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1279" r:id="rId2"/>
    <p:sldId id="260" r:id="rId3"/>
    <p:sldId id="1250" r:id="rId4"/>
    <p:sldId id="1255" r:id="rId5"/>
    <p:sldId id="259" r:id="rId6"/>
    <p:sldId id="1227" r:id="rId7"/>
    <p:sldId id="1254" r:id="rId8"/>
    <p:sldId id="1253" r:id="rId9"/>
    <p:sldId id="1251" r:id="rId10"/>
    <p:sldId id="1256" r:id="rId11"/>
    <p:sldId id="1257" r:id="rId12"/>
    <p:sldId id="1258" r:id="rId13"/>
    <p:sldId id="1261" r:id="rId14"/>
    <p:sldId id="1260" r:id="rId15"/>
    <p:sldId id="1262" r:id="rId16"/>
    <p:sldId id="1263" r:id="rId17"/>
    <p:sldId id="1265" r:id="rId18"/>
    <p:sldId id="1277" r:id="rId19"/>
    <p:sldId id="1275" r:id="rId20"/>
    <p:sldId id="1267" r:id="rId21"/>
    <p:sldId id="1268" r:id="rId22"/>
    <p:sldId id="1269" r:id="rId23"/>
    <p:sldId id="1272" r:id="rId24"/>
    <p:sldId id="1266" r:id="rId25"/>
    <p:sldId id="416" r:id="rId26"/>
    <p:sldId id="256" r:id="rId27"/>
    <p:sldId id="317" r:id="rId28"/>
    <p:sldId id="368" r:id="rId29"/>
    <p:sldId id="370" r:id="rId30"/>
    <p:sldId id="369" r:id="rId31"/>
  </p:sldIdLst>
  <p:sldSz cx="12192000" cy="6858000"/>
  <p:notesSz cx="6858000" cy="9144000"/>
  <p:custDataLst>
    <p:tags r:id="rId34"/>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5256" autoAdjust="0"/>
  </p:normalViewPr>
  <p:slideViewPr>
    <p:cSldViewPr snapToGrid="0">
      <p:cViewPr varScale="1">
        <p:scale>
          <a:sx n="66" d="100"/>
          <a:sy n="66" d="100"/>
        </p:scale>
        <p:origin x="678" y="6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54829531908035278"/>
          <c:h val="0.86999255418777466"/>
        </c:manualLayout>
      </c:layout>
      <c:doughnutChart>
        <c:varyColors val="1"/>
        <c:ser>
          <c:idx val="0"/>
          <c:order val="0"/>
          <c:tx>
            <c:v>value</c:v>
          </c:tx>
          <c:dPt>
            <c:idx val="0"/>
            <c:bubble3D val="0"/>
            <c:spPr>
              <a:solidFill>
                <a:srgbClr val="FFC000"/>
              </a:solidFill>
              <a:ln>
                <a:noFill/>
              </a:ln>
            </c:spPr>
            <c:extLst>
              <c:ext xmlns:c16="http://schemas.microsoft.com/office/drawing/2014/chart" uri="{C3380CC4-5D6E-409C-BE32-E72D297353CC}">
                <c16:uniqueId val="{00000000-50BF-4095-827C-B3B3D1148A4E}"/>
              </c:ext>
            </c:extLst>
          </c:dPt>
          <c:dPt>
            <c:idx val="1"/>
            <c:bubble3D val="0"/>
            <c:spPr>
              <a:solidFill>
                <a:srgbClr val="BFBFBF"/>
              </a:solidFill>
              <a:ln>
                <a:noFill/>
              </a:ln>
            </c:spPr>
            <c:extLst>
              <c:ext xmlns:c16="http://schemas.microsoft.com/office/drawing/2014/chart" uri="{C3380CC4-5D6E-409C-BE32-E72D297353CC}">
                <c16:uniqueId val="{00000001-50BF-4095-827C-B3B3D1148A4E}"/>
              </c:ext>
            </c:extLst>
          </c:dPt>
          <c:dPt>
            <c:idx val="2"/>
            <c:bubble3D val="0"/>
            <c:spPr>
              <a:solidFill>
                <a:srgbClr val="262626"/>
              </a:solidFill>
              <a:ln>
                <a:noFill/>
              </a:ln>
            </c:spPr>
            <c:extLst>
              <c:ext xmlns:c16="http://schemas.microsoft.com/office/drawing/2014/chart" uri="{C3380CC4-5D6E-409C-BE32-E72D297353CC}">
                <c16:uniqueId val="{00000002-50BF-4095-827C-B3B3D1148A4E}"/>
              </c:ext>
            </c:extLst>
          </c:dPt>
          <c:dPt>
            <c:idx val="3"/>
            <c:bubble3D val="0"/>
            <c:spPr>
              <a:solidFill>
                <a:srgbClr val="7F7F7F"/>
              </a:solidFill>
              <a:ln>
                <a:noFill/>
              </a:ln>
            </c:spPr>
            <c:extLst>
              <c:ext xmlns:c16="http://schemas.microsoft.com/office/drawing/2014/chart" uri="{C3380CC4-5D6E-409C-BE32-E72D297353CC}">
                <c16:uniqueId val="{00000003-50BF-4095-827C-B3B3D1148A4E}"/>
              </c:ext>
            </c:extLst>
          </c:dPt>
          <c:cat>
            <c:strLit>
              <c:ptCount val="4"/>
              <c:pt idx="0">
                <c:v>Sale</c:v>
              </c:pt>
              <c:pt idx="1">
                <c:v>Revenue</c:v>
              </c:pt>
              <c:pt idx="2">
                <c:v>Profit</c:v>
              </c:pt>
              <c:pt idx="3">
                <c:v>Expenditure</c:v>
              </c:pt>
            </c:strLit>
          </c:cat>
          <c:val>
            <c:numLit>
              <c:formatCode>General</c:formatCode>
              <c:ptCount val="4"/>
              <c:pt idx="0">
                <c:v>8.1999999999999993</c:v>
              </c:pt>
              <c:pt idx="1">
                <c:v>3.2</c:v>
              </c:pt>
              <c:pt idx="2">
                <c:v>1.4</c:v>
              </c:pt>
              <c:pt idx="3">
                <c:v>1.2</c:v>
              </c:pt>
            </c:numLit>
          </c:val>
          <c:extLst>
            <c:ext xmlns:c16="http://schemas.microsoft.com/office/drawing/2014/chart" uri="{C3380CC4-5D6E-409C-BE32-E72D297353CC}">
              <c16:uniqueId val="{00000008-211D-4333-9C73-F6E006492F53}"/>
            </c:ext>
          </c:extLst>
        </c:ser>
        <c:dLbls>
          <c:showLegendKey val="0"/>
          <c:showVal val="0"/>
          <c:showCatName val="0"/>
          <c:showSerName val="0"/>
          <c:showPercent val="0"/>
          <c:showBubbleSize val="0"/>
          <c:showLeaderLines val="1"/>
        </c:dLbls>
        <c:firstSliceAng val="360"/>
        <c:holeSize val="6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ct val="0"/>
        </a:spcBef>
        <a:spcAft>
          <a:spcPct val="0"/>
        </a:spcAft>
        <a:defRPr lang="es-ES" sz="1200" b="0" i="0" u="none" strike="noStrike" kern="1200" baseline="0" smtId="4294967295">
          <a:solidFill>
            <a:srgbClr val="000000"/>
          </a:solidFill>
          <a:latin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98748272657394409"/>
          <c:h val="0.81399047374725342"/>
        </c:manualLayout>
      </c:layout>
      <c:lineChart>
        <c:grouping val="standard"/>
        <c:varyColors val="0"/>
        <c:ser>
          <c:idx val="0"/>
          <c:order val="0"/>
          <c:tx>
            <c:v>Series One</c:v>
          </c:tx>
          <c:spPr>
            <a:ln w="28575" cap="rnd">
              <a:solidFill>
                <a:srgbClr val="FFC000"/>
              </a:solidFill>
              <a:prstDash val="solid"/>
              <a:round/>
            </a:ln>
          </c:spPr>
          <c:marker>
            <c:symbol val="none"/>
          </c:marker>
          <c:cat>
            <c:strLit>
              <c:ptCount val="8"/>
              <c:pt idx="0">
                <c:v>Serie 1</c:v>
              </c:pt>
              <c:pt idx="1">
                <c:v>Serie 2</c:v>
              </c:pt>
              <c:pt idx="2">
                <c:v>Serie 3</c:v>
              </c:pt>
              <c:pt idx="3">
                <c:v>Serie 4</c:v>
              </c:pt>
              <c:pt idx="4">
                <c:v>Serie 5</c:v>
              </c:pt>
              <c:pt idx="5">
                <c:v>Serie 6</c:v>
              </c:pt>
              <c:pt idx="6">
                <c:v>Serie 7</c:v>
              </c:pt>
              <c:pt idx="7">
                <c:v>Serie 8</c:v>
              </c:pt>
            </c:strLit>
          </c:cat>
          <c:val>
            <c:numLit>
              <c:formatCode>General</c:formatCode>
              <c:ptCount val="8"/>
              <c:pt idx="0">
                <c:v>140</c:v>
              </c:pt>
              <c:pt idx="1">
                <c:v>180</c:v>
              </c:pt>
              <c:pt idx="2">
                <c:v>160</c:v>
              </c:pt>
              <c:pt idx="3">
                <c:v>170</c:v>
              </c:pt>
              <c:pt idx="4">
                <c:v>290</c:v>
              </c:pt>
              <c:pt idx="5">
                <c:v>250</c:v>
              </c:pt>
              <c:pt idx="6">
                <c:v>245</c:v>
              </c:pt>
              <c:pt idx="7">
                <c:v>295</c:v>
              </c:pt>
            </c:numLit>
          </c:val>
          <c:smooth val="0"/>
          <c:extLst>
            <c:ext xmlns:c16="http://schemas.microsoft.com/office/drawing/2014/chart" uri="{C3380CC4-5D6E-409C-BE32-E72D297353CC}">
              <c16:uniqueId val="{00000000-87D0-47D8-BE94-265DF62A0BB3}"/>
            </c:ext>
          </c:extLst>
        </c:ser>
        <c:ser>
          <c:idx val="1"/>
          <c:order val="1"/>
          <c:tx>
            <c:v>Series Two</c:v>
          </c:tx>
          <c:spPr>
            <a:ln w="28575" cap="rnd">
              <a:solidFill>
                <a:srgbClr val="404040"/>
              </a:solidFill>
              <a:prstDash val="solid"/>
              <a:round/>
            </a:ln>
          </c:spPr>
          <c:marker>
            <c:symbol val="none"/>
          </c:marker>
          <c:cat>
            <c:strLit>
              <c:ptCount val="8"/>
              <c:pt idx="0">
                <c:v>Serie 1</c:v>
              </c:pt>
              <c:pt idx="1">
                <c:v>Serie 2</c:v>
              </c:pt>
              <c:pt idx="2">
                <c:v>Serie 3</c:v>
              </c:pt>
              <c:pt idx="3">
                <c:v>Serie 4</c:v>
              </c:pt>
              <c:pt idx="4">
                <c:v>Serie 5</c:v>
              </c:pt>
              <c:pt idx="5">
                <c:v>Serie 6</c:v>
              </c:pt>
              <c:pt idx="6">
                <c:v>Serie 7</c:v>
              </c:pt>
              <c:pt idx="7">
                <c:v>Serie 8</c:v>
              </c:pt>
            </c:strLit>
          </c:cat>
          <c:val>
            <c:numLit>
              <c:formatCode>General</c:formatCode>
              <c:ptCount val="8"/>
              <c:pt idx="0">
                <c:v>120</c:v>
              </c:pt>
              <c:pt idx="1">
                <c:v>140</c:v>
              </c:pt>
              <c:pt idx="2">
                <c:v>120</c:v>
              </c:pt>
              <c:pt idx="3">
                <c:v>210</c:v>
              </c:pt>
              <c:pt idx="4">
                <c:v>170</c:v>
              </c:pt>
              <c:pt idx="5">
                <c:v>180</c:v>
              </c:pt>
              <c:pt idx="6">
                <c:v>100</c:v>
              </c:pt>
              <c:pt idx="7">
                <c:v>60</c:v>
              </c:pt>
            </c:numLit>
          </c:val>
          <c:smooth val="0"/>
          <c:extLst>
            <c:ext xmlns:c16="http://schemas.microsoft.com/office/drawing/2014/chart" uri="{C3380CC4-5D6E-409C-BE32-E72D297353CC}">
              <c16:uniqueId val="{00000001-87D0-47D8-BE94-265DF62A0BB3}"/>
            </c:ext>
          </c:extLst>
        </c:ser>
        <c:dLbls>
          <c:showLegendKey val="0"/>
          <c:showVal val="0"/>
          <c:showCatName val="0"/>
          <c:showSerName val="0"/>
          <c:showPercent val="0"/>
          <c:showBubbleSize val="0"/>
        </c:dLbls>
        <c:smooth val="0"/>
        <c:axId val="375403200"/>
        <c:axId val="375401120"/>
      </c:lineChart>
      <c:catAx>
        <c:axId val="375403200"/>
        <c:scaling>
          <c:orientation val="minMax"/>
        </c:scaling>
        <c:delete val="0"/>
        <c:axPos val="b"/>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ct val="0"/>
              </a:spcBef>
              <a:spcAft>
                <a:spcPct val="0"/>
              </a:spcAft>
              <a:defRPr sz="900" b="0" i="0" u="none" strike="noStrike" kern="1200" baseline="0" smtId="4294967295">
                <a:solidFill>
                  <a:srgbClr val="FFFFFF"/>
                </a:solidFill>
                <a:latin typeface="Arial" panose="020B0604020202020204" pitchFamily="34" charset="0"/>
                <a:cs typeface="Arial" panose="020B0604020202020204" pitchFamily="34" charset="0"/>
              </a:defRPr>
            </a:pPr>
            <a:endParaRPr lang="en-US"/>
          </a:p>
        </c:txPr>
        <c:crossAx val="375401120"/>
        <c:crosses val="autoZero"/>
        <c:auto val="0"/>
        <c:lblAlgn val="ctr"/>
        <c:lblOffset val="100"/>
        <c:noMultiLvlLbl val="0"/>
      </c:catAx>
      <c:valAx>
        <c:axId val="375401120"/>
        <c:scaling>
          <c:orientation val="minMax"/>
          <c:max val="600"/>
        </c:scaling>
        <c:delete val="1"/>
        <c:axPos val="l"/>
        <c:numFmt formatCode="0&quot;%&quot;" sourceLinked="0"/>
        <c:majorTickMark val="none"/>
        <c:minorTickMark val="none"/>
        <c:tickLblPos val="nextTo"/>
        <c:crossAx val="375403200"/>
        <c:crosses val="autoZero"/>
        <c:crossBetween val="between"/>
      </c:val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ct val="0"/>
        </a:spcBef>
        <a:spcAft>
          <a:spcPct val="0"/>
        </a:spcAft>
        <a:defRPr lang="es-ES" sz="900" b="0" i="0" u="none" strike="noStrike" kern="1200" baseline="0" smtId="4294967295">
          <a:solidFill>
            <a:srgbClr val="FFFFFF"/>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0.63327</cdr:x>
      <cdr:y>0.82965</cdr:y>
    </cdr:from>
    <cdr:to>
      <cdr:x>0.76648</cdr:x>
      <cdr:y>1</cdr:y>
    </cdr:to>
    <cdr:sp macro="" textlink="">
      <cdr:nvSpPr>
        <cdr:cNvPr id="2" name="Llamada rectangular 1">
          <a:extLst xmlns:a="http://schemas.openxmlformats.org/drawingml/2006/main">
            <a:ext uri="{FF2B5EF4-FFF2-40B4-BE49-F238E27FC236}">
              <a16:creationId xmlns:a16="http://schemas.microsoft.com/office/drawing/2014/main" id="{F4BDC06C-E2D8-48F8-9ADD-B74FB0DF6998}"/>
            </a:ext>
          </a:extLst>
        </cdr:cNvPr>
        <cdr:cNvSpPr/>
      </cdr:nvSpPr>
      <cdr:spPr>
        <a:xfrm xmlns:a="http://schemas.openxmlformats.org/drawingml/2006/main">
          <a:off x="3490722" y="4999863"/>
          <a:ext cx="734314" cy="1026668"/>
        </a:xfrm>
        <a:custGeom xmlns:a="http://schemas.openxmlformats.org/drawingml/2006/main">
          <a:avLst>
            <a:gd name="f0" fmla="val 6300"/>
            <a:gd name="f1" fmla="val 2430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xmlns:a="http://schemas.openxmlformats.org/drawingml/2006/main">
          <a:srgbClr val="262626"/>
        </a:solidFill>
        <a:ln xmlns:a="http://schemas.openxmlformats.org/drawingml/2006/main" cap="flat">
          <a:noFill/>
          <a:prstDash val="solid"/>
        </a:ln>
      </cdr:spPr>
      <cdr:txBody>
        <a:bodyPr xmlns:a="http://schemas.openxmlformats.org/drawingml/2006/main" vert="horz" wrap="square" lIns="91440" tIns="45720" rIns="91440" bIns="45720" anchor="ctr" anchorCtr="1" compatLnSpc="0">
          <a:noAutofit/>
        </a:bodyPr>
        <a:lstStyle xmlns:a="http://schemas.openxmlformats.org/drawingml/2006/main"/>
        <a:p xmlns:a="http://schemas.openxmlformats.org/drawingml/2006/main">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600" b="0" i="0" u="none" strike="noStrike" kern="0" cap="none" spc="300" baseline="0">
              <a:solidFill>
                <a:srgbClr val="FFFFFF"/>
              </a:solidFill>
              <a:uFillTx/>
              <a:latin typeface="Oswald" pitchFamily="2"/>
            </a:rPr>
            <a:t>+</a:t>
          </a:r>
          <a:r>
            <a:rPr lang="es-ES" sz="2000" b="0" i="0" u="none" strike="noStrike" kern="0" cap="none" spc="300" baseline="0">
              <a:solidFill>
                <a:srgbClr val="FFFFFF"/>
              </a:solidFill>
              <a:uFillTx/>
              <a:latin typeface="Oswald" pitchFamily="2"/>
            </a:rPr>
            <a:t>4</a:t>
          </a:r>
          <a:r>
            <a:rPr lang="es-ES" sz="1600" b="0" i="0" u="none" strike="noStrike" kern="0" cap="none" spc="300" baseline="0">
              <a:solidFill>
                <a:srgbClr val="FFFFFF"/>
              </a:solidFill>
              <a:uFillTx/>
              <a:latin typeface="Oswald" pitchFamily="2"/>
            </a:rPr>
            <a:t>%</a:t>
          </a:r>
          <a:endParaRPr lang="es-ES" sz="1800" b="0" i="0" u="none" strike="noStrike" kern="0" cap="none" spc="300" baseline="0">
            <a:solidFill>
              <a:srgbClr val="FFFFFF"/>
            </a:solidFill>
            <a:uFillTx/>
            <a:latin typeface="Oswald" pitchFamily="2" charset="77"/>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C0D2884-EAEF-4C47-936A-11622F3774D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anose="020B0604020202020204" pitchFamily="34" charset="0"/>
            </a:endParaRPr>
          </a:p>
        </p:txBody>
      </p:sp>
      <p:sp>
        <p:nvSpPr>
          <p:cNvPr id="3" name="Marcador de fecha 2">
            <a:extLst>
              <a:ext uri="{FF2B5EF4-FFF2-40B4-BE49-F238E27FC236}">
                <a16:creationId xmlns:a16="http://schemas.microsoft.com/office/drawing/2014/main" id="{41DD5B9A-8E49-400E-9C5F-442104BF3C1D}"/>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C8AC4445-8C39-4F24-B9A2-E211DC0D0D19}" type="datetime1">
              <a:rPr lang="es-ES" sz="1200" b="0" i="0" u="none" strike="noStrike" kern="1200" cap="none" spc="0" baseline="0">
                <a:solidFill>
                  <a:srgbClr val="000000"/>
                </a:solidFill>
                <a:uFillTx/>
                <a:latin typeface="Arial" panose="020B0604020202020204" pitchFamily="34" charset="0"/>
              </a:rPr>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t>24/03/2024</a:t>
            </a:fld>
            <a:endParaRPr lang="es-ES" sz="1200" b="0" i="0" u="none" strike="noStrike" kern="1200" cap="none" spc="0" baseline="0">
              <a:solidFill>
                <a:srgbClr val="000000"/>
              </a:solidFill>
              <a:uFillTx/>
              <a:latin typeface="Arial" panose="020B0604020202020204" pitchFamily="34" charset="0"/>
            </a:endParaRPr>
          </a:p>
        </p:txBody>
      </p:sp>
      <p:sp>
        <p:nvSpPr>
          <p:cNvPr id="4" name="Marcador de pie de página 3">
            <a:extLst>
              <a:ext uri="{FF2B5EF4-FFF2-40B4-BE49-F238E27FC236}">
                <a16:creationId xmlns:a16="http://schemas.microsoft.com/office/drawing/2014/main" id="{CDC8C02E-5B59-40CD-AF8C-C1C97819CB45}"/>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6605AF2C-60B6-4B6F-B377-D46DEC9E425C}"/>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52A7882-2BD0-42CF-A056-74ACA2AADC26}" type="slidenum">
              <a:t>‹#›</a:t>
            </a:fld>
            <a:endParaRPr lang="es-ES" sz="1200" b="0" i="0" u="none" strike="noStrike" kern="1200" cap="none" spc="0" baseline="0">
              <a:solidFill>
                <a:srgbClr val="000000"/>
              </a:solidFill>
              <a:uFillTx/>
              <a:latin typeface="Arial" panose="020B0604020202020204" pitchFamily="34" charset="0"/>
            </a:endParaRPr>
          </a:p>
        </p:txBody>
      </p:sp>
    </p:spTree>
    <p:extLst>
      <p:ext uri="{BB962C8B-B14F-4D97-AF65-F5344CB8AC3E}">
        <p14:creationId xmlns:p14="http://schemas.microsoft.com/office/powerpoint/2010/main" val="3506783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3E5C1C2-8104-4038-A23F-117A8EF3F2D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endParaRPr lang="es-ES"/>
          </a:p>
        </p:txBody>
      </p:sp>
      <p:sp>
        <p:nvSpPr>
          <p:cNvPr id="3" name="Marcador de fecha 2">
            <a:extLst>
              <a:ext uri="{FF2B5EF4-FFF2-40B4-BE49-F238E27FC236}">
                <a16:creationId xmlns:a16="http://schemas.microsoft.com/office/drawing/2014/main" id="{8E3F941F-C56C-476B-A0BC-B00BB7FDA19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fld id="{729455B6-60E0-4E62-8994-27081145950B}" type="datetime1">
              <a:rPr lang="es-ES"/>
              <a:pPr lvl="0"/>
              <a:t>24/03/2024</a:t>
            </a:fld>
            <a:endParaRPr lang="es-ES"/>
          </a:p>
        </p:txBody>
      </p:sp>
      <p:sp>
        <p:nvSpPr>
          <p:cNvPr id="4" name="Marcador de imagen de diapositiva 3">
            <a:extLst>
              <a:ext uri="{FF2B5EF4-FFF2-40B4-BE49-F238E27FC236}">
                <a16:creationId xmlns:a16="http://schemas.microsoft.com/office/drawing/2014/main" id="{E78AEF31-E678-42F1-85E4-D37914B321D9}"/>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Marcador de notas 4">
            <a:extLst>
              <a:ext uri="{FF2B5EF4-FFF2-40B4-BE49-F238E27FC236}">
                <a16:creationId xmlns:a16="http://schemas.microsoft.com/office/drawing/2014/main" id="{FC39A4B1-6819-4541-96EA-AE8DE5C3723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a:extLst>
              <a:ext uri="{FF2B5EF4-FFF2-40B4-BE49-F238E27FC236}">
                <a16:creationId xmlns:a16="http://schemas.microsoft.com/office/drawing/2014/main" id="{3DCEFDFB-0562-4807-A9B4-803E0AA557C4}"/>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endParaRPr lang="es-ES"/>
          </a:p>
        </p:txBody>
      </p:sp>
      <p:sp>
        <p:nvSpPr>
          <p:cNvPr id="7" name="Marcador de número de diapositiva 6">
            <a:extLst>
              <a:ext uri="{FF2B5EF4-FFF2-40B4-BE49-F238E27FC236}">
                <a16:creationId xmlns:a16="http://schemas.microsoft.com/office/drawing/2014/main" id="{461DF60C-6251-409A-A0B6-FF25A6B5333E}"/>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fld id="{E9A4669D-AD05-4A7D-A0FC-3A55449896E9}" type="slidenum">
              <a:t>‹#›</a:t>
            </a:fld>
            <a:endParaRPr lang="es-ES"/>
          </a:p>
        </p:txBody>
      </p:sp>
    </p:spTree>
    <p:extLst>
      <p:ext uri="{BB962C8B-B14F-4D97-AF65-F5344CB8AC3E}">
        <p14:creationId xmlns:p14="http://schemas.microsoft.com/office/powerpoint/2010/main" val="150121338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vl2pPr marL="457200" marR="0" lvl="1"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2pPr>
    <a:lvl3pPr marL="914400" marR="0" lvl="2"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3pPr>
    <a:lvl4pPr marL="1371600" marR="0" lvl="3"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4pPr>
    <a:lvl5pPr marL="1828800" marR="0" lvl="4"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24FFD2-67B5-4582-A69C-280B043E356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97AEF5D-D463-470D-AD46-A26E625955CC}"/>
              </a:ext>
            </a:extLst>
          </p:cNvPr>
          <p:cNvSpPr txBox="1">
            <a:spLocks noGrp="1"/>
          </p:cNvSpPr>
          <p:nvPr>
            <p:ph type="body" sz="quarter" idx="1"/>
          </p:nvPr>
        </p:nvSpPr>
        <p:spPr/>
        <p:txBody>
          <a:bodyPr/>
          <a:lstStyle/>
          <a:p>
            <a:pPr lvl="0"/>
            <a:endParaRPr lang="es-ES" sz="1400" dirty="0"/>
          </a:p>
        </p:txBody>
      </p:sp>
      <p:sp>
        <p:nvSpPr>
          <p:cNvPr id="4" name="Marcador de número de diapositiva 3">
            <a:extLst>
              <a:ext uri="{FF2B5EF4-FFF2-40B4-BE49-F238E27FC236}">
                <a16:creationId xmlns:a16="http://schemas.microsoft.com/office/drawing/2014/main" id="{3D023155-7A5A-498A-AA6D-C43CC0BF73B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ACE4C380-D31D-4D4F-9181-CDAF01594453}" type="slidenum">
              <a:t>1</a:t>
            </a:fld>
            <a:endParaRPr lang="es-E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C7823C1-723F-4A1A-AE9B-8412D7B4E4F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AA22816-E9E7-48E4-BFF0-5BF648FEA5E9}"/>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AB64E044-7C1E-4B3E-8CCF-09F7667A2B6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B57A1C60-ABD9-4E72-BC37-9FF7E7110CE1}" type="slidenum">
              <a:t>19</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B21985-8711-47CF-BB60-8AE8F283FA2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5A2A3F91-3941-404B-8436-57A3F0F2CA57}"/>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9DFBB47A-1FB4-4E1C-9B03-046C85A54BA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28D98961-8A02-436F-B2DE-E3E7FB489E88}" type="slidenum">
              <a:t>21</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0084C6C-6C48-4E31-A59F-0CD1382D3A9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4DB1BE0-BBE3-45D5-A02F-E142877BA601}"/>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F5A91605-6B34-42E4-B2AF-A46178E7C48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FB62078-1E73-40E2-9B1E-E03742D84D89}" type="slidenum">
              <a:t>23</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AA4F0F1-EF9F-42F7-A4F7-83E5801EC6B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DABAEEC-F1CC-4087-8AE2-32DC9206230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E4DEA843-3DDB-40C8-ADFF-9FCA9CBF312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75B812C6-614D-4DF5-A5B1-2B27503626DA}" type="slidenum">
              <a:t>25</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8E29C7-AD67-45DE-BA79-A455A9FF393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4A570D6-92F5-475F-B580-86A862F923D3}"/>
              </a:ext>
            </a:extLst>
          </p:cNvPr>
          <p:cNvSpPr txBox="1">
            <a:spLocks noGrp="1"/>
          </p:cNvSpPr>
          <p:nvPr>
            <p:ph type="body" sz="quarter" idx="1"/>
          </p:nvPr>
        </p:nvSpPr>
        <p:spPr/>
        <p:txBody>
          <a:bodyPr/>
          <a:lstStyle/>
          <a:p>
            <a:pPr marL="158748" lvl="0"/>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28</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29</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30</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FF8A521-70A1-425B-BCF6-0496FC9BF85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15B92E8-A966-43E2-AF40-3C4FB6163D4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80077D8F-1300-4616-BB12-6D3E9872CA3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39D5076-5DE3-4F1C-BC4F-EE8263660ED2}" type="slidenum">
              <a:t>3</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1400C57-0AE3-4FDB-98EB-64FC748CC6D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283DB8E-FC88-465B-97CB-FDA8CE1670B6}"/>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8E0C4982-2803-4B67-A58E-039364DD23F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91A814AF-A396-45DA-B5BA-6F2A66C8A74B}" type="slidenum">
              <a:t>5</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7C227B-2AC5-4242-A0DF-B2BC83C15BD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A77AB8F-C292-4EC4-9C2C-1CC79FD008CD}"/>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B194EC83-FAE2-4FF1-B15A-A86144044D4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EE6F87E-5058-4152-A2B5-330D89EF0724}" type="slidenum">
              <a:t>7</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57CEFBD-EBC4-499D-BE98-689D985260A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9F3CCEC-2261-4E0E-B60B-81367BC7BDB9}"/>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2275E144-0D46-4E11-A3EE-56C18B3A15B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02BDED70-DC21-4E37-81CD-AEF3B7790FAA}" type="slidenum">
              <a:t>9</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59D686A-1FF2-4C47-9B3E-F486AB165DD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59975F28-689F-465C-B4CC-827406FFA4E4}"/>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17EA989F-9444-4D40-9A4B-A6C557DC6B4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54E788E-C91E-429D-969F-7B3EABA629D9}" type="slidenum">
              <a:t>11</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06D68E-CEB7-4234-94D2-940DEF46951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5C3AA96-87EA-4078-8A51-EE039094C06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7F0266CD-70A2-4BA0-8143-DD75801D04D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4FB88F70-3704-4575-A8C8-CECA05F9AA9B}" type="slidenum">
              <a:t>13</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DF14B64-2C3B-4F1F-8A1A-97435DD0FFF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EFFCEC9-8681-4A65-A521-95539BBFEDC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87549CC7-7B8C-4C31-B590-6914E10571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8D24033D-DF7B-4884-BBEB-3BE604F6B203}" type="slidenum">
              <a:t>15</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309503-01DA-4C5A-82D7-C4E3E08582C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0697D5A-E917-4FFC-B304-19B2E25E1987}"/>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E79D71BD-29B1-4A75-891D-2D5588555EA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05D5336-85E5-42FC-86FE-0FBBE885D419}" type="slidenum">
              <a:t>17</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21247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E7ACE-0BAB-4ECA-B794-4EB46AC7A253}"/>
              </a:ext>
            </a:extLst>
          </p:cNvPr>
          <p:cNvSpPr txBox="1">
            <a:spLocks noGrp="1"/>
          </p:cNvSpPr>
          <p:nvPr>
            <p:ph type="ctrTitle"/>
          </p:nvPr>
        </p:nvSpPr>
        <p:spPr>
          <a:xfrm>
            <a:off x="1524003" y="1122361"/>
            <a:ext cx="9144000" cy="2387598"/>
          </a:xfrm>
        </p:spPr>
        <p:txBody>
          <a:bodyPr anchorCtr="1"/>
          <a:lstStyle>
            <a:lvl1pPr algn="ctr">
              <a:defRPr sz="6000"/>
            </a:lvl1pPr>
          </a:lstStyle>
          <a:p>
            <a:pPr lvl="0"/>
            <a:r>
              <a:rPr lang="es-ES"/>
              <a:t>Haga clic para modificar el estilo de título del patrón</a:t>
            </a:r>
          </a:p>
        </p:txBody>
      </p:sp>
      <p:sp>
        <p:nvSpPr>
          <p:cNvPr id="3" name="Subtítulo 2">
            <a:extLst>
              <a:ext uri="{FF2B5EF4-FFF2-40B4-BE49-F238E27FC236}">
                <a16:creationId xmlns:a16="http://schemas.microsoft.com/office/drawing/2014/main" id="{DA6B559B-7DA3-4E46-806B-3861C23AEF3E}"/>
              </a:ext>
            </a:extLst>
          </p:cNvPr>
          <p:cNvSpPr txBox="1">
            <a:spLocks noGrp="1"/>
          </p:cNvSpPr>
          <p:nvPr>
            <p:ph type="subTitle" idx="1"/>
          </p:nvPr>
        </p:nvSpPr>
        <p:spPr>
          <a:xfrm>
            <a:off x="1524003" y="3602041"/>
            <a:ext cx="9144000" cy="1655758"/>
          </a:xfrm>
        </p:spPr>
        <p:txBody>
          <a:bodyPr anchorCtr="1"/>
          <a:lstStyle>
            <a:lvl1pPr algn="ctr">
              <a:defRPr sz="2000"/>
            </a:lvl1pPr>
          </a:lstStyle>
          <a:p>
            <a:pPr lvl="0"/>
            <a:r>
              <a:rPr lang="es-ES"/>
              <a:t>Haga clic para modificar el estilo de subtítulo del patrón</a:t>
            </a:r>
          </a:p>
        </p:txBody>
      </p:sp>
      <p:sp>
        <p:nvSpPr>
          <p:cNvPr id="4" name="Marcador de fecha 3">
            <a:extLst>
              <a:ext uri="{FF2B5EF4-FFF2-40B4-BE49-F238E27FC236}">
                <a16:creationId xmlns:a16="http://schemas.microsoft.com/office/drawing/2014/main" id="{65E5C595-6999-40C0-84D4-31FB653D1CA3}"/>
              </a:ext>
            </a:extLst>
          </p:cNvPr>
          <p:cNvSpPr txBox="1">
            <a:spLocks noGrp="1"/>
          </p:cNvSpPr>
          <p:nvPr>
            <p:ph type="dt" sz="half" idx="7"/>
          </p:nvPr>
        </p:nvSpPr>
        <p:spPr/>
        <p:txBody>
          <a:bodyPr/>
          <a:lstStyle>
            <a:lvl1pPr>
              <a:defRPr/>
            </a:lvl1pPr>
          </a:lstStyle>
          <a:p>
            <a:pPr lvl="0"/>
            <a:fld id="{F1A72327-D949-4D28-96F0-A013EDCF7F47}" type="datetime1">
              <a:rPr lang="es-ES"/>
              <a:pPr lvl="0"/>
              <a:t>24/03/2024</a:t>
            </a:fld>
            <a:endParaRPr lang="es-ES"/>
          </a:p>
        </p:txBody>
      </p:sp>
      <p:sp>
        <p:nvSpPr>
          <p:cNvPr id="5" name="Marcador de pie de página 4">
            <a:extLst>
              <a:ext uri="{FF2B5EF4-FFF2-40B4-BE49-F238E27FC236}">
                <a16:creationId xmlns:a16="http://schemas.microsoft.com/office/drawing/2014/main" id="{9539BD89-E339-44CC-A521-1192DC0BD7C9}"/>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D7F071CB-F97E-49AA-9C06-3F771B9B7EC0}"/>
              </a:ext>
            </a:extLst>
          </p:cNvPr>
          <p:cNvSpPr txBox="1">
            <a:spLocks noGrp="1"/>
          </p:cNvSpPr>
          <p:nvPr>
            <p:ph type="sldNum" sz="quarter" idx="8"/>
          </p:nvPr>
        </p:nvSpPr>
        <p:spPr/>
        <p:txBody>
          <a:bodyPr/>
          <a:lstStyle>
            <a:lvl1pPr>
              <a:defRPr/>
            </a:lvl1pPr>
          </a:lstStyle>
          <a:p>
            <a:pPr lvl="0"/>
            <a:fld id="{42A09351-3C31-4C16-9DAD-73554213F743}" type="slidenum">
              <a:t>‹#›</a:t>
            </a:fld>
            <a:endParaRPr lang="es-ES"/>
          </a:p>
        </p:txBody>
      </p:sp>
    </p:spTree>
    <p:extLst>
      <p:ext uri="{BB962C8B-B14F-4D97-AF65-F5344CB8AC3E}">
        <p14:creationId xmlns:p14="http://schemas.microsoft.com/office/powerpoint/2010/main" val="263277854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DA8E2CC8-5E62-43E0-BFA3-08205C435D61}"/>
              </a:ext>
            </a:extLst>
          </p:cNvPr>
          <p:cNvSpPr txBox="1">
            <a:spLocks noGrp="1"/>
          </p:cNvSpPr>
          <p:nvPr>
            <p:ph type="title"/>
          </p:nvPr>
        </p:nvSpPr>
        <p:spPr>
          <a:xfrm>
            <a:off x="1317421" y="131810"/>
            <a:ext cx="9559073" cy="865717"/>
          </a:xfrm>
        </p:spPr>
        <p:txBody>
          <a:bodyPr lIns="0" tIns="0" rIns="0" bIns="0" anchorCtr="1">
            <a:noAutofit/>
          </a:bodyPr>
          <a:lstStyle>
            <a:lvl1pPr algn="ctr">
              <a:lnSpc>
                <a:spcPct val="80000"/>
              </a:lnSpc>
              <a:defRPr lang="es-PE" sz="4800">
                <a:solidFill>
                  <a:srgbClr val="27348B"/>
                </a:solidFill>
              </a:defRPr>
            </a:lvl1pPr>
          </a:lstStyle>
          <a:p>
            <a:pPr lvl="0"/>
            <a:endParaRPr lang="es-PE"/>
          </a:p>
        </p:txBody>
      </p:sp>
    </p:spTree>
    <p:extLst>
      <p:ext uri="{BB962C8B-B14F-4D97-AF65-F5344CB8AC3E}">
        <p14:creationId xmlns:p14="http://schemas.microsoft.com/office/powerpoint/2010/main" val="27235799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53397B7-1D5B-48D1-AB59-C3EEC14DAB7C}"/>
              </a:ext>
            </a:extLst>
          </p:cNvPr>
          <p:cNvSpPr txBox="1">
            <a:spLocks noGrp="1"/>
          </p:cNvSpPr>
          <p:nvPr>
            <p:ph type="body" idx="4294967295"/>
          </p:nvPr>
        </p:nvSpPr>
        <p:spPr>
          <a:xfrm>
            <a:off x="323523" y="123480"/>
            <a:ext cx="11573195" cy="724250"/>
          </a:xfrm>
        </p:spPr>
        <p:txBody>
          <a:bodyPr anchor="ctr" anchorCtr="1"/>
          <a:lstStyle>
            <a:lvl1pPr algn="ctr">
              <a:defRPr lang="en-US" sz="5400">
                <a:ea typeface="굴림" pitchFamily="34"/>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90EF3AA0-3373-4C9A-886B-C76212EBF53E}"/>
              </a:ext>
            </a:extLst>
          </p:cNvPr>
          <p:cNvSpPr/>
          <p:nvPr/>
        </p:nvSpPr>
        <p:spPr>
          <a:xfrm>
            <a:off x="354009" y="1131597"/>
            <a:ext cx="3560765" cy="5402558"/>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5E4028"/>
              </a:solidFill>
              <a:uFillTx/>
              <a:latin typeface="Arial"/>
              <a:ea typeface="굴림" pitchFamily="34"/>
            </a:endParaRPr>
          </a:p>
        </p:txBody>
      </p:sp>
      <p:sp>
        <p:nvSpPr>
          <p:cNvPr id="4" name="Rounded Rectangle 3">
            <a:extLst>
              <a:ext uri="{FF2B5EF4-FFF2-40B4-BE49-F238E27FC236}">
                <a16:creationId xmlns:a16="http://schemas.microsoft.com/office/drawing/2014/main" id="{FBCC4407-4691-4FC0-B1F9-BC079E619075}"/>
              </a:ext>
            </a:extLst>
          </p:cNvPr>
          <p:cNvSpPr/>
          <p:nvPr/>
        </p:nvSpPr>
        <p:spPr>
          <a:xfrm>
            <a:off x="456477" y="1296674"/>
            <a:ext cx="130878" cy="426576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grpSp>
        <p:nvGrpSpPr>
          <p:cNvPr id="5" name="Grupo 5">
            <a:extLst>
              <a:ext uri="{FF2B5EF4-FFF2-40B4-BE49-F238E27FC236}">
                <a16:creationId xmlns:a16="http://schemas.microsoft.com/office/drawing/2014/main" id="{F7E0E038-2C4A-4E30-9958-4B322DE8019E}"/>
              </a:ext>
            </a:extLst>
          </p:cNvPr>
          <p:cNvGrpSpPr/>
          <p:nvPr/>
        </p:nvGrpSpPr>
        <p:grpSpPr>
          <a:xfrm>
            <a:off x="1396051" y="1837559"/>
            <a:ext cx="2232251" cy="1861362"/>
            <a:chOff x="1396051" y="1837559"/>
            <a:chExt cx="2232251" cy="1861362"/>
          </a:xfrm>
        </p:grpSpPr>
        <p:sp>
          <p:nvSpPr>
            <p:cNvPr id="6" name="TextBox 57">
              <a:extLst>
                <a:ext uri="{FF2B5EF4-FFF2-40B4-BE49-F238E27FC236}">
                  <a16:creationId xmlns:a16="http://schemas.microsoft.com/office/drawing/2014/main" id="{70962D9E-960A-4B1D-9C63-202A97CEC23A}"/>
                </a:ext>
              </a:extLst>
            </p:cNvPr>
            <p:cNvSpPr txBox="1"/>
            <p:nvPr/>
          </p:nvSpPr>
          <p:spPr>
            <a:xfrm>
              <a:off x="1396051" y="1837559"/>
              <a:ext cx="2232251" cy="101566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2DBE1A13-D049-4A9A-A484-5795DF6FD398}"/>
                </a:ext>
              </a:extLst>
            </p:cNvPr>
            <p:cNvSpPr txBox="1"/>
            <p:nvPr/>
          </p:nvSpPr>
          <p:spPr>
            <a:xfrm>
              <a:off x="1396051" y="2683261"/>
              <a:ext cx="2232251" cy="101566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You can Change Fill Color &amp;</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Line Color</a:t>
              </a:r>
            </a:p>
          </p:txBody>
        </p:sp>
      </p:grpSp>
      <p:sp>
        <p:nvSpPr>
          <p:cNvPr id="8" name="TextBox 59">
            <a:extLst>
              <a:ext uri="{FF2B5EF4-FFF2-40B4-BE49-F238E27FC236}">
                <a16:creationId xmlns:a16="http://schemas.microsoft.com/office/drawing/2014/main" id="{65456F3A-467C-4187-BE3B-224A8D5D159C}"/>
              </a:ext>
            </a:extLst>
          </p:cNvPr>
          <p:cNvSpPr txBox="1"/>
          <p:nvPr/>
        </p:nvSpPr>
        <p:spPr>
          <a:xfrm>
            <a:off x="1613193" y="5849288"/>
            <a:ext cx="2231995" cy="369335"/>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www.slidesppt.net</a:t>
            </a:r>
          </a:p>
        </p:txBody>
      </p:sp>
      <p:sp>
        <p:nvSpPr>
          <p:cNvPr id="9" name="TextBox 60">
            <a:extLst>
              <a:ext uri="{FF2B5EF4-FFF2-40B4-BE49-F238E27FC236}">
                <a16:creationId xmlns:a16="http://schemas.microsoft.com/office/drawing/2014/main" id="{6DCE4DC4-C1F1-470A-AA8E-0514E389E1ED}"/>
              </a:ext>
            </a:extLst>
          </p:cNvPr>
          <p:cNvSpPr txBox="1"/>
          <p:nvPr/>
        </p:nvSpPr>
        <p:spPr>
          <a:xfrm>
            <a:off x="910998" y="4221967"/>
            <a:ext cx="2717295" cy="156965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굴림" pitchFamily="34"/>
                <a:cs typeface="Arial" panose="020B0604020202020204" pitchFamily="34" charset="0"/>
              </a:rPr>
              <a:t>GOOGLE SLIDES AND FREE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굴림" pitchFamily="34"/>
                <a:cs typeface="Arial" panose="020B0604020202020204" pitchFamily="34" charset="0"/>
              </a:rPr>
              <a:t>PPT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굴림"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2175D0CF-FD33-424E-AC24-D4006BECE48D}"/>
              </a:ext>
            </a:extLst>
          </p:cNvPr>
          <p:cNvGrpSpPr/>
          <p:nvPr/>
        </p:nvGrpSpPr>
        <p:grpSpPr>
          <a:xfrm>
            <a:off x="567165" y="5403426"/>
            <a:ext cx="976451" cy="976451"/>
            <a:chOff x="567165" y="5403426"/>
            <a:chExt cx="976451" cy="976451"/>
          </a:xfrm>
        </p:grpSpPr>
        <p:sp>
          <p:nvSpPr>
            <p:cNvPr id="11" name="Lágrima 15">
              <a:extLst>
                <a:ext uri="{FF2B5EF4-FFF2-40B4-BE49-F238E27FC236}">
                  <a16:creationId xmlns:a16="http://schemas.microsoft.com/office/drawing/2014/main" id="{DF9DB4B9-C153-4836-A42B-78FC4BC22B5F}"/>
                </a:ext>
              </a:extLst>
            </p:cNvPr>
            <p:cNvSpPr/>
            <p:nvPr/>
          </p:nvSpPr>
          <p:spPr>
            <a:xfrm rot="10799991">
              <a:off x="567165" y="5403426"/>
              <a:ext cx="976451" cy="976451"/>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A6815E41-CC8F-4DE7-9B3F-FD515C7B89C1}"/>
                </a:ext>
              </a:extLst>
            </p:cNvPr>
            <p:cNvGrpSpPr/>
            <p:nvPr/>
          </p:nvGrpSpPr>
          <p:grpSpPr>
            <a:xfrm>
              <a:off x="736338" y="5562441"/>
              <a:ext cx="662784" cy="641570"/>
              <a:chOff x="736338" y="5562441"/>
              <a:chExt cx="662784" cy="641570"/>
            </a:xfrm>
          </p:grpSpPr>
          <p:sp>
            <p:nvSpPr>
              <p:cNvPr id="13" name="Freeform 14">
                <a:extLst>
                  <a:ext uri="{FF2B5EF4-FFF2-40B4-BE49-F238E27FC236}">
                    <a16:creationId xmlns:a16="http://schemas.microsoft.com/office/drawing/2014/main" id="{BD2A4F59-EE4C-4924-9CF3-F514581B1711}"/>
                  </a:ext>
                </a:extLst>
              </p:cNvPr>
              <p:cNvSpPr/>
              <p:nvPr/>
            </p:nvSpPr>
            <p:spPr>
              <a:xfrm>
                <a:off x="736338" y="5562441"/>
                <a:ext cx="383673" cy="641570"/>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4" name="Freeform 15">
                <a:extLst>
                  <a:ext uri="{FF2B5EF4-FFF2-40B4-BE49-F238E27FC236}">
                    <a16:creationId xmlns:a16="http://schemas.microsoft.com/office/drawing/2014/main" id="{BCE38F84-AFE0-4C1E-B3E5-C88A0AE47D5E}"/>
                  </a:ext>
                </a:extLst>
              </p:cNvPr>
              <p:cNvSpPr/>
              <p:nvPr/>
            </p:nvSpPr>
            <p:spPr>
              <a:xfrm>
                <a:off x="1135163" y="5684870"/>
                <a:ext cx="263959" cy="319116"/>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5" name="Freeform 16">
                <a:extLst>
                  <a:ext uri="{FF2B5EF4-FFF2-40B4-BE49-F238E27FC236}">
                    <a16:creationId xmlns:a16="http://schemas.microsoft.com/office/drawing/2014/main" id="{73DBFEEE-5055-4E84-B3DD-D75AC2B2328B}"/>
                  </a:ext>
                </a:extLst>
              </p:cNvPr>
              <p:cNvSpPr/>
              <p:nvPr/>
            </p:nvSpPr>
            <p:spPr>
              <a:xfrm>
                <a:off x="1135163" y="5730636"/>
                <a:ext cx="216685" cy="347910"/>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sp>
        <p:nvSpPr>
          <p:cNvPr id="16" name="Rounded Rectangle 3">
            <a:extLst>
              <a:ext uri="{FF2B5EF4-FFF2-40B4-BE49-F238E27FC236}">
                <a16:creationId xmlns:a16="http://schemas.microsoft.com/office/drawing/2014/main" id="{2D224D2C-647A-46BD-AF54-F5D4D98C79CE}"/>
              </a:ext>
            </a:extLst>
          </p:cNvPr>
          <p:cNvSpPr/>
          <p:nvPr/>
        </p:nvSpPr>
        <p:spPr>
          <a:xfrm rot="5400013">
            <a:off x="2598577" y="5216743"/>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grpSp>
        <p:nvGrpSpPr>
          <p:cNvPr id="17" name="Grupo 14">
            <a:extLst>
              <a:ext uri="{FF2B5EF4-FFF2-40B4-BE49-F238E27FC236}">
                <a16:creationId xmlns:a16="http://schemas.microsoft.com/office/drawing/2014/main" id="{53637612-2F8F-42A2-BD4D-76490380E32E}"/>
              </a:ext>
            </a:extLst>
          </p:cNvPr>
          <p:cNvGrpSpPr/>
          <p:nvPr/>
        </p:nvGrpSpPr>
        <p:grpSpPr>
          <a:xfrm>
            <a:off x="2855927" y="1296674"/>
            <a:ext cx="905786" cy="910367"/>
            <a:chOff x="2855927" y="1296674"/>
            <a:chExt cx="905786" cy="910367"/>
          </a:xfrm>
        </p:grpSpPr>
        <p:sp>
          <p:nvSpPr>
            <p:cNvPr id="18" name="Rounded Rectangle 3">
              <a:extLst>
                <a:ext uri="{FF2B5EF4-FFF2-40B4-BE49-F238E27FC236}">
                  <a16:creationId xmlns:a16="http://schemas.microsoft.com/office/drawing/2014/main" id="{2059EBB2-AE11-4C95-A565-A53743172C6F}"/>
                </a:ext>
              </a:extLst>
            </p:cNvPr>
            <p:cNvSpPr/>
            <p:nvPr/>
          </p:nvSpPr>
          <p:spPr>
            <a:xfrm rot="10799991">
              <a:off x="3632372" y="1301264"/>
              <a:ext cx="129341" cy="90577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sp>
          <p:nvSpPr>
            <p:cNvPr id="19" name="Rounded Rectangle 3">
              <a:extLst>
                <a:ext uri="{FF2B5EF4-FFF2-40B4-BE49-F238E27FC236}">
                  <a16:creationId xmlns:a16="http://schemas.microsoft.com/office/drawing/2014/main" id="{B2401E97-3970-4E67-8C80-9950FCAE46E3}"/>
                </a:ext>
              </a:extLst>
            </p:cNvPr>
            <p:cNvSpPr/>
            <p:nvPr/>
          </p:nvSpPr>
          <p:spPr>
            <a:xfrm rot="5400013">
              <a:off x="3244145" y="908456"/>
              <a:ext cx="129341" cy="90577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grpSp>
      <p:grpSp>
        <p:nvGrpSpPr>
          <p:cNvPr id="20" name="Gráfico 10">
            <a:extLst>
              <a:ext uri="{FF2B5EF4-FFF2-40B4-BE49-F238E27FC236}">
                <a16:creationId xmlns:a16="http://schemas.microsoft.com/office/drawing/2014/main" id="{8C2A2CC9-0A08-4C78-802E-0765A89CF7A0}"/>
              </a:ext>
            </a:extLst>
          </p:cNvPr>
          <p:cNvGrpSpPr/>
          <p:nvPr/>
        </p:nvGrpSpPr>
        <p:grpSpPr>
          <a:xfrm>
            <a:off x="627241" y="5458035"/>
            <a:ext cx="849367" cy="849367"/>
            <a:chOff x="627241" y="5458035"/>
            <a:chExt cx="849367" cy="849367"/>
          </a:xfrm>
        </p:grpSpPr>
        <p:sp>
          <p:nvSpPr>
            <p:cNvPr id="21" name="Forma libre: forma 30">
              <a:extLst>
                <a:ext uri="{FF2B5EF4-FFF2-40B4-BE49-F238E27FC236}">
                  <a16:creationId xmlns:a16="http://schemas.microsoft.com/office/drawing/2014/main" id="{9169D450-53A8-4A23-ACA7-88DACDFCC053}"/>
                </a:ext>
              </a:extLst>
            </p:cNvPr>
            <p:cNvSpPr/>
            <p:nvPr/>
          </p:nvSpPr>
          <p:spPr>
            <a:xfrm>
              <a:off x="627241" y="5458035"/>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22283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endParaRPr>
            </a:p>
          </p:txBody>
        </p:sp>
        <p:sp>
          <p:nvSpPr>
            <p:cNvPr id="22" name="Forma libre: forma 31">
              <a:extLst>
                <a:ext uri="{FF2B5EF4-FFF2-40B4-BE49-F238E27FC236}">
                  <a16:creationId xmlns:a16="http://schemas.microsoft.com/office/drawing/2014/main" id="{9D15DA77-D5DD-40AD-AE74-6043A2ED5117}"/>
                </a:ext>
              </a:extLst>
            </p:cNvPr>
            <p:cNvSpPr/>
            <p:nvPr/>
          </p:nvSpPr>
          <p:spPr>
            <a:xfrm>
              <a:off x="736503" y="5562377"/>
              <a:ext cx="662007" cy="640646"/>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endParaRPr>
            </a:p>
          </p:txBody>
        </p:sp>
      </p:grpSp>
    </p:spTree>
    <p:extLst>
      <p:ext uri="{BB962C8B-B14F-4D97-AF65-F5344CB8AC3E}">
        <p14:creationId xmlns:p14="http://schemas.microsoft.com/office/powerpoint/2010/main" val="30711049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1B40DFCD-3F43-4ADD-AAA6-749357345F33}"/>
              </a:ext>
            </a:extLst>
          </p:cNvPr>
          <p:cNvSpPr txBox="1">
            <a:spLocks noGrp="1"/>
          </p:cNvSpPr>
          <p:nvPr>
            <p:ph type="pic" idx="4294967295"/>
          </p:nvPr>
        </p:nvSpPr>
        <p:spPr>
          <a:xfrm>
            <a:off x="2038353" y="0"/>
            <a:ext cx="4057650" cy="6858000"/>
          </a:xfrm>
          <a:solidFill>
            <a:srgbClr val="F2F2F2"/>
          </a:solidFill>
        </p:spPr>
        <p:txBody>
          <a:bodyPr anchor="ctr" anchorCtr="1">
            <a:noAutofit/>
          </a:bodyPr>
          <a:lstStyle>
            <a:lvl1pPr algn="ctr">
              <a:defRPr lang="en-US" sz="1200">
                <a:ea typeface="굴림" pitchFamily="34"/>
              </a:defRPr>
            </a:lvl1pPr>
          </a:lstStyle>
          <a:p>
            <a:pPr lvl="0"/>
            <a:r>
              <a:rPr lang="en-US"/>
              <a:t>Your Picture Here</a:t>
            </a:r>
          </a:p>
        </p:txBody>
      </p:sp>
      <p:sp>
        <p:nvSpPr>
          <p:cNvPr id="3" name="직사각형 2">
            <a:extLst>
              <a:ext uri="{FF2B5EF4-FFF2-40B4-BE49-F238E27FC236}">
                <a16:creationId xmlns:a16="http://schemas.microsoft.com/office/drawing/2014/main" id="{FA5B61DC-DC6B-425C-BFD0-C2C5E451D070}"/>
              </a:ext>
            </a:extLst>
          </p:cNvPr>
          <p:cNvSpPr/>
          <p:nvPr/>
        </p:nvSpPr>
        <p:spPr>
          <a:xfrm>
            <a:off x="0" y="0"/>
            <a:ext cx="2038353" cy="685800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굴림" pitchFamily="34"/>
            </a:endParaRPr>
          </a:p>
        </p:txBody>
      </p:sp>
    </p:spTree>
    <p:extLst>
      <p:ext uri="{BB962C8B-B14F-4D97-AF65-F5344CB8AC3E}">
        <p14:creationId xmlns:p14="http://schemas.microsoft.com/office/powerpoint/2010/main" val="37684029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70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mask right">
    <p:spTree>
      <p:nvGrpSpPr>
        <p:cNvPr id="1" name=""/>
        <p:cNvGrpSpPr/>
        <p:nvPr/>
      </p:nvGrpSpPr>
      <p:grpSpPr>
        <a:xfrm>
          <a:off x="0" y="0"/>
          <a:ext cx="0" cy="0"/>
          <a:chOff x="0" y="0"/>
          <a:chExt cx="0" cy="0"/>
        </a:xfrm>
      </p:grpSpPr>
      <p:sp>
        <p:nvSpPr>
          <p:cNvPr id="2" name="Marcador de posición de imagen 12">
            <a:extLst>
              <a:ext uri="{FF2B5EF4-FFF2-40B4-BE49-F238E27FC236}">
                <a16:creationId xmlns:a16="http://schemas.microsoft.com/office/drawing/2014/main" id="{520F66DB-7B3E-4DBE-982A-BDAC5C09A2EC}"/>
              </a:ext>
            </a:extLst>
          </p:cNvPr>
          <p:cNvSpPr txBox="1">
            <a:spLocks noGrp="1"/>
          </p:cNvSpPr>
          <p:nvPr>
            <p:ph type="pic" idx="4294967295"/>
          </p:nvPr>
        </p:nvSpPr>
        <p:spPr>
          <a:xfrm>
            <a:off x="6679161" y="0"/>
            <a:ext cx="5512762" cy="6879707"/>
          </a:xfrm>
          <a:solidFill>
            <a:srgbClr val="262626"/>
          </a:solidFill>
        </p:spPr>
        <p:txBody>
          <a:bodyPr anchor="ctr" anchorCtr="1">
            <a:noAutofit/>
          </a:bodyPr>
          <a:lstStyle>
            <a:lvl1pPr algn="ctr">
              <a:defRPr>
                <a:solidFill>
                  <a:srgbClr val="FFFFFF"/>
                </a:solidFill>
              </a:defRPr>
            </a:lvl1pPr>
          </a:lstStyle>
          <a:p>
            <a:pPr lvl="0"/>
            <a:r>
              <a:rPr lang="es-ES" dirty="0"/>
              <a:t>Place your </a:t>
            </a:r>
            <a:r>
              <a:rPr lang="es-ES" dirty="0" err="1"/>
              <a:t>image</a:t>
            </a:r>
            <a:r>
              <a:rPr lang="es-ES" dirty="0"/>
              <a:t> </a:t>
            </a:r>
            <a:r>
              <a:rPr lang="es-ES" dirty="0" err="1"/>
              <a:t>here</a:t>
            </a:r>
            <a:endParaRPr lang="es-ES" dirty="0"/>
          </a:p>
        </p:txBody>
      </p:sp>
      <p:cxnSp>
        <p:nvCxnSpPr>
          <p:cNvPr id="3" name="Conector recto 9">
            <a:extLst>
              <a:ext uri="{FF2B5EF4-FFF2-40B4-BE49-F238E27FC236}">
                <a16:creationId xmlns:a16="http://schemas.microsoft.com/office/drawing/2014/main" id="{1B7BDD26-AD1E-4F8D-8B44-F54ABF26CE6C}"/>
              </a:ext>
            </a:extLst>
          </p:cNvPr>
          <p:cNvCxnSpPr/>
          <p:nvPr/>
        </p:nvCxnSpPr>
        <p:spPr>
          <a:xfrm flipH="1">
            <a:off x="11897450" y="425580"/>
            <a:ext cx="294546" cy="0"/>
          </a:xfrm>
          <a:prstGeom prst="straightConnector1">
            <a:avLst/>
          </a:prstGeom>
          <a:noFill/>
          <a:ln w="19046" cap="flat">
            <a:solidFill>
              <a:srgbClr val="FFC000"/>
            </a:solidFill>
            <a:prstDash val="solid"/>
            <a:miter/>
          </a:ln>
        </p:spPr>
      </p:cxnSp>
      <p:sp>
        <p:nvSpPr>
          <p:cNvPr id="4" name="Marcador de texto 13">
            <a:extLst>
              <a:ext uri="{FF2B5EF4-FFF2-40B4-BE49-F238E27FC236}">
                <a16:creationId xmlns:a16="http://schemas.microsoft.com/office/drawing/2014/main" id="{669D4C5B-947A-4B97-96A9-389E76CDD67C}"/>
              </a:ext>
            </a:extLst>
          </p:cNvPr>
          <p:cNvSpPr txBox="1">
            <a:spLocks noGrp="1"/>
          </p:cNvSpPr>
          <p:nvPr>
            <p:ph type="body" idx="1"/>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
        <p:nvSpPr>
          <p:cNvPr id="5" name="Marcador de posición de imagen 21">
            <a:extLst>
              <a:ext uri="{FF2B5EF4-FFF2-40B4-BE49-F238E27FC236}">
                <a16:creationId xmlns:a16="http://schemas.microsoft.com/office/drawing/2014/main" id="{42E031AD-88E1-46AE-BB9A-8F5771EEA451}"/>
              </a:ext>
            </a:extLst>
          </p:cNvPr>
          <p:cNvSpPr txBox="1">
            <a:spLocks noGrp="1"/>
          </p:cNvSpPr>
          <p:nvPr>
            <p:ph type="pic" idx="2"/>
          </p:nvPr>
        </p:nvSpPr>
        <p:spPr>
          <a:xfrm>
            <a:off x="5699692" y="4000500"/>
            <a:ext cx="2339410" cy="2339410"/>
          </a:xfrm>
          <a:solidFill>
            <a:srgbClr val="FFC000"/>
          </a:solidFill>
        </p:spPr>
        <p:txBody>
          <a:bodyPr anchor="ctr" anchorCtr="1">
            <a:noAutofit/>
          </a:bodyPr>
          <a:lstStyle>
            <a:lvl1pPr algn="ctr">
              <a:defRPr sz="1400"/>
            </a:lvl1pPr>
            <a:lvl2pPr marL="0" marR="0" lvl="0" indent="0" algn="ctr" fontAlgn="auto">
              <a:spcBef>
                <a:spcPts val="1000"/>
              </a:spcBef>
              <a:spcAft>
                <a:spcPct val="0"/>
              </a:spcAft>
              <a:buNone/>
              <a:defRPr lang="es-ES" sz="1400" b="0" i="0" u="none" strike="noStrike" cap="none" spc="0" baseline="0">
                <a:solidFill>
                  <a:srgbClr val="000000"/>
                </a:solidFill>
                <a:uFillTx/>
                <a:latin typeface="Arial"/>
              </a:defRPr>
            </a:lvl2pPr>
          </a:lstStyle>
          <a:p>
            <a:pPr lvl="0"/>
            <a:r>
              <a:rPr lang="es-ES" dirty="0"/>
              <a:t>Place your </a:t>
            </a:r>
          </a:p>
          <a:p>
            <a:pPr lvl="0"/>
            <a:r>
              <a:rPr lang="es-ES" dirty="0" err="1"/>
              <a:t>image</a:t>
            </a:r>
            <a:r>
              <a:rPr lang="es-ES" dirty="0"/>
              <a:t> </a:t>
            </a:r>
            <a:r>
              <a:rPr lang="es-ES" dirty="0" err="1"/>
              <a:t>here</a:t>
            </a:r>
            <a:endParaRPr lang="es-ES" dirty="0"/>
          </a:p>
        </p:txBody>
      </p:sp>
      <p:sp>
        <p:nvSpPr>
          <p:cNvPr id="6" name="Marcador de número de diapositiva 9">
            <a:extLst>
              <a:ext uri="{FF2B5EF4-FFF2-40B4-BE49-F238E27FC236}">
                <a16:creationId xmlns:a16="http://schemas.microsoft.com/office/drawing/2014/main" id="{9DE40E41-6807-4C69-B799-BA8CFA29643E}"/>
              </a:ext>
            </a:extLst>
          </p:cNvPr>
          <p:cNvSpPr txBox="1"/>
          <p:nvPr/>
        </p:nvSpPr>
        <p:spPr>
          <a:xfrm>
            <a:off x="11131823" y="252429"/>
            <a:ext cx="765627" cy="32389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08140D5A-A722-4ECB-A42E-F34268C4F1D4}" type="slidenum">
              <a:t>‹#›</a:t>
            </a:fld>
            <a:endParaRPr lang="es-ES" sz="1800" b="0" i="0" u="none" strike="noStrike" kern="1200" cap="none" spc="300" baseline="0">
              <a:solidFill>
                <a:srgbClr val="595959"/>
              </a:solidFill>
              <a:uFillTx/>
              <a:latin typeface="Oswald" pitchFamily="2" charset="77"/>
              <a:cs typeface="Consolas" panose="020B0609020204030204" pitchFamily="49" charset="0"/>
            </a:endParaRPr>
          </a:p>
        </p:txBody>
      </p:sp>
    </p:spTree>
    <p:extLst>
      <p:ext uri="{BB962C8B-B14F-4D97-AF65-F5344CB8AC3E}">
        <p14:creationId xmlns:p14="http://schemas.microsoft.com/office/powerpoint/2010/main" val="533797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mask right 2">
    <p:spTree>
      <p:nvGrpSpPr>
        <p:cNvPr id="1" name=""/>
        <p:cNvGrpSpPr/>
        <p:nvPr/>
      </p:nvGrpSpPr>
      <p:grpSpPr>
        <a:xfrm>
          <a:off x="0" y="0"/>
          <a:ext cx="0" cy="0"/>
          <a:chOff x="0" y="0"/>
          <a:chExt cx="0" cy="0"/>
        </a:xfrm>
      </p:grpSpPr>
      <p:sp>
        <p:nvSpPr>
          <p:cNvPr id="2" name="Marcador de posición de imagen 5">
            <a:extLst>
              <a:ext uri="{FF2B5EF4-FFF2-40B4-BE49-F238E27FC236}">
                <a16:creationId xmlns:a16="http://schemas.microsoft.com/office/drawing/2014/main" id="{434976EE-D060-4194-A0D1-C0F59C649200}"/>
              </a:ext>
            </a:extLst>
          </p:cNvPr>
          <p:cNvSpPr txBox="1">
            <a:spLocks noGrp="1"/>
          </p:cNvSpPr>
          <p:nvPr>
            <p:ph type="pic" idx="4294967295"/>
          </p:nvPr>
        </p:nvSpPr>
        <p:spPr>
          <a:xfrm>
            <a:off x="6679161" y="0"/>
            <a:ext cx="5512762" cy="6879707"/>
          </a:xfrm>
          <a:solidFill>
            <a:srgbClr val="262626"/>
          </a:solidFill>
        </p:spPr>
        <p:txBody>
          <a:bodyPr anchor="ctr" anchorCtr="1">
            <a:noAutofit/>
          </a:bodyPr>
          <a:lstStyle>
            <a:lvl1pPr algn="ctr">
              <a:defRPr>
                <a:solidFill>
                  <a:srgbClr val="FFFFFF"/>
                </a:solidFill>
              </a:defRPr>
            </a:lvl1pPr>
          </a:lstStyle>
          <a:p>
            <a:pPr lvl="0"/>
            <a:r>
              <a:rPr lang="es-ES" dirty="0"/>
              <a:t>Place your </a:t>
            </a:r>
            <a:r>
              <a:rPr lang="es-ES" dirty="0" err="1"/>
              <a:t>image</a:t>
            </a:r>
            <a:r>
              <a:rPr lang="es-ES" dirty="0"/>
              <a:t> </a:t>
            </a:r>
            <a:r>
              <a:rPr lang="es-ES" dirty="0" err="1"/>
              <a:t>here</a:t>
            </a:r>
            <a:endParaRPr lang="es-ES" dirty="0"/>
          </a:p>
        </p:txBody>
      </p:sp>
      <p:cxnSp>
        <p:nvCxnSpPr>
          <p:cNvPr id="3" name="Conector recto 6">
            <a:extLst>
              <a:ext uri="{FF2B5EF4-FFF2-40B4-BE49-F238E27FC236}">
                <a16:creationId xmlns:a16="http://schemas.microsoft.com/office/drawing/2014/main" id="{46B32FE8-01D6-433A-9CA3-CE605159EAE6}"/>
              </a:ext>
            </a:extLst>
          </p:cNvPr>
          <p:cNvCxnSpPr/>
          <p:nvPr/>
        </p:nvCxnSpPr>
        <p:spPr>
          <a:xfrm flipH="1">
            <a:off x="11897450" y="425580"/>
            <a:ext cx="294546" cy="0"/>
          </a:xfrm>
          <a:prstGeom prst="straightConnector1">
            <a:avLst/>
          </a:prstGeom>
          <a:noFill/>
          <a:ln w="19046" cap="flat">
            <a:solidFill>
              <a:srgbClr val="FFC000"/>
            </a:solidFill>
            <a:prstDash val="solid"/>
            <a:miter/>
          </a:ln>
        </p:spPr>
      </p:cxnSp>
      <p:sp>
        <p:nvSpPr>
          <p:cNvPr id="4" name="Marcador de número de diapositiva 9">
            <a:extLst>
              <a:ext uri="{FF2B5EF4-FFF2-40B4-BE49-F238E27FC236}">
                <a16:creationId xmlns:a16="http://schemas.microsoft.com/office/drawing/2014/main" id="{4153E2E8-C013-44C6-93DB-492F567AA512}"/>
              </a:ext>
            </a:extLst>
          </p:cNvPr>
          <p:cNvSpPr txBox="1"/>
          <p:nvPr/>
        </p:nvSpPr>
        <p:spPr>
          <a:xfrm>
            <a:off x="11131823" y="252429"/>
            <a:ext cx="765627" cy="32389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08113DEC-0AC3-4BA0-93FE-A5AF19B8A6D9}" type="slidenum">
              <a:t>‹#›</a:t>
            </a:fld>
            <a:endParaRPr lang="es-ES" sz="1800" b="0" i="0" u="none" strike="noStrike" kern="1200" cap="none" spc="300" baseline="0">
              <a:solidFill>
                <a:srgbClr val="595959"/>
              </a:solidFill>
              <a:uFillTx/>
              <a:latin typeface="Oswald" pitchFamily="2"/>
              <a:cs typeface="Consolas" pitchFamily="49"/>
            </a:endParaRPr>
          </a:p>
        </p:txBody>
      </p:sp>
      <p:sp>
        <p:nvSpPr>
          <p:cNvPr id="5" name="Marcador de texto 13">
            <a:extLst>
              <a:ext uri="{FF2B5EF4-FFF2-40B4-BE49-F238E27FC236}">
                <a16:creationId xmlns:a16="http://schemas.microsoft.com/office/drawing/2014/main" id="{FBB19A2F-0903-45D9-82A4-3AF9D856A328}"/>
              </a:ext>
            </a:extLst>
          </p:cNvPr>
          <p:cNvSpPr txBox="1">
            <a:spLocks noGrp="1"/>
          </p:cNvSpPr>
          <p:nvPr>
            <p:ph type="body" idx="1"/>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36262391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quare images">
    <p:spTree>
      <p:nvGrpSpPr>
        <p:cNvPr id="1" name=""/>
        <p:cNvGrpSpPr/>
        <p:nvPr/>
      </p:nvGrpSpPr>
      <p:grpSpPr>
        <a:xfrm>
          <a:off x="0" y="0"/>
          <a:ext cx="0" cy="0"/>
          <a:chOff x="0" y="0"/>
          <a:chExt cx="0" cy="0"/>
        </a:xfrm>
      </p:grpSpPr>
      <p:sp>
        <p:nvSpPr>
          <p:cNvPr id="2" name="Marcador de posición de imagen 9">
            <a:extLst>
              <a:ext uri="{FF2B5EF4-FFF2-40B4-BE49-F238E27FC236}">
                <a16:creationId xmlns:a16="http://schemas.microsoft.com/office/drawing/2014/main" id="{1BEAA7B7-4DF5-4A38-B63E-6B8FB8A4CFF0}"/>
              </a:ext>
            </a:extLst>
          </p:cNvPr>
          <p:cNvSpPr txBox="1">
            <a:spLocks noGrp="1"/>
          </p:cNvSpPr>
          <p:nvPr>
            <p:ph type="pic" idx="4294967295"/>
          </p:nvPr>
        </p:nvSpPr>
        <p:spPr>
          <a:xfrm>
            <a:off x="5208586" y="18796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3" name="Marcador de posición de imagen 9">
            <a:extLst>
              <a:ext uri="{FF2B5EF4-FFF2-40B4-BE49-F238E27FC236}">
                <a16:creationId xmlns:a16="http://schemas.microsoft.com/office/drawing/2014/main" id="{BF1FA7ED-45DB-4F7B-A40A-A0B69401AC1A}"/>
              </a:ext>
            </a:extLst>
          </p:cNvPr>
          <p:cNvSpPr txBox="1">
            <a:spLocks noGrp="1"/>
          </p:cNvSpPr>
          <p:nvPr>
            <p:ph type="pic" idx="1"/>
          </p:nvPr>
        </p:nvSpPr>
        <p:spPr>
          <a:xfrm>
            <a:off x="8815392" y="18796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4" name="Marcador de posición de imagen 9">
            <a:extLst>
              <a:ext uri="{FF2B5EF4-FFF2-40B4-BE49-F238E27FC236}">
                <a16:creationId xmlns:a16="http://schemas.microsoft.com/office/drawing/2014/main" id="{D61DF9DD-C9E3-4F8A-98CF-F3A382BE361C}"/>
              </a:ext>
            </a:extLst>
          </p:cNvPr>
          <p:cNvSpPr txBox="1">
            <a:spLocks noGrp="1"/>
          </p:cNvSpPr>
          <p:nvPr>
            <p:ph type="pic" idx="2"/>
          </p:nvPr>
        </p:nvSpPr>
        <p:spPr>
          <a:xfrm>
            <a:off x="5208586" y="42799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5" name="Marcador de posición de imagen 9">
            <a:extLst>
              <a:ext uri="{FF2B5EF4-FFF2-40B4-BE49-F238E27FC236}">
                <a16:creationId xmlns:a16="http://schemas.microsoft.com/office/drawing/2014/main" id="{8102D403-AA80-43AF-AA11-6B0C59EADD47}"/>
              </a:ext>
            </a:extLst>
          </p:cNvPr>
          <p:cNvSpPr txBox="1">
            <a:spLocks noGrp="1"/>
          </p:cNvSpPr>
          <p:nvPr>
            <p:ph type="pic" idx="3"/>
          </p:nvPr>
        </p:nvSpPr>
        <p:spPr>
          <a:xfrm>
            <a:off x="8815392" y="42799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6" name="Marcador de texto 13">
            <a:extLst>
              <a:ext uri="{FF2B5EF4-FFF2-40B4-BE49-F238E27FC236}">
                <a16:creationId xmlns:a16="http://schemas.microsoft.com/office/drawing/2014/main" id="{9BA016E2-35FF-46B2-A87D-4B6030E21C98}"/>
              </a:ext>
            </a:extLst>
          </p:cNvPr>
          <p:cNvSpPr txBox="1">
            <a:spLocks noGrp="1"/>
          </p:cNvSpPr>
          <p:nvPr>
            <p:ph type="body" idx="4"/>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269954115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35E2E976-DCE2-4875-A194-79A2285A8417}"/>
              </a:ext>
            </a:extLst>
          </p:cNvPr>
          <p:cNvSpPr/>
          <p:nvPr/>
        </p:nvSpPr>
        <p:spPr>
          <a:xfrm>
            <a:off x="8446577" y="0"/>
            <a:ext cx="3745418" cy="6869923"/>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endParaRPr>
          </a:p>
        </p:txBody>
      </p:sp>
      <p:sp>
        <p:nvSpPr>
          <p:cNvPr id="3" name="Marcador de posición de imagen 9">
            <a:extLst>
              <a:ext uri="{FF2B5EF4-FFF2-40B4-BE49-F238E27FC236}">
                <a16:creationId xmlns:a16="http://schemas.microsoft.com/office/drawing/2014/main" id="{65C130C8-C42C-43C0-8079-259404A0DC14}"/>
              </a:ext>
            </a:extLst>
          </p:cNvPr>
          <p:cNvSpPr txBox="1">
            <a:spLocks noGrp="1"/>
          </p:cNvSpPr>
          <p:nvPr>
            <p:ph type="pic" idx="4294967295"/>
          </p:nvPr>
        </p:nvSpPr>
        <p:spPr>
          <a:xfrm>
            <a:off x="8446577" y="0"/>
            <a:ext cx="3745428" cy="1816254"/>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cxnSp>
        <p:nvCxnSpPr>
          <p:cNvPr id="4" name="Conector recto 7">
            <a:extLst>
              <a:ext uri="{FF2B5EF4-FFF2-40B4-BE49-F238E27FC236}">
                <a16:creationId xmlns:a16="http://schemas.microsoft.com/office/drawing/2014/main" id="{EA408A4F-0C24-4EE5-86FF-68ED5F5EB5CE}"/>
              </a:ext>
            </a:extLst>
          </p:cNvPr>
          <p:cNvCxnSpPr/>
          <p:nvPr/>
        </p:nvCxnSpPr>
        <p:spPr>
          <a:xfrm flipH="1">
            <a:off x="11897450" y="425580"/>
            <a:ext cx="294546" cy="0"/>
          </a:xfrm>
          <a:prstGeom prst="straightConnector1">
            <a:avLst/>
          </a:prstGeom>
          <a:noFill/>
          <a:ln w="19046" cap="flat">
            <a:solidFill>
              <a:srgbClr val="FFC000"/>
            </a:solidFill>
            <a:prstDash val="solid"/>
            <a:miter/>
          </a:ln>
        </p:spPr>
      </p:cxnSp>
      <p:sp>
        <p:nvSpPr>
          <p:cNvPr id="5" name="Marcador de número de diapositiva 9">
            <a:extLst>
              <a:ext uri="{FF2B5EF4-FFF2-40B4-BE49-F238E27FC236}">
                <a16:creationId xmlns:a16="http://schemas.microsoft.com/office/drawing/2014/main" id="{02DDBDCF-87EA-4460-A8D4-799C9ABECEEE}"/>
              </a:ext>
            </a:extLst>
          </p:cNvPr>
          <p:cNvSpPr txBox="1"/>
          <p:nvPr/>
        </p:nvSpPr>
        <p:spPr>
          <a:xfrm>
            <a:off x="11131823" y="252429"/>
            <a:ext cx="765627" cy="32389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F283FA5-6F35-43B7-A5CF-5ED000BE5042}" type="slidenum">
              <a:t>‹#›</a:t>
            </a:fld>
            <a:endParaRPr lang="es-ES" sz="1800" b="0" i="0" u="none" strike="noStrike" kern="1200" cap="none" spc="300" baseline="0">
              <a:solidFill>
                <a:srgbClr val="595959"/>
              </a:solidFill>
              <a:uFillTx/>
              <a:latin typeface="Oswald" pitchFamily="2"/>
              <a:cs typeface="Consolas" pitchFamily="49"/>
            </a:endParaRPr>
          </a:p>
        </p:txBody>
      </p:sp>
      <p:sp>
        <p:nvSpPr>
          <p:cNvPr id="6" name="Marcador de texto 13">
            <a:extLst>
              <a:ext uri="{FF2B5EF4-FFF2-40B4-BE49-F238E27FC236}">
                <a16:creationId xmlns:a16="http://schemas.microsoft.com/office/drawing/2014/main" id="{D3A547DE-C2A4-46AF-82AD-D5DF174AC153}"/>
              </a:ext>
            </a:extLst>
          </p:cNvPr>
          <p:cNvSpPr txBox="1">
            <a:spLocks noGrp="1"/>
          </p:cNvSpPr>
          <p:nvPr>
            <p:ph type="body" idx="1"/>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48339401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seño personalizado">
    <p:bg>
      <p:bgPr>
        <a:solidFill>
          <a:srgbClr val="222838"/>
        </a:solidFill>
        <a:effectLst/>
      </p:bgPr>
    </p:bg>
    <p:spTree>
      <p:nvGrpSpPr>
        <p:cNvPr id="1" name=""/>
        <p:cNvGrpSpPr/>
        <p:nvPr/>
      </p:nvGrpSpPr>
      <p:grpSpPr>
        <a:xfrm>
          <a:off x="0" y="0"/>
          <a:ext cx="0" cy="0"/>
          <a:chOff x="0" y="0"/>
          <a:chExt cx="0" cy="0"/>
        </a:xfrm>
      </p:grpSpPr>
      <p:sp>
        <p:nvSpPr>
          <p:cNvPr id="2" name="Gráfico 16">
            <a:extLst>
              <a:ext uri="{FF2B5EF4-FFF2-40B4-BE49-F238E27FC236}">
                <a16:creationId xmlns:a16="http://schemas.microsoft.com/office/drawing/2014/main" id="{0663BB66-EB0A-4CFB-BD92-DC9DB4486019}"/>
              </a:ext>
            </a:extLst>
          </p:cNvPr>
          <p:cNvSpPr/>
          <p:nvPr/>
        </p:nvSpPr>
        <p:spPr>
          <a:xfrm rot="10799991">
            <a:off x="-11878" y="-4746"/>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3" name="Marcador de posición de imagen 9">
            <a:extLst>
              <a:ext uri="{FF2B5EF4-FFF2-40B4-BE49-F238E27FC236}">
                <a16:creationId xmlns:a16="http://schemas.microsoft.com/office/drawing/2014/main" id="{D9E34A4E-302B-4EE1-9AE8-6EC5B0FD3835}"/>
              </a:ext>
            </a:extLst>
          </p:cNvPr>
          <p:cNvSpPr txBox="1">
            <a:spLocks noGrp="1"/>
          </p:cNvSpPr>
          <p:nvPr>
            <p:ph type="pic" idx="4294967295"/>
          </p:nvPr>
        </p:nvSpPr>
        <p:spPr>
          <a:xfrm>
            <a:off x="8239795" y="1701021"/>
            <a:ext cx="3098801" cy="4047070"/>
          </a:xfrm>
          <a:solidFill>
            <a:srgbClr val="FFF2CC"/>
          </a:solidFill>
        </p:spPr>
        <p:txBody>
          <a:bodyPr anchor="ctr" anchorCtr="1"/>
          <a:lstStyle>
            <a:lvl1pPr algn="ctr">
              <a:defRPr sz="900">
                <a:solidFill>
                  <a:srgbClr val="262626"/>
                </a:solidFill>
              </a:defRPr>
            </a:lvl1pPr>
          </a:lstStyle>
          <a:p>
            <a:pPr lvl="0"/>
            <a:r>
              <a:rPr lang="es-ES" dirty="0"/>
              <a:t>Your </a:t>
            </a:r>
            <a:r>
              <a:rPr lang="es-ES" dirty="0" err="1"/>
              <a:t>image</a:t>
            </a:r>
            <a:r>
              <a:rPr lang="es-ES" dirty="0"/>
              <a:t> </a:t>
            </a:r>
            <a:r>
              <a:rPr lang="es-ES" dirty="0" err="1"/>
              <a:t>here</a:t>
            </a:r>
            <a:endParaRPr lang="es-ES" dirty="0"/>
          </a:p>
        </p:txBody>
      </p:sp>
    </p:spTree>
    <p:extLst>
      <p:ext uri="{BB962C8B-B14F-4D97-AF65-F5344CB8AC3E}">
        <p14:creationId xmlns:p14="http://schemas.microsoft.com/office/powerpoint/2010/main" val="36661574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rcle images">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5137B130-8642-4B10-9448-CB24B87C0E2D}"/>
              </a:ext>
            </a:extLst>
          </p:cNvPr>
          <p:cNvSpPr txBox="1">
            <a:spLocks noGrp="1"/>
          </p:cNvSpPr>
          <p:nvPr>
            <p:ph type="pic" idx="4294967295"/>
          </p:nvPr>
        </p:nvSpPr>
        <p:spPr>
          <a:xfrm>
            <a:off x="1070808"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3" name="Marcador de posición de imagen 10">
            <a:extLst>
              <a:ext uri="{FF2B5EF4-FFF2-40B4-BE49-F238E27FC236}">
                <a16:creationId xmlns:a16="http://schemas.microsoft.com/office/drawing/2014/main" id="{81E0FE5E-E8C5-4291-8054-F7EBBFEC9B22}"/>
              </a:ext>
            </a:extLst>
          </p:cNvPr>
          <p:cNvSpPr txBox="1">
            <a:spLocks noGrp="1"/>
          </p:cNvSpPr>
          <p:nvPr>
            <p:ph type="pic" idx="1"/>
          </p:nvPr>
        </p:nvSpPr>
        <p:spPr>
          <a:xfrm>
            <a:off x="4006845"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4" name="Marcador de posición de imagen 11">
            <a:extLst>
              <a:ext uri="{FF2B5EF4-FFF2-40B4-BE49-F238E27FC236}">
                <a16:creationId xmlns:a16="http://schemas.microsoft.com/office/drawing/2014/main" id="{044D412A-4FF7-4144-871D-CD6CC9ABECA6}"/>
              </a:ext>
            </a:extLst>
          </p:cNvPr>
          <p:cNvSpPr txBox="1">
            <a:spLocks noGrp="1"/>
          </p:cNvSpPr>
          <p:nvPr>
            <p:ph type="pic" idx="2"/>
          </p:nvPr>
        </p:nvSpPr>
        <p:spPr>
          <a:xfrm>
            <a:off x="6924248"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5" name="Marcador de posición de imagen 12">
            <a:extLst>
              <a:ext uri="{FF2B5EF4-FFF2-40B4-BE49-F238E27FC236}">
                <a16:creationId xmlns:a16="http://schemas.microsoft.com/office/drawing/2014/main" id="{3372A61A-2F87-415E-9559-EDA3529AF790}"/>
              </a:ext>
            </a:extLst>
          </p:cNvPr>
          <p:cNvSpPr txBox="1">
            <a:spLocks noGrp="1"/>
          </p:cNvSpPr>
          <p:nvPr>
            <p:ph type="pic" idx="3"/>
          </p:nvPr>
        </p:nvSpPr>
        <p:spPr>
          <a:xfrm>
            <a:off x="9710041"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6" name="Marcador de texto 13">
            <a:extLst>
              <a:ext uri="{FF2B5EF4-FFF2-40B4-BE49-F238E27FC236}">
                <a16:creationId xmlns:a16="http://schemas.microsoft.com/office/drawing/2014/main" id="{F23DCD56-8A5C-4926-9CF0-C21FBAF705F1}"/>
              </a:ext>
            </a:extLst>
          </p:cNvPr>
          <p:cNvSpPr txBox="1">
            <a:spLocks noGrp="1"/>
          </p:cNvSpPr>
          <p:nvPr>
            <p:ph type="body" idx="4"/>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9625089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D50429-9EB5-4A6E-BA75-BEB530DFA5E4}"/>
              </a:ext>
            </a:extLst>
          </p:cNvPr>
          <p:cNvSpPr/>
          <p:nvPr/>
        </p:nvSpPr>
        <p:spPr>
          <a:xfrm>
            <a:off x="0" y="0"/>
            <a:ext cx="12191996" cy="6858000"/>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cxnSp>
        <p:nvCxnSpPr>
          <p:cNvPr id="3" name="Conector recto 1">
            <a:extLst>
              <a:ext uri="{FF2B5EF4-FFF2-40B4-BE49-F238E27FC236}">
                <a16:creationId xmlns:a16="http://schemas.microsoft.com/office/drawing/2014/main" id="{6C9D23EB-3336-40A6-A677-605357B2523D}"/>
              </a:ext>
            </a:extLst>
          </p:cNvPr>
          <p:cNvCxnSpPr/>
          <p:nvPr/>
        </p:nvCxnSpPr>
        <p:spPr>
          <a:xfrm flipH="1">
            <a:off x="11897450" y="425580"/>
            <a:ext cx="294546" cy="0"/>
          </a:xfrm>
          <a:prstGeom prst="straightConnector1">
            <a:avLst/>
          </a:prstGeom>
          <a:noFill/>
          <a:ln w="19046" cap="flat">
            <a:solidFill>
              <a:srgbClr val="222838"/>
            </a:solidFill>
            <a:prstDash val="solid"/>
            <a:miter/>
          </a:ln>
        </p:spPr>
      </p:cxnSp>
    </p:spTree>
    <p:extLst>
      <p:ext uri="{BB962C8B-B14F-4D97-AF65-F5344CB8AC3E}">
        <p14:creationId xmlns:p14="http://schemas.microsoft.com/office/powerpoint/2010/main" val="413966344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2851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BEB906C-3B18-413F-AD01-A8DFB725981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s-ES"/>
              <a:t>WRITE YOUR TITLE HERE</a:t>
            </a:r>
          </a:p>
        </p:txBody>
      </p:sp>
      <p:sp>
        <p:nvSpPr>
          <p:cNvPr id="3" name="Marcador de texto 2">
            <a:extLst>
              <a:ext uri="{FF2B5EF4-FFF2-40B4-BE49-F238E27FC236}">
                <a16:creationId xmlns:a16="http://schemas.microsoft.com/office/drawing/2014/main" id="{244DFB94-9754-433F-BA17-740D6D2B819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69FB60-9DDF-416B-8AF3-5FAF958A9D4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898989"/>
                </a:solidFill>
                <a:uFillTx/>
                <a:latin typeface="Arial"/>
              </a:defRPr>
            </a:lvl1pPr>
          </a:lstStyle>
          <a:p>
            <a:pPr lvl="0"/>
            <a:fld id="{8F6226BA-2B51-49FB-9BD3-30AFD412F160}" type="datetime1">
              <a:rPr lang="es-ES"/>
              <a:pPr lvl="0"/>
              <a:t>24/03/2024</a:t>
            </a:fld>
            <a:endParaRPr lang="es-ES"/>
          </a:p>
        </p:txBody>
      </p:sp>
      <p:sp>
        <p:nvSpPr>
          <p:cNvPr id="5" name="Marcador de pie de página 4">
            <a:extLst>
              <a:ext uri="{FF2B5EF4-FFF2-40B4-BE49-F238E27FC236}">
                <a16:creationId xmlns:a16="http://schemas.microsoft.com/office/drawing/2014/main" id="{9BB559AA-3EC3-4BDB-8254-1137E83EA49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ct val="0"/>
              </a:spcBef>
              <a:spcAft>
                <a:spcPct val="0"/>
              </a:spcAft>
              <a:buNone/>
              <a:defRPr lang="es-ES" sz="1200" b="0" i="0" u="none" strike="noStrike" kern="1200" cap="none" spc="0" baseline="0">
                <a:solidFill>
                  <a:srgbClr val="898989"/>
                </a:solidFill>
                <a:uFillTx/>
                <a:latin typeface="Arial"/>
              </a:defRPr>
            </a:lvl1pPr>
          </a:lstStyle>
          <a:p>
            <a:pPr lvl="0"/>
            <a:endParaRPr lang="es-ES"/>
          </a:p>
        </p:txBody>
      </p:sp>
      <p:sp>
        <p:nvSpPr>
          <p:cNvPr id="6" name="Marcador de número de diapositiva 5">
            <a:extLst>
              <a:ext uri="{FF2B5EF4-FFF2-40B4-BE49-F238E27FC236}">
                <a16:creationId xmlns:a16="http://schemas.microsoft.com/office/drawing/2014/main" id="{EC8F8365-571B-4E72-9C93-97F218AF3BD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ct val="0"/>
              </a:spcBef>
              <a:spcAft>
                <a:spcPct val="0"/>
              </a:spcAft>
              <a:buNone/>
              <a:defRPr lang="es-ES" sz="1200" b="0" i="0" u="none" strike="noStrike" kern="1200" cap="none" spc="0" baseline="0">
                <a:solidFill>
                  <a:srgbClr val="898989"/>
                </a:solidFill>
                <a:uFillTx/>
                <a:latin typeface="Arial"/>
              </a:defRPr>
            </a:lvl1pPr>
          </a:lstStyle>
          <a:p>
            <a:pPr lvl="0"/>
            <a:fld id="{48DF0080-D5E1-4E75-904D-74E3461FB576}" type="slidenum">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txStyles>
    <p:titleStyle>
      <a:lvl1pPr marL="0" marR="0" lvl="0" indent="0" algn="l" defTabSz="914400" rtl="0" fontAlgn="auto" hangingPunct="1">
        <a:lnSpc>
          <a:spcPct val="90000"/>
        </a:lnSpc>
        <a:spcBef>
          <a:spcPct val="0"/>
        </a:spcBef>
        <a:spcAft>
          <a:spcPct val="0"/>
        </a:spcAft>
        <a:buNone/>
        <a:defRPr lang="es-ES" sz="4400" b="0" i="0" u="none" strike="noStrike" kern="1200" cap="none" spc="0" baseline="0">
          <a:solidFill>
            <a:srgbClr val="000000"/>
          </a:solidFill>
          <a:uFillTx/>
          <a:latin typeface="Oswald" pitchFamily="2"/>
        </a:defRPr>
      </a:lvl1pPr>
    </p:titleStyle>
    <p:bodyStyle>
      <a:lvl1pPr marL="0" marR="0" lvl="0" indent="0" algn="l" defTabSz="914400" rtl="0" fontAlgn="auto" hangingPunct="1">
        <a:lnSpc>
          <a:spcPct val="90000"/>
        </a:lnSpc>
        <a:spcBef>
          <a:spcPts val="1000"/>
        </a:spcBef>
        <a:spcAft>
          <a:spcPct val="0"/>
        </a:spcAft>
        <a:buNone/>
        <a:defRPr lang="es-ES" sz="1800" b="0" i="0" u="none" strike="noStrike" kern="1200" cap="none" spc="0" baseline="0">
          <a:solidFill>
            <a:srgbClr val="000000"/>
          </a:solidFill>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024">
    <p:bg>
      <p:bgPr>
        <a:solidFill>
          <a:srgbClr val="222838"/>
        </a:solidFill>
        <a:effectLst/>
      </p:bgPr>
    </p:bg>
    <p:spTree>
      <p:nvGrpSpPr>
        <p:cNvPr id="1" name=""/>
        <p:cNvGrpSpPr/>
        <p:nvPr/>
      </p:nvGrpSpPr>
      <p:grpSpPr>
        <a:xfrm>
          <a:off x="0" y="0"/>
          <a:ext cx="0" cy="0"/>
          <a:chOff x="0" y="0"/>
          <a:chExt cx="0" cy="0"/>
        </a:xfrm>
      </p:grpSpPr>
      <p:grpSp>
        <p:nvGrpSpPr>
          <p:cNvPr id="2" name="Grupo 21">
            <a:extLst>
              <a:ext uri="{FF2B5EF4-FFF2-40B4-BE49-F238E27FC236}">
                <a16:creationId xmlns:a16="http://schemas.microsoft.com/office/drawing/2014/main" id="{F8D73276-1A80-48D6-B285-F9BAD1124247}"/>
              </a:ext>
            </a:extLst>
          </p:cNvPr>
          <p:cNvGrpSpPr/>
          <p:nvPr/>
        </p:nvGrpSpPr>
        <p:grpSpPr>
          <a:xfrm>
            <a:off x="972912" y="0"/>
            <a:ext cx="7544934" cy="6877046"/>
            <a:chOff x="972912" y="0"/>
            <a:chExt cx="7544934" cy="6877046"/>
          </a:xfrm>
        </p:grpSpPr>
        <p:sp>
          <p:nvSpPr>
            <p:cNvPr id="3" name="Freeform 5">
              <a:extLst>
                <a:ext uri="{FF2B5EF4-FFF2-40B4-BE49-F238E27FC236}">
                  <a16:creationId xmlns:a16="http://schemas.microsoft.com/office/drawing/2014/main" id="{BA66A316-9710-419E-B6C2-218396676976}"/>
                </a:ext>
              </a:extLst>
            </p:cNvPr>
            <p:cNvSpPr/>
            <p:nvPr/>
          </p:nvSpPr>
          <p:spPr>
            <a:xfrm>
              <a:off x="972912" y="0"/>
              <a:ext cx="6013451" cy="6877046"/>
            </a:xfrm>
            <a:custGeom>
              <a:avLst/>
              <a:gdLst>
                <a:gd name="f0" fmla="val 10800000"/>
                <a:gd name="f1" fmla="val 5400000"/>
                <a:gd name="f2" fmla="val 180"/>
                <a:gd name="f3" fmla="val w"/>
                <a:gd name="f4" fmla="val h"/>
                <a:gd name="f5" fmla="val 0"/>
                <a:gd name="f6" fmla="val 3788"/>
                <a:gd name="f7" fmla="val 4320"/>
                <a:gd name="f8" fmla="val 2493"/>
                <a:gd name="f9" fmla="val 1296"/>
                <a:gd name="f10" fmla="+- 0 0 -90"/>
                <a:gd name="f11" fmla="*/ f3 1 3788"/>
                <a:gd name="f12" fmla="*/ f4 1 4320"/>
                <a:gd name="f13" fmla="val f5"/>
                <a:gd name="f14" fmla="val f6"/>
                <a:gd name="f15" fmla="val f7"/>
                <a:gd name="f16" fmla="*/ f10 f0 1"/>
                <a:gd name="f17" fmla="+- f15 0 f13"/>
                <a:gd name="f18" fmla="+- f14 0 f13"/>
                <a:gd name="f19" fmla="*/ f16 1 f2"/>
                <a:gd name="f20" fmla="*/ f18 1 3788"/>
                <a:gd name="f21" fmla="*/ f17 1 4320"/>
                <a:gd name="f22" fmla="*/ 0 f18 1"/>
                <a:gd name="f23" fmla="*/ 0 f17 1"/>
                <a:gd name="f24" fmla="*/ 2493 f18 1"/>
                <a:gd name="f25" fmla="*/ 4320 f17 1"/>
                <a:gd name="f26" fmla="*/ 3788 f18 1"/>
                <a:gd name="f27" fmla="*/ 1296 f18 1"/>
                <a:gd name="f28" fmla="+- f19 0 f1"/>
                <a:gd name="f29" fmla="*/ f22 1 3788"/>
                <a:gd name="f30" fmla="*/ f23 1 4320"/>
                <a:gd name="f31" fmla="*/ f24 1 3788"/>
                <a:gd name="f32" fmla="*/ f25 1 4320"/>
                <a:gd name="f33" fmla="*/ f26 1 3788"/>
                <a:gd name="f34" fmla="*/ f27 1 3788"/>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787" h="4320">
                  <a:moveTo>
                    <a:pt x="f5" y="f5"/>
                  </a:moveTo>
                  <a:lnTo>
                    <a:pt x="f8" y="f7"/>
                  </a:lnTo>
                  <a:lnTo>
                    <a:pt x="f6" y="f7"/>
                  </a:lnTo>
                  <a:lnTo>
                    <a:pt x="f9" y="f5"/>
                  </a:lnTo>
                  <a:lnTo>
                    <a:pt x="f5" y="f5"/>
                  </a:lnTo>
                  <a:close/>
                </a:path>
              </a:pathLst>
            </a:custGeom>
            <a:solidFill>
              <a:srgbClr val="35A9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700000000000000" pitchFamily="2" charset="-78"/>
              </a:endParaRPr>
            </a:p>
          </p:txBody>
        </p:sp>
        <p:sp>
          <p:nvSpPr>
            <p:cNvPr id="4" name="Freeform 6">
              <a:extLst>
                <a:ext uri="{FF2B5EF4-FFF2-40B4-BE49-F238E27FC236}">
                  <a16:creationId xmlns:a16="http://schemas.microsoft.com/office/drawing/2014/main" id="{B1887504-A003-4102-BCB5-9C53E5AF4980}"/>
                </a:ext>
              </a:extLst>
            </p:cNvPr>
            <p:cNvSpPr/>
            <p:nvPr/>
          </p:nvSpPr>
          <p:spPr>
            <a:xfrm>
              <a:off x="3013981" y="0"/>
              <a:ext cx="5503865" cy="6877046"/>
            </a:xfrm>
            <a:custGeom>
              <a:avLst/>
              <a:gdLst>
                <a:gd name="f0" fmla="val 10800000"/>
                <a:gd name="f1" fmla="val 5400000"/>
                <a:gd name="f2" fmla="val 180"/>
                <a:gd name="f3" fmla="val w"/>
                <a:gd name="f4" fmla="val h"/>
                <a:gd name="f5" fmla="val 0"/>
                <a:gd name="f6" fmla="val 3467"/>
                <a:gd name="f7" fmla="val 4320"/>
                <a:gd name="f8" fmla="val 937"/>
                <a:gd name="f9" fmla="val 2492"/>
                <a:gd name="f10" fmla="+- 0 0 -90"/>
                <a:gd name="f11" fmla="*/ f3 1 3467"/>
                <a:gd name="f12" fmla="*/ f4 1 4320"/>
                <a:gd name="f13" fmla="val f5"/>
                <a:gd name="f14" fmla="val f6"/>
                <a:gd name="f15" fmla="val f7"/>
                <a:gd name="f16" fmla="*/ f10 f0 1"/>
                <a:gd name="f17" fmla="+- f15 0 f13"/>
                <a:gd name="f18" fmla="+- f14 0 f13"/>
                <a:gd name="f19" fmla="*/ f16 1 f2"/>
                <a:gd name="f20" fmla="*/ f18 1 3467"/>
                <a:gd name="f21" fmla="*/ f17 1 4320"/>
                <a:gd name="f22" fmla="*/ 937 f18 1"/>
                <a:gd name="f23" fmla="*/ 0 f17 1"/>
                <a:gd name="f24" fmla="*/ 3467 f18 1"/>
                <a:gd name="f25" fmla="*/ 4320 f17 1"/>
                <a:gd name="f26" fmla="*/ 2492 f18 1"/>
                <a:gd name="f27" fmla="*/ 0 f18 1"/>
                <a:gd name="f28" fmla="+- f19 0 f1"/>
                <a:gd name="f29" fmla="*/ f22 1 3467"/>
                <a:gd name="f30" fmla="*/ f23 1 4320"/>
                <a:gd name="f31" fmla="*/ f24 1 3467"/>
                <a:gd name="f32" fmla="*/ f25 1 4320"/>
                <a:gd name="f33" fmla="*/ f26 1 3467"/>
                <a:gd name="f34" fmla="*/ f27 1 3467"/>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467" h="4320">
                  <a:moveTo>
                    <a:pt x="f8" y="f5"/>
                  </a:moveTo>
                  <a:lnTo>
                    <a:pt x="f6" y="f7"/>
                  </a:lnTo>
                  <a:lnTo>
                    <a:pt x="f9" y="f7"/>
                  </a:lnTo>
                  <a:lnTo>
                    <a:pt x="f5" y="f5"/>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700000000000000" pitchFamily="2" charset="-78"/>
              </a:endParaRPr>
            </a:p>
          </p:txBody>
        </p:sp>
      </p:grpSp>
      <p:sp>
        <p:nvSpPr>
          <p:cNvPr id="5" name="CuadroTexto 2">
            <a:extLst>
              <a:ext uri="{FF2B5EF4-FFF2-40B4-BE49-F238E27FC236}">
                <a16:creationId xmlns:a16="http://schemas.microsoft.com/office/drawing/2014/main" id="{394250ED-F3E1-463A-9A5C-55C0C2D7A684}"/>
              </a:ext>
            </a:extLst>
          </p:cNvPr>
          <p:cNvSpPr txBox="1"/>
          <p:nvPr/>
        </p:nvSpPr>
        <p:spPr>
          <a:xfrm>
            <a:off x="6986363" y="2584158"/>
            <a:ext cx="5055415"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fa-IR" sz="6600" b="0" i="0" u="none" strike="noStrike" kern="1200" cap="none" spc="600" baseline="0" dirty="0">
                <a:solidFill>
                  <a:srgbClr val="FFFFFF"/>
                </a:solidFill>
                <a:uFillTx/>
                <a:latin typeface="Oswald Medium" pitchFamily="2"/>
                <a:ea typeface="Roboto" pitchFamily="2"/>
                <a:cs typeface="B Nazanin" panose="00000700000000000000" pitchFamily="2" charset="-78"/>
              </a:rPr>
              <a:t>تم : آبی تیره</a:t>
            </a:r>
            <a:endParaRPr lang="es-ES" sz="6600" b="0" i="0" u="none" strike="noStrike" kern="1200" cap="none" spc="600" baseline="0" dirty="0">
              <a:solidFill>
                <a:srgbClr val="FFFFFF"/>
              </a:solidFill>
              <a:uFillTx/>
              <a:latin typeface="Oswald Medium" pitchFamily="2"/>
              <a:ea typeface="Roboto" pitchFamily="2"/>
              <a:cs typeface="B Nazanin" panose="00000700000000000000" pitchFamily="2" charset="-78"/>
            </a:endParaRPr>
          </a:p>
        </p:txBody>
      </p:sp>
      <p:sp>
        <p:nvSpPr>
          <p:cNvPr id="6" name="Rectángulo 1">
            <a:extLst>
              <a:ext uri="{FF2B5EF4-FFF2-40B4-BE49-F238E27FC236}">
                <a16:creationId xmlns:a16="http://schemas.microsoft.com/office/drawing/2014/main" id="{19243AC3-0471-46E2-9810-E00EDE9B6A8C}"/>
              </a:ext>
            </a:extLst>
          </p:cNvPr>
          <p:cNvSpPr/>
          <p:nvPr/>
        </p:nvSpPr>
        <p:spPr>
          <a:xfrm>
            <a:off x="9661065" y="190359"/>
            <a:ext cx="2380713" cy="314891"/>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s-ES" sz="1100" b="1" i="0" u="none" strike="noStrike" kern="1200" cap="none" spc="600" baseline="0" dirty="0">
                <a:solidFill>
                  <a:srgbClr val="FFFFFF"/>
                </a:solidFill>
                <a:uFillTx/>
                <a:latin typeface="Arial" panose="020B0604020202020204" pitchFamily="34" charset="0"/>
                <a:ea typeface="Roboto" pitchFamily="2"/>
                <a:cs typeface="B Nazanin" panose="00000700000000000000" pitchFamily="2" charset="-78"/>
              </a:rPr>
              <a:t>20begir.com</a:t>
            </a:r>
            <a:endParaRPr lang="es-ES" sz="1100" b="0" i="0" u="none" strike="noStrike" kern="1200" cap="none" spc="600" baseline="0" dirty="0">
              <a:solidFill>
                <a:srgbClr val="FFFFFF"/>
              </a:solidFill>
              <a:uFillTx/>
              <a:latin typeface="Arial" panose="020B0604020202020204" pitchFamily="34" charset="0"/>
              <a:cs typeface="B Nazanin" panose="00000700000000000000" pitchFamily="2" charset="-78"/>
            </a:endParaRPr>
          </a:p>
        </p:txBody>
      </p:sp>
      <p:cxnSp>
        <p:nvCxnSpPr>
          <p:cNvPr id="7" name="Conector recto 10">
            <a:extLst>
              <a:ext uri="{FF2B5EF4-FFF2-40B4-BE49-F238E27FC236}">
                <a16:creationId xmlns:a16="http://schemas.microsoft.com/office/drawing/2014/main" id="{4B5B8A93-5CED-43EC-A47B-6725A46CBA69}"/>
              </a:ext>
            </a:extLst>
          </p:cNvPr>
          <p:cNvCxnSpPr/>
          <p:nvPr/>
        </p:nvCxnSpPr>
        <p:spPr>
          <a:xfrm flipH="1" flipV="1">
            <a:off x="383718" y="4216673"/>
            <a:ext cx="0" cy="2171700"/>
          </a:xfrm>
          <a:prstGeom prst="straightConnector1">
            <a:avLst/>
          </a:prstGeom>
          <a:noFill/>
          <a:ln w="57150" cap="flat">
            <a:solidFill>
              <a:srgbClr val="35A9AC"/>
            </a:solidFill>
            <a:prstDash val="solid"/>
            <a:miter/>
          </a:ln>
        </p:spPr>
      </p:cxnSp>
      <p:sp>
        <p:nvSpPr>
          <p:cNvPr id="8" name="Rectángulo 19">
            <a:extLst>
              <a:ext uri="{FF2B5EF4-FFF2-40B4-BE49-F238E27FC236}">
                <a16:creationId xmlns:a16="http://schemas.microsoft.com/office/drawing/2014/main" id="{92D8F9EB-57D1-4181-BCAD-8DEC0287A50F}"/>
              </a:ext>
            </a:extLst>
          </p:cNvPr>
          <p:cNvSpPr/>
          <p:nvPr/>
        </p:nvSpPr>
        <p:spPr>
          <a:xfrm>
            <a:off x="7575557" y="4784762"/>
            <a:ext cx="4416376" cy="33855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fa-IR" sz="1600" b="0" i="0" u="none" strike="noStrike" kern="1200" cap="none" spc="600" baseline="0" dirty="0">
                <a:solidFill>
                  <a:srgbClr val="FFFFFF"/>
                </a:solidFill>
                <a:uFillTx/>
                <a:latin typeface="Oswald Medium" pitchFamily="2"/>
                <a:ea typeface="Roboto" pitchFamily="2"/>
                <a:cs typeface="B Nazanin" panose="00000700000000000000" pitchFamily="2" charset="-78"/>
              </a:rPr>
              <a:t>قالب پاورپوینت بیزینس پلن</a:t>
            </a:r>
            <a:endParaRPr lang="es-ES" sz="1600" b="0" i="0" u="none" strike="noStrike" kern="1200" cap="none" spc="600" baseline="0" dirty="0">
              <a:solidFill>
                <a:srgbClr val="FFFFFF"/>
              </a:solidFill>
              <a:uFillTx/>
              <a:latin typeface="Oswald Medium" pitchFamily="2" charset="77"/>
              <a:cs typeface="B Nazanin" panose="00000700000000000000" pitchFamily="2" charset="-78"/>
            </a:endParaRPr>
          </a:p>
        </p:txBody>
      </p:sp>
      <p:sp>
        <p:nvSpPr>
          <p:cNvPr id="9" name="Triángulo isósceles 3">
            <a:extLst>
              <a:ext uri="{FF2B5EF4-FFF2-40B4-BE49-F238E27FC236}">
                <a16:creationId xmlns:a16="http://schemas.microsoft.com/office/drawing/2014/main" id="{9C261C18-E6A1-49A5-8A08-404360D6DE8C}"/>
              </a:ext>
            </a:extLst>
          </p:cNvPr>
          <p:cNvSpPr/>
          <p:nvPr/>
        </p:nvSpPr>
        <p:spPr>
          <a:xfrm>
            <a:off x="1801505" y="1270878"/>
            <a:ext cx="5724464" cy="493488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grpSp>
        <p:nvGrpSpPr>
          <p:cNvPr id="10" name="Grupo 11">
            <a:extLst>
              <a:ext uri="{FF2B5EF4-FFF2-40B4-BE49-F238E27FC236}">
                <a16:creationId xmlns:a16="http://schemas.microsoft.com/office/drawing/2014/main" id="{C9B4C6DE-3CB5-47AA-A890-EA8057517E24}"/>
              </a:ext>
            </a:extLst>
          </p:cNvPr>
          <p:cNvGrpSpPr/>
          <p:nvPr/>
        </p:nvGrpSpPr>
        <p:grpSpPr>
          <a:xfrm>
            <a:off x="9400068" y="6050027"/>
            <a:ext cx="2378729" cy="625778"/>
            <a:chOff x="9400068" y="6050027"/>
            <a:chExt cx="2378729" cy="625778"/>
          </a:xfrm>
        </p:grpSpPr>
        <p:sp>
          <p:nvSpPr>
            <p:cNvPr id="11" name="Elipse 9">
              <a:extLst>
                <a:ext uri="{FF2B5EF4-FFF2-40B4-BE49-F238E27FC236}">
                  <a16:creationId xmlns:a16="http://schemas.microsoft.com/office/drawing/2014/main" id="{6600FEF5-A375-4A52-8734-2B1FA95D0B92}"/>
                </a:ext>
              </a:extLst>
            </p:cNvPr>
            <p:cNvSpPr/>
            <p:nvPr/>
          </p:nvSpPr>
          <p:spPr>
            <a:xfrm>
              <a:off x="11153019" y="6050027"/>
              <a:ext cx="625778" cy="6257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sp>
          <p:nvSpPr>
            <p:cNvPr id="12" name="Elipse 16">
              <a:extLst>
                <a:ext uri="{FF2B5EF4-FFF2-40B4-BE49-F238E27FC236}">
                  <a16:creationId xmlns:a16="http://schemas.microsoft.com/office/drawing/2014/main" id="{AC85C956-FCB7-4A90-A4A8-F10F0BCDC728}"/>
                </a:ext>
              </a:extLst>
            </p:cNvPr>
            <p:cNvSpPr/>
            <p:nvPr/>
          </p:nvSpPr>
          <p:spPr>
            <a:xfrm>
              <a:off x="10276539" y="6050027"/>
              <a:ext cx="625778" cy="6257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sp>
          <p:nvSpPr>
            <p:cNvPr id="13" name="Elipse 17">
              <a:extLst>
                <a:ext uri="{FF2B5EF4-FFF2-40B4-BE49-F238E27FC236}">
                  <a16:creationId xmlns:a16="http://schemas.microsoft.com/office/drawing/2014/main" id="{344F1004-8DBE-40A6-A5E0-3FF90C4AE7CC}"/>
                </a:ext>
              </a:extLst>
            </p:cNvPr>
            <p:cNvSpPr/>
            <p:nvPr/>
          </p:nvSpPr>
          <p:spPr>
            <a:xfrm>
              <a:off x="9400068" y="6050027"/>
              <a:ext cx="625778" cy="6257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grpSp>
      <p:cxnSp>
        <p:nvCxnSpPr>
          <p:cNvPr id="14" name="Conector recto 20">
            <a:extLst>
              <a:ext uri="{FF2B5EF4-FFF2-40B4-BE49-F238E27FC236}">
                <a16:creationId xmlns:a16="http://schemas.microsoft.com/office/drawing/2014/main" id="{5C96369E-3D3D-499D-98A1-1C0D1A579A62}"/>
              </a:ext>
            </a:extLst>
          </p:cNvPr>
          <p:cNvCxnSpPr/>
          <p:nvPr/>
        </p:nvCxnSpPr>
        <p:spPr>
          <a:xfrm>
            <a:off x="383718" y="6540767"/>
            <a:ext cx="2272394" cy="0"/>
          </a:xfrm>
          <a:prstGeom prst="straightConnector1">
            <a:avLst/>
          </a:prstGeom>
          <a:noFill/>
          <a:ln w="57150" cap="flat">
            <a:solidFill>
              <a:srgbClr val="35A9AC"/>
            </a:solidFill>
            <a:prstDash val="solid"/>
            <a:miter/>
          </a:ln>
        </p:spPr>
      </p:cxnSp>
      <p:grpSp>
        <p:nvGrpSpPr>
          <p:cNvPr id="15" name="Google Shape;5986;p86">
            <a:extLst>
              <a:ext uri="{FF2B5EF4-FFF2-40B4-BE49-F238E27FC236}">
                <a16:creationId xmlns:a16="http://schemas.microsoft.com/office/drawing/2014/main" id="{C26B815D-30A6-46FA-B2E6-036866224437}"/>
              </a:ext>
            </a:extLst>
          </p:cNvPr>
          <p:cNvGrpSpPr/>
          <p:nvPr/>
        </p:nvGrpSpPr>
        <p:grpSpPr>
          <a:xfrm>
            <a:off x="9022302" y="1327699"/>
            <a:ext cx="917755" cy="914774"/>
            <a:chOff x="9022302" y="1327699"/>
            <a:chExt cx="917755" cy="914774"/>
          </a:xfrm>
        </p:grpSpPr>
        <p:sp>
          <p:nvSpPr>
            <p:cNvPr id="16" name="Google Shape;5987;p86">
              <a:extLst>
                <a:ext uri="{FF2B5EF4-FFF2-40B4-BE49-F238E27FC236}">
                  <a16:creationId xmlns:a16="http://schemas.microsoft.com/office/drawing/2014/main" id="{7B6A5577-7DBD-444E-8433-FE3E7B3A4AB7}"/>
                </a:ext>
              </a:extLst>
            </p:cNvPr>
            <p:cNvSpPr/>
            <p:nvPr/>
          </p:nvSpPr>
          <p:spPr>
            <a:xfrm>
              <a:off x="9577855" y="1889186"/>
              <a:ext cx="362202" cy="353287"/>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700000000000000" pitchFamily="2" charset="-78"/>
              </a:endParaRPr>
            </a:p>
          </p:txBody>
        </p:sp>
        <p:sp>
          <p:nvSpPr>
            <p:cNvPr id="17" name="Google Shape;5988;p86">
              <a:extLst>
                <a:ext uri="{FF2B5EF4-FFF2-40B4-BE49-F238E27FC236}">
                  <a16:creationId xmlns:a16="http://schemas.microsoft.com/office/drawing/2014/main" id="{A5074703-1E66-4FD8-BA6C-A483CECA1B7A}"/>
                </a:ext>
              </a:extLst>
            </p:cNvPr>
            <p:cNvSpPr/>
            <p:nvPr/>
          </p:nvSpPr>
          <p:spPr>
            <a:xfrm>
              <a:off x="9022302" y="1327699"/>
              <a:ext cx="708632" cy="715636"/>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700000000000000" pitchFamily="2" charset="-78"/>
              </a:endParaRPr>
            </a:p>
          </p:txBody>
        </p:sp>
      </p:grpSp>
      <p:sp>
        <p:nvSpPr>
          <p:cNvPr id="18" name="CuadroTexto 28">
            <a:extLst>
              <a:ext uri="{FF2B5EF4-FFF2-40B4-BE49-F238E27FC236}">
                <a16:creationId xmlns:a16="http://schemas.microsoft.com/office/drawing/2014/main" id="{BE7FB795-1E81-4D22-A19B-5427870E01E3}"/>
              </a:ext>
            </a:extLst>
          </p:cNvPr>
          <p:cNvSpPr txBox="1"/>
          <p:nvPr/>
        </p:nvSpPr>
        <p:spPr>
          <a:xfrm>
            <a:off x="8398635" y="5154088"/>
            <a:ext cx="2720632" cy="3039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fa-IR" sz="1000" b="0" i="0" u="none" strike="noStrike" kern="1200" cap="none" spc="0" baseline="0" dirty="0">
                <a:solidFill>
                  <a:srgbClr val="FFFFFF"/>
                </a:solidFill>
                <a:uFillTx/>
                <a:latin typeface="Arial"/>
                <a:cs typeface="B Nazanin" panose="00000700000000000000" pitchFamily="2" charset="-78"/>
              </a:rPr>
              <a:t>شیلی نگاهی به ارائه ها در محل کار و اینترنت دارد.</a:t>
            </a:r>
            <a:endParaRPr lang="es-ES" sz="1000" b="0" i="0" u="none" strike="noStrike" kern="1200" cap="none" spc="0" baseline="0" dirty="0">
              <a:solidFill>
                <a:srgbClr val="FFFFFF"/>
              </a:solidFill>
              <a:uFillTx/>
              <a:latin typeface="Arial"/>
              <a:cs typeface="B Nazanin" panose="00000700000000000000" pitchFamily="2" charset="-78"/>
            </a:endParaRPr>
          </a:p>
        </p:txBody>
      </p:sp>
      <p:sp>
        <p:nvSpPr>
          <p:cNvPr id="19" name="Rounded Rectangle 25">
            <a:extLst>
              <a:ext uri="{FF2B5EF4-FFF2-40B4-BE49-F238E27FC236}">
                <a16:creationId xmlns:a16="http://schemas.microsoft.com/office/drawing/2014/main" id="{B45E03C7-A29D-4757-B3B7-4DA5E2BE63BE}"/>
              </a:ext>
            </a:extLst>
          </p:cNvPr>
          <p:cNvSpPr/>
          <p:nvPr/>
        </p:nvSpPr>
        <p:spPr>
          <a:xfrm>
            <a:off x="11264511" y="6212790"/>
            <a:ext cx="432063" cy="31663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700000000000000" pitchFamily="2" charset="-78"/>
            </a:endParaRPr>
          </a:p>
        </p:txBody>
      </p:sp>
      <p:sp>
        <p:nvSpPr>
          <p:cNvPr id="20" name="Freeform 53">
            <a:extLst>
              <a:ext uri="{FF2B5EF4-FFF2-40B4-BE49-F238E27FC236}">
                <a16:creationId xmlns:a16="http://schemas.microsoft.com/office/drawing/2014/main" id="{28D3B4A1-8B70-4078-814C-5DB804D83EAA}"/>
              </a:ext>
            </a:extLst>
          </p:cNvPr>
          <p:cNvSpPr/>
          <p:nvPr/>
        </p:nvSpPr>
        <p:spPr>
          <a:xfrm>
            <a:off x="10461650" y="6199814"/>
            <a:ext cx="367799" cy="377098"/>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700000000000000" pitchFamily="2" charset="-78"/>
            </a:endParaRPr>
          </a:p>
        </p:txBody>
      </p:sp>
      <p:sp>
        <p:nvSpPr>
          <p:cNvPr id="21" name="Round Same Side Corner Rectangle 36">
            <a:extLst>
              <a:ext uri="{FF2B5EF4-FFF2-40B4-BE49-F238E27FC236}">
                <a16:creationId xmlns:a16="http://schemas.microsoft.com/office/drawing/2014/main" id="{D31A4329-A4FF-4210-8511-F989AA84ADD2}"/>
              </a:ext>
            </a:extLst>
          </p:cNvPr>
          <p:cNvSpPr/>
          <p:nvPr/>
        </p:nvSpPr>
        <p:spPr>
          <a:xfrm>
            <a:off x="9511460" y="6162836"/>
            <a:ext cx="426421" cy="337130"/>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7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001">
    <p:bg>
      <p:bgPr>
        <a:solidFill>
          <a:srgbClr val="FFFFFF"/>
        </a:solidFill>
        <a:effectLst/>
      </p:bgPr>
    </p:bg>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0CBA3525-7F1A-4B54-AE9F-C59A2ACE782A}"/>
              </a:ext>
            </a:extLst>
          </p:cNvPr>
          <p:cNvSpPr txBox="1"/>
          <p:nvPr/>
        </p:nvSpPr>
        <p:spPr>
          <a:xfrm>
            <a:off x="4328742" y="2106887"/>
            <a:ext cx="2754227"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سلام، ممکن است کسی ابتدا درباره برخی از این چیزها نوشته باشد، فکر نمی کنید؟</a:t>
            </a:r>
            <a:endParaRPr lang="es-ES" sz="1800" b="0" i="0" u="none" strike="noStrike" kern="1200" cap="none" spc="0" baseline="0" dirty="0">
              <a:solidFill>
                <a:srgbClr val="FFFFFF"/>
              </a:solidFill>
              <a:uFillTx/>
              <a:latin typeface="Arial"/>
              <a:cs typeface="B Nazanin" panose="00000400000000000000" pitchFamily="2" charset="-78"/>
            </a:endParaRPr>
          </a:p>
        </p:txBody>
      </p:sp>
      <p:cxnSp>
        <p:nvCxnSpPr>
          <p:cNvPr id="3" name="Conector recto 7">
            <a:extLst>
              <a:ext uri="{FF2B5EF4-FFF2-40B4-BE49-F238E27FC236}">
                <a16:creationId xmlns:a16="http://schemas.microsoft.com/office/drawing/2014/main" id="{A0174A61-2765-46ED-8F2A-E4251860CFE2}"/>
              </a:ext>
            </a:extLst>
          </p:cNvPr>
          <p:cNvCxnSpPr/>
          <p:nvPr/>
        </p:nvCxnSpPr>
        <p:spPr>
          <a:xfrm flipH="1">
            <a:off x="961290" y="4314093"/>
            <a:ext cx="0" cy="1132978"/>
          </a:xfrm>
          <a:prstGeom prst="straightConnector1">
            <a:avLst/>
          </a:prstGeom>
          <a:noFill/>
          <a:ln w="25402" cap="flat">
            <a:solidFill>
              <a:srgbClr val="FFC000"/>
            </a:solidFill>
            <a:prstDash val="solid"/>
            <a:miter/>
          </a:ln>
        </p:spPr>
      </p:cxnSp>
      <p:sp>
        <p:nvSpPr>
          <p:cNvPr id="4" name="CuadroTexto 8">
            <a:extLst>
              <a:ext uri="{FF2B5EF4-FFF2-40B4-BE49-F238E27FC236}">
                <a16:creationId xmlns:a16="http://schemas.microsoft.com/office/drawing/2014/main" id="{C8B39489-1A07-4E79-B603-F7E940FF8047}"/>
              </a:ext>
            </a:extLst>
          </p:cNvPr>
          <p:cNvSpPr txBox="1"/>
          <p:nvPr/>
        </p:nvSpPr>
        <p:spPr>
          <a:xfrm>
            <a:off x="3445362" y="4200370"/>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5" name="Rectangle 5">
            <a:extLst>
              <a:ext uri="{FF2B5EF4-FFF2-40B4-BE49-F238E27FC236}">
                <a16:creationId xmlns:a16="http://schemas.microsoft.com/office/drawing/2014/main" id="{8689423D-CFCB-4551-9D2E-D467A3B982BB}"/>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Oval 6">
            <a:extLst>
              <a:ext uri="{FF2B5EF4-FFF2-40B4-BE49-F238E27FC236}">
                <a16:creationId xmlns:a16="http://schemas.microsoft.com/office/drawing/2014/main" id="{95AA9E38-79D1-4D7C-89DB-E32A5C9256AE}"/>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Rectangle 7">
            <a:extLst>
              <a:ext uri="{FF2B5EF4-FFF2-40B4-BE49-F238E27FC236}">
                <a16:creationId xmlns:a16="http://schemas.microsoft.com/office/drawing/2014/main" id="{F6E42A0E-D8E2-467D-9626-6A3CCEEE97A4}"/>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CuadroTexto 14">
            <a:extLst>
              <a:ext uri="{FF2B5EF4-FFF2-40B4-BE49-F238E27FC236}">
                <a16:creationId xmlns:a16="http://schemas.microsoft.com/office/drawing/2014/main" id="{3DD60CE1-A4EA-42BC-9522-9D7069F71384}"/>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ادبیات</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9" name="Rectángulo 15">
            <a:extLst>
              <a:ext uri="{FF2B5EF4-FFF2-40B4-BE49-F238E27FC236}">
                <a16:creationId xmlns:a16="http://schemas.microsoft.com/office/drawing/2014/main" id="{4DCD86F0-FECB-404F-A540-B45D3464BBB9}"/>
              </a:ext>
            </a:extLst>
          </p:cNvPr>
          <p:cNvSpPr/>
          <p:nvPr/>
        </p:nvSpPr>
        <p:spPr>
          <a:xfrm>
            <a:off x="1785950" y="1067754"/>
            <a:ext cx="1197764" cy="132343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03</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10" name="CuadroTexto 16">
            <a:extLst>
              <a:ext uri="{FF2B5EF4-FFF2-40B4-BE49-F238E27FC236}">
                <a16:creationId xmlns:a16="http://schemas.microsoft.com/office/drawing/2014/main" id="{555BD76B-D578-44DE-96CF-06C36DE2DE80}"/>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1" name="Picture 2" descr="edificio de concreto">
            <a:extLst>
              <a:ext uri="{FF2B5EF4-FFF2-40B4-BE49-F238E27FC236}">
                <a16:creationId xmlns:a16="http://schemas.microsoft.com/office/drawing/2014/main" id="{60694FFB-B91F-4EFF-8B6D-CF58913AC460}"/>
              </a:ext>
            </a:extLst>
          </p:cNvPr>
          <p:cNvPicPr>
            <a:picLocks noChangeAspect="1"/>
          </p:cNvPicPr>
          <p:nvPr/>
        </p:nvPicPr>
        <p:blipFill>
          <a:blip r:embed="rId2"/>
          <a:stretch>
            <a:fillRect/>
          </a:stretch>
        </p:blipFill>
        <p:spPr>
          <a:xfrm>
            <a:off x="7619996" y="-34646"/>
            <a:ext cx="4572000" cy="6892646"/>
          </a:xfrm>
          <a:prstGeom prst="rect">
            <a:avLst/>
          </a:prstGeom>
          <a:noFill/>
          <a:ln cap="flat">
            <a:noFill/>
          </a:ln>
        </p:spPr>
      </p:pic>
      <p:sp>
        <p:nvSpPr>
          <p:cNvPr id="12" name="Isosceles Triangle 68">
            <a:extLst>
              <a:ext uri="{FF2B5EF4-FFF2-40B4-BE49-F238E27FC236}">
                <a16:creationId xmlns:a16="http://schemas.microsoft.com/office/drawing/2014/main" id="{DAF45388-CCCB-4E7D-9B23-23108C3C5216}"/>
              </a:ext>
            </a:extLst>
          </p:cNvPr>
          <p:cNvSpPr/>
          <p:nvPr/>
        </p:nvSpPr>
        <p:spPr>
          <a:xfrm rot="10799991">
            <a:off x="2153156" y="2591610"/>
            <a:ext cx="384230" cy="1196574"/>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002">
    <p:bg>
      <p:bgPr>
        <a:solidFill>
          <a:srgbClr val="222838"/>
        </a:solidFill>
        <a:effectLst/>
      </p:bgPr>
    </p:bg>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5289F0DC-8176-4C84-AB37-2F5E99D40FFE}"/>
              </a:ext>
            </a:extLst>
          </p:cNvPr>
          <p:cNvSpPr txBox="1"/>
          <p:nvPr/>
        </p:nvSpPr>
        <p:spPr>
          <a:xfrm>
            <a:off x="6804077" y="2375373"/>
            <a:ext cx="4542245" cy="335476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همانطور که ریچارد دبلیو براون </a:t>
            </a:r>
          </a:p>
          <a:p>
            <a:pPr lvl="0" algn="r" rtl="1">
              <a:lnSpc>
                <a:spcPct val="20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 کتاب خود می‌گوید، مردم بسیار جذب رنگ‌های روشن می‌شوند، با این حال، رنگ‌های روشن ممکن است برای بسیاری از مردم واقعاً حواس‌پرت کننده باشد. او در یک سری آزمایش‌هایی که انجام داد، به این نتیجه رسید که اکثر شرکت‌کنندگان به اسنادی علاقه‌مند بودند که از رنگ‌هایی مانند سبز، آبی و صورتی تشکیل شده بودند، اما نمی‌توانستند بیش از 3 دقیقه به آن کاغذها خیره شوند یا بخوانند.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3" name="CuadroTexto 4">
            <a:extLst>
              <a:ext uri="{FF2B5EF4-FFF2-40B4-BE49-F238E27FC236}">
                <a16:creationId xmlns:a16="http://schemas.microsoft.com/office/drawing/2014/main" id="{079B6821-9AD9-4A83-BE0D-25B3B4732F9D}"/>
              </a:ext>
            </a:extLst>
          </p:cNvPr>
          <p:cNvSpPr txBox="1"/>
          <p:nvPr/>
        </p:nvSpPr>
        <p:spPr>
          <a:xfrm>
            <a:off x="6804077" y="1490581"/>
            <a:ext cx="1902811" cy="58477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200" spc="300" dirty="0">
                <a:solidFill>
                  <a:srgbClr val="FFFFFF"/>
                </a:solidFill>
                <a:latin typeface="Oswald" pitchFamily="2"/>
                <a:ea typeface="Roboto" pitchFamily="2"/>
                <a:cs typeface="B Nazanin" panose="00000400000000000000" pitchFamily="2" charset="-78"/>
              </a:rPr>
              <a:t>منبع 1</a:t>
            </a:r>
            <a:endParaRPr lang="es-ES" sz="32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Elipse 11">
            <a:extLst>
              <a:ext uri="{FF2B5EF4-FFF2-40B4-BE49-F238E27FC236}">
                <a16:creationId xmlns:a16="http://schemas.microsoft.com/office/drawing/2014/main" id="{E89984AD-10C5-4428-8783-04C3DF63FD5E}"/>
              </a:ext>
            </a:extLst>
          </p:cNvPr>
          <p:cNvSpPr/>
          <p:nvPr/>
        </p:nvSpPr>
        <p:spPr>
          <a:xfrm>
            <a:off x="8706889" y="1680703"/>
            <a:ext cx="219785" cy="21978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Oswald" pitchFamily="2"/>
              <a:cs typeface="B Nazanin" panose="00000400000000000000" pitchFamily="2" charset="-78"/>
            </a:endParaRPr>
          </a:p>
        </p:txBody>
      </p:sp>
      <p:sp>
        <p:nvSpPr>
          <p:cNvPr id="5" name="CuadroTexto 7">
            <a:extLst>
              <a:ext uri="{FF2B5EF4-FFF2-40B4-BE49-F238E27FC236}">
                <a16:creationId xmlns:a16="http://schemas.microsoft.com/office/drawing/2014/main" id="{99BA5042-4BC8-463E-B7D5-05B68B9980CC}"/>
              </a:ext>
            </a:extLst>
          </p:cNvPr>
          <p:cNvSpPr txBox="1"/>
          <p:nvPr/>
        </p:nvSpPr>
        <p:spPr>
          <a:xfrm>
            <a:off x="272226" y="424546"/>
            <a:ext cx="5250320" cy="83099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800" b="0" i="0" u="sng" strike="noStrike" kern="1200" cap="none" spc="300" baseline="0" dirty="0">
                <a:solidFill>
                  <a:srgbClr val="FFFFFF"/>
                </a:solidFill>
                <a:uFillTx/>
                <a:latin typeface="Oswald" pitchFamily="2"/>
                <a:ea typeface="Roboto" pitchFamily="2"/>
                <a:cs typeface="B Nazanin" panose="00000400000000000000" pitchFamily="2" charset="-78"/>
              </a:rPr>
              <a:t>نتیجه گیری</a:t>
            </a:r>
            <a:endParaRPr lang="es-ES" sz="4800" b="0" i="0" u="sng" strike="noStrike" kern="1200" cap="none" spc="300" baseline="0" dirty="0">
              <a:solidFill>
                <a:srgbClr val="FFFFFF"/>
              </a:solidFill>
              <a:uFillTx/>
              <a:latin typeface="Oswald" pitchFamily="2"/>
              <a:ea typeface="Roboto" pitchFamily="2"/>
              <a:cs typeface="B Nazanin" panose="00000400000000000000" pitchFamily="2" charset="-78"/>
            </a:endParaRPr>
          </a:p>
        </p:txBody>
      </p:sp>
      <p:grpSp>
        <p:nvGrpSpPr>
          <p:cNvPr id="6" name="Grupo 24">
            <a:extLst>
              <a:ext uri="{FF2B5EF4-FFF2-40B4-BE49-F238E27FC236}">
                <a16:creationId xmlns:a16="http://schemas.microsoft.com/office/drawing/2014/main" id="{09421BD7-0C47-4493-BA17-EE3D5A2D6CD5}"/>
              </a:ext>
            </a:extLst>
          </p:cNvPr>
          <p:cNvGrpSpPr/>
          <p:nvPr/>
        </p:nvGrpSpPr>
        <p:grpSpPr>
          <a:xfrm>
            <a:off x="845682" y="2525938"/>
            <a:ext cx="5189092" cy="3165296"/>
            <a:chOff x="845682" y="2525938"/>
            <a:chExt cx="5189092" cy="3165296"/>
          </a:xfrm>
        </p:grpSpPr>
        <p:sp>
          <p:nvSpPr>
            <p:cNvPr id="7" name="Freeform 5">
              <a:extLst>
                <a:ext uri="{FF2B5EF4-FFF2-40B4-BE49-F238E27FC236}">
                  <a16:creationId xmlns:a16="http://schemas.microsoft.com/office/drawing/2014/main" id="{10D8BB98-3F22-4764-90B0-1A5E9BE7B51C}"/>
                </a:ext>
              </a:extLst>
            </p:cNvPr>
            <p:cNvSpPr/>
            <p:nvPr/>
          </p:nvSpPr>
          <p:spPr>
            <a:xfrm>
              <a:off x="845682" y="2900165"/>
              <a:ext cx="531037" cy="1946428"/>
            </a:xfrm>
            <a:custGeom>
              <a:avLst/>
              <a:gdLst>
                <a:gd name="f0" fmla="val 10800000"/>
                <a:gd name="f1" fmla="val 5400000"/>
                <a:gd name="f2" fmla="val 180"/>
                <a:gd name="f3" fmla="val w"/>
                <a:gd name="f4" fmla="val h"/>
                <a:gd name="f5" fmla="val 0"/>
                <a:gd name="f6" fmla="val 156"/>
                <a:gd name="f7" fmla="val 573"/>
                <a:gd name="f8" fmla="val 78"/>
                <a:gd name="f9" fmla="val 35"/>
                <a:gd name="f10" fmla="val 121"/>
                <a:gd name="f11" fmla="val 79"/>
                <a:gd name="f12" fmla="val 80"/>
                <a:gd name="f13" fmla="val 81"/>
                <a:gd name="f14" fmla="val 495"/>
                <a:gd name="f15" fmla="val 538"/>
                <a:gd name="f16" fmla="+- 0 0 -90"/>
                <a:gd name="f17" fmla="*/ f3 1 156"/>
                <a:gd name="f18" fmla="*/ f4 1 573"/>
                <a:gd name="f19" fmla="val f5"/>
                <a:gd name="f20" fmla="val f6"/>
                <a:gd name="f21" fmla="val f7"/>
                <a:gd name="f22" fmla="*/ f16 f0 1"/>
                <a:gd name="f23" fmla="+- f21 0 f19"/>
                <a:gd name="f24" fmla="+- f20 0 f19"/>
                <a:gd name="f25" fmla="*/ f22 1 f2"/>
                <a:gd name="f26" fmla="*/ f24 1 156"/>
                <a:gd name="f27" fmla="*/ f23 1 573"/>
                <a:gd name="f28" fmla="*/ 156 f24 1"/>
                <a:gd name="f29" fmla="*/ 78 f23 1"/>
                <a:gd name="f30" fmla="*/ 78 f24 1"/>
                <a:gd name="f31" fmla="*/ 0 f23 1"/>
                <a:gd name="f32" fmla="*/ 0 f24 1"/>
                <a:gd name="f33" fmla="*/ 81 f23 1"/>
                <a:gd name="f34" fmla="*/ 495 f23 1"/>
                <a:gd name="f35" fmla="*/ 573 f23 1"/>
                <a:gd name="f36" fmla="+- f25 0 f1"/>
                <a:gd name="f37" fmla="*/ f28 1 156"/>
                <a:gd name="f38" fmla="*/ f29 1 573"/>
                <a:gd name="f39" fmla="*/ f30 1 156"/>
                <a:gd name="f40" fmla="*/ f31 1 573"/>
                <a:gd name="f41" fmla="*/ f32 1 156"/>
                <a:gd name="f42" fmla="*/ f33 1 573"/>
                <a:gd name="f43" fmla="*/ f34 1 573"/>
                <a:gd name="f44" fmla="*/ f35 1 573"/>
                <a:gd name="f45" fmla="*/ 0 1 f26"/>
                <a:gd name="f46" fmla="*/ f20 1 f26"/>
                <a:gd name="f47" fmla="*/ 0 1 f27"/>
                <a:gd name="f48" fmla="*/ f21 1 f27"/>
                <a:gd name="f49" fmla="*/ f37 1 f26"/>
                <a:gd name="f50" fmla="*/ f38 1 f27"/>
                <a:gd name="f51" fmla="*/ f39 1 f26"/>
                <a:gd name="f52" fmla="*/ f40 1 f27"/>
                <a:gd name="f53" fmla="*/ f41 1 f26"/>
                <a:gd name="f54" fmla="*/ f42 1 f27"/>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8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2"/>
                </a:cxn>
                <a:cxn ang="f36">
                  <a:pos x="f65" y="f66"/>
                </a:cxn>
                <a:cxn ang="f36">
                  <a:pos x="f65" y="f66"/>
                </a:cxn>
                <a:cxn ang="f36">
                  <a:pos x="f65" y="f67"/>
                </a:cxn>
                <a:cxn ang="f36">
                  <a:pos x="f63" y="f68"/>
                </a:cxn>
                <a:cxn ang="f36">
                  <a:pos x="f61" y="f67"/>
                </a:cxn>
                <a:cxn ang="f36">
                  <a:pos x="f61" y="f66"/>
                </a:cxn>
                <a:cxn ang="f36">
                  <a:pos x="f61" y="f66"/>
                </a:cxn>
                <a:cxn ang="f36">
                  <a:pos x="f61" y="f62"/>
                </a:cxn>
              </a:cxnLst>
              <a:rect l="f57" t="f60" r="f58" b="f59"/>
              <a:pathLst>
                <a:path w="156" h="573">
                  <a:moveTo>
                    <a:pt x="f6" y="f8"/>
                  </a:moveTo>
                  <a:cubicBezTo>
                    <a:pt x="f6" y="f9"/>
                    <a:pt x="f10" y="f5"/>
                    <a:pt x="f8" y="f5"/>
                  </a:cubicBezTo>
                  <a:cubicBezTo>
                    <a:pt x="f9" y="f5"/>
                    <a:pt x="f5" y="f9"/>
                    <a:pt x="f5" y="f8"/>
                  </a:cubicBezTo>
                  <a:cubicBezTo>
                    <a:pt x="f5" y="f11"/>
                    <a:pt x="f5" y="f12"/>
                    <a:pt x="f5" y="f13"/>
                  </a:cubicBezTo>
                  <a:cubicBezTo>
                    <a:pt x="f5" y="f13"/>
                    <a:pt x="f5" y="f13"/>
                    <a:pt x="f5" y="f13"/>
                  </a:cubicBezTo>
                  <a:cubicBezTo>
                    <a:pt x="f5" y="f14"/>
                    <a:pt x="f5" y="f14"/>
                    <a:pt x="f5" y="f14"/>
                  </a:cubicBezTo>
                  <a:cubicBezTo>
                    <a:pt x="f5" y="f15"/>
                    <a:pt x="f9" y="f7"/>
                    <a:pt x="f8" y="f7"/>
                  </a:cubicBezTo>
                  <a:cubicBezTo>
                    <a:pt x="f10" y="f7"/>
                    <a:pt x="f6" y="f15"/>
                    <a:pt x="f6" y="f14"/>
                  </a:cubicBezTo>
                  <a:cubicBezTo>
                    <a:pt x="f6" y="f13"/>
                    <a:pt x="f6" y="f13"/>
                    <a:pt x="f6" y="f13"/>
                  </a:cubicBezTo>
                  <a:cubicBezTo>
                    <a:pt x="f6" y="f13"/>
                    <a:pt x="f6" y="f13"/>
                    <a:pt x="f6" y="f13"/>
                  </a:cubicBezTo>
                  <a:cubicBezTo>
                    <a:pt x="f6" y="f12"/>
                    <a:pt x="f6" y="f11"/>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Freeform 6">
              <a:extLst>
                <a:ext uri="{FF2B5EF4-FFF2-40B4-BE49-F238E27FC236}">
                  <a16:creationId xmlns:a16="http://schemas.microsoft.com/office/drawing/2014/main" id="{FD1BA7B4-97BB-4C99-9921-E8101B9B0A3E}"/>
                </a:ext>
              </a:extLst>
            </p:cNvPr>
            <p:cNvSpPr/>
            <p:nvPr/>
          </p:nvSpPr>
          <p:spPr>
            <a:xfrm>
              <a:off x="1813666" y="2525938"/>
              <a:ext cx="528943" cy="2320664"/>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Oval 7">
              <a:extLst>
                <a:ext uri="{FF2B5EF4-FFF2-40B4-BE49-F238E27FC236}">
                  <a16:creationId xmlns:a16="http://schemas.microsoft.com/office/drawing/2014/main" id="{63A5EAD7-E2F7-454F-9CA6-3BCFB5C72A6B}"/>
                </a:ext>
              </a:extLst>
            </p:cNvPr>
            <p:cNvSpPr/>
            <p:nvPr/>
          </p:nvSpPr>
          <p:spPr>
            <a:xfrm>
              <a:off x="870773"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0" name="Oval 8">
              <a:extLst>
                <a:ext uri="{FF2B5EF4-FFF2-40B4-BE49-F238E27FC236}">
                  <a16:creationId xmlns:a16="http://schemas.microsoft.com/office/drawing/2014/main" id="{DAB5070F-5671-4ED2-B598-07472D2D8389}"/>
                </a:ext>
              </a:extLst>
            </p:cNvPr>
            <p:cNvSpPr/>
            <p:nvPr/>
          </p:nvSpPr>
          <p:spPr>
            <a:xfrm>
              <a:off x="1813666"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1" name="Oval 9">
              <a:extLst>
                <a:ext uri="{FF2B5EF4-FFF2-40B4-BE49-F238E27FC236}">
                  <a16:creationId xmlns:a16="http://schemas.microsoft.com/office/drawing/2014/main" id="{1AF2DB58-DEA5-472F-A124-6BB8D08C1E82}"/>
                </a:ext>
              </a:extLst>
            </p:cNvPr>
            <p:cNvSpPr/>
            <p:nvPr/>
          </p:nvSpPr>
          <p:spPr>
            <a:xfrm>
              <a:off x="2733571"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2" name="Oval 10">
              <a:extLst>
                <a:ext uri="{FF2B5EF4-FFF2-40B4-BE49-F238E27FC236}">
                  <a16:creationId xmlns:a16="http://schemas.microsoft.com/office/drawing/2014/main" id="{889475BB-12DC-402A-BFF2-B0EF05E1F55D}"/>
                </a:ext>
              </a:extLst>
            </p:cNvPr>
            <p:cNvSpPr/>
            <p:nvPr/>
          </p:nvSpPr>
          <p:spPr>
            <a:xfrm>
              <a:off x="3666021"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3" name="Oval 11">
              <a:extLst>
                <a:ext uri="{FF2B5EF4-FFF2-40B4-BE49-F238E27FC236}">
                  <a16:creationId xmlns:a16="http://schemas.microsoft.com/office/drawing/2014/main" id="{C8B7A355-E77D-469B-BD1B-F8BC572B1447}"/>
                </a:ext>
              </a:extLst>
            </p:cNvPr>
            <p:cNvSpPr/>
            <p:nvPr/>
          </p:nvSpPr>
          <p:spPr>
            <a:xfrm>
              <a:off x="4588011"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4" name="Oval 12">
              <a:extLst>
                <a:ext uri="{FF2B5EF4-FFF2-40B4-BE49-F238E27FC236}">
                  <a16:creationId xmlns:a16="http://schemas.microsoft.com/office/drawing/2014/main" id="{C3F63B84-88FB-49EB-B138-AC90D06DDDF4}"/>
                </a:ext>
              </a:extLst>
            </p:cNvPr>
            <p:cNvSpPr/>
            <p:nvPr/>
          </p:nvSpPr>
          <p:spPr>
            <a:xfrm>
              <a:off x="5522546" y="5195739"/>
              <a:ext cx="493401"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5" name="Freeform 13">
              <a:extLst>
                <a:ext uri="{FF2B5EF4-FFF2-40B4-BE49-F238E27FC236}">
                  <a16:creationId xmlns:a16="http://schemas.microsoft.com/office/drawing/2014/main" id="{18DD9358-E80A-4826-B4FA-A5F1849A2A7C}"/>
                </a:ext>
              </a:extLst>
            </p:cNvPr>
            <p:cNvSpPr/>
            <p:nvPr/>
          </p:nvSpPr>
          <p:spPr>
            <a:xfrm>
              <a:off x="5503737" y="2661827"/>
              <a:ext cx="531037" cy="2184766"/>
            </a:xfrm>
            <a:custGeom>
              <a:avLst/>
              <a:gdLst>
                <a:gd name="f0" fmla="val 10800000"/>
                <a:gd name="f1" fmla="val 5400000"/>
                <a:gd name="f2" fmla="val 180"/>
                <a:gd name="f3" fmla="val w"/>
                <a:gd name="f4" fmla="val h"/>
                <a:gd name="f5" fmla="val 0"/>
                <a:gd name="f6" fmla="val 156"/>
                <a:gd name="f7" fmla="val 643"/>
                <a:gd name="f8" fmla="val 88"/>
                <a:gd name="f9" fmla="val 39"/>
                <a:gd name="f10" fmla="val 121"/>
                <a:gd name="f11" fmla="val 78"/>
                <a:gd name="f12" fmla="val 35"/>
                <a:gd name="f13" fmla="val 89"/>
                <a:gd name="f14" fmla="val 90"/>
                <a:gd name="f15" fmla="val 91"/>
                <a:gd name="f16" fmla="val 556"/>
                <a:gd name="f17" fmla="val 604"/>
                <a:gd name="f18" fmla="+- 0 0 -90"/>
                <a:gd name="f19" fmla="*/ f3 1 156"/>
                <a:gd name="f20" fmla="*/ f4 1 643"/>
                <a:gd name="f21" fmla="val f5"/>
                <a:gd name="f22" fmla="val f6"/>
                <a:gd name="f23" fmla="val f7"/>
                <a:gd name="f24" fmla="*/ f18 f0 1"/>
                <a:gd name="f25" fmla="+- f23 0 f21"/>
                <a:gd name="f26" fmla="+- f22 0 f21"/>
                <a:gd name="f27" fmla="*/ f24 1 f2"/>
                <a:gd name="f28" fmla="*/ f26 1 156"/>
                <a:gd name="f29" fmla="*/ f25 1 643"/>
                <a:gd name="f30" fmla="*/ 156 f26 1"/>
                <a:gd name="f31" fmla="*/ 88 f25 1"/>
                <a:gd name="f32" fmla="*/ 78 f26 1"/>
                <a:gd name="f33" fmla="*/ 0 f25 1"/>
                <a:gd name="f34" fmla="*/ 0 f26 1"/>
                <a:gd name="f35" fmla="*/ 91 f25 1"/>
                <a:gd name="f36" fmla="*/ 556 f25 1"/>
                <a:gd name="f37" fmla="*/ 643 f25 1"/>
                <a:gd name="f38" fmla="+- f27 0 f1"/>
                <a:gd name="f39" fmla="*/ f30 1 156"/>
                <a:gd name="f40" fmla="*/ f31 1 643"/>
                <a:gd name="f41" fmla="*/ f32 1 156"/>
                <a:gd name="f42" fmla="*/ f33 1 643"/>
                <a:gd name="f43" fmla="*/ f34 1 156"/>
                <a:gd name="f44" fmla="*/ f35 1 643"/>
                <a:gd name="f45" fmla="*/ f36 1 643"/>
                <a:gd name="f46" fmla="*/ f37 1 64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4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6" name="Freeform 14">
              <a:extLst>
                <a:ext uri="{FF2B5EF4-FFF2-40B4-BE49-F238E27FC236}">
                  <a16:creationId xmlns:a16="http://schemas.microsoft.com/office/drawing/2014/main" id="{74690DDF-85A6-4F80-A741-65767319BE6E}"/>
                </a:ext>
              </a:extLst>
            </p:cNvPr>
            <p:cNvSpPr/>
            <p:nvPr/>
          </p:nvSpPr>
          <p:spPr>
            <a:xfrm>
              <a:off x="4569192" y="2946169"/>
              <a:ext cx="528943" cy="1889982"/>
            </a:xfrm>
            <a:custGeom>
              <a:avLst/>
              <a:gdLst>
                <a:gd name="f0" fmla="val 10800000"/>
                <a:gd name="f1" fmla="val 5400000"/>
                <a:gd name="f2" fmla="val 180"/>
                <a:gd name="f3" fmla="val w"/>
                <a:gd name="f4" fmla="val h"/>
                <a:gd name="f5" fmla="val 0"/>
                <a:gd name="f6" fmla="val 156"/>
                <a:gd name="f7" fmla="val 556"/>
                <a:gd name="f8" fmla="val 76"/>
                <a:gd name="f9" fmla="val 34"/>
                <a:gd name="f10" fmla="val 121"/>
                <a:gd name="f11" fmla="val 78"/>
                <a:gd name="f12" fmla="val 35"/>
                <a:gd name="f13" fmla="val 77"/>
                <a:gd name="f14" fmla="val 79"/>
                <a:gd name="f15" fmla="val 480"/>
                <a:gd name="f16" fmla="val 522"/>
                <a:gd name="f17" fmla="+- 0 0 -90"/>
                <a:gd name="f18" fmla="*/ f3 1 156"/>
                <a:gd name="f19" fmla="*/ f4 1 556"/>
                <a:gd name="f20" fmla="val f5"/>
                <a:gd name="f21" fmla="val f6"/>
                <a:gd name="f22" fmla="val f7"/>
                <a:gd name="f23" fmla="*/ f17 f0 1"/>
                <a:gd name="f24" fmla="+- f22 0 f20"/>
                <a:gd name="f25" fmla="+- f21 0 f20"/>
                <a:gd name="f26" fmla="*/ f23 1 f2"/>
                <a:gd name="f27" fmla="*/ f25 1 156"/>
                <a:gd name="f28" fmla="*/ f24 1 556"/>
                <a:gd name="f29" fmla="*/ 156 f25 1"/>
                <a:gd name="f30" fmla="*/ 76 f24 1"/>
                <a:gd name="f31" fmla="*/ 78 f25 1"/>
                <a:gd name="f32" fmla="*/ 0 f24 1"/>
                <a:gd name="f33" fmla="*/ 0 f25 1"/>
                <a:gd name="f34" fmla="*/ 79 f24 1"/>
                <a:gd name="f35" fmla="*/ 480 f24 1"/>
                <a:gd name="f36" fmla="*/ 556 f24 1"/>
                <a:gd name="f37" fmla="+- f26 0 f1"/>
                <a:gd name="f38" fmla="*/ f29 1 156"/>
                <a:gd name="f39" fmla="*/ f30 1 556"/>
                <a:gd name="f40" fmla="*/ f31 1 156"/>
                <a:gd name="f41" fmla="*/ f32 1 556"/>
                <a:gd name="f42" fmla="*/ f33 1 156"/>
                <a:gd name="f43" fmla="*/ f34 1 556"/>
                <a:gd name="f44" fmla="*/ f35 1 556"/>
                <a:gd name="f45" fmla="*/ f36 1 556"/>
                <a:gd name="f46" fmla="*/ 0 1 f27"/>
                <a:gd name="f47" fmla="*/ f21 1 f27"/>
                <a:gd name="f48" fmla="*/ 0 1 f28"/>
                <a:gd name="f49" fmla="*/ f22 1 f28"/>
                <a:gd name="f50" fmla="*/ f38 1 f27"/>
                <a:gd name="f51" fmla="*/ f39 1 f28"/>
                <a:gd name="f52" fmla="*/ f40 1 f27"/>
                <a:gd name="f53" fmla="*/ f41 1 f28"/>
                <a:gd name="f54" fmla="*/ f42 1 f27"/>
                <a:gd name="f55" fmla="*/ f43 1 f28"/>
                <a:gd name="f56" fmla="*/ f44 1 f28"/>
                <a:gd name="f57" fmla="*/ f45 1 f28"/>
                <a:gd name="f58" fmla="*/ f46 f18 1"/>
                <a:gd name="f59" fmla="*/ f47 f18 1"/>
                <a:gd name="f60" fmla="*/ f49 f19 1"/>
                <a:gd name="f61" fmla="*/ f48 f19 1"/>
                <a:gd name="f62" fmla="*/ f50 f18 1"/>
                <a:gd name="f63" fmla="*/ f51 f19 1"/>
                <a:gd name="f64" fmla="*/ f52 f18 1"/>
                <a:gd name="f65" fmla="*/ f53 f19 1"/>
                <a:gd name="f66" fmla="*/ f54 f18 1"/>
                <a:gd name="f67" fmla="*/ f55 f19 1"/>
                <a:gd name="f68" fmla="*/ f56 f19 1"/>
                <a:gd name="f69" fmla="*/ f57 f19 1"/>
              </a:gdLst>
              <a:ahLst/>
              <a:cxnLst>
                <a:cxn ang="3cd4">
                  <a:pos x="hc" y="t"/>
                </a:cxn>
                <a:cxn ang="0">
                  <a:pos x="r" y="vc"/>
                </a:cxn>
                <a:cxn ang="cd4">
                  <a:pos x="hc" y="b"/>
                </a:cxn>
                <a:cxn ang="cd2">
                  <a:pos x="l" y="vc"/>
                </a:cxn>
                <a:cxn ang="f37">
                  <a:pos x="f62" y="f63"/>
                </a:cxn>
                <a:cxn ang="f37">
                  <a:pos x="f64" y="f65"/>
                </a:cxn>
                <a:cxn ang="f37">
                  <a:pos x="f66" y="f63"/>
                </a:cxn>
                <a:cxn ang="f37">
                  <a:pos x="f66" y="f67"/>
                </a:cxn>
                <a:cxn ang="f37">
                  <a:pos x="f66" y="f67"/>
                </a:cxn>
                <a:cxn ang="f37">
                  <a:pos x="f66" y="f68"/>
                </a:cxn>
                <a:cxn ang="f37">
                  <a:pos x="f64" y="f69"/>
                </a:cxn>
                <a:cxn ang="f37">
                  <a:pos x="f62" y="f68"/>
                </a:cxn>
                <a:cxn ang="f37">
                  <a:pos x="f62" y="f67"/>
                </a:cxn>
                <a:cxn ang="f37">
                  <a:pos x="f62" y="f67"/>
                </a:cxn>
                <a:cxn ang="f37">
                  <a:pos x="f62" y="f63"/>
                </a:cxn>
              </a:cxnLst>
              <a:rect l="f58" t="f61" r="f59" b="f60"/>
              <a:pathLst>
                <a:path w="156" h="556">
                  <a:moveTo>
                    <a:pt x="f6" y="f8"/>
                  </a:moveTo>
                  <a:cubicBezTo>
                    <a:pt x="f6" y="f9"/>
                    <a:pt x="f10" y="f5"/>
                    <a:pt x="f11" y="f5"/>
                  </a:cubicBezTo>
                  <a:cubicBezTo>
                    <a:pt x="f12" y="f5"/>
                    <a:pt x="f5" y="f9"/>
                    <a:pt x="f5" y="f8"/>
                  </a:cubicBezTo>
                  <a:cubicBezTo>
                    <a:pt x="f5" y="f13"/>
                    <a:pt x="f5" y="f11"/>
                    <a:pt x="f5" y="f14"/>
                  </a:cubicBezTo>
                  <a:cubicBezTo>
                    <a:pt x="f5" y="f14"/>
                    <a:pt x="f5" y="f14"/>
                    <a:pt x="f5" y="f14"/>
                  </a:cubicBezTo>
                  <a:cubicBezTo>
                    <a:pt x="f5" y="f15"/>
                    <a:pt x="f5" y="f15"/>
                    <a:pt x="f5" y="f15"/>
                  </a:cubicBezTo>
                  <a:cubicBezTo>
                    <a:pt x="f5" y="f16"/>
                    <a:pt x="f12" y="f7"/>
                    <a:pt x="f11" y="f7"/>
                  </a:cubicBezTo>
                  <a:cubicBezTo>
                    <a:pt x="f10" y="f7"/>
                    <a:pt x="f6" y="f16"/>
                    <a:pt x="f6" y="f15"/>
                  </a:cubicBezTo>
                  <a:cubicBezTo>
                    <a:pt x="f6" y="f14"/>
                    <a:pt x="f6" y="f14"/>
                    <a:pt x="f6" y="f14"/>
                  </a:cubicBezTo>
                  <a:cubicBezTo>
                    <a:pt x="f6" y="f14"/>
                    <a:pt x="f6" y="f14"/>
                    <a:pt x="f6" y="f14"/>
                  </a:cubicBezTo>
                  <a:cubicBezTo>
                    <a:pt x="f6" y="f11"/>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7" name="Freeform 15">
              <a:extLst>
                <a:ext uri="{FF2B5EF4-FFF2-40B4-BE49-F238E27FC236}">
                  <a16:creationId xmlns:a16="http://schemas.microsoft.com/office/drawing/2014/main" id="{A5D01B00-FA75-44CD-A039-789220F69948}"/>
                </a:ext>
              </a:extLst>
            </p:cNvPr>
            <p:cNvSpPr/>
            <p:nvPr/>
          </p:nvSpPr>
          <p:spPr>
            <a:xfrm>
              <a:off x="3649297" y="2611654"/>
              <a:ext cx="528943" cy="2234939"/>
            </a:xfrm>
            <a:custGeom>
              <a:avLst/>
              <a:gdLst>
                <a:gd name="f0" fmla="val 10800000"/>
                <a:gd name="f1" fmla="val 5400000"/>
                <a:gd name="f2" fmla="val 180"/>
                <a:gd name="f3" fmla="val w"/>
                <a:gd name="f4" fmla="val h"/>
                <a:gd name="f5" fmla="val 0"/>
                <a:gd name="f6" fmla="val 156"/>
                <a:gd name="f7" fmla="val 658"/>
                <a:gd name="f8" fmla="val 90"/>
                <a:gd name="f9" fmla="val 40"/>
                <a:gd name="f10" fmla="val 121"/>
                <a:gd name="f11" fmla="val 78"/>
                <a:gd name="f12" fmla="val 34"/>
                <a:gd name="f13" fmla="val 91"/>
                <a:gd name="f14" fmla="val 92"/>
                <a:gd name="f15" fmla="val 93"/>
                <a:gd name="f16" fmla="val 568"/>
                <a:gd name="f17" fmla="val 618"/>
                <a:gd name="f18" fmla="val 155"/>
                <a:gd name="f19" fmla="+- 0 0 -90"/>
                <a:gd name="f20" fmla="*/ f3 1 156"/>
                <a:gd name="f21" fmla="*/ f4 1 658"/>
                <a:gd name="f22" fmla="val f5"/>
                <a:gd name="f23" fmla="val f6"/>
                <a:gd name="f24" fmla="val f7"/>
                <a:gd name="f25" fmla="*/ f19 f0 1"/>
                <a:gd name="f26" fmla="+- f24 0 f22"/>
                <a:gd name="f27" fmla="+- f23 0 f22"/>
                <a:gd name="f28" fmla="*/ f25 1 f2"/>
                <a:gd name="f29" fmla="*/ f27 1 156"/>
                <a:gd name="f30" fmla="*/ f26 1 658"/>
                <a:gd name="f31" fmla="*/ 156 f27 1"/>
                <a:gd name="f32" fmla="*/ 90 f26 1"/>
                <a:gd name="f33" fmla="*/ 78 f27 1"/>
                <a:gd name="f34" fmla="*/ 0 f26 1"/>
                <a:gd name="f35" fmla="*/ 0 f27 1"/>
                <a:gd name="f36" fmla="*/ 93 f26 1"/>
                <a:gd name="f37" fmla="*/ 568 f26 1"/>
                <a:gd name="f38" fmla="*/ 658 f26 1"/>
                <a:gd name="f39" fmla="*/ 155 f27 1"/>
                <a:gd name="f40" fmla="+- f28 0 f1"/>
                <a:gd name="f41" fmla="*/ f31 1 156"/>
                <a:gd name="f42" fmla="*/ f32 1 658"/>
                <a:gd name="f43" fmla="*/ f33 1 156"/>
                <a:gd name="f44" fmla="*/ f34 1 658"/>
                <a:gd name="f45" fmla="*/ f35 1 156"/>
                <a:gd name="f46" fmla="*/ f36 1 658"/>
                <a:gd name="f47" fmla="*/ f37 1 658"/>
                <a:gd name="f48" fmla="*/ f38 1 658"/>
                <a:gd name="f49" fmla="*/ f39 1 156"/>
                <a:gd name="f50" fmla="*/ 0 1 f29"/>
                <a:gd name="f51" fmla="*/ f23 1 f29"/>
                <a:gd name="f52" fmla="*/ 0 1 f30"/>
                <a:gd name="f53" fmla="*/ f24 1 f30"/>
                <a:gd name="f54" fmla="*/ f41 1 f29"/>
                <a:gd name="f55" fmla="*/ f42 1 f30"/>
                <a:gd name="f56" fmla="*/ f43 1 f29"/>
                <a:gd name="f57" fmla="*/ f44 1 f30"/>
                <a:gd name="f58" fmla="*/ f45 1 f29"/>
                <a:gd name="f59" fmla="*/ f46 1 f30"/>
                <a:gd name="f60" fmla="*/ f47 1 f30"/>
                <a:gd name="f61" fmla="*/ f48 1 f30"/>
                <a:gd name="f62" fmla="*/ f49 1 f29"/>
                <a:gd name="f63" fmla="*/ f50 f20 1"/>
                <a:gd name="f64" fmla="*/ f51 f20 1"/>
                <a:gd name="f65" fmla="*/ f53 f21 1"/>
                <a:gd name="f66" fmla="*/ f52 f21 1"/>
                <a:gd name="f67" fmla="*/ f54 f20 1"/>
                <a:gd name="f68" fmla="*/ f55 f21 1"/>
                <a:gd name="f69" fmla="*/ f56 f20 1"/>
                <a:gd name="f70" fmla="*/ f57 f21 1"/>
                <a:gd name="f71" fmla="*/ f58 f20 1"/>
                <a:gd name="f72" fmla="*/ f59 f21 1"/>
                <a:gd name="f73" fmla="*/ f60 f21 1"/>
                <a:gd name="f74" fmla="*/ f61 f21 1"/>
                <a:gd name="f75" fmla="*/ f62 f20 1"/>
              </a:gdLst>
              <a:ahLst/>
              <a:cxnLst>
                <a:cxn ang="3cd4">
                  <a:pos x="hc" y="t"/>
                </a:cxn>
                <a:cxn ang="0">
                  <a:pos x="r" y="vc"/>
                </a:cxn>
                <a:cxn ang="cd4">
                  <a:pos x="hc" y="b"/>
                </a:cxn>
                <a:cxn ang="cd2">
                  <a:pos x="l" y="vc"/>
                </a:cxn>
                <a:cxn ang="f40">
                  <a:pos x="f67" y="f68"/>
                </a:cxn>
                <a:cxn ang="f40">
                  <a:pos x="f69" y="f70"/>
                </a:cxn>
                <a:cxn ang="f40">
                  <a:pos x="f71" y="f68"/>
                </a:cxn>
                <a:cxn ang="f40">
                  <a:pos x="f71" y="f72"/>
                </a:cxn>
                <a:cxn ang="f40">
                  <a:pos x="f71" y="f72"/>
                </a:cxn>
                <a:cxn ang="f40">
                  <a:pos x="f71" y="f73"/>
                </a:cxn>
                <a:cxn ang="f40">
                  <a:pos x="f69" y="f74"/>
                </a:cxn>
                <a:cxn ang="f40">
                  <a:pos x="f67" y="f73"/>
                </a:cxn>
                <a:cxn ang="f40">
                  <a:pos x="f67" y="f72"/>
                </a:cxn>
                <a:cxn ang="f40">
                  <a:pos x="f75" y="f72"/>
                </a:cxn>
                <a:cxn ang="f40">
                  <a:pos x="f67" y="f68"/>
                </a:cxn>
              </a:cxnLst>
              <a:rect l="f63" t="f66" r="f64" b="f65"/>
              <a:pathLst>
                <a:path w="156" h="658">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18" y="f15"/>
                    <a:pt x="f18" y="f15"/>
                    <a:pt x="f18" y="f15"/>
                  </a:cubicBezTo>
                  <a:cubicBezTo>
                    <a:pt x="f18"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8" name="Freeform 16">
              <a:extLst>
                <a:ext uri="{FF2B5EF4-FFF2-40B4-BE49-F238E27FC236}">
                  <a16:creationId xmlns:a16="http://schemas.microsoft.com/office/drawing/2014/main" id="{62229EC5-163C-4C65-BC5C-957AC40CE0B8}"/>
                </a:ext>
              </a:extLst>
            </p:cNvPr>
            <p:cNvSpPr/>
            <p:nvPr/>
          </p:nvSpPr>
          <p:spPr>
            <a:xfrm>
              <a:off x="2706395" y="2781001"/>
              <a:ext cx="528943" cy="2055141"/>
            </a:xfrm>
            <a:custGeom>
              <a:avLst/>
              <a:gdLst>
                <a:gd name="f0" fmla="val 10800000"/>
                <a:gd name="f1" fmla="val 5400000"/>
                <a:gd name="f2" fmla="val 180"/>
                <a:gd name="f3" fmla="val w"/>
                <a:gd name="f4" fmla="val h"/>
                <a:gd name="f5" fmla="val 0"/>
                <a:gd name="f6" fmla="val 156"/>
                <a:gd name="f7" fmla="val 605"/>
                <a:gd name="f8" fmla="val 82"/>
                <a:gd name="f9" fmla="val 37"/>
                <a:gd name="f10" fmla="val 121"/>
                <a:gd name="f11" fmla="val 78"/>
                <a:gd name="f12" fmla="val 35"/>
                <a:gd name="f13" fmla="val 83"/>
                <a:gd name="f14" fmla="val 84"/>
                <a:gd name="f15" fmla="val 85"/>
                <a:gd name="f16" fmla="val 523"/>
                <a:gd name="f17" fmla="val 568"/>
                <a:gd name="f18" fmla="+- 0 0 -90"/>
                <a:gd name="f19" fmla="*/ f3 1 156"/>
                <a:gd name="f20" fmla="*/ f4 1 605"/>
                <a:gd name="f21" fmla="val f5"/>
                <a:gd name="f22" fmla="val f6"/>
                <a:gd name="f23" fmla="val f7"/>
                <a:gd name="f24" fmla="*/ f18 f0 1"/>
                <a:gd name="f25" fmla="+- f23 0 f21"/>
                <a:gd name="f26" fmla="+- f22 0 f21"/>
                <a:gd name="f27" fmla="*/ f24 1 f2"/>
                <a:gd name="f28" fmla="*/ f26 1 156"/>
                <a:gd name="f29" fmla="*/ f25 1 605"/>
                <a:gd name="f30" fmla="*/ 156 f26 1"/>
                <a:gd name="f31" fmla="*/ 82 f25 1"/>
                <a:gd name="f32" fmla="*/ 78 f26 1"/>
                <a:gd name="f33" fmla="*/ 0 f25 1"/>
                <a:gd name="f34" fmla="*/ 0 f26 1"/>
                <a:gd name="f35" fmla="*/ 85 f25 1"/>
                <a:gd name="f36" fmla="*/ 523 f25 1"/>
                <a:gd name="f37" fmla="*/ 605 f25 1"/>
                <a:gd name="f38" fmla="+- f27 0 f1"/>
                <a:gd name="f39" fmla="*/ f30 1 156"/>
                <a:gd name="f40" fmla="*/ f31 1 605"/>
                <a:gd name="f41" fmla="*/ f32 1 156"/>
                <a:gd name="f42" fmla="*/ f33 1 605"/>
                <a:gd name="f43" fmla="*/ f34 1 156"/>
                <a:gd name="f44" fmla="*/ f35 1 605"/>
                <a:gd name="f45" fmla="*/ f36 1 605"/>
                <a:gd name="f46" fmla="*/ f37 1 605"/>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05">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003">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48E3D1FB-063F-4539-9FA9-1D6D7698A954}"/>
              </a:ext>
            </a:extLst>
          </p:cNvPr>
          <p:cNvSpPr txBox="1"/>
          <p:nvPr/>
        </p:nvSpPr>
        <p:spPr>
          <a:xfrm>
            <a:off x="1038538" y="3175217"/>
            <a:ext cx="4682916" cy="152400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انجمن ملی ارتباطات، اهمیت استفاده از عبارات ساده و کوتاه را به منظور جلب توجه مردم و درک معنای آن عبارات مورد بررسی قرار داده است. در واقع آنها به این نتیجه رسیده اند که عبارات باید کمتر از 10 کلمه داشته باشند و دارای واژگان ساده باشند.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3" name="CuadroTexto 4">
            <a:extLst>
              <a:ext uri="{FF2B5EF4-FFF2-40B4-BE49-F238E27FC236}">
                <a16:creationId xmlns:a16="http://schemas.microsoft.com/office/drawing/2014/main" id="{D5A7DD50-EA54-4B39-9322-EC75B994C437}"/>
              </a:ext>
            </a:extLst>
          </p:cNvPr>
          <p:cNvSpPr txBox="1"/>
          <p:nvPr/>
        </p:nvSpPr>
        <p:spPr>
          <a:xfrm>
            <a:off x="845682" y="2314053"/>
            <a:ext cx="4441423" cy="70788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4000" b="1" spc="300" dirty="0">
                <a:solidFill>
                  <a:srgbClr val="FFFFFF"/>
                </a:solidFill>
                <a:latin typeface="Oswald" pitchFamily="2"/>
                <a:ea typeface="Roboto" pitchFamily="2"/>
                <a:cs typeface="B Nazanin" panose="00000400000000000000" pitchFamily="2" charset="-78"/>
              </a:rPr>
              <a:t>منبع 2</a:t>
            </a:r>
            <a:endParaRPr lang="es-ES" sz="40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Rectángulo 5">
            <a:extLst>
              <a:ext uri="{FF2B5EF4-FFF2-40B4-BE49-F238E27FC236}">
                <a16:creationId xmlns:a16="http://schemas.microsoft.com/office/drawing/2014/main" id="{0B3A2088-2A3A-4310-8408-A78ECFE8B6B2}"/>
              </a:ext>
            </a:extLst>
          </p:cNvPr>
          <p:cNvSpPr/>
          <p:nvPr/>
        </p:nvSpPr>
        <p:spPr>
          <a:xfrm>
            <a:off x="464460" y="362861"/>
            <a:ext cx="11321140" cy="6066970"/>
          </a:xfrm>
          <a:prstGeom prst="rect">
            <a:avLst/>
          </a:prstGeom>
          <a:noFill/>
          <a:ln w="38103"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5" name="Picture 2" descr="foto en escala de grises de un hombre con anteojos">
            <a:extLst>
              <a:ext uri="{FF2B5EF4-FFF2-40B4-BE49-F238E27FC236}">
                <a16:creationId xmlns:a16="http://schemas.microsoft.com/office/drawing/2014/main" id="{EF7164A6-28BF-42BE-9430-1BDDBC180124}"/>
              </a:ext>
            </a:extLst>
          </p:cNvPr>
          <p:cNvPicPr>
            <a:picLocks noChangeAspect="1"/>
          </p:cNvPicPr>
          <p:nvPr/>
        </p:nvPicPr>
        <p:blipFill>
          <a:blip r:embed="rId2"/>
          <a:stretch>
            <a:fillRect/>
          </a:stretch>
        </p:blipFill>
        <p:spPr>
          <a:xfrm>
            <a:off x="6937827" y="0"/>
            <a:ext cx="4572000" cy="6858000"/>
          </a:xfrm>
          <a:prstGeom prst="rect">
            <a:avLst/>
          </a:prstGeom>
          <a:noFill/>
          <a:ln cap="flat">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006">
    <p:bg>
      <p:bgPr>
        <a:solidFill>
          <a:srgbClr val="FFFFFF"/>
        </a:solidFill>
        <a:effectLst/>
      </p:bgPr>
    </p:bg>
    <p:spTree>
      <p:nvGrpSpPr>
        <p:cNvPr id="1" name=""/>
        <p:cNvGrpSpPr/>
        <p:nvPr/>
      </p:nvGrpSpPr>
      <p:grpSpPr>
        <a:xfrm>
          <a:off x="0" y="0"/>
          <a:ext cx="0" cy="0"/>
          <a:chOff x="0" y="0"/>
          <a:chExt cx="0" cy="0"/>
        </a:xfrm>
      </p:grpSpPr>
      <p:sp>
        <p:nvSpPr>
          <p:cNvPr id="2" name="CuadroTexto 6">
            <a:extLst>
              <a:ext uri="{FF2B5EF4-FFF2-40B4-BE49-F238E27FC236}">
                <a16:creationId xmlns:a16="http://schemas.microsoft.com/office/drawing/2014/main" id="{FD0FFFCB-F4DD-4292-841D-9D0F9F1EB9EF}"/>
              </a:ext>
            </a:extLst>
          </p:cNvPr>
          <p:cNvSpPr txBox="1"/>
          <p:nvPr/>
        </p:nvSpPr>
        <p:spPr>
          <a:xfrm>
            <a:off x="4476244" y="2141469"/>
            <a:ext cx="2993791" cy="88870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3" name="CuadroTexto 9">
            <a:extLst>
              <a:ext uri="{FF2B5EF4-FFF2-40B4-BE49-F238E27FC236}">
                <a16:creationId xmlns:a16="http://schemas.microsoft.com/office/drawing/2014/main" id="{6F72A926-775B-40DA-9710-44C9550FE0A3}"/>
              </a:ext>
            </a:extLst>
          </p:cNvPr>
          <p:cNvSpPr txBox="1"/>
          <p:nvPr/>
        </p:nvSpPr>
        <p:spPr>
          <a:xfrm>
            <a:off x="3530347" y="3839142"/>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4" name="Rectangle 5">
            <a:extLst>
              <a:ext uri="{FF2B5EF4-FFF2-40B4-BE49-F238E27FC236}">
                <a16:creationId xmlns:a16="http://schemas.microsoft.com/office/drawing/2014/main" id="{7BEA4EF8-7B31-4281-9062-6408B15AD8B4}"/>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 name="Oval 6">
            <a:extLst>
              <a:ext uri="{FF2B5EF4-FFF2-40B4-BE49-F238E27FC236}">
                <a16:creationId xmlns:a16="http://schemas.microsoft.com/office/drawing/2014/main" id="{F39199B5-8A93-407D-8A08-B58B780F7066}"/>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Rectangle 7">
            <a:extLst>
              <a:ext uri="{FF2B5EF4-FFF2-40B4-BE49-F238E27FC236}">
                <a16:creationId xmlns:a16="http://schemas.microsoft.com/office/drawing/2014/main" id="{88EF84A6-715F-47E8-82B3-6E2823DE9C47}"/>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CuadroTexto 13">
            <a:extLst>
              <a:ext uri="{FF2B5EF4-FFF2-40B4-BE49-F238E27FC236}">
                <a16:creationId xmlns:a16="http://schemas.microsoft.com/office/drawing/2014/main" id="{C0A742E8-AC06-4A58-B57D-DF14C3F5B1DE}"/>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پژوهش</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8" name="Rectángulo 14">
            <a:extLst>
              <a:ext uri="{FF2B5EF4-FFF2-40B4-BE49-F238E27FC236}">
                <a16:creationId xmlns:a16="http://schemas.microsoft.com/office/drawing/2014/main" id="{111A8DFD-5C8F-4F36-BD62-CE8562EE3A81}"/>
              </a:ext>
            </a:extLst>
          </p:cNvPr>
          <p:cNvSpPr/>
          <p:nvPr/>
        </p:nvSpPr>
        <p:spPr>
          <a:xfrm>
            <a:off x="1790760" y="1067754"/>
            <a:ext cx="1197764" cy="132343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04</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9" name="CuadroTexto 15">
            <a:extLst>
              <a:ext uri="{FF2B5EF4-FFF2-40B4-BE49-F238E27FC236}">
                <a16:creationId xmlns:a16="http://schemas.microsoft.com/office/drawing/2014/main" id="{9F4B5D75-2B44-4EBE-9AFD-2D093BA09F65}"/>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0" name="Picture 2" descr="n;acl gato">
            <a:extLst>
              <a:ext uri="{FF2B5EF4-FFF2-40B4-BE49-F238E27FC236}">
                <a16:creationId xmlns:a16="http://schemas.microsoft.com/office/drawing/2014/main" id="{648DD161-22BE-4283-94E0-CD4D533B931F}"/>
              </a:ext>
            </a:extLst>
          </p:cNvPr>
          <p:cNvPicPr>
            <a:picLocks noChangeAspect="1"/>
          </p:cNvPicPr>
          <p:nvPr/>
        </p:nvPicPr>
        <p:blipFill>
          <a:blip r:embed="rId3"/>
          <a:stretch>
            <a:fillRect/>
          </a:stretch>
        </p:blipFill>
        <p:spPr>
          <a:xfrm>
            <a:off x="7619996" y="0"/>
            <a:ext cx="4572000" cy="6858000"/>
          </a:xfrm>
          <a:prstGeom prst="rect">
            <a:avLst/>
          </a:prstGeom>
          <a:noFill/>
          <a:ln cap="flat">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005">
    <p:bg>
      <p:bgPr>
        <a:solidFill>
          <a:srgbClr val="222838"/>
        </a:solidFill>
        <a:effectLst/>
      </p:bgPr>
    </p:bg>
    <p:spTree>
      <p:nvGrpSpPr>
        <p:cNvPr id="1" name=""/>
        <p:cNvGrpSpPr/>
        <p:nvPr/>
      </p:nvGrpSpPr>
      <p:grpSpPr>
        <a:xfrm>
          <a:off x="0" y="0"/>
          <a:ext cx="0" cy="0"/>
          <a:chOff x="0" y="0"/>
          <a:chExt cx="0" cy="0"/>
        </a:xfrm>
      </p:grpSpPr>
      <p:sp>
        <p:nvSpPr>
          <p:cNvPr id="2" name="Rectángulo 28">
            <a:extLst>
              <a:ext uri="{FF2B5EF4-FFF2-40B4-BE49-F238E27FC236}">
                <a16:creationId xmlns:a16="http://schemas.microsoft.com/office/drawing/2014/main" id="{070D1CA5-ECE3-495D-9BF4-AB20490B6CBF}"/>
              </a:ext>
            </a:extLst>
          </p:cNvPr>
          <p:cNvSpPr/>
          <p:nvPr/>
        </p:nvSpPr>
        <p:spPr>
          <a:xfrm>
            <a:off x="0" y="6272418"/>
            <a:ext cx="12191996" cy="597514"/>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3" name="Marcador de posición de imagen 34">
            <a:extLst>
              <a:ext uri="{FF2B5EF4-FFF2-40B4-BE49-F238E27FC236}">
                <a16:creationId xmlns:a16="http://schemas.microsoft.com/office/drawing/2014/main" id="{3A1BA2A3-1EFB-4C02-B66F-8E9CEA3472E5}"/>
              </a:ext>
            </a:extLst>
          </p:cNvPr>
          <p:cNvPicPr>
            <a:picLocks noGrp="1" noChangeAspect="1"/>
          </p:cNvPicPr>
          <p:nvPr>
            <p:ph type="pic" idx="4294967295"/>
          </p:nvPr>
        </p:nvPicPr>
        <p:blipFill>
          <a:blip r:embed="rId2"/>
          <a:srcRect t="1" b="1"/>
          <a:stretch>
            <a:fillRect/>
          </a:stretch>
        </p:blipFill>
        <p:spPr>
          <a:xfrm>
            <a:off x="5208586" y="1879604"/>
            <a:ext cx="1339852" cy="1684333"/>
          </a:xfrm>
          <a:solidFill>
            <a:srgbClr val="262626"/>
          </a:solidFill>
        </p:spPr>
      </p:pic>
      <p:pic>
        <p:nvPicPr>
          <p:cNvPr id="4" name="Marcador de posición de imagen 36">
            <a:extLst>
              <a:ext uri="{FF2B5EF4-FFF2-40B4-BE49-F238E27FC236}">
                <a16:creationId xmlns:a16="http://schemas.microsoft.com/office/drawing/2014/main" id="{64321FBE-7DE9-46EA-878D-714946ED2670}"/>
              </a:ext>
            </a:extLst>
          </p:cNvPr>
          <p:cNvPicPr>
            <a:picLocks noGrp="1" noChangeAspect="1"/>
          </p:cNvPicPr>
          <p:nvPr>
            <p:ph type="pic" idx="4294967295"/>
          </p:nvPr>
        </p:nvPicPr>
        <p:blipFill>
          <a:blip r:embed="rId3"/>
          <a:srcRect t="1" b="1"/>
          <a:stretch>
            <a:fillRect/>
          </a:stretch>
        </p:blipFill>
        <p:spPr>
          <a:xfrm>
            <a:off x="8815392" y="1879604"/>
            <a:ext cx="1339852" cy="1684333"/>
          </a:xfrm>
          <a:solidFill>
            <a:srgbClr val="262626"/>
          </a:solidFill>
        </p:spPr>
      </p:pic>
      <p:pic>
        <p:nvPicPr>
          <p:cNvPr id="5" name="Marcador de posición de imagen 38">
            <a:extLst>
              <a:ext uri="{FF2B5EF4-FFF2-40B4-BE49-F238E27FC236}">
                <a16:creationId xmlns:a16="http://schemas.microsoft.com/office/drawing/2014/main" id="{E8A1D1F9-75AE-4EDD-B8A6-A91DFFA15CC4}"/>
              </a:ext>
            </a:extLst>
          </p:cNvPr>
          <p:cNvPicPr>
            <a:picLocks noGrp="1" noChangeAspect="1"/>
          </p:cNvPicPr>
          <p:nvPr>
            <p:ph type="pic" idx="4294967295"/>
          </p:nvPr>
        </p:nvPicPr>
        <p:blipFill>
          <a:blip r:embed="rId4"/>
          <a:srcRect t="1" b="1"/>
          <a:stretch>
            <a:fillRect/>
          </a:stretch>
        </p:blipFill>
        <p:spPr>
          <a:xfrm>
            <a:off x="5208586" y="4279904"/>
            <a:ext cx="1339852" cy="1684333"/>
          </a:xfrm>
          <a:solidFill>
            <a:srgbClr val="262626"/>
          </a:solidFill>
        </p:spPr>
      </p:pic>
      <p:pic>
        <p:nvPicPr>
          <p:cNvPr id="6" name="Marcador de posición de imagen 40">
            <a:extLst>
              <a:ext uri="{FF2B5EF4-FFF2-40B4-BE49-F238E27FC236}">
                <a16:creationId xmlns:a16="http://schemas.microsoft.com/office/drawing/2014/main" id="{9630E0CA-5BDB-4009-85E0-F9AF2374C353}"/>
              </a:ext>
            </a:extLst>
          </p:cNvPr>
          <p:cNvPicPr>
            <a:picLocks noGrp="1" noChangeAspect="1"/>
          </p:cNvPicPr>
          <p:nvPr>
            <p:ph type="pic" idx="4294967295"/>
          </p:nvPr>
        </p:nvPicPr>
        <p:blipFill>
          <a:blip r:embed="rId5"/>
          <a:srcRect t="1" b="1"/>
          <a:stretch>
            <a:fillRect/>
          </a:stretch>
        </p:blipFill>
        <p:spPr>
          <a:xfrm>
            <a:off x="8815392" y="4279904"/>
            <a:ext cx="1339852" cy="1684333"/>
          </a:xfrm>
          <a:solidFill>
            <a:srgbClr val="262626"/>
          </a:solidFill>
        </p:spPr>
      </p:pic>
      <p:sp>
        <p:nvSpPr>
          <p:cNvPr id="7" name="CuadroTexto 2">
            <a:extLst>
              <a:ext uri="{FF2B5EF4-FFF2-40B4-BE49-F238E27FC236}">
                <a16:creationId xmlns:a16="http://schemas.microsoft.com/office/drawing/2014/main" id="{D1E1CDA4-6973-4C37-87C7-CA0FB1CA8D57}"/>
              </a:ext>
            </a:extLst>
          </p:cNvPr>
          <p:cNvSpPr txBox="1"/>
          <p:nvPr/>
        </p:nvSpPr>
        <p:spPr>
          <a:xfrm>
            <a:off x="963594" y="2473817"/>
            <a:ext cx="2762000" cy="769440"/>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400" b="1" spc="300" dirty="0">
                <a:solidFill>
                  <a:srgbClr val="FFFFFF"/>
                </a:solidFill>
                <a:latin typeface="Oswald" pitchFamily="2"/>
                <a:ea typeface="Roboto" pitchFamily="2"/>
                <a:cs typeface="B Nazanin" panose="00000400000000000000" pitchFamily="2" charset="-78"/>
              </a:rPr>
              <a:t>روش</a:t>
            </a:r>
            <a:endParaRPr lang="es-ES" sz="44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8" name="CuadroTexto 3">
            <a:extLst>
              <a:ext uri="{FF2B5EF4-FFF2-40B4-BE49-F238E27FC236}">
                <a16:creationId xmlns:a16="http://schemas.microsoft.com/office/drawing/2014/main" id="{EE6965F8-DA58-4028-B714-5E661D0648D0}"/>
              </a:ext>
            </a:extLst>
          </p:cNvPr>
          <p:cNvSpPr txBox="1"/>
          <p:nvPr/>
        </p:nvSpPr>
        <p:spPr>
          <a:xfrm>
            <a:off x="950089" y="3159169"/>
            <a:ext cx="3335895"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اسرار موفقیت خود را بگویید... فقط رازهای اساسی را، لازم نیست همه کارت های خود را نشان دهید.</a:t>
            </a:r>
            <a:endParaRPr lang="es-ES" sz="1600" b="0" i="0" u="none" strike="noStrike" kern="1200" cap="none" spc="0" baseline="0" dirty="0">
              <a:solidFill>
                <a:srgbClr val="FFFFFF"/>
              </a:solidFill>
              <a:uFillTx/>
              <a:latin typeface="Arial"/>
              <a:cs typeface="B Nazanin" panose="00000400000000000000" pitchFamily="2" charset="-78"/>
            </a:endParaRPr>
          </a:p>
        </p:txBody>
      </p:sp>
      <p:cxnSp>
        <p:nvCxnSpPr>
          <p:cNvPr id="9" name="Conector recto 5">
            <a:extLst>
              <a:ext uri="{FF2B5EF4-FFF2-40B4-BE49-F238E27FC236}">
                <a16:creationId xmlns:a16="http://schemas.microsoft.com/office/drawing/2014/main" id="{6DD77F79-01D9-4EBF-BE3E-BEEAB9DB552F}"/>
              </a:ext>
            </a:extLst>
          </p:cNvPr>
          <p:cNvCxnSpPr/>
          <p:nvPr/>
        </p:nvCxnSpPr>
        <p:spPr>
          <a:xfrm flipH="1">
            <a:off x="6150793" y="2610538"/>
            <a:ext cx="624078" cy="0"/>
          </a:xfrm>
          <a:prstGeom prst="straightConnector1">
            <a:avLst/>
          </a:prstGeom>
          <a:noFill/>
          <a:ln w="38103" cap="flat">
            <a:solidFill>
              <a:srgbClr val="FFFFFF"/>
            </a:solidFill>
            <a:prstDash val="solid"/>
            <a:miter/>
          </a:ln>
        </p:spPr>
      </p:cxnSp>
      <p:sp>
        <p:nvSpPr>
          <p:cNvPr id="10" name="CuadroTexto 8">
            <a:extLst>
              <a:ext uri="{FF2B5EF4-FFF2-40B4-BE49-F238E27FC236}">
                <a16:creationId xmlns:a16="http://schemas.microsoft.com/office/drawing/2014/main" id="{F678DE52-D06E-4225-92C1-8242696996A5}"/>
              </a:ext>
            </a:extLst>
          </p:cNvPr>
          <p:cNvSpPr txBox="1"/>
          <p:nvPr/>
        </p:nvSpPr>
        <p:spPr>
          <a:xfrm>
            <a:off x="6857780" y="3024432"/>
            <a:ext cx="1586419"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تحقیق ادبیات و داده</a:t>
            </a:r>
            <a:endParaRPr lang="es-ES" b="1" dirty="0">
              <a:solidFill>
                <a:srgbClr val="FFFFFF"/>
              </a:solidFill>
              <a:latin typeface="Oswald" pitchFamily="2"/>
              <a:cs typeface="B Nazanin" panose="00000400000000000000" pitchFamily="2" charset="-78"/>
            </a:endParaRPr>
          </a:p>
        </p:txBody>
      </p:sp>
      <p:cxnSp>
        <p:nvCxnSpPr>
          <p:cNvPr id="11" name="Conector recto 15">
            <a:extLst>
              <a:ext uri="{FF2B5EF4-FFF2-40B4-BE49-F238E27FC236}">
                <a16:creationId xmlns:a16="http://schemas.microsoft.com/office/drawing/2014/main" id="{F056D6C3-41FB-4CFA-8165-64A991F329EA}"/>
              </a:ext>
            </a:extLst>
          </p:cNvPr>
          <p:cNvCxnSpPr/>
          <p:nvPr/>
        </p:nvCxnSpPr>
        <p:spPr>
          <a:xfrm flipH="1">
            <a:off x="9749808" y="2610538"/>
            <a:ext cx="624078" cy="0"/>
          </a:xfrm>
          <a:prstGeom prst="straightConnector1">
            <a:avLst/>
          </a:prstGeom>
          <a:noFill/>
          <a:ln w="38103" cap="flat">
            <a:solidFill>
              <a:srgbClr val="FFFFFF"/>
            </a:solidFill>
            <a:prstDash val="solid"/>
            <a:miter/>
          </a:ln>
        </p:spPr>
      </p:cxnSp>
      <p:sp>
        <p:nvSpPr>
          <p:cNvPr id="12" name="CuadroTexto 16">
            <a:extLst>
              <a:ext uri="{FF2B5EF4-FFF2-40B4-BE49-F238E27FC236}">
                <a16:creationId xmlns:a16="http://schemas.microsoft.com/office/drawing/2014/main" id="{50A8EF6E-1DE7-4B8C-87E3-181ABE3DA2C4}"/>
              </a:ext>
            </a:extLst>
          </p:cNvPr>
          <p:cNvSpPr txBox="1"/>
          <p:nvPr/>
        </p:nvSpPr>
        <p:spPr>
          <a:xfrm>
            <a:off x="10456794" y="3024432"/>
            <a:ext cx="1103836"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گروه های متمرکز</a:t>
            </a:r>
            <a:endParaRPr lang="es-ES" sz="1800" b="1" i="0" u="none" strike="noStrike" kern="1200" cap="none" spc="0" baseline="0" dirty="0">
              <a:solidFill>
                <a:srgbClr val="FFFFFF"/>
              </a:solidFill>
              <a:uFillTx/>
              <a:latin typeface="Oswald" pitchFamily="2"/>
              <a:cs typeface="B Nazanin" panose="00000400000000000000" pitchFamily="2" charset="-78"/>
            </a:endParaRPr>
          </a:p>
        </p:txBody>
      </p:sp>
      <p:cxnSp>
        <p:nvCxnSpPr>
          <p:cNvPr id="13" name="Conector recto 18">
            <a:extLst>
              <a:ext uri="{FF2B5EF4-FFF2-40B4-BE49-F238E27FC236}">
                <a16:creationId xmlns:a16="http://schemas.microsoft.com/office/drawing/2014/main" id="{874D98BB-9F1C-4BCF-8C79-B468F356860C}"/>
              </a:ext>
            </a:extLst>
          </p:cNvPr>
          <p:cNvCxnSpPr/>
          <p:nvPr/>
        </p:nvCxnSpPr>
        <p:spPr>
          <a:xfrm flipH="1">
            <a:off x="6150793" y="5027142"/>
            <a:ext cx="624078" cy="0"/>
          </a:xfrm>
          <a:prstGeom prst="straightConnector1">
            <a:avLst/>
          </a:prstGeom>
          <a:noFill/>
          <a:ln w="38103" cap="flat">
            <a:solidFill>
              <a:srgbClr val="FFFFFF"/>
            </a:solidFill>
            <a:prstDash val="solid"/>
            <a:miter/>
          </a:ln>
        </p:spPr>
      </p:cxnSp>
      <p:sp>
        <p:nvSpPr>
          <p:cNvPr id="14" name="CuadroTexto 19">
            <a:extLst>
              <a:ext uri="{FF2B5EF4-FFF2-40B4-BE49-F238E27FC236}">
                <a16:creationId xmlns:a16="http://schemas.microsoft.com/office/drawing/2014/main" id="{DAD84849-9D1D-413E-B7DB-5DF603D7CBAF}"/>
              </a:ext>
            </a:extLst>
          </p:cNvPr>
          <p:cNvSpPr txBox="1"/>
          <p:nvPr/>
        </p:nvSpPr>
        <p:spPr>
          <a:xfrm>
            <a:off x="6857780" y="5296405"/>
            <a:ext cx="1586419" cy="369335"/>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نظرسنجی ها</a:t>
            </a:r>
            <a:endParaRPr lang="es-ES" sz="1800" b="1" i="0" u="none" strike="noStrike" kern="1200" cap="none" spc="0" baseline="0" dirty="0">
              <a:solidFill>
                <a:srgbClr val="FFFFFF"/>
              </a:solidFill>
              <a:uFillTx/>
              <a:latin typeface="Oswald" pitchFamily="2"/>
              <a:cs typeface="B Nazanin" panose="00000400000000000000" pitchFamily="2" charset="-78"/>
            </a:endParaRPr>
          </a:p>
        </p:txBody>
      </p:sp>
      <p:cxnSp>
        <p:nvCxnSpPr>
          <p:cNvPr id="15" name="Conector recto 21">
            <a:extLst>
              <a:ext uri="{FF2B5EF4-FFF2-40B4-BE49-F238E27FC236}">
                <a16:creationId xmlns:a16="http://schemas.microsoft.com/office/drawing/2014/main" id="{C7EA8A96-7BCD-4FB8-904D-E0E96148480D}"/>
              </a:ext>
            </a:extLst>
          </p:cNvPr>
          <p:cNvCxnSpPr/>
          <p:nvPr/>
        </p:nvCxnSpPr>
        <p:spPr>
          <a:xfrm flipH="1">
            <a:off x="9749808" y="5027142"/>
            <a:ext cx="624078" cy="0"/>
          </a:xfrm>
          <a:prstGeom prst="straightConnector1">
            <a:avLst/>
          </a:prstGeom>
          <a:noFill/>
          <a:ln w="38103" cap="flat">
            <a:solidFill>
              <a:srgbClr val="FFFFFF"/>
            </a:solidFill>
            <a:prstDash val="solid"/>
            <a:miter/>
          </a:ln>
        </p:spPr>
      </p:cxnSp>
      <p:sp>
        <p:nvSpPr>
          <p:cNvPr id="16" name="CuadroTexto 22">
            <a:extLst>
              <a:ext uri="{FF2B5EF4-FFF2-40B4-BE49-F238E27FC236}">
                <a16:creationId xmlns:a16="http://schemas.microsoft.com/office/drawing/2014/main" id="{A0164977-CB0E-47D4-943A-6957EE57F1FA}"/>
              </a:ext>
            </a:extLst>
          </p:cNvPr>
          <p:cNvSpPr txBox="1"/>
          <p:nvPr/>
        </p:nvSpPr>
        <p:spPr>
          <a:xfrm>
            <a:off x="10456794" y="5296405"/>
            <a:ext cx="858905"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تست </a:t>
            </a:r>
            <a:r>
              <a:rPr lang="es-ES" b="1" dirty="0">
                <a:solidFill>
                  <a:srgbClr val="FFFFFF"/>
                </a:solidFill>
                <a:latin typeface="Oswald" pitchFamily="2"/>
                <a:cs typeface="B Nazanin" panose="00000400000000000000" pitchFamily="2" charset="-78"/>
              </a:rPr>
              <a:t>A/B</a:t>
            </a:r>
            <a:endParaRPr lang="es-ES" sz="1800" b="1" i="0" u="none" strike="noStrike" kern="1200" cap="none" spc="0" baseline="0" dirty="0">
              <a:solidFill>
                <a:srgbClr val="FFFFFF"/>
              </a:solidFill>
              <a:uFillTx/>
              <a:latin typeface="Oswald" pitchFamily="2"/>
              <a:cs typeface="B Nazanin" panose="00000400000000000000" pitchFamily="2" charset="-78"/>
            </a:endParaRPr>
          </a:p>
        </p:txBody>
      </p:sp>
      <p:sp>
        <p:nvSpPr>
          <p:cNvPr id="17" name="Forma libre 23">
            <a:extLst>
              <a:ext uri="{FF2B5EF4-FFF2-40B4-BE49-F238E27FC236}">
                <a16:creationId xmlns:a16="http://schemas.microsoft.com/office/drawing/2014/main" id="{AA674566-86CF-4E1F-8F83-B4FA792B7E3A}"/>
              </a:ext>
            </a:extLst>
          </p:cNvPr>
          <p:cNvSpPr/>
          <p:nvPr/>
        </p:nvSpPr>
        <p:spPr>
          <a:xfrm>
            <a:off x="6928070" y="2398370"/>
            <a:ext cx="370917" cy="366061"/>
          </a:xfrm>
          <a:custGeom>
            <a:avLst/>
            <a:gdLst>
              <a:gd name="f0" fmla="val 10800000"/>
              <a:gd name="f1" fmla="val 5400000"/>
              <a:gd name="f2" fmla="val 180"/>
              <a:gd name="f3" fmla="val w"/>
              <a:gd name="f4" fmla="val h"/>
              <a:gd name="f5" fmla="val 0"/>
              <a:gd name="f6" fmla="val 5819775"/>
              <a:gd name="f7" fmla="val 5743575"/>
              <a:gd name="f8" fmla="val 5644982"/>
              <a:gd name="f9" fmla="val 4681871"/>
              <a:gd name="f10" fmla="val 4364612"/>
              <a:gd name="f11" fmla="val 3401501"/>
              <a:gd name="f12" fmla="val 4536082"/>
              <a:gd name="f13" fmla="val 3075175"/>
              <a:gd name="f14" fmla="val 4633532"/>
              <a:gd name="f15" fmla="val 2708062"/>
              <a:gd name="f16" fmla="val 2316766"/>
              <a:gd name="f17" fmla="val 1043940"/>
              <a:gd name="f18" fmla="val 3597145"/>
              <a:gd name="f19" fmla="val 1036387"/>
              <a:gd name="f20" fmla="val 4625216"/>
              <a:gd name="f21" fmla="val 2325072"/>
              <a:gd name="f22" fmla="val 2749601"/>
              <a:gd name="f23" fmla="val 3149194"/>
              <a:gd name="f24" fmla="val 4511155"/>
              <a:gd name="f25" fmla="val 3491389"/>
              <a:gd name="f26" fmla="val 4307196"/>
              <a:gd name="f27" fmla="val 4755899"/>
              <a:gd name="f28" fmla="val 5570954"/>
              <a:gd name="f29" fmla="val 4878267"/>
              <a:gd name="f30" fmla="val 5685015"/>
              <a:gd name="f31" fmla="val 5033124"/>
              <a:gd name="f32" fmla="val 5750738"/>
              <a:gd name="f33" fmla="val 5204594"/>
              <a:gd name="f34" fmla="val 5376063"/>
              <a:gd name="f35" fmla="val 5530920"/>
              <a:gd name="f36" fmla="val 5685777"/>
              <a:gd name="f37" fmla="val 5563401"/>
              <a:gd name="f38" fmla="val 5889727"/>
              <a:gd name="f39" fmla="val 5326219"/>
              <a:gd name="f40" fmla="val 4926616"/>
              <a:gd name="f41" fmla="val 3433982"/>
              <a:gd name="f42" fmla="val 3980126"/>
              <a:gd name="f43" fmla="val 3115961"/>
              <a:gd name="f44" fmla="val 4192391"/>
              <a:gd name="f45" fmla="val 2732227"/>
              <a:gd name="f46" fmla="val 4314759"/>
              <a:gd name="f47" fmla="val 2316013"/>
              <a:gd name="f48" fmla="val 1215419"/>
              <a:gd name="f49" fmla="val 4323064"/>
              <a:gd name="f50" fmla="val 309715"/>
              <a:gd name="f51" fmla="val 3417361"/>
              <a:gd name="f52" fmla="val 2307708"/>
              <a:gd name="f53" fmla="val 1198055"/>
              <a:gd name="f54" fmla="val 292332"/>
              <a:gd name="f55" fmla="val 3434725"/>
              <a:gd name="f56" fmla="val 4340438"/>
              <a:gd name="f57" fmla="val 1198036"/>
              <a:gd name="f58" fmla="val 2307698"/>
              <a:gd name="f59" fmla="val 2683126"/>
              <a:gd name="f60" fmla="val 4234682"/>
              <a:gd name="f61" fmla="val 3033617"/>
              <a:gd name="f62" fmla="val 4054907"/>
              <a:gd name="f63" fmla="val 3335779"/>
              <a:gd name="f64" fmla="val 4046601"/>
              <a:gd name="f65" fmla="val 3344085"/>
              <a:gd name="f66" fmla="val 3890982"/>
              <a:gd name="f67" fmla="val 3678726"/>
              <a:gd name="f68" fmla="val 3816963"/>
              <a:gd name="f69" fmla="val 5432727"/>
              <a:gd name="f70" fmla="val 5359451"/>
              <a:gd name="f71" fmla="val 5310359"/>
              <a:gd name="f72" fmla="val 5481819"/>
              <a:gd name="f73" fmla="val 5089779"/>
              <a:gd name="f74" fmla="val 4967412"/>
              <a:gd name="f75" fmla="val 3743687"/>
              <a:gd name="f76" fmla="val 4135727"/>
              <a:gd name="f77" fmla="val 3751993"/>
              <a:gd name="f78" fmla="val 4127421"/>
              <a:gd name="f79" fmla="val 3760308"/>
              <a:gd name="f80" fmla="val 3923471"/>
              <a:gd name="f81" fmla="val 3996738"/>
              <a:gd name="f82" fmla="val 4078329"/>
              <a:gd name="f83" fmla="val 3841890"/>
              <a:gd name="f84" fmla="val 4200697"/>
              <a:gd name="f85" fmla="val 3670411"/>
              <a:gd name="f86" fmla="val 4902442"/>
              <a:gd name="f87" fmla="val 5563410"/>
              <a:gd name="f88" fmla="val 5024819"/>
              <a:gd name="f89" fmla="val 5228768"/>
              <a:gd name="f90" fmla="val 929126"/>
              <a:gd name="f91" fmla="val 1566663"/>
              <a:gd name="f92" fmla="val 946499"/>
              <a:gd name="f93" fmla="val 1549299"/>
              <a:gd name="f94" fmla="val 3066098"/>
              <a:gd name="f95" fmla="val 1566672"/>
              <a:gd name="f96" fmla="val 3686270"/>
              <a:gd name="f97" fmla="val 3083471"/>
              <a:gd name="f98" fmla="val 3703644"/>
              <a:gd name="f99" fmla="val 3083481"/>
              <a:gd name="f100" fmla="val 3393186"/>
              <a:gd name="f101" fmla="val 1729826"/>
              <a:gd name="f102" fmla="val 1240336"/>
              <a:gd name="f103" fmla="val 2912002"/>
              <a:gd name="f104" fmla="val 2308450"/>
              <a:gd name="f105" fmla="val 1713205"/>
              <a:gd name="f106" fmla="val 1721520"/>
              <a:gd name="f107" fmla="val 1223715"/>
              <a:gd name="f108" fmla="val 2920318"/>
              <a:gd name="f109" fmla="val 3409807"/>
              <a:gd name="f110" fmla="val 1704899"/>
              <a:gd name="f111" fmla="val 3401492"/>
              <a:gd name="f112" fmla="val 2903696"/>
              <a:gd name="f113" fmla="+- 0 0 -90"/>
              <a:gd name="f114" fmla="*/ f3 1 5819775"/>
              <a:gd name="f115" fmla="*/ f4 1 5743575"/>
              <a:gd name="f116" fmla="val f5"/>
              <a:gd name="f117" fmla="val f6"/>
              <a:gd name="f118" fmla="val f7"/>
              <a:gd name="f119" fmla="*/ f113 f0 1"/>
              <a:gd name="f120" fmla="+- f118 0 f116"/>
              <a:gd name="f121" fmla="+- f117 0 f116"/>
              <a:gd name="f122" fmla="*/ f119 1 f2"/>
              <a:gd name="f123" fmla="*/ f121 1 5819775"/>
              <a:gd name="f124" fmla="*/ f120 1 5743575"/>
              <a:gd name="f125" fmla="*/ 5644982 f121 1"/>
              <a:gd name="f126" fmla="*/ 4681871 f120 1"/>
              <a:gd name="f127" fmla="*/ 4364612 f121 1"/>
              <a:gd name="f128" fmla="*/ 3401501 f120 1"/>
              <a:gd name="f129" fmla="*/ 4633532 f121 1"/>
              <a:gd name="f130" fmla="*/ 2316766 f120 1"/>
              <a:gd name="f131" fmla="*/ 2316766 f121 1"/>
              <a:gd name="f132" fmla="*/ 0 f120 1"/>
              <a:gd name="f133" fmla="*/ 0 f121 1"/>
              <a:gd name="f134" fmla="*/ 2325072 f121 1"/>
              <a:gd name="f135" fmla="*/ 4625216 f120 1"/>
              <a:gd name="f136" fmla="*/ 3491389 f121 1"/>
              <a:gd name="f137" fmla="*/ 4307196 f120 1"/>
              <a:gd name="f138" fmla="*/ 4755899 f121 1"/>
              <a:gd name="f139" fmla="*/ 5570954 f120 1"/>
              <a:gd name="f140" fmla="*/ 5204594 f121 1"/>
              <a:gd name="f141" fmla="*/ 5750738 f120 1"/>
              <a:gd name="f142" fmla="*/ 5563401 f120 1"/>
              <a:gd name="f143" fmla="*/ 3433982 f121 1"/>
              <a:gd name="f144" fmla="*/ 3980126 f120 1"/>
              <a:gd name="f145" fmla="*/ 2316013 f121 1"/>
              <a:gd name="f146" fmla="*/ 4314759 f120 1"/>
              <a:gd name="f147" fmla="*/ 309715 f121 1"/>
              <a:gd name="f148" fmla="*/ 2307708 f120 1"/>
              <a:gd name="f149" fmla="*/ 292332 f120 1"/>
              <a:gd name="f150" fmla="*/ 4340438 f121 1"/>
              <a:gd name="f151" fmla="*/ 2307698 f120 1"/>
              <a:gd name="f152" fmla="*/ 4054907 f121 1"/>
              <a:gd name="f153" fmla="*/ 3335779 f120 1"/>
              <a:gd name="f154" fmla="*/ 4046601 f121 1"/>
              <a:gd name="f155" fmla="*/ 3344085 f120 1"/>
              <a:gd name="f156" fmla="*/ 5432727 f121 1"/>
              <a:gd name="f157" fmla="*/ 5359451 f120 1"/>
              <a:gd name="f158" fmla="*/ 4967412 f121 1"/>
              <a:gd name="f159" fmla="*/ 3743687 f121 1"/>
              <a:gd name="f160" fmla="*/ 4135727 f120 1"/>
              <a:gd name="f161" fmla="*/ 3760308 f121 1"/>
              <a:gd name="f162" fmla="*/ 4127421 f120 1"/>
              <a:gd name="f163" fmla="*/ 4200697 f121 1"/>
              <a:gd name="f164" fmla="*/ 3670411 f120 1"/>
              <a:gd name="f165" fmla="*/ 4902442 f120 1"/>
              <a:gd name="f166" fmla="*/ 929126 f120 1"/>
              <a:gd name="f167" fmla="*/ 946499 f121 1"/>
              <a:gd name="f168" fmla="*/ 3686270 f120 1"/>
              <a:gd name="f169" fmla="*/ 3703644 f121 1"/>
              <a:gd name="f170" fmla="*/ 3393186 f120 1"/>
              <a:gd name="f171" fmla="*/ 1240336 f121 1"/>
              <a:gd name="f172" fmla="*/ 2308450 f120 1"/>
              <a:gd name="f173" fmla="*/ 1223715 f120 1"/>
              <a:gd name="f174" fmla="*/ 3409807 f121 1"/>
              <a:gd name="f175" fmla="+- f122 0 f1"/>
              <a:gd name="f176" fmla="*/ f125 1 5819775"/>
              <a:gd name="f177" fmla="*/ f126 1 5743575"/>
              <a:gd name="f178" fmla="*/ f127 1 5819775"/>
              <a:gd name="f179" fmla="*/ f128 1 5743575"/>
              <a:gd name="f180" fmla="*/ f129 1 5819775"/>
              <a:gd name="f181" fmla="*/ f130 1 5743575"/>
              <a:gd name="f182" fmla="*/ f131 1 5819775"/>
              <a:gd name="f183" fmla="*/ f132 1 5743575"/>
              <a:gd name="f184" fmla="*/ f133 1 5819775"/>
              <a:gd name="f185" fmla="*/ f134 1 5819775"/>
              <a:gd name="f186" fmla="*/ f135 1 5743575"/>
              <a:gd name="f187" fmla="*/ f136 1 5819775"/>
              <a:gd name="f188" fmla="*/ f137 1 5743575"/>
              <a:gd name="f189" fmla="*/ f138 1 5819775"/>
              <a:gd name="f190" fmla="*/ f139 1 5743575"/>
              <a:gd name="f191" fmla="*/ f140 1 5819775"/>
              <a:gd name="f192" fmla="*/ f141 1 5743575"/>
              <a:gd name="f193" fmla="*/ f142 1 5743575"/>
              <a:gd name="f194" fmla="*/ f143 1 5819775"/>
              <a:gd name="f195" fmla="*/ f144 1 5743575"/>
              <a:gd name="f196" fmla="*/ f145 1 5819775"/>
              <a:gd name="f197" fmla="*/ f146 1 5743575"/>
              <a:gd name="f198" fmla="*/ f147 1 5819775"/>
              <a:gd name="f199" fmla="*/ f148 1 5743575"/>
              <a:gd name="f200" fmla="*/ f149 1 5743575"/>
              <a:gd name="f201" fmla="*/ f150 1 5819775"/>
              <a:gd name="f202" fmla="*/ f151 1 5743575"/>
              <a:gd name="f203" fmla="*/ f152 1 5819775"/>
              <a:gd name="f204" fmla="*/ f153 1 5743575"/>
              <a:gd name="f205" fmla="*/ f154 1 5819775"/>
              <a:gd name="f206" fmla="*/ f155 1 5743575"/>
              <a:gd name="f207" fmla="*/ f156 1 5819775"/>
              <a:gd name="f208" fmla="*/ f157 1 5743575"/>
              <a:gd name="f209" fmla="*/ f158 1 5819775"/>
              <a:gd name="f210" fmla="*/ f159 1 5819775"/>
              <a:gd name="f211" fmla="*/ f160 1 5743575"/>
              <a:gd name="f212" fmla="*/ f161 1 5819775"/>
              <a:gd name="f213" fmla="*/ f162 1 5743575"/>
              <a:gd name="f214" fmla="*/ f163 1 5819775"/>
              <a:gd name="f215" fmla="*/ f164 1 5743575"/>
              <a:gd name="f216" fmla="*/ f165 1 5743575"/>
              <a:gd name="f217" fmla="*/ f166 1 5743575"/>
              <a:gd name="f218" fmla="*/ f167 1 5819775"/>
              <a:gd name="f219" fmla="*/ f168 1 5743575"/>
              <a:gd name="f220" fmla="*/ f169 1 5819775"/>
              <a:gd name="f221" fmla="*/ f170 1 5743575"/>
              <a:gd name="f222" fmla="*/ f171 1 5819775"/>
              <a:gd name="f223" fmla="*/ f172 1 5743575"/>
              <a:gd name="f224" fmla="*/ f173 1 5743575"/>
              <a:gd name="f225" fmla="*/ f174 1 5819775"/>
              <a:gd name="f226" fmla="*/ f116 1 f123"/>
              <a:gd name="f227" fmla="*/ f117 1 f123"/>
              <a:gd name="f228" fmla="*/ f116 1 f124"/>
              <a:gd name="f229" fmla="*/ f118 1 f124"/>
              <a:gd name="f230" fmla="*/ f176 1 f123"/>
              <a:gd name="f231" fmla="*/ f177 1 f124"/>
              <a:gd name="f232" fmla="*/ f178 1 f123"/>
              <a:gd name="f233" fmla="*/ f179 1 f124"/>
              <a:gd name="f234" fmla="*/ f180 1 f123"/>
              <a:gd name="f235" fmla="*/ f181 1 f124"/>
              <a:gd name="f236" fmla="*/ f182 1 f123"/>
              <a:gd name="f237" fmla="*/ f183 1 f124"/>
              <a:gd name="f238" fmla="*/ f184 1 f123"/>
              <a:gd name="f239" fmla="*/ f185 1 f123"/>
              <a:gd name="f240" fmla="*/ f186 1 f124"/>
              <a:gd name="f241" fmla="*/ f187 1 f123"/>
              <a:gd name="f242" fmla="*/ f188 1 f124"/>
              <a:gd name="f243" fmla="*/ f189 1 f123"/>
              <a:gd name="f244" fmla="*/ f190 1 f124"/>
              <a:gd name="f245" fmla="*/ f191 1 f123"/>
              <a:gd name="f246" fmla="*/ f192 1 f124"/>
              <a:gd name="f247" fmla="*/ f193 1 f124"/>
              <a:gd name="f248" fmla="*/ f194 1 f123"/>
              <a:gd name="f249" fmla="*/ f195 1 f124"/>
              <a:gd name="f250" fmla="*/ f196 1 f123"/>
              <a:gd name="f251" fmla="*/ f197 1 f124"/>
              <a:gd name="f252" fmla="*/ f198 1 f123"/>
              <a:gd name="f253" fmla="*/ f199 1 f124"/>
              <a:gd name="f254" fmla="*/ f200 1 f124"/>
              <a:gd name="f255" fmla="*/ f201 1 f123"/>
              <a:gd name="f256" fmla="*/ f202 1 f124"/>
              <a:gd name="f257" fmla="*/ f203 1 f123"/>
              <a:gd name="f258" fmla="*/ f204 1 f124"/>
              <a:gd name="f259" fmla="*/ f205 1 f123"/>
              <a:gd name="f260" fmla="*/ f206 1 f124"/>
              <a:gd name="f261" fmla="*/ f207 1 f123"/>
              <a:gd name="f262" fmla="*/ f208 1 f124"/>
              <a:gd name="f263" fmla="*/ f209 1 f123"/>
              <a:gd name="f264" fmla="*/ f210 1 f123"/>
              <a:gd name="f265" fmla="*/ f211 1 f124"/>
              <a:gd name="f266" fmla="*/ f212 1 f123"/>
              <a:gd name="f267" fmla="*/ f213 1 f124"/>
              <a:gd name="f268" fmla="*/ f214 1 f123"/>
              <a:gd name="f269" fmla="*/ f215 1 f124"/>
              <a:gd name="f270" fmla="*/ f216 1 f124"/>
              <a:gd name="f271" fmla="*/ f217 1 f124"/>
              <a:gd name="f272" fmla="*/ f218 1 f123"/>
              <a:gd name="f273" fmla="*/ f219 1 f124"/>
              <a:gd name="f274" fmla="*/ f220 1 f123"/>
              <a:gd name="f275" fmla="*/ f221 1 f124"/>
              <a:gd name="f276" fmla="*/ f222 1 f123"/>
              <a:gd name="f277" fmla="*/ f223 1 f124"/>
              <a:gd name="f278" fmla="*/ f224 1 f124"/>
              <a:gd name="f279" fmla="*/ f225 1 f123"/>
              <a:gd name="f280" fmla="*/ f226 f114 1"/>
              <a:gd name="f281" fmla="*/ f227 f114 1"/>
              <a:gd name="f282" fmla="*/ f229 f115 1"/>
              <a:gd name="f283" fmla="*/ f228 f115 1"/>
              <a:gd name="f284" fmla="*/ f230 f114 1"/>
              <a:gd name="f285" fmla="*/ f231 f115 1"/>
              <a:gd name="f286" fmla="*/ f232 f114 1"/>
              <a:gd name="f287" fmla="*/ f233 f115 1"/>
              <a:gd name="f288" fmla="*/ f234 f114 1"/>
              <a:gd name="f289" fmla="*/ f235 f115 1"/>
              <a:gd name="f290" fmla="*/ f236 f114 1"/>
              <a:gd name="f291" fmla="*/ f237 f115 1"/>
              <a:gd name="f292" fmla="*/ f238 f114 1"/>
              <a:gd name="f293" fmla="*/ f239 f114 1"/>
              <a:gd name="f294" fmla="*/ f240 f115 1"/>
              <a:gd name="f295" fmla="*/ f241 f114 1"/>
              <a:gd name="f296" fmla="*/ f242 f115 1"/>
              <a:gd name="f297" fmla="*/ f243 f114 1"/>
              <a:gd name="f298" fmla="*/ f244 f115 1"/>
              <a:gd name="f299" fmla="*/ f245 f114 1"/>
              <a:gd name="f300" fmla="*/ f246 f115 1"/>
              <a:gd name="f301" fmla="*/ f247 f115 1"/>
              <a:gd name="f302" fmla="*/ f248 f114 1"/>
              <a:gd name="f303" fmla="*/ f249 f115 1"/>
              <a:gd name="f304" fmla="*/ f250 f114 1"/>
              <a:gd name="f305" fmla="*/ f251 f115 1"/>
              <a:gd name="f306" fmla="*/ f252 f114 1"/>
              <a:gd name="f307" fmla="*/ f253 f115 1"/>
              <a:gd name="f308" fmla="*/ f254 f115 1"/>
              <a:gd name="f309" fmla="*/ f255 f114 1"/>
              <a:gd name="f310" fmla="*/ f256 f115 1"/>
              <a:gd name="f311" fmla="*/ f257 f114 1"/>
              <a:gd name="f312" fmla="*/ f258 f115 1"/>
              <a:gd name="f313" fmla="*/ f259 f114 1"/>
              <a:gd name="f314" fmla="*/ f260 f115 1"/>
              <a:gd name="f315" fmla="*/ f261 f114 1"/>
              <a:gd name="f316" fmla="*/ f262 f115 1"/>
              <a:gd name="f317" fmla="*/ f263 f114 1"/>
              <a:gd name="f318" fmla="*/ f264 f114 1"/>
              <a:gd name="f319" fmla="*/ f265 f115 1"/>
              <a:gd name="f320" fmla="*/ f266 f114 1"/>
              <a:gd name="f321" fmla="*/ f267 f115 1"/>
              <a:gd name="f322" fmla="*/ f268 f114 1"/>
              <a:gd name="f323" fmla="*/ f269 f115 1"/>
              <a:gd name="f324" fmla="*/ f270 f115 1"/>
              <a:gd name="f325" fmla="*/ f271 f115 1"/>
              <a:gd name="f326" fmla="*/ f272 f114 1"/>
              <a:gd name="f327" fmla="*/ f273 f115 1"/>
              <a:gd name="f328" fmla="*/ f274 f114 1"/>
              <a:gd name="f329" fmla="*/ f275 f115 1"/>
              <a:gd name="f330" fmla="*/ f276 f114 1"/>
              <a:gd name="f331" fmla="*/ f277 f115 1"/>
              <a:gd name="f332" fmla="*/ f278 f115 1"/>
              <a:gd name="f333" fmla="*/ f279 f114 1"/>
            </a:gdLst>
            <a:ahLst/>
            <a:cxnLst>
              <a:cxn ang="3cd4">
                <a:pos x="hc" y="t"/>
              </a:cxn>
              <a:cxn ang="0">
                <a:pos x="r" y="vc"/>
              </a:cxn>
              <a:cxn ang="cd4">
                <a:pos x="hc" y="b"/>
              </a:cxn>
              <a:cxn ang="cd2">
                <a:pos x="l" y="vc"/>
              </a:cxn>
              <a:cxn ang="f175">
                <a:pos x="f284" y="f285"/>
              </a:cxn>
              <a:cxn ang="f175">
                <a:pos x="f286" y="f287"/>
              </a:cxn>
              <a:cxn ang="f175">
                <a:pos x="f288" y="f289"/>
              </a:cxn>
              <a:cxn ang="f175">
                <a:pos x="f290" y="f291"/>
              </a:cxn>
              <a:cxn ang="f175">
                <a:pos x="f292" y="f289"/>
              </a:cxn>
              <a:cxn ang="f175">
                <a:pos x="f293" y="f294"/>
              </a:cxn>
              <a:cxn ang="f175">
                <a:pos x="f295" y="f296"/>
              </a:cxn>
              <a:cxn ang="f175">
                <a:pos x="f297" y="f298"/>
              </a:cxn>
              <a:cxn ang="f175">
                <a:pos x="f299" y="f300"/>
              </a:cxn>
              <a:cxn ang="f175">
                <a:pos x="f284" y="f301"/>
              </a:cxn>
              <a:cxn ang="f175">
                <a:pos x="f284" y="f285"/>
              </a:cxn>
              <a:cxn ang="f175">
                <a:pos x="f302" y="f303"/>
              </a:cxn>
              <a:cxn ang="f175">
                <a:pos x="f304" y="f305"/>
              </a:cxn>
              <a:cxn ang="f175">
                <a:pos x="f306" y="f307"/>
              </a:cxn>
              <a:cxn ang="f175">
                <a:pos x="f293" y="f308"/>
              </a:cxn>
              <a:cxn ang="f175">
                <a:pos x="f309" y="f310"/>
              </a:cxn>
              <a:cxn ang="f175">
                <a:pos x="f311" y="f312"/>
              </a:cxn>
              <a:cxn ang="f175">
                <a:pos x="f313" y="f314"/>
              </a:cxn>
              <a:cxn ang="f175">
                <a:pos x="f302" y="f303"/>
              </a:cxn>
              <a:cxn ang="f175">
                <a:pos x="f315" y="f316"/>
              </a:cxn>
              <a:cxn ang="f175">
                <a:pos x="f317" y="f316"/>
              </a:cxn>
              <a:cxn ang="f175">
                <a:pos x="f318" y="f319"/>
              </a:cxn>
              <a:cxn ang="f175">
                <a:pos x="f320" y="f321"/>
              </a:cxn>
              <a:cxn ang="f175">
                <a:pos x="f322" y="f323"/>
              </a:cxn>
              <a:cxn ang="f175">
                <a:pos x="f315" y="f324"/>
              </a:cxn>
              <a:cxn ang="f175">
                <a:pos x="f315" y="f316"/>
              </a:cxn>
              <a:cxn ang="f175">
                <a:pos x="f293" y="f325"/>
              </a:cxn>
              <a:cxn ang="f175">
                <a:pos x="f326" y="f310"/>
              </a:cxn>
              <a:cxn ang="f175">
                <a:pos x="f293" y="f327"/>
              </a:cxn>
              <a:cxn ang="f175">
                <a:pos x="f328" y="f310"/>
              </a:cxn>
              <a:cxn ang="f175">
                <a:pos x="f293" y="f325"/>
              </a:cxn>
              <a:cxn ang="f175">
                <a:pos x="f293" y="f329"/>
              </a:cxn>
              <a:cxn ang="f175">
                <a:pos x="f330" y="f331"/>
              </a:cxn>
              <a:cxn ang="f175">
                <a:pos x="f293" y="f332"/>
              </a:cxn>
              <a:cxn ang="f175">
                <a:pos x="f333" y="f331"/>
              </a:cxn>
              <a:cxn ang="f175">
                <a:pos x="f293" y="f329"/>
              </a:cxn>
            </a:cxnLst>
            <a:rect l="f280" t="f283" r="f281" b="f282"/>
            <a:pathLst>
              <a:path w="5819775" h="5743575">
                <a:moveTo>
                  <a:pt x="f8" y="f9"/>
                </a:moveTo>
                <a:lnTo>
                  <a:pt x="f10" y="f11"/>
                </a:lnTo>
                <a:cubicBezTo>
                  <a:pt x="f12" y="f13"/>
                  <a:pt x="f14" y="f15"/>
                  <a:pt x="f14" y="f16"/>
                </a:cubicBezTo>
                <a:cubicBezTo>
                  <a:pt x="f14" y="f17"/>
                  <a:pt x="f18" y="f5"/>
                  <a:pt x="f16" y="f5"/>
                </a:cubicBezTo>
                <a:cubicBezTo>
                  <a:pt x="f17" y="f5"/>
                  <a:pt x="f5" y="f19"/>
                  <a:pt x="f5" y="f16"/>
                </a:cubicBezTo>
                <a:cubicBezTo>
                  <a:pt x="f5" y="f18"/>
                  <a:pt x="f17" y="f20"/>
                  <a:pt x="f21" y="f20"/>
                </a:cubicBezTo>
                <a:cubicBezTo>
                  <a:pt x="f22" y="f20"/>
                  <a:pt x="f23" y="f24"/>
                  <a:pt x="f25" y="f26"/>
                </a:cubicBezTo>
                <a:lnTo>
                  <a:pt x="f27" y="f28"/>
                </a:lnTo>
                <a:cubicBezTo>
                  <a:pt x="f29" y="f30"/>
                  <a:pt x="f31" y="f32"/>
                  <a:pt x="f33" y="f32"/>
                </a:cubicBezTo>
                <a:cubicBezTo>
                  <a:pt x="f34" y="f32"/>
                  <a:pt x="f35" y="f36"/>
                  <a:pt x="f8" y="f37"/>
                </a:cubicBezTo>
                <a:cubicBezTo>
                  <a:pt x="f38" y="f39"/>
                  <a:pt x="f38" y="f40"/>
                  <a:pt x="f8" y="f9"/>
                </a:cubicBezTo>
                <a:close/>
                <a:moveTo>
                  <a:pt x="f41" y="f42"/>
                </a:moveTo>
                <a:cubicBezTo>
                  <a:pt x="f43" y="f44"/>
                  <a:pt x="f45" y="f46"/>
                  <a:pt x="f47" y="f46"/>
                </a:cubicBezTo>
                <a:cubicBezTo>
                  <a:pt x="f48" y="f49"/>
                  <a:pt x="f50" y="f51"/>
                  <a:pt x="f50" y="f52"/>
                </a:cubicBezTo>
                <a:cubicBezTo>
                  <a:pt x="f50" y="f53"/>
                  <a:pt x="f48" y="f54"/>
                  <a:pt x="f21" y="f54"/>
                </a:cubicBezTo>
                <a:cubicBezTo>
                  <a:pt x="f55" y="f54"/>
                  <a:pt x="f56" y="f57"/>
                  <a:pt x="f56" y="f58"/>
                </a:cubicBezTo>
                <a:cubicBezTo>
                  <a:pt x="f56" y="f59"/>
                  <a:pt x="f60" y="f61"/>
                  <a:pt x="f62" y="f63"/>
                </a:cubicBezTo>
                <a:lnTo>
                  <a:pt x="f64" y="f65"/>
                </a:lnTo>
                <a:cubicBezTo>
                  <a:pt x="f66" y="f18"/>
                  <a:pt x="f67" y="f68"/>
                  <a:pt x="f41" y="f42"/>
                </a:cubicBezTo>
                <a:close/>
                <a:moveTo>
                  <a:pt x="f69" y="f70"/>
                </a:moveTo>
                <a:cubicBezTo>
                  <a:pt x="f71" y="f72"/>
                  <a:pt x="f73" y="f72"/>
                  <a:pt x="f74" y="f70"/>
                </a:cubicBezTo>
                <a:lnTo>
                  <a:pt x="f75" y="f76"/>
                </a:lnTo>
                <a:cubicBezTo>
                  <a:pt x="f77" y="f76"/>
                  <a:pt x="f77" y="f78"/>
                  <a:pt x="f79" y="f78"/>
                </a:cubicBezTo>
                <a:cubicBezTo>
                  <a:pt x="f80" y="f81"/>
                  <a:pt x="f82" y="f83"/>
                  <a:pt x="f84" y="f85"/>
                </a:cubicBezTo>
                <a:lnTo>
                  <a:pt x="f69" y="f86"/>
                </a:lnTo>
                <a:cubicBezTo>
                  <a:pt x="f87" y="f88"/>
                  <a:pt x="f87" y="f89"/>
                  <a:pt x="f69" y="f70"/>
                </a:cubicBezTo>
                <a:close/>
                <a:moveTo>
                  <a:pt x="f21" y="f90"/>
                </a:moveTo>
                <a:cubicBezTo>
                  <a:pt x="f91" y="f90"/>
                  <a:pt x="f92" y="f93"/>
                  <a:pt x="f92" y="f58"/>
                </a:cubicBezTo>
                <a:cubicBezTo>
                  <a:pt x="f92" y="f94"/>
                  <a:pt x="f95" y="f96"/>
                  <a:pt x="f21" y="f96"/>
                </a:cubicBezTo>
                <a:cubicBezTo>
                  <a:pt x="f97" y="f96"/>
                  <a:pt x="f98" y="f94"/>
                  <a:pt x="f98" y="f58"/>
                </a:cubicBezTo>
                <a:cubicBezTo>
                  <a:pt x="f98" y="f93"/>
                  <a:pt x="f99" y="f90"/>
                  <a:pt x="f21" y="f90"/>
                </a:cubicBezTo>
                <a:close/>
                <a:moveTo>
                  <a:pt x="f21" y="f100"/>
                </a:moveTo>
                <a:cubicBezTo>
                  <a:pt x="f101" y="f100"/>
                  <a:pt x="f102" y="f103"/>
                  <a:pt x="f102" y="f104"/>
                </a:cubicBezTo>
                <a:cubicBezTo>
                  <a:pt x="f102" y="f105"/>
                  <a:pt x="f106" y="f107"/>
                  <a:pt x="f21" y="f107"/>
                </a:cubicBezTo>
                <a:cubicBezTo>
                  <a:pt x="f108" y="f107"/>
                  <a:pt x="f109" y="f110"/>
                  <a:pt x="f109" y="f104"/>
                </a:cubicBezTo>
                <a:cubicBezTo>
                  <a:pt x="f111" y="f112"/>
                  <a:pt x="f108" y="f100"/>
                  <a:pt x="f21" y="f100"/>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8" name="Forma libre 29">
            <a:extLst>
              <a:ext uri="{FF2B5EF4-FFF2-40B4-BE49-F238E27FC236}">
                <a16:creationId xmlns:a16="http://schemas.microsoft.com/office/drawing/2014/main" id="{AC349428-C730-4B16-9158-60AEB38E899C}"/>
              </a:ext>
            </a:extLst>
          </p:cNvPr>
          <p:cNvSpPr/>
          <p:nvPr/>
        </p:nvSpPr>
        <p:spPr>
          <a:xfrm>
            <a:off x="10577888" y="2463795"/>
            <a:ext cx="391216" cy="329110"/>
          </a:xfrm>
          <a:custGeom>
            <a:avLst/>
            <a:gdLst>
              <a:gd name="f0" fmla="val 10800000"/>
              <a:gd name="f1" fmla="val 5400000"/>
              <a:gd name="f2" fmla="val 180"/>
              <a:gd name="f3" fmla="val w"/>
              <a:gd name="f4" fmla="val h"/>
              <a:gd name="f5" fmla="val 0"/>
              <a:gd name="f6" fmla="val 5819775"/>
              <a:gd name="f7" fmla="val 4895850"/>
              <a:gd name="f8" fmla="val 5725987"/>
              <a:gd name="f9" fmla="val 1390502"/>
              <a:gd name="f10" fmla="val 4429606"/>
              <a:gd name="f11" fmla="val 94112"/>
              <a:gd name="f12" fmla="val 4304124"/>
              <a:gd name="f13" fmla="val -31371"/>
              <a:gd name="f14" fmla="val 4090678"/>
              <a:gd name="f15" fmla="val 3965881"/>
              <a:gd name="f16" fmla="val 3332355"/>
              <a:gd name="f17" fmla="val 727639"/>
              <a:gd name="f18" fmla="val 2875450"/>
              <a:gd name="f19" fmla="val 1184543"/>
              <a:gd name="f20" fmla="val 2514700"/>
              <a:gd name="f21" fmla="val 823793"/>
              <a:gd name="f22" fmla="val 2507194"/>
              <a:gd name="f23" fmla="val 816288"/>
              <a:gd name="f24" fmla="val 2499689"/>
              <a:gd name="f25" fmla="val 808782"/>
              <a:gd name="f26" fmla="val 1858656"/>
              <a:gd name="f27" fmla="val 167750"/>
              <a:gd name="f28" fmla="val 1726354"/>
              <a:gd name="f29" fmla="val 35447"/>
              <a:gd name="f30" fmla="val 1505402"/>
              <a:gd name="f31" fmla="val 1372424"/>
              <a:gd name="f32" fmla="val 99227"/>
              <a:gd name="f33" fmla="val 1464150"/>
              <a:gd name="f34" fmla="val -33076"/>
              <a:gd name="f35" fmla="val 1596452"/>
              <a:gd name="f36" fmla="val 1817403"/>
              <a:gd name="f37" fmla="val 1950382"/>
              <a:gd name="f38" fmla="val 740259"/>
              <a:gd name="f39" fmla="val 2591415"/>
              <a:gd name="f40" fmla="val 747765"/>
              <a:gd name="f41" fmla="val 2598920"/>
              <a:gd name="f42" fmla="val 755271"/>
              <a:gd name="f43" fmla="val 2606426"/>
              <a:gd name="f44" fmla="val 1351974"/>
              <a:gd name="f45" fmla="val 3203129"/>
              <a:gd name="f46" fmla="val 1330152"/>
              <a:gd name="f47" fmla="val 3224951"/>
              <a:gd name="f48" fmla="val 1315150"/>
              <a:gd name="f49" fmla="val 3239953"/>
              <a:gd name="f50" fmla="val 1308330"/>
              <a:gd name="f51" fmla="val 3254278"/>
              <a:gd name="f52" fmla="val 1300825"/>
              <a:gd name="f53" fmla="val 3269280"/>
              <a:gd name="f54" fmla="val 1242179"/>
              <a:gd name="f55" fmla="val 3327925"/>
              <a:gd name="f56" fmla="val 1205355"/>
              <a:gd name="f57" fmla="val 3409079"/>
              <a:gd name="f58" fmla="val 3497737"/>
              <a:gd name="f59" fmla="val 3586396"/>
              <a:gd name="f60" fmla="val 3666863"/>
              <a:gd name="f61" fmla="val 3726194"/>
              <a:gd name="f62" fmla="val 2353756"/>
              <a:gd name="f63" fmla="val 4779126"/>
              <a:gd name="f64" fmla="val 2412402"/>
              <a:gd name="f65" fmla="val 4837772"/>
              <a:gd name="f66" fmla="val 2501060"/>
              <a:gd name="f67" fmla="val 4874595"/>
              <a:gd name="f68" fmla="val 2582213"/>
              <a:gd name="f69" fmla="val 2670863"/>
              <a:gd name="f70" fmla="val 2751339"/>
              <a:gd name="f71" fmla="val 2810671"/>
              <a:gd name="f72" fmla="val 2869316"/>
              <a:gd name="f73" fmla="val 4720481"/>
              <a:gd name="f74" fmla="val 2972291"/>
              <a:gd name="f75" fmla="val 4823455"/>
              <a:gd name="f76" fmla="val 2979796"/>
              <a:gd name="f77" fmla="val 4830961"/>
              <a:gd name="f78" fmla="val 3016620"/>
              <a:gd name="f79" fmla="val 4867785"/>
              <a:gd name="f80" fmla="val 3090277"/>
              <a:gd name="f81" fmla="val 4904608"/>
              <a:gd name="f82" fmla="val 3178926"/>
              <a:gd name="f83" fmla="val 3237572"/>
              <a:gd name="f84" fmla="val 3318724"/>
              <a:gd name="f85" fmla="val 4889606"/>
              <a:gd name="f86" fmla="val 3407383"/>
              <a:gd name="f87" fmla="val 4801634"/>
              <a:gd name="f88" fmla="val 4452114"/>
              <a:gd name="f89" fmla="val 3754817"/>
              <a:gd name="f90" fmla="val 4628736"/>
              <a:gd name="f91" fmla="val 3578195"/>
              <a:gd name="f92" fmla="val 4577596"/>
              <a:gd name="f93" fmla="val 3394067"/>
              <a:gd name="f94" fmla="val 4473936"/>
              <a:gd name="f95" fmla="val 3276091"/>
              <a:gd name="f96" fmla="val 4392783"/>
              <a:gd name="f97" fmla="val 3194938"/>
              <a:gd name="f98" fmla="val 5099966"/>
              <a:gd name="f99" fmla="val 2488440"/>
              <a:gd name="f100" fmla="val 5733493"/>
              <a:gd name="f101" fmla="val 1854913"/>
              <a:gd name="f102" fmla="val 5792139"/>
              <a:gd name="f103" fmla="val 1796267"/>
              <a:gd name="f104" fmla="val 5828962"/>
              <a:gd name="f105" fmla="val 1707609"/>
              <a:gd name="f106" fmla="val 1618960"/>
              <a:gd name="f107" fmla="val 5821466"/>
              <a:gd name="f108" fmla="val 1537797"/>
              <a:gd name="f109" fmla="val 5784642"/>
              <a:gd name="f110" fmla="val 1449824"/>
              <a:gd name="f111" fmla="val 290860"/>
              <a:gd name="f112" fmla="val 1655774"/>
              <a:gd name="f113" fmla="val 1579736"/>
              <a:gd name="f114" fmla="val 366898"/>
              <a:gd name="f115" fmla="val 1594737"/>
              <a:gd name="f116" fmla="val 351896"/>
              <a:gd name="f117" fmla="val 1609063"/>
              <a:gd name="f118" fmla="val 345076"/>
              <a:gd name="f119" fmla="val 1631561"/>
              <a:gd name="f120" fmla="val 1654069"/>
              <a:gd name="f121" fmla="val 1668385"/>
              <a:gd name="f122" fmla="val 352582"/>
              <a:gd name="f123" fmla="val 1683387"/>
              <a:gd name="f124" fmla="val 2228264"/>
              <a:gd name="f125" fmla="val 911776"/>
              <a:gd name="f126" fmla="val 828918"/>
              <a:gd name="f127" fmla="val 2296130"/>
              <a:gd name="f128" fmla="val 284040"/>
              <a:gd name="f129" fmla="val 1751252"/>
              <a:gd name="f130" fmla="val 260847"/>
              <a:gd name="f131" fmla="val 1729431"/>
              <a:gd name="f132" fmla="val 1685101"/>
              <a:gd name="f133" fmla="val 2574022"/>
              <a:gd name="f134" fmla="val 4601799"/>
              <a:gd name="f135" fmla="val 2566516"/>
              <a:gd name="f136" fmla="val 2552200"/>
              <a:gd name="f137" fmla="val 2537198"/>
              <a:gd name="f138" fmla="val 4586798"/>
              <a:gd name="f139" fmla="val 1483581"/>
              <a:gd name="f140" fmla="val 3533866"/>
              <a:gd name="f141" fmla="val 1468579"/>
              <a:gd name="f142" fmla="val 3518864"/>
              <a:gd name="f143" fmla="val 3504538"/>
              <a:gd name="f144" fmla="val 3497042"/>
              <a:gd name="f145" fmla="val 3489536"/>
              <a:gd name="f146" fmla="val 3475220"/>
              <a:gd name="f147" fmla="val 3460218"/>
              <a:gd name="f148" fmla="val 1520404"/>
              <a:gd name="f149" fmla="val 3423395"/>
              <a:gd name="f150" fmla="val 1594052"/>
              <a:gd name="f151" fmla="val 3349747"/>
              <a:gd name="f152" fmla="val 1763178"/>
              <a:gd name="f153" fmla="val 3180621"/>
              <a:gd name="f154" fmla="val 1770683"/>
              <a:gd name="f155" fmla="val 3173116"/>
              <a:gd name="f156" fmla="val 1778189"/>
              <a:gd name="f157" fmla="val 3165610"/>
              <a:gd name="f158" fmla="val 1792505"/>
              <a:gd name="f159" fmla="val 1800011"/>
              <a:gd name="f160" fmla="val 1807516"/>
              <a:gd name="f161" fmla="val 1821833"/>
              <a:gd name="f162" fmla="val 1836834"/>
              <a:gd name="f163" fmla="val 3180612"/>
              <a:gd name="f164" fmla="val 2890442"/>
              <a:gd name="f165" fmla="val 4233544"/>
              <a:gd name="f166" fmla="val 2912264"/>
              <a:gd name="f167" fmla="val 4255365"/>
              <a:gd name="f168" fmla="val 4292189"/>
              <a:gd name="f169" fmla="val 4307191"/>
              <a:gd name="f170" fmla="val 2764960"/>
              <a:gd name="f171" fmla="val 4432673"/>
              <a:gd name="f172" fmla="val 2610836"/>
              <a:gd name="f173" fmla="val 4587474"/>
              <a:gd name="f174" fmla="val 2595844"/>
              <a:gd name="f175" fmla="val 2580842"/>
              <a:gd name="f176" fmla="val 4252984"/>
              <a:gd name="f177" fmla="val 3556373"/>
              <a:gd name="f178" fmla="val 3206872"/>
              <a:gd name="f179" fmla="val 4609296"/>
              <a:gd name="f180" fmla="val 3185051"/>
              <a:gd name="f181" fmla="val 4631117"/>
              <a:gd name="f182" fmla="val 3177545"/>
              <a:gd name="f183" fmla="val 3170049"/>
              <a:gd name="f184" fmla="val 3162543"/>
              <a:gd name="f185" fmla="val 3155047"/>
              <a:gd name="f186" fmla="val 4623612"/>
              <a:gd name="f187" fmla="val 3059578"/>
              <a:gd name="f188" fmla="val 4528142"/>
              <a:gd name="f189" fmla="val 3081400"/>
              <a:gd name="f190" fmla="val 4506321"/>
              <a:gd name="f191" fmla="val 3088905"/>
              <a:gd name="f192" fmla="val 4498815"/>
              <a:gd name="f193" fmla="val 3096401"/>
              <a:gd name="f194" fmla="val 4491319"/>
              <a:gd name="f195" fmla="val 3103221"/>
              <a:gd name="f196" fmla="val 4476993"/>
              <a:gd name="f197" fmla="val 3110727"/>
              <a:gd name="f198" fmla="val 4469487"/>
              <a:gd name="f199" fmla="val 3118223"/>
              <a:gd name="f200" fmla="val 4461991"/>
              <a:gd name="f201" fmla="val 3125043"/>
              <a:gd name="f202" fmla="val 4455171"/>
              <a:gd name="f203" fmla="val 3132549"/>
              <a:gd name="f204" fmla="val 4447665"/>
              <a:gd name="f205" fmla="val 4440169"/>
              <a:gd name="f206" fmla="val 4433349"/>
              <a:gd name="f207" fmla="val 3140055"/>
              <a:gd name="f208" fmla="val 4418348"/>
              <a:gd name="f209" fmla="val 3147551"/>
              <a:gd name="f210" fmla="val 4411528"/>
              <a:gd name="f211" fmla="val 3154370"/>
              <a:gd name="f212" fmla="val 4396526"/>
              <a:gd name="f213" fmla="val 3198700"/>
              <a:gd name="f214" fmla="val 4278549"/>
              <a:gd name="f215" fmla="val 3176192"/>
              <a:gd name="f216" fmla="val 4138751"/>
              <a:gd name="f217" fmla="val 3080723"/>
              <a:gd name="f218" fmla="val 4043272"/>
              <a:gd name="f219" fmla="val 2028458"/>
              <a:gd name="f220" fmla="val 2981482"/>
              <a:gd name="f221" fmla="val 2013456"/>
              <a:gd name="f222" fmla="val 2966480"/>
              <a:gd name="f223" fmla="val 1999131"/>
              <a:gd name="f224" fmla="val 2952155"/>
              <a:gd name="f225" fmla="val 1976633"/>
              <a:gd name="f226" fmla="val 2937153"/>
              <a:gd name="f227" fmla="val 1969127"/>
              <a:gd name="f228" fmla="val 2929647"/>
              <a:gd name="f229" fmla="val 1961631"/>
              <a:gd name="f230" fmla="val 1954811"/>
              <a:gd name="f231" fmla="val 1939809"/>
              <a:gd name="f232" fmla="val 2922142"/>
              <a:gd name="f233" fmla="val 1932989"/>
              <a:gd name="f234" fmla="val 2914645"/>
              <a:gd name="f235" fmla="val 1917987"/>
              <a:gd name="f236" fmla="val 2907826"/>
              <a:gd name="f237" fmla="val 1910482"/>
              <a:gd name="f238" fmla="val 1902985"/>
              <a:gd name="f239" fmla="val 2900320"/>
              <a:gd name="f240" fmla="val 1896166"/>
              <a:gd name="f241" fmla="val 1881164"/>
              <a:gd name="f242" fmla="val 2892814"/>
              <a:gd name="f243" fmla="val 1874344"/>
              <a:gd name="f244" fmla="val 1859342"/>
              <a:gd name="f245" fmla="val 1851836"/>
              <a:gd name="f246" fmla="val 1844340"/>
              <a:gd name="f247" fmla="val 1837520"/>
              <a:gd name="f248" fmla="val 1822518"/>
              <a:gd name="f249" fmla="val 1808193"/>
              <a:gd name="f250" fmla="val 2885308"/>
              <a:gd name="f251" fmla="val 1793191"/>
              <a:gd name="f252" fmla="val 1771369"/>
              <a:gd name="f253" fmla="val 1756367"/>
              <a:gd name="f254" fmla="val 1748861"/>
              <a:gd name="f255" fmla="val 1734545"/>
              <a:gd name="f256" fmla="val 1727040"/>
              <a:gd name="f257" fmla="val 1705218"/>
              <a:gd name="f258" fmla="val 1690216"/>
              <a:gd name="f259" fmla="val 1675214"/>
              <a:gd name="f260" fmla="val 2900310"/>
              <a:gd name="f261" fmla="val 1667709"/>
              <a:gd name="f262" fmla="val 1630885"/>
              <a:gd name="f263" fmla="val 2915312"/>
              <a:gd name="f264" fmla="val 1594061"/>
              <a:gd name="f265" fmla="val 2937134"/>
              <a:gd name="f266" fmla="val 1557228"/>
              <a:gd name="f267" fmla="val 2966461"/>
              <a:gd name="f268" fmla="val 1535406"/>
              <a:gd name="f269" fmla="val 2988283"/>
              <a:gd name="f270" fmla="val 1027352"/>
              <a:gd name="f271" fmla="val 2480229"/>
              <a:gd name="f272" fmla="val 2419212"/>
              <a:gd name="f273" fmla="val 1110191"/>
              <a:gd name="f274" fmla="val 2684493"/>
              <a:gd name="f275" fmla="val 1375472"/>
              <a:gd name="f276" fmla="val 1947991"/>
              <a:gd name="f277" fmla="val 2111974"/>
              <a:gd name="f278" fmla="val 1852522"/>
              <a:gd name="f279" fmla="val 2207443"/>
              <a:gd name="f280" fmla="val 2377254"/>
              <a:gd name="f281" fmla="val 2517053"/>
              <a:gd name="f282" fmla="val 2235094"/>
              <a:gd name="f283" fmla="val 2804155"/>
              <a:gd name="f284" fmla="val 2250096"/>
              <a:gd name="f285" fmla="val 2819157"/>
              <a:gd name="f286" fmla="val 2264421"/>
              <a:gd name="f287" fmla="val 2825977"/>
              <a:gd name="f288" fmla="val 2279423"/>
              <a:gd name="f289" fmla="val 2833483"/>
              <a:gd name="f290" fmla="val 2323752"/>
              <a:gd name="f291" fmla="val 2862810"/>
              <a:gd name="f292" fmla="val 2374892"/>
              <a:gd name="f293" fmla="val 2877812"/>
              <a:gd name="f294" fmla="val 2426727"/>
              <a:gd name="f295" fmla="val 2441729"/>
              <a:gd name="f296" fmla="val 2456055"/>
              <a:gd name="f297" fmla="val 2478553"/>
              <a:gd name="f298" fmla="val 2870307"/>
              <a:gd name="f299" fmla="val 2486058"/>
              <a:gd name="f300" fmla="val 2515386"/>
              <a:gd name="f301" fmla="val 2862801"/>
              <a:gd name="f302" fmla="val 2530388"/>
              <a:gd name="f303" fmla="val 2855305"/>
              <a:gd name="f304" fmla="val 2537894"/>
              <a:gd name="f305" fmla="val 2552895"/>
              <a:gd name="f306" fmla="val 2847799"/>
              <a:gd name="f307" fmla="val 2567221"/>
              <a:gd name="f308" fmla="val 2840303"/>
              <a:gd name="f309" fmla="val 2582223"/>
              <a:gd name="f310" fmla="val 2589729"/>
              <a:gd name="f311" fmla="val 2604730"/>
              <a:gd name="f312" fmla="val 2818471"/>
              <a:gd name="f313" fmla="val 2619056"/>
              <a:gd name="f314" fmla="val 2634058"/>
              <a:gd name="f315" fmla="val 2789153"/>
              <a:gd name="f316" fmla="val 3112784"/>
              <a:gd name="f317" fmla="val 2310427"/>
              <a:gd name="f318" fmla="val 4246869"/>
              <a:gd name="f319" fmla="val 3444512"/>
              <a:gd name="f320" fmla="val 4261871"/>
              <a:gd name="f321" fmla="val 3459513"/>
              <a:gd name="f322" fmla="val 4289808"/>
              <a:gd name="f323" fmla="val 3482716"/>
              <a:gd name="f324" fmla="val 4304810"/>
              <a:gd name="f325" fmla="val 4194329"/>
              <a:gd name="f326" fmla="val 3003990"/>
              <a:gd name="f327" fmla="val 3310523"/>
              <a:gd name="f328" fmla="val 2120184"/>
              <a:gd name="f329" fmla="val 3436006"/>
              <a:gd name="f330" fmla="val 1994702"/>
              <a:gd name="f331" fmla="val 3465333"/>
              <a:gd name="f332" fmla="val 1965374"/>
              <a:gd name="f333" fmla="val 3472830"/>
              <a:gd name="f334" fmla="val 1936056"/>
              <a:gd name="f335" fmla="val 1899233"/>
              <a:gd name="f336" fmla="val 1862409"/>
              <a:gd name="f337" fmla="val 3457828"/>
              <a:gd name="f338" fmla="val 1833082"/>
              <a:gd name="f339" fmla="val 1803764"/>
              <a:gd name="f340" fmla="val 3384180"/>
              <a:gd name="f341" fmla="val 1751938"/>
              <a:gd name="f342" fmla="val 3296207"/>
              <a:gd name="f343" fmla="val 3244382"/>
              <a:gd name="f344" fmla="val 3023431"/>
              <a:gd name="f345" fmla="val 2024715"/>
              <a:gd name="f346" fmla="val 2449225"/>
              <a:gd name="f347" fmla="val 2441720"/>
              <a:gd name="f348" fmla="val 2434223"/>
              <a:gd name="f349" fmla="val 2613922"/>
              <a:gd name="f350" fmla="val 2147121"/>
              <a:gd name="f351" fmla="val 2326819"/>
              <a:gd name="f352" fmla="val 2139615"/>
              <a:gd name="f353" fmla="val 2319314"/>
              <a:gd name="f354" fmla="val 2311818"/>
              <a:gd name="f355" fmla="val 2304312"/>
              <a:gd name="f356" fmla="val 2296816"/>
              <a:gd name="f357" fmla="val 1007931"/>
              <a:gd name="f358" fmla="val 4201835"/>
              <a:gd name="f359" fmla="val 1773760"/>
              <a:gd name="f360" fmla="val 4812864"/>
              <a:gd name="f361" fmla="val 2384789"/>
              <a:gd name="f362" fmla="val 5534363"/>
              <a:gd name="f363" fmla="val 1663279"/>
              <a:gd name="f364" fmla="val 4996991"/>
              <a:gd name="f365" fmla="val 2200651"/>
              <a:gd name="f366" fmla="val 3884729"/>
              <a:gd name="f367" fmla="val 1088398"/>
              <a:gd name="f368" fmla="val 3619448"/>
              <a:gd name="f369" fmla="val 823117"/>
              <a:gd name="f370" fmla="val 4156820"/>
              <a:gd name="f371" fmla="val 285745"/>
              <a:gd name="f372" fmla="val 4171821"/>
              <a:gd name="f373" fmla="val 270743"/>
              <a:gd name="f374" fmla="val 4186147"/>
              <a:gd name="f375" fmla="val 4201149"/>
              <a:gd name="f376" fmla="val 4208655"/>
              <a:gd name="f377" fmla="val 4230477"/>
              <a:gd name="f378" fmla="val 4245478"/>
              <a:gd name="f379" fmla="val 5541860"/>
              <a:gd name="f380" fmla="val 1582126"/>
              <a:gd name="f381" fmla="val 5556861"/>
              <a:gd name="f382" fmla="val 1597128"/>
              <a:gd name="f383" fmla="val 1611454"/>
              <a:gd name="f384" fmla="val 1626456"/>
              <a:gd name="f385" fmla="val 5549365"/>
              <a:gd name="f386" fmla="val 1633952"/>
              <a:gd name="f387" fmla="val 1648277"/>
              <a:gd name="f388" fmla="+- 0 0 -90"/>
              <a:gd name="f389" fmla="*/ f3 1 5819775"/>
              <a:gd name="f390" fmla="*/ f4 1 4895850"/>
              <a:gd name="f391" fmla="val f5"/>
              <a:gd name="f392" fmla="val f6"/>
              <a:gd name="f393" fmla="val f7"/>
              <a:gd name="f394" fmla="*/ f388 f0 1"/>
              <a:gd name="f395" fmla="+- f393 0 f391"/>
              <a:gd name="f396" fmla="+- f392 0 f391"/>
              <a:gd name="f397" fmla="*/ f394 1 f2"/>
              <a:gd name="f398" fmla="*/ f396 1 5819775"/>
              <a:gd name="f399" fmla="*/ f395 1 4895850"/>
              <a:gd name="f400" fmla="*/ 5725987 f396 1"/>
              <a:gd name="f401" fmla="*/ 1390502 f395 1"/>
              <a:gd name="f402" fmla="*/ 4429606 f396 1"/>
              <a:gd name="f403" fmla="*/ 94112 f395 1"/>
              <a:gd name="f404" fmla="*/ 3965881 f396 1"/>
              <a:gd name="f405" fmla="*/ 3332355 f396 1"/>
              <a:gd name="f406" fmla="*/ 727639 f395 1"/>
              <a:gd name="f407" fmla="*/ 2875450 f396 1"/>
              <a:gd name="f408" fmla="*/ 1184543 f395 1"/>
              <a:gd name="f409" fmla="*/ 2514700 f396 1"/>
              <a:gd name="f410" fmla="*/ 823793 f395 1"/>
              <a:gd name="f411" fmla="*/ 2507194 f396 1"/>
              <a:gd name="f412" fmla="*/ 816288 f395 1"/>
              <a:gd name="f413" fmla="*/ 2499689 f396 1"/>
              <a:gd name="f414" fmla="*/ 808782 f395 1"/>
              <a:gd name="f415" fmla="*/ 1858656 f396 1"/>
              <a:gd name="f416" fmla="*/ 167750 f395 1"/>
              <a:gd name="f417" fmla="*/ 1372424 f396 1"/>
              <a:gd name="f418" fmla="*/ 99227 f396 1"/>
              <a:gd name="f419" fmla="*/ 1464150 f395 1"/>
              <a:gd name="f420" fmla="*/ 1950382 f395 1"/>
              <a:gd name="f421" fmla="*/ 740259 f396 1"/>
              <a:gd name="f422" fmla="*/ 2591415 f395 1"/>
              <a:gd name="f423" fmla="*/ 747765 f396 1"/>
              <a:gd name="f424" fmla="*/ 2598920 f395 1"/>
              <a:gd name="f425" fmla="*/ 755271 f396 1"/>
              <a:gd name="f426" fmla="*/ 2606426 f395 1"/>
              <a:gd name="f427" fmla="*/ 1351974 f396 1"/>
              <a:gd name="f428" fmla="*/ 3203129 f395 1"/>
              <a:gd name="f429" fmla="*/ 1330152 f396 1"/>
              <a:gd name="f430" fmla="*/ 3224951 f395 1"/>
              <a:gd name="f431" fmla="*/ 1300825 f396 1"/>
              <a:gd name="f432" fmla="*/ 3269280 f395 1"/>
              <a:gd name="f433" fmla="*/ 1205355 f396 1"/>
              <a:gd name="f434" fmla="*/ 3497737 f395 1"/>
              <a:gd name="f435" fmla="*/ 3726194 f395 1"/>
              <a:gd name="f436" fmla="*/ 2353756 f396 1"/>
              <a:gd name="f437" fmla="*/ 4779126 f395 1"/>
              <a:gd name="f438" fmla="*/ 2582213 f396 1"/>
              <a:gd name="f439" fmla="*/ 4874595 f395 1"/>
              <a:gd name="f440" fmla="*/ 2810671 f396 1"/>
              <a:gd name="f441" fmla="*/ 2869316 f396 1"/>
              <a:gd name="f442" fmla="*/ 4720481 f395 1"/>
              <a:gd name="f443" fmla="*/ 2972291 f396 1"/>
              <a:gd name="f444" fmla="*/ 4823455 f395 1"/>
              <a:gd name="f445" fmla="*/ 2979796 f396 1"/>
              <a:gd name="f446" fmla="*/ 4830961 f395 1"/>
              <a:gd name="f447" fmla="*/ 3178926 f396 1"/>
              <a:gd name="f448" fmla="*/ 4904608 f395 1"/>
              <a:gd name="f449" fmla="*/ 3407383 f396 1"/>
              <a:gd name="f450" fmla="*/ 4801634 f395 1"/>
              <a:gd name="f451" fmla="*/ 4452114 f396 1"/>
              <a:gd name="f452" fmla="*/ 3754817 f395 1"/>
              <a:gd name="f453" fmla="*/ 4473936 f396 1"/>
              <a:gd name="f454" fmla="*/ 3276091 f395 1"/>
              <a:gd name="f455" fmla="*/ 4392783 f396 1"/>
              <a:gd name="f456" fmla="*/ 3194938 f395 1"/>
              <a:gd name="f457" fmla="*/ 5099966 f396 1"/>
              <a:gd name="f458" fmla="*/ 2488440 f395 1"/>
              <a:gd name="f459" fmla="*/ 5733493 f396 1"/>
              <a:gd name="f460" fmla="*/ 1854913 f395 1"/>
              <a:gd name="f461" fmla="*/ 5828962 f396 1"/>
              <a:gd name="f462" fmla="*/ 1618960 f395 1"/>
              <a:gd name="f463" fmla="*/ 290860 f396 1"/>
              <a:gd name="f464" fmla="*/ 1655774 f395 1"/>
              <a:gd name="f465" fmla="*/ 1579736 f396 1"/>
              <a:gd name="f466" fmla="*/ 366898 f395 1"/>
              <a:gd name="f467" fmla="*/ 1631561 f396 1"/>
              <a:gd name="f468" fmla="*/ 345076 f395 1"/>
              <a:gd name="f469" fmla="*/ 1683387 f396 1"/>
              <a:gd name="f470" fmla="*/ 2228264 f396 1"/>
              <a:gd name="f471" fmla="*/ 911776 f395 1"/>
              <a:gd name="f472" fmla="*/ 828918 f396 1"/>
              <a:gd name="f473" fmla="*/ 2296130 f395 1"/>
              <a:gd name="f474" fmla="*/ 284040 f396 1"/>
              <a:gd name="f475" fmla="*/ 1751252 f395 1"/>
              <a:gd name="f476" fmla="*/ 2574022 f396 1"/>
              <a:gd name="f477" fmla="*/ 4601799 f395 1"/>
              <a:gd name="f478" fmla="*/ 2537198 f396 1"/>
              <a:gd name="f479" fmla="*/ 4586798 f395 1"/>
              <a:gd name="f480" fmla="*/ 1483581 f396 1"/>
              <a:gd name="f481" fmla="*/ 3533866 f395 1"/>
              <a:gd name="f482" fmla="*/ 1468579 f396 1"/>
              <a:gd name="f483" fmla="*/ 3497042 f395 1"/>
              <a:gd name="f484" fmla="*/ 3460218 f395 1"/>
              <a:gd name="f485" fmla="*/ 1520404 f396 1"/>
              <a:gd name="f486" fmla="*/ 3423395 f395 1"/>
              <a:gd name="f487" fmla="*/ 1594052 f396 1"/>
              <a:gd name="f488" fmla="*/ 3349747 f395 1"/>
              <a:gd name="f489" fmla="*/ 1763178 f396 1"/>
              <a:gd name="f490" fmla="*/ 3180621 f395 1"/>
              <a:gd name="f491" fmla="*/ 1770683 f396 1"/>
              <a:gd name="f492" fmla="*/ 3173116 f395 1"/>
              <a:gd name="f493" fmla="*/ 1800011 f396 1"/>
              <a:gd name="f494" fmla="*/ 3165610 f395 1"/>
              <a:gd name="f495" fmla="*/ 1836834 f396 1"/>
              <a:gd name="f496" fmla="*/ 3180612 f395 1"/>
              <a:gd name="f497" fmla="*/ 2890442 f396 1"/>
              <a:gd name="f498" fmla="*/ 4233544 f395 1"/>
              <a:gd name="f499" fmla="*/ 4307191 f395 1"/>
              <a:gd name="f500" fmla="*/ 2764960 f396 1"/>
              <a:gd name="f501" fmla="*/ 4432673 f395 1"/>
              <a:gd name="f502" fmla="*/ 2610836 f396 1"/>
              <a:gd name="f503" fmla="*/ 4587474 f395 1"/>
              <a:gd name="f504" fmla="*/ 4252984 f396 1"/>
              <a:gd name="f505" fmla="*/ 3556373 f395 1"/>
              <a:gd name="f506" fmla="*/ 3206872 f396 1"/>
              <a:gd name="f507" fmla="*/ 4609296 f395 1"/>
              <a:gd name="f508" fmla="*/ 3170049 f396 1"/>
              <a:gd name="f509" fmla="*/ 4631117 f395 1"/>
              <a:gd name="f510" fmla="*/ 3155047 f396 1"/>
              <a:gd name="f511" fmla="*/ 4623612 f395 1"/>
              <a:gd name="f512" fmla="*/ 3059578 f396 1"/>
              <a:gd name="f513" fmla="*/ 4528142 f395 1"/>
              <a:gd name="f514" fmla="*/ 3081400 f396 1"/>
              <a:gd name="f515" fmla="*/ 4506321 f395 1"/>
              <a:gd name="f516" fmla="*/ 3103221 f396 1"/>
              <a:gd name="f517" fmla="*/ 4476993 f395 1"/>
              <a:gd name="f518" fmla="*/ 3125043 f396 1"/>
              <a:gd name="f519" fmla="*/ 4455171 f395 1"/>
              <a:gd name="f520" fmla="*/ 3132549 f396 1"/>
              <a:gd name="f521" fmla="*/ 4433349 f395 1"/>
              <a:gd name="f522" fmla="*/ 3154370 f396 1"/>
              <a:gd name="f523" fmla="*/ 4396526 f395 1"/>
              <a:gd name="f524" fmla="*/ 3080723 f396 1"/>
              <a:gd name="f525" fmla="*/ 4043272 f395 1"/>
              <a:gd name="f526" fmla="*/ 2028458 f396 1"/>
              <a:gd name="f527" fmla="*/ 2981482 f395 1"/>
              <a:gd name="f528" fmla="*/ 1976633 f396 1"/>
              <a:gd name="f529" fmla="*/ 2937153 f395 1"/>
              <a:gd name="f530" fmla="*/ 1954811 f396 1"/>
              <a:gd name="f531" fmla="*/ 2929647 f395 1"/>
              <a:gd name="f532" fmla="*/ 1917987 f396 1"/>
              <a:gd name="f533" fmla="*/ 2907826 f395 1"/>
              <a:gd name="f534" fmla="*/ 1896166 f396 1"/>
              <a:gd name="f535" fmla="*/ 2900320 f395 1"/>
              <a:gd name="f536" fmla="*/ 1859342 f396 1"/>
              <a:gd name="f537" fmla="*/ 2892814 f395 1"/>
              <a:gd name="f538" fmla="*/ 1837520 f396 1"/>
              <a:gd name="f539" fmla="*/ 1793191 f396 1"/>
              <a:gd name="f540" fmla="*/ 2885308 f395 1"/>
              <a:gd name="f541" fmla="*/ 1756367 f396 1"/>
              <a:gd name="f542" fmla="*/ 1727040 f396 1"/>
              <a:gd name="f543" fmla="*/ 1675214 f396 1"/>
              <a:gd name="f544" fmla="*/ 2900310 f395 1"/>
              <a:gd name="f545" fmla="*/ 1667709 f396 1"/>
              <a:gd name="f546" fmla="*/ 1557228 f396 1"/>
              <a:gd name="f547" fmla="*/ 2966461 f395 1"/>
              <a:gd name="f548" fmla="*/ 1535406 f396 1"/>
              <a:gd name="f549" fmla="*/ 2988283 f395 1"/>
              <a:gd name="f550" fmla="*/ 1027352 f396 1"/>
              <a:gd name="f551" fmla="*/ 2480229 f395 1"/>
              <a:gd name="f552" fmla="*/ 2419212 f396 1"/>
              <a:gd name="f553" fmla="*/ 1110191 f395 1"/>
              <a:gd name="f554" fmla="*/ 2684493 f396 1"/>
              <a:gd name="f555" fmla="*/ 1375472 f395 1"/>
              <a:gd name="f556" fmla="*/ 1947991 f396 1"/>
              <a:gd name="f557" fmla="*/ 2111974 f395 1"/>
              <a:gd name="f558" fmla="*/ 2517053 f395 1"/>
              <a:gd name="f559" fmla="*/ 2235094 f396 1"/>
              <a:gd name="f560" fmla="*/ 2804155 f395 1"/>
              <a:gd name="f561" fmla="*/ 2279423 f396 1"/>
              <a:gd name="f562" fmla="*/ 2833483 f395 1"/>
              <a:gd name="f563" fmla="*/ 2426727 f396 1"/>
              <a:gd name="f564" fmla="*/ 2877812 f395 1"/>
              <a:gd name="f565" fmla="*/ 2478553 f396 1"/>
              <a:gd name="f566" fmla="*/ 2870307 f395 1"/>
              <a:gd name="f567" fmla="*/ 2486058 f396 1"/>
              <a:gd name="f568" fmla="*/ 2530388 f396 1"/>
              <a:gd name="f569" fmla="*/ 2855305 f395 1"/>
              <a:gd name="f570" fmla="*/ 2537894 f396 1"/>
              <a:gd name="f571" fmla="*/ 2582223 f396 1"/>
              <a:gd name="f572" fmla="*/ 2589729 f396 1"/>
              <a:gd name="f573" fmla="*/ 2825977 f395 1"/>
              <a:gd name="f574" fmla="*/ 2634058 f396 1"/>
              <a:gd name="f575" fmla="*/ 2789153 f395 1"/>
              <a:gd name="f576" fmla="*/ 3112784 f396 1"/>
              <a:gd name="f577" fmla="*/ 2310427 f395 1"/>
              <a:gd name="f578" fmla="*/ 4246869 f396 1"/>
              <a:gd name="f579" fmla="*/ 3444512 f395 1"/>
              <a:gd name="f580" fmla="*/ 4261871 f396 1"/>
              <a:gd name="f581" fmla="*/ 3459513 f395 1"/>
              <a:gd name="f582" fmla="*/ 4194329 f396 1"/>
              <a:gd name="f583" fmla="*/ 3003990 f395 1"/>
              <a:gd name="f584" fmla="*/ 3310523 f396 1"/>
              <a:gd name="f585" fmla="*/ 2120184 f395 1"/>
              <a:gd name="f586" fmla="*/ 3436006 f396 1"/>
              <a:gd name="f587" fmla="*/ 1994702 f395 1"/>
              <a:gd name="f588" fmla="*/ 3472830 f396 1"/>
              <a:gd name="f589" fmla="*/ 1899233 f395 1"/>
              <a:gd name="f590" fmla="*/ 1803764 f395 1"/>
              <a:gd name="f591" fmla="*/ 3244382 f396 1"/>
              <a:gd name="f592" fmla="*/ 3023431 f396 1"/>
              <a:gd name="f593" fmla="*/ 2024715 f395 1"/>
              <a:gd name="f594" fmla="*/ 2449225 f396 1"/>
              <a:gd name="f595" fmla="*/ 2434223 f396 1"/>
              <a:gd name="f596" fmla="*/ 2613922 f395 1"/>
              <a:gd name="f597" fmla="*/ 2147121 f396 1"/>
              <a:gd name="f598" fmla="*/ 2326819 f395 1"/>
              <a:gd name="f599" fmla="*/ 2139615 f396 1"/>
              <a:gd name="f600" fmla="*/ 2311818 f395 1"/>
              <a:gd name="f601" fmla="*/ 2296816 f395 1"/>
              <a:gd name="f602" fmla="*/ 1007931 f395 1"/>
              <a:gd name="f603" fmla="*/ 4201835 f396 1"/>
              <a:gd name="f604" fmla="*/ 1773760 f395 1"/>
              <a:gd name="f605" fmla="*/ 4812864 f396 1"/>
              <a:gd name="f606" fmla="*/ 2384789 f395 1"/>
              <a:gd name="f607" fmla="*/ 5534363 f396 1"/>
              <a:gd name="f608" fmla="*/ 1663279 f395 1"/>
              <a:gd name="f609" fmla="*/ 4996991 f396 1"/>
              <a:gd name="f610" fmla="*/ 2200651 f395 1"/>
              <a:gd name="f611" fmla="*/ 3884729 f396 1"/>
              <a:gd name="f612" fmla="*/ 1088398 f395 1"/>
              <a:gd name="f613" fmla="*/ 3619448 f396 1"/>
              <a:gd name="f614" fmla="*/ 823117 f395 1"/>
              <a:gd name="f615" fmla="*/ 4156820 f396 1"/>
              <a:gd name="f616" fmla="*/ 285745 f395 1"/>
              <a:gd name="f617" fmla="*/ 4201149 f396 1"/>
              <a:gd name="f618" fmla="*/ 270743 f395 1"/>
              <a:gd name="f619" fmla="*/ 4245478 f396 1"/>
              <a:gd name="f620" fmla="*/ 5541860 f396 1"/>
              <a:gd name="f621" fmla="*/ 1582126 f395 1"/>
              <a:gd name="f622" fmla="*/ 5556861 f396 1"/>
              <a:gd name="f623" fmla="*/ 1626456 f395 1"/>
              <a:gd name="f624" fmla="+- f397 0 f1"/>
              <a:gd name="f625" fmla="*/ f400 1 5819775"/>
              <a:gd name="f626" fmla="*/ f401 1 4895850"/>
              <a:gd name="f627" fmla="*/ f402 1 5819775"/>
              <a:gd name="f628" fmla="*/ f403 1 4895850"/>
              <a:gd name="f629" fmla="*/ f404 1 5819775"/>
              <a:gd name="f630" fmla="*/ f405 1 5819775"/>
              <a:gd name="f631" fmla="*/ f406 1 4895850"/>
              <a:gd name="f632" fmla="*/ f407 1 5819775"/>
              <a:gd name="f633" fmla="*/ f408 1 4895850"/>
              <a:gd name="f634" fmla="*/ f409 1 5819775"/>
              <a:gd name="f635" fmla="*/ f410 1 4895850"/>
              <a:gd name="f636" fmla="*/ f411 1 5819775"/>
              <a:gd name="f637" fmla="*/ f412 1 4895850"/>
              <a:gd name="f638" fmla="*/ f413 1 5819775"/>
              <a:gd name="f639" fmla="*/ f414 1 4895850"/>
              <a:gd name="f640" fmla="*/ f415 1 5819775"/>
              <a:gd name="f641" fmla="*/ f416 1 4895850"/>
              <a:gd name="f642" fmla="*/ f417 1 5819775"/>
              <a:gd name="f643" fmla="*/ f418 1 5819775"/>
              <a:gd name="f644" fmla="*/ f419 1 4895850"/>
              <a:gd name="f645" fmla="*/ f420 1 4895850"/>
              <a:gd name="f646" fmla="*/ f421 1 5819775"/>
              <a:gd name="f647" fmla="*/ f422 1 4895850"/>
              <a:gd name="f648" fmla="*/ f423 1 5819775"/>
              <a:gd name="f649" fmla="*/ f424 1 4895850"/>
              <a:gd name="f650" fmla="*/ f425 1 5819775"/>
              <a:gd name="f651" fmla="*/ f426 1 4895850"/>
              <a:gd name="f652" fmla="*/ f427 1 5819775"/>
              <a:gd name="f653" fmla="*/ f428 1 4895850"/>
              <a:gd name="f654" fmla="*/ f429 1 5819775"/>
              <a:gd name="f655" fmla="*/ f430 1 4895850"/>
              <a:gd name="f656" fmla="*/ f431 1 5819775"/>
              <a:gd name="f657" fmla="*/ f432 1 4895850"/>
              <a:gd name="f658" fmla="*/ f433 1 5819775"/>
              <a:gd name="f659" fmla="*/ f434 1 4895850"/>
              <a:gd name="f660" fmla="*/ f435 1 4895850"/>
              <a:gd name="f661" fmla="*/ f436 1 5819775"/>
              <a:gd name="f662" fmla="*/ f437 1 4895850"/>
              <a:gd name="f663" fmla="*/ f438 1 5819775"/>
              <a:gd name="f664" fmla="*/ f439 1 4895850"/>
              <a:gd name="f665" fmla="*/ f440 1 5819775"/>
              <a:gd name="f666" fmla="*/ f441 1 5819775"/>
              <a:gd name="f667" fmla="*/ f442 1 4895850"/>
              <a:gd name="f668" fmla="*/ f443 1 5819775"/>
              <a:gd name="f669" fmla="*/ f444 1 4895850"/>
              <a:gd name="f670" fmla="*/ f445 1 5819775"/>
              <a:gd name="f671" fmla="*/ f446 1 4895850"/>
              <a:gd name="f672" fmla="*/ f447 1 5819775"/>
              <a:gd name="f673" fmla="*/ f448 1 4895850"/>
              <a:gd name="f674" fmla="*/ f449 1 5819775"/>
              <a:gd name="f675" fmla="*/ f450 1 4895850"/>
              <a:gd name="f676" fmla="*/ f451 1 5819775"/>
              <a:gd name="f677" fmla="*/ f452 1 4895850"/>
              <a:gd name="f678" fmla="*/ f453 1 5819775"/>
              <a:gd name="f679" fmla="*/ f454 1 4895850"/>
              <a:gd name="f680" fmla="*/ f455 1 5819775"/>
              <a:gd name="f681" fmla="*/ f456 1 4895850"/>
              <a:gd name="f682" fmla="*/ f457 1 5819775"/>
              <a:gd name="f683" fmla="*/ f458 1 4895850"/>
              <a:gd name="f684" fmla="*/ f459 1 5819775"/>
              <a:gd name="f685" fmla="*/ f460 1 4895850"/>
              <a:gd name="f686" fmla="*/ f461 1 5819775"/>
              <a:gd name="f687" fmla="*/ f462 1 4895850"/>
              <a:gd name="f688" fmla="*/ f463 1 5819775"/>
              <a:gd name="f689" fmla="*/ f464 1 4895850"/>
              <a:gd name="f690" fmla="*/ f465 1 5819775"/>
              <a:gd name="f691" fmla="*/ f466 1 4895850"/>
              <a:gd name="f692" fmla="*/ f467 1 5819775"/>
              <a:gd name="f693" fmla="*/ f468 1 4895850"/>
              <a:gd name="f694" fmla="*/ f469 1 5819775"/>
              <a:gd name="f695" fmla="*/ f470 1 5819775"/>
              <a:gd name="f696" fmla="*/ f471 1 4895850"/>
              <a:gd name="f697" fmla="*/ f472 1 5819775"/>
              <a:gd name="f698" fmla="*/ f473 1 4895850"/>
              <a:gd name="f699" fmla="*/ f474 1 5819775"/>
              <a:gd name="f700" fmla="*/ f475 1 4895850"/>
              <a:gd name="f701" fmla="*/ f476 1 5819775"/>
              <a:gd name="f702" fmla="*/ f477 1 4895850"/>
              <a:gd name="f703" fmla="*/ f478 1 5819775"/>
              <a:gd name="f704" fmla="*/ f479 1 4895850"/>
              <a:gd name="f705" fmla="*/ f480 1 5819775"/>
              <a:gd name="f706" fmla="*/ f481 1 4895850"/>
              <a:gd name="f707" fmla="*/ f482 1 5819775"/>
              <a:gd name="f708" fmla="*/ f483 1 4895850"/>
              <a:gd name="f709" fmla="*/ f484 1 4895850"/>
              <a:gd name="f710" fmla="*/ f485 1 5819775"/>
              <a:gd name="f711" fmla="*/ f486 1 4895850"/>
              <a:gd name="f712" fmla="*/ f487 1 5819775"/>
              <a:gd name="f713" fmla="*/ f488 1 4895850"/>
              <a:gd name="f714" fmla="*/ f489 1 5819775"/>
              <a:gd name="f715" fmla="*/ f490 1 4895850"/>
              <a:gd name="f716" fmla="*/ f491 1 5819775"/>
              <a:gd name="f717" fmla="*/ f492 1 4895850"/>
              <a:gd name="f718" fmla="*/ f493 1 5819775"/>
              <a:gd name="f719" fmla="*/ f494 1 4895850"/>
              <a:gd name="f720" fmla="*/ f495 1 5819775"/>
              <a:gd name="f721" fmla="*/ f496 1 4895850"/>
              <a:gd name="f722" fmla="*/ f497 1 5819775"/>
              <a:gd name="f723" fmla="*/ f498 1 4895850"/>
              <a:gd name="f724" fmla="*/ f499 1 4895850"/>
              <a:gd name="f725" fmla="*/ f500 1 5819775"/>
              <a:gd name="f726" fmla="*/ f501 1 4895850"/>
              <a:gd name="f727" fmla="*/ f502 1 5819775"/>
              <a:gd name="f728" fmla="*/ f503 1 4895850"/>
              <a:gd name="f729" fmla="*/ f504 1 5819775"/>
              <a:gd name="f730" fmla="*/ f505 1 4895850"/>
              <a:gd name="f731" fmla="*/ f506 1 5819775"/>
              <a:gd name="f732" fmla="*/ f507 1 4895850"/>
              <a:gd name="f733" fmla="*/ f508 1 5819775"/>
              <a:gd name="f734" fmla="*/ f509 1 4895850"/>
              <a:gd name="f735" fmla="*/ f510 1 5819775"/>
              <a:gd name="f736" fmla="*/ f511 1 4895850"/>
              <a:gd name="f737" fmla="*/ f512 1 5819775"/>
              <a:gd name="f738" fmla="*/ f513 1 4895850"/>
              <a:gd name="f739" fmla="*/ f514 1 5819775"/>
              <a:gd name="f740" fmla="*/ f515 1 4895850"/>
              <a:gd name="f741" fmla="*/ f516 1 5819775"/>
              <a:gd name="f742" fmla="*/ f517 1 4895850"/>
              <a:gd name="f743" fmla="*/ f518 1 5819775"/>
              <a:gd name="f744" fmla="*/ f519 1 4895850"/>
              <a:gd name="f745" fmla="*/ f520 1 5819775"/>
              <a:gd name="f746" fmla="*/ f521 1 4895850"/>
              <a:gd name="f747" fmla="*/ f522 1 5819775"/>
              <a:gd name="f748" fmla="*/ f523 1 4895850"/>
              <a:gd name="f749" fmla="*/ f524 1 5819775"/>
              <a:gd name="f750" fmla="*/ f525 1 4895850"/>
              <a:gd name="f751" fmla="*/ f526 1 5819775"/>
              <a:gd name="f752" fmla="*/ f527 1 4895850"/>
              <a:gd name="f753" fmla="*/ f528 1 5819775"/>
              <a:gd name="f754" fmla="*/ f529 1 4895850"/>
              <a:gd name="f755" fmla="*/ f530 1 5819775"/>
              <a:gd name="f756" fmla="*/ f531 1 4895850"/>
              <a:gd name="f757" fmla="*/ f532 1 5819775"/>
              <a:gd name="f758" fmla="*/ f533 1 4895850"/>
              <a:gd name="f759" fmla="*/ f534 1 5819775"/>
              <a:gd name="f760" fmla="*/ f535 1 4895850"/>
              <a:gd name="f761" fmla="*/ f536 1 5819775"/>
              <a:gd name="f762" fmla="*/ f537 1 4895850"/>
              <a:gd name="f763" fmla="*/ f538 1 5819775"/>
              <a:gd name="f764" fmla="*/ f539 1 5819775"/>
              <a:gd name="f765" fmla="*/ f540 1 4895850"/>
              <a:gd name="f766" fmla="*/ f541 1 5819775"/>
              <a:gd name="f767" fmla="*/ f542 1 5819775"/>
              <a:gd name="f768" fmla="*/ f543 1 5819775"/>
              <a:gd name="f769" fmla="*/ f544 1 4895850"/>
              <a:gd name="f770" fmla="*/ f545 1 5819775"/>
              <a:gd name="f771" fmla="*/ f546 1 5819775"/>
              <a:gd name="f772" fmla="*/ f547 1 4895850"/>
              <a:gd name="f773" fmla="*/ f548 1 5819775"/>
              <a:gd name="f774" fmla="*/ f549 1 4895850"/>
              <a:gd name="f775" fmla="*/ f550 1 5819775"/>
              <a:gd name="f776" fmla="*/ f551 1 4895850"/>
              <a:gd name="f777" fmla="*/ f552 1 5819775"/>
              <a:gd name="f778" fmla="*/ f553 1 4895850"/>
              <a:gd name="f779" fmla="*/ f554 1 5819775"/>
              <a:gd name="f780" fmla="*/ f555 1 4895850"/>
              <a:gd name="f781" fmla="*/ f556 1 5819775"/>
              <a:gd name="f782" fmla="*/ f557 1 4895850"/>
              <a:gd name="f783" fmla="*/ f558 1 4895850"/>
              <a:gd name="f784" fmla="*/ f559 1 5819775"/>
              <a:gd name="f785" fmla="*/ f560 1 4895850"/>
              <a:gd name="f786" fmla="*/ f561 1 5819775"/>
              <a:gd name="f787" fmla="*/ f562 1 4895850"/>
              <a:gd name="f788" fmla="*/ f563 1 5819775"/>
              <a:gd name="f789" fmla="*/ f564 1 4895850"/>
              <a:gd name="f790" fmla="*/ f565 1 5819775"/>
              <a:gd name="f791" fmla="*/ f566 1 4895850"/>
              <a:gd name="f792" fmla="*/ f567 1 5819775"/>
              <a:gd name="f793" fmla="*/ f568 1 5819775"/>
              <a:gd name="f794" fmla="*/ f569 1 4895850"/>
              <a:gd name="f795" fmla="*/ f570 1 5819775"/>
              <a:gd name="f796" fmla="*/ f571 1 5819775"/>
              <a:gd name="f797" fmla="*/ f572 1 5819775"/>
              <a:gd name="f798" fmla="*/ f573 1 4895850"/>
              <a:gd name="f799" fmla="*/ f574 1 5819775"/>
              <a:gd name="f800" fmla="*/ f575 1 4895850"/>
              <a:gd name="f801" fmla="*/ f576 1 5819775"/>
              <a:gd name="f802" fmla="*/ f577 1 4895850"/>
              <a:gd name="f803" fmla="*/ f578 1 5819775"/>
              <a:gd name="f804" fmla="*/ f579 1 4895850"/>
              <a:gd name="f805" fmla="*/ f580 1 5819775"/>
              <a:gd name="f806" fmla="*/ f581 1 4895850"/>
              <a:gd name="f807" fmla="*/ f582 1 5819775"/>
              <a:gd name="f808" fmla="*/ f583 1 4895850"/>
              <a:gd name="f809" fmla="*/ f584 1 5819775"/>
              <a:gd name="f810" fmla="*/ f585 1 4895850"/>
              <a:gd name="f811" fmla="*/ f586 1 5819775"/>
              <a:gd name="f812" fmla="*/ f587 1 4895850"/>
              <a:gd name="f813" fmla="*/ f588 1 5819775"/>
              <a:gd name="f814" fmla="*/ f589 1 4895850"/>
              <a:gd name="f815" fmla="*/ f590 1 4895850"/>
              <a:gd name="f816" fmla="*/ f591 1 5819775"/>
              <a:gd name="f817" fmla="*/ f592 1 5819775"/>
              <a:gd name="f818" fmla="*/ f593 1 4895850"/>
              <a:gd name="f819" fmla="*/ f594 1 5819775"/>
              <a:gd name="f820" fmla="*/ f595 1 5819775"/>
              <a:gd name="f821" fmla="*/ f596 1 4895850"/>
              <a:gd name="f822" fmla="*/ f597 1 5819775"/>
              <a:gd name="f823" fmla="*/ f598 1 4895850"/>
              <a:gd name="f824" fmla="*/ f599 1 5819775"/>
              <a:gd name="f825" fmla="*/ f600 1 4895850"/>
              <a:gd name="f826" fmla="*/ f601 1 4895850"/>
              <a:gd name="f827" fmla="*/ f602 1 4895850"/>
              <a:gd name="f828" fmla="*/ f603 1 5819775"/>
              <a:gd name="f829" fmla="*/ f604 1 4895850"/>
              <a:gd name="f830" fmla="*/ f605 1 5819775"/>
              <a:gd name="f831" fmla="*/ f606 1 4895850"/>
              <a:gd name="f832" fmla="*/ f607 1 5819775"/>
              <a:gd name="f833" fmla="*/ f608 1 4895850"/>
              <a:gd name="f834" fmla="*/ f609 1 5819775"/>
              <a:gd name="f835" fmla="*/ f610 1 4895850"/>
              <a:gd name="f836" fmla="*/ f611 1 5819775"/>
              <a:gd name="f837" fmla="*/ f612 1 4895850"/>
              <a:gd name="f838" fmla="*/ f613 1 5819775"/>
              <a:gd name="f839" fmla="*/ f614 1 4895850"/>
              <a:gd name="f840" fmla="*/ f615 1 5819775"/>
              <a:gd name="f841" fmla="*/ f616 1 4895850"/>
              <a:gd name="f842" fmla="*/ f617 1 5819775"/>
              <a:gd name="f843" fmla="*/ f618 1 4895850"/>
              <a:gd name="f844" fmla="*/ f619 1 5819775"/>
              <a:gd name="f845" fmla="*/ f620 1 5819775"/>
              <a:gd name="f846" fmla="*/ f621 1 4895850"/>
              <a:gd name="f847" fmla="*/ f622 1 5819775"/>
              <a:gd name="f848" fmla="*/ f623 1 4895850"/>
              <a:gd name="f849" fmla="*/ f391 1 f398"/>
              <a:gd name="f850" fmla="*/ f392 1 f398"/>
              <a:gd name="f851" fmla="*/ f391 1 f399"/>
              <a:gd name="f852" fmla="*/ f393 1 f399"/>
              <a:gd name="f853" fmla="*/ f625 1 f398"/>
              <a:gd name="f854" fmla="*/ f626 1 f399"/>
              <a:gd name="f855" fmla="*/ f627 1 f398"/>
              <a:gd name="f856" fmla="*/ f628 1 f399"/>
              <a:gd name="f857" fmla="*/ f629 1 f398"/>
              <a:gd name="f858" fmla="*/ f630 1 f398"/>
              <a:gd name="f859" fmla="*/ f631 1 f399"/>
              <a:gd name="f860" fmla="*/ f632 1 f398"/>
              <a:gd name="f861" fmla="*/ f633 1 f399"/>
              <a:gd name="f862" fmla="*/ f634 1 f398"/>
              <a:gd name="f863" fmla="*/ f635 1 f399"/>
              <a:gd name="f864" fmla="*/ f636 1 f398"/>
              <a:gd name="f865" fmla="*/ f637 1 f399"/>
              <a:gd name="f866" fmla="*/ f638 1 f398"/>
              <a:gd name="f867" fmla="*/ f639 1 f399"/>
              <a:gd name="f868" fmla="*/ f640 1 f398"/>
              <a:gd name="f869" fmla="*/ f641 1 f399"/>
              <a:gd name="f870" fmla="*/ f642 1 f398"/>
              <a:gd name="f871" fmla="*/ f643 1 f398"/>
              <a:gd name="f872" fmla="*/ f644 1 f399"/>
              <a:gd name="f873" fmla="*/ f645 1 f399"/>
              <a:gd name="f874" fmla="*/ f646 1 f398"/>
              <a:gd name="f875" fmla="*/ f647 1 f399"/>
              <a:gd name="f876" fmla="*/ f648 1 f398"/>
              <a:gd name="f877" fmla="*/ f649 1 f399"/>
              <a:gd name="f878" fmla="*/ f650 1 f398"/>
              <a:gd name="f879" fmla="*/ f651 1 f399"/>
              <a:gd name="f880" fmla="*/ f652 1 f398"/>
              <a:gd name="f881" fmla="*/ f653 1 f399"/>
              <a:gd name="f882" fmla="*/ f654 1 f398"/>
              <a:gd name="f883" fmla="*/ f655 1 f399"/>
              <a:gd name="f884" fmla="*/ f656 1 f398"/>
              <a:gd name="f885" fmla="*/ f657 1 f399"/>
              <a:gd name="f886" fmla="*/ f658 1 f398"/>
              <a:gd name="f887" fmla="*/ f659 1 f399"/>
              <a:gd name="f888" fmla="*/ f660 1 f399"/>
              <a:gd name="f889" fmla="*/ f661 1 f398"/>
              <a:gd name="f890" fmla="*/ f662 1 f399"/>
              <a:gd name="f891" fmla="*/ f663 1 f398"/>
              <a:gd name="f892" fmla="*/ f664 1 f399"/>
              <a:gd name="f893" fmla="*/ f665 1 f398"/>
              <a:gd name="f894" fmla="*/ f666 1 f398"/>
              <a:gd name="f895" fmla="*/ f667 1 f399"/>
              <a:gd name="f896" fmla="*/ f668 1 f398"/>
              <a:gd name="f897" fmla="*/ f669 1 f399"/>
              <a:gd name="f898" fmla="*/ f670 1 f398"/>
              <a:gd name="f899" fmla="*/ f671 1 f399"/>
              <a:gd name="f900" fmla="*/ f672 1 f398"/>
              <a:gd name="f901" fmla="*/ f673 1 f399"/>
              <a:gd name="f902" fmla="*/ f674 1 f398"/>
              <a:gd name="f903" fmla="*/ f675 1 f399"/>
              <a:gd name="f904" fmla="*/ f676 1 f398"/>
              <a:gd name="f905" fmla="*/ f677 1 f399"/>
              <a:gd name="f906" fmla="*/ f678 1 f398"/>
              <a:gd name="f907" fmla="*/ f679 1 f399"/>
              <a:gd name="f908" fmla="*/ f680 1 f398"/>
              <a:gd name="f909" fmla="*/ f681 1 f399"/>
              <a:gd name="f910" fmla="*/ f682 1 f398"/>
              <a:gd name="f911" fmla="*/ f683 1 f399"/>
              <a:gd name="f912" fmla="*/ f684 1 f398"/>
              <a:gd name="f913" fmla="*/ f685 1 f399"/>
              <a:gd name="f914" fmla="*/ f686 1 f398"/>
              <a:gd name="f915" fmla="*/ f687 1 f399"/>
              <a:gd name="f916" fmla="*/ f688 1 f398"/>
              <a:gd name="f917" fmla="*/ f689 1 f399"/>
              <a:gd name="f918" fmla="*/ f690 1 f398"/>
              <a:gd name="f919" fmla="*/ f691 1 f399"/>
              <a:gd name="f920" fmla="*/ f692 1 f398"/>
              <a:gd name="f921" fmla="*/ f693 1 f399"/>
              <a:gd name="f922" fmla="*/ f694 1 f398"/>
              <a:gd name="f923" fmla="*/ f695 1 f398"/>
              <a:gd name="f924" fmla="*/ f696 1 f399"/>
              <a:gd name="f925" fmla="*/ f697 1 f398"/>
              <a:gd name="f926" fmla="*/ f698 1 f399"/>
              <a:gd name="f927" fmla="*/ f699 1 f398"/>
              <a:gd name="f928" fmla="*/ f700 1 f399"/>
              <a:gd name="f929" fmla="*/ f701 1 f398"/>
              <a:gd name="f930" fmla="*/ f702 1 f399"/>
              <a:gd name="f931" fmla="*/ f703 1 f398"/>
              <a:gd name="f932" fmla="*/ f704 1 f399"/>
              <a:gd name="f933" fmla="*/ f705 1 f398"/>
              <a:gd name="f934" fmla="*/ f706 1 f399"/>
              <a:gd name="f935" fmla="*/ f707 1 f398"/>
              <a:gd name="f936" fmla="*/ f708 1 f399"/>
              <a:gd name="f937" fmla="*/ f709 1 f399"/>
              <a:gd name="f938" fmla="*/ f710 1 f398"/>
              <a:gd name="f939" fmla="*/ f711 1 f399"/>
              <a:gd name="f940" fmla="*/ f712 1 f398"/>
              <a:gd name="f941" fmla="*/ f713 1 f399"/>
              <a:gd name="f942" fmla="*/ f714 1 f398"/>
              <a:gd name="f943" fmla="*/ f715 1 f399"/>
              <a:gd name="f944" fmla="*/ f716 1 f398"/>
              <a:gd name="f945" fmla="*/ f717 1 f399"/>
              <a:gd name="f946" fmla="*/ f718 1 f398"/>
              <a:gd name="f947" fmla="*/ f719 1 f399"/>
              <a:gd name="f948" fmla="*/ f720 1 f398"/>
              <a:gd name="f949" fmla="*/ f721 1 f399"/>
              <a:gd name="f950" fmla="*/ f722 1 f398"/>
              <a:gd name="f951" fmla="*/ f723 1 f399"/>
              <a:gd name="f952" fmla="*/ f724 1 f399"/>
              <a:gd name="f953" fmla="*/ f725 1 f398"/>
              <a:gd name="f954" fmla="*/ f726 1 f399"/>
              <a:gd name="f955" fmla="*/ f727 1 f398"/>
              <a:gd name="f956" fmla="*/ f728 1 f399"/>
              <a:gd name="f957" fmla="*/ f729 1 f398"/>
              <a:gd name="f958" fmla="*/ f730 1 f399"/>
              <a:gd name="f959" fmla="*/ f731 1 f398"/>
              <a:gd name="f960" fmla="*/ f732 1 f399"/>
              <a:gd name="f961" fmla="*/ f733 1 f398"/>
              <a:gd name="f962" fmla="*/ f734 1 f399"/>
              <a:gd name="f963" fmla="*/ f735 1 f398"/>
              <a:gd name="f964" fmla="*/ f736 1 f399"/>
              <a:gd name="f965" fmla="*/ f737 1 f398"/>
              <a:gd name="f966" fmla="*/ f738 1 f399"/>
              <a:gd name="f967" fmla="*/ f739 1 f398"/>
              <a:gd name="f968" fmla="*/ f740 1 f399"/>
              <a:gd name="f969" fmla="*/ f741 1 f398"/>
              <a:gd name="f970" fmla="*/ f742 1 f399"/>
              <a:gd name="f971" fmla="*/ f743 1 f398"/>
              <a:gd name="f972" fmla="*/ f744 1 f399"/>
              <a:gd name="f973" fmla="*/ f745 1 f398"/>
              <a:gd name="f974" fmla="*/ f746 1 f399"/>
              <a:gd name="f975" fmla="*/ f747 1 f398"/>
              <a:gd name="f976" fmla="*/ f748 1 f399"/>
              <a:gd name="f977" fmla="*/ f749 1 f398"/>
              <a:gd name="f978" fmla="*/ f750 1 f399"/>
              <a:gd name="f979" fmla="*/ f751 1 f398"/>
              <a:gd name="f980" fmla="*/ f752 1 f399"/>
              <a:gd name="f981" fmla="*/ f753 1 f398"/>
              <a:gd name="f982" fmla="*/ f754 1 f399"/>
              <a:gd name="f983" fmla="*/ f755 1 f398"/>
              <a:gd name="f984" fmla="*/ f756 1 f399"/>
              <a:gd name="f985" fmla="*/ f757 1 f398"/>
              <a:gd name="f986" fmla="*/ f758 1 f399"/>
              <a:gd name="f987" fmla="*/ f759 1 f398"/>
              <a:gd name="f988" fmla="*/ f760 1 f399"/>
              <a:gd name="f989" fmla="*/ f761 1 f398"/>
              <a:gd name="f990" fmla="*/ f762 1 f399"/>
              <a:gd name="f991" fmla="*/ f763 1 f398"/>
              <a:gd name="f992" fmla="*/ f764 1 f398"/>
              <a:gd name="f993" fmla="*/ f765 1 f399"/>
              <a:gd name="f994" fmla="*/ f766 1 f398"/>
              <a:gd name="f995" fmla="*/ f767 1 f398"/>
              <a:gd name="f996" fmla="*/ f768 1 f398"/>
              <a:gd name="f997" fmla="*/ f769 1 f399"/>
              <a:gd name="f998" fmla="*/ f770 1 f398"/>
              <a:gd name="f999" fmla="*/ f771 1 f398"/>
              <a:gd name="f1000" fmla="*/ f772 1 f399"/>
              <a:gd name="f1001" fmla="*/ f773 1 f398"/>
              <a:gd name="f1002" fmla="*/ f774 1 f399"/>
              <a:gd name="f1003" fmla="*/ f775 1 f398"/>
              <a:gd name="f1004" fmla="*/ f776 1 f399"/>
              <a:gd name="f1005" fmla="*/ f777 1 f398"/>
              <a:gd name="f1006" fmla="*/ f778 1 f399"/>
              <a:gd name="f1007" fmla="*/ f779 1 f398"/>
              <a:gd name="f1008" fmla="*/ f780 1 f399"/>
              <a:gd name="f1009" fmla="*/ f781 1 f398"/>
              <a:gd name="f1010" fmla="*/ f782 1 f399"/>
              <a:gd name="f1011" fmla="*/ f783 1 f399"/>
              <a:gd name="f1012" fmla="*/ f784 1 f398"/>
              <a:gd name="f1013" fmla="*/ f785 1 f399"/>
              <a:gd name="f1014" fmla="*/ f786 1 f398"/>
              <a:gd name="f1015" fmla="*/ f787 1 f399"/>
              <a:gd name="f1016" fmla="*/ f788 1 f398"/>
              <a:gd name="f1017" fmla="*/ f789 1 f399"/>
              <a:gd name="f1018" fmla="*/ f790 1 f398"/>
              <a:gd name="f1019" fmla="*/ f791 1 f399"/>
              <a:gd name="f1020" fmla="*/ f792 1 f398"/>
              <a:gd name="f1021" fmla="*/ f793 1 f398"/>
              <a:gd name="f1022" fmla="*/ f794 1 f399"/>
              <a:gd name="f1023" fmla="*/ f795 1 f398"/>
              <a:gd name="f1024" fmla="*/ f796 1 f398"/>
              <a:gd name="f1025" fmla="*/ f797 1 f398"/>
              <a:gd name="f1026" fmla="*/ f798 1 f399"/>
              <a:gd name="f1027" fmla="*/ f799 1 f398"/>
              <a:gd name="f1028" fmla="*/ f800 1 f399"/>
              <a:gd name="f1029" fmla="*/ f801 1 f398"/>
              <a:gd name="f1030" fmla="*/ f802 1 f399"/>
              <a:gd name="f1031" fmla="*/ f803 1 f398"/>
              <a:gd name="f1032" fmla="*/ f804 1 f399"/>
              <a:gd name="f1033" fmla="*/ f805 1 f398"/>
              <a:gd name="f1034" fmla="*/ f806 1 f399"/>
              <a:gd name="f1035" fmla="*/ f807 1 f398"/>
              <a:gd name="f1036" fmla="*/ f808 1 f399"/>
              <a:gd name="f1037" fmla="*/ f809 1 f398"/>
              <a:gd name="f1038" fmla="*/ f810 1 f399"/>
              <a:gd name="f1039" fmla="*/ f811 1 f398"/>
              <a:gd name="f1040" fmla="*/ f812 1 f399"/>
              <a:gd name="f1041" fmla="*/ f813 1 f398"/>
              <a:gd name="f1042" fmla="*/ f814 1 f399"/>
              <a:gd name="f1043" fmla="*/ f815 1 f399"/>
              <a:gd name="f1044" fmla="*/ f816 1 f398"/>
              <a:gd name="f1045" fmla="*/ f817 1 f398"/>
              <a:gd name="f1046" fmla="*/ f818 1 f399"/>
              <a:gd name="f1047" fmla="*/ f819 1 f398"/>
              <a:gd name="f1048" fmla="*/ f820 1 f398"/>
              <a:gd name="f1049" fmla="*/ f821 1 f399"/>
              <a:gd name="f1050" fmla="*/ f822 1 f398"/>
              <a:gd name="f1051" fmla="*/ f823 1 f399"/>
              <a:gd name="f1052" fmla="*/ f824 1 f398"/>
              <a:gd name="f1053" fmla="*/ f825 1 f399"/>
              <a:gd name="f1054" fmla="*/ f826 1 f399"/>
              <a:gd name="f1055" fmla="*/ f827 1 f399"/>
              <a:gd name="f1056" fmla="*/ f828 1 f398"/>
              <a:gd name="f1057" fmla="*/ f829 1 f399"/>
              <a:gd name="f1058" fmla="*/ f830 1 f398"/>
              <a:gd name="f1059" fmla="*/ f831 1 f399"/>
              <a:gd name="f1060" fmla="*/ f832 1 f398"/>
              <a:gd name="f1061" fmla="*/ f833 1 f399"/>
              <a:gd name="f1062" fmla="*/ f834 1 f398"/>
              <a:gd name="f1063" fmla="*/ f835 1 f399"/>
              <a:gd name="f1064" fmla="*/ f836 1 f398"/>
              <a:gd name="f1065" fmla="*/ f837 1 f399"/>
              <a:gd name="f1066" fmla="*/ f838 1 f398"/>
              <a:gd name="f1067" fmla="*/ f839 1 f399"/>
              <a:gd name="f1068" fmla="*/ f840 1 f398"/>
              <a:gd name="f1069" fmla="*/ f841 1 f399"/>
              <a:gd name="f1070" fmla="*/ f842 1 f398"/>
              <a:gd name="f1071" fmla="*/ f843 1 f399"/>
              <a:gd name="f1072" fmla="*/ f844 1 f398"/>
              <a:gd name="f1073" fmla="*/ f845 1 f398"/>
              <a:gd name="f1074" fmla="*/ f846 1 f399"/>
              <a:gd name="f1075" fmla="*/ f847 1 f398"/>
              <a:gd name="f1076" fmla="*/ f848 1 f399"/>
              <a:gd name="f1077" fmla="*/ f849 f389 1"/>
              <a:gd name="f1078" fmla="*/ f850 f389 1"/>
              <a:gd name="f1079" fmla="*/ f852 f390 1"/>
              <a:gd name="f1080" fmla="*/ f851 f390 1"/>
              <a:gd name="f1081" fmla="*/ f853 f389 1"/>
              <a:gd name="f1082" fmla="*/ f854 f390 1"/>
              <a:gd name="f1083" fmla="*/ f855 f389 1"/>
              <a:gd name="f1084" fmla="*/ f856 f390 1"/>
              <a:gd name="f1085" fmla="*/ f857 f389 1"/>
              <a:gd name="f1086" fmla="*/ f858 f389 1"/>
              <a:gd name="f1087" fmla="*/ f859 f390 1"/>
              <a:gd name="f1088" fmla="*/ f860 f389 1"/>
              <a:gd name="f1089" fmla="*/ f861 f390 1"/>
              <a:gd name="f1090" fmla="*/ f862 f389 1"/>
              <a:gd name="f1091" fmla="*/ f863 f390 1"/>
              <a:gd name="f1092" fmla="*/ f864 f389 1"/>
              <a:gd name="f1093" fmla="*/ f865 f390 1"/>
              <a:gd name="f1094" fmla="*/ f866 f389 1"/>
              <a:gd name="f1095" fmla="*/ f867 f390 1"/>
              <a:gd name="f1096" fmla="*/ f868 f389 1"/>
              <a:gd name="f1097" fmla="*/ f869 f390 1"/>
              <a:gd name="f1098" fmla="*/ f870 f389 1"/>
              <a:gd name="f1099" fmla="*/ f871 f389 1"/>
              <a:gd name="f1100" fmla="*/ f872 f390 1"/>
              <a:gd name="f1101" fmla="*/ f873 f390 1"/>
              <a:gd name="f1102" fmla="*/ f874 f389 1"/>
              <a:gd name="f1103" fmla="*/ f875 f390 1"/>
              <a:gd name="f1104" fmla="*/ f876 f389 1"/>
              <a:gd name="f1105" fmla="*/ f877 f390 1"/>
              <a:gd name="f1106" fmla="*/ f878 f389 1"/>
              <a:gd name="f1107" fmla="*/ f879 f390 1"/>
              <a:gd name="f1108" fmla="*/ f880 f389 1"/>
              <a:gd name="f1109" fmla="*/ f881 f390 1"/>
              <a:gd name="f1110" fmla="*/ f882 f389 1"/>
              <a:gd name="f1111" fmla="*/ f883 f390 1"/>
              <a:gd name="f1112" fmla="*/ f884 f389 1"/>
              <a:gd name="f1113" fmla="*/ f885 f390 1"/>
              <a:gd name="f1114" fmla="*/ f886 f389 1"/>
              <a:gd name="f1115" fmla="*/ f887 f390 1"/>
              <a:gd name="f1116" fmla="*/ f888 f390 1"/>
              <a:gd name="f1117" fmla="*/ f889 f389 1"/>
              <a:gd name="f1118" fmla="*/ f890 f390 1"/>
              <a:gd name="f1119" fmla="*/ f891 f389 1"/>
              <a:gd name="f1120" fmla="*/ f892 f390 1"/>
              <a:gd name="f1121" fmla="*/ f893 f389 1"/>
              <a:gd name="f1122" fmla="*/ f894 f389 1"/>
              <a:gd name="f1123" fmla="*/ f895 f390 1"/>
              <a:gd name="f1124" fmla="*/ f896 f389 1"/>
              <a:gd name="f1125" fmla="*/ f897 f390 1"/>
              <a:gd name="f1126" fmla="*/ f898 f389 1"/>
              <a:gd name="f1127" fmla="*/ f899 f390 1"/>
              <a:gd name="f1128" fmla="*/ f900 f389 1"/>
              <a:gd name="f1129" fmla="*/ f901 f390 1"/>
              <a:gd name="f1130" fmla="*/ f902 f389 1"/>
              <a:gd name="f1131" fmla="*/ f903 f390 1"/>
              <a:gd name="f1132" fmla="*/ f904 f389 1"/>
              <a:gd name="f1133" fmla="*/ f905 f390 1"/>
              <a:gd name="f1134" fmla="*/ f906 f389 1"/>
              <a:gd name="f1135" fmla="*/ f907 f390 1"/>
              <a:gd name="f1136" fmla="*/ f908 f389 1"/>
              <a:gd name="f1137" fmla="*/ f909 f390 1"/>
              <a:gd name="f1138" fmla="*/ f910 f389 1"/>
              <a:gd name="f1139" fmla="*/ f911 f390 1"/>
              <a:gd name="f1140" fmla="*/ f912 f389 1"/>
              <a:gd name="f1141" fmla="*/ f913 f390 1"/>
              <a:gd name="f1142" fmla="*/ f914 f389 1"/>
              <a:gd name="f1143" fmla="*/ f915 f390 1"/>
              <a:gd name="f1144" fmla="*/ f916 f389 1"/>
              <a:gd name="f1145" fmla="*/ f917 f390 1"/>
              <a:gd name="f1146" fmla="*/ f918 f389 1"/>
              <a:gd name="f1147" fmla="*/ f919 f390 1"/>
              <a:gd name="f1148" fmla="*/ f920 f389 1"/>
              <a:gd name="f1149" fmla="*/ f921 f390 1"/>
              <a:gd name="f1150" fmla="*/ f922 f389 1"/>
              <a:gd name="f1151" fmla="*/ f923 f389 1"/>
              <a:gd name="f1152" fmla="*/ f924 f390 1"/>
              <a:gd name="f1153" fmla="*/ f925 f389 1"/>
              <a:gd name="f1154" fmla="*/ f926 f390 1"/>
              <a:gd name="f1155" fmla="*/ f927 f389 1"/>
              <a:gd name="f1156" fmla="*/ f928 f390 1"/>
              <a:gd name="f1157" fmla="*/ f929 f389 1"/>
              <a:gd name="f1158" fmla="*/ f930 f390 1"/>
              <a:gd name="f1159" fmla="*/ f931 f389 1"/>
              <a:gd name="f1160" fmla="*/ f932 f390 1"/>
              <a:gd name="f1161" fmla="*/ f933 f389 1"/>
              <a:gd name="f1162" fmla="*/ f934 f390 1"/>
              <a:gd name="f1163" fmla="*/ f935 f389 1"/>
              <a:gd name="f1164" fmla="*/ f936 f390 1"/>
              <a:gd name="f1165" fmla="*/ f937 f390 1"/>
              <a:gd name="f1166" fmla="*/ f938 f389 1"/>
              <a:gd name="f1167" fmla="*/ f939 f390 1"/>
              <a:gd name="f1168" fmla="*/ f940 f389 1"/>
              <a:gd name="f1169" fmla="*/ f941 f390 1"/>
              <a:gd name="f1170" fmla="*/ f942 f389 1"/>
              <a:gd name="f1171" fmla="*/ f943 f390 1"/>
              <a:gd name="f1172" fmla="*/ f944 f389 1"/>
              <a:gd name="f1173" fmla="*/ f945 f390 1"/>
              <a:gd name="f1174" fmla="*/ f946 f389 1"/>
              <a:gd name="f1175" fmla="*/ f947 f390 1"/>
              <a:gd name="f1176" fmla="*/ f948 f389 1"/>
              <a:gd name="f1177" fmla="*/ f949 f390 1"/>
              <a:gd name="f1178" fmla="*/ f950 f389 1"/>
              <a:gd name="f1179" fmla="*/ f951 f390 1"/>
              <a:gd name="f1180" fmla="*/ f952 f390 1"/>
              <a:gd name="f1181" fmla="*/ f953 f389 1"/>
              <a:gd name="f1182" fmla="*/ f954 f390 1"/>
              <a:gd name="f1183" fmla="*/ f955 f389 1"/>
              <a:gd name="f1184" fmla="*/ f956 f390 1"/>
              <a:gd name="f1185" fmla="*/ f957 f389 1"/>
              <a:gd name="f1186" fmla="*/ f958 f390 1"/>
              <a:gd name="f1187" fmla="*/ f959 f389 1"/>
              <a:gd name="f1188" fmla="*/ f960 f390 1"/>
              <a:gd name="f1189" fmla="*/ f961 f389 1"/>
              <a:gd name="f1190" fmla="*/ f962 f390 1"/>
              <a:gd name="f1191" fmla="*/ f963 f389 1"/>
              <a:gd name="f1192" fmla="*/ f964 f390 1"/>
              <a:gd name="f1193" fmla="*/ f965 f389 1"/>
              <a:gd name="f1194" fmla="*/ f966 f390 1"/>
              <a:gd name="f1195" fmla="*/ f967 f389 1"/>
              <a:gd name="f1196" fmla="*/ f968 f390 1"/>
              <a:gd name="f1197" fmla="*/ f969 f389 1"/>
              <a:gd name="f1198" fmla="*/ f970 f390 1"/>
              <a:gd name="f1199" fmla="*/ f971 f389 1"/>
              <a:gd name="f1200" fmla="*/ f972 f390 1"/>
              <a:gd name="f1201" fmla="*/ f973 f389 1"/>
              <a:gd name="f1202" fmla="*/ f974 f390 1"/>
              <a:gd name="f1203" fmla="*/ f975 f389 1"/>
              <a:gd name="f1204" fmla="*/ f976 f390 1"/>
              <a:gd name="f1205" fmla="*/ f977 f389 1"/>
              <a:gd name="f1206" fmla="*/ f978 f390 1"/>
              <a:gd name="f1207" fmla="*/ f979 f389 1"/>
              <a:gd name="f1208" fmla="*/ f980 f390 1"/>
              <a:gd name="f1209" fmla="*/ f981 f389 1"/>
              <a:gd name="f1210" fmla="*/ f982 f390 1"/>
              <a:gd name="f1211" fmla="*/ f983 f389 1"/>
              <a:gd name="f1212" fmla="*/ f984 f390 1"/>
              <a:gd name="f1213" fmla="*/ f985 f389 1"/>
              <a:gd name="f1214" fmla="*/ f986 f390 1"/>
              <a:gd name="f1215" fmla="*/ f987 f389 1"/>
              <a:gd name="f1216" fmla="*/ f988 f390 1"/>
              <a:gd name="f1217" fmla="*/ f989 f389 1"/>
              <a:gd name="f1218" fmla="*/ f990 f390 1"/>
              <a:gd name="f1219" fmla="*/ f991 f389 1"/>
              <a:gd name="f1220" fmla="*/ f992 f389 1"/>
              <a:gd name="f1221" fmla="*/ f993 f390 1"/>
              <a:gd name="f1222" fmla="*/ f994 f389 1"/>
              <a:gd name="f1223" fmla="*/ f995 f389 1"/>
              <a:gd name="f1224" fmla="*/ f996 f389 1"/>
              <a:gd name="f1225" fmla="*/ f997 f390 1"/>
              <a:gd name="f1226" fmla="*/ f998 f389 1"/>
              <a:gd name="f1227" fmla="*/ f999 f389 1"/>
              <a:gd name="f1228" fmla="*/ f1000 f390 1"/>
              <a:gd name="f1229" fmla="*/ f1001 f389 1"/>
              <a:gd name="f1230" fmla="*/ f1002 f390 1"/>
              <a:gd name="f1231" fmla="*/ f1003 f389 1"/>
              <a:gd name="f1232" fmla="*/ f1004 f390 1"/>
              <a:gd name="f1233" fmla="*/ f1005 f389 1"/>
              <a:gd name="f1234" fmla="*/ f1006 f390 1"/>
              <a:gd name="f1235" fmla="*/ f1007 f389 1"/>
              <a:gd name="f1236" fmla="*/ f1008 f390 1"/>
              <a:gd name="f1237" fmla="*/ f1009 f389 1"/>
              <a:gd name="f1238" fmla="*/ f1010 f390 1"/>
              <a:gd name="f1239" fmla="*/ f1011 f390 1"/>
              <a:gd name="f1240" fmla="*/ f1012 f389 1"/>
              <a:gd name="f1241" fmla="*/ f1013 f390 1"/>
              <a:gd name="f1242" fmla="*/ f1014 f389 1"/>
              <a:gd name="f1243" fmla="*/ f1015 f390 1"/>
              <a:gd name="f1244" fmla="*/ f1016 f389 1"/>
              <a:gd name="f1245" fmla="*/ f1017 f390 1"/>
              <a:gd name="f1246" fmla="*/ f1018 f389 1"/>
              <a:gd name="f1247" fmla="*/ f1019 f390 1"/>
              <a:gd name="f1248" fmla="*/ f1020 f389 1"/>
              <a:gd name="f1249" fmla="*/ f1021 f389 1"/>
              <a:gd name="f1250" fmla="*/ f1022 f390 1"/>
              <a:gd name="f1251" fmla="*/ f1023 f389 1"/>
              <a:gd name="f1252" fmla="*/ f1024 f389 1"/>
              <a:gd name="f1253" fmla="*/ f1025 f389 1"/>
              <a:gd name="f1254" fmla="*/ f1026 f390 1"/>
              <a:gd name="f1255" fmla="*/ f1027 f389 1"/>
              <a:gd name="f1256" fmla="*/ f1028 f390 1"/>
              <a:gd name="f1257" fmla="*/ f1029 f389 1"/>
              <a:gd name="f1258" fmla="*/ f1030 f390 1"/>
              <a:gd name="f1259" fmla="*/ f1031 f389 1"/>
              <a:gd name="f1260" fmla="*/ f1032 f390 1"/>
              <a:gd name="f1261" fmla="*/ f1033 f389 1"/>
              <a:gd name="f1262" fmla="*/ f1034 f390 1"/>
              <a:gd name="f1263" fmla="*/ f1035 f389 1"/>
              <a:gd name="f1264" fmla="*/ f1036 f390 1"/>
              <a:gd name="f1265" fmla="*/ f1037 f389 1"/>
              <a:gd name="f1266" fmla="*/ f1038 f390 1"/>
              <a:gd name="f1267" fmla="*/ f1039 f389 1"/>
              <a:gd name="f1268" fmla="*/ f1040 f390 1"/>
              <a:gd name="f1269" fmla="*/ f1041 f389 1"/>
              <a:gd name="f1270" fmla="*/ f1042 f390 1"/>
              <a:gd name="f1271" fmla="*/ f1043 f390 1"/>
              <a:gd name="f1272" fmla="*/ f1044 f389 1"/>
              <a:gd name="f1273" fmla="*/ f1045 f389 1"/>
              <a:gd name="f1274" fmla="*/ f1046 f390 1"/>
              <a:gd name="f1275" fmla="*/ f1047 f389 1"/>
              <a:gd name="f1276" fmla="*/ f1048 f389 1"/>
              <a:gd name="f1277" fmla="*/ f1049 f390 1"/>
              <a:gd name="f1278" fmla="*/ f1050 f389 1"/>
              <a:gd name="f1279" fmla="*/ f1051 f390 1"/>
              <a:gd name="f1280" fmla="*/ f1052 f389 1"/>
              <a:gd name="f1281" fmla="*/ f1053 f390 1"/>
              <a:gd name="f1282" fmla="*/ f1054 f390 1"/>
              <a:gd name="f1283" fmla="*/ f1055 f390 1"/>
              <a:gd name="f1284" fmla="*/ f1056 f389 1"/>
              <a:gd name="f1285" fmla="*/ f1057 f390 1"/>
              <a:gd name="f1286" fmla="*/ f1058 f389 1"/>
              <a:gd name="f1287" fmla="*/ f1059 f390 1"/>
              <a:gd name="f1288" fmla="*/ f1060 f389 1"/>
              <a:gd name="f1289" fmla="*/ f1061 f390 1"/>
              <a:gd name="f1290" fmla="*/ f1062 f389 1"/>
              <a:gd name="f1291" fmla="*/ f1063 f390 1"/>
              <a:gd name="f1292" fmla="*/ f1064 f389 1"/>
              <a:gd name="f1293" fmla="*/ f1065 f390 1"/>
              <a:gd name="f1294" fmla="*/ f1066 f389 1"/>
              <a:gd name="f1295" fmla="*/ f1067 f390 1"/>
              <a:gd name="f1296" fmla="*/ f1068 f389 1"/>
              <a:gd name="f1297" fmla="*/ f1069 f390 1"/>
              <a:gd name="f1298" fmla="*/ f1070 f389 1"/>
              <a:gd name="f1299" fmla="*/ f1071 f390 1"/>
              <a:gd name="f1300" fmla="*/ f1072 f389 1"/>
              <a:gd name="f1301" fmla="*/ f1073 f389 1"/>
              <a:gd name="f1302" fmla="*/ f1074 f390 1"/>
              <a:gd name="f1303" fmla="*/ f1075 f389 1"/>
              <a:gd name="f1304" fmla="*/ f1076 f390 1"/>
            </a:gdLst>
            <a:ahLst/>
            <a:cxnLst>
              <a:cxn ang="3cd4">
                <a:pos x="hc" y="t"/>
              </a:cxn>
              <a:cxn ang="0">
                <a:pos x="r" y="vc"/>
              </a:cxn>
              <a:cxn ang="cd4">
                <a:pos x="hc" y="b"/>
              </a:cxn>
              <a:cxn ang="cd2">
                <a:pos x="l" y="vc"/>
              </a:cxn>
              <a:cxn ang="f624">
                <a:pos x="f1081" y="f1082"/>
              </a:cxn>
              <a:cxn ang="f624">
                <a:pos x="f1083" y="f1084"/>
              </a:cxn>
              <a:cxn ang="f624">
                <a:pos x="f1085" y="f1084"/>
              </a:cxn>
              <a:cxn ang="f624">
                <a:pos x="f1086" y="f1087"/>
              </a:cxn>
              <a:cxn ang="f624">
                <a:pos x="f1088" y="f1089"/>
              </a:cxn>
              <a:cxn ang="f624">
                <a:pos x="f1090" y="f1091"/>
              </a:cxn>
              <a:cxn ang="f624">
                <a:pos x="f1092" y="f1093"/>
              </a:cxn>
              <a:cxn ang="f624">
                <a:pos x="f1094" y="f1095"/>
              </a:cxn>
              <a:cxn ang="f624">
                <a:pos x="f1096" y="f1097"/>
              </a:cxn>
              <a:cxn ang="f624">
                <a:pos x="f1098" y="f1097"/>
              </a:cxn>
              <a:cxn ang="f624">
                <a:pos x="f1099" y="f1100"/>
              </a:cxn>
              <a:cxn ang="f624">
                <a:pos x="f1099" y="f1101"/>
              </a:cxn>
              <a:cxn ang="f624">
                <a:pos x="f1102" y="f1103"/>
              </a:cxn>
              <a:cxn ang="f624">
                <a:pos x="f1104" y="f1105"/>
              </a:cxn>
              <a:cxn ang="f624">
                <a:pos x="f1106" y="f1107"/>
              </a:cxn>
              <a:cxn ang="f624">
                <a:pos x="f1108" y="f1109"/>
              </a:cxn>
              <a:cxn ang="f624">
                <a:pos x="f1110" y="f1111"/>
              </a:cxn>
              <a:cxn ang="f624">
                <a:pos x="f1112" y="f1113"/>
              </a:cxn>
              <a:cxn ang="f624">
                <a:pos x="f1114" y="f1115"/>
              </a:cxn>
              <a:cxn ang="f624">
                <a:pos x="f1112" y="f1116"/>
              </a:cxn>
              <a:cxn ang="f624">
                <a:pos x="f1117" y="f1118"/>
              </a:cxn>
              <a:cxn ang="f624">
                <a:pos x="f1119" y="f1120"/>
              </a:cxn>
              <a:cxn ang="f624">
                <a:pos x="f1121" y="f1118"/>
              </a:cxn>
              <a:cxn ang="f624">
                <a:pos x="f1122" y="f1123"/>
              </a:cxn>
              <a:cxn ang="f624">
                <a:pos x="f1124" y="f1125"/>
              </a:cxn>
              <a:cxn ang="f624">
                <a:pos x="f1126" y="f1127"/>
              </a:cxn>
              <a:cxn ang="f624">
                <a:pos x="f1128" y="f1129"/>
              </a:cxn>
              <a:cxn ang="f624">
                <a:pos x="f1130" y="f1131"/>
              </a:cxn>
              <a:cxn ang="f624">
                <a:pos x="f1132" y="f1133"/>
              </a:cxn>
              <a:cxn ang="f624">
                <a:pos x="f1134" y="f1135"/>
              </a:cxn>
              <a:cxn ang="f624">
                <a:pos x="f1136" y="f1137"/>
              </a:cxn>
              <a:cxn ang="f624">
                <a:pos x="f1138" y="f1139"/>
              </a:cxn>
              <a:cxn ang="f624">
                <a:pos x="f1140" y="f1141"/>
              </a:cxn>
              <a:cxn ang="f624">
                <a:pos x="f1142" y="f1143"/>
              </a:cxn>
              <a:cxn ang="f624">
                <a:pos x="f1081" y="f1082"/>
              </a:cxn>
              <a:cxn ang="f624">
                <a:pos x="f1144" y="f1145"/>
              </a:cxn>
              <a:cxn ang="f624">
                <a:pos x="f1146" y="f1147"/>
              </a:cxn>
              <a:cxn ang="f624">
                <a:pos x="f1148" y="f1149"/>
              </a:cxn>
              <a:cxn ang="f624">
                <a:pos x="f1150" y="f1147"/>
              </a:cxn>
              <a:cxn ang="f624">
                <a:pos x="f1151" y="f1152"/>
              </a:cxn>
              <a:cxn ang="f624">
                <a:pos x="f1153" y="f1154"/>
              </a:cxn>
              <a:cxn ang="f624">
                <a:pos x="f1155" y="f1156"/>
              </a:cxn>
              <a:cxn ang="f624">
                <a:pos x="f1144" y="f1145"/>
              </a:cxn>
              <a:cxn ang="f624">
                <a:pos x="f1157" y="f1158"/>
              </a:cxn>
              <a:cxn ang="f624">
                <a:pos x="f1159" y="f1160"/>
              </a:cxn>
              <a:cxn ang="f624">
                <a:pos x="f1161" y="f1162"/>
              </a:cxn>
              <a:cxn ang="f624">
                <a:pos x="f1163" y="f1164"/>
              </a:cxn>
              <a:cxn ang="f624">
                <a:pos x="f1161" y="f1165"/>
              </a:cxn>
              <a:cxn ang="f624">
                <a:pos x="f1166" y="f1167"/>
              </a:cxn>
              <a:cxn ang="f624">
                <a:pos x="f1166" y="f1167"/>
              </a:cxn>
              <a:cxn ang="f624">
                <a:pos x="f1168" y="f1169"/>
              </a:cxn>
              <a:cxn ang="f624">
                <a:pos x="f1170" y="f1171"/>
              </a:cxn>
              <a:cxn ang="f624">
                <a:pos x="f1172" y="f1173"/>
              </a:cxn>
              <a:cxn ang="f624">
                <a:pos x="f1174" y="f1175"/>
              </a:cxn>
              <a:cxn ang="f624">
                <a:pos x="f1176" y="f1177"/>
              </a:cxn>
              <a:cxn ang="f624">
                <a:pos x="f1178" y="f1179"/>
              </a:cxn>
              <a:cxn ang="f624">
                <a:pos x="f1178" y="f1180"/>
              </a:cxn>
              <a:cxn ang="f624">
                <a:pos x="f1181" y="f1182"/>
              </a:cxn>
              <a:cxn ang="f624">
                <a:pos x="f1183" y="f1184"/>
              </a:cxn>
              <a:cxn ang="f624">
                <a:pos x="f1157" y="f1158"/>
              </a:cxn>
              <a:cxn ang="f624">
                <a:pos x="f1185" y="f1186"/>
              </a:cxn>
              <a:cxn ang="f624">
                <a:pos x="f1187" y="f1188"/>
              </a:cxn>
              <a:cxn ang="f624">
                <a:pos x="f1189" y="f1190"/>
              </a:cxn>
              <a:cxn ang="f624">
                <a:pos x="f1191" y="f1192"/>
              </a:cxn>
              <a:cxn ang="f624">
                <a:pos x="f1193" y="f1194"/>
              </a:cxn>
              <a:cxn ang="f624">
                <a:pos x="f1195" y="f1196"/>
              </a:cxn>
              <a:cxn ang="f624">
                <a:pos x="f1195" y="f1196"/>
              </a:cxn>
              <a:cxn ang="f624">
                <a:pos x="f1197" y="f1198"/>
              </a:cxn>
              <a:cxn ang="f624">
                <a:pos x="f1199" y="f1200"/>
              </a:cxn>
              <a:cxn ang="f624">
                <a:pos x="f1201" y="f1202"/>
              </a:cxn>
              <a:cxn ang="f624">
                <a:pos x="f1203" y="f1204"/>
              </a:cxn>
              <a:cxn ang="f624">
                <a:pos x="f1203" y="f1204"/>
              </a:cxn>
              <a:cxn ang="f624">
                <a:pos x="f1205" y="f1206"/>
              </a:cxn>
              <a:cxn ang="f624">
                <a:pos x="f1207" y="f1208"/>
              </a:cxn>
              <a:cxn ang="f624">
                <a:pos x="f1209" y="f1210"/>
              </a:cxn>
              <a:cxn ang="f624">
                <a:pos x="f1211" y="f1212"/>
              </a:cxn>
              <a:cxn ang="f624">
                <a:pos x="f1213" y="f1214"/>
              </a:cxn>
              <a:cxn ang="f624">
                <a:pos x="f1215" y="f1216"/>
              </a:cxn>
              <a:cxn ang="f624">
                <a:pos x="f1217" y="f1218"/>
              </a:cxn>
              <a:cxn ang="f624">
                <a:pos x="f1219" y="f1218"/>
              </a:cxn>
              <a:cxn ang="f624">
                <a:pos x="f1220" y="f1221"/>
              </a:cxn>
              <a:cxn ang="f624">
                <a:pos x="f1222" y="f1221"/>
              </a:cxn>
              <a:cxn ang="f624">
                <a:pos x="f1223" y="f1221"/>
              </a:cxn>
              <a:cxn ang="f624">
                <a:pos x="f1224" y="f1225"/>
              </a:cxn>
              <a:cxn ang="f624">
                <a:pos x="f1226" y="f1225"/>
              </a:cxn>
              <a:cxn ang="f624">
                <a:pos x="f1227" y="f1228"/>
              </a:cxn>
              <a:cxn ang="f624">
                <a:pos x="f1229" y="f1230"/>
              </a:cxn>
              <a:cxn ang="f624">
                <a:pos x="f1231" y="f1232"/>
              </a:cxn>
              <a:cxn ang="f624">
                <a:pos x="f1233" y="f1234"/>
              </a:cxn>
              <a:cxn ang="f624">
                <a:pos x="f1235" y="f1236"/>
              </a:cxn>
              <a:cxn ang="f624">
                <a:pos x="f1237" y="f1238"/>
              </a:cxn>
              <a:cxn ang="f624">
                <a:pos x="f1237" y="f1239"/>
              </a:cxn>
              <a:cxn ang="f624">
                <a:pos x="f1240" y="f1241"/>
              </a:cxn>
              <a:cxn ang="f624">
                <a:pos x="f1242" y="f1243"/>
              </a:cxn>
              <a:cxn ang="f624">
                <a:pos x="f1244" y="f1245"/>
              </a:cxn>
              <a:cxn ang="f624">
                <a:pos x="f1246" y="f1247"/>
              </a:cxn>
              <a:cxn ang="f624">
                <a:pos x="f1248" y="f1247"/>
              </a:cxn>
              <a:cxn ang="f624">
                <a:pos x="f1249" y="f1250"/>
              </a:cxn>
              <a:cxn ang="f624">
                <a:pos x="f1251" y="f1250"/>
              </a:cxn>
              <a:cxn ang="f624">
                <a:pos x="f1252" y="f1243"/>
              </a:cxn>
              <a:cxn ang="f624">
                <a:pos x="f1253" y="f1254"/>
              </a:cxn>
              <a:cxn ang="f624">
                <a:pos x="f1255" y="f1256"/>
              </a:cxn>
              <a:cxn ang="f624">
                <a:pos x="f1257" y="f1258"/>
              </a:cxn>
              <a:cxn ang="f624">
                <a:pos x="f1259" y="f1260"/>
              </a:cxn>
              <a:cxn ang="f624">
                <a:pos x="f1261" y="f1262"/>
              </a:cxn>
              <a:cxn ang="f624">
                <a:pos x="f1185" y="f1186"/>
              </a:cxn>
              <a:cxn ang="f624">
                <a:pos x="f1263" y="f1264"/>
              </a:cxn>
              <a:cxn ang="f624">
                <a:pos x="f1265" y="f1266"/>
              </a:cxn>
              <a:cxn ang="f624">
                <a:pos x="f1267" y="f1268"/>
              </a:cxn>
              <a:cxn ang="f624">
                <a:pos x="f1269" y="f1270"/>
              </a:cxn>
              <a:cxn ang="f624">
                <a:pos x="f1267" y="f1271"/>
              </a:cxn>
              <a:cxn ang="f624">
                <a:pos x="f1272" y="f1271"/>
              </a:cxn>
              <a:cxn ang="f624">
                <a:pos x="f1273" y="f1274"/>
              </a:cxn>
              <a:cxn ang="f624">
                <a:pos x="f1275" y="f1105"/>
              </a:cxn>
              <a:cxn ang="f624">
                <a:pos x="f1276" y="f1277"/>
              </a:cxn>
              <a:cxn ang="f624">
                <a:pos x="f1276" y="f1277"/>
              </a:cxn>
              <a:cxn ang="f624">
                <a:pos x="f1278" y="f1279"/>
              </a:cxn>
              <a:cxn ang="f624">
                <a:pos x="f1280" y="f1281"/>
              </a:cxn>
              <a:cxn ang="f624">
                <a:pos x="f1278" y="f1282"/>
              </a:cxn>
              <a:cxn ang="f624">
                <a:pos x="f1267" y="f1283"/>
              </a:cxn>
              <a:cxn ang="f624">
                <a:pos x="f1284" y="f1285"/>
              </a:cxn>
              <a:cxn ang="f624">
                <a:pos x="f1286" y="f1287"/>
              </a:cxn>
              <a:cxn ang="f624">
                <a:pos x="f1263" y="f1264"/>
              </a:cxn>
              <a:cxn ang="f624">
                <a:pos x="f1288" y="f1289"/>
              </a:cxn>
              <a:cxn ang="f624">
                <a:pos x="f1290" y="f1291"/>
              </a:cxn>
              <a:cxn ang="f624">
                <a:pos x="f1292" y="f1293"/>
              </a:cxn>
              <a:cxn ang="f624">
                <a:pos x="f1294" y="f1295"/>
              </a:cxn>
              <a:cxn ang="f624">
                <a:pos x="f1296" y="f1297"/>
              </a:cxn>
              <a:cxn ang="f624">
                <a:pos x="f1298" y="f1299"/>
              </a:cxn>
              <a:cxn ang="f624">
                <a:pos x="f1300" y="f1297"/>
              </a:cxn>
              <a:cxn ang="f624">
                <a:pos x="f1301" y="f1302"/>
              </a:cxn>
              <a:cxn ang="f624">
                <a:pos x="f1303" y="f1304"/>
              </a:cxn>
              <a:cxn ang="f624">
                <a:pos x="f1288" y="f1289"/>
              </a:cxn>
            </a:cxnLst>
            <a:rect l="f1077" t="f1080" r="f1078" b="f1079"/>
            <a:pathLst>
              <a:path w="5819775" h="4895850">
                <a:moveTo>
                  <a:pt x="f8" y="f9"/>
                </a:moveTo>
                <a:lnTo>
                  <a:pt x="f10" y="f11"/>
                </a:lnTo>
                <a:cubicBezTo>
                  <a:pt x="f12" y="f13"/>
                  <a:pt x="f14" y="f13"/>
                  <a:pt x="f15" y="f11"/>
                </a:cubicBezTo>
                <a:lnTo>
                  <a:pt x="f16" y="f17"/>
                </a:lnTo>
                <a:lnTo>
                  <a:pt x="f18" y="f19"/>
                </a:lnTo>
                <a:lnTo>
                  <a:pt x="f20" y="f21"/>
                </a:lnTo>
                <a:cubicBezTo>
                  <a:pt x="f20" y="f21"/>
                  <a:pt x="f20" y="f21"/>
                  <a:pt x="f22" y="f23"/>
                </a:cubicBezTo>
                <a:cubicBezTo>
                  <a:pt x="f22" y="f23"/>
                  <a:pt x="f22" y="f23"/>
                  <a:pt x="f24" y="f25"/>
                </a:cubicBezTo>
                <a:lnTo>
                  <a:pt x="f26" y="f27"/>
                </a:lnTo>
                <a:cubicBezTo>
                  <a:pt x="f28" y="f29"/>
                  <a:pt x="f30" y="f29"/>
                  <a:pt x="f31" y="f27"/>
                </a:cubicBezTo>
                <a:lnTo>
                  <a:pt x="f32" y="f33"/>
                </a:lnTo>
                <a:cubicBezTo>
                  <a:pt x="f34" y="f35"/>
                  <a:pt x="f34" y="f36"/>
                  <a:pt x="f32" y="f37"/>
                </a:cubicBezTo>
                <a:lnTo>
                  <a:pt x="f38" y="f39"/>
                </a:lnTo>
                <a:cubicBezTo>
                  <a:pt x="f38" y="f39"/>
                  <a:pt x="f38" y="f39"/>
                  <a:pt x="f40" y="f41"/>
                </a:cubicBezTo>
                <a:cubicBezTo>
                  <a:pt x="f40" y="f41"/>
                  <a:pt x="f40" y="f41"/>
                  <a:pt x="f42" y="f43"/>
                </a:cubicBezTo>
                <a:lnTo>
                  <a:pt x="f44" y="f45"/>
                </a:lnTo>
                <a:lnTo>
                  <a:pt x="f46" y="f47"/>
                </a:lnTo>
                <a:cubicBezTo>
                  <a:pt x="f48" y="f49"/>
                  <a:pt x="f50" y="f51"/>
                  <a:pt x="f52" y="f53"/>
                </a:cubicBezTo>
                <a:cubicBezTo>
                  <a:pt x="f54" y="f55"/>
                  <a:pt x="f56" y="f57"/>
                  <a:pt x="f56" y="f58"/>
                </a:cubicBezTo>
                <a:cubicBezTo>
                  <a:pt x="f56" y="f59"/>
                  <a:pt x="f54" y="f60"/>
                  <a:pt x="f52" y="f61"/>
                </a:cubicBezTo>
                <a:lnTo>
                  <a:pt x="f62" y="f63"/>
                </a:lnTo>
                <a:cubicBezTo>
                  <a:pt x="f64" y="f65"/>
                  <a:pt x="f66" y="f67"/>
                  <a:pt x="f68" y="f67"/>
                </a:cubicBezTo>
                <a:cubicBezTo>
                  <a:pt x="f69" y="f67"/>
                  <a:pt x="f70" y="f65"/>
                  <a:pt x="f71" y="f63"/>
                </a:cubicBezTo>
                <a:lnTo>
                  <a:pt x="f72" y="f73"/>
                </a:lnTo>
                <a:lnTo>
                  <a:pt x="f74" y="f75"/>
                </a:lnTo>
                <a:lnTo>
                  <a:pt x="f76" y="f77"/>
                </a:lnTo>
                <a:cubicBezTo>
                  <a:pt x="f78" y="f79"/>
                  <a:pt x="f80" y="f81"/>
                  <a:pt x="f82" y="f81"/>
                </a:cubicBezTo>
                <a:cubicBezTo>
                  <a:pt x="f83" y="f81"/>
                  <a:pt x="f84" y="f85"/>
                  <a:pt x="f86" y="f87"/>
                </a:cubicBezTo>
                <a:lnTo>
                  <a:pt x="f88" y="f89"/>
                </a:lnTo>
                <a:cubicBezTo>
                  <a:pt x="f90" y="f91"/>
                  <a:pt x="f92" y="f93"/>
                  <a:pt x="f94" y="f95"/>
                </a:cubicBezTo>
                <a:lnTo>
                  <a:pt x="f96" y="f97"/>
                </a:lnTo>
                <a:lnTo>
                  <a:pt x="f98" y="f99"/>
                </a:lnTo>
                <a:lnTo>
                  <a:pt x="f100" y="f101"/>
                </a:lnTo>
                <a:cubicBezTo>
                  <a:pt x="f102" y="f103"/>
                  <a:pt x="f104" y="f105"/>
                  <a:pt x="f104" y="f106"/>
                </a:cubicBezTo>
                <a:cubicBezTo>
                  <a:pt x="f107" y="f108"/>
                  <a:pt x="f109" y="f110"/>
                  <a:pt x="f8" y="f9"/>
                </a:cubicBezTo>
                <a:close/>
                <a:moveTo>
                  <a:pt x="f111" y="f112"/>
                </a:moveTo>
                <a:lnTo>
                  <a:pt x="f113" y="f114"/>
                </a:lnTo>
                <a:cubicBezTo>
                  <a:pt x="f115" y="f116"/>
                  <a:pt x="f117" y="f118"/>
                  <a:pt x="f119" y="f118"/>
                </a:cubicBezTo>
                <a:cubicBezTo>
                  <a:pt x="f120" y="f118"/>
                  <a:pt x="f121" y="f122"/>
                  <a:pt x="f123" y="f114"/>
                </a:cubicBezTo>
                <a:lnTo>
                  <a:pt x="f124" y="f125"/>
                </a:lnTo>
                <a:lnTo>
                  <a:pt x="f126" y="f127"/>
                </a:lnTo>
                <a:lnTo>
                  <a:pt x="f128" y="f129"/>
                </a:lnTo>
                <a:cubicBezTo>
                  <a:pt x="f130" y="f131"/>
                  <a:pt x="f130" y="f132"/>
                  <a:pt x="f111" y="f112"/>
                </a:cubicBezTo>
                <a:close/>
                <a:moveTo>
                  <a:pt x="f133" y="f134"/>
                </a:moveTo>
                <a:cubicBezTo>
                  <a:pt x="f135" y="f134"/>
                  <a:pt x="f136" y="f134"/>
                  <a:pt x="f137" y="f138"/>
                </a:cubicBezTo>
                <a:lnTo>
                  <a:pt x="f139" y="f140"/>
                </a:lnTo>
                <a:cubicBezTo>
                  <a:pt x="f141" y="f142"/>
                  <a:pt x="f141" y="f143"/>
                  <a:pt x="f141" y="f144"/>
                </a:cubicBezTo>
                <a:cubicBezTo>
                  <a:pt x="f141" y="f145"/>
                  <a:pt x="f141" y="f146"/>
                  <a:pt x="f139" y="f147"/>
                </a:cubicBezTo>
                <a:lnTo>
                  <a:pt x="f148" y="f149"/>
                </a:lnTo>
                <a:lnTo>
                  <a:pt x="f148" y="f149"/>
                </a:lnTo>
                <a:lnTo>
                  <a:pt x="f150" y="f151"/>
                </a:lnTo>
                <a:lnTo>
                  <a:pt x="f152" y="f153"/>
                </a:lnTo>
                <a:lnTo>
                  <a:pt x="f154" y="f155"/>
                </a:lnTo>
                <a:cubicBezTo>
                  <a:pt x="f156" y="f157"/>
                  <a:pt x="f158" y="f157"/>
                  <a:pt x="f159" y="f157"/>
                </a:cubicBezTo>
                <a:cubicBezTo>
                  <a:pt x="f160" y="f157"/>
                  <a:pt x="f161" y="f157"/>
                  <a:pt x="f162" y="f163"/>
                </a:cubicBezTo>
                <a:lnTo>
                  <a:pt x="f164" y="f165"/>
                </a:lnTo>
                <a:cubicBezTo>
                  <a:pt x="f166" y="f167"/>
                  <a:pt x="f166" y="f168"/>
                  <a:pt x="f164" y="f169"/>
                </a:cubicBezTo>
                <a:lnTo>
                  <a:pt x="f170" y="f171"/>
                </a:lnTo>
                <a:lnTo>
                  <a:pt x="f172" y="f173"/>
                </a:lnTo>
                <a:cubicBezTo>
                  <a:pt x="f174" y="f134"/>
                  <a:pt x="f175" y="f134"/>
                  <a:pt x="f133" y="f134"/>
                </a:cubicBezTo>
                <a:close/>
                <a:moveTo>
                  <a:pt x="f176" y="f177"/>
                </a:moveTo>
                <a:lnTo>
                  <a:pt x="f178" y="f179"/>
                </a:lnTo>
                <a:cubicBezTo>
                  <a:pt x="f180" y="f181"/>
                  <a:pt x="f182" y="f181"/>
                  <a:pt x="f183" y="f181"/>
                </a:cubicBezTo>
                <a:cubicBezTo>
                  <a:pt x="f183" y="f181"/>
                  <a:pt x="f184" y="f181"/>
                  <a:pt x="f185" y="f186"/>
                </a:cubicBezTo>
                <a:lnTo>
                  <a:pt x="f187" y="f188"/>
                </a:lnTo>
                <a:lnTo>
                  <a:pt x="f189" y="f190"/>
                </a:lnTo>
                <a:lnTo>
                  <a:pt x="f189" y="f190"/>
                </a:lnTo>
                <a:cubicBezTo>
                  <a:pt x="f191" y="f192"/>
                  <a:pt x="f193" y="f194"/>
                  <a:pt x="f195" y="f196"/>
                </a:cubicBezTo>
                <a:cubicBezTo>
                  <a:pt x="f197" y="f198"/>
                  <a:pt x="f199" y="f200"/>
                  <a:pt x="f201" y="f202"/>
                </a:cubicBezTo>
                <a:cubicBezTo>
                  <a:pt x="f203" y="f204"/>
                  <a:pt x="f203" y="f205"/>
                  <a:pt x="f203" y="f206"/>
                </a:cubicBezTo>
                <a:cubicBezTo>
                  <a:pt x="f207" y="f208"/>
                  <a:pt x="f209" y="f210"/>
                  <a:pt x="f211" y="f212"/>
                </a:cubicBezTo>
                <a:lnTo>
                  <a:pt x="f211" y="f212"/>
                </a:lnTo>
                <a:cubicBezTo>
                  <a:pt x="f213" y="f214"/>
                  <a:pt x="f215" y="f216"/>
                  <a:pt x="f217" y="f218"/>
                </a:cubicBezTo>
                <a:lnTo>
                  <a:pt x="f219" y="f220"/>
                </a:lnTo>
                <a:cubicBezTo>
                  <a:pt x="f221" y="f222"/>
                  <a:pt x="f223" y="f224"/>
                  <a:pt x="f225" y="f226"/>
                </a:cubicBezTo>
                <a:cubicBezTo>
                  <a:pt x="f227" y="f228"/>
                  <a:pt x="f229" y="f228"/>
                  <a:pt x="f230" y="f228"/>
                </a:cubicBezTo>
                <a:cubicBezTo>
                  <a:pt x="f231" y="f232"/>
                  <a:pt x="f233" y="f234"/>
                  <a:pt x="f235" y="f236"/>
                </a:cubicBezTo>
                <a:cubicBezTo>
                  <a:pt x="f237" y="f236"/>
                  <a:pt x="f238" y="f239"/>
                  <a:pt x="f240" y="f239"/>
                </a:cubicBezTo>
                <a:cubicBezTo>
                  <a:pt x="f241" y="f242"/>
                  <a:pt x="f243" y="f242"/>
                  <a:pt x="f244" y="f242"/>
                </a:cubicBezTo>
                <a:cubicBezTo>
                  <a:pt x="f245" y="f242"/>
                  <a:pt x="f246" y="f242"/>
                  <a:pt x="f247" y="f242"/>
                </a:cubicBezTo>
                <a:cubicBezTo>
                  <a:pt x="f248" y="f242"/>
                  <a:pt x="f249" y="f250"/>
                  <a:pt x="f251" y="f250"/>
                </a:cubicBezTo>
                <a:cubicBezTo>
                  <a:pt x="f156" y="f250"/>
                  <a:pt x="f252" y="f250"/>
                  <a:pt x="f253" y="f250"/>
                </a:cubicBezTo>
                <a:cubicBezTo>
                  <a:pt x="f254" y="f250"/>
                  <a:pt x="f255" y="f250"/>
                  <a:pt x="f256" y="f250"/>
                </a:cubicBezTo>
                <a:cubicBezTo>
                  <a:pt x="f257" y="f250"/>
                  <a:pt x="f258" y="f242"/>
                  <a:pt x="f259" y="f260"/>
                </a:cubicBezTo>
                <a:lnTo>
                  <a:pt x="f261" y="f260"/>
                </a:lnTo>
                <a:cubicBezTo>
                  <a:pt x="f262" y="f263"/>
                  <a:pt x="f264" y="f265"/>
                  <a:pt x="f266" y="f267"/>
                </a:cubicBezTo>
                <a:lnTo>
                  <a:pt x="f268" y="f269"/>
                </a:lnTo>
                <a:lnTo>
                  <a:pt x="f270" y="f271"/>
                </a:lnTo>
                <a:lnTo>
                  <a:pt x="f272" y="f273"/>
                </a:lnTo>
                <a:lnTo>
                  <a:pt x="f274" y="f275"/>
                </a:lnTo>
                <a:lnTo>
                  <a:pt x="f276" y="f277"/>
                </a:lnTo>
                <a:cubicBezTo>
                  <a:pt x="f278" y="f279"/>
                  <a:pt x="f249" y="f280"/>
                  <a:pt x="f276" y="f281"/>
                </a:cubicBezTo>
                <a:lnTo>
                  <a:pt x="f282" y="f283"/>
                </a:lnTo>
                <a:cubicBezTo>
                  <a:pt x="f284" y="f285"/>
                  <a:pt x="f286" y="f287"/>
                  <a:pt x="f288" y="f289"/>
                </a:cubicBezTo>
                <a:cubicBezTo>
                  <a:pt x="f290" y="f291"/>
                  <a:pt x="f292" y="f293"/>
                  <a:pt x="f294" y="f293"/>
                </a:cubicBezTo>
                <a:cubicBezTo>
                  <a:pt x="f295" y="f293"/>
                  <a:pt x="f296" y="f293"/>
                  <a:pt x="f297" y="f298"/>
                </a:cubicBezTo>
                <a:cubicBezTo>
                  <a:pt x="f297" y="f298"/>
                  <a:pt x="f297" y="f298"/>
                  <a:pt x="f299" y="f298"/>
                </a:cubicBezTo>
                <a:cubicBezTo>
                  <a:pt x="f66" y="f298"/>
                  <a:pt x="f300" y="f301"/>
                  <a:pt x="f302" y="f303"/>
                </a:cubicBezTo>
                <a:lnTo>
                  <a:pt x="f304" y="f303"/>
                </a:lnTo>
                <a:cubicBezTo>
                  <a:pt x="f305" y="f306"/>
                  <a:pt x="f307" y="f308"/>
                  <a:pt x="f309" y="f289"/>
                </a:cubicBezTo>
                <a:cubicBezTo>
                  <a:pt x="f309" y="f289"/>
                  <a:pt x="f310" y="f289"/>
                  <a:pt x="f310" y="f287"/>
                </a:cubicBezTo>
                <a:cubicBezTo>
                  <a:pt x="f311" y="f312"/>
                  <a:pt x="f313" y="f283"/>
                  <a:pt x="f314" y="f315"/>
                </a:cubicBezTo>
                <a:lnTo>
                  <a:pt x="f316" y="f317"/>
                </a:lnTo>
                <a:lnTo>
                  <a:pt x="f318" y="f319"/>
                </a:lnTo>
                <a:lnTo>
                  <a:pt x="f320" y="f321"/>
                </a:lnTo>
                <a:cubicBezTo>
                  <a:pt x="f322" y="f323"/>
                  <a:pt x="f324" y="f143"/>
                  <a:pt x="f176" y="f177"/>
                </a:cubicBezTo>
                <a:close/>
                <a:moveTo>
                  <a:pt x="f325" y="f326"/>
                </a:moveTo>
                <a:lnTo>
                  <a:pt x="f327" y="f328"/>
                </a:lnTo>
                <a:lnTo>
                  <a:pt x="f329" y="f330"/>
                </a:lnTo>
                <a:cubicBezTo>
                  <a:pt x="f331" y="f332"/>
                  <a:pt x="f333" y="f334"/>
                  <a:pt x="f333" y="f335"/>
                </a:cubicBezTo>
                <a:cubicBezTo>
                  <a:pt x="f333" y="f336"/>
                  <a:pt x="f337" y="f338"/>
                  <a:pt x="f329" y="f339"/>
                </a:cubicBezTo>
                <a:cubicBezTo>
                  <a:pt x="f340" y="f341"/>
                  <a:pt x="f342" y="f341"/>
                  <a:pt x="f343" y="f339"/>
                </a:cubicBezTo>
                <a:lnTo>
                  <a:pt x="f344" y="f345"/>
                </a:lnTo>
                <a:lnTo>
                  <a:pt x="f346" y="f41"/>
                </a:lnTo>
                <a:cubicBezTo>
                  <a:pt x="f347" y="f43"/>
                  <a:pt x="f348" y="f43"/>
                  <a:pt x="f348" y="f349"/>
                </a:cubicBezTo>
                <a:lnTo>
                  <a:pt x="f348" y="f349"/>
                </a:lnTo>
                <a:lnTo>
                  <a:pt x="f350" y="f351"/>
                </a:lnTo>
                <a:cubicBezTo>
                  <a:pt x="f352" y="f353"/>
                  <a:pt x="f352" y="f353"/>
                  <a:pt x="f352" y="f354"/>
                </a:cubicBezTo>
                <a:cubicBezTo>
                  <a:pt x="f352" y="f355"/>
                  <a:pt x="f350" y="f355"/>
                  <a:pt x="f350" y="f356"/>
                </a:cubicBezTo>
                <a:lnTo>
                  <a:pt x="f329" y="f357"/>
                </a:lnTo>
                <a:lnTo>
                  <a:pt x="f358" y="f359"/>
                </a:lnTo>
                <a:lnTo>
                  <a:pt x="f360" y="f361"/>
                </a:lnTo>
                <a:lnTo>
                  <a:pt x="f325" y="f326"/>
                </a:lnTo>
                <a:close/>
                <a:moveTo>
                  <a:pt x="f362" y="f363"/>
                </a:moveTo>
                <a:lnTo>
                  <a:pt x="f364" y="f365"/>
                </a:lnTo>
                <a:lnTo>
                  <a:pt x="f366" y="f367"/>
                </a:lnTo>
                <a:lnTo>
                  <a:pt x="f368" y="f369"/>
                </a:lnTo>
                <a:lnTo>
                  <a:pt x="f370" y="f371"/>
                </a:lnTo>
                <a:cubicBezTo>
                  <a:pt x="f372" y="f373"/>
                  <a:pt x="f374" y="f373"/>
                  <a:pt x="f375" y="f373"/>
                </a:cubicBezTo>
                <a:cubicBezTo>
                  <a:pt x="f376" y="f373"/>
                  <a:pt x="f377" y="f373"/>
                  <a:pt x="f378" y="f371"/>
                </a:cubicBezTo>
                <a:lnTo>
                  <a:pt x="f379" y="f380"/>
                </a:lnTo>
                <a:cubicBezTo>
                  <a:pt x="f381" y="f382"/>
                  <a:pt x="f381" y="f383"/>
                  <a:pt x="f381" y="f384"/>
                </a:cubicBezTo>
                <a:cubicBezTo>
                  <a:pt x="f385" y="f386"/>
                  <a:pt x="f385" y="f387"/>
                  <a:pt x="f362" y="f363"/>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9" name="Forma libre 30">
            <a:extLst>
              <a:ext uri="{FF2B5EF4-FFF2-40B4-BE49-F238E27FC236}">
                <a16:creationId xmlns:a16="http://schemas.microsoft.com/office/drawing/2014/main" id="{75EF8454-08C8-4126-8A07-4CF232B1B3D8}"/>
              </a:ext>
            </a:extLst>
          </p:cNvPr>
          <p:cNvSpPr/>
          <p:nvPr/>
        </p:nvSpPr>
        <p:spPr>
          <a:xfrm>
            <a:off x="6979331" y="4786234"/>
            <a:ext cx="273689" cy="370697"/>
          </a:xfrm>
          <a:custGeom>
            <a:avLst/>
            <a:gdLst>
              <a:gd name="f0" fmla="val 10800000"/>
              <a:gd name="f1" fmla="val 5400000"/>
              <a:gd name="f2" fmla="val 180"/>
              <a:gd name="f3" fmla="val w"/>
              <a:gd name="f4" fmla="val h"/>
              <a:gd name="f5" fmla="val 0"/>
              <a:gd name="f6" fmla="val 5056909"/>
              <a:gd name="f7" fmla="val 6849340"/>
              <a:gd name="f8" fmla="val 4657838"/>
              <a:gd name="f9" fmla="val 406666"/>
              <a:gd name="f10" fmla="val 182187"/>
              <a:gd name="f11" fmla="val 182958"/>
              <a:gd name="f12" fmla="val 6450564"/>
              <a:gd name="f13" fmla="val 6675042"/>
              <a:gd name="f14" fmla="val 6857230"/>
              <a:gd name="f15" fmla="val 4882316"/>
              <a:gd name="f16" fmla="val 5064503"/>
              <a:gd name="f17" fmla="val 6674263"/>
              <a:gd name="f18" fmla="val 5064512"/>
              <a:gd name="f19" fmla="val 4757781"/>
              <a:gd name="f20" fmla="val 6451335"/>
              <a:gd name="f21" fmla="val 6509758"/>
              <a:gd name="f22" fmla="val 4716269"/>
              <a:gd name="f23" fmla="val 6551270"/>
              <a:gd name="f24" fmla="val 4657847"/>
              <a:gd name="f25" fmla="val 348243"/>
              <a:gd name="f26" fmla="val 306731"/>
              <a:gd name="f27" fmla="val 4716261"/>
              <a:gd name="f28" fmla="val 4757772"/>
              <a:gd name="f29" fmla="val 4052065"/>
              <a:gd name="f30" fmla="val 4815433"/>
              <a:gd name="f31" fmla="val 4898457"/>
              <a:gd name="f32" fmla="val 3985953"/>
              <a:gd name="f33" fmla="val 4964569"/>
              <a:gd name="f34" fmla="val 3902930"/>
              <a:gd name="f35" fmla="val 1992595"/>
              <a:gd name="f36" fmla="val 1909572"/>
              <a:gd name="f37" fmla="val 1843460"/>
              <a:gd name="f38" fmla="val 4732410"/>
              <a:gd name="f39" fmla="val 4666298"/>
              <a:gd name="f40" fmla="val 3902159"/>
              <a:gd name="f41" fmla="val 3977502"/>
              <a:gd name="f42" fmla="val 4657846"/>
              <a:gd name="f43" fmla="val 5737168"/>
              <a:gd name="f44" fmla="val 5820191"/>
              <a:gd name="f45" fmla="val 5886303"/>
              <a:gd name="f46" fmla="val 5654144"/>
              <a:gd name="f47" fmla="val 5588032"/>
              <a:gd name="f48" fmla="val 5579572"/>
              <a:gd name="f49" fmla="val 3902168"/>
              <a:gd name="f50" fmla="val 3985191"/>
              <a:gd name="f51" fmla="val 4051303"/>
              <a:gd name="f52" fmla="val 3819144"/>
              <a:gd name="f53" fmla="val 3753032"/>
              <a:gd name="f54" fmla="val 3753023"/>
              <a:gd name="f55" fmla="val 2997344"/>
              <a:gd name="f56" fmla="val 3080368"/>
              <a:gd name="f57" fmla="val 3146480"/>
              <a:gd name="f58" fmla="val 2914321"/>
              <a:gd name="f59" fmla="val 2848209"/>
              <a:gd name="f60" fmla="val 1835000"/>
              <a:gd name="f61" fmla="val 2092530"/>
              <a:gd name="f62" fmla="val 2009507"/>
              <a:gd name="f63" fmla="val 1901112"/>
              <a:gd name="f64" fmla="val 1943395"/>
              <a:gd name="f65" fmla="val 1984136"/>
              <a:gd name="f66" fmla="val 3876797"/>
              <a:gd name="f67" fmla="val 3959819"/>
              <a:gd name="f68" fmla="val 4025932"/>
              <a:gd name="f69" fmla="val 2175553"/>
              <a:gd name="f70" fmla="val 2241666"/>
              <a:gd name="f71" fmla="val 1984906"/>
              <a:gd name="f72" fmla="val 1901883"/>
              <a:gd name="f73" fmla="val 1179256"/>
              <a:gd name="f74" fmla="val 1096232"/>
              <a:gd name="f75" fmla="val 1030120"/>
              <a:gd name="f76" fmla="val 1262279"/>
              <a:gd name="f77" fmla="val 1328391"/>
              <a:gd name="f78" fmla="val 1336851"/>
              <a:gd name="f79" fmla="val 1262288"/>
              <a:gd name="f80" fmla="val 1286879"/>
              <a:gd name="f81" fmla="val 1270739"/>
              <a:gd name="f82" fmla="val 1212307"/>
              <a:gd name="f83" fmla="val 1345302"/>
              <a:gd name="f84" fmla="val 1120833"/>
              <a:gd name="f85" fmla="val 1029349"/>
              <a:gd name="f86" fmla="val 954786"/>
              <a:gd name="f87" fmla="val 1270730"/>
              <a:gd name="f88" fmla="val 1087772"/>
              <a:gd name="f89" fmla="val 1029358"/>
              <a:gd name="f90" fmla="val 1013209"/>
              <a:gd name="f91" fmla="val 1212316"/>
              <a:gd name="f92" fmla="val 1087781"/>
              <a:gd name="f93" fmla="val 2184013"/>
              <a:gd name="f94" fmla="val 2258577"/>
              <a:gd name="f95" fmla="val 2184005"/>
              <a:gd name="f96" fmla="val 2001055"/>
              <a:gd name="f97" fmla="val 1926483"/>
              <a:gd name="f98" fmla="val 1918023"/>
              <a:gd name="f99" fmla="val 2980433"/>
              <a:gd name="f100" fmla="val 3071916"/>
              <a:gd name="f101" fmla="val 3071908"/>
              <a:gd name="f102" fmla="val 2888959"/>
              <a:gd name="f103" fmla="val 2814386"/>
              <a:gd name="f104" fmla="val 2806697"/>
              <a:gd name="f105" fmla="val 2881269"/>
              <a:gd name="f106" fmla="val 3886018"/>
              <a:gd name="f107" fmla="val 3977493"/>
              <a:gd name="f108" fmla="val 3794535"/>
              <a:gd name="f109" fmla="val 3719972"/>
              <a:gd name="f110" fmla="val 3794544"/>
              <a:gd name="f111" fmla="val 4823893"/>
              <a:gd name="f112" fmla="val 4915377"/>
              <a:gd name="f113" fmla="val 4989940"/>
              <a:gd name="f114" fmla="val 4915368"/>
              <a:gd name="f115" fmla="val 5828651"/>
              <a:gd name="f116" fmla="val 5903214"/>
              <a:gd name="f117" fmla="val 5828642"/>
              <a:gd name="f118" fmla="val 5645684"/>
              <a:gd name="f119" fmla="val 5571121"/>
              <a:gd name="f120" fmla="val 5562661"/>
              <a:gd name="f121" fmla="+- 0 0 -90"/>
              <a:gd name="f122" fmla="*/ f3 1 5056909"/>
              <a:gd name="f123" fmla="*/ f4 1 6849340"/>
              <a:gd name="f124" fmla="val f5"/>
              <a:gd name="f125" fmla="val f6"/>
              <a:gd name="f126" fmla="val f7"/>
              <a:gd name="f127" fmla="*/ f121 f0 1"/>
              <a:gd name="f128" fmla="+- f126 0 f124"/>
              <a:gd name="f129" fmla="+- f125 0 f124"/>
              <a:gd name="f130" fmla="*/ f127 1 f2"/>
              <a:gd name="f131" fmla="*/ f129 1 5056909"/>
              <a:gd name="f132" fmla="*/ f128 1 6849340"/>
              <a:gd name="f133" fmla="*/ 4657838 f129 1"/>
              <a:gd name="f134" fmla="*/ 0 f128 1"/>
              <a:gd name="f135" fmla="*/ 406666 f129 1"/>
              <a:gd name="f136" fmla="*/ 0 f129 1"/>
              <a:gd name="f137" fmla="*/ 406666 f128 1"/>
              <a:gd name="f138" fmla="*/ 6450564 f128 1"/>
              <a:gd name="f139" fmla="*/ 6857230 f128 1"/>
              <a:gd name="f140" fmla="*/ 5064503 f129 1"/>
              <a:gd name="f141" fmla="*/ 4757781 f129 1"/>
              <a:gd name="f142" fmla="*/ 6451335 f128 1"/>
              <a:gd name="f143" fmla="*/ 4657847 f129 1"/>
              <a:gd name="f144" fmla="*/ 6551270 f128 1"/>
              <a:gd name="f145" fmla="*/ 306731 f129 1"/>
              <a:gd name="f146" fmla="*/ 306731 f128 1"/>
              <a:gd name="f147" fmla="*/ 4757772 f129 1"/>
              <a:gd name="f148" fmla="*/ 4052065 f129 1"/>
              <a:gd name="f149" fmla="*/ 4815433 f128 1"/>
              <a:gd name="f150" fmla="*/ 3902930 f129 1"/>
              <a:gd name="f151" fmla="*/ 4964569 f128 1"/>
              <a:gd name="f152" fmla="*/ 1992595 f129 1"/>
              <a:gd name="f153" fmla="*/ 1843460 f129 1"/>
              <a:gd name="f154" fmla="*/ 4666298 f128 1"/>
              <a:gd name="f155" fmla="*/ 3902159 f129 1"/>
              <a:gd name="f156" fmla="*/ 5737168 f128 1"/>
              <a:gd name="f157" fmla="*/ 5886303 f128 1"/>
              <a:gd name="f158" fmla="*/ 5588032 f128 1"/>
              <a:gd name="f159" fmla="*/ 3902168 f128 1"/>
              <a:gd name="f160" fmla="*/ 4051303 f128 1"/>
              <a:gd name="f161" fmla="*/ 3753032 f128 1"/>
              <a:gd name="f162" fmla="*/ 2997344 f128 1"/>
              <a:gd name="f163" fmla="*/ 3146480 f128 1"/>
              <a:gd name="f164" fmla="*/ 2848209 f128 1"/>
              <a:gd name="f165" fmla="*/ 1835000 f129 1"/>
              <a:gd name="f166" fmla="*/ 2092530 f128 1"/>
              <a:gd name="f167" fmla="*/ 1984136 f129 1"/>
              <a:gd name="f168" fmla="*/ 1943395 f128 1"/>
              <a:gd name="f169" fmla="*/ 3876797 f129 1"/>
              <a:gd name="f170" fmla="*/ 4025932 f129 1"/>
              <a:gd name="f171" fmla="*/ 2241666 f128 1"/>
              <a:gd name="f172" fmla="*/ 1984906 f129 1"/>
              <a:gd name="f173" fmla="*/ 1179256 f128 1"/>
              <a:gd name="f174" fmla="*/ 1030120 f128 1"/>
              <a:gd name="f175" fmla="*/ 1328391 f128 1"/>
              <a:gd name="f176" fmla="*/ 1286879 f129 1"/>
              <a:gd name="f177" fmla="*/ 1120833 f129 1"/>
              <a:gd name="f178" fmla="*/ 1345302 f128 1"/>
              <a:gd name="f179" fmla="*/ 954786 f129 1"/>
              <a:gd name="f180" fmla="*/ 1013209 f128 1"/>
              <a:gd name="f181" fmla="*/ 2258577 f128 1"/>
              <a:gd name="f182" fmla="*/ 1926483 f128 1"/>
              <a:gd name="f183" fmla="*/ 2980433 f128 1"/>
              <a:gd name="f184" fmla="*/ 2814386 f128 1"/>
              <a:gd name="f185" fmla="*/ 3886018 f128 1"/>
              <a:gd name="f186" fmla="*/ 4052065 f128 1"/>
              <a:gd name="f187" fmla="*/ 3719972 f128 1"/>
              <a:gd name="f188" fmla="*/ 4823893 f128 1"/>
              <a:gd name="f189" fmla="*/ 4989940 f128 1"/>
              <a:gd name="f190" fmla="*/ 4657846 f128 1"/>
              <a:gd name="f191" fmla="*/ 5903214 f128 1"/>
              <a:gd name="f192" fmla="*/ 5571121 f128 1"/>
              <a:gd name="f193" fmla="+- f130 0 f1"/>
              <a:gd name="f194" fmla="*/ f133 1 5056909"/>
              <a:gd name="f195" fmla="*/ f134 1 6849340"/>
              <a:gd name="f196" fmla="*/ f135 1 5056909"/>
              <a:gd name="f197" fmla="*/ f136 1 5056909"/>
              <a:gd name="f198" fmla="*/ f137 1 6849340"/>
              <a:gd name="f199" fmla="*/ f138 1 6849340"/>
              <a:gd name="f200" fmla="*/ f139 1 6849340"/>
              <a:gd name="f201" fmla="*/ f140 1 5056909"/>
              <a:gd name="f202" fmla="*/ f141 1 5056909"/>
              <a:gd name="f203" fmla="*/ f142 1 6849340"/>
              <a:gd name="f204" fmla="*/ f143 1 5056909"/>
              <a:gd name="f205" fmla="*/ f144 1 6849340"/>
              <a:gd name="f206" fmla="*/ f145 1 5056909"/>
              <a:gd name="f207" fmla="*/ f146 1 6849340"/>
              <a:gd name="f208" fmla="*/ f147 1 5056909"/>
              <a:gd name="f209" fmla="*/ f148 1 5056909"/>
              <a:gd name="f210" fmla="*/ f149 1 6849340"/>
              <a:gd name="f211" fmla="*/ f150 1 5056909"/>
              <a:gd name="f212" fmla="*/ f151 1 6849340"/>
              <a:gd name="f213" fmla="*/ f152 1 5056909"/>
              <a:gd name="f214" fmla="*/ f153 1 5056909"/>
              <a:gd name="f215" fmla="*/ f154 1 6849340"/>
              <a:gd name="f216" fmla="*/ f155 1 5056909"/>
              <a:gd name="f217" fmla="*/ f156 1 6849340"/>
              <a:gd name="f218" fmla="*/ f157 1 6849340"/>
              <a:gd name="f219" fmla="*/ f158 1 6849340"/>
              <a:gd name="f220" fmla="*/ f159 1 6849340"/>
              <a:gd name="f221" fmla="*/ f160 1 6849340"/>
              <a:gd name="f222" fmla="*/ f161 1 6849340"/>
              <a:gd name="f223" fmla="*/ f162 1 6849340"/>
              <a:gd name="f224" fmla="*/ f163 1 6849340"/>
              <a:gd name="f225" fmla="*/ f164 1 6849340"/>
              <a:gd name="f226" fmla="*/ f165 1 5056909"/>
              <a:gd name="f227" fmla="*/ f166 1 6849340"/>
              <a:gd name="f228" fmla="*/ f167 1 5056909"/>
              <a:gd name="f229" fmla="*/ f168 1 6849340"/>
              <a:gd name="f230" fmla="*/ f169 1 5056909"/>
              <a:gd name="f231" fmla="*/ f170 1 5056909"/>
              <a:gd name="f232" fmla="*/ f171 1 6849340"/>
              <a:gd name="f233" fmla="*/ f172 1 5056909"/>
              <a:gd name="f234" fmla="*/ f173 1 6849340"/>
              <a:gd name="f235" fmla="*/ f174 1 6849340"/>
              <a:gd name="f236" fmla="*/ f175 1 6849340"/>
              <a:gd name="f237" fmla="*/ f176 1 5056909"/>
              <a:gd name="f238" fmla="*/ f177 1 5056909"/>
              <a:gd name="f239" fmla="*/ f178 1 6849340"/>
              <a:gd name="f240" fmla="*/ f179 1 5056909"/>
              <a:gd name="f241" fmla="*/ f180 1 6849340"/>
              <a:gd name="f242" fmla="*/ f181 1 6849340"/>
              <a:gd name="f243" fmla="*/ f182 1 6849340"/>
              <a:gd name="f244" fmla="*/ f183 1 6849340"/>
              <a:gd name="f245" fmla="*/ f184 1 6849340"/>
              <a:gd name="f246" fmla="*/ f185 1 6849340"/>
              <a:gd name="f247" fmla="*/ f186 1 6849340"/>
              <a:gd name="f248" fmla="*/ f187 1 6849340"/>
              <a:gd name="f249" fmla="*/ f188 1 6849340"/>
              <a:gd name="f250" fmla="*/ f189 1 6849340"/>
              <a:gd name="f251" fmla="*/ f190 1 6849340"/>
              <a:gd name="f252" fmla="*/ f191 1 6849340"/>
              <a:gd name="f253" fmla="*/ f192 1 6849340"/>
              <a:gd name="f254" fmla="*/ f124 1 f131"/>
              <a:gd name="f255" fmla="*/ f125 1 f131"/>
              <a:gd name="f256" fmla="*/ f124 1 f132"/>
              <a:gd name="f257" fmla="*/ f126 1 f132"/>
              <a:gd name="f258" fmla="*/ f194 1 f131"/>
              <a:gd name="f259" fmla="*/ f195 1 f132"/>
              <a:gd name="f260" fmla="*/ f196 1 f131"/>
              <a:gd name="f261" fmla="*/ f197 1 f131"/>
              <a:gd name="f262" fmla="*/ f198 1 f132"/>
              <a:gd name="f263" fmla="*/ f199 1 f132"/>
              <a:gd name="f264" fmla="*/ f200 1 f132"/>
              <a:gd name="f265" fmla="*/ f201 1 f131"/>
              <a:gd name="f266" fmla="*/ f202 1 f131"/>
              <a:gd name="f267" fmla="*/ f203 1 f132"/>
              <a:gd name="f268" fmla="*/ f204 1 f131"/>
              <a:gd name="f269" fmla="*/ f205 1 f132"/>
              <a:gd name="f270" fmla="*/ f206 1 f131"/>
              <a:gd name="f271" fmla="*/ f207 1 f132"/>
              <a:gd name="f272" fmla="*/ f208 1 f131"/>
              <a:gd name="f273" fmla="*/ f209 1 f131"/>
              <a:gd name="f274" fmla="*/ f210 1 f132"/>
              <a:gd name="f275" fmla="*/ f211 1 f131"/>
              <a:gd name="f276" fmla="*/ f212 1 f132"/>
              <a:gd name="f277" fmla="*/ f213 1 f131"/>
              <a:gd name="f278" fmla="*/ f214 1 f131"/>
              <a:gd name="f279" fmla="*/ f215 1 f132"/>
              <a:gd name="f280" fmla="*/ f216 1 f131"/>
              <a:gd name="f281" fmla="*/ f217 1 f132"/>
              <a:gd name="f282" fmla="*/ f218 1 f132"/>
              <a:gd name="f283" fmla="*/ f219 1 f132"/>
              <a:gd name="f284" fmla="*/ f220 1 f132"/>
              <a:gd name="f285" fmla="*/ f221 1 f132"/>
              <a:gd name="f286" fmla="*/ f222 1 f132"/>
              <a:gd name="f287" fmla="*/ f223 1 f132"/>
              <a:gd name="f288" fmla="*/ f224 1 f132"/>
              <a:gd name="f289" fmla="*/ f225 1 f132"/>
              <a:gd name="f290" fmla="*/ f226 1 f131"/>
              <a:gd name="f291" fmla="*/ f227 1 f132"/>
              <a:gd name="f292" fmla="*/ f228 1 f131"/>
              <a:gd name="f293" fmla="*/ f229 1 f132"/>
              <a:gd name="f294" fmla="*/ f230 1 f131"/>
              <a:gd name="f295" fmla="*/ f231 1 f131"/>
              <a:gd name="f296" fmla="*/ f232 1 f132"/>
              <a:gd name="f297" fmla="*/ f233 1 f131"/>
              <a:gd name="f298" fmla="*/ f234 1 f132"/>
              <a:gd name="f299" fmla="*/ f235 1 f132"/>
              <a:gd name="f300" fmla="*/ f236 1 f132"/>
              <a:gd name="f301" fmla="*/ f237 1 f131"/>
              <a:gd name="f302" fmla="*/ f238 1 f131"/>
              <a:gd name="f303" fmla="*/ f239 1 f132"/>
              <a:gd name="f304" fmla="*/ f240 1 f131"/>
              <a:gd name="f305" fmla="*/ f241 1 f132"/>
              <a:gd name="f306" fmla="*/ f242 1 f132"/>
              <a:gd name="f307" fmla="*/ f243 1 f132"/>
              <a:gd name="f308" fmla="*/ f244 1 f132"/>
              <a:gd name="f309" fmla="*/ f245 1 f132"/>
              <a:gd name="f310" fmla="*/ f246 1 f132"/>
              <a:gd name="f311" fmla="*/ f247 1 f132"/>
              <a:gd name="f312" fmla="*/ f248 1 f132"/>
              <a:gd name="f313" fmla="*/ f249 1 f132"/>
              <a:gd name="f314" fmla="*/ f250 1 f132"/>
              <a:gd name="f315" fmla="*/ f251 1 f132"/>
              <a:gd name="f316" fmla="*/ f252 1 f132"/>
              <a:gd name="f317" fmla="*/ f253 1 f132"/>
              <a:gd name="f318" fmla="*/ f254 f122 1"/>
              <a:gd name="f319" fmla="*/ f255 f122 1"/>
              <a:gd name="f320" fmla="*/ f257 f123 1"/>
              <a:gd name="f321" fmla="*/ f256 f123 1"/>
              <a:gd name="f322" fmla="*/ f258 f122 1"/>
              <a:gd name="f323" fmla="*/ f259 f123 1"/>
              <a:gd name="f324" fmla="*/ f260 f122 1"/>
              <a:gd name="f325" fmla="*/ f261 f122 1"/>
              <a:gd name="f326" fmla="*/ f262 f123 1"/>
              <a:gd name="f327" fmla="*/ f263 f123 1"/>
              <a:gd name="f328" fmla="*/ f264 f123 1"/>
              <a:gd name="f329" fmla="*/ f265 f122 1"/>
              <a:gd name="f330" fmla="*/ f266 f122 1"/>
              <a:gd name="f331" fmla="*/ f267 f123 1"/>
              <a:gd name="f332" fmla="*/ f268 f122 1"/>
              <a:gd name="f333" fmla="*/ f269 f123 1"/>
              <a:gd name="f334" fmla="*/ f270 f122 1"/>
              <a:gd name="f335" fmla="*/ f271 f123 1"/>
              <a:gd name="f336" fmla="*/ f272 f122 1"/>
              <a:gd name="f337" fmla="*/ f273 f122 1"/>
              <a:gd name="f338" fmla="*/ f274 f123 1"/>
              <a:gd name="f339" fmla="*/ f275 f122 1"/>
              <a:gd name="f340" fmla="*/ f276 f123 1"/>
              <a:gd name="f341" fmla="*/ f277 f122 1"/>
              <a:gd name="f342" fmla="*/ f278 f122 1"/>
              <a:gd name="f343" fmla="*/ f279 f123 1"/>
              <a:gd name="f344" fmla="*/ f280 f122 1"/>
              <a:gd name="f345" fmla="*/ f281 f123 1"/>
              <a:gd name="f346" fmla="*/ f282 f123 1"/>
              <a:gd name="f347" fmla="*/ f283 f123 1"/>
              <a:gd name="f348" fmla="*/ f284 f123 1"/>
              <a:gd name="f349" fmla="*/ f285 f123 1"/>
              <a:gd name="f350" fmla="*/ f286 f123 1"/>
              <a:gd name="f351" fmla="*/ f287 f123 1"/>
              <a:gd name="f352" fmla="*/ f288 f123 1"/>
              <a:gd name="f353" fmla="*/ f289 f123 1"/>
              <a:gd name="f354" fmla="*/ f290 f122 1"/>
              <a:gd name="f355" fmla="*/ f291 f123 1"/>
              <a:gd name="f356" fmla="*/ f292 f122 1"/>
              <a:gd name="f357" fmla="*/ f293 f123 1"/>
              <a:gd name="f358" fmla="*/ f294 f122 1"/>
              <a:gd name="f359" fmla="*/ f295 f122 1"/>
              <a:gd name="f360" fmla="*/ f296 f123 1"/>
              <a:gd name="f361" fmla="*/ f297 f122 1"/>
              <a:gd name="f362" fmla="*/ f298 f123 1"/>
              <a:gd name="f363" fmla="*/ f299 f123 1"/>
              <a:gd name="f364" fmla="*/ f300 f123 1"/>
              <a:gd name="f365" fmla="*/ f301 f122 1"/>
              <a:gd name="f366" fmla="*/ f302 f122 1"/>
              <a:gd name="f367" fmla="*/ f303 f123 1"/>
              <a:gd name="f368" fmla="*/ f304 f122 1"/>
              <a:gd name="f369" fmla="*/ f305 f123 1"/>
              <a:gd name="f370" fmla="*/ f306 f123 1"/>
              <a:gd name="f371" fmla="*/ f307 f123 1"/>
              <a:gd name="f372" fmla="*/ f308 f123 1"/>
              <a:gd name="f373" fmla="*/ f309 f123 1"/>
              <a:gd name="f374" fmla="*/ f310 f123 1"/>
              <a:gd name="f375" fmla="*/ f311 f123 1"/>
              <a:gd name="f376" fmla="*/ f312 f123 1"/>
              <a:gd name="f377" fmla="*/ f313 f123 1"/>
              <a:gd name="f378" fmla="*/ f314 f123 1"/>
              <a:gd name="f379" fmla="*/ f315 f123 1"/>
              <a:gd name="f380" fmla="*/ f316 f123 1"/>
              <a:gd name="f381" fmla="*/ f317 f123 1"/>
            </a:gdLst>
            <a:ahLst/>
            <a:cxnLst>
              <a:cxn ang="3cd4">
                <a:pos x="hc" y="t"/>
              </a:cxn>
              <a:cxn ang="0">
                <a:pos x="r" y="vc"/>
              </a:cxn>
              <a:cxn ang="cd4">
                <a:pos x="hc" y="b"/>
              </a:cxn>
              <a:cxn ang="cd2">
                <a:pos x="l" y="vc"/>
              </a:cxn>
              <a:cxn ang="f193">
                <a:pos x="f322" y="f323"/>
              </a:cxn>
              <a:cxn ang="f193">
                <a:pos x="f324" y="f323"/>
              </a:cxn>
              <a:cxn ang="f193">
                <a:pos x="f325" y="f326"/>
              </a:cxn>
              <a:cxn ang="f193">
                <a:pos x="f325" y="f327"/>
              </a:cxn>
              <a:cxn ang="f193">
                <a:pos x="f324" y="f328"/>
              </a:cxn>
              <a:cxn ang="f193">
                <a:pos x="f322" y="f328"/>
              </a:cxn>
              <a:cxn ang="f193">
                <a:pos x="f329" y="f327"/>
              </a:cxn>
              <a:cxn ang="f193">
                <a:pos x="f329" y="f326"/>
              </a:cxn>
              <a:cxn ang="f193">
                <a:pos x="f322" y="f323"/>
              </a:cxn>
              <a:cxn ang="f193">
                <a:pos x="f330" y="f331"/>
              </a:cxn>
              <a:cxn ang="f193">
                <a:pos x="f332" y="f333"/>
              </a:cxn>
              <a:cxn ang="f193">
                <a:pos x="f324" y="f333"/>
              </a:cxn>
              <a:cxn ang="f193">
                <a:pos x="f334" y="f331"/>
              </a:cxn>
              <a:cxn ang="f193">
                <a:pos x="f334" y="f326"/>
              </a:cxn>
              <a:cxn ang="f193">
                <a:pos x="f324" y="f335"/>
              </a:cxn>
              <a:cxn ang="f193">
                <a:pos x="f322" y="f335"/>
              </a:cxn>
              <a:cxn ang="f193">
                <a:pos x="f336" y="f326"/>
              </a:cxn>
              <a:cxn ang="f193">
                <a:pos x="f336" y="f331"/>
              </a:cxn>
              <a:cxn ang="f193">
                <a:pos x="f337" y="f338"/>
              </a:cxn>
              <a:cxn ang="f193">
                <a:pos x="f339" y="f340"/>
              </a:cxn>
              <a:cxn ang="f193">
                <a:pos x="f341" y="f340"/>
              </a:cxn>
              <a:cxn ang="f193">
                <a:pos x="f342" y="f338"/>
              </a:cxn>
              <a:cxn ang="f193">
                <a:pos x="f341" y="f343"/>
              </a:cxn>
              <a:cxn ang="f193">
                <a:pos x="f344" y="f343"/>
              </a:cxn>
              <a:cxn ang="f193">
                <a:pos x="f337" y="f338"/>
              </a:cxn>
              <a:cxn ang="f193">
                <a:pos x="f337" y="f345"/>
              </a:cxn>
              <a:cxn ang="f193">
                <a:pos x="f339" y="f346"/>
              </a:cxn>
              <a:cxn ang="f193">
                <a:pos x="f341" y="f346"/>
              </a:cxn>
              <a:cxn ang="f193">
                <a:pos x="f342" y="f345"/>
              </a:cxn>
              <a:cxn ang="f193">
                <a:pos x="f341" y="f347"/>
              </a:cxn>
              <a:cxn ang="f193">
                <a:pos x="f344" y="f347"/>
              </a:cxn>
              <a:cxn ang="f193">
                <a:pos x="f337" y="f345"/>
              </a:cxn>
              <a:cxn ang="f193">
                <a:pos x="f337" y="f348"/>
              </a:cxn>
              <a:cxn ang="f193">
                <a:pos x="f339" y="f349"/>
              </a:cxn>
              <a:cxn ang="f193">
                <a:pos x="f341" y="f349"/>
              </a:cxn>
              <a:cxn ang="f193">
                <a:pos x="f342" y="f348"/>
              </a:cxn>
              <a:cxn ang="f193">
                <a:pos x="f341" y="f350"/>
              </a:cxn>
              <a:cxn ang="f193">
                <a:pos x="f344" y="f350"/>
              </a:cxn>
              <a:cxn ang="f193">
                <a:pos x="f337" y="f348"/>
              </a:cxn>
              <a:cxn ang="f193">
                <a:pos x="f337" y="f351"/>
              </a:cxn>
              <a:cxn ang="f193">
                <a:pos x="f339" y="f352"/>
              </a:cxn>
              <a:cxn ang="f193">
                <a:pos x="f341" y="f352"/>
              </a:cxn>
              <a:cxn ang="f193">
                <a:pos x="f342" y="f351"/>
              </a:cxn>
              <a:cxn ang="f193">
                <a:pos x="f341" y="f353"/>
              </a:cxn>
              <a:cxn ang="f193">
                <a:pos x="f344" y="f353"/>
              </a:cxn>
              <a:cxn ang="f193">
                <a:pos x="f337" y="f351"/>
              </a:cxn>
              <a:cxn ang="f193">
                <a:pos x="f354" y="f355"/>
              </a:cxn>
              <a:cxn ang="f193">
                <a:pos x="f356" y="f357"/>
              </a:cxn>
              <a:cxn ang="f193">
                <a:pos x="f358" y="f357"/>
              </a:cxn>
              <a:cxn ang="f193">
                <a:pos x="f359" y="f355"/>
              </a:cxn>
              <a:cxn ang="f193">
                <a:pos x="f358" y="f360"/>
              </a:cxn>
              <a:cxn ang="f193">
                <a:pos x="f361" y="f360"/>
              </a:cxn>
              <a:cxn ang="f193">
                <a:pos x="f354" y="f355"/>
              </a:cxn>
              <a:cxn ang="f193">
                <a:pos x="f354" y="f362"/>
              </a:cxn>
              <a:cxn ang="f193">
                <a:pos x="f356" y="f363"/>
              </a:cxn>
              <a:cxn ang="f193">
                <a:pos x="f358" y="f363"/>
              </a:cxn>
              <a:cxn ang="f193">
                <a:pos x="f359" y="f362"/>
              </a:cxn>
              <a:cxn ang="f193">
                <a:pos x="f358" y="f364"/>
              </a:cxn>
              <a:cxn ang="f193">
                <a:pos x="f361" y="f364"/>
              </a:cxn>
              <a:cxn ang="f193">
                <a:pos x="f354" y="f362"/>
              </a:cxn>
              <a:cxn ang="f193">
                <a:pos x="f365" y="f362"/>
              </a:cxn>
              <a:cxn ang="f193">
                <a:pos x="f366" y="f367"/>
              </a:cxn>
              <a:cxn ang="f193">
                <a:pos x="f368" y="f362"/>
              </a:cxn>
              <a:cxn ang="f193">
                <a:pos x="f366" y="f369"/>
              </a:cxn>
              <a:cxn ang="f193">
                <a:pos x="f365" y="f362"/>
              </a:cxn>
              <a:cxn ang="f193">
                <a:pos x="f365" y="f355"/>
              </a:cxn>
              <a:cxn ang="f193">
                <a:pos x="f366" y="f370"/>
              </a:cxn>
              <a:cxn ang="f193">
                <a:pos x="f368" y="f355"/>
              </a:cxn>
              <a:cxn ang="f193">
                <a:pos x="f366" y="f371"/>
              </a:cxn>
              <a:cxn ang="f193">
                <a:pos x="f365" y="f355"/>
              </a:cxn>
              <a:cxn ang="f193">
                <a:pos x="f365" y="f372"/>
              </a:cxn>
              <a:cxn ang="f193">
                <a:pos x="f366" y="f352"/>
              </a:cxn>
              <a:cxn ang="f193">
                <a:pos x="f368" y="f372"/>
              </a:cxn>
              <a:cxn ang="f193">
                <a:pos x="f366" y="f373"/>
              </a:cxn>
              <a:cxn ang="f193">
                <a:pos x="f365" y="f372"/>
              </a:cxn>
              <a:cxn ang="f193">
                <a:pos x="f365" y="f374"/>
              </a:cxn>
              <a:cxn ang="f193">
                <a:pos x="f366" y="f375"/>
              </a:cxn>
              <a:cxn ang="f193">
                <a:pos x="f368" y="f374"/>
              </a:cxn>
              <a:cxn ang="f193">
                <a:pos x="f366" y="f376"/>
              </a:cxn>
              <a:cxn ang="f193">
                <a:pos x="f365" y="f374"/>
              </a:cxn>
              <a:cxn ang="f193">
                <a:pos x="f365" y="f377"/>
              </a:cxn>
              <a:cxn ang="f193">
                <a:pos x="f366" y="f378"/>
              </a:cxn>
              <a:cxn ang="f193">
                <a:pos x="f368" y="f377"/>
              </a:cxn>
              <a:cxn ang="f193">
                <a:pos x="f366" y="f379"/>
              </a:cxn>
              <a:cxn ang="f193">
                <a:pos x="f365" y="f377"/>
              </a:cxn>
              <a:cxn ang="f193">
                <a:pos x="f365" y="f345"/>
              </a:cxn>
              <a:cxn ang="f193">
                <a:pos x="f366" y="f380"/>
              </a:cxn>
              <a:cxn ang="f193">
                <a:pos x="f368" y="f345"/>
              </a:cxn>
              <a:cxn ang="f193">
                <a:pos x="f366" y="f381"/>
              </a:cxn>
              <a:cxn ang="f193">
                <a:pos x="f365" y="f345"/>
              </a:cxn>
            </a:cxnLst>
            <a:rect l="f318" t="f321" r="f319" b="f320"/>
            <a:pathLst>
              <a:path w="5056909" h="6849340">
                <a:moveTo>
                  <a:pt x="f8" y="f5"/>
                </a:moveTo>
                <a:lnTo>
                  <a:pt x="f9" y="f5"/>
                </a:lnTo>
                <a:cubicBezTo>
                  <a:pt x="f10" y="f5"/>
                  <a:pt x="f5" y="f11"/>
                  <a:pt x="f5" y="f9"/>
                </a:cubicBezTo>
                <a:lnTo>
                  <a:pt x="f5" y="f12"/>
                </a:lnTo>
                <a:cubicBezTo>
                  <a:pt x="f5" y="f13"/>
                  <a:pt x="f11" y="f14"/>
                  <a:pt x="f9" y="f14"/>
                </a:cubicBezTo>
                <a:lnTo>
                  <a:pt x="f8" y="f14"/>
                </a:lnTo>
                <a:cubicBezTo>
                  <a:pt x="f15" y="f14"/>
                  <a:pt x="f16" y="f17"/>
                  <a:pt x="f16" y="f12"/>
                </a:cubicBezTo>
                <a:lnTo>
                  <a:pt x="f16" y="f9"/>
                </a:lnTo>
                <a:cubicBezTo>
                  <a:pt x="f18" y="f11"/>
                  <a:pt x="f15" y="f5"/>
                  <a:pt x="f8" y="f5"/>
                </a:cubicBezTo>
                <a:close/>
                <a:moveTo>
                  <a:pt x="f19" y="f20"/>
                </a:moveTo>
                <a:cubicBezTo>
                  <a:pt x="f19" y="f21"/>
                  <a:pt x="f22" y="f23"/>
                  <a:pt x="f24" y="f23"/>
                </a:cubicBezTo>
                <a:lnTo>
                  <a:pt x="f9" y="f23"/>
                </a:lnTo>
                <a:cubicBezTo>
                  <a:pt x="f25" y="f23"/>
                  <a:pt x="f26" y="f21"/>
                  <a:pt x="f26" y="f20"/>
                </a:cubicBezTo>
                <a:lnTo>
                  <a:pt x="f26" y="f9"/>
                </a:lnTo>
                <a:cubicBezTo>
                  <a:pt x="f26" y="f25"/>
                  <a:pt x="f25" y="f26"/>
                  <a:pt x="f9" y="f26"/>
                </a:cubicBezTo>
                <a:lnTo>
                  <a:pt x="f8" y="f26"/>
                </a:lnTo>
                <a:cubicBezTo>
                  <a:pt x="f27" y="f26"/>
                  <a:pt x="f28" y="f25"/>
                  <a:pt x="f28" y="f9"/>
                </a:cubicBezTo>
                <a:lnTo>
                  <a:pt x="f28" y="f20"/>
                </a:lnTo>
                <a:close/>
                <a:moveTo>
                  <a:pt x="f29" y="f30"/>
                </a:moveTo>
                <a:cubicBezTo>
                  <a:pt x="f29" y="f31"/>
                  <a:pt x="f32" y="f33"/>
                  <a:pt x="f34" y="f33"/>
                </a:cubicBezTo>
                <a:lnTo>
                  <a:pt x="f35" y="f33"/>
                </a:lnTo>
                <a:cubicBezTo>
                  <a:pt x="f36" y="f33"/>
                  <a:pt x="f37" y="f31"/>
                  <a:pt x="f37" y="f30"/>
                </a:cubicBezTo>
                <a:cubicBezTo>
                  <a:pt x="f37" y="f38"/>
                  <a:pt x="f36" y="f39"/>
                  <a:pt x="f35" y="f39"/>
                </a:cubicBezTo>
                <a:lnTo>
                  <a:pt x="f40" y="f39"/>
                </a:lnTo>
                <a:cubicBezTo>
                  <a:pt x="f41" y="f42"/>
                  <a:pt x="f29" y="f38"/>
                  <a:pt x="f29" y="f30"/>
                </a:cubicBezTo>
                <a:close/>
                <a:moveTo>
                  <a:pt x="f29" y="f43"/>
                </a:moveTo>
                <a:cubicBezTo>
                  <a:pt x="f29" y="f44"/>
                  <a:pt x="f32" y="f45"/>
                  <a:pt x="f34" y="f45"/>
                </a:cubicBezTo>
                <a:lnTo>
                  <a:pt x="f35" y="f45"/>
                </a:lnTo>
                <a:cubicBezTo>
                  <a:pt x="f36" y="f45"/>
                  <a:pt x="f37" y="f44"/>
                  <a:pt x="f37" y="f43"/>
                </a:cubicBezTo>
                <a:cubicBezTo>
                  <a:pt x="f37" y="f46"/>
                  <a:pt x="f36" y="f47"/>
                  <a:pt x="f35" y="f47"/>
                </a:cubicBezTo>
                <a:lnTo>
                  <a:pt x="f40" y="f47"/>
                </a:lnTo>
                <a:cubicBezTo>
                  <a:pt x="f41" y="f48"/>
                  <a:pt x="f29" y="f46"/>
                  <a:pt x="f29" y="f43"/>
                </a:cubicBezTo>
                <a:close/>
                <a:moveTo>
                  <a:pt x="f29" y="f49"/>
                </a:moveTo>
                <a:cubicBezTo>
                  <a:pt x="f29" y="f50"/>
                  <a:pt x="f32" y="f51"/>
                  <a:pt x="f34" y="f51"/>
                </a:cubicBezTo>
                <a:lnTo>
                  <a:pt x="f35" y="f51"/>
                </a:lnTo>
                <a:cubicBezTo>
                  <a:pt x="f36" y="f51"/>
                  <a:pt x="f37" y="f50"/>
                  <a:pt x="f37" y="f49"/>
                </a:cubicBezTo>
                <a:cubicBezTo>
                  <a:pt x="f37" y="f52"/>
                  <a:pt x="f36" y="f53"/>
                  <a:pt x="f35" y="f53"/>
                </a:cubicBezTo>
                <a:lnTo>
                  <a:pt x="f40" y="f53"/>
                </a:lnTo>
                <a:cubicBezTo>
                  <a:pt x="f41" y="f54"/>
                  <a:pt x="f29" y="f52"/>
                  <a:pt x="f29" y="f49"/>
                </a:cubicBezTo>
                <a:close/>
                <a:moveTo>
                  <a:pt x="f29" y="f55"/>
                </a:moveTo>
                <a:cubicBezTo>
                  <a:pt x="f29" y="f56"/>
                  <a:pt x="f32" y="f57"/>
                  <a:pt x="f34" y="f57"/>
                </a:cubicBezTo>
                <a:lnTo>
                  <a:pt x="f35" y="f57"/>
                </a:lnTo>
                <a:cubicBezTo>
                  <a:pt x="f36" y="f57"/>
                  <a:pt x="f37" y="f56"/>
                  <a:pt x="f37" y="f55"/>
                </a:cubicBezTo>
                <a:cubicBezTo>
                  <a:pt x="f37" y="f58"/>
                  <a:pt x="f36" y="f59"/>
                  <a:pt x="f35" y="f59"/>
                </a:cubicBezTo>
                <a:lnTo>
                  <a:pt x="f40" y="f59"/>
                </a:lnTo>
                <a:cubicBezTo>
                  <a:pt x="f41" y="f59"/>
                  <a:pt x="f29" y="f58"/>
                  <a:pt x="f29" y="f55"/>
                </a:cubicBezTo>
                <a:close/>
                <a:moveTo>
                  <a:pt x="f60" y="f61"/>
                </a:moveTo>
                <a:cubicBezTo>
                  <a:pt x="f60" y="f62"/>
                  <a:pt x="f63" y="f64"/>
                  <a:pt x="f65" y="f64"/>
                </a:cubicBezTo>
                <a:lnTo>
                  <a:pt x="f66" y="f64"/>
                </a:lnTo>
                <a:cubicBezTo>
                  <a:pt x="f67" y="f64"/>
                  <a:pt x="f68" y="f62"/>
                  <a:pt x="f68" y="f61"/>
                </a:cubicBezTo>
                <a:cubicBezTo>
                  <a:pt x="f68" y="f69"/>
                  <a:pt x="f67" y="f70"/>
                  <a:pt x="f66" y="f70"/>
                </a:cubicBezTo>
                <a:lnTo>
                  <a:pt x="f71" y="f70"/>
                </a:lnTo>
                <a:cubicBezTo>
                  <a:pt x="f72" y="f70"/>
                  <a:pt x="f60" y="f69"/>
                  <a:pt x="f60" y="f61"/>
                </a:cubicBezTo>
                <a:close/>
                <a:moveTo>
                  <a:pt x="f60" y="f73"/>
                </a:moveTo>
                <a:cubicBezTo>
                  <a:pt x="f60" y="f74"/>
                  <a:pt x="f63" y="f75"/>
                  <a:pt x="f65" y="f75"/>
                </a:cubicBezTo>
                <a:lnTo>
                  <a:pt x="f66" y="f75"/>
                </a:lnTo>
                <a:cubicBezTo>
                  <a:pt x="f67" y="f75"/>
                  <a:pt x="f68" y="f74"/>
                  <a:pt x="f68" y="f73"/>
                </a:cubicBezTo>
                <a:cubicBezTo>
                  <a:pt x="f68" y="f76"/>
                  <a:pt x="f67" y="f77"/>
                  <a:pt x="f66" y="f77"/>
                </a:cubicBezTo>
                <a:lnTo>
                  <a:pt x="f71" y="f77"/>
                </a:lnTo>
                <a:cubicBezTo>
                  <a:pt x="f72" y="f78"/>
                  <a:pt x="f60" y="f79"/>
                  <a:pt x="f60" y="f73"/>
                </a:cubicBezTo>
                <a:close/>
                <a:moveTo>
                  <a:pt x="f80" y="f73"/>
                </a:moveTo>
                <a:cubicBezTo>
                  <a:pt x="f80" y="f81"/>
                  <a:pt x="f82" y="f83"/>
                  <a:pt x="f84" y="f83"/>
                </a:cubicBezTo>
                <a:cubicBezTo>
                  <a:pt x="f85" y="f83"/>
                  <a:pt x="f86" y="f87"/>
                  <a:pt x="f86" y="f73"/>
                </a:cubicBezTo>
                <a:cubicBezTo>
                  <a:pt x="f86" y="f88"/>
                  <a:pt x="f89" y="f90"/>
                  <a:pt x="f84" y="f90"/>
                </a:cubicBezTo>
                <a:cubicBezTo>
                  <a:pt x="f91" y="f90"/>
                  <a:pt x="f80" y="f92"/>
                  <a:pt x="f80" y="f73"/>
                </a:cubicBezTo>
                <a:close/>
                <a:moveTo>
                  <a:pt x="f80" y="f61"/>
                </a:moveTo>
                <a:cubicBezTo>
                  <a:pt x="f80" y="f93"/>
                  <a:pt x="f82" y="f94"/>
                  <a:pt x="f84" y="f94"/>
                </a:cubicBezTo>
                <a:cubicBezTo>
                  <a:pt x="f85" y="f94"/>
                  <a:pt x="f86" y="f95"/>
                  <a:pt x="f86" y="f61"/>
                </a:cubicBezTo>
                <a:cubicBezTo>
                  <a:pt x="f86" y="f96"/>
                  <a:pt x="f89" y="f97"/>
                  <a:pt x="f84" y="f97"/>
                </a:cubicBezTo>
                <a:cubicBezTo>
                  <a:pt x="f91" y="f98"/>
                  <a:pt x="f80" y="f35"/>
                  <a:pt x="f80" y="f61"/>
                </a:cubicBezTo>
                <a:close/>
                <a:moveTo>
                  <a:pt x="f80" y="f99"/>
                </a:moveTo>
                <a:cubicBezTo>
                  <a:pt x="f80" y="f100"/>
                  <a:pt x="f82" y="f57"/>
                  <a:pt x="f84" y="f57"/>
                </a:cubicBezTo>
                <a:cubicBezTo>
                  <a:pt x="f85" y="f57"/>
                  <a:pt x="f86" y="f101"/>
                  <a:pt x="f86" y="f99"/>
                </a:cubicBezTo>
                <a:cubicBezTo>
                  <a:pt x="f86" y="f102"/>
                  <a:pt x="f89" y="f103"/>
                  <a:pt x="f84" y="f103"/>
                </a:cubicBezTo>
                <a:cubicBezTo>
                  <a:pt x="f91" y="f104"/>
                  <a:pt x="f80" y="f105"/>
                  <a:pt x="f80" y="f99"/>
                </a:cubicBezTo>
                <a:close/>
                <a:moveTo>
                  <a:pt x="f80" y="f106"/>
                </a:moveTo>
                <a:cubicBezTo>
                  <a:pt x="f80" y="f41"/>
                  <a:pt x="f82" y="f29"/>
                  <a:pt x="f84" y="f29"/>
                </a:cubicBezTo>
                <a:cubicBezTo>
                  <a:pt x="f85" y="f29"/>
                  <a:pt x="f86" y="f107"/>
                  <a:pt x="f86" y="f106"/>
                </a:cubicBezTo>
                <a:cubicBezTo>
                  <a:pt x="f86" y="f108"/>
                  <a:pt x="f89" y="f109"/>
                  <a:pt x="f84" y="f109"/>
                </a:cubicBezTo>
                <a:cubicBezTo>
                  <a:pt x="f91" y="f109"/>
                  <a:pt x="f80" y="f110"/>
                  <a:pt x="f80" y="f106"/>
                </a:cubicBezTo>
                <a:close/>
                <a:moveTo>
                  <a:pt x="f80" y="f111"/>
                </a:moveTo>
                <a:cubicBezTo>
                  <a:pt x="f80" y="f112"/>
                  <a:pt x="f82" y="f113"/>
                  <a:pt x="f84" y="f113"/>
                </a:cubicBezTo>
                <a:cubicBezTo>
                  <a:pt x="f85" y="f113"/>
                  <a:pt x="f86" y="f114"/>
                  <a:pt x="f86" y="f111"/>
                </a:cubicBezTo>
                <a:cubicBezTo>
                  <a:pt x="f86" y="f38"/>
                  <a:pt x="f89" y="f42"/>
                  <a:pt x="f84" y="f42"/>
                </a:cubicBezTo>
                <a:cubicBezTo>
                  <a:pt x="f91" y="f42"/>
                  <a:pt x="f80" y="f38"/>
                  <a:pt x="f80" y="f111"/>
                </a:cubicBezTo>
                <a:close/>
                <a:moveTo>
                  <a:pt x="f80" y="f43"/>
                </a:moveTo>
                <a:cubicBezTo>
                  <a:pt x="f80" y="f115"/>
                  <a:pt x="f82" y="f116"/>
                  <a:pt x="f84" y="f116"/>
                </a:cubicBezTo>
                <a:cubicBezTo>
                  <a:pt x="f85" y="f116"/>
                  <a:pt x="f86" y="f117"/>
                  <a:pt x="f86" y="f43"/>
                </a:cubicBezTo>
                <a:cubicBezTo>
                  <a:pt x="f86" y="f118"/>
                  <a:pt x="f89" y="f119"/>
                  <a:pt x="f84" y="f119"/>
                </a:cubicBezTo>
                <a:cubicBezTo>
                  <a:pt x="f91" y="f120"/>
                  <a:pt x="f80" y="f118"/>
                  <a:pt x="f80" y="f43"/>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0" name="Forma libre 32">
            <a:extLst>
              <a:ext uri="{FF2B5EF4-FFF2-40B4-BE49-F238E27FC236}">
                <a16:creationId xmlns:a16="http://schemas.microsoft.com/office/drawing/2014/main" id="{079F7DE8-29AD-40EB-9555-8F1449187B49}"/>
              </a:ext>
            </a:extLst>
          </p:cNvPr>
          <p:cNvSpPr/>
          <p:nvPr/>
        </p:nvSpPr>
        <p:spPr>
          <a:xfrm>
            <a:off x="10577888" y="4788593"/>
            <a:ext cx="373139" cy="379247"/>
          </a:xfrm>
          <a:custGeom>
            <a:avLst/>
            <a:gdLst>
              <a:gd name="f0" fmla="val 10800000"/>
              <a:gd name="f1" fmla="val 5400000"/>
              <a:gd name="f2" fmla="val 180"/>
              <a:gd name="f3" fmla="val w"/>
              <a:gd name="f4" fmla="val h"/>
              <a:gd name="f5" fmla="val 0"/>
              <a:gd name="f6" fmla="val 5810403"/>
              <a:gd name="f7" fmla="val 5905499"/>
              <a:gd name="f8" fmla="val 1030743"/>
              <a:gd name="f9" fmla="val 2643998"/>
              <a:gd name="f10" fmla="val 1022783"/>
              <a:gd name="f11" fmla="val 303796"/>
              <a:gd name="f12" fmla="val 272690"/>
              <a:gd name="f13" fmla="val 139602"/>
              <a:gd name="f14" fmla="val 2636039"/>
              <a:gd name="f15" fmla="val 61480"/>
              <a:gd name="f16" fmla="val 2526820"/>
              <a:gd name="f17" fmla="val 30374"/>
              <a:gd name="f18" fmla="val 2479805"/>
              <a:gd name="f19" fmla="val -8682"/>
              <a:gd name="f20" fmla="val 2401683"/>
              <a:gd name="f21" fmla="val 22424"/>
              <a:gd name="f22" fmla="val 2292464"/>
              <a:gd name="f23" fmla="val 287886"/>
              <a:gd name="f24" fmla="val 1253762"/>
              <a:gd name="f25" fmla="val 912842"/>
              <a:gd name="f26" fmla="val 542725"/>
              <a:gd name="f27" fmla="val 1874145"/>
              <a:gd name="f28" fmla="val 199150"/>
              <a:gd name="f29" fmla="val 3045945"/>
              <a:gd name="f30" fmla="val -222556"/>
              <a:gd name="f31" fmla="val 4131663"/>
              <a:gd name="f32" fmla="val 26987"/>
              <a:gd name="f33" fmla="val 5053910"/>
              <a:gd name="f34" fmla="val 933324"/>
              <a:gd name="f35" fmla="val 5444510"/>
              <a:gd name="f36" fmla="val 558644"/>
              <a:gd name="f37" fmla="val 5475616"/>
              <a:gd name="f38" fmla="val 535497"/>
              <a:gd name="f39" fmla="val 5545779"/>
              <a:gd name="f40" fmla="val 472572"/>
              <a:gd name="f41" fmla="val 5631850"/>
              <a:gd name="f42" fmla="val 5702012"/>
              <a:gd name="f43" fmla="val 5819191"/>
              <a:gd name="f44" fmla="val 519588"/>
              <a:gd name="f45" fmla="val 691018"/>
              <a:gd name="f46" fmla="val 2393733"/>
              <a:gd name="f47" fmla="val 2518870"/>
              <a:gd name="f48" fmla="val 5733118"/>
              <a:gd name="f49" fmla="val 2620139"/>
              <a:gd name="f50" fmla="val 5600744"/>
              <a:gd name="f51" fmla="val 2644008"/>
              <a:gd name="f52" fmla="val 5592785"/>
              <a:gd name="f53" fmla="val 5577597"/>
              <a:gd name="f54" fmla="val 5569638"/>
              <a:gd name="f55" fmla="val 3882110"/>
              <a:gd name="f56" fmla="val 3874151"/>
              <a:gd name="f57" fmla="val 3866201"/>
              <a:gd name="f58" fmla="val 3827144"/>
              <a:gd name="f59" fmla="val 2636048"/>
              <a:gd name="f60" fmla="val 3702007"/>
              <a:gd name="f61" fmla="val 2620862"/>
              <a:gd name="f62" fmla="val 3662941"/>
              <a:gd name="f63" fmla="val 2503684"/>
              <a:gd name="f64" fmla="val 3647031"/>
              <a:gd name="f65" fmla="val 2456668"/>
              <a:gd name="f66" fmla="val 3631835"/>
              <a:gd name="f67" fmla="val 2370586"/>
              <a:gd name="f68" fmla="val 3725144"/>
              <a:gd name="f69" fmla="val 2277277"/>
              <a:gd name="f70" fmla="val 4138890"/>
              <a:gd name="f71" fmla="val 1855571"/>
              <a:gd name="f72" fmla="val 3764210"/>
              <a:gd name="f73" fmla="val 1449062"/>
              <a:gd name="f74" fmla="val 3310675"/>
              <a:gd name="f75" fmla="val 1261722"/>
              <a:gd name="f76" fmla="val 2794947"/>
              <a:gd name="f77" fmla="val 1300778"/>
              <a:gd name="f78" fmla="val 2083909"/>
              <a:gd name="f79" fmla="val 1362981"/>
              <a:gd name="f80" fmla="val 1607237"/>
              <a:gd name="f81" fmla="val 1722484"/>
              <a:gd name="f82" fmla="val 1341775"/>
              <a:gd name="f83" fmla="val 2410365"/>
              <a:gd name="f84" fmla="val 1265108"/>
              <a:gd name="f85" fmla="val 2589746"/>
              <a:gd name="f86" fmla="val 1132734"/>
              <a:gd name="f87" fmla="val 312478"/>
              <a:gd name="f88" fmla="val 2355390"/>
              <a:gd name="f89" fmla="val 1031466"/>
              <a:gd name="f90" fmla="val 1039425"/>
              <a:gd name="f91" fmla="val 1054612"/>
              <a:gd name="f92" fmla="val 2347430"/>
              <a:gd name="f93" fmla="val 1078481"/>
              <a:gd name="f94" fmla="val 2308374"/>
              <a:gd name="f95" fmla="val 1383000"/>
              <a:gd name="f96" fmla="val 1527174"/>
              <a:gd name="f97" fmla="val 1960940"/>
              <a:gd name="f98" fmla="val 1089559"/>
              <a:gd name="f99" fmla="val 2773969"/>
              <a:gd name="f100" fmla="val 1027356"/>
              <a:gd name="f101" fmla="val 3430030"/>
              <a:gd name="f102" fmla="val 972381"/>
              <a:gd name="f103" fmla="val 4000734"/>
              <a:gd name="f104" fmla="val 1230615"/>
              <a:gd name="f105" fmla="val 4453537"/>
              <a:gd name="f106" fmla="val 1785409"/>
              <a:gd name="f107" fmla="val 4500552"/>
              <a:gd name="f108" fmla="val 1840385"/>
              <a:gd name="f109" fmla="val 4492593"/>
              <a:gd name="f110" fmla="val 1925734"/>
              <a:gd name="f111" fmla="val 4445577"/>
              <a:gd name="f112" fmla="val 1980709"/>
              <a:gd name="f113" fmla="val 4062937"/>
              <a:gd name="f114" fmla="val 2363349"/>
              <a:gd name="f115" fmla="val 5524068"/>
              <a:gd name="f116" fmla="val 878349"/>
              <a:gd name="f117" fmla="val 5156614"/>
              <a:gd name="f118" fmla="val 1237843"/>
              <a:gd name="f119" fmla="val 5125508"/>
              <a:gd name="f120" fmla="val 1260989"/>
              <a:gd name="f121" fmla="val 5086452"/>
              <a:gd name="f122" fmla="val 1276899"/>
              <a:gd name="f123" fmla="val 5055346"/>
              <a:gd name="f124" fmla="val 5016290"/>
              <a:gd name="f125" fmla="val 4977224"/>
              <a:gd name="f126" fmla="val 4954078"/>
              <a:gd name="f127" fmla="val 1229883"/>
              <a:gd name="f128" fmla="val 4085370"/>
              <a:gd name="f129" fmla="val 324278"/>
              <a:gd name="f130" fmla="val 3077774"/>
              <a:gd name="f131" fmla="val 66053"/>
              <a:gd name="f132" fmla="val 1976136"/>
              <a:gd name="f133" fmla="val 464603"/>
              <a:gd name="f134" fmla="val 1108865"/>
              <a:gd name="f135" fmla="val 777081"/>
              <a:gd name="f136" fmla="val 554071"/>
              <a:gd name="f137" fmla="val 1417956"/>
              <a:gd name="f138" fmla="val 2866555"/>
              <a:gd name="f139" fmla="val 5909835"/>
              <a:gd name="f140" fmla="val 2108501"/>
              <a:gd name="f141" fmla="val 1405423"/>
              <a:gd name="f142" fmla="val 5597357"/>
              <a:gd name="f143" fmla="val 765281"/>
              <a:gd name="f144" fmla="val 4972402"/>
              <a:gd name="f145" fmla="val 374681"/>
              <a:gd name="f146" fmla="val 5347082"/>
              <a:gd name="f147" fmla="val 343575"/>
              <a:gd name="f148" fmla="val 5370229"/>
              <a:gd name="f149" fmla="val 273412"/>
              <a:gd name="f150" fmla="val 5433163"/>
              <a:gd name="f151" fmla="val 187340"/>
              <a:gd name="f152" fmla="val 117178"/>
              <a:gd name="f153" fmla="val 5386148"/>
              <a:gd name="f154" fmla="val 5214717"/>
              <a:gd name="f155" fmla="val 3519230"/>
              <a:gd name="f156" fmla="val 3394092"/>
              <a:gd name="f157" fmla="val 86072"/>
              <a:gd name="f158" fmla="val 3292824"/>
              <a:gd name="f159" fmla="val 218446"/>
              <a:gd name="f160" fmla="val 3268955"/>
              <a:gd name="f161" fmla="val 226406"/>
              <a:gd name="f162" fmla="val 241593"/>
              <a:gd name="f163" fmla="val 249553"/>
              <a:gd name="f164" fmla="val 1929121"/>
              <a:gd name="f165" fmla="val 1937080"/>
              <a:gd name="f166" fmla="val 1945030"/>
              <a:gd name="f167" fmla="val 1984086"/>
              <a:gd name="f168" fmla="val 3276914"/>
              <a:gd name="f169" fmla="val 2109224"/>
              <a:gd name="f170" fmla="val 3292101"/>
              <a:gd name="f171" fmla="val 2148290"/>
              <a:gd name="f172" fmla="val 3409279"/>
              <a:gd name="f173" fmla="val 2164199"/>
              <a:gd name="f174" fmla="val 3456295"/>
              <a:gd name="f175" fmla="val 2179396"/>
              <a:gd name="f176" fmla="val 3542376"/>
              <a:gd name="f177" fmla="val 2086087"/>
              <a:gd name="f178" fmla="val 3635685"/>
              <a:gd name="f179" fmla="val 1672341"/>
              <a:gd name="f180" fmla="val 4057391"/>
              <a:gd name="f181" fmla="val 2047021"/>
              <a:gd name="f182" fmla="val 4463901"/>
              <a:gd name="f183" fmla="val 2500556"/>
              <a:gd name="f184" fmla="val 4651241"/>
              <a:gd name="f185" fmla="val 3016284"/>
              <a:gd name="f186" fmla="val 4612185"/>
              <a:gd name="f187" fmla="val 3727322"/>
              <a:gd name="f188" fmla="val 4549982"/>
              <a:gd name="f189" fmla="val 4203994"/>
              <a:gd name="f190" fmla="val 4190488"/>
              <a:gd name="f191" fmla="val 4469456"/>
              <a:gd name="f192" fmla="val 3502597"/>
              <a:gd name="f193" fmla="val 3494638"/>
              <a:gd name="f194" fmla="val 4477415"/>
              <a:gd name="f195" fmla="val 4547577"/>
              <a:gd name="f196" fmla="val 3330444"/>
              <a:gd name="f197" fmla="val 4688625"/>
              <a:gd name="f198" fmla="val 3276191"/>
              <a:gd name="f199" fmla="val 4781934"/>
              <a:gd name="f200" fmla="val 5508158"/>
              <a:gd name="f201" fmla="val 5539264"/>
              <a:gd name="f202" fmla="val 5672352"/>
              <a:gd name="f203" fmla="val 3284151"/>
              <a:gd name="f204" fmla="val 5750474"/>
              <a:gd name="f205" fmla="val 3393370"/>
              <a:gd name="f206" fmla="val 5781580"/>
              <a:gd name="f207" fmla="val 3440385"/>
              <a:gd name="f208" fmla="val 5820636"/>
              <a:gd name="f209" fmla="val 3518507"/>
              <a:gd name="f210" fmla="val 5789530"/>
              <a:gd name="f211" fmla="val 3627725"/>
              <a:gd name="f212" fmla="val 4674387"/>
              <a:gd name="f213" fmla="val 4907072"/>
              <a:gd name="f214" fmla="val 5377465"/>
              <a:gd name="f215" fmla="val 3945759"/>
              <a:gd name="f216" fmla="val 5729000"/>
              <a:gd name="f217" fmla="val 3585551"/>
              <a:gd name="f218" fmla="val 5846910"/>
              <a:gd name="f219" fmla="val 3218098"/>
              <a:gd name="f220" fmla="val 773240"/>
              <a:gd name="f221" fmla="val 4628095"/>
              <a:gd name="f222" fmla="val 812296"/>
              <a:gd name="f223" fmla="val 851362"/>
              <a:gd name="f224" fmla="val 4644004"/>
              <a:gd name="f225" fmla="val 874509"/>
              <a:gd name="f226" fmla="val 4675110"/>
              <a:gd name="f227" fmla="val 1741780"/>
              <a:gd name="f228" fmla="val 5581438"/>
              <a:gd name="f229" fmla="val 2749377"/>
              <a:gd name="f230" fmla="val 5838950"/>
              <a:gd name="f231" fmla="val 3851014"/>
              <a:gd name="f232" fmla="val 5441113"/>
              <a:gd name="f233" fmla="val 4710326"/>
              <a:gd name="f234" fmla="val 5128635"/>
              <a:gd name="f235" fmla="val 5273079"/>
              <a:gd name="f236" fmla="val 4495720"/>
              <a:gd name="f237" fmla="val 5514672"/>
              <a:gd name="f238" fmla="val 3550326"/>
              <a:gd name="f239" fmla="val 4795685"/>
              <a:gd name="f240" fmla="val 4772538"/>
              <a:gd name="f241" fmla="val 3558286"/>
              <a:gd name="f242" fmla="val 4756628"/>
              <a:gd name="f243" fmla="val 3597342"/>
              <a:gd name="f244" fmla="val 4444151"/>
              <a:gd name="f245" fmla="val 4378542"/>
              <a:gd name="f246" fmla="val 3874170"/>
              <a:gd name="f247" fmla="val 4808198"/>
              <a:gd name="f248" fmla="val 3061141"/>
              <a:gd name="f249" fmla="val 4878360"/>
              <a:gd name="f250" fmla="val 2405079"/>
              <a:gd name="f251" fmla="val 4933336"/>
              <a:gd name="f252" fmla="val 1834376"/>
              <a:gd name="f253" fmla="val 4675101"/>
              <a:gd name="f254" fmla="val 1381573"/>
              <a:gd name="f255" fmla="val 4120307"/>
              <a:gd name="f256" fmla="val 1334557"/>
              <a:gd name="f257" fmla="val 4065332"/>
              <a:gd name="f258" fmla="val 1342517"/>
              <a:gd name="f259" fmla="val 3979982"/>
              <a:gd name="f260" fmla="val 1389533"/>
              <a:gd name="f261" fmla="val 3925007"/>
              <a:gd name="f262" fmla="val 1772173"/>
              <a:gd name="f263" fmla="val 3542367"/>
              <a:gd name="f264" fmla="val 311033"/>
              <a:gd name="f265" fmla="val 5018685"/>
              <a:gd name="f266" fmla="val 678486"/>
              <a:gd name="f267" fmla="val 4659191"/>
              <a:gd name="f268" fmla="val 703078"/>
              <a:gd name="f269" fmla="val 734184"/>
              <a:gd name="f270" fmla="+- 0 0 -90"/>
              <a:gd name="f271" fmla="*/ f3 1 5810403"/>
              <a:gd name="f272" fmla="*/ f4 1 5905499"/>
              <a:gd name="f273" fmla="val f5"/>
              <a:gd name="f274" fmla="val f6"/>
              <a:gd name="f275" fmla="val f7"/>
              <a:gd name="f276" fmla="*/ f270 f0 1"/>
              <a:gd name="f277" fmla="+- f275 0 f273"/>
              <a:gd name="f278" fmla="+- f274 0 f273"/>
              <a:gd name="f279" fmla="*/ f276 1 f2"/>
              <a:gd name="f280" fmla="*/ f278 1 5810403"/>
              <a:gd name="f281" fmla="*/ f277 1 5905499"/>
              <a:gd name="f282" fmla="*/ 1030743 f278 1"/>
              <a:gd name="f283" fmla="*/ 2643998 f277 1"/>
              <a:gd name="f284" fmla="*/ 1022783 f278 1"/>
              <a:gd name="f285" fmla="*/ 303796 f278 1"/>
              <a:gd name="f286" fmla="*/ 61480 f278 1"/>
              <a:gd name="f287" fmla="*/ 2526820 f277 1"/>
              <a:gd name="f288" fmla="*/ 22424 f278 1"/>
              <a:gd name="f289" fmla="*/ 2292464 f277 1"/>
              <a:gd name="f290" fmla="*/ 1874145 f278 1"/>
              <a:gd name="f291" fmla="*/ 199150 f277 1"/>
              <a:gd name="f292" fmla="*/ 5053910 f278 1"/>
              <a:gd name="f293" fmla="*/ 933324 f277 1"/>
              <a:gd name="f294" fmla="*/ 5444510 f278 1"/>
              <a:gd name="f295" fmla="*/ 558644 f277 1"/>
              <a:gd name="f296" fmla="*/ 5631850 f278 1"/>
              <a:gd name="f297" fmla="*/ 472572 f277 1"/>
              <a:gd name="f298" fmla="*/ 5819191 f278 1"/>
              <a:gd name="f299" fmla="*/ 691018 f277 1"/>
              <a:gd name="f300" fmla="*/ 2393733 f277 1"/>
              <a:gd name="f301" fmla="*/ 5600744 f278 1"/>
              <a:gd name="f302" fmla="*/ 2644008 f277 1"/>
              <a:gd name="f303" fmla="*/ 5569638 f278 1"/>
              <a:gd name="f304" fmla="*/ 3882110 f278 1"/>
              <a:gd name="f305" fmla="*/ 3866201 f278 1"/>
              <a:gd name="f306" fmla="*/ 3662941 f278 1"/>
              <a:gd name="f307" fmla="*/ 2503684 f277 1"/>
              <a:gd name="f308" fmla="*/ 3725144 f278 1"/>
              <a:gd name="f309" fmla="*/ 2277277 f277 1"/>
              <a:gd name="f310" fmla="*/ 4138890 f278 1"/>
              <a:gd name="f311" fmla="*/ 1855571 f277 1"/>
              <a:gd name="f312" fmla="*/ 2794947 f278 1"/>
              <a:gd name="f313" fmla="*/ 1300778 f277 1"/>
              <a:gd name="f314" fmla="*/ 1341775 f278 1"/>
              <a:gd name="f315" fmla="*/ 2410365 f277 1"/>
              <a:gd name="f316" fmla="*/ 312478 f278 1"/>
              <a:gd name="f317" fmla="*/ 2355390 f277 1"/>
              <a:gd name="f318" fmla="*/ 1031466 f278 1"/>
              <a:gd name="f319" fmla="*/ 1078481 f278 1"/>
              <a:gd name="f320" fmla="*/ 2308374 f277 1"/>
              <a:gd name="f321" fmla="*/ 2773969 f278 1"/>
              <a:gd name="f322" fmla="*/ 1027356 f277 1"/>
              <a:gd name="f323" fmla="*/ 4453537 f278 1"/>
              <a:gd name="f324" fmla="*/ 1785409 f277 1"/>
              <a:gd name="f325" fmla="*/ 4445577 f278 1"/>
              <a:gd name="f326" fmla="*/ 1980709 f277 1"/>
              <a:gd name="f327" fmla="*/ 4062937 f278 1"/>
              <a:gd name="f328" fmla="*/ 2363349 f277 1"/>
              <a:gd name="f329" fmla="*/ 5524068 f278 1"/>
              <a:gd name="f330" fmla="*/ 878349 f277 1"/>
              <a:gd name="f331" fmla="*/ 5156614 f278 1"/>
              <a:gd name="f332" fmla="*/ 1237843 f277 1"/>
              <a:gd name="f333" fmla="*/ 5055346 f278 1"/>
              <a:gd name="f334" fmla="*/ 1276899 f277 1"/>
              <a:gd name="f335" fmla="*/ 4954078 f278 1"/>
              <a:gd name="f336" fmla="*/ 1229883 f277 1"/>
              <a:gd name="f337" fmla="*/ 1976136 f278 1"/>
              <a:gd name="f338" fmla="*/ 464603 f277 1"/>
              <a:gd name="f339" fmla="*/ 2866555 f278 1"/>
              <a:gd name="f340" fmla="*/ 5909835 f277 1"/>
              <a:gd name="f341" fmla="*/ 765281 f278 1"/>
              <a:gd name="f342" fmla="*/ 4972402 f277 1"/>
              <a:gd name="f343" fmla="*/ 374681 f278 1"/>
              <a:gd name="f344" fmla="*/ 5347082 f277 1"/>
              <a:gd name="f345" fmla="*/ 187340 f278 1"/>
              <a:gd name="f346" fmla="*/ 5433163 f277 1"/>
              <a:gd name="f347" fmla="*/ 0 f278 1"/>
              <a:gd name="f348" fmla="*/ 5214717 f277 1"/>
              <a:gd name="f349" fmla="*/ 3519230 f277 1"/>
              <a:gd name="f350" fmla="*/ 218446 f278 1"/>
              <a:gd name="f351" fmla="*/ 3268955 f277 1"/>
              <a:gd name="f352" fmla="*/ 249553 f278 1"/>
              <a:gd name="f353" fmla="*/ 1929121 f278 1"/>
              <a:gd name="f354" fmla="*/ 1945030 f278 1"/>
              <a:gd name="f355" fmla="*/ 2148290 f278 1"/>
              <a:gd name="f356" fmla="*/ 3409279 f277 1"/>
              <a:gd name="f357" fmla="*/ 2086087 f278 1"/>
              <a:gd name="f358" fmla="*/ 3635685 f277 1"/>
              <a:gd name="f359" fmla="*/ 1672341 f278 1"/>
              <a:gd name="f360" fmla="*/ 4057391 f277 1"/>
              <a:gd name="f361" fmla="*/ 3016284 f278 1"/>
              <a:gd name="f362" fmla="*/ 4612185 f277 1"/>
              <a:gd name="f363" fmla="*/ 4469456 f278 1"/>
              <a:gd name="f364" fmla="*/ 3502597 f277 1"/>
              <a:gd name="f365" fmla="*/ 4477415 f278 1"/>
              <a:gd name="f366" fmla="*/ 3494638 f277 1"/>
              <a:gd name="f367" fmla="*/ 4781934 f278 1"/>
              <a:gd name="f368" fmla="*/ 3276191 f277 1"/>
              <a:gd name="f369" fmla="*/ 5508158 f278 1"/>
              <a:gd name="f370" fmla="*/ 5750474 f278 1"/>
              <a:gd name="f371" fmla="*/ 3393370 f277 1"/>
              <a:gd name="f372" fmla="*/ 5789530 f278 1"/>
              <a:gd name="f373" fmla="*/ 3627725 f277 1"/>
              <a:gd name="f374" fmla="*/ 3945759 f278 1"/>
              <a:gd name="f375" fmla="*/ 5729000 f277 1"/>
              <a:gd name="f376" fmla="*/ 773240 f278 1"/>
              <a:gd name="f377" fmla="*/ 4628095 f277 1"/>
              <a:gd name="f378" fmla="*/ 874509 f278 1"/>
              <a:gd name="f379" fmla="*/ 4675110 f277 1"/>
              <a:gd name="f380" fmla="*/ 3851014 f278 1"/>
              <a:gd name="f381" fmla="*/ 5441113 f277 1"/>
              <a:gd name="f382" fmla="*/ 5514672 f278 1"/>
              <a:gd name="f383" fmla="*/ 3550326 f277 1"/>
              <a:gd name="f384" fmla="*/ 4795685 f278 1"/>
              <a:gd name="f385" fmla="*/ 4756628 f278 1"/>
              <a:gd name="f386" fmla="*/ 3597342 f277 1"/>
              <a:gd name="f387" fmla="*/ 3061141 f278 1"/>
              <a:gd name="f388" fmla="*/ 4878360 f277 1"/>
              <a:gd name="f389" fmla="*/ 1381573 f278 1"/>
              <a:gd name="f390" fmla="*/ 4120307 f277 1"/>
              <a:gd name="f391" fmla="*/ 1389533 f278 1"/>
              <a:gd name="f392" fmla="*/ 3925007 f277 1"/>
              <a:gd name="f393" fmla="*/ 1772173 f278 1"/>
              <a:gd name="f394" fmla="*/ 3542367 f277 1"/>
              <a:gd name="f395" fmla="*/ 311033 f278 1"/>
              <a:gd name="f396" fmla="*/ 5018685 f277 1"/>
              <a:gd name="f397" fmla="*/ 678486 f278 1"/>
              <a:gd name="f398" fmla="*/ 4659191 f277 1"/>
              <a:gd name="f399" fmla="+- f279 0 f1"/>
              <a:gd name="f400" fmla="*/ f282 1 5810403"/>
              <a:gd name="f401" fmla="*/ f283 1 5905499"/>
              <a:gd name="f402" fmla="*/ f284 1 5810403"/>
              <a:gd name="f403" fmla="*/ f285 1 5810403"/>
              <a:gd name="f404" fmla="*/ f286 1 5810403"/>
              <a:gd name="f405" fmla="*/ f287 1 5905499"/>
              <a:gd name="f406" fmla="*/ f288 1 5810403"/>
              <a:gd name="f407" fmla="*/ f289 1 5905499"/>
              <a:gd name="f408" fmla="*/ f290 1 5810403"/>
              <a:gd name="f409" fmla="*/ f291 1 5905499"/>
              <a:gd name="f410" fmla="*/ f292 1 5810403"/>
              <a:gd name="f411" fmla="*/ f293 1 5905499"/>
              <a:gd name="f412" fmla="*/ f294 1 5810403"/>
              <a:gd name="f413" fmla="*/ f295 1 5905499"/>
              <a:gd name="f414" fmla="*/ f296 1 5810403"/>
              <a:gd name="f415" fmla="*/ f297 1 5905499"/>
              <a:gd name="f416" fmla="*/ f298 1 5810403"/>
              <a:gd name="f417" fmla="*/ f299 1 5905499"/>
              <a:gd name="f418" fmla="*/ f300 1 5905499"/>
              <a:gd name="f419" fmla="*/ f301 1 5810403"/>
              <a:gd name="f420" fmla="*/ f302 1 5905499"/>
              <a:gd name="f421" fmla="*/ f303 1 5810403"/>
              <a:gd name="f422" fmla="*/ f304 1 5810403"/>
              <a:gd name="f423" fmla="*/ f305 1 5810403"/>
              <a:gd name="f424" fmla="*/ f306 1 5810403"/>
              <a:gd name="f425" fmla="*/ f307 1 5905499"/>
              <a:gd name="f426" fmla="*/ f308 1 5810403"/>
              <a:gd name="f427" fmla="*/ f309 1 5905499"/>
              <a:gd name="f428" fmla="*/ f310 1 5810403"/>
              <a:gd name="f429" fmla="*/ f311 1 5905499"/>
              <a:gd name="f430" fmla="*/ f312 1 5810403"/>
              <a:gd name="f431" fmla="*/ f313 1 5905499"/>
              <a:gd name="f432" fmla="*/ f314 1 5810403"/>
              <a:gd name="f433" fmla="*/ f315 1 5905499"/>
              <a:gd name="f434" fmla="*/ f316 1 5810403"/>
              <a:gd name="f435" fmla="*/ f317 1 5905499"/>
              <a:gd name="f436" fmla="*/ f318 1 5810403"/>
              <a:gd name="f437" fmla="*/ f319 1 5810403"/>
              <a:gd name="f438" fmla="*/ f320 1 5905499"/>
              <a:gd name="f439" fmla="*/ f321 1 5810403"/>
              <a:gd name="f440" fmla="*/ f322 1 5905499"/>
              <a:gd name="f441" fmla="*/ f323 1 5810403"/>
              <a:gd name="f442" fmla="*/ f324 1 5905499"/>
              <a:gd name="f443" fmla="*/ f325 1 5810403"/>
              <a:gd name="f444" fmla="*/ f326 1 5905499"/>
              <a:gd name="f445" fmla="*/ f327 1 5810403"/>
              <a:gd name="f446" fmla="*/ f328 1 5905499"/>
              <a:gd name="f447" fmla="*/ f329 1 5810403"/>
              <a:gd name="f448" fmla="*/ f330 1 5905499"/>
              <a:gd name="f449" fmla="*/ f331 1 5810403"/>
              <a:gd name="f450" fmla="*/ f332 1 5905499"/>
              <a:gd name="f451" fmla="*/ f333 1 5810403"/>
              <a:gd name="f452" fmla="*/ f334 1 5905499"/>
              <a:gd name="f453" fmla="*/ f335 1 5810403"/>
              <a:gd name="f454" fmla="*/ f336 1 5905499"/>
              <a:gd name="f455" fmla="*/ f337 1 5810403"/>
              <a:gd name="f456" fmla="*/ f338 1 5905499"/>
              <a:gd name="f457" fmla="*/ f339 1 5810403"/>
              <a:gd name="f458" fmla="*/ f340 1 5905499"/>
              <a:gd name="f459" fmla="*/ f341 1 5810403"/>
              <a:gd name="f460" fmla="*/ f342 1 5905499"/>
              <a:gd name="f461" fmla="*/ f343 1 5810403"/>
              <a:gd name="f462" fmla="*/ f344 1 5905499"/>
              <a:gd name="f463" fmla="*/ f345 1 5810403"/>
              <a:gd name="f464" fmla="*/ f346 1 5905499"/>
              <a:gd name="f465" fmla="*/ f347 1 5810403"/>
              <a:gd name="f466" fmla="*/ f348 1 5905499"/>
              <a:gd name="f467" fmla="*/ f349 1 5905499"/>
              <a:gd name="f468" fmla="*/ f350 1 5810403"/>
              <a:gd name="f469" fmla="*/ f351 1 5905499"/>
              <a:gd name="f470" fmla="*/ f352 1 5810403"/>
              <a:gd name="f471" fmla="*/ f353 1 5810403"/>
              <a:gd name="f472" fmla="*/ f354 1 5810403"/>
              <a:gd name="f473" fmla="*/ f355 1 5810403"/>
              <a:gd name="f474" fmla="*/ f356 1 5905499"/>
              <a:gd name="f475" fmla="*/ f357 1 5810403"/>
              <a:gd name="f476" fmla="*/ f358 1 5905499"/>
              <a:gd name="f477" fmla="*/ f359 1 5810403"/>
              <a:gd name="f478" fmla="*/ f360 1 5905499"/>
              <a:gd name="f479" fmla="*/ f361 1 5810403"/>
              <a:gd name="f480" fmla="*/ f362 1 5905499"/>
              <a:gd name="f481" fmla="*/ f363 1 5810403"/>
              <a:gd name="f482" fmla="*/ f364 1 5905499"/>
              <a:gd name="f483" fmla="*/ f365 1 5810403"/>
              <a:gd name="f484" fmla="*/ f366 1 5905499"/>
              <a:gd name="f485" fmla="*/ f367 1 5810403"/>
              <a:gd name="f486" fmla="*/ f368 1 5905499"/>
              <a:gd name="f487" fmla="*/ f369 1 5810403"/>
              <a:gd name="f488" fmla="*/ f370 1 5810403"/>
              <a:gd name="f489" fmla="*/ f371 1 5905499"/>
              <a:gd name="f490" fmla="*/ f372 1 5810403"/>
              <a:gd name="f491" fmla="*/ f373 1 5905499"/>
              <a:gd name="f492" fmla="*/ f374 1 5810403"/>
              <a:gd name="f493" fmla="*/ f375 1 5905499"/>
              <a:gd name="f494" fmla="*/ f376 1 5810403"/>
              <a:gd name="f495" fmla="*/ f377 1 5905499"/>
              <a:gd name="f496" fmla="*/ f378 1 5810403"/>
              <a:gd name="f497" fmla="*/ f379 1 5905499"/>
              <a:gd name="f498" fmla="*/ f380 1 5810403"/>
              <a:gd name="f499" fmla="*/ f381 1 5905499"/>
              <a:gd name="f500" fmla="*/ f382 1 5810403"/>
              <a:gd name="f501" fmla="*/ f383 1 5905499"/>
              <a:gd name="f502" fmla="*/ f384 1 5810403"/>
              <a:gd name="f503" fmla="*/ f385 1 5810403"/>
              <a:gd name="f504" fmla="*/ f386 1 5905499"/>
              <a:gd name="f505" fmla="*/ f387 1 5810403"/>
              <a:gd name="f506" fmla="*/ f388 1 5905499"/>
              <a:gd name="f507" fmla="*/ f389 1 5810403"/>
              <a:gd name="f508" fmla="*/ f390 1 5905499"/>
              <a:gd name="f509" fmla="*/ f391 1 5810403"/>
              <a:gd name="f510" fmla="*/ f392 1 5905499"/>
              <a:gd name="f511" fmla="*/ f393 1 5810403"/>
              <a:gd name="f512" fmla="*/ f394 1 5905499"/>
              <a:gd name="f513" fmla="*/ f395 1 5810403"/>
              <a:gd name="f514" fmla="*/ f396 1 5905499"/>
              <a:gd name="f515" fmla="*/ f397 1 5810403"/>
              <a:gd name="f516" fmla="*/ f398 1 5905499"/>
              <a:gd name="f517" fmla="*/ f273 1 f280"/>
              <a:gd name="f518" fmla="*/ f274 1 f280"/>
              <a:gd name="f519" fmla="*/ f273 1 f281"/>
              <a:gd name="f520" fmla="*/ f275 1 f281"/>
              <a:gd name="f521" fmla="*/ f400 1 f280"/>
              <a:gd name="f522" fmla="*/ f401 1 f281"/>
              <a:gd name="f523" fmla="*/ f402 1 f280"/>
              <a:gd name="f524" fmla="*/ f403 1 f280"/>
              <a:gd name="f525" fmla="*/ f404 1 f280"/>
              <a:gd name="f526" fmla="*/ f405 1 f281"/>
              <a:gd name="f527" fmla="*/ f406 1 f280"/>
              <a:gd name="f528" fmla="*/ f407 1 f281"/>
              <a:gd name="f529" fmla="*/ f408 1 f280"/>
              <a:gd name="f530" fmla="*/ f409 1 f281"/>
              <a:gd name="f531" fmla="*/ f410 1 f280"/>
              <a:gd name="f532" fmla="*/ f411 1 f281"/>
              <a:gd name="f533" fmla="*/ f412 1 f280"/>
              <a:gd name="f534" fmla="*/ f413 1 f281"/>
              <a:gd name="f535" fmla="*/ f414 1 f280"/>
              <a:gd name="f536" fmla="*/ f415 1 f281"/>
              <a:gd name="f537" fmla="*/ f416 1 f280"/>
              <a:gd name="f538" fmla="*/ f417 1 f281"/>
              <a:gd name="f539" fmla="*/ f418 1 f281"/>
              <a:gd name="f540" fmla="*/ f419 1 f280"/>
              <a:gd name="f541" fmla="*/ f420 1 f281"/>
              <a:gd name="f542" fmla="*/ f421 1 f280"/>
              <a:gd name="f543" fmla="*/ f422 1 f280"/>
              <a:gd name="f544" fmla="*/ f423 1 f280"/>
              <a:gd name="f545" fmla="*/ f424 1 f280"/>
              <a:gd name="f546" fmla="*/ f425 1 f281"/>
              <a:gd name="f547" fmla="*/ f426 1 f280"/>
              <a:gd name="f548" fmla="*/ f427 1 f281"/>
              <a:gd name="f549" fmla="*/ f428 1 f280"/>
              <a:gd name="f550" fmla="*/ f429 1 f281"/>
              <a:gd name="f551" fmla="*/ f430 1 f280"/>
              <a:gd name="f552" fmla="*/ f431 1 f281"/>
              <a:gd name="f553" fmla="*/ f432 1 f280"/>
              <a:gd name="f554" fmla="*/ f433 1 f281"/>
              <a:gd name="f555" fmla="*/ f434 1 f280"/>
              <a:gd name="f556" fmla="*/ f435 1 f281"/>
              <a:gd name="f557" fmla="*/ f436 1 f280"/>
              <a:gd name="f558" fmla="*/ f437 1 f280"/>
              <a:gd name="f559" fmla="*/ f438 1 f281"/>
              <a:gd name="f560" fmla="*/ f439 1 f280"/>
              <a:gd name="f561" fmla="*/ f440 1 f281"/>
              <a:gd name="f562" fmla="*/ f441 1 f280"/>
              <a:gd name="f563" fmla="*/ f442 1 f281"/>
              <a:gd name="f564" fmla="*/ f443 1 f280"/>
              <a:gd name="f565" fmla="*/ f444 1 f281"/>
              <a:gd name="f566" fmla="*/ f445 1 f280"/>
              <a:gd name="f567" fmla="*/ f446 1 f281"/>
              <a:gd name="f568" fmla="*/ f447 1 f280"/>
              <a:gd name="f569" fmla="*/ f448 1 f281"/>
              <a:gd name="f570" fmla="*/ f449 1 f280"/>
              <a:gd name="f571" fmla="*/ f450 1 f281"/>
              <a:gd name="f572" fmla="*/ f451 1 f280"/>
              <a:gd name="f573" fmla="*/ f452 1 f281"/>
              <a:gd name="f574" fmla="*/ f453 1 f280"/>
              <a:gd name="f575" fmla="*/ f454 1 f281"/>
              <a:gd name="f576" fmla="*/ f455 1 f280"/>
              <a:gd name="f577" fmla="*/ f456 1 f281"/>
              <a:gd name="f578" fmla="*/ f457 1 f280"/>
              <a:gd name="f579" fmla="*/ f458 1 f281"/>
              <a:gd name="f580" fmla="*/ f459 1 f280"/>
              <a:gd name="f581" fmla="*/ f460 1 f281"/>
              <a:gd name="f582" fmla="*/ f461 1 f280"/>
              <a:gd name="f583" fmla="*/ f462 1 f281"/>
              <a:gd name="f584" fmla="*/ f463 1 f280"/>
              <a:gd name="f585" fmla="*/ f464 1 f281"/>
              <a:gd name="f586" fmla="*/ f465 1 f280"/>
              <a:gd name="f587" fmla="*/ f466 1 f281"/>
              <a:gd name="f588" fmla="*/ f467 1 f281"/>
              <a:gd name="f589" fmla="*/ f468 1 f280"/>
              <a:gd name="f590" fmla="*/ f469 1 f281"/>
              <a:gd name="f591" fmla="*/ f470 1 f280"/>
              <a:gd name="f592" fmla="*/ f471 1 f280"/>
              <a:gd name="f593" fmla="*/ f472 1 f280"/>
              <a:gd name="f594" fmla="*/ f473 1 f280"/>
              <a:gd name="f595" fmla="*/ f474 1 f281"/>
              <a:gd name="f596" fmla="*/ f475 1 f280"/>
              <a:gd name="f597" fmla="*/ f476 1 f281"/>
              <a:gd name="f598" fmla="*/ f477 1 f280"/>
              <a:gd name="f599" fmla="*/ f478 1 f281"/>
              <a:gd name="f600" fmla="*/ f479 1 f280"/>
              <a:gd name="f601" fmla="*/ f480 1 f281"/>
              <a:gd name="f602" fmla="*/ f481 1 f280"/>
              <a:gd name="f603" fmla="*/ f482 1 f281"/>
              <a:gd name="f604" fmla="*/ f483 1 f280"/>
              <a:gd name="f605" fmla="*/ f484 1 f281"/>
              <a:gd name="f606" fmla="*/ f485 1 f280"/>
              <a:gd name="f607" fmla="*/ f486 1 f281"/>
              <a:gd name="f608" fmla="*/ f487 1 f280"/>
              <a:gd name="f609" fmla="*/ f488 1 f280"/>
              <a:gd name="f610" fmla="*/ f489 1 f281"/>
              <a:gd name="f611" fmla="*/ f490 1 f280"/>
              <a:gd name="f612" fmla="*/ f491 1 f281"/>
              <a:gd name="f613" fmla="*/ f492 1 f280"/>
              <a:gd name="f614" fmla="*/ f493 1 f281"/>
              <a:gd name="f615" fmla="*/ f494 1 f280"/>
              <a:gd name="f616" fmla="*/ f495 1 f281"/>
              <a:gd name="f617" fmla="*/ f496 1 f280"/>
              <a:gd name="f618" fmla="*/ f497 1 f281"/>
              <a:gd name="f619" fmla="*/ f498 1 f280"/>
              <a:gd name="f620" fmla="*/ f499 1 f281"/>
              <a:gd name="f621" fmla="*/ f500 1 f280"/>
              <a:gd name="f622" fmla="*/ f501 1 f281"/>
              <a:gd name="f623" fmla="*/ f502 1 f280"/>
              <a:gd name="f624" fmla="*/ f503 1 f280"/>
              <a:gd name="f625" fmla="*/ f504 1 f281"/>
              <a:gd name="f626" fmla="*/ f505 1 f280"/>
              <a:gd name="f627" fmla="*/ f506 1 f281"/>
              <a:gd name="f628" fmla="*/ f507 1 f280"/>
              <a:gd name="f629" fmla="*/ f508 1 f281"/>
              <a:gd name="f630" fmla="*/ f509 1 f280"/>
              <a:gd name="f631" fmla="*/ f510 1 f281"/>
              <a:gd name="f632" fmla="*/ f511 1 f280"/>
              <a:gd name="f633" fmla="*/ f512 1 f281"/>
              <a:gd name="f634" fmla="*/ f513 1 f280"/>
              <a:gd name="f635" fmla="*/ f514 1 f281"/>
              <a:gd name="f636" fmla="*/ f515 1 f280"/>
              <a:gd name="f637" fmla="*/ f516 1 f281"/>
              <a:gd name="f638" fmla="*/ f517 f271 1"/>
              <a:gd name="f639" fmla="*/ f518 f271 1"/>
              <a:gd name="f640" fmla="*/ f520 f272 1"/>
              <a:gd name="f641" fmla="*/ f519 f272 1"/>
              <a:gd name="f642" fmla="*/ f521 f271 1"/>
              <a:gd name="f643" fmla="*/ f522 f272 1"/>
              <a:gd name="f644" fmla="*/ f523 f271 1"/>
              <a:gd name="f645" fmla="*/ f524 f271 1"/>
              <a:gd name="f646" fmla="*/ f525 f271 1"/>
              <a:gd name="f647" fmla="*/ f526 f272 1"/>
              <a:gd name="f648" fmla="*/ f527 f271 1"/>
              <a:gd name="f649" fmla="*/ f528 f272 1"/>
              <a:gd name="f650" fmla="*/ f529 f271 1"/>
              <a:gd name="f651" fmla="*/ f530 f272 1"/>
              <a:gd name="f652" fmla="*/ f531 f271 1"/>
              <a:gd name="f653" fmla="*/ f532 f272 1"/>
              <a:gd name="f654" fmla="*/ f533 f271 1"/>
              <a:gd name="f655" fmla="*/ f534 f272 1"/>
              <a:gd name="f656" fmla="*/ f535 f271 1"/>
              <a:gd name="f657" fmla="*/ f536 f272 1"/>
              <a:gd name="f658" fmla="*/ f537 f271 1"/>
              <a:gd name="f659" fmla="*/ f538 f272 1"/>
              <a:gd name="f660" fmla="*/ f539 f272 1"/>
              <a:gd name="f661" fmla="*/ f540 f271 1"/>
              <a:gd name="f662" fmla="*/ f541 f272 1"/>
              <a:gd name="f663" fmla="*/ f542 f271 1"/>
              <a:gd name="f664" fmla="*/ f543 f271 1"/>
              <a:gd name="f665" fmla="*/ f544 f271 1"/>
              <a:gd name="f666" fmla="*/ f545 f271 1"/>
              <a:gd name="f667" fmla="*/ f546 f272 1"/>
              <a:gd name="f668" fmla="*/ f547 f271 1"/>
              <a:gd name="f669" fmla="*/ f548 f272 1"/>
              <a:gd name="f670" fmla="*/ f549 f271 1"/>
              <a:gd name="f671" fmla="*/ f550 f272 1"/>
              <a:gd name="f672" fmla="*/ f551 f271 1"/>
              <a:gd name="f673" fmla="*/ f552 f272 1"/>
              <a:gd name="f674" fmla="*/ f553 f271 1"/>
              <a:gd name="f675" fmla="*/ f554 f272 1"/>
              <a:gd name="f676" fmla="*/ f555 f271 1"/>
              <a:gd name="f677" fmla="*/ f556 f272 1"/>
              <a:gd name="f678" fmla="*/ f557 f271 1"/>
              <a:gd name="f679" fmla="*/ f558 f271 1"/>
              <a:gd name="f680" fmla="*/ f559 f272 1"/>
              <a:gd name="f681" fmla="*/ f560 f271 1"/>
              <a:gd name="f682" fmla="*/ f561 f272 1"/>
              <a:gd name="f683" fmla="*/ f562 f271 1"/>
              <a:gd name="f684" fmla="*/ f563 f272 1"/>
              <a:gd name="f685" fmla="*/ f564 f271 1"/>
              <a:gd name="f686" fmla="*/ f565 f272 1"/>
              <a:gd name="f687" fmla="*/ f566 f271 1"/>
              <a:gd name="f688" fmla="*/ f567 f272 1"/>
              <a:gd name="f689" fmla="*/ f568 f271 1"/>
              <a:gd name="f690" fmla="*/ f569 f272 1"/>
              <a:gd name="f691" fmla="*/ f570 f271 1"/>
              <a:gd name="f692" fmla="*/ f571 f272 1"/>
              <a:gd name="f693" fmla="*/ f572 f271 1"/>
              <a:gd name="f694" fmla="*/ f573 f272 1"/>
              <a:gd name="f695" fmla="*/ f574 f271 1"/>
              <a:gd name="f696" fmla="*/ f575 f272 1"/>
              <a:gd name="f697" fmla="*/ f576 f271 1"/>
              <a:gd name="f698" fmla="*/ f577 f272 1"/>
              <a:gd name="f699" fmla="*/ f578 f271 1"/>
              <a:gd name="f700" fmla="*/ f579 f272 1"/>
              <a:gd name="f701" fmla="*/ f580 f271 1"/>
              <a:gd name="f702" fmla="*/ f581 f272 1"/>
              <a:gd name="f703" fmla="*/ f582 f271 1"/>
              <a:gd name="f704" fmla="*/ f583 f272 1"/>
              <a:gd name="f705" fmla="*/ f584 f271 1"/>
              <a:gd name="f706" fmla="*/ f585 f272 1"/>
              <a:gd name="f707" fmla="*/ f586 f271 1"/>
              <a:gd name="f708" fmla="*/ f587 f272 1"/>
              <a:gd name="f709" fmla="*/ f588 f272 1"/>
              <a:gd name="f710" fmla="*/ f589 f271 1"/>
              <a:gd name="f711" fmla="*/ f590 f272 1"/>
              <a:gd name="f712" fmla="*/ f591 f271 1"/>
              <a:gd name="f713" fmla="*/ f592 f271 1"/>
              <a:gd name="f714" fmla="*/ f593 f271 1"/>
              <a:gd name="f715" fmla="*/ f594 f271 1"/>
              <a:gd name="f716" fmla="*/ f595 f272 1"/>
              <a:gd name="f717" fmla="*/ f596 f271 1"/>
              <a:gd name="f718" fmla="*/ f597 f272 1"/>
              <a:gd name="f719" fmla="*/ f598 f271 1"/>
              <a:gd name="f720" fmla="*/ f599 f272 1"/>
              <a:gd name="f721" fmla="*/ f600 f271 1"/>
              <a:gd name="f722" fmla="*/ f601 f272 1"/>
              <a:gd name="f723" fmla="*/ f602 f271 1"/>
              <a:gd name="f724" fmla="*/ f603 f272 1"/>
              <a:gd name="f725" fmla="*/ f604 f271 1"/>
              <a:gd name="f726" fmla="*/ f605 f272 1"/>
              <a:gd name="f727" fmla="*/ f606 f271 1"/>
              <a:gd name="f728" fmla="*/ f607 f272 1"/>
              <a:gd name="f729" fmla="*/ f608 f271 1"/>
              <a:gd name="f730" fmla="*/ f609 f271 1"/>
              <a:gd name="f731" fmla="*/ f610 f272 1"/>
              <a:gd name="f732" fmla="*/ f611 f271 1"/>
              <a:gd name="f733" fmla="*/ f612 f272 1"/>
              <a:gd name="f734" fmla="*/ f613 f271 1"/>
              <a:gd name="f735" fmla="*/ f614 f272 1"/>
              <a:gd name="f736" fmla="*/ f615 f271 1"/>
              <a:gd name="f737" fmla="*/ f616 f272 1"/>
              <a:gd name="f738" fmla="*/ f617 f271 1"/>
              <a:gd name="f739" fmla="*/ f618 f272 1"/>
              <a:gd name="f740" fmla="*/ f619 f271 1"/>
              <a:gd name="f741" fmla="*/ f620 f272 1"/>
              <a:gd name="f742" fmla="*/ f621 f271 1"/>
              <a:gd name="f743" fmla="*/ f622 f272 1"/>
              <a:gd name="f744" fmla="*/ f623 f271 1"/>
              <a:gd name="f745" fmla="*/ f624 f271 1"/>
              <a:gd name="f746" fmla="*/ f625 f272 1"/>
              <a:gd name="f747" fmla="*/ f626 f271 1"/>
              <a:gd name="f748" fmla="*/ f627 f272 1"/>
              <a:gd name="f749" fmla="*/ f628 f271 1"/>
              <a:gd name="f750" fmla="*/ f629 f272 1"/>
              <a:gd name="f751" fmla="*/ f630 f271 1"/>
              <a:gd name="f752" fmla="*/ f631 f272 1"/>
              <a:gd name="f753" fmla="*/ f632 f271 1"/>
              <a:gd name="f754" fmla="*/ f633 f272 1"/>
              <a:gd name="f755" fmla="*/ f634 f271 1"/>
              <a:gd name="f756" fmla="*/ f635 f272 1"/>
              <a:gd name="f757" fmla="*/ f636 f271 1"/>
              <a:gd name="f758" fmla="*/ f637 f272 1"/>
            </a:gdLst>
            <a:ahLst/>
            <a:cxnLst>
              <a:cxn ang="3cd4">
                <a:pos x="hc" y="t"/>
              </a:cxn>
              <a:cxn ang="0">
                <a:pos x="r" y="vc"/>
              </a:cxn>
              <a:cxn ang="cd4">
                <a:pos x="hc" y="b"/>
              </a:cxn>
              <a:cxn ang="cd2">
                <a:pos x="l" y="vc"/>
              </a:cxn>
              <a:cxn ang="f399">
                <a:pos x="f642" y="f643"/>
              </a:cxn>
              <a:cxn ang="f399">
                <a:pos x="f644" y="f643"/>
              </a:cxn>
              <a:cxn ang="f399">
                <a:pos x="f645" y="f643"/>
              </a:cxn>
              <a:cxn ang="f399">
                <a:pos x="f646" y="f647"/>
              </a:cxn>
              <a:cxn ang="f399">
                <a:pos x="f648" y="f649"/>
              </a:cxn>
              <a:cxn ang="f399">
                <a:pos x="f650" y="f651"/>
              </a:cxn>
              <a:cxn ang="f399">
                <a:pos x="f652" y="f653"/>
              </a:cxn>
              <a:cxn ang="f399">
                <a:pos x="f654" y="f655"/>
              </a:cxn>
              <a:cxn ang="f399">
                <a:pos x="f656" y="f657"/>
              </a:cxn>
              <a:cxn ang="f399">
                <a:pos x="f658" y="f659"/>
              </a:cxn>
              <a:cxn ang="f399">
                <a:pos x="f658" y="f660"/>
              </a:cxn>
              <a:cxn ang="f399">
                <a:pos x="f661" y="f662"/>
              </a:cxn>
              <a:cxn ang="f399">
                <a:pos x="f663" y="f662"/>
              </a:cxn>
              <a:cxn ang="f399">
                <a:pos x="f664" y="f662"/>
              </a:cxn>
              <a:cxn ang="f399">
                <a:pos x="f665" y="f662"/>
              </a:cxn>
              <a:cxn ang="f399">
                <a:pos x="f666" y="f667"/>
              </a:cxn>
              <a:cxn ang="f399">
                <a:pos x="f668" y="f669"/>
              </a:cxn>
              <a:cxn ang="f399">
                <a:pos x="f670" y="f671"/>
              </a:cxn>
              <a:cxn ang="f399">
                <a:pos x="f672" y="f673"/>
              </a:cxn>
              <a:cxn ang="f399">
                <a:pos x="f674" y="f675"/>
              </a:cxn>
              <a:cxn ang="f399">
                <a:pos x="f642" y="f643"/>
              </a:cxn>
              <a:cxn ang="f399">
                <a:pos x="f676" y="f677"/>
              </a:cxn>
              <a:cxn ang="f399">
                <a:pos x="f676" y="f677"/>
              </a:cxn>
              <a:cxn ang="f399">
                <a:pos x="f678" y="f677"/>
              </a:cxn>
              <a:cxn ang="f399">
                <a:pos x="f679" y="f680"/>
              </a:cxn>
              <a:cxn ang="f399">
                <a:pos x="f681" y="f682"/>
              </a:cxn>
              <a:cxn ang="f399">
                <a:pos x="f683" y="f684"/>
              </a:cxn>
              <a:cxn ang="f399">
                <a:pos x="f685" y="f686"/>
              </a:cxn>
              <a:cxn ang="f399">
                <a:pos x="f687" y="f688"/>
              </a:cxn>
              <a:cxn ang="f399">
                <a:pos x="f689" y="f688"/>
              </a:cxn>
              <a:cxn ang="f399">
                <a:pos x="f689" y="f690"/>
              </a:cxn>
              <a:cxn ang="f399">
                <a:pos x="f691" y="f692"/>
              </a:cxn>
              <a:cxn ang="f399">
                <a:pos x="f693" y="f694"/>
              </a:cxn>
              <a:cxn ang="f399">
                <a:pos x="f695" y="f696"/>
              </a:cxn>
              <a:cxn ang="f399">
                <a:pos x="f697" y="f698"/>
              </a:cxn>
              <a:cxn ang="f399">
                <a:pos x="f676" y="f677"/>
              </a:cxn>
              <a:cxn ang="f399">
                <a:pos x="f699" y="f700"/>
              </a:cxn>
              <a:cxn ang="f399">
                <a:pos x="f701" y="f702"/>
              </a:cxn>
              <a:cxn ang="f399">
                <a:pos x="f703" y="f704"/>
              </a:cxn>
              <a:cxn ang="f399">
                <a:pos x="f705" y="f706"/>
              </a:cxn>
              <a:cxn ang="f399">
                <a:pos x="f705" y="f706"/>
              </a:cxn>
              <a:cxn ang="f399">
                <a:pos x="f707" y="f708"/>
              </a:cxn>
              <a:cxn ang="f399">
                <a:pos x="f707" y="f709"/>
              </a:cxn>
              <a:cxn ang="f399">
                <a:pos x="f710" y="f711"/>
              </a:cxn>
              <a:cxn ang="f399">
                <a:pos x="f712" y="f711"/>
              </a:cxn>
              <a:cxn ang="f399">
                <a:pos x="f713" y="f711"/>
              </a:cxn>
              <a:cxn ang="f399">
                <a:pos x="f714" y="f711"/>
              </a:cxn>
              <a:cxn ang="f399">
                <a:pos x="f715" y="f716"/>
              </a:cxn>
              <a:cxn ang="f399">
                <a:pos x="f717" y="f718"/>
              </a:cxn>
              <a:cxn ang="f399">
                <a:pos x="f719" y="f720"/>
              </a:cxn>
              <a:cxn ang="f399">
                <a:pos x="f721" y="f722"/>
              </a:cxn>
              <a:cxn ang="f399">
                <a:pos x="f723" y="f724"/>
              </a:cxn>
              <a:cxn ang="f399">
                <a:pos x="f725" y="f726"/>
              </a:cxn>
              <a:cxn ang="f399">
                <a:pos x="f727" y="f728"/>
              </a:cxn>
              <a:cxn ang="f399">
                <a:pos x="f729" y="f728"/>
              </a:cxn>
              <a:cxn ang="f399">
                <a:pos x="f730" y="f731"/>
              </a:cxn>
              <a:cxn ang="f399">
                <a:pos x="f732" y="f733"/>
              </a:cxn>
              <a:cxn ang="f399">
                <a:pos x="f734" y="f735"/>
              </a:cxn>
              <a:cxn ang="f399">
                <a:pos x="f699" y="f700"/>
              </a:cxn>
              <a:cxn ang="f399">
                <a:pos x="f736" y="f737"/>
              </a:cxn>
              <a:cxn ang="f399">
                <a:pos x="f736" y="f737"/>
              </a:cxn>
              <a:cxn ang="f399">
                <a:pos x="f738" y="f739"/>
              </a:cxn>
              <a:cxn ang="f399">
                <a:pos x="f740" y="f741"/>
              </a:cxn>
              <a:cxn ang="f399">
                <a:pos x="f742" y="f743"/>
              </a:cxn>
              <a:cxn ang="f399">
                <a:pos x="f742" y="f743"/>
              </a:cxn>
              <a:cxn ang="f399">
                <a:pos x="f744" y="f743"/>
              </a:cxn>
              <a:cxn ang="f399">
                <a:pos x="f745" y="f746"/>
              </a:cxn>
              <a:cxn ang="f399">
                <a:pos x="f745" y="f746"/>
              </a:cxn>
              <a:cxn ang="f399">
                <a:pos x="f747" y="f748"/>
              </a:cxn>
              <a:cxn ang="f399">
                <a:pos x="f749" y="f750"/>
              </a:cxn>
              <a:cxn ang="f399">
                <a:pos x="f751" y="f752"/>
              </a:cxn>
              <a:cxn ang="f399">
                <a:pos x="f753" y="f754"/>
              </a:cxn>
              <a:cxn ang="f399">
                <a:pos x="f755" y="f754"/>
              </a:cxn>
              <a:cxn ang="f399">
                <a:pos x="f755" y="f756"/>
              </a:cxn>
              <a:cxn ang="f399">
                <a:pos x="f757" y="f758"/>
              </a:cxn>
              <a:cxn ang="f399">
                <a:pos x="f736" y="f737"/>
              </a:cxn>
            </a:cxnLst>
            <a:rect l="f638" t="f641" r="f639" b="f640"/>
            <a:pathLst>
              <a:path w="5810403" h="5905499">
                <a:moveTo>
                  <a:pt x="f8" y="f9"/>
                </a:moveTo>
                <a:lnTo>
                  <a:pt x="f10" y="f9"/>
                </a:lnTo>
                <a:lnTo>
                  <a:pt x="f11" y="f9"/>
                </a:lnTo>
                <a:cubicBezTo>
                  <a:pt x="f12" y="f9"/>
                  <a:pt x="f13" y="f14"/>
                  <a:pt x="f15" y="f16"/>
                </a:cubicBezTo>
                <a:cubicBezTo>
                  <a:pt x="f17" y="f18"/>
                  <a:pt x="f19" y="f20"/>
                  <a:pt x="f21" y="f22"/>
                </a:cubicBezTo>
                <a:cubicBezTo>
                  <a:pt x="f23" y="f24"/>
                  <a:pt x="f25" y="f26"/>
                  <a:pt x="f27" y="f28"/>
                </a:cubicBezTo>
                <a:cubicBezTo>
                  <a:pt x="f29" y="f30"/>
                  <a:pt x="f31" y="f32"/>
                  <a:pt x="f33" y="f34"/>
                </a:cubicBezTo>
                <a:lnTo>
                  <a:pt x="f35" y="f36"/>
                </a:lnTo>
                <a:cubicBezTo>
                  <a:pt x="f37" y="f38"/>
                  <a:pt x="f39" y="f40"/>
                  <a:pt x="f41" y="f40"/>
                </a:cubicBezTo>
                <a:cubicBezTo>
                  <a:pt x="f42" y="f40"/>
                  <a:pt x="f43" y="f44"/>
                  <a:pt x="f43" y="f45"/>
                </a:cubicBezTo>
                <a:lnTo>
                  <a:pt x="f43" y="f46"/>
                </a:lnTo>
                <a:cubicBezTo>
                  <a:pt x="f43" y="f47"/>
                  <a:pt x="f48" y="f49"/>
                  <a:pt x="f50" y="f51"/>
                </a:cubicBezTo>
                <a:cubicBezTo>
                  <a:pt x="f52" y="f51"/>
                  <a:pt x="f53" y="f51"/>
                  <a:pt x="f54" y="f51"/>
                </a:cubicBezTo>
                <a:lnTo>
                  <a:pt x="f55" y="f51"/>
                </a:lnTo>
                <a:cubicBezTo>
                  <a:pt x="f56" y="f51"/>
                  <a:pt x="f56" y="f51"/>
                  <a:pt x="f57" y="f51"/>
                </a:cubicBezTo>
                <a:cubicBezTo>
                  <a:pt x="f58" y="f59"/>
                  <a:pt x="f60" y="f61"/>
                  <a:pt x="f62" y="f63"/>
                </a:cubicBezTo>
                <a:cubicBezTo>
                  <a:pt x="f64" y="f65"/>
                  <a:pt x="f66" y="f67"/>
                  <a:pt x="f68" y="f69"/>
                </a:cubicBezTo>
                <a:lnTo>
                  <a:pt x="f70" y="f71"/>
                </a:lnTo>
                <a:cubicBezTo>
                  <a:pt x="f72" y="f73"/>
                  <a:pt x="f74" y="f75"/>
                  <a:pt x="f76" y="f77"/>
                </a:cubicBezTo>
                <a:cubicBezTo>
                  <a:pt x="f78" y="f79"/>
                  <a:pt x="f80" y="f81"/>
                  <a:pt x="f82" y="f83"/>
                </a:cubicBezTo>
                <a:cubicBezTo>
                  <a:pt x="f84" y="f85"/>
                  <a:pt x="f86" y="f9"/>
                  <a:pt x="f8" y="f9"/>
                </a:cubicBezTo>
                <a:close/>
                <a:moveTo>
                  <a:pt x="f87" y="f88"/>
                </a:moveTo>
                <a:lnTo>
                  <a:pt x="f87" y="f88"/>
                </a:lnTo>
                <a:lnTo>
                  <a:pt x="f89" y="f88"/>
                </a:lnTo>
                <a:cubicBezTo>
                  <a:pt x="f90" y="f88"/>
                  <a:pt x="f91" y="f92"/>
                  <a:pt x="f93" y="f94"/>
                </a:cubicBezTo>
                <a:cubicBezTo>
                  <a:pt x="f95" y="f96"/>
                  <a:pt x="f97" y="f98"/>
                  <a:pt x="f99" y="f100"/>
                </a:cubicBezTo>
                <a:cubicBezTo>
                  <a:pt x="f101" y="f102"/>
                  <a:pt x="f103" y="f104"/>
                  <a:pt x="f105" y="f106"/>
                </a:cubicBezTo>
                <a:cubicBezTo>
                  <a:pt x="f107" y="f108"/>
                  <a:pt x="f109" y="f110"/>
                  <a:pt x="f111" y="f112"/>
                </a:cubicBezTo>
                <a:lnTo>
                  <a:pt x="f113" y="f114"/>
                </a:lnTo>
                <a:lnTo>
                  <a:pt x="f115" y="f114"/>
                </a:lnTo>
                <a:lnTo>
                  <a:pt x="f115" y="f116"/>
                </a:lnTo>
                <a:lnTo>
                  <a:pt x="f117" y="f118"/>
                </a:lnTo>
                <a:cubicBezTo>
                  <a:pt x="f119" y="f120"/>
                  <a:pt x="f121" y="f122"/>
                  <a:pt x="f123" y="f122"/>
                </a:cubicBezTo>
                <a:cubicBezTo>
                  <a:pt x="f124" y="f122"/>
                  <a:pt x="f125" y="f120"/>
                  <a:pt x="f126" y="f127"/>
                </a:cubicBezTo>
                <a:cubicBezTo>
                  <a:pt x="f128" y="f129"/>
                  <a:pt x="f130" y="f131"/>
                  <a:pt x="f132" y="f133"/>
                </a:cubicBezTo>
                <a:cubicBezTo>
                  <a:pt x="f134" y="f135"/>
                  <a:pt x="f136" y="f137"/>
                  <a:pt x="f87" y="f88"/>
                </a:cubicBezTo>
                <a:close/>
                <a:moveTo>
                  <a:pt x="f138" y="f139"/>
                </a:moveTo>
                <a:cubicBezTo>
                  <a:pt x="f140" y="f139"/>
                  <a:pt x="f141" y="f142"/>
                  <a:pt x="f143" y="f144"/>
                </a:cubicBezTo>
                <a:lnTo>
                  <a:pt x="f145" y="f146"/>
                </a:lnTo>
                <a:cubicBezTo>
                  <a:pt x="f147" y="f148"/>
                  <a:pt x="f149" y="f150"/>
                  <a:pt x="f151" y="f150"/>
                </a:cubicBezTo>
                <a:lnTo>
                  <a:pt x="f151" y="f150"/>
                </a:lnTo>
                <a:cubicBezTo>
                  <a:pt x="f152" y="f150"/>
                  <a:pt x="f5" y="f153"/>
                  <a:pt x="f5" y="f154"/>
                </a:cubicBezTo>
                <a:lnTo>
                  <a:pt x="f5" y="f155"/>
                </a:lnTo>
                <a:cubicBezTo>
                  <a:pt x="f5" y="f156"/>
                  <a:pt x="f157" y="f158"/>
                  <a:pt x="f159" y="f160"/>
                </a:cubicBezTo>
                <a:cubicBezTo>
                  <a:pt x="f161" y="f160"/>
                  <a:pt x="f162" y="f160"/>
                  <a:pt x="f163" y="f160"/>
                </a:cubicBezTo>
                <a:lnTo>
                  <a:pt x="f164" y="f160"/>
                </a:lnTo>
                <a:cubicBezTo>
                  <a:pt x="f165" y="f160"/>
                  <a:pt x="f165" y="f160"/>
                  <a:pt x="f166" y="f160"/>
                </a:cubicBezTo>
                <a:cubicBezTo>
                  <a:pt x="f167" y="f168"/>
                  <a:pt x="f169" y="f170"/>
                  <a:pt x="f171" y="f172"/>
                </a:cubicBezTo>
                <a:cubicBezTo>
                  <a:pt x="f173" y="f174"/>
                  <a:pt x="f175" y="f176"/>
                  <a:pt x="f177" y="f178"/>
                </a:cubicBezTo>
                <a:lnTo>
                  <a:pt x="f179" y="f180"/>
                </a:lnTo>
                <a:cubicBezTo>
                  <a:pt x="f181" y="f182"/>
                  <a:pt x="f183" y="f184"/>
                  <a:pt x="f185" y="f186"/>
                </a:cubicBezTo>
                <a:cubicBezTo>
                  <a:pt x="f187" y="f188"/>
                  <a:pt x="f189" y="f190"/>
                  <a:pt x="f191" y="f192"/>
                </a:cubicBezTo>
                <a:cubicBezTo>
                  <a:pt x="f191" y="f192"/>
                  <a:pt x="f191" y="f193"/>
                  <a:pt x="f194" y="f193"/>
                </a:cubicBezTo>
                <a:cubicBezTo>
                  <a:pt x="f195" y="f196"/>
                  <a:pt x="f197" y="f198"/>
                  <a:pt x="f199" y="f198"/>
                </a:cubicBezTo>
                <a:lnTo>
                  <a:pt x="f200" y="f198"/>
                </a:lnTo>
                <a:cubicBezTo>
                  <a:pt x="f201" y="f198"/>
                  <a:pt x="f202" y="f203"/>
                  <a:pt x="f204" y="f205"/>
                </a:cubicBezTo>
                <a:cubicBezTo>
                  <a:pt x="f206" y="f207"/>
                  <a:pt x="f208" y="f209"/>
                  <a:pt x="f210" y="f211"/>
                </a:cubicBezTo>
                <a:cubicBezTo>
                  <a:pt x="f115" y="f212"/>
                  <a:pt x="f213" y="f214"/>
                  <a:pt x="f215" y="f216"/>
                </a:cubicBezTo>
                <a:cubicBezTo>
                  <a:pt x="f217" y="f218"/>
                  <a:pt x="f219" y="f139"/>
                  <a:pt x="f138" y="f139"/>
                </a:cubicBezTo>
                <a:close/>
                <a:moveTo>
                  <a:pt x="f220" y="f221"/>
                </a:moveTo>
                <a:lnTo>
                  <a:pt x="f220" y="f221"/>
                </a:lnTo>
                <a:cubicBezTo>
                  <a:pt x="f222" y="f221"/>
                  <a:pt x="f223" y="f224"/>
                  <a:pt x="f225" y="f226"/>
                </a:cubicBezTo>
                <a:cubicBezTo>
                  <a:pt x="f227" y="f228"/>
                  <a:pt x="f229" y="f230"/>
                  <a:pt x="f231" y="f232"/>
                </a:cubicBezTo>
                <a:cubicBezTo>
                  <a:pt x="f233" y="f234"/>
                  <a:pt x="f235" y="f236"/>
                  <a:pt x="f237" y="f238"/>
                </a:cubicBezTo>
                <a:lnTo>
                  <a:pt x="f237" y="f238"/>
                </a:lnTo>
                <a:lnTo>
                  <a:pt x="f239" y="f238"/>
                </a:lnTo>
                <a:cubicBezTo>
                  <a:pt x="f239" y="f238"/>
                  <a:pt x="f240" y="f241"/>
                  <a:pt x="f242" y="f243"/>
                </a:cubicBezTo>
                <a:lnTo>
                  <a:pt x="f242" y="f243"/>
                </a:lnTo>
                <a:cubicBezTo>
                  <a:pt x="f244" y="f245"/>
                  <a:pt x="f246" y="f247"/>
                  <a:pt x="f248" y="f249"/>
                </a:cubicBezTo>
                <a:cubicBezTo>
                  <a:pt x="f250" y="f251"/>
                  <a:pt x="f252" y="f253"/>
                  <a:pt x="f254" y="f255"/>
                </a:cubicBezTo>
                <a:cubicBezTo>
                  <a:pt x="f256" y="f257"/>
                  <a:pt x="f258" y="f259"/>
                  <a:pt x="f260" y="f261"/>
                </a:cubicBezTo>
                <a:lnTo>
                  <a:pt x="f262" y="f263"/>
                </a:lnTo>
                <a:lnTo>
                  <a:pt x="f264" y="f263"/>
                </a:lnTo>
                <a:lnTo>
                  <a:pt x="f264" y="f265"/>
                </a:lnTo>
                <a:lnTo>
                  <a:pt x="f266" y="f267"/>
                </a:lnTo>
                <a:cubicBezTo>
                  <a:pt x="f268" y="f224"/>
                  <a:pt x="f269" y="f221"/>
                  <a:pt x="f220" y="f221"/>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1" name="CuadroTexto 24">
            <a:extLst>
              <a:ext uri="{FF2B5EF4-FFF2-40B4-BE49-F238E27FC236}">
                <a16:creationId xmlns:a16="http://schemas.microsoft.com/office/drawing/2014/main" id="{DBB89720-C68E-46FF-8C9E-AA33EF5D4597}"/>
              </a:ext>
            </a:extLst>
          </p:cNvPr>
          <p:cNvSpPr txBox="1"/>
          <p:nvPr/>
        </p:nvSpPr>
        <p:spPr>
          <a:xfrm>
            <a:off x="950089" y="4508220"/>
            <a:ext cx="3335895"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اسرار موفقیت خود را بگویید... فقط رازهای اساسی را، لازم نیست همه کارت های خود را نشان دهید.</a:t>
            </a:r>
            <a:endParaRPr lang="es-ES" sz="16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007">
    <p:bg>
      <p:bgPr>
        <a:solidFill>
          <a:srgbClr val="1B7B81"/>
        </a:solidFill>
        <a:effectLst/>
      </p:bgPr>
    </p:bg>
    <p:spTree>
      <p:nvGrpSpPr>
        <p:cNvPr id="1" name=""/>
        <p:cNvGrpSpPr/>
        <p:nvPr/>
      </p:nvGrpSpPr>
      <p:grpSpPr>
        <a:xfrm>
          <a:off x="0" y="0"/>
          <a:ext cx="0" cy="0"/>
          <a:chOff x="0" y="0"/>
          <a:chExt cx="0" cy="0"/>
        </a:xfrm>
      </p:grpSpPr>
      <p:pic>
        <p:nvPicPr>
          <p:cNvPr id="2" name="Marcador de posición de imagen 8">
            <a:extLst>
              <a:ext uri="{FF2B5EF4-FFF2-40B4-BE49-F238E27FC236}">
                <a16:creationId xmlns:a16="http://schemas.microsoft.com/office/drawing/2014/main" id="{8266AB28-549E-424F-8E40-2B4E05BD5F04}"/>
              </a:ext>
            </a:extLst>
          </p:cNvPr>
          <p:cNvPicPr>
            <a:picLocks noGrp="1" noChangeAspect="1"/>
          </p:cNvPicPr>
          <p:nvPr>
            <p:ph type="pic" idx="4294967295"/>
          </p:nvPr>
        </p:nvPicPr>
        <p:blipFill>
          <a:blip r:embed="rId3"/>
          <a:srcRect l="41" r="41"/>
          <a:stretch>
            <a:fillRect/>
          </a:stretch>
        </p:blipFill>
        <p:spPr>
          <a:xfrm>
            <a:off x="8446577" y="0"/>
            <a:ext cx="3745428" cy="1816254"/>
          </a:xfrm>
          <a:solidFill>
            <a:srgbClr val="262626"/>
          </a:solidFill>
        </p:spPr>
      </p:pic>
      <p:sp>
        <p:nvSpPr>
          <p:cNvPr id="3" name="CuadroTexto 2">
            <a:extLst>
              <a:ext uri="{FF2B5EF4-FFF2-40B4-BE49-F238E27FC236}">
                <a16:creationId xmlns:a16="http://schemas.microsoft.com/office/drawing/2014/main" id="{F6B8FCFF-3B49-4F0C-993B-5D6135694DAD}"/>
              </a:ext>
            </a:extLst>
          </p:cNvPr>
          <p:cNvSpPr txBox="1"/>
          <p:nvPr/>
        </p:nvSpPr>
        <p:spPr>
          <a:xfrm>
            <a:off x="478642" y="761027"/>
            <a:ext cx="6696434" cy="83099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800" b="1" spc="300" dirty="0">
                <a:solidFill>
                  <a:srgbClr val="FFFFFF"/>
                </a:solidFill>
                <a:latin typeface="Oswald" pitchFamily="2"/>
                <a:ea typeface="Roboto" pitchFamily="2"/>
                <a:cs typeface="B Nazanin" panose="00000400000000000000" pitchFamily="2" charset="-78"/>
              </a:rPr>
              <a:t>روش</a:t>
            </a:r>
            <a:endParaRPr lang="es-ES" sz="4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CuadroTexto 3">
            <a:extLst>
              <a:ext uri="{FF2B5EF4-FFF2-40B4-BE49-F238E27FC236}">
                <a16:creationId xmlns:a16="http://schemas.microsoft.com/office/drawing/2014/main" id="{1D774A0C-2A14-4291-A209-37CFA70B15A3}"/>
              </a:ext>
            </a:extLst>
          </p:cNvPr>
          <p:cNvSpPr txBox="1"/>
          <p:nvPr/>
        </p:nvSpPr>
        <p:spPr>
          <a:xfrm>
            <a:off x="478642" y="1592025"/>
            <a:ext cx="6696434" cy="473206"/>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موفقیت همیشه کار سختی را به همراه دارد، خودتان را به ما بگویید!</a:t>
            </a:r>
            <a:endParaRPr lang="es-ES" sz="1800" b="0" i="0" u="none" strike="noStrike" kern="1200" cap="none" spc="0" baseline="0" dirty="0">
              <a:solidFill>
                <a:srgbClr val="FFFFFF"/>
              </a:solidFill>
              <a:uFillTx/>
              <a:latin typeface="Arial"/>
              <a:cs typeface="B Nazanin" panose="00000400000000000000" pitchFamily="2" charset="-78"/>
            </a:endParaRPr>
          </a:p>
        </p:txBody>
      </p:sp>
      <p:grpSp>
        <p:nvGrpSpPr>
          <p:cNvPr id="5" name="Grupo 53">
            <a:extLst>
              <a:ext uri="{FF2B5EF4-FFF2-40B4-BE49-F238E27FC236}">
                <a16:creationId xmlns:a16="http://schemas.microsoft.com/office/drawing/2014/main" id="{EAD67A46-6C8E-4C9F-A5CB-ADB8437A7A03}"/>
              </a:ext>
            </a:extLst>
          </p:cNvPr>
          <p:cNvGrpSpPr/>
          <p:nvPr/>
        </p:nvGrpSpPr>
        <p:grpSpPr>
          <a:xfrm>
            <a:off x="1058674" y="3381195"/>
            <a:ext cx="6358718" cy="1673781"/>
            <a:chOff x="1058674" y="3381195"/>
            <a:chExt cx="6358718" cy="1673781"/>
          </a:xfrm>
        </p:grpSpPr>
        <p:sp>
          <p:nvSpPr>
            <p:cNvPr id="6" name="Arco de bloque 17">
              <a:extLst>
                <a:ext uri="{FF2B5EF4-FFF2-40B4-BE49-F238E27FC236}">
                  <a16:creationId xmlns:a16="http://schemas.microsoft.com/office/drawing/2014/main" id="{AB27FDE1-F492-48B7-81BE-A86FFD3D1190}"/>
                </a:ext>
              </a:extLst>
            </p:cNvPr>
            <p:cNvSpPr/>
            <p:nvPr/>
          </p:nvSpPr>
          <p:spPr>
            <a:xfrm>
              <a:off x="4213610" y="3428698"/>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Arco de bloque 18">
              <a:extLst>
                <a:ext uri="{FF2B5EF4-FFF2-40B4-BE49-F238E27FC236}">
                  <a16:creationId xmlns:a16="http://schemas.microsoft.com/office/drawing/2014/main" id="{B43390B3-682C-4EFB-B798-A66088A71ADE}"/>
                </a:ext>
              </a:extLst>
            </p:cNvPr>
            <p:cNvSpPr/>
            <p:nvPr/>
          </p:nvSpPr>
          <p:spPr>
            <a:xfrm rot="10799991">
              <a:off x="5791114" y="3381195"/>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Arco de bloque 4">
              <a:extLst>
                <a:ext uri="{FF2B5EF4-FFF2-40B4-BE49-F238E27FC236}">
                  <a16:creationId xmlns:a16="http://schemas.microsoft.com/office/drawing/2014/main" id="{0872C9D7-5A95-41C5-B869-E59EC022C07B}"/>
                </a:ext>
              </a:extLst>
            </p:cNvPr>
            <p:cNvSpPr/>
            <p:nvPr/>
          </p:nvSpPr>
          <p:spPr>
            <a:xfrm>
              <a:off x="1058674" y="3428698"/>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Arco de bloque 14">
              <a:extLst>
                <a:ext uri="{FF2B5EF4-FFF2-40B4-BE49-F238E27FC236}">
                  <a16:creationId xmlns:a16="http://schemas.microsoft.com/office/drawing/2014/main" id="{4629E177-8039-40EC-920C-AA6047010F56}"/>
                </a:ext>
              </a:extLst>
            </p:cNvPr>
            <p:cNvSpPr/>
            <p:nvPr/>
          </p:nvSpPr>
          <p:spPr>
            <a:xfrm rot="10799991">
              <a:off x="2636188" y="3381195"/>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
        <p:nvSpPr>
          <p:cNvPr id="10" name="Elipse 20">
            <a:extLst>
              <a:ext uri="{FF2B5EF4-FFF2-40B4-BE49-F238E27FC236}">
                <a16:creationId xmlns:a16="http://schemas.microsoft.com/office/drawing/2014/main" id="{7834866B-2638-402D-B996-56CCD9404CAE}"/>
              </a:ext>
            </a:extLst>
          </p:cNvPr>
          <p:cNvSpPr/>
          <p:nvPr/>
        </p:nvSpPr>
        <p:spPr>
          <a:xfrm>
            <a:off x="1273603" y="3668408"/>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1" name="Forma libre 22">
            <a:extLst>
              <a:ext uri="{FF2B5EF4-FFF2-40B4-BE49-F238E27FC236}">
                <a16:creationId xmlns:a16="http://schemas.microsoft.com/office/drawing/2014/main" id="{CDF6AEF8-2980-4D05-88BA-B3BD868B007A}"/>
              </a:ext>
            </a:extLst>
          </p:cNvPr>
          <p:cNvSpPr/>
          <p:nvPr/>
        </p:nvSpPr>
        <p:spPr>
          <a:xfrm>
            <a:off x="1641978" y="4127171"/>
            <a:ext cx="450296" cy="239865"/>
          </a:xfrm>
          <a:custGeom>
            <a:avLst/>
            <a:gdLst>
              <a:gd name="f0" fmla="val 10800000"/>
              <a:gd name="f1" fmla="val 5400000"/>
              <a:gd name="f2" fmla="val 180"/>
              <a:gd name="f3" fmla="val w"/>
              <a:gd name="f4" fmla="val h"/>
              <a:gd name="f5" fmla="val 0"/>
              <a:gd name="f6" fmla="val 5829300"/>
              <a:gd name="f7" fmla="val 3105150"/>
              <a:gd name="f8" fmla="val 5823428"/>
              <a:gd name="f9" fmla="val 2064296"/>
              <a:gd name="f10" fmla="val 5766163"/>
              <a:gd name="f11" fmla="val 1568196"/>
              <a:gd name="f12" fmla="val 5384602"/>
              <a:gd name="f13" fmla="val 1222601"/>
              <a:gd name="f14" fmla="val 4888501"/>
              <a:gd name="f15" fmla="val 1208608"/>
              <a:gd name="f16" fmla="val 4873852"/>
              <a:gd name="f17" fmla="val 4859869"/>
              <a:gd name="f18" fmla="val 4845220"/>
              <a:gd name="f19" fmla="val 4837895"/>
              <a:gd name="f20" fmla="val 1193959"/>
              <a:gd name="f21" fmla="val 1179976"/>
              <a:gd name="f22" fmla="val 4830570"/>
              <a:gd name="f23" fmla="val 1165327"/>
              <a:gd name="f24" fmla="val 4715366"/>
              <a:gd name="f25" fmla="val 784431"/>
              <a:gd name="f26" fmla="val 4413718"/>
              <a:gd name="f27" fmla="val 546706"/>
              <a:gd name="f28" fmla="val 4039481"/>
              <a:gd name="f29" fmla="val 3910293"/>
              <a:gd name="f30" fmla="val 3780448"/>
              <a:gd name="f31" fmla="val 575339"/>
              <a:gd name="f32" fmla="val 3651261"/>
              <a:gd name="f33" fmla="val 633270"/>
              <a:gd name="f34" fmla="val 3636612"/>
              <a:gd name="f35" fmla="val 640594"/>
              <a:gd name="f36" fmla="val 3615304"/>
              <a:gd name="f37" fmla="val 647919"/>
              <a:gd name="f38" fmla="val 3600655"/>
              <a:gd name="f39" fmla="val 654577"/>
              <a:gd name="f40" fmla="val 3593330"/>
              <a:gd name="f41" fmla="val 639928"/>
              <a:gd name="f42" fmla="val 3579347"/>
              <a:gd name="f43" fmla="val 625945"/>
              <a:gd name="f44" fmla="val 3564698"/>
              <a:gd name="f45" fmla="val 611295"/>
              <a:gd name="f46" fmla="val 3262374"/>
              <a:gd name="f47" fmla="val 223075"/>
              <a:gd name="f48" fmla="val 2809565"/>
              <a:gd name="f49" fmla="val 2327457"/>
              <a:gd name="f50" fmla="val 1939237"/>
              <a:gd name="f51" fmla="val 1572325"/>
              <a:gd name="f52" fmla="val 143837"/>
              <a:gd name="f53" fmla="val 1284660"/>
              <a:gd name="f54" fmla="val 410194"/>
              <a:gd name="f55" fmla="val 989662"/>
              <a:gd name="f56" fmla="val 683209"/>
              <a:gd name="f57" fmla="val 817202"/>
              <a:gd name="f58" fmla="val 1028814"/>
              <a:gd name="f59" fmla="val 781236"/>
              <a:gd name="f60" fmla="val 1431684"/>
              <a:gd name="f61" fmla="val 1452991"/>
              <a:gd name="f62" fmla="val 1474965"/>
              <a:gd name="f63" fmla="val 1496273"/>
              <a:gd name="f64" fmla="val 1503597"/>
              <a:gd name="f65" fmla="val 1510922"/>
              <a:gd name="f66" fmla="val 773911"/>
              <a:gd name="f67" fmla="val 766586"/>
              <a:gd name="f68" fmla="val 745279"/>
              <a:gd name="f69" fmla="val 723304"/>
              <a:gd name="f70" fmla="val 709322"/>
              <a:gd name="f71" fmla="val 1518247"/>
              <a:gd name="f72" fmla="val 486246"/>
              <a:gd name="f73" fmla="val 1546879"/>
              <a:gd name="f74" fmla="val 306452"/>
              <a:gd name="f75" fmla="val 1640777"/>
              <a:gd name="f76" fmla="val 177265"/>
              <a:gd name="f77" fmla="val 1805921"/>
              <a:gd name="f78" fmla="val -17179"/>
              <a:gd name="f79" fmla="val 2057629"/>
              <a:gd name="f80" fmla="val -53135"/>
              <a:gd name="f81" fmla="val 2345303"/>
              <a:gd name="f82" fmla="val 76709"/>
              <a:gd name="f83" fmla="val 2640292"/>
              <a:gd name="f84" fmla="val 213222"/>
              <a:gd name="f85" fmla="val 2942615"/>
              <a:gd name="f86" fmla="val 472254"/>
              <a:gd name="f87" fmla="val 3107750"/>
              <a:gd name="f88" fmla="val 810534"/>
              <a:gd name="f89" fmla="val 1098209"/>
              <a:gd name="f90" fmla="val 1393198"/>
              <a:gd name="f91" fmla="val 1680872"/>
              <a:gd name="f92" fmla="val 3745168"/>
              <a:gd name="f93" fmla="val 4126063"/>
              <a:gd name="f94" fmla="val 4507625"/>
              <a:gd name="f95" fmla="val 4888520"/>
              <a:gd name="f96" fmla="val 4975084"/>
              <a:gd name="f97" fmla="val 5047007"/>
              <a:gd name="f98" fmla="val 3100426"/>
              <a:gd name="f99" fmla="val 5118921"/>
              <a:gd name="f100" fmla="val 3079118"/>
              <a:gd name="f101" fmla="val 5571720"/>
              <a:gd name="f102" fmla="val 2970581"/>
              <a:gd name="f103" fmla="val 5881359"/>
              <a:gd name="f104" fmla="val 2524430"/>
              <a:gd name="f105" fmla="val 5054313"/>
              <a:gd name="f106" fmla="val 2826753"/>
              <a:gd name="f107" fmla="val 5003706"/>
              <a:gd name="f108" fmla="val 2841403"/>
              <a:gd name="f109" fmla="val 4946433"/>
              <a:gd name="f110" fmla="val 4889168"/>
              <a:gd name="f111" fmla="val 2848061"/>
              <a:gd name="f112" fmla="val 4508273"/>
              <a:gd name="f113" fmla="val 4126711"/>
              <a:gd name="f114" fmla="val 3745816"/>
              <a:gd name="f115" fmla="val 2860829"/>
              <a:gd name="f116" fmla="val 1681519"/>
              <a:gd name="f117" fmla="val 1393845"/>
              <a:gd name="f118" fmla="val 1098856"/>
              <a:gd name="f119" fmla="val 811182"/>
              <a:gd name="f120" fmla="val 580782"/>
              <a:gd name="f121" fmla="val 415637"/>
              <a:gd name="f122" fmla="val 2740181"/>
              <a:gd name="f123" fmla="val 322407"/>
              <a:gd name="f124" fmla="val 2531754"/>
              <a:gd name="f125" fmla="val 229176"/>
              <a:gd name="f126" fmla="val 2330653"/>
              <a:gd name="f127" fmla="val 257818"/>
              <a:gd name="f128" fmla="val 2150859"/>
              <a:gd name="f129" fmla="val 401645"/>
              <a:gd name="f130" fmla="val 1971065"/>
              <a:gd name="f131" fmla="val 488208"/>
              <a:gd name="f132" fmla="val 1863185"/>
              <a:gd name="f133" fmla="val 602747"/>
              <a:gd name="f134" fmla="val 761233"/>
              <a:gd name="f135" fmla="val 1783947"/>
              <a:gd name="f136" fmla="val 775882"/>
              <a:gd name="f137" fmla="val 789865"/>
              <a:gd name="f138" fmla="val 797190"/>
              <a:gd name="f139" fmla="val 861779"/>
              <a:gd name="f140" fmla="val 941027"/>
              <a:gd name="f141" fmla="val 1776622"/>
              <a:gd name="f142" fmla="val 1005616"/>
              <a:gd name="f143" fmla="val 1712033"/>
              <a:gd name="f144" fmla="val 1062880"/>
              <a:gd name="f145" fmla="val 1647444"/>
              <a:gd name="f146" fmla="val 1503607"/>
              <a:gd name="f147" fmla="val 1488958"/>
              <a:gd name="f148" fmla="val 1474975"/>
              <a:gd name="f149" fmla="val 1460325"/>
              <a:gd name="f150" fmla="val 1091512"/>
              <a:gd name="f151" fmla="val 1122045"/>
              <a:gd name="f152" fmla="val 1228025"/>
              <a:gd name="f153" fmla="val 841705"/>
              <a:gd name="f154" fmla="val 1479732"/>
              <a:gd name="f155" fmla="val 611972"/>
              <a:gd name="f156" fmla="val 1716791"/>
              <a:gd name="f157" fmla="val 388896"/>
              <a:gd name="f158" fmla="val 2026439"/>
              <a:gd name="f159" fmla="val 273691"/>
              <a:gd name="f160" fmla="val 2342745"/>
              <a:gd name="f161" fmla="val 2745614"/>
              <a:gd name="f162" fmla="val 3119185"/>
              <a:gd name="f163" fmla="val 460810"/>
              <a:gd name="f164" fmla="val 3370893"/>
              <a:gd name="f165" fmla="val 784441"/>
              <a:gd name="f166" fmla="val 3435482"/>
              <a:gd name="f167" fmla="val 871004"/>
              <a:gd name="f168" fmla="val 3493422"/>
              <a:gd name="f169" fmla="val 942927"/>
              <a:gd name="f170" fmla="val 3593968"/>
              <a:gd name="f171" fmla="val 3651232"/>
              <a:gd name="f172" fmla="val 3694523"/>
              <a:gd name="f173" fmla="val 921620"/>
              <a:gd name="f174" fmla="val 3773762"/>
              <a:gd name="f175" fmla="val 885663"/>
              <a:gd name="f176" fmla="val 3866993"/>
              <a:gd name="f177" fmla="val 842381"/>
              <a:gd name="f178" fmla="val 3960881"/>
              <a:gd name="f179" fmla="val 821074"/>
              <a:gd name="f180" fmla="val 4054102"/>
              <a:gd name="f181" fmla="val 4305809"/>
              <a:gd name="f182" fmla="val 4506911"/>
              <a:gd name="f183" fmla="val 986218"/>
              <a:gd name="f184" fmla="val 4593483"/>
              <a:gd name="f185" fmla="val 1252575"/>
              <a:gd name="f186" fmla="val 4650748"/>
              <a:gd name="f187" fmla="val 1439694"/>
              <a:gd name="f188" fmla="val 4701364"/>
              <a:gd name="f189" fmla="val 1482976"/>
              <a:gd name="f190" fmla="val 4902465"/>
              <a:gd name="f191" fmla="val 5262053"/>
              <a:gd name="f192" fmla="val 1490301"/>
              <a:gd name="f193" fmla="val 5528410"/>
              <a:gd name="f194" fmla="val 1734684"/>
              <a:gd name="f195" fmla="val 5571035"/>
              <a:gd name="f196" fmla="val 2101596"/>
              <a:gd name="f197" fmla="val 5601019"/>
              <a:gd name="f198" fmla="val 2423884"/>
              <a:gd name="f199" fmla="val 5377943"/>
              <a:gd name="f200" fmla="val 2747505"/>
              <a:gd name="f201" fmla="+- 0 0 -90"/>
              <a:gd name="f202" fmla="*/ f3 1 5829300"/>
              <a:gd name="f203" fmla="*/ f4 1 3105150"/>
              <a:gd name="f204" fmla="val f5"/>
              <a:gd name="f205" fmla="val f6"/>
              <a:gd name="f206" fmla="val f7"/>
              <a:gd name="f207" fmla="*/ f201 f0 1"/>
              <a:gd name="f208" fmla="+- f206 0 f204"/>
              <a:gd name="f209" fmla="+- f205 0 f204"/>
              <a:gd name="f210" fmla="*/ f207 1 f2"/>
              <a:gd name="f211" fmla="*/ f209 1 5829300"/>
              <a:gd name="f212" fmla="*/ f208 1 3105150"/>
              <a:gd name="f213" fmla="*/ 5823428 f209 1"/>
              <a:gd name="f214" fmla="*/ 2064296 f208 1"/>
              <a:gd name="f215" fmla="*/ 4888501 f209 1"/>
              <a:gd name="f216" fmla="*/ 1208608 f208 1"/>
              <a:gd name="f217" fmla="*/ 4845220 f209 1"/>
              <a:gd name="f218" fmla="*/ 4830570 f209 1"/>
              <a:gd name="f219" fmla="*/ 1165327 f208 1"/>
              <a:gd name="f220" fmla="*/ 4039481 f209 1"/>
              <a:gd name="f221" fmla="*/ 546706 f208 1"/>
              <a:gd name="f222" fmla="*/ 3651261 f209 1"/>
              <a:gd name="f223" fmla="*/ 633270 f208 1"/>
              <a:gd name="f224" fmla="*/ 3600655 f209 1"/>
              <a:gd name="f225" fmla="*/ 654577 f208 1"/>
              <a:gd name="f226" fmla="*/ 3564698 f209 1"/>
              <a:gd name="f227" fmla="*/ 611295 f208 1"/>
              <a:gd name="f228" fmla="*/ 2327457 f209 1"/>
              <a:gd name="f229" fmla="*/ 0 f208 1"/>
              <a:gd name="f230" fmla="*/ 1284660 f209 1"/>
              <a:gd name="f231" fmla="*/ 410194 f208 1"/>
              <a:gd name="f232" fmla="*/ 781236 f209 1"/>
              <a:gd name="f233" fmla="*/ 1431684 f208 1"/>
              <a:gd name="f234" fmla="*/ 1496273 f208 1"/>
              <a:gd name="f235" fmla="*/ 1510922 f208 1"/>
              <a:gd name="f236" fmla="*/ 766586 f209 1"/>
              <a:gd name="f237" fmla="*/ 709322 f209 1"/>
              <a:gd name="f238" fmla="*/ 1518247 f208 1"/>
              <a:gd name="f239" fmla="*/ 177265 f209 1"/>
              <a:gd name="f240" fmla="*/ 1805921 f208 1"/>
              <a:gd name="f241" fmla="*/ 76709 f209 1"/>
              <a:gd name="f242" fmla="*/ 2640292 f208 1"/>
              <a:gd name="f243" fmla="*/ 810534 f209 1"/>
              <a:gd name="f244" fmla="*/ 3107750 f208 1"/>
              <a:gd name="f245" fmla="*/ 1680872 f209 1"/>
              <a:gd name="f246" fmla="*/ 3745168 f209 1"/>
              <a:gd name="f247" fmla="*/ 4888520 f209 1"/>
              <a:gd name="f248" fmla="*/ 5118921 f209 1"/>
              <a:gd name="f249" fmla="*/ 3079118 f208 1"/>
              <a:gd name="f250" fmla="*/ 5054313 f209 1"/>
              <a:gd name="f251" fmla="*/ 2826753 f208 1"/>
              <a:gd name="f252" fmla="*/ 4889168 f209 1"/>
              <a:gd name="f253" fmla="*/ 2848061 f208 1"/>
              <a:gd name="f254" fmla="*/ 3745816 f209 1"/>
              <a:gd name="f255" fmla="*/ 2860829 f209 1"/>
              <a:gd name="f256" fmla="*/ 1681519 f209 1"/>
              <a:gd name="f257" fmla="*/ 811182 f209 1"/>
              <a:gd name="f258" fmla="*/ 322407 f209 1"/>
              <a:gd name="f259" fmla="*/ 2531754 f208 1"/>
              <a:gd name="f260" fmla="*/ 401645 f209 1"/>
              <a:gd name="f261" fmla="*/ 1971065 f208 1"/>
              <a:gd name="f262" fmla="*/ 761233 f209 1"/>
              <a:gd name="f263" fmla="*/ 1783947 f208 1"/>
              <a:gd name="f264" fmla="*/ 797190 f209 1"/>
              <a:gd name="f265" fmla="*/ 1005616 f209 1"/>
              <a:gd name="f266" fmla="*/ 1712033 f208 1"/>
              <a:gd name="f267" fmla="*/ 1062880 f209 1"/>
              <a:gd name="f268" fmla="*/ 1503607 f208 1"/>
              <a:gd name="f269" fmla="*/ 1460325 f208 1"/>
              <a:gd name="f270" fmla="*/ 1479732 f209 1"/>
              <a:gd name="f271" fmla="*/ 611972 f208 1"/>
              <a:gd name="f272" fmla="*/ 2342745 f209 1"/>
              <a:gd name="f273" fmla="*/ 273691 f208 1"/>
              <a:gd name="f274" fmla="*/ 3370893 f209 1"/>
              <a:gd name="f275" fmla="*/ 784441 f208 1"/>
              <a:gd name="f276" fmla="*/ 3593968 f209 1"/>
              <a:gd name="f277" fmla="*/ 942927 f208 1"/>
              <a:gd name="f278" fmla="*/ 3773762 f209 1"/>
              <a:gd name="f279" fmla="*/ 885663 f208 1"/>
              <a:gd name="f280" fmla="*/ 4054102 f209 1"/>
              <a:gd name="f281" fmla="*/ 821074 f208 1"/>
              <a:gd name="f282" fmla="*/ 4593483 f209 1"/>
              <a:gd name="f283" fmla="*/ 1252575 f208 1"/>
              <a:gd name="f284" fmla="*/ 4902465 f209 1"/>
              <a:gd name="f285" fmla="*/ 1482976 f208 1"/>
              <a:gd name="f286" fmla="*/ 5571035 f209 1"/>
              <a:gd name="f287" fmla="*/ 2101596 f208 1"/>
              <a:gd name="f288" fmla="+- f210 0 f1"/>
              <a:gd name="f289" fmla="*/ f213 1 5829300"/>
              <a:gd name="f290" fmla="*/ f214 1 3105150"/>
              <a:gd name="f291" fmla="*/ f215 1 5829300"/>
              <a:gd name="f292" fmla="*/ f216 1 3105150"/>
              <a:gd name="f293" fmla="*/ f217 1 5829300"/>
              <a:gd name="f294" fmla="*/ f218 1 5829300"/>
              <a:gd name="f295" fmla="*/ f219 1 3105150"/>
              <a:gd name="f296" fmla="*/ f220 1 5829300"/>
              <a:gd name="f297" fmla="*/ f221 1 3105150"/>
              <a:gd name="f298" fmla="*/ f222 1 5829300"/>
              <a:gd name="f299" fmla="*/ f223 1 3105150"/>
              <a:gd name="f300" fmla="*/ f224 1 5829300"/>
              <a:gd name="f301" fmla="*/ f225 1 3105150"/>
              <a:gd name="f302" fmla="*/ f226 1 5829300"/>
              <a:gd name="f303" fmla="*/ f227 1 3105150"/>
              <a:gd name="f304" fmla="*/ f228 1 5829300"/>
              <a:gd name="f305" fmla="*/ f229 1 3105150"/>
              <a:gd name="f306" fmla="*/ f230 1 5829300"/>
              <a:gd name="f307" fmla="*/ f231 1 3105150"/>
              <a:gd name="f308" fmla="*/ f232 1 5829300"/>
              <a:gd name="f309" fmla="*/ f233 1 3105150"/>
              <a:gd name="f310" fmla="*/ f234 1 3105150"/>
              <a:gd name="f311" fmla="*/ f235 1 3105150"/>
              <a:gd name="f312" fmla="*/ f236 1 5829300"/>
              <a:gd name="f313" fmla="*/ f237 1 5829300"/>
              <a:gd name="f314" fmla="*/ f238 1 3105150"/>
              <a:gd name="f315" fmla="*/ f239 1 5829300"/>
              <a:gd name="f316" fmla="*/ f240 1 3105150"/>
              <a:gd name="f317" fmla="*/ f241 1 5829300"/>
              <a:gd name="f318" fmla="*/ f242 1 3105150"/>
              <a:gd name="f319" fmla="*/ f243 1 5829300"/>
              <a:gd name="f320" fmla="*/ f244 1 3105150"/>
              <a:gd name="f321" fmla="*/ f245 1 5829300"/>
              <a:gd name="f322" fmla="*/ f246 1 5829300"/>
              <a:gd name="f323" fmla="*/ f247 1 5829300"/>
              <a:gd name="f324" fmla="*/ f248 1 5829300"/>
              <a:gd name="f325" fmla="*/ f249 1 3105150"/>
              <a:gd name="f326" fmla="*/ f250 1 5829300"/>
              <a:gd name="f327" fmla="*/ f251 1 3105150"/>
              <a:gd name="f328" fmla="*/ f252 1 5829300"/>
              <a:gd name="f329" fmla="*/ f253 1 3105150"/>
              <a:gd name="f330" fmla="*/ f254 1 5829300"/>
              <a:gd name="f331" fmla="*/ f255 1 5829300"/>
              <a:gd name="f332" fmla="*/ f256 1 5829300"/>
              <a:gd name="f333" fmla="*/ f257 1 5829300"/>
              <a:gd name="f334" fmla="*/ f258 1 5829300"/>
              <a:gd name="f335" fmla="*/ f259 1 3105150"/>
              <a:gd name="f336" fmla="*/ f260 1 5829300"/>
              <a:gd name="f337" fmla="*/ f261 1 3105150"/>
              <a:gd name="f338" fmla="*/ f262 1 5829300"/>
              <a:gd name="f339" fmla="*/ f263 1 3105150"/>
              <a:gd name="f340" fmla="*/ f264 1 5829300"/>
              <a:gd name="f341" fmla="*/ f265 1 5829300"/>
              <a:gd name="f342" fmla="*/ f266 1 3105150"/>
              <a:gd name="f343" fmla="*/ f267 1 5829300"/>
              <a:gd name="f344" fmla="*/ f268 1 3105150"/>
              <a:gd name="f345" fmla="*/ f269 1 3105150"/>
              <a:gd name="f346" fmla="*/ f270 1 5829300"/>
              <a:gd name="f347" fmla="*/ f271 1 3105150"/>
              <a:gd name="f348" fmla="*/ f272 1 5829300"/>
              <a:gd name="f349" fmla="*/ f273 1 3105150"/>
              <a:gd name="f350" fmla="*/ f274 1 5829300"/>
              <a:gd name="f351" fmla="*/ f275 1 3105150"/>
              <a:gd name="f352" fmla="*/ f276 1 5829300"/>
              <a:gd name="f353" fmla="*/ f277 1 3105150"/>
              <a:gd name="f354" fmla="*/ f278 1 5829300"/>
              <a:gd name="f355" fmla="*/ f279 1 3105150"/>
              <a:gd name="f356" fmla="*/ f280 1 5829300"/>
              <a:gd name="f357" fmla="*/ f281 1 3105150"/>
              <a:gd name="f358" fmla="*/ f282 1 5829300"/>
              <a:gd name="f359" fmla="*/ f283 1 3105150"/>
              <a:gd name="f360" fmla="*/ f284 1 5829300"/>
              <a:gd name="f361" fmla="*/ f285 1 3105150"/>
              <a:gd name="f362" fmla="*/ f286 1 5829300"/>
              <a:gd name="f363" fmla="*/ f287 1 3105150"/>
              <a:gd name="f364" fmla="*/ f204 1 f211"/>
              <a:gd name="f365" fmla="*/ f205 1 f211"/>
              <a:gd name="f366" fmla="*/ f204 1 f212"/>
              <a:gd name="f367" fmla="*/ f206 1 f212"/>
              <a:gd name="f368" fmla="*/ f289 1 f211"/>
              <a:gd name="f369" fmla="*/ f290 1 f212"/>
              <a:gd name="f370" fmla="*/ f291 1 f211"/>
              <a:gd name="f371" fmla="*/ f292 1 f212"/>
              <a:gd name="f372" fmla="*/ f293 1 f211"/>
              <a:gd name="f373" fmla="*/ f294 1 f211"/>
              <a:gd name="f374" fmla="*/ f295 1 f212"/>
              <a:gd name="f375" fmla="*/ f296 1 f211"/>
              <a:gd name="f376" fmla="*/ f297 1 f212"/>
              <a:gd name="f377" fmla="*/ f298 1 f211"/>
              <a:gd name="f378" fmla="*/ f299 1 f212"/>
              <a:gd name="f379" fmla="*/ f300 1 f211"/>
              <a:gd name="f380" fmla="*/ f301 1 f212"/>
              <a:gd name="f381" fmla="*/ f302 1 f211"/>
              <a:gd name="f382" fmla="*/ f303 1 f212"/>
              <a:gd name="f383" fmla="*/ f304 1 f211"/>
              <a:gd name="f384" fmla="*/ f305 1 f212"/>
              <a:gd name="f385" fmla="*/ f306 1 f211"/>
              <a:gd name="f386" fmla="*/ f307 1 f212"/>
              <a:gd name="f387" fmla="*/ f308 1 f211"/>
              <a:gd name="f388" fmla="*/ f309 1 f212"/>
              <a:gd name="f389" fmla="*/ f310 1 f212"/>
              <a:gd name="f390" fmla="*/ f311 1 f212"/>
              <a:gd name="f391" fmla="*/ f312 1 f211"/>
              <a:gd name="f392" fmla="*/ f313 1 f211"/>
              <a:gd name="f393" fmla="*/ f314 1 f212"/>
              <a:gd name="f394" fmla="*/ f315 1 f211"/>
              <a:gd name="f395" fmla="*/ f316 1 f212"/>
              <a:gd name="f396" fmla="*/ f317 1 f211"/>
              <a:gd name="f397" fmla="*/ f318 1 f212"/>
              <a:gd name="f398" fmla="*/ f319 1 f211"/>
              <a:gd name="f399" fmla="*/ f320 1 f212"/>
              <a:gd name="f400" fmla="*/ f321 1 f211"/>
              <a:gd name="f401" fmla="*/ f322 1 f211"/>
              <a:gd name="f402" fmla="*/ f323 1 f211"/>
              <a:gd name="f403" fmla="*/ f324 1 f211"/>
              <a:gd name="f404" fmla="*/ f325 1 f212"/>
              <a:gd name="f405" fmla="*/ f326 1 f211"/>
              <a:gd name="f406" fmla="*/ f327 1 f212"/>
              <a:gd name="f407" fmla="*/ f328 1 f211"/>
              <a:gd name="f408" fmla="*/ f329 1 f212"/>
              <a:gd name="f409" fmla="*/ f330 1 f211"/>
              <a:gd name="f410" fmla="*/ f331 1 f211"/>
              <a:gd name="f411" fmla="*/ f332 1 f211"/>
              <a:gd name="f412" fmla="*/ f333 1 f211"/>
              <a:gd name="f413" fmla="*/ f334 1 f211"/>
              <a:gd name="f414" fmla="*/ f335 1 f212"/>
              <a:gd name="f415" fmla="*/ f336 1 f211"/>
              <a:gd name="f416" fmla="*/ f337 1 f212"/>
              <a:gd name="f417" fmla="*/ f338 1 f211"/>
              <a:gd name="f418" fmla="*/ f339 1 f212"/>
              <a:gd name="f419" fmla="*/ f340 1 f211"/>
              <a:gd name="f420" fmla="*/ f341 1 f211"/>
              <a:gd name="f421" fmla="*/ f342 1 f212"/>
              <a:gd name="f422" fmla="*/ f343 1 f211"/>
              <a:gd name="f423" fmla="*/ f344 1 f212"/>
              <a:gd name="f424" fmla="*/ f345 1 f212"/>
              <a:gd name="f425" fmla="*/ f346 1 f211"/>
              <a:gd name="f426" fmla="*/ f347 1 f212"/>
              <a:gd name="f427" fmla="*/ f348 1 f211"/>
              <a:gd name="f428" fmla="*/ f349 1 f212"/>
              <a:gd name="f429" fmla="*/ f350 1 f211"/>
              <a:gd name="f430" fmla="*/ f351 1 f212"/>
              <a:gd name="f431" fmla="*/ f352 1 f211"/>
              <a:gd name="f432" fmla="*/ f353 1 f212"/>
              <a:gd name="f433" fmla="*/ f354 1 f211"/>
              <a:gd name="f434" fmla="*/ f355 1 f212"/>
              <a:gd name="f435" fmla="*/ f356 1 f211"/>
              <a:gd name="f436" fmla="*/ f357 1 f212"/>
              <a:gd name="f437" fmla="*/ f358 1 f211"/>
              <a:gd name="f438" fmla="*/ f359 1 f212"/>
              <a:gd name="f439" fmla="*/ f360 1 f211"/>
              <a:gd name="f440" fmla="*/ f361 1 f212"/>
              <a:gd name="f441" fmla="*/ f362 1 f211"/>
              <a:gd name="f442" fmla="*/ f363 1 f212"/>
              <a:gd name="f443" fmla="*/ f364 f202 1"/>
              <a:gd name="f444" fmla="*/ f365 f202 1"/>
              <a:gd name="f445" fmla="*/ f367 f203 1"/>
              <a:gd name="f446" fmla="*/ f366 f203 1"/>
              <a:gd name="f447" fmla="*/ f368 f202 1"/>
              <a:gd name="f448" fmla="*/ f369 f203 1"/>
              <a:gd name="f449" fmla="*/ f370 f202 1"/>
              <a:gd name="f450" fmla="*/ f371 f203 1"/>
              <a:gd name="f451" fmla="*/ f372 f202 1"/>
              <a:gd name="f452" fmla="*/ f373 f202 1"/>
              <a:gd name="f453" fmla="*/ f374 f203 1"/>
              <a:gd name="f454" fmla="*/ f375 f202 1"/>
              <a:gd name="f455" fmla="*/ f376 f203 1"/>
              <a:gd name="f456" fmla="*/ f377 f202 1"/>
              <a:gd name="f457" fmla="*/ f378 f203 1"/>
              <a:gd name="f458" fmla="*/ f379 f202 1"/>
              <a:gd name="f459" fmla="*/ f380 f203 1"/>
              <a:gd name="f460" fmla="*/ f381 f202 1"/>
              <a:gd name="f461" fmla="*/ f382 f203 1"/>
              <a:gd name="f462" fmla="*/ f383 f202 1"/>
              <a:gd name="f463" fmla="*/ f384 f203 1"/>
              <a:gd name="f464" fmla="*/ f385 f202 1"/>
              <a:gd name="f465" fmla="*/ f386 f203 1"/>
              <a:gd name="f466" fmla="*/ f387 f202 1"/>
              <a:gd name="f467" fmla="*/ f388 f203 1"/>
              <a:gd name="f468" fmla="*/ f389 f203 1"/>
              <a:gd name="f469" fmla="*/ f390 f203 1"/>
              <a:gd name="f470" fmla="*/ f391 f202 1"/>
              <a:gd name="f471" fmla="*/ f392 f202 1"/>
              <a:gd name="f472" fmla="*/ f393 f203 1"/>
              <a:gd name="f473" fmla="*/ f394 f202 1"/>
              <a:gd name="f474" fmla="*/ f395 f203 1"/>
              <a:gd name="f475" fmla="*/ f396 f202 1"/>
              <a:gd name="f476" fmla="*/ f397 f203 1"/>
              <a:gd name="f477" fmla="*/ f398 f202 1"/>
              <a:gd name="f478" fmla="*/ f399 f203 1"/>
              <a:gd name="f479" fmla="*/ f400 f202 1"/>
              <a:gd name="f480" fmla="*/ f401 f202 1"/>
              <a:gd name="f481" fmla="*/ f402 f202 1"/>
              <a:gd name="f482" fmla="*/ f403 f202 1"/>
              <a:gd name="f483" fmla="*/ f404 f203 1"/>
              <a:gd name="f484" fmla="*/ f405 f202 1"/>
              <a:gd name="f485" fmla="*/ f406 f203 1"/>
              <a:gd name="f486" fmla="*/ f407 f202 1"/>
              <a:gd name="f487" fmla="*/ f408 f203 1"/>
              <a:gd name="f488" fmla="*/ f409 f202 1"/>
              <a:gd name="f489" fmla="*/ f410 f202 1"/>
              <a:gd name="f490" fmla="*/ f411 f202 1"/>
              <a:gd name="f491" fmla="*/ f412 f202 1"/>
              <a:gd name="f492" fmla="*/ f413 f202 1"/>
              <a:gd name="f493" fmla="*/ f414 f203 1"/>
              <a:gd name="f494" fmla="*/ f415 f202 1"/>
              <a:gd name="f495" fmla="*/ f416 f203 1"/>
              <a:gd name="f496" fmla="*/ f417 f202 1"/>
              <a:gd name="f497" fmla="*/ f418 f203 1"/>
              <a:gd name="f498" fmla="*/ f419 f202 1"/>
              <a:gd name="f499" fmla="*/ f420 f202 1"/>
              <a:gd name="f500" fmla="*/ f421 f203 1"/>
              <a:gd name="f501" fmla="*/ f422 f202 1"/>
              <a:gd name="f502" fmla="*/ f423 f203 1"/>
              <a:gd name="f503" fmla="*/ f424 f203 1"/>
              <a:gd name="f504" fmla="*/ f425 f202 1"/>
              <a:gd name="f505" fmla="*/ f426 f203 1"/>
              <a:gd name="f506" fmla="*/ f427 f202 1"/>
              <a:gd name="f507" fmla="*/ f428 f203 1"/>
              <a:gd name="f508" fmla="*/ f429 f202 1"/>
              <a:gd name="f509" fmla="*/ f430 f203 1"/>
              <a:gd name="f510" fmla="*/ f431 f202 1"/>
              <a:gd name="f511" fmla="*/ f432 f203 1"/>
              <a:gd name="f512" fmla="*/ f433 f202 1"/>
              <a:gd name="f513" fmla="*/ f434 f203 1"/>
              <a:gd name="f514" fmla="*/ f435 f202 1"/>
              <a:gd name="f515" fmla="*/ f436 f203 1"/>
              <a:gd name="f516" fmla="*/ f437 f202 1"/>
              <a:gd name="f517" fmla="*/ f438 f203 1"/>
              <a:gd name="f518" fmla="*/ f439 f202 1"/>
              <a:gd name="f519" fmla="*/ f440 f203 1"/>
              <a:gd name="f520" fmla="*/ f441 f202 1"/>
              <a:gd name="f521" fmla="*/ f442 f203 1"/>
            </a:gdLst>
            <a:ahLst/>
            <a:cxnLst>
              <a:cxn ang="3cd4">
                <a:pos x="hc" y="t"/>
              </a:cxn>
              <a:cxn ang="0">
                <a:pos x="r" y="vc"/>
              </a:cxn>
              <a:cxn ang="cd4">
                <a:pos x="hc" y="b"/>
              </a:cxn>
              <a:cxn ang="cd2">
                <a:pos x="l" y="vc"/>
              </a:cxn>
              <a:cxn ang="f288">
                <a:pos x="f447" y="f448"/>
              </a:cxn>
              <a:cxn ang="f288">
                <a:pos x="f449" y="f450"/>
              </a:cxn>
              <a:cxn ang="f288">
                <a:pos x="f451" y="f450"/>
              </a:cxn>
              <a:cxn ang="f288">
                <a:pos x="f452" y="f453"/>
              </a:cxn>
              <a:cxn ang="f288">
                <a:pos x="f454" y="f455"/>
              </a:cxn>
              <a:cxn ang="f288">
                <a:pos x="f456" y="f457"/>
              </a:cxn>
              <a:cxn ang="f288">
                <a:pos x="f458" y="f459"/>
              </a:cxn>
              <a:cxn ang="f288">
                <a:pos x="f460" y="f461"/>
              </a:cxn>
              <a:cxn ang="f288">
                <a:pos x="f462" y="f463"/>
              </a:cxn>
              <a:cxn ang="f288">
                <a:pos x="f464" y="f465"/>
              </a:cxn>
              <a:cxn ang="f288">
                <a:pos x="f466" y="f467"/>
              </a:cxn>
              <a:cxn ang="f288">
                <a:pos x="f466" y="f468"/>
              </a:cxn>
              <a:cxn ang="f288">
                <a:pos x="f466" y="f469"/>
              </a:cxn>
              <a:cxn ang="f288">
                <a:pos x="f470" y="f469"/>
              </a:cxn>
              <a:cxn ang="f288">
                <a:pos x="f471" y="f472"/>
              </a:cxn>
              <a:cxn ang="f288">
                <a:pos x="f473" y="f474"/>
              </a:cxn>
              <a:cxn ang="f288">
                <a:pos x="f475" y="f476"/>
              </a:cxn>
              <a:cxn ang="f288">
                <a:pos x="f477" y="f478"/>
              </a:cxn>
              <a:cxn ang="f288">
                <a:pos x="f479" y="f478"/>
              </a:cxn>
              <a:cxn ang="f288">
                <a:pos x="f480" y="f478"/>
              </a:cxn>
              <a:cxn ang="f288">
                <a:pos x="f481" y="f478"/>
              </a:cxn>
              <a:cxn ang="f288">
                <a:pos x="f482" y="f483"/>
              </a:cxn>
              <a:cxn ang="f288">
                <a:pos x="f447" y="f448"/>
              </a:cxn>
              <a:cxn ang="f288">
                <a:pos x="f484" y="f485"/>
              </a:cxn>
              <a:cxn ang="f288">
                <a:pos x="f486" y="f487"/>
              </a:cxn>
              <a:cxn ang="f288">
                <a:pos x="f488" y="f487"/>
              </a:cxn>
              <a:cxn ang="f288">
                <a:pos x="f489" y="f487"/>
              </a:cxn>
              <a:cxn ang="f288">
                <a:pos x="f490" y="f487"/>
              </a:cxn>
              <a:cxn ang="f288">
                <a:pos x="f491" y="f487"/>
              </a:cxn>
              <a:cxn ang="f288">
                <a:pos x="f492" y="f493"/>
              </a:cxn>
              <a:cxn ang="f288">
                <a:pos x="f494" y="f495"/>
              </a:cxn>
              <a:cxn ang="f288">
                <a:pos x="f496" y="f497"/>
              </a:cxn>
              <a:cxn ang="f288">
                <a:pos x="f498" y="f497"/>
              </a:cxn>
              <a:cxn ang="f288">
                <a:pos x="f499" y="f500"/>
              </a:cxn>
              <a:cxn ang="f288">
                <a:pos x="f501" y="f502"/>
              </a:cxn>
              <a:cxn ang="f288">
                <a:pos x="f501" y="f503"/>
              </a:cxn>
              <a:cxn ang="f288">
                <a:pos x="f504" y="f505"/>
              </a:cxn>
              <a:cxn ang="f288">
                <a:pos x="f506" y="f507"/>
              </a:cxn>
              <a:cxn ang="f288">
                <a:pos x="f508" y="f509"/>
              </a:cxn>
              <a:cxn ang="f288">
                <a:pos x="f510" y="f511"/>
              </a:cxn>
              <a:cxn ang="f288">
                <a:pos x="f512" y="f513"/>
              </a:cxn>
              <a:cxn ang="f288">
                <a:pos x="f514" y="f515"/>
              </a:cxn>
              <a:cxn ang="f288">
                <a:pos x="f516" y="f517"/>
              </a:cxn>
              <a:cxn ang="f288">
                <a:pos x="f518" y="f519"/>
              </a:cxn>
              <a:cxn ang="f288">
                <a:pos x="f520" y="f521"/>
              </a:cxn>
              <a:cxn ang="f288">
                <a:pos x="f484" y="f485"/>
              </a:cxn>
            </a:cxnLst>
            <a:rect l="f443" t="f446" r="f444" b="f445"/>
            <a:pathLst>
              <a:path w="5829300" h="3105150">
                <a:moveTo>
                  <a:pt x="f8" y="f9"/>
                </a:moveTo>
                <a:cubicBezTo>
                  <a:pt x="f10" y="f11"/>
                  <a:pt x="f12" y="f13"/>
                  <a:pt x="f14" y="f15"/>
                </a:cubicBezTo>
                <a:cubicBezTo>
                  <a:pt x="f16" y="f15"/>
                  <a:pt x="f17" y="f15"/>
                  <a:pt x="f18" y="f15"/>
                </a:cubicBezTo>
                <a:cubicBezTo>
                  <a:pt x="f19" y="f20"/>
                  <a:pt x="f19"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8" y="f5"/>
                  <a:pt x="f49" y="f5"/>
                </a:cubicBezTo>
                <a:cubicBezTo>
                  <a:pt x="f50" y="f5"/>
                  <a:pt x="f51" y="f52"/>
                  <a:pt x="f53" y="f54"/>
                </a:cubicBezTo>
                <a:cubicBezTo>
                  <a:pt x="f55" y="f56"/>
                  <a:pt x="f57" y="f58"/>
                  <a:pt x="f59" y="f60"/>
                </a:cubicBezTo>
                <a:cubicBezTo>
                  <a:pt x="f59" y="f61"/>
                  <a:pt x="f59" y="f62"/>
                  <a:pt x="f59" y="f63"/>
                </a:cubicBezTo>
                <a:cubicBezTo>
                  <a:pt x="f59" y="f63"/>
                  <a:pt x="f59" y="f64"/>
                  <a:pt x="f59" y="f65"/>
                </a:cubicBezTo>
                <a:cubicBezTo>
                  <a:pt x="f66" y="f65"/>
                  <a:pt x="f66" y="f65"/>
                  <a:pt x="f67" y="f65"/>
                </a:cubicBezTo>
                <a:cubicBezTo>
                  <a:pt x="f68" y="f65"/>
                  <a:pt x="f69" y="f65"/>
                  <a:pt x="f70" y="f71"/>
                </a:cubicBezTo>
                <a:cubicBezTo>
                  <a:pt x="f72" y="f73"/>
                  <a:pt x="f74" y="f75"/>
                  <a:pt x="f76" y="f77"/>
                </a:cubicBezTo>
                <a:cubicBezTo>
                  <a:pt x="f78" y="f79"/>
                  <a:pt x="f80" y="f81"/>
                  <a:pt x="f82" y="f83"/>
                </a:cubicBezTo>
                <a:cubicBezTo>
                  <a:pt x="f84" y="f85"/>
                  <a:pt x="f86" y="f87"/>
                  <a:pt x="f88" y="f87"/>
                </a:cubicBezTo>
                <a:cubicBezTo>
                  <a:pt x="f89" y="f87"/>
                  <a:pt x="f90" y="f87"/>
                  <a:pt x="f91" y="f87"/>
                </a:cubicBezTo>
                <a:lnTo>
                  <a:pt x="f92" y="f87"/>
                </a:lnTo>
                <a:cubicBezTo>
                  <a:pt x="f93" y="f87"/>
                  <a:pt x="f94" y="f87"/>
                  <a:pt x="f95" y="f87"/>
                </a:cubicBezTo>
                <a:cubicBezTo>
                  <a:pt x="f96" y="f87"/>
                  <a:pt x="f97" y="f98"/>
                  <a:pt x="f99" y="f100"/>
                </a:cubicBezTo>
                <a:cubicBezTo>
                  <a:pt x="f101" y="f102"/>
                  <a:pt x="f103" y="f104"/>
                  <a:pt x="f8" y="f9"/>
                </a:cubicBezTo>
                <a:close/>
                <a:moveTo>
                  <a:pt x="f105" y="f106"/>
                </a:moveTo>
                <a:cubicBezTo>
                  <a:pt x="f107" y="f108"/>
                  <a:pt x="f109" y="f108"/>
                  <a:pt x="f110" y="f111"/>
                </a:cubicBezTo>
                <a:cubicBezTo>
                  <a:pt x="f112" y="f111"/>
                  <a:pt x="f113" y="f111"/>
                  <a:pt x="f114" y="f111"/>
                </a:cubicBezTo>
                <a:lnTo>
                  <a:pt x="f115" y="f111"/>
                </a:lnTo>
                <a:lnTo>
                  <a:pt x="f116" y="f111"/>
                </a:lnTo>
                <a:cubicBezTo>
                  <a:pt x="f117" y="f111"/>
                  <a:pt x="f118" y="f111"/>
                  <a:pt x="f119" y="f111"/>
                </a:cubicBezTo>
                <a:cubicBezTo>
                  <a:pt x="f120" y="f111"/>
                  <a:pt x="f121" y="f122"/>
                  <a:pt x="f123" y="f124"/>
                </a:cubicBezTo>
                <a:cubicBezTo>
                  <a:pt x="f125" y="f126"/>
                  <a:pt x="f127" y="f128"/>
                  <a:pt x="f129" y="f130"/>
                </a:cubicBezTo>
                <a:cubicBezTo>
                  <a:pt x="f131" y="f132"/>
                  <a:pt x="f133" y="f77"/>
                  <a:pt x="f134" y="f135"/>
                </a:cubicBezTo>
                <a:cubicBezTo>
                  <a:pt x="f136" y="f135"/>
                  <a:pt x="f137" y="f135"/>
                  <a:pt x="f138" y="f135"/>
                </a:cubicBezTo>
                <a:cubicBezTo>
                  <a:pt x="f139" y="f135"/>
                  <a:pt x="f140" y="f141"/>
                  <a:pt x="f142" y="f143"/>
                </a:cubicBezTo>
                <a:cubicBezTo>
                  <a:pt x="f144" y="f145"/>
                  <a:pt x="f144" y="f11"/>
                  <a:pt x="f144" y="f146"/>
                </a:cubicBezTo>
                <a:cubicBezTo>
                  <a:pt x="f144" y="f147"/>
                  <a:pt x="f144" y="f148"/>
                  <a:pt x="f144" y="f149"/>
                </a:cubicBezTo>
                <a:cubicBezTo>
                  <a:pt x="f150" y="f151"/>
                  <a:pt x="f152" y="f153"/>
                  <a:pt x="f154" y="f155"/>
                </a:cubicBezTo>
                <a:cubicBezTo>
                  <a:pt x="f156" y="f157"/>
                  <a:pt x="f158" y="f159"/>
                  <a:pt x="f160" y="f159"/>
                </a:cubicBezTo>
                <a:cubicBezTo>
                  <a:pt x="f161" y="f159"/>
                  <a:pt x="f162" y="f163"/>
                  <a:pt x="f164" y="f165"/>
                </a:cubicBezTo>
                <a:cubicBezTo>
                  <a:pt x="f166" y="f167"/>
                  <a:pt x="f168" y="f169"/>
                  <a:pt x="f170" y="f169"/>
                </a:cubicBezTo>
                <a:cubicBezTo>
                  <a:pt x="f171" y="f169"/>
                  <a:pt x="f172" y="f173"/>
                  <a:pt x="f174" y="f175"/>
                </a:cubicBezTo>
                <a:cubicBezTo>
                  <a:pt x="f176" y="f177"/>
                  <a:pt x="f178" y="f179"/>
                  <a:pt x="f180" y="f179"/>
                </a:cubicBezTo>
                <a:cubicBezTo>
                  <a:pt x="f181" y="f179"/>
                  <a:pt x="f182" y="f183"/>
                  <a:pt x="f184" y="f185"/>
                </a:cubicBezTo>
                <a:cubicBezTo>
                  <a:pt x="f186" y="f187"/>
                  <a:pt x="f188" y="f189"/>
                  <a:pt x="f190" y="f189"/>
                </a:cubicBezTo>
                <a:cubicBezTo>
                  <a:pt x="f191" y="f192"/>
                  <a:pt x="f193" y="f194"/>
                  <a:pt x="f195" y="f196"/>
                </a:cubicBezTo>
                <a:cubicBezTo>
                  <a:pt x="f197" y="f198"/>
                  <a:pt x="f199" y="f200"/>
                  <a:pt x="f105" y="f106"/>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2" name="CuadroTexto 25">
            <a:extLst>
              <a:ext uri="{FF2B5EF4-FFF2-40B4-BE49-F238E27FC236}">
                <a16:creationId xmlns:a16="http://schemas.microsoft.com/office/drawing/2014/main" id="{D98E5135-2EDE-4C4B-AD8C-4F75E0256AF7}"/>
              </a:ext>
            </a:extLst>
          </p:cNvPr>
          <p:cNvSpPr txBox="1"/>
          <p:nvPr/>
        </p:nvSpPr>
        <p:spPr>
          <a:xfrm>
            <a:off x="945261" y="5191158"/>
            <a:ext cx="1668697" cy="338556"/>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1</a:t>
            </a:r>
          </a:p>
        </p:txBody>
      </p:sp>
      <p:sp>
        <p:nvSpPr>
          <p:cNvPr id="13" name="Elipse 27">
            <a:extLst>
              <a:ext uri="{FF2B5EF4-FFF2-40B4-BE49-F238E27FC236}">
                <a16:creationId xmlns:a16="http://schemas.microsoft.com/office/drawing/2014/main" id="{E776A6EC-A200-40AD-B02F-E761E46BD1CE}"/>
              </a:ext>
            </a:extLst>
          </p:cNvPr>
          <p:cNvSpPr/>
          <p:nvPr/>
        </p:nvSpPr>
        <p:spPr>
          <a:xfrm>
            <a:off x="2823438" y="3637419"/>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4" name="Elipse 30">
            <a:extLst>
              <a:ext uri="{FF2B5EF4-FFF2-40B4-BE49-F238E27FC236}">
                <a16:creationId xmlns:a16="http://schemas.microsoft.com/office/drawing/2014/main" id="{FAC36C92-34D6-4BA0-B497-47D2A954A245}"/>
              </a:ext>
            </a:extLst>
          </p:cNvPr>
          <p:cNvSpPr/>
          <p:nvPr/>
        </p:nvSpPr>
        <p:spPr>
          <a:xfrm>
            <a:off x="4435260" y="3668408"/>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5" name="Elipse 36">
            <a:extLst>
              <a:ext uri="{FF2B5EF4-FFF2-40B4-BE49-F238E27FC236}">
                <a16:creationId xmlns:a16="http://schemas.microsoft.com/office/drawing/2014/main" id="{200E466B-A03D-4EC4-836C-1E512D557EAF}"/>
              </a:ext>
            </a:extLst>
          </p:cNvPr>
          <p:cNvSpPr/>
          <p:nvPr/>
        </p:nvSpPr>
        <p:spPr>
          <a:xfrm>
            <a:off x="6000594" y="3637419"/>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6" name="Elipse 38">
            <a:extLst>
              <a:ext uri="{FF2B5EF4-FFF2-40B4-BE49-F238E27FC236}">
                <a16:creationId xmlns:a16="http://schemas.microsoft.com/office/drawing/2014/main" id="{B153FDB4-6BAA-4D99-AFC1-3D53B17EC724}"/>
              </a:ext>
            </a:extLst>
          </p:cNvPr>
          <p:cNvSpPr/>
          <p:nvPr/>
        </p:nvSpPr>
        <p:spPr>
          <a:xfrm>
            <a:off x="953133" y="4060822"/>
            <a:ext cx="279577" cy="2795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7" name="Elipse 39">
            <a:extLst>
              <a:ext uri="{FF2B5EF4-FFF2-40B4-BE49-F238E27FC236}">
                <a16:creationId xmlns:a16="http://schemas.microsoft.com/office/drawing/2014/main" id="{092707C3-CA72-4D1D-9D26-B7059571FD26}"/>
              </a:ext>
            </a:extLst>
          </p:cNvPr>
          <p:cNvSpPr/>
          <p:nvPr/>
        </p:nvSpPr>
        <p:spPr>
          <a:xfrm>
            <a:off x="7262539" y="4060822"/>
            <a:ext cx="279577" cy="2795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8" name="CuadroTexto 41">
            <a:extLst>
              <a:ext uri="{FF2B5EF4-FFF2-40B4-BE49-F238E27FC236}">
                <a16:creationId xmlns:a16="http://schemas.microsoft.com/office/drawing/2014/main" id="{0927F64D-F0F2-4DE3-B42F-863FA0139F16}"/>
              </a:ext>
            </a:extLst>
          </p:cNvPr>
          <p:cNvSpPr txBox="1"/>
          <p:nvPr/>
        </p:nvSpPr>
        <p:spPr>
          <a:xfrm>
            <a:off x="2644700" y="5191158"/>
            <a:ext cx="1490389" cy="338556"/>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2</a:t>
            </a:r>
          </a:p>
        </p:txBody>
      </p:sp>
      <p:sp>
        <p:nvSpPr>
          <p:cNvPr id="19" name="CuadroTexto 44">
            <a:extLst>
              <a:ext uri="{FF2B5EF4-FFF2-40B4-BE49-F238E27FC236}">
                <a16:creationId xmlns:a16="http://schemas.microsoft.com/office/drawing/2014/main" id="{85E39910-68ED-4A43-AC5A-A6B8921B7CE6}"/>
              </a:ext>
            </a:extLst>
          </p:cNvPr>
          <p:cNvSpPr txBox="1"/>
          <p:nvPr/>
        </p:nvSpPr>
        <p:spPr>
          <a:xfrm>
            <a:off x="4295083" y="5191158"/>
            <a:ext cx="1490389"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3</a:t>
            </a:r>
          </a:p>
        </p:txBody>
      </p:sp>
      <p:sp>
        <p:nvSpPr>
          <p:cNvPr id="20" name="CuadroTexto 46">
            <a:extLst>
              <a:ext uri="{FF2B5EF4-FFF2-40B4-BE49-F238E27FC236}">
                <a16:creationId xmlns:a16="http://schemas.microsoft.com/office/drawing/2014/main" id="{4704602F-AE22-431C-A3BE-C5A585B5D825}"/>
              </a:ext>
            </a:extLst>
          </p:cNvPr>
          <p:cNvSpPr txBox="1"/>
          <p:nvPr/>
        </p:nvSpPr>
        <p:spPr>
          <a:xfrm>
            <a:off x="5984400" y="5191158"/>
            <a:ext cx="1490389"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4</a:t>
            </a:r>
          </a:p>
        </p:txBody>
      </p:sp>
      <p:sp>
        <p:nvSpPr>
          <p:cNvPr id="21" name="Forma libre 50">
            <a:extLst>
              <a:ext uri="{FF2B5EF4-FFF2-40B4-BE49-F238E27FC236}">
                <a16:creationId xmlns:a16="http://schemas.microsoft.com/office/drawing/2014/main" id="{12A9D40D-10D4-4420-BB41-256432B40875}"/>
              </a:ext>
            </a:extLst>
          </p:cNvPr>
          <p:cNvSpPr/>
          <p:nvPr/>
        </p:nvSpPr>
        <p:spPr>
          <a:xfrm>
            <a:off x="3196129" y="3998460"/>
            <a:ext cx="420907" cy="450524"/>
          </a:xfrm>
          <a:custGeom>
            <a:avLst/>
            <a:gdLst>
              <a:gd name="f0" fmla="val 10800000"/>
              <a:gd name="f1" fmla="val 5400000"/>
              <a:gd name="f2" fmla="val 180"/>
              <a:gd name="f3" fmla="val w"/>
              <a:gd name="f4" fmla="val h"/>
              <a:gd name="f5" fmla="val 0"/>
              <a:gd name="f6" fmla="val 5816813"/>
              <a:gd name="f7" fmla="val 6226179"/>
              <a:gd name="f8" fmla="val 4017333"/>
              <a:gd name="f9" fmla="val 717429"/>
              <a:gd name="f10" fmla="val 4184079"/>
              <a:gd name="f11" fmla="val 437184"/>
              <a:gd name="f12" fmla="val 4221912"/>
              <a:gd name="f13" fmla="val 369220"/>
              <a:gd name="f14" fmla="val 4305289"/>
              <a:gd name="f15" fmla="val 346105"/>
              <a:gd name="f16" fmla="val 4373244"/>
              <a:gd name="f17" fmla="val 383938"/>
              <a:gd name="f18" fmla="val 4441199"/>
              <a:gd name="f19" fmla="val 421771"/>
              <a:gd name="f20" fmla="val 4464324"/>
              <a:gd name="f21" fmla="val 505149"/>
              <a:gd name="f22" fmla="val 4426491"/>
              <a:gd name="f23" fmla="val 573104"/>
              <a:gd name="f24" fmla="val 4259745"/>
              <a:gd name="f25" fmla="val 853348"/>
              <a:gd name="f26" fmla="val 4237325"/>
              <a:gd name="f27" fmla="val 898893"/>
              <a:gd name="f28" fmla="val 921313"/>
              <a:gd name="f29" fmla="val 4138534"/>
              <a:gd name="f30" fmla="val 4116114"/>
              <a:gd name="f31" fmla="val 4092990"/>
              <a:gd name="f32" fmla="val 913601"/>
              <a:gd name="f33" fmla="val 4070579"/>
              <a:gd name="f34" fmla="val 905900"/>
              <a:gd name="f35" fmla="val 4001920"/>
              <a:gd name="f36" fmla="val 868762"/>
              <a:gd name="f37" fmla="val 3979500"/>
              <a:gd name="f38" fmla="val 786089"/>
              <a:gd name="f39" fmla="val 1565875"/>
              <a:gd name="f40" fmla="val 854053"/>
              <a:gd name="f41" fmla="val 1588295"/>
              <a:gd name="f42" fmla="val 899597"/>
              <a:gd name="f43" fmla="val 1641541"/>
              <a:gd name="f44" fmla="val 922017"/>
              <a:gd name="f45" fmla="val 1687085"/>
              <a:gd name="f46" fmla="val 1709505"/>
              <a:gd name="f47" fmla="val 1732630"/>
              <a:gd name="f48" fmla="val 914306"/>
              <a:gd name="f49" fmla="val 1755050"/>
              <a:gd name="f50" fmla="val 906604"/>
              <a:gd name="f51" fmla="val 1823014"/>
              <a:gd name="f52" fmla="val 868771"/>
              <a:gd name="f53" fmla="val 1846129"/>
              <a:gd name="f54" fmla="val 785394"/>
              <a:gd name="f55" fmla="val 1808296"/>
              <a:gd name="f56" fmla="val 717439"/>
              <a:gd name="f57" fmla="val 1641550"/>
              <a:gd name="f58" fmla="val 437194"/>
              <a:gd name="f59" fmla="val 1603717"/>
              <a:gd name="f60" fmla="val 369230"/>
              <a:gd name="f61" fmla="val 1520340"/>
              <a:gd name="f62" fmla="val 346115"/>
              <a:gd name="f63" fmla="val 1452385"/>
              <a:gd name="f64" fmla="val 383948"/>
              <a:gd name="f65" fmla="val 1384430"/>
              <a:gd name="f66" fmla="val 421781"/>
              <a:gd name="f67" fmla="val 1361306"/>
              <a:gd name="f68" fmla="val 505158"/>
              <a:gd name="f69" fmla="val 1399139"/>
              <a:gd name="f70" fmla="val 573113"/>
              <a:gd name="f71" fmla="val 2912462"/>
              <a:gd name="f72" fmla="val 596923"/>
              <a:gd name="f73" fmla="val 2988129"/>
              <a:gd name="f74" fmla="val 3048381"/>
              <a:gd name="f75" fmla="val 536670"/>
              <a:gd name="f76" fmla="val 461004"/>
              <a:gd name="f77" fmla="val 135919"/>
              <a:gd name="f78" fmla="val 60253"/>
              <a:gd name="f79" fmla="val 2836796"/>
              <a:gd name="f80" fmla="val 2776543"/>
              <a:gd name="f81" fmla="val 2768832"/>
              <a:gd name="f82" fmla="val 535975"/>
              <a:gd name="f83" fmla="val 2829085"/>
              <a:gd name="f84" fmla="val 2768137"/>
              <a:gd name="f85" fmla="val 2828390"/>
              <a:gd name="f86" fmla="val 2904056"/>
              <a:gd name="f87" fmla="val 2979722"/>
              <a:gd name="f88" fmla="val 3039975"/>
              <a:gd name="f89" fmla="val 5689710"/>
              <a:gd name="f90" fmla="val 5364626"/>
              <a:gd name="f91" fmla="val 5288959"/>
              <a:gd name="f92" fmla="val 5228706"/>
              <a:gd name="f93" fmla="val 5765376"/>
              <a:gd name="f94" fmla="val 5825629"/>
              <a:gd name="f95" fmla="val 5439587"/>
              <a:gd name="f96" fmla="val 1451681"/>
              <a:gd name="f97" fmla="val 5401754"/>
              <a:gd name="f98" fmla="val 1383716"/>
              <a:gd name="f99" fmla="val 5318376"/>
              <a:gd name="f100" fmla="val 1360601"/>
              <a:gd name="f101" fmla="val 5250422"/>
              <a:gd name="f102" fmla="val 1398434"/>
              <a:gd name="f103" fmla="val 4970177"/>
              <a:gd name="f104" fmla="val 1565180"/>
              <a:gd name="f105" fmla="val 4902222"/>
              <a:gd name="f106" fmla="val 1603013"/>
              <a:gd name="f107" fmla="val 4879098"/>
              <a:gd name="f108" fmla="val 1686390"/>
              <a:gd name="f109" fmla="val 4916931"/>
              <a:gd name="f110" fmla="val 1754345"/>
              <a:gd name="f111" fmla="val 4939351"/>
              <a:gd name="f112" fmla="val 1799890"/>
              <a:gd name="f113" fmla="val 4992597"/>
              <a:gd name="f114" fmla="val 1822310"/>
              <a:gd name="f115" fmla="val 5038141"/>
              <a:gd name="f116" fmla="val 5060561"/>
              <a:gd name="f117" fmla="val 5083686"/>
              <a:gd name="f118" fmla="val 1814598"/>
              <a:gd name="f119" fmla="val 5106096"/>
              <a:gd name="f120" fmla="val 1806896"/>
              <a:gd name="f121" fmla="val 5386341"/>
              <a:gd name="f122" fmla="val 1640151"/>
              <a:gd name="f123" fmla="val 5455000"/>
              <a:gd name="f124" fmla="val 5477420"/>
              <a:gd name="f125" fmla="val 1519635"/>
              <a:gd name="f126" fmla="val 4698339"/>
              <a:gd name="f127" fmla="val 2889347"/>
              <a:gd name="f128" fmla="val 3199723"/>
              <a:gd name="f129" fmla="val 4614961"/>
              <a:gd name="f130" fmla="val 3502388"/>
              <a:gd name="f131" fmla="val 4463629"/>
              <a:gd name="f132" fmla="val 3774931"/>
              <a:gd name="f133" fmla="val 4455927"/>
              <a:gd name="f134" fmla="val 3797351"/>
              <a:gd name="f135" fmla="val 4448215"/>
              <a:gd name="f136" fmla="val 3812764"/>
              <a:gd name="f137" fmla="val 4433497"/>
              <a:gd name="f138" fmla="val 3828177"/>
              <a:gd name="f139" fmla="val 4418084"/>
              <a:gd name="f140" fmla="val 3850597"/>
              <a:gd name="f141" fmla="val 4357831"/>
              <a:gd name="f142" fmla="val 3941677"/>
              <a:gd name="f143" fmla="val 4296873"/>
              <a:gd name="f144" fmla="val 4032061"/>
              <a:gd name="f145" fmla="val 4221207"/>
              <a:gd name="f146" fmla="val 4107727"/>
              <a:gd name="f147" fmla="val 3956376"/>
              <a:gd name="f148" fmla="val 4478356"/>
              <a:gd name="f149" fmla="val 3820456"/>
              <a:gd name="f150" fmla="val 4796434"/>
              <a:gd name="f151" fmla="val 3827463"/>
              <a:gd name="f152" fmla="val 5000317"/>
              <a:gd name="f153" fmla="val 5008029"/>
              <a:gd name="f154" fmla="val 5023442"/>
              <a:gd name="f155" fmla="val 3835175"/>
              <a:gd name="f156" fmla="val 5045862"/>
              <a:gd name="f157" fmla="val 5068282"/>
              <a:gd name="f158" fmla="val 5719156"/>
              <a:gd name="f159" fmla="val 6006407"/>
              <a:gd name="f160" fmla="val 3600465"/>
              <a:gd name="f161" fmla="val 6233406"/>
              <a:gd name="f162" fmla="val 3320925"/>
              <a:gd name="f163" fmla="val 2481590"/>
              <a:gd name="f164" fmla="val 2194338"/>
              <a:gd name="f165" fmla="val 1967340"/>
              <a:gd name="f166" fmla="val 5998696"/>
              <a:gd name="f167" fmla="val 5052869"/>
              <a:gd name="f168" fmla="val 5030449"/>
              <a:gd name="f169" fmla="val 5022738"/>
              <a:gd name="f170" fmla="val 5000327"/>
              <a:gd name="f171" fmla="val 1975051"/>
              <a:gd name="f172" fmla="val 4803450"/>
              <a:gd name="f173" fmla="val 1838427"/>
              <a:gd name="f174" fmla="val 4493084"/>
              <a:gd name="f175" fmla="val 1589009"/>
              <a:gd name="f176" fmla="val 4130157"/>
              <a:gd name="f177" fmla="val 1505631"/>
              <a:gd name="f178" fmla="val 4039077"/>
              <a:gd name="f179" fmla="val 1422263"/>
              <a:gd name="f180" fmla="val 3940991"/>
              <a:gd name="f181" fmla="val 1362010"/>
              <a:gd name="f182" fmla="val 3827492"/>
              <a:gd name="f183" fmla="val 1354308"/>
              <a:gd name="f184" fmla="val 3812079"/>
              <a:gd name="f185" fmla="val 1346597"/>
              <a:gd name="f186" fmla="val 3805072"/>
              <a:gd name="f187" fmla="val 1339590"/>
              <a:gd name="f188" fmla="val 3789659"/>
              <a:gd name="f189" fmla="val 1180547"/>
              <a:gd name="f190" fmla="val 3517116"/>
              <a:gd name="f191" fmla="val 1097179"/>
              <a:gd name="f192" fmla="val 3206749"/>
              <a:gd name="f193" fmla="val 2897068"/>
              <a:gd name="f194" fmla="val 1905697"/>
              <a:gd name="f195" fmla="val 1907096"/>
              <a:gd name="f196" fmla="val 1096484"/>
              <a:gd name="f197" fmla="val 2897763"/>
              <a:gd name="f198" fmla="val 3888421"/>
              <a:gd name="f199" fmla="val 1088763"/>
              <a:gd name="f200" fmla="val 1897976"/>
              <a:gd name="f201" fmla="val 3555625"/>
              <a:gd name="f202" fmla="val 5143929"/>
              <a:gd name="f203" fmla="val 2246880"/>
              <a:gd name="f204" fmla="val 5401059"/>
              <a:gd name="f205" fmla="val 5734550"/>
              <a:gd name="f206" fmla="val 5681304"/>
              <a:gd name="f207" fmla="val 2262293"/>
              <a:gd name="f208" fmla="val 5855761"/>
              <a:gd name="f209" fmla="val 2360379"/>
              <a:gd name="f210" fmla="val 5946135"/>
              <a:gd name="f211" fmla="val 3321629"/>
              <a:gd name="f212" fmla="val 3442126"/>
              <a:gd name="f213" fmla="val 3540916"/>
              <a:gd name="f214" fmla="val 2049308"/>
              <a:gd name="f215" fmla="val 3737088"/>
              <a:gd name="f216" fmla="val 1368303"/>
              <a:gd name="f217" fmla="val 2897040"/>
              <a:gd name="f218" fmla="val 2056991"/>
              <a:gd name="f219" fmla="val 1376005"/>
              <a:gd name="f220" fmla="val 3161890"/>
              <a:gd name="f221" fmla="val 1451671"/>
              <a:gd name="f222" fmla="val 3426722"/>
              <a:gd name="f223" fmla="val 1587590"/>
              <a:gd name="f224" fmla="val 3661432"/>
              <a:gd name="f225" fmla="val 3669134"/>
              <a:gd name="f226" fmla="val 1647843"/>
              <a:gd name="f227" fmla="val 3767220"/>
              <a:gd name="f228" fmla="val 1716503"/>
              <a:gd name="f229" fmla="val 3858299"/>
              <a:gd name="f230" fmla="val 1792169"/>
              <a:gd name="f231" fmla="val 1799880"/>
              <a:gd name="f232" fmla="val 3949388"/>
              <a:gd name="f233" fmla="val 1807582"/>
              <a:gd name="f234" fmla="val 3957090"/>
              <a:gd name="f235" fmla="val 2057000"/>
              <a:gd name="f236" fmla="val 4313001"/>
              <a:gd name="f237" fmla="val 2201326"/>
              <a:gd name="f238" fmla="val 4615665"/>
              <a:gd name="f239" fmla="val 2239159"/>
              <a:gd name="f240" fmla="val 4865093"/>
              <a:gd name="f241" fmla="val 3563336"/>
              <a:gd name="f242" fmla="val 3608880"/>
              <a:gd name="f243" fmla="val 4554717"/>
              <a:gd name="f244" fmla="val 3820466"/>
              <a:gd name="f245" fmla="val 4199511"/>
              <a:gd name="f246" fmla="val 4009631"/>
              <a:gd name="f247" fmla="val 3934670"/>
              <a:gd name="f248" fmla="val 3926959"/>
              <a:gd name="f249" fmla="val 4017343"/>
              <a:gd name="f250" fmla="val 4025045"/>
              <a:gd name="f251" fmla="val 3919257"/>
              <a:gd name="f252" fmla="val 4093009"/>
              <a:gd name="f253" fmla="val 3851292"/>
              <a:gd name="f254" fmla="val 4153957"/>
              <a:gd name="f255" fmla="val 3767924"/>
              <a:gd name="f256" fmla="val 4198797"/>
              <a:gd name="f257" fmla="val 3684547"/>
              <a:gd name="f258" fmla="val 3676835"/>
              <a:gd name="f259" fmla="val 4206508"/>
              <a:gd name="f260" fmla="val 3661422"/>
              <a:gd name="f261" fmla="val 4214220"/>
              <a:gd name="f262" fmla="val 3653720"/>
              <a:gd name="f263" fmla="val 4350129"/>
              <a:gd name="f264" fmla="val 854748"/>
              <a:gd name="f265" fmla="val 574503"/>
              <a:gd name="f266" fmla="val 506539"/>
              <a:gd name="f267" fmla="val 423171"/>
              <a:gd name="f268" fmla="val 1383021"/>
              <a:gd name="f269" fmla="val 385338"/>
              <a:gd name="f270" fmla="val 347505"/>
              <a:gd name="f271" fmla="val 1519645"/>
              <a:gd name="f272" fmla="val 369925"/>
              <a:gd name="f273" fmla="val 438584"/>
              <a:gd name="f274" fmla="val 1640846"/>
              <a:gd name="f275" fmla="val 718829"/>
              <a:gd name="f276" fmla="val 1807591"/>
              <a:gd name="f277" fmla="val 741249"/>
              <a:gd name="f278" fmla="val 1823005"/>
              <a:gd name="f279" fmla="val 764373"/>
              <a:gd name="f280" fmla="val 786793"/>
              <a:gd name="f281" fmla="val 832337"/>
              <a:gd name="f282" fmla="val 884879"/>
              <a:gd name="f283" fmla="val 1800585"/>
              <a:gd name="f284" fmla="val 908004"/>
              <a:gd name="f285" fmla="val 1755040"/>
              <a:gd name="f286" fmla="val 945132"/>
              <a:gd name="f287" fmla="val 922712"/>
              <a:gd name="f288" fmla="+- 0 0 -90"/>
              <a:gd name="f289" fmla="*/ f3 1 5816813"/>
              <a:gd name="f290" fmla="*/ f4 1 6226179"/>
              <a:gd name="f291" fmla="val f5"/>
              <a:gd name="f292" fmla="val f6"/>
              <a:gd name="f293" fmla="val f7"/>
              <a:gd name="f294" fmla="*/ f288 f0 1"/>
              <a:gd name="f295" fmla="+- f293 0 f291"/>
              <a:gd name="f296" fmla="+- f292 0 f291"/>
              <a:gd name="f297" fmla="*/ f294 1 f2"/>
              <a:gd name="f298" fmla="*/ f296 1 5816813"/>
              <a:gd name="f299" fmla="*/ f295 1 6226179"/>
              <a:gd name="f300" fmla="*/ 4017333 f296 1"/>
              <a:gd name="f301" fmla="*/ 717429 f295 1"/>
              <a:gd name="f302" fmla="*/ 4184079 f296 1"/>
              <a:gd name="f303" fmla="*/ 437184 f295 1"/>
              <a:gd name="f304" fmla="*/ 4373244 f296 1"/>
              <a:gd name="f305" fmla="*/ 383938 f295 1"/>
              <a:gd name="f306" fmla="*/ 4426491 f296 1"/>
              <a:gd name="f307" fmla="*/ 573104 f295 1"/>
              <a:gd name="f308" fmla="*/ 4259745 f296 1"/>
              <a:gd name="f309" fmla="*/ 853348 f295 1"/>
              <a:gd name="f310" fmla="*/ 4138534 f296 1"/>
              <a:gd name="f311" fmla="*/ 921313 f295 1"/>
              <a:gd name="f312" fmla="*/ 4070579 f296 1"/>
              <a:gd name="f313" fmla="*/ 905900 f295 1"/>
              <a:gd name="f314" fmla="*/ 1565875 f296 1"/>
              <a:gd name="f315" fmla="*/ 854053 f295 1"/>
              <a:gd name="f316" fmla="*/ 1687085 f296 1"/>
              <a:gd name="f317" fmla="*/ 922017 f295 1"/>
              <a:gd name="f318" fmla="*/ 1755050 f296 1"/>
              <a:gd name="f319" fmla="*/ 906604 f295 1"/>
              <a:gd name="f320" fmla="*/ 1808296 f296 1"/>
              <a:gd name="f321" fmla="*/ 717439 f295 1"/>
              <a:gd name="f322" fmla="*/ 1641550 f296 1"/>
              <a:gd name="f323" fmla="*/ 437194 f295 1"/>
              <a:gd name="f324" fmla="*/ 1452385 f296 1"/>
              <a:gd name="f325" fmla="*/ 383948 f295 1"/>
              <a:gd name="f326" fmla="*/ 1399139 f296 1"/>
              <a:gd name="f327" fmla="*/ 573113 f295 1"/>
              <a:gd name="f328" fmla="*/ 2912462 f296 1"/>
              <a:gd name="f329" fmla="*/ 596923 f295 1"/>
              <a:gd name="f330" fmla="*/ 3048381 f296 1"/>
              <a:gd name="f331" fmla="*/ 461004 f295 1"/>
              <a:gd name="f332" fmla="*/ 135919 f295 1"/>
              <a:gd name="f333" fmla="*/ 0 f295 1"/>
              <a:gd name="f334" fmla="*/ 2776543 f296 1"/>
              <a:gd name="f335" fmla="*/ 461004 f296 1"/>
              <a:gd name="f336" fmla="*/ 2768137 f295 1"/>
              <a:gd name="f337" fmla="*/ 135919 f296 1"/>
              <a:gd name="f338" fmla="*/ 0 f296 1"/>
              <a:gd name="f339" fmla="*/ 2904056 f295 1"/>
              <a:gd name="f340" fmla="*/ 3039975 f295 1"/>
              <a:gd name="f341" fmla="*/ 596923 f296 1"/>
              <a:gd name="f342" fmla="*/ 5689710 f296 1"/>
              <a:gd name="f343" fmla="*/ 5364626 f296 1"/>
              <a:gd name="f344" fmla="*/ 5228706 f296 1"/>
              <a:gd name="f345" fmla="*/ 5825629 f296 1"/>
              <a:gd name="f346" fmla="*/ 5439587 f296 1"/>
              <a:gd name="f347" fmla="*/ 1451681 f295 1"/>
              <a:gd name="f348" fmla="*/ 5250422 f296 1"/>
              <a:gd name="f349" fmla="*/ 1398434 f295 1"/>
              <a:gd name="f350" fmla="*/ 4970177 f296 1"/>
              <a:gd name="f351" fmla="*/ 1565180 f295 1"/>
              <a:gd name="f352" fmla="*/ 4916931 f296 1"/>
              <a:gd name="f353" fmla="*/ 1754345 f295 1"/>
              <a:gd name="f354" fmla="*/ 5038141 f296 1"/>
              <a:gd name="f355" fmla="*/ 1822310 f295 1"/>
              <a:gd name="f356" fmla="*/ 5106096 f296 1"/>
              <a:gd name="f357" fmla="*/ 1806896 f295 1"/>
              <a:gd name="f358" fmla="*/ 5386341 f296 1"/>
              <a:gd name="f359" fmla="*/ 1640151 f295 1"/>
              <a:gd name="f360" fmla="*/ 4698339 f296 1"/>
              <a:gd name="f361" fmla="*/ 2889347 f295 1"/>
              <a:gd name="f362" fmla="*/ 4463629 f296 1"/>
              <a:gd name="f363" fmla="*/ 3774931 f295 1"/>
              <a:gd name="f364" fmla="*/ 4433497 f296 1"/>
              <a:gd name="f365" fmla="*/ 3828177 f295 1"/>
              <a:gd name="f366" fmla="*/ 4418084 f296 1"/>
              <a:gd name="f367" fmla="*/ 3850597 f295 1"/>
              <a:gd name="f368" fmla="*/ 4221207 f296 1"/>
              <a:gd name="f369" fmla="*/ 4107727 f295 1"/>
              <a:gd name="f370" fmla="*/ 3827463 f296 1"/>
              <a:gd name="f371" fmla="*/ 5000317 f295 1"/>
              <a:gd name="f372" fmla="*/ 5008029 f295 1"/>
              <a:gd name="f373" fmla="*/ 3835175 f296 1"/>
              <a:gd name="f374" fmla="*/ 5068282 f295 1"/>
              <a:gd name="f375" fmla="*/ 5719156 f295 1"/>
              <a:gd name="f376" fmla="*/ 3320925 f296 1"/>
              <a:gd name="f377" fmla="*/ 6233406 f295 1"/>
              <a:gd name="f378" fmla="*/ 2481590 f296 1"/>
              <a:gd name="f379" fmla="*/ 1967340 f296 1"/>
              <a:gd name="f380" fmla="*/ 5030449 f295 1"/>
              <a:gd name="f381" fmla="*/ 5000327 f295 1"/>
              <a:gd name="f382" fmla="*/ 1589009 f296 1"/>
              <a:gd name="f383" fmla="*/ 4130157 f295 1"/>
              <a:gd name="f384" fmla="*/ 1362010 f296 1"/>
              <a:gd name="f385" fmla="*/ 3827492 f295 1"/>
              <a:gd name="f386" fmla="*/ 1339590 f296 1"/>
              <a:gd name="f387" fmla="*/ 3789659 f295 1"/>
              <a:gd name="f388" fmla="*/ 1097179 f296 1"/>
              <a:gd name="f389" fmla="*/ 2897068 f295 1"/>
              <a:gd name="f390" fmla="*/ 2897763 f296 1"/>
              <a:gd name="f391" fmla="*/ 1096484 f295 1"/>
              <a:gd name="f392" fmla="*/ 3555625 f296 1"/>
              <a:gd name="f393" fmla="*/ 5143929 f295 1"/>
              <a:gd name="f394" fmla="*/ 2246880 f296 1"/>
              <a:gd name="f395" fmla="*/ 5401059 f295 1"/>
              <a:gd name="f396" fmla="*/ 5734550 f295 1"/>
              <a:gd name="f397" fmla="*/ 5681304 f295 1"/>
              <a:gd name="f398" fmla="*/ 5946135 f295 1"/>
              <a:gd name="f399" fmla="*/ 3321629 f296 1"/>
              <a:gd name="f400" fmla="*/ 2897040 f296 1"/>
              <a:gd name="f401" fmla="*/ 1368303 f295 1"/>
              <a:gd name="f402" fmla="*/ 1376005 f296 1"/>
              <a:gd name="f403" fmla="*/ 1587590 f296 1"/>
              <a:gd name="f404" fmla="*/ 3661432 f295 1"/>
              <a:gd name="f405" fmla="*/ 3669134 f295 1"/>
              <a:gd name="f406" fmla="*/ 1792169 f296 1"/>
              <a:gd name="f407" fmla="*/ 3941677 f295 1"/>
              <a:gd name="f408" fmla="*/ 1807582 f296 1"/>
              <a:gd name="f409" fmla="*/ 3957090 f295 1"/>
              <a:gd name="f410" fmla="*/ 2239159 f296 1"/>
              <a:gd name="f411" fmla="*/ 4865093 f295 1"/>
              <a:gd name="f412" fmla="*/ 3563336 f296 1"/>
              <a:gd name="f413" fmla="*/ 4009631 f296 1"/>
              <a:gd name="f414" fmla="*/ 3934670 f295 1"/>
              <a:gd name="f415" fmla="*/ 4025045 f296 1"/>
              <a:gd name="f416" fmla="*/ 3919257 f295 1"/>
              <a:gd name="f417" fmla="*/ 4198797 f296 1"/>
              <a:gd name="f418" fmla="*/ 3684547 f295 1"/>
              <a:gd name="f419" fmla="*/ 4206508 f296 1"/>
              <a:gd name="f420" fmla="*/ 4214220 f296 1"/>
              <a:gd name="f421" fmla="*/ 3653720 f295 1"/>
              <a:gd name="f422" fmla="*/ 854748 f296 1"/>
              <a:gd name="f423" fmla="*/ 574503 f296 1"/>
              <a:gd name="f424" fmla="*/ 385338 f296 1"/>
              <a:gd name="f425" fmla="*/ 438584 f296 1"/>
              <a:gd name="f426" fmla="*/ 1640846 f295 1"/>
              <a:gd name="f427" fmla="*/ 718829 f296 1"/>
              <a:gd name="f428" fmla="*/ 1807591 f295 1"/>
              <a:gd name="f429" fmla="*/ 786793 f296 1"/>
              <a:gd name="f430" fmla="*/ 1823005 f295 1"/>
              <a:gd name="f431" fmla="*/ 908004 f296 1"/>
              <a:gd name="f432" fmla="*/ 1755040 f295 1"/>
              <a:gd name="f433" fmla="+- f297 0 f1"/>
              <a:gd name="f434" fmla="*/ f300 1 5816813"/>
              <a:gd name="f435" fmla="*/ f301 1 6226179"/>
              <a:gd name="f436" fmla="*/ f302 1 5816813"/>
              <a:gd name="f437" fmla="*/ f303 1 6226179"/>
              <a:gd name="f438" fmla="*/ f304 1 5816813"/>
              <a:gd name="f439" fmla="*/ f305 1 6226179"/>
              <a:gd name="f440" fmla="*/ f306 1 5816813"/>
              <a:gd name="f441" fmla="*/ f307 1 6226179"/>
              <a:gd name="f442" fmla="*/ f308 1 5816813"/>
              <a:gd name="f443" fmla="*/ f309 1 6226179"/>
              <a:gd name="f444" fmla="*/ f310 1 5816813"/>
              <a:gd name="f445" fmla="*/ f311 1 6226179"/>
              <a:gd name="f446" fmla="*/ f312 1 5816813"/>
              <a:gd name="f447" fmla="*/ f313 1 6226179"/>
              <a:gd name="f448" fmla="*/ f314 1 5816813"/>
              <a:gd name="f449" fmla="*/ f315 1 6226179"/>
              <a:gd name="f450" fmla="*/ f316 1 5816813"/>
              <a:gd name="f451" fmla="*/ f317 1 6226179"/>
              <a:gd name="f452" fmla="*/ f318 1 5816813"/>
              <a:gd name="f453" fmla="*/ f319 1 6226179"/>
              <a:gd name="f454" fmla="*/ f320 1 5816813"/>
              <a:gd name="f455" fmla="*/ f321 1 6226179"/>
              <a:gd name="f456" fmla="*/ f322 1 5816813"/>
              <a:gd name="f457" fmla="*/ f323 1 6226179"/>
              <a:gd name="f458" fmla="*/ f324 1 5816813"/>
              <a:gd name="f459" fmla="*/ f325 1 6226179"/>
              <a:gd name="f460" fmla="*/ f326 1 5816813"/>
              <a:gd name="f461" fmla="*/ f327 1 6226179"/>
              <a:gd name="f462" fmla="*/ f328 1 5816813"/>
              <a:gd name="f463" fmla="*/ f329 1 6226179"/>
              <a:gd name="f464" fmla="*/ f330 1 5816813"/>
              <a:gd name="f465" fmla="*/ f331 1 6226179"/>
              <a:gd name="f466" fmla="*/ f332 1 6226179"/>
              <a:gd name="f467" fmla="*/ f333 1 6226179"/>
              <a:gd name="f468" fmla="*/ f334 1 5816813"/>
              <a:gd name="f469" fmla="*/ f335 1 5816813"/>
              <a:gd name="f470" fmla="*/ f336 1 6226179"/>
              <a:gd name="f471" fmla="*/ f337 1 5816813"/>
              <a:gd name="f472" fmla="*/ f338 1 5816813"/>
              <a:gd name="f473" fmla="*/ f339 1 6226179"/>
              <a:gd name="f474" fmla="*/ f340 1 6226179"/>
              <a:gd name="f475" fmla="*/ f341 1 5816813"/>
              <a:gd name="f476" fmla="*/ f342 1 5816813"/>
              <a:gd name="f477" fmla="*/ f343 1 5816813"/>
              <a:gd name="f478" fmla="*/ f344 1 5816813"/>
              <a:gd name="f479" fmla="*/ f345 1 5816813"/>
              <a:gd name="f480" fmla="*/ f346 1 5816813"/>
              <a:gd name="f481" fmla="*/ f347 1 6226179"/>
              <a:gd name="f482" fmla="*/ f348 1 5816813"/>
              <a:gd name="f483" fmla="*/ f349 1 6226179"/>
              <a:gd name="f484" fmla="*/ f350 1 5816813"/>
              <a:gd name="f485" fmla="*/ f351 1 6226179"/>
              <a:gd name="f486" fmla="*/ f352 1 5816813"/>
              <a:gd name="f487" fmla="*/ f353 1 6226179"/>
              <a:gd name="f488" fmla="*/ f354 1 5816813"/>
              <a:gd name="f489" fmla="*/ f355 1 6226179"/>
              <a:gd name="f490" fmla="*/ f356 1 5816813"/>
              <a:gd name="f491" fmla="*/ f357 1 6226179"/>
              <a:gd name="f492" fmla="*/ f358 1 5816813"/>
              <a:gd name="f493" fmla="*/ f359 1 6226179"/>
              <a:gd name="f494" fmla="*/ f360 1 5816813"/>
              <a:gd name="f495" fmla="*/ f361 1 6226179"/>
              <a:gd name="f496" fmla="*/ f362 1 5816813"/>
              <a:gd name="f497" fmla="*/ f363 1 6226179"/>
              <a:gd name="f498" fmla="*/ f364 1 5816813"/>
              <a:gd name="f499" fmla="*/ f365 1 6226179"/>
              <a:gd name="f500" fmla="*/ f366 1 5816813"/>
              <a:gd name="f501" fmla="*/ f367 1 6226179"/>
              <a:gd name="f502" fmla="*/ f368 1 5816813"/>
              <a:gd name="f503" fmla="*/ f369 1 6226179"/>
              <a:gd name="f504" fmla="*/ f370 1 5816813"/>
              <a:gd name="f505" fmla="*/ f371 1 6226179"/>
              <a:gd name="f506" fmla="*/ f372 1 6226179"/>
              <a:gd name="f507" fmla="*/ f373 1 5816813"/>
              <a:gd name="f508" fmla="*/ f374 1 6226179"/>
              <a:gd name="f509" fmla="*/ f375 1 6226179"/>
              <a:gd name="f510" fmla="*/ f376 1 5816813"/>
              <a:gd name="f511" fmla="*/ f377 1 6226179"/>
              <a:gd name="f512" fmla="*/ f378 1 5816813"/>
              <a:gd name="f513" fmla="*/ f379 1 5816813"/>
              <a:gd name="f514" fmla="*/ f380 1 6226179"/>
              <a:gd name="f515" fmla="*/ f381 1 6226179"/>
              <a:gd name="f516" fmla="*/ f382 1 5816813"/>
              <a:gd name="f517" fmla="*/ f383 1 6226179"/>
              <a:gd name="f518" fmla="*/ f384 1 5816813"/>
              <a:gd name="f519" fmla="*/ f385 1 6226179"/>
              <a:gd name="f520" fmla="*/ f386 1 5816813"/>
              <a:gd name="f521" fmla="*/ f387 1 6226179"/>
              <a:gd name="f522" fmla="*/ f388 1 5816813"/>
              <a:gd name="f523" fmla="*/ f389 1 6226179"/>
              <a:gd name="f524" fmla="*/ f390 1 5816813"/>
              <a:gd name="f525" fmla="*/ f391 1 6226179"/>
              <a:gd name="f526" fmla="*/ f392 1 5816813"/>
              <a:gd name="f527" fmla="*/ f393 1 6226179"/>
              <a:gd name="f528" fmla="*/ f394 1 5816813"/>
              <a:gd name="f529" fmla="*/ f395 1 6226179"/>
              <a:gd name="f530" fmla="*/ f396 1 6226179"/>
              <a:gd name="f531" fmla="*/ f397 1 6226179"/>
              <a:gd name="f532" fmla="*/ f398 1 6226179"/>
              <a:gd name="f533" fmla="*/ f399 1 5816813"/>
              <a:gd name="f534" fmla="*/ f400 1 5816813"/>
              <a:gd name="f535" fmla="*/ f401 1 6226179"/>
              <a:gd name="f536" fmla="*/ f402 1 5816813"/>
              <a:gd name="f537" fmla="*/ f403 1 5816813"/>
              <a:gd name="f538" fmla="*/ f404 1 6226179"/>
              <a:gd name="f539" fmla="*/ f405 1 6226179"/>
              <a:gd name="f540" fmla="*/ f406 1 5816813"/>
              <a:gd name="f541" fmla="*/ f407 1 6226179"/>
              <a:gd name="f542" fmla="*/ f408 1 5816813"/>
              <a:gd name="f543" fmla="*/ f409 1 6226179"/>
              <a:gd name="f544" fmla="*/ f410 1 5816813"/>
              <a:gd name="f545" fmla="*/ f411 1 6226179"/>
              <a:gd name="f546" fmla="*/ f412 1 5816813"/>
              <a:gd name="f547" fmla="*/ f413 1 5816813"/>
              <a:gd name="f548" fmla="*/ f414 1 6226179"/>
              <a:gd name="f549" fmla="*/ f415 1 5816813"/>
              <a:gd name="f550" fmla="*/ f416 1 6226179"/>
              <a:gd name="f551" fmla="*/ f417 1 5816813"/>
              <a:gd name="f552" fmla="*/ f418 1 6226179"/>
              <a:gd name="f553" fmla="*/ f419 1 5816813"/>
              <a:gd name="f554" fmla="*/ f420 1 5816813"/>
              <a:gd name="f555" fmla="*/ f421 1 6226179"/>
              <a:gd name="f556" fmla="*/ f422 1 5816813"/>
              <a:gd name="f557" fmla="*/ f423 1 5816813"/>
              <a:gd name="f558" fmla="*/ f424 1 5816813"/>
              <a:gd name="f559" fmla="*/ f425 1 5816813"/>
              <a:gd name="f560" fmla="*/ f426 1 6226179"/>
              <a:gd name="f561" fmla="*/ f427 1 5816813"/>
              <a:gd name="f562" fmla="*/ f428 1 6226179"/>
              <a:gd name="f563" fmla="*/ f429 1 5816813"/>
              <a:gd name="f564" fmla="*/ f430 1 6226179"/>
              <a:gd name="f565" fmla="*/ f431 1 5816813"/>
              <a:gd name="f566" fmla="*/ f432 1 6226179"/>
              <a:gd name="f567" fmla="*/ f291 1 f298"/>
              <a:gd name="f568" fmla="*/ f292 1 f298"/>
              <a:gd name="f569" fmla="*/ f291 1 f299"/>
              <a:gd name="f570" fmla="*/ f293 1 f299"/>
              <a:gd name="f571" fmla="*/ f434 1 f298"/>
              <a:gd name="f572" fmla="*/ f435 1 f299"/>
              <a:gd name="f573" fmla="*/ f436 1 f298"/>
              <a:gd name="f574" fmla="*/ f437 1 f299"/>
              <a:gd name="f575" fmla="*/ f438 1 f298"/>
              <a:gd name="f576" fmla="*/ f439 1 f299"/>
              <a:gd name="f577" fmla="*/ f440 1 f298"/>
              <a:gd name="f578" fmla="*/ f441 1 f299"/>
              <a:gd name="f579" fmla="*/ f442 1 f298"/>
              <a:gd name="f580" fmla="*/ f443 1 f299"/>
              <a:gd name="f581" fmla="*/ f444 1 f298"/>
              <a:gd name="f582" fmla="*/ f445 1 f299"/>
              <a:gd name="f583" fmla="*/ f446 1 f298"/>
              <a:gd name="f584" fmla="*/ f447 1 f299"/>
              <a:gd name="f585" fmla="*/ f448 1 f298"/>
              <a:gd name="f586" fmla="*/ f449 1 f299"/>
              <a:gd name="f587" fmla="*/ f450 1 f298"/>
              <a:gd name="f588" fmla="*/ f451 1 f299"/>
              <a:gd name="f589" fmla="*/ f452 1 f298"/>
              <a:gd name="f590" fmla="*/ f453 1 f299"/>
              <a:gd name="f591" fmla="*/ f454 1 f298"/>
              <a:gd name="f592" fmla="*/ f455 1 f299"/>
              <a:gd name="f593" fmla="*/ f456 1 f298"/>
              <a:gd name="f594" fmla="*/ f457 1 f299"/>
              <a:gd name="f595" fmla="*/ f458 1 f298"/>
              <a:gd name="f596" fmla="*/ f459 1 f299"/>
              <a:gd name="f597" fmla="*/ f460 1 f298"/>
              <a:gd name="f598" fmla="*/ f461 1 f299"/>
              <a:gd name="f599" fmla="*/ f462 1 f298"/>
              <a:gd name="f600" fmla="*/ f463 1 f299"/>
              <a:gd name="f601" fmla="*/ f464 1 f298"/>
              <a:gd name="f602" fmla="*/ f465 1 f299"/>
              <a:gd name="f603" fmla="*/ f466 1 f299"/>
              <a:gd name="f604" fmla="*/ f467 1 f299"/>
              <a:gd name="f605" fmla="*/ f468 1 f298"/>
              <a:gd name="f606" fmla="*/ f469 1 f298"/>
              <a:gd name="f607" fmla="*/ f470 1 f299"/>
              <a:gd name="f608" fmla="*/ f471 1 f298"/>
              <a:gd name="f609" fmla="*/ f472 1 f298"/>
              <a:gd name="f610" fmla="*/ f473 1 f299"/>
              <a:gd name="f611" fmla="*/ f474 1 f299"/>
              <a:gd name="f612" fmla="*/ f475 1 f298"/>
              <a:gd name="f613" fmla="*/ f476 1 f298"/>
              <a:gd name="f614" fmla="*/ f477 1 f298"/>
              <a:gd name="f615" fmla="*/ f478 1 f298"/>
              <a:gd name="f616" fmla="*/ f479 1 f298"/>
              <a:gd name="f617" fmla="*/ f480 1 f298"/>
              <a:gd name="f618" fmla="*/ f481 1 f299"/>
              <a:gd name="f619" fmla="*/ f482 1 f298"/>
              <a:gd name="f620" fmla="*/ f483 1 f299"/>
              <a:gd name="f621" fmla="*/ f484 1 f298"/>
              <a:gd name="f622" fmla="*/ f485 1 f299"/>
              <a:gd name="f623" fmla="*/ f486 1 f298"/>
              <a:gd name="f624" fmla="*/ f487 1 f299"/>
              <a:gd name="f625" fmla="*/ f488 1 f298"/>
              <a:gd name="f626" fmla="*/ f489 1 f299"/>
              <a:gd name="f627" fmla="*/ f490 1 f298"/>
              <a:gd name="f628" fmla="*/ f491 1 f299"/>
              <a:gd name="f629" fmla="*/ f492 1 f298"/>
              <a:gd name="f630" fmla="*/ f493 1 f299"/>
              <a:gd name="f631" fmla="*/ f494 1 f298"/>
              <a:gd name="f632" fmla="*/ f495 1 f299"/>
              <a:gd name="f633" fmla="*/ f496 1 f298"/>
              <a:gd name="f634" fmla="*/ f497 1 f299"/>
              <a:gd name="f635" fmla="*/ f498 1 f298"/>
              <a:gd name="f636" fmla="*/ f499 1 f299"/>
              <a:gd name="f637" fmla="*/ f500 1 f298"/>
              <a:gd name="f638" fmla="*/ f501 1 f299"/>
              <a:gd name="f639" fmla="*/ f502 1 f298"/>
              <a:gd name="f640" fmla="*/ f503 1 f299"/>
              <a:gd name="f641" fmla="*/ f504 1 f298"/>
              <a:gd name="f642" fmla="*/ f505 1 f299"/>
              <a:gd name="f643" fmla="*/ f506 1 f299"/>
              <a:gd name="f644" fmla="*/ f507 1 f298"/>
              <a:gd name="f645" fmla="*/ f508 1 f299"/>
              <a:gd name="f646" fmla="*/ f509 1 f299"/>
              <a:gd name="f647" fmla="*/ f510 1 f298"/>
              <a:gd name="f648" fmla="*/ f511 1 f299"/>
              <a:gd name="f649" fmla="*/ f512 1 f298"/>
              <a:gd name="f650" fmla="*/ f513 1 f298"/>
              <a:gd name="f651" fmla="*/ f514 1 f299"/>
              <a:gd name="f652" fmla="*/ f515 1 f299"/>
              <a:gd name="f653" fmla="*/ f516 1 f298"/>
              <a:gd name="f654" fmla="*/ f517 1 f299"/>
              <a:gd name="f655" fmla="*/ f518 1 f298"/>
              <a:gd name="f656" fmla="*/ f519 1 f299"/>
              <a:gd name="f657" fmla="*/ f520 1 f298"/>
              <a:gd name="f658" fmla="*/ f521 1 f299"/>
              <a:gd name="f659" fmla="*/ f522 1 f298"/>
              <a:gd name="f660" fmla="*/ f523 1 f299"/>
              <a:gd name="f661" fmla="*/ f524 1 f298"/>
              <a:gd name="f662" fmla="*/ f525 1 f299"/>
              <a:gd name="f663" fmla="*/ f526 1 f298"/>
              <a:gd name="f664" fmla="*/ f527 1 f299"/>
              <a:gd name="f665" fmla="*/ f528 1 f298"/>
              <a:gd name="f666" fmla="*/ f529 1 f299"/>
              <a:gd name="f667" fmla="*/ f530 1 f299"/>
              <a:gd name="f668" fmla="*/ f531 1 f299"/>
              <a:gd name="f669" fmla="*/ f532 1 f299"/>
              <a:gd name="f670" fmla="*/ f533 1 f298"/>
              <a:gd name="f671" fmla="*/ f534 1 f298"/>
              <a:gd name="f672" fmla="*/ f535 1 f299"/>
              <a:gd name="f673" fmla="*/ f536 1 f298"/>
              <a:gd name="f674" fmla="*/ f537 1 f298"/>
              <a:gd name="f675" fmla="*/ f538 1 f299"/>
              <a:gd name="f676" fmla="*/ f539 1 f299"/>
              <a:gd name="f677" fmla="*/ f540 1 f298"/>
              <a:gd name="f678" fmla="*/ f541 1 f299"/>
              <a:gd name="f679" fmla="*/ f542 1 f298"/>
              <a:gd name="f680" fmla="*/ f543 1 f299"/>
              <a:gd name="f681" fmla="*/ f544 1 f298"/>
              <a:gd name="f682" fmla="*/ f545 1 f299"/>
              <a:gd name="f683" fmla="*/ f546 1 f298"/>
              <a:gd name="f684" fmla="*/ f547 1 f298"/>
              <a:gd name="f685" fmla="*/ f548 1 f299"/>
              <a:gd name="f686" fmla="*/ f549 1 f298"/>
              <a:gd name="f687" fmla="*/ f550 1 f299"/>
              <a:gd name="f688" fmla="*/ f551 1 f298"/>
              <a:gd name="f689" fmla="*/ f552 1 f299"/>
              <a:gd name="f690" fmla="*/ f553 1 f298"/>
              <a:gd name="f691" fmla="*/ f554 1 f298"/>
              <a:gd name="f692" fmla="*/ f555 1 f299"/>
              <a:gd name="f693" fmla="*/ f556 1 f298"/>
              <a:gd name="f694" fmla="*/ f557 1 f298"/>
              <a:gd name="f695" fmla="*/ f558 1 f298"/>
              <a:gd name="f696" fmla="*/ f559 1 f298"/>
              <a:gd name="f697" fmla="*/ f560 1 f299"/>
              <a:gd name="f698" fmla="*/ f561 1 f298"/>
              <a:gd name="f699" fmla="*/ f562 1 f299"/>
              <a:gd name="f700" fmla="*/ f563 1 f298"/>
              <a:gd name="f701" fmla="*/ f564 1 f299"/>
              <a:gd name="f702" fmla="*/ f565 1 f298"/>
              <a:gd name="f703" fmla="*/ f566 1 f299"/>
              <a:gd name="f704" fmla="*/ f567 f289 1"/>
              <a:gd name="f705" fmla="*/ f568 f289 1"/>
              <a:gd name="f706" fmla="*/ f570 f290 1"/>
              <a:gd name="f707" fmla="*/ f569 f290 1"/>
              <a:gd name="f708" fmla="*/ f571 f289 1"/>
              <a:gd name="f709" fmla="*/ f572 f290 1"/>
              <a:gd name="f710" fmla="*/ f573 f289 1"/>
              <a:gd name="f711" fmla="*/ f574 f290 1"/>
              <a:gd name="f712" fmla="*/ f575 f289 1"/>
              <a:gd name="f713" fmla="*/ f576 f290 1"/>
              <a:gd name="f714" fmla="*/ f577 f289 1"/>
              <a:gd name="f715" fmla="*/ f578 f290 1"/>
              <a:gd name="f716" fmla="*/ f579 f289 1"/>
              <a:gd name="f717" fmla="*/ f580 f290 1"/>
              <a:gd name="f718" fmla="*/ f581 f289 1"/>
              <a:gd name="f719" fmla="*/ f582 f290 1"/>
              <a:gd name="f720" fmla="*/ f583 f289 1"/>
              <a:gd name="f721" fmla="*/ f584 f290 1"/>
              <a:gd name="f722" fmla="*/ f585 f289 1"/>
              <a:gd name="f723" fmla="*/ f586 f290 1"/>
              <a:gd name="f724" fmla="*/ f587 f289 1"/>
              <a:gd name="f725" fmla="*/ f588 f290 1"/>
              <a:gd name="f726" fmla="*/ f589 f289 1"/>
              <a:gd name="f727" fmla="*/ f590 f290 1"/>
              <a:gd name="f728" fmla="*/ f591 f289 1"/>
              <a:gd name="f729" fmla="*/ f592 f290 1"/>
              <a:gd name="f730" fmla="*/ f593 f289 1"/>
              <a:gd name="f731" fmla="*/ f594 f290 1"/>
              <a:gd name="f732" fmla="*/ f595 f289 1"/>
              <a:gd name="f733" fmla="*/ f596 f290 1"/>
              <a:gd name="f734" fmla="*/ f597 f289 1"/>
              <a:gd name="f735" fmla="*/ f598 f290 1"/>
              <a:gd name="f736" fmla="*/ f599 f289 1"/>
              <a:gd name="f737" fmla="*/ f600 f290 1"/>
              <a:gd name="f738" fmla="*/ f601 f289 1"/>
              <a:gd name="f739" fmla="*/ f602 f290 1"/>
              <a:gd name="f740" fmla="*/ f603 f290 1"/>
              <a:gd name="f741" fmla="*/ f604 f290 1"/>
              <a:gd name="f742" fmla="*/ f605 f289 1"/>
              <a:gd name="f743" fmla="*/ f606 f289 1"/>
              <a:gd name="f744" fmla="*/ f607 f290 1"/>
              <a:gd name="f745" fmla="*/ f608 f289 1"/>
              <a:gd name="f746" fmla="*/ f609 f289 1"/>
              <a:gd name="f747" fmla="*/ f610 f290 1"/>
              <a:gd name="f748" fmla="*/ f611 f290 1"/>
              <a:gd name="f749" fmla="*/ f612 f289 1"/>
              <a:gd name="f750" fmla="*/ f613 f289 1"/>
              <a:gd name="f751" fmla="*/ f614 f289 1"/>
              <a:gd name="f752" fmla="*/ f615 f289 1"/>
              <a:gd name="f753" fmla="*/ f616 f289 1"/>
              <a:gd name="f754" fmla="*/ f617 f289 1"/>
              <a:gd name="f755" fmla="*/ f618 f290 1"/>
              <a:gd name="f756" fmla="*/ f619 f289 1"/>
              <a:gd name="f757" fmla="*/ f620 f290 1"/>
              <a:gd name="f758" fmla="*/ f621 f289 1"/>
              <a:gd name="f759" fmla="*/ f622 f290 1"/>
              <a:gd name="f760" fmla="*/ f623 f289 1"/>
              <a:gd name="f761" fmla="*/ f624 f290 1"/>
              <a:gd name="f762" fmla="*/ f625 f289 1"/>
              <a:gd name="f763" fmla="*/ f626 f290 1"/>
              <a:gd name="f764" fmla="*/ f627 f289 1"/>
              <a:gd name="f765" fmla="*/ f628 f290 1"/>
              <a:gd name="f766" fmla="*/ f629 f289 1"/>
              <a:gd name="f767" fmla="*/ f630 f290 1"/>
              <a:gd name="f768" fmla="*/ f631 f289 1"/>
              <a:gd name="f769" fmla="*/ f632 f290 1"/>
              <a:gd name="f770" fmla="*/ f633 f289 1"/>
              <a:gd name="f771" fmla="*/ f634 f290 1"/>
              <a:gd name="f772" fmla="*/ f635 f289 1"/>
              <a:gd name="f773" fmla="*/ f636 f290 1"/>
              <a:gd name="f774" fmla="*/ f637 f289 1"/>
              <a:gd name="f775" fmla="*/ f638 f290 1"/>
              <a:gd name="f776" fmla="*/ f639 f289 1"/>
              <a:gd name="f777" fmla="*/ f640 f290 1"/>
              <a:gd name="f778" fmla="*/ f641 f289 1"/>
              <a:gd name="f779" fmla="*/ f642 f290 1"/>
              <a:gd name="f780" fmla="*/ f643 f290 1"/>
              <a:gd name="f781" fmla="*/ f644 f289 1"/>
              <a:gd name="f782" fmla="*/ f645 f290 1"/>
              <a:gd name="f783" fmla="*/ f646 f290 1"/>
              <a:gd name="f784" fmla="*/ f647 f289 1"/>
              <a:gd name="f785" fmla="*/ f648 f290 1"/>
              <a:gd name="f786" fmla="*/ f649 f289 1"/>
              <a:gd name="f787" fmla="*/ f650 f289 1"/>
              <a:gd name="f788" fmla="*/ f651 f290 1"/>
              <a:gd name="f789" fmla="*/ f652 f290 1"/>
              <a:gd name="f790" fmla="*/ f653 f289 1"/>
              <a:gd name="f791" fmla="*/ f654 f290 1"/>
              <a:gd name="f792" fmla="*/ f655 f289 1"/>
              <a:gd name="f793" fmla="*/ f656 f290 1"/>
              <a:gd name="f794" fmla="*/ f657 f289 1"/>
              <a:gd name="f795" fmla="*/ f658 f290 1"/>
              <a:gd name="f796" fmla="*/ f659 f289 1"/>
              <a:gd name="f797" fmla="*/ f660 f290 1"/>
              <a:gd name="f798" fmla="*/ f661 f289 1"/>
              <a:gd name="f799" fmla="*/ f662 f290 1"/>
              <a:gd name="f800" fmla="*/ f663 f289 1"/>
              <a:gd name="f801" fmla="*/ f664 f290 1"/>
              <a:gd name="f802" fmla="*/ f665 f289 1"/>
              <a:gd name="f803" fmla="*/ f666 f290 1"/>
              <a:gd name="f804" fmla="*/ f667 f290 1"/>
              <a:gd name="f805" fmla="*/ f668 f290 1"/>
              <a:gd name="f806" fmla="*/ f669 f290 1"/>
              <a:gd name="f807" fmla="*/ f670 f289 1"/>
              <a:gd name="f808" fmla="*/ f671 f289 1"/>
              <a:gd name="f809" fmla="*/ f672 f290 1"/>
              <a:gd name="f810" fmla="*/ f673 f289 1"/>
              <a:gd name="f811" fmla="*/ f674 f289 1"/>
              <a:gd name="f812" fmla="*/ f675 f290 1"/>
              <a:gd name="f813" fmla="*/ f676 f290 1"/>
              <a:gd name="f814" fmla="*/ f677 f289 1"/>
              <a:gd name="f815" fmla="*/ f678 f290 1"/>
              <a:gd name="f816" fmla="*/ f679 f289 1"/>
              <a:gd name="f817" fmla="*/ f680 f290 1"/>
              <a:gd name="f818" fmla="*/ f681 f289 1"/>
              <a:gd name="f819" fmla="*/ f682 f290 1"/>
              <a:gd name="f820" fmla="*/ f683 f289 1"/>
              <a:gd name="f821" fmla="*/ f684 f289 1"/>
              <a:gd name="f822" fmla="*/ f685 f290 1"/>
              <a:gd name="f823" fmla="*/ f686 f289 1"/>
              <a:gd name="f824" fmla="*/ f687 f290 1"/>
              <a:gd name="f825" fmla="*/ f688 f289 1"/>
              <a:gd name="f826" fmla="*/ f689 f290 1"/>
              <a:gd name="f827" fmla="*/ f690 f289 1"/>
              <a:gd name="f828" fmla="*/ f691 f289 1"/>
              <a:gd name="f829" fmla="*/ f692 f290 1"/>
              <a:gd name="f830" fmla="*/ f693 f289 1"/>
              <a:gd name="f831" fmla="*/ f694 f289 1"/>
              <a:gd name="f832" fmla="*/ f695 f289 1"/>
              <a:gd name="f833" fmla="*/ f696 f289 1"/>
              <a:gd name="f834" fmla="*/ f697 f290 1"/>
              <a:gd name="f835" fmla="*/ f698 f289 1"/>
              <a:gd name="f836" fmla="*/ f699 f290 1"/>
              <a:gd name="f837" fmla="*/ f700 f289 1"/>
              <a:gd name="f838" fmla="*/ f701 f290 1"/>
              <a:gd name="f839" fmla="*/ f702 f289 1"/>
              <a:gd name="f840" fmla="*/ f703 f290 1"/>
            </a:gdLst>
            <a:ahLst/>
            <a:cxnLst>
              <a:cxn ang="3cd4">
                <a:pos x="hc" y="t"/>
              </a:cxn>
              <a:cxn ang="0">
                <a:pos x="r" y="vc"/>
              </a:cxn>
              <a:cxn ang="cd4">
                <a:pos x="hc" y="b"/>
              </a:cxn>
              <a:cxn ang="cd2">
                <a:pos x="l" y="vc"/>
              </a:cxn>
              <a:cxn ang="f433">
                <a:pos x="f708" y="f709"/>
              </a:cxn>
              <a:cxn ang="f433">
                <a:pos x="f710" y="f711"/>
              </a:cxn>
              <a:cxn ang="f433">
                <a:pos x="f712" y="f713"/>
              </a:cxn>
              <a:cxn ang="f433">
                <a:pos x="f714" y="f715"/>
              </a:cxn>
              <a:cxn ang="f433">
                <a:pos x="f716" y="f717"/>
              </a:cxn>
              <a:cxn ang="f433">
                <a:pos x="f718" y="f719"/>
              </a:cxn>
              <a:cxn ang="f433">
                <a:pos x="f720" y="f721"/>
              </a:cxn>
              <a:cxn ang="f433">
                <a:pos x="f708" y="f709"/>
              </a:cxn>
              <a:cxn ang="f433">
                <a:pos x="f722" y="f723"/>
              </a:cxn>
              <a:cxn ang="f433">
                <a:pos x="f724" y="f725"/>
              </a:cxn>
              <a:cxn ang="f433">
                <a:pos x="f726" y="f727"/>
              </a:cxn>
              <a:cxn ang="f433">
                <a:pos x="f728" y="f729"/>
              </a:cxn>
              <a:cxn ang="f433">
                <a:pos x="f730" y="f731"/>
              </a:cxn>
              <a:cxn ang="f433">
                <a:pos x="f732" y="f733"/>
              </a:cxn>
              <a:cxn ang="f433">
                <a:pos x="f734" y="f735"/>
              </a:cxn>
              <a:cxn ang="f433">
                <a:pos x="f722" y="f723"/>
              </a:cxn>
              <a:cxn ang="f433">
                <a:pos x="f736" y="f737"/>
              </a:cxn>
              <a:cxn ang="f433">
                <a:pos x="f738" y="f739"/>
              </a:cxn>
              <a:cxn ang="f433">
                <a:pos x="f738" y="f740"/>
              </a:cxn>
              <a:cxn ang="f433">
                <a:pos x="f736" y="f741"/>
              </a:cxn>
              <a:cxn ang="f433">
                <a:pos x="f742" y="f740"/>
              </a:cxn>
              <a:cxn ang="f433">
                <a:pos x="f742" y="f739"/>
              </a:cxn>
              <a:cxn ang="f433">
                <a:pos x="f736" y="f737"/>
              </a:cxn>
              <a:cxn ang="f433">
                <a:pos x="f743" y="f744"/>
              </a:cxn>
              <a:cxn ang="f433">
                <a:pos x="f745" y="f744"/>
              </a:cxn>
              <a:cxn ang="f433">
                <a:pos x="f746" y="f747"/>
              </a:cxn>
              <a:cxn ang="f433">
                <a:pos x="f745" y="f748"/>
              </a:cxn>
              <a:cxn ang="f433">
                <a:pos x="f743" y="f748"/>
              </a:cxn>
              <a:cxn ang="f433">
                <a:pos x="f749" y="f747"/>
              </a:cxn>
              <a:cxn ang="f433">
                <a:pos x="f743" y="f744"/>
              </a:cxn>
              <a:cxn ang="f433">
                <a:pos x="f750" y="f744"/>
              </a:cxn>
              <a:cxn ang="f433">
                <a:pos x="f751" y="f744"/>
              </a:cxn>
              <a:cxn ang="f433">
                <a:pos x="f752" y="f747"/>
              </a:cxn>
              <a:cxn ang="f433">
                <a:pos x="f751" y="f748"/>
              </a:cxn>
              <a:cxn ang="f433">
                <a:pos x="f750" y="f748"/>
              </a:cxn>
              <a:cxn ang="f433">
                <a:pos x="f753" y="f747"/>
              </a:cxn>
              <a:cxn ang="f433">
                <a:pos x="f750" y="f744"/>
              </a:cxn>
              <a:cxn ang="f433">
                <a:pos x="f754" y="f755"/>
              </a:cxn>
              <a:cxn ang="f433">
                <a:pos x="f756" y="f757"/>
              </a:cxn>
              <a:cxn ang="f433">
                <a:pos x="f758" y="f759"/>
              </a:cxn>
              <a:cxn ang="f433">
                <a:pos x="f760" y="f761"/>
              </a:cxn>
              <a:cxn ang="f433">
                <a:pos x="f762" y="f763"/>
              </a:cxn>
              <a:cxn ang="f433">
                <a:pos x="f764" y="f765"/>
              </a:cxn>
              <a:cxn ang="f433">
                <a:pos x="f766" y="f767"/>
              </a:cxn>
              <a:cxn ang="f433">
                <a:pos x="f754" y="f755"/>
              </a:cxn>
              <a:cxn ang="f433">
                <a:pos x="f768" y="f769"/>
              </a:cxn>
              <a:cxn ang="f433">
                <a:pos x="f770" y="f771"/>
              </a:cxn>
              <a:cxn ang="f433">
                <a:pos x="f772" y="f773"/>
              </a:cxn>
              <a:cxn ang="f433">
                <a:pos x="f774" y="f775"/>
              </a:cxn>
              <a:cxn ang="f433">
                <a:pos x="f776" y="f777"/>
              </a:cxn>
              <a:cxn ang="f433">
                <a:pos x="f778" y="f779"/>
              </a:cxn>
              <a:cxn ang="f433">
                <a:pos x="f778" y="f780"/>
              </a:cxn>
              <a:cxn ang="f433">
                <a:pos x="f781" y="f782"/>
              </a:cxn>
              <a:cxn ang="f433">
                <a:pos x="f781" y="f783"/>
              </a:cxn>
              <a:cxn ang="f433">
                <a:pos x="f784" y="f785"/>
              </a:cxn>
              <a:cxn ang="f433">
                <a:pos x="f786" y="f785"/>
              </a:cxn>
              <a:cxn ang="f433">
                <a:pos x="f787" y="f783"/>
              </a:cxn>
              <a:cxn ang="f433">
                <a:pos x="f787" y="f782"/>
              </a:cxn>
              <a:cxn ang="f433">
                <a:pos x="f787" y="f788"/>
              </a:cxn>
              <a:cxn ang="f433">
                <a:pos x="f787" y="f789"/>
              </a:cxn>
              <a:cxn ang="f433">
                <a:pos x="f790" y="f791"/>
              </a:cxn>
              <a:cxn ang="f433">
                <a:pos x="f792" y="f793"/>
              </a:cxn>
              <a:cxn ang="f433">
                <a:pos x="f794" y="f795"/>
              </a:cxn>
              <a:cxn ang="f433">
                <a:pos x="f796" y="f797"/>
              </a:cxn>
              <a:cxn ang="f433">
                <a:pos x="f798" y="f799"/>
              </a:cxn>
              <a:cxn ang="f433">
                <a:pos x="f768" y="f769"/>
              </a:cxn>
              <a:cxn ang="f433">
                <a:pos x="f800" y="f801"/>
              </a:cxn>
              <a:cxn ang="f433">
                <a:pos x="f802" y="f801"/>
              </a:cxn>
              <a:cxn ang="f433">
                <a:pos x="f802" y="f803"/>
              </a:cxn>
              <a:cxn ang="f433">
                <a:pos x="f800" y="f803"/>
              </a:cxn>
              <a:cxn ang="f433">
                <a:pos x="f800" y="f801"/>
              </a:cxn>
              <a:cxn ang="f433">
                <a:pos x="f800" y="f801"/>
              </a:cxn>
              <a:cxn ang="f433">
                <a:pos x="f800" y="f804"/>
              </a:cxn>
              <a:cxn ang="f433">
                <a:pos x="f800" y="f805"/>
              </a:cxn>
              <a:cxn ang="f433">
                <a:pos x="f802" y="f805"/>
              </a:cxn>
              <a:cxn ang="f433">
                <a:pos x="f802" y="f804"/>
              </a:cxn>
              <a:cxn ang="f433">
                <a:pos x="f786" y="f806"/>
              </a:cxn>
              <a:cxn ang="f433">
                <a:pos x="f807" y="f806"/>
              </a:cxn>
              <a:cxn ang="f433">
                <a:pos x="f800" y="f804"/>
              </a:cxn>
              <a:cxn ang="f433">
                <a:pos x="f774" y="f769"/>
              </a:cxn>
              <a:cxn ang="f433">
                <a:pos x="f808" y="f809"/>
              </a:cxn>
              <a:cxn ang="f433">
                <a:pos x="f810" y="f769"/>
              </a:cxn>
              <a:cxn ang="f433">
                <a:pos x="f811" y="f812"/>
              </a:cxn>
              <a:cxn ang="f433">
                <a:pos x="f811" y="f812"/>
              </a:cxn>
              <a:cxn ang="f433">
                <a:pos x="f811" y="f813"/>
              </a:cxn>
              <a:cxn ang="f433">
                <a:pos x="f814" y="f815"/>
              </a:cxn>
              <a:cxn ang="f433">
                <a:pos x="f816" y="f817"/>
              </a:cxn>
              <a:cxn ang="f433">
                <a:pos x="f818" y="f819"/>
              </a:cxn>
              <a:cxn ang="f433">
                <a:pos x="f820" y="f819"/>
              </a:cxn>
              <a:cxn ang="f433">
                <a:pos x="f821" y="f822"/>
              </a:cxn>
              <a:cxn ang="f433">
                <a:pos x="f823" y="f824"/>
              </a:cxn>
              <a:cxn ang="f433">
                <a:pos x="f825" y="f826"/>
              </a:cxn>
              <a:cxn ang="f433">
                <a:pos x="f827" y="f813"/>
              </a:cxn>
              <a:cxn ang="f433">
                <a:pos x="f828" y="f829"/>
              </a:cxn>
              <a:cxn ang="f433">
                <a:pos x="f774" y="f769"/>
              </a:cxn>
              <a:cxn ang="f433">
                <a:pos x="f830" y="f759"/>
              </a:cxn>
              <a:cxn ang="f433">
                <a:pos x="f831" y="f757"/>
              </a:cxn>
              <a:cxn ang="f433">
                <a:pos x="f832" y="f755"/>
              </a:cxn>
              <a:cxn ang="f433">
                <a:pos x="f833" y="f834"/>
              </a:cxn>
              <a:cxn ang="f433">
                <a:pos x="f835" y="f836"/>
              </a:cxn>
              <a:cxn ang="f433">
                <a:pos x="f837" y="f838"/>
              </a:cxn>
              <a:cxn ang="f433">
                <a:pos x="f839" y="f840"/>
              </a:cxn>
              <a:cxn ang="f433">
                <a:pos x="f830" y="f759"/>
              </a:cxn>
            </a:cxnLst>
            <a:rect l="f704" t="f707" r="f705" b="f706"/>
            <a:pathLst>
              <a:path w="5816813" h="6226179">
                <a:moveTo>
                  <a:pt x="f8" y="f9"/>
                </a:moveTo>
                <a:lnTo>
                  <a:pt x="f10" y="f11"/>
                </a:lnTo>
                <a:cubicBezTo>
                  <a:pt x="f12" y="f13"/>
                  <a:pt x="f14" y="f15"/>
                  <a:pt x="f16" y="f17"/>
                </a:cubicBezTo>
                <a:cubicBezTo>
                  <a:pt x="f18" y="f19"/>
                  <a:pt x="f20" y="f21"/>
                  <a:pt x="f22" y="f23"/>
                </a:cubicBezTo>
                <a:lnTo>
                  <a:pt x="f24" y="f25"/>
                </a:lnTo>
                <a:cubicBezTo>
                  <a:pt x="f26" y="f27"/>
                  <a:pt x="f10" y="f28"/>
                  <a:pt x="f29" y="f28"/>
                </a:cubicBezTo>
                <a:cubicBezTo>
                  <a:pt x="f30" y="f28"/>
                  <a:pt x="f31" y="f32"/>
                  <a:pt x="f33" y="f34"/>
                </a:cubicBezTo>
                <a:cubicBezTo>
                  <a:pt x="f35" y="f36"/>
                  <a:pt x="f37" y="f38"/>
                  <a:pt x="f8" y="f9"/>
                </a:cubicBezTo>
                <a:close/>
                <a:moveTo>
                  <a:pt x="f39" y="f40"/>
                </a:moveTo>
                <a:cubicBezTo>
                  <a:pt x="f41" y="f42"/>
                  <a:pt x="f43" y="f44"/>
                  <a:pt x="f45" y="f44"/>
                </a:cubicBezTo>
                <a:cubicBezTo>
                  <a:pt x="f46" y="f44"/>
                  <a:pt x="f47" y="f48"/>
                  <a:pt x="f49" y="f50"/>
                </a:cubicBezTo>
                <a:cubicBezTo>
                  <a:pt x="f51" y="f52"/>
                  <a:pt x="f53" y="f54"/>
                  <a:pt x="f55" y="f56"/>
                </a:cubicBezTo>
                <a:lnTo>
                  <a:pt x="f57" y="f58"/>
                </a:lnTo>
                <a:cubicBezTo>
                  <a:pt x="f59" y="f60"/>
                  <a:pt x="f61" y="f62"/>
                  <a:pt x="f63" y="f64"/>
                </a:cubicBezTo>
                <a:cubicBezTo>
                  <a:pt x="f65" y="f66"/>
                  <a:pt x="f67" y="f68"/>
                  <a:pt x="f69" y="f70"/>
                </a:cubicBezTo>
                <a:lnTo>
                  <a:pt x="f39" y="f40"/>
                </a:lnTo>
                <a:close/>
                <a:moveTo>
                  <a:pt x="f71" y="f72"/>
                </a:moveTo>
                <a:cubicBezTo>
                  <a:pt x="f73" y="f72"/>
                  <a:pt x="f74" y="f75"/>
                  <a:pt x="f74" y="f76"/>
                </a:cubicBezTo>
                <a:lnTo>
                  <a:pt x="f74" y="f77"/>
                </a:lnTo>
                <a:cubicBezTo>
                  <a:pt x="f74" y="f78"/>
                  <a:pt x="f73" y="f5"/>
                  <a:pt x="f71" y="f5"/>
                </a:cubicBezTo>
                <a:cubicBezTo>
                  <a:pt x="f79" y="f5"/>
                  <a:pt x="f80" y="f78"/>
                  <a:pt x="f80" y="f77"/>
                </a:cubicBezTo>
                <a:lnTo>
                  <a:pt x="f80" y="f76"/>
                </a:lnTo>
                <a:cubicBezTo>
                  <a:pt x="f81" y="f82"/>
                  <a:pt x="f83" y="f72"/>
                  <a:pt x="f71" y="f72"/>
                </a:cubicBezTo>
                <a:close/>
                <a:moveTo>
                  <a:pt x="f76" y="f84"/>
                </a:moveTo>
                <a:lnTo>
                  <a:pt x="f77" y="f84"/>
                </a:lnTo>
                <a:cubicBezTo>
                  <a:pt x="f78" y="f84"/>
                  <a:pt x="f5" y="f85"/>
                  <a:pt x="f5" y="f86"/>
                </a:cubicBezTo>
                <a:cubicBezTo>
                  <a:pt x="f5" y="f87"/>
                  <a:pt x="f78" y="f88"/>
                  <a:pt x="f77" y="f88"/>
                </a:cubicBezTo>
                <a:lnTo>
                  <a:pt x="f76" y="f88"/>
                </a:lnTo>
                <a:cubicBezTo>
                  <a:pt x="f75" y="f88"/>
                  <a:pt x="f72" y="f87"/>
                  <a:pt x="f72" y="f86"/>
                </a:cubicBezTo>
                <a:cubicBezTo>
                  <a:pt x="f72" y="f85"/>
                  <a:pt x="f75" y="f84"/>
                  <a:pt x="f76" y="f84"/>
                </a:cubicBezTo>
                <a:close/>
                <a:moveTo>
                  <a:pt x="f89" y="f84"/>
                </a:moveTo>
                <a:lnTo>
                  <a:pt x="f90" y="f84"/>
                </a:lnTo>
                <a:cubicBezTo>
                  <a:pt x="f91" y="f84"/>
                  <a:pt x="f92" y="f85"/>
                  <a:pt x="f92" y="f86"/>
                </a:cubicBezTo>
                <a:cubicBezTo>
                  <a:pt x="f92" y="f87"/>
                  <a:pt x="f91" y="f88"/>
                  <a:pt x="f90" y="f88"/>
                </a:cubicBezTo>
                <a:lnTo>
                  <a:pt x="f89" y="f88"/>
                </a:lnTo>
                <a:cubicBezTo>
                  <a:pt x="f93" y="f88"/>
                  <a:pt x="f94" y="f87"/>
                  <a:pt x="f94" y="f86"/>
                </a:cubicBezTo>
                <a:cubicBezTo>
                  <a:pt x="f94" y="f85"/>
                  <a:pt x="f93" y="f84"/>
                  <a:pt x="f89" y="f84"/>
                </a:cubicBezTo>
                <a:close/>
                <a:moveTo>
                  <a:pt x="f95" y="f96"/>
                </a:moveTo>
                <a:cubicBezTo>
                  <a:pt x="f97" y="f98"/>
                  <a:pt x="f99" y="f100"/>
                  <a:pt x="f101" y="f102"/>
                </a:cubicBezTo>
                <a:lnTo>
                  <a:pt x="f103" y="f104"/>
                </a:lnTo>
                <a:cubicBezTo>
                  <a:pt x="f105" y="f106"/>
                  <a:pt x="f107" y="f108"/>
                  <a:pt x="f109" y="f110"/>
                </a:cubicBezTo>
                <a:cubicBezTo>
                  <a:pt x="f111" y="f112"/>
                  <a:pt x="f113" y="f114"/>
                  <a:pt x="f115" y="f114"/>
                </a:cubicBezTo>
                <a:cubicBezTo>
                  <a:pt x="f116" y="f114"/>
                  <a:pt x="f117" y="f118"/>
                  <a:pt x="f119" y="f120"/>
                </a:cubicBezTo>
                <a:lnTo>
                  <a:pt x="f121" y="f122"/>
                </a:lnTo>
                <a:cubicBezTo>
                  <a:pt x="f123" y="f106"/>
                  <a:pt x="f124" y="f125"/>
                  <a:pt x="f95" y="f96"/>
                </a:cubicBezTo>
                <a:close/>
                <a:moveTo>
                  <a:pt x="f126" y="f127"/>
                </a:moveTo>
                <a:cubicBezTo>
                  <a:pt x="f126" y="f128"/>
                  <a:pt x="f129" y="f130"/>
                  <a:pt x="f131" y="f132"/>
                </a:cubicBezTo>
                <a:cubicBezTo>
                  <a:pt x="f133" y="f134"/>
                  <a:pt x="f135" y="f136"/>
                  <a:pt x="f137" y="f138"/>
                </a:cubicBezTo>
                <a:lnTo>
                  <a:pt x="f139" y="f140"/>
                </a:lnTo>
                <a:cubicBezTo>
                  <a:pt x="f141" y="f142"/>
                  <a:pt x="f143" y="f144"/>
                  <a:pt x="f145" y="f146"/>
                </a:cubicBezTo>
                <a:cubicBezTo>
                  <a:pt x="f147" y="f148"/>
                  <a:pt x="f149" y="f150"/>
                  <a:pt x="f151" y="f152"/>
                </a:cubicBezTo>
                <a:lnTo>
                  <a:pt x="f151" y="f153"/>
                </a:lnTo>
                <a:cubicBezTo>
                  <a:pt x="f151" y="f154"/>
                  <a:pt x="f155" y="f156"/>
                  <a:pt x="f155" y="f157"/>
                </a:cubicBezTo>
                <a:lnTo>
                  <a:pt x="f155" y="f158"/>
                </a:lnTo>
                <a:cubicBezTo>
                  <a:pt x="f155" y="f159"/>
                  <a:pt x="f160" y="f161"/>
                  <a:pt x="f162" y="f161"/>
                </a:cubicBezTo>
                <a:lnTo>
                  <a:pt x="f163" y="f161"/>
                </a:lnTo>
                <a:cubicBezTo>
                  <a:pt x="f164" y="f161"/>
                  <a:pt x="f165" y="f166"/>
                  <a:pt x="f165" y="f158"/>
                </a:cubicBezTo>
                <a:lnTo>
                  <a:pt x="f165" y="f157"/>
                </a:lnTo>
                <a:cubicBezTo>
                  <a:pt x="f165" y="f167"/>
                  <a:pt x="f165" y="f156"/>
                  <a:pt x="f165" y="f168"/>
                </a:cubicBezTo>
                <a:cubicBezTo>
                  <a:pt x="f165" y="f169"/>
                  <a:pt x="f165" y="f153"/>
                  <a:pt x="f165" y="f170"/>
                </a:cubicBezTo>
                <a:cubicBezTo>
                  <a:pt x="f171" y="f172"/>
                  <a:pt x="f173" y="f174"/>
                  <a:pt x="f175" y="f176"/>
                </a:cubicBezTo>
                <a:cubicBezTo>
                  <a:pt x="f177" y="f178"/>
                  <a:pt x="f179" y="f180"/>
                  <a:pt x="f181" y="f182"/>
                </a:cubicBezTo>
                <a:cubicBezTo>
                  <a:pt x="f183" y="f184"/>
                  <a:pt x="f185" y="f186"/>
                  <a:pt x="f187" y="f188"/>
                </a:cubicBezTo>
                <a:cubicBezTo>
                  <a:pt x="f189" y="f190"/>
                  <a:pt x="f191" y="f192"/>
                  <a:pt x="f191" y="f193"/>
                </a:cubicBezTo>
                <a:cubicBezTo>
                  <a:pt x="f191" y="f194"/>
                  <a:pt x="f195" y="f196"/>
                  <a:pt x="f197" y="f196"/>
                </a:cubicBezTo>
                <a:cubicBezTo>
                  <a:pt x="f198" y="f199"/>
                  <a:pt x="f126" y="f200"/>
                  <a:pt x="f126" y="f127"/>
                </a:cubicBezTo>
                <a:close/>
                <a:moveTo>
                  <a:pt x="f201" y="f202"/>
                </a:moveTo>
                <a:lnTo>
                  <a:pt x="f203" y="f202"/>
                </a:lnTo>
                <a:lnTo>
                  <a:pt x="f203" y="f204"/>
                </a:lnTo>
                <a:lnTo>
                  <a:pt x="f201" y="f204"/>
                </a:lnTo>
                <a:lnTo>
                  <a:pt x="f201" y="f202"/>
                </a:lnTo>
                <a:lnTo>
                  <a:pt x="f201" y="f202"/>
                </a:lnTo>
                <a:close/>
                <a:moveTo>
                  <a:pt x="f201" y="f205"/>
                </a:moveTo>
                <a:lnTo>
                  <a:pt x="f201" y="f206"/>
                </a:lnTo>
                <a:lnTo>
                  <a:pt x="f203" y="f206"/>
                </a:lnTo>
                <a:lnTo>
                  <a:pt x="f203" y="f205"/>
                </a:lnTo>
                <a:cubicBezTo>
                  <a:pt x="f207" y="f208"/>
                  <a:pt x="f209" y="f210"/>
                  <a:pt x="f163" y="f210"/>
                </a:cubicBezTo>
                <a:lnTo>
                  <a:pt x="f211" y="f210"/>
                </a:lnTo>
                <a:cubicBezTo>
                  <a:pt x="f212" y="f210"/>
                  <a:pt x="f213" y="f208"/>
                  <a:pt x="f201" y="f205"/>
                </a:cubicBezTo>
                <a:close/>
                <a:moveTo>
                  <a:pt x="f139" y="f127"/>
                </a:moveTo>
                <a:cubicBezTo>
                  <a:pt x="f139" y="f214"/>
                  <a:pt x="f215" y="f216"/>
                  <a:pt x="f217" y="f216"/>
                </a:cubicBezTo>
                <a:cubicBezTo>
                  <a:pt x="f218" y="f216"/>
                  <a:pt x="f219" y="f214"/>
                  <a:pt x="f219" y="f127"/>
                </a:cubicBezTo>
                <a:cubicBezTo>
                  <a:pt x="f219" y="f220"/>
                  <a:pt x="f221" y="f222"/>
                  <a:pt x="f223" y="f224"/>
                </a:cubicBezTo>
                <a:lnTo>
                  <a:pt x="f223" y="f224"/>
                </a:lnTo>
                <a:cubicBezTo>
                  <a:pt x="f223" y="f224"/>
                  <a:pt x="f223" y="f224"/>
                  <a:pt x="f223" y="f225"/>
                </a:cubicBezTo>
                <a:cubicBezTo>
                  <a:pt x="f226" y="f227"/>
                  <a:pt x="f228" y="f229"/>
                  <a:pt x="f230" y="f142"/>
                </a:cubicBezTo>
                <a:cubicBezTo>
                  <a:pt x="f231" y="f232"/>
                  <a:pt x="f231" y="f232"/>
                  <a:pt x="f233" y="f234"/>
                </a:cubicBezTo>
                <a:cubicBezTo>
                  <a:pt x="f235" y="f236"/>
                  <a:pt x="f237" y="f238"/>
                  <a:pt x="f239" y="f240"/>
                </a:cubicBezTo>
                <a:lnTo>
                  <a:pt x="f241" y="f240"/>
                </a:lnTo>
                <a:cubicBezTo>
                  <a:pt x="f242" y="f243"/>
                  <a:pt x="f244" y="f245"/>
                  <a:pt x="f246" y="f247"/>
                </a:cubicBezTo>
                <a:cubicBezTo>
                  <a:pt x="f246" y="f248"/>
                  <a:pt x="f249" y="f248"/>
                  <a:pt x="f250" y="f251"/>
                </a:cubicBezTo>
                <a:cubicBezTo>
                  <a:pt x="f252" y="f253"/>
                  <a:pt x="f254" y="f255"/>
                  <a:pt x="f256" y="f257"/>
                </a:cubicBezTo>
                <a:cubicBezTo>
                  <a:pt x="f256" y="f258"/>
                  <a:pt x="f259" y="f258"/>
                  <a:pt x="f259" y="f225"/>
                </a:cubicBezTo>
                <a:cubicBezTo>
                  <a:pt x="f259" y="f260"/>
                  <a:pt x="f261" y="f224"/>
                  <a:pt x="f261" y="f262"/>
                </a:cubicBezTo>
                <a:cubicBezTo>
                  <a:pt x="f263" y="f222"/>
                  <a:pt x="f139" y="f220"/>
                  <a:pt x="f139" y="f127"/>
                </a:cubicBezTo>
                <a:close/>
                <a:moveTo>
                  <a:pt x="f264" y="f104"/>
                </a:moveTo>
                <a:lnTo>
                  <a:pt x="f265" y="f102"/>
                </a:lnTo>
                <a:cubicBezTo>
                  <a:pt x="f266" y="f100"/>
                  <a:pt x="f267" y="f268"/>
                  <a:pt x="f269" y="f96"/>
                </a:cubicBezTo>
                <a:cubicBezTo>
                  <a:pt x="f270" y="f271"/>
                  <a:pt x="f272" y="f106"/>
                  <a:pt x="f273" y="f274"/>
                </a:cubicBezTo>
                <a:lnTo>
                  <a:pt x="f275" y="f276"/>
                </a:lnTo>
                <a:cubicBezTo>
                  <a:pt x="f277" y="f278"/>
                  <a:pt x="f279" y="f278"/>
                  <a:pt x="f280" y="f278"/>
                </a:cubicBezTo>
                <a:cubicBezTo>
                  <a:pt x="f281" y="f278"/>
                  <a:pt x="f282" y="f283"/>
                  <a:pt x="f284" y="f285"/>
                </a:cubicBezTo>
                <a:cubicBezTo>
                  <a:pt x="f286" y="f108"/>
                  <a:pt x="f287" y="f106"/>
                  <a:pt x="f264" y="f104"/>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2" name="Forma libre 51">
            <a:extLst>
              <a:ext uri="{FF2B5EF4-FFF2-40B4-BE49-F238E27FC236}">
                <a16:creationId xmlns:a16="http://schemas.microsoft.com/office/drawing/2014/main" id="{D09AC889-D7E3-451F-84B6-6106291878D9}"/>
              </a:ext>
            </a:extLst>
          </p:cNvPr>
          <p:cNvSpPr/>
          <p:nvPr/>
        </p:nvSpPr>
        <p:spPr>
          <a:xfrm>
            <a:off x="4814178" y="4042644"/>
            <a:ext cx="429210" cy="427802"/>
          </a:xfrm>
          <a:custGeom>
            <a:avLst/>
            <a:gdLst>
              <a:gd name="f0" fmla="val 10800000"/>
              <a:gd name="f1" fmla="val 5400000"/>
              <a:gd name="f2" fmla="val 180"/>
              <a:gd name="f3" fmla="val w"/>
              <a:gd name="f4" fmla="val h"/>
              <a:gd name="f5" fmla="val 0"/>
              <a:gd name="f6" fmla="val 5819775"/>
              <a:gd name="f7" fmla="val 5800725"/>
              <a:gd name="f8" fmla="val 5448100"/>
              <a:gd name="f9" fmla="val 4329170"/>
              <a:gd name="f10" fmla="val 5691902"/>
              <a:gd name="f11" fmla="val 3902878"/>
              <a:gd name="f12" fmla="val 5828596"/>
              <a:gd name="f13" fmla="val 3415989"/>
              <a:gd name="f14" fmla="val 2898800"/>
              <a:gd name="f15" fmla="val 2381612"/>
              <a:gd name="f16" fmla="val 1886969"/>
              <a:gd name="f17" fmla="val 1468431"/>
              <a:gd name="f18" fmla="val 5440347"/>
              <a:gd name="f19" fmla="val 1452934"/>
              <a:gd name="f20" fmla="val 5432603"/>
              <a:gd name="f21" fmla="val 1445886"/>
              <a:gd name="f22" fmla="val 5425555"/>
              <a:gd name="f23" fmla="val 1438132"/>
              <a:gd name="f24" fmla="val 4923158"/>
              <a:gd name="f25" fmla="val 578491"/>
              <a:gd name="f26" fmla="val 3987432"/>
              <a:gd name="f27" fmla="val 2914298"/>
              <a:gd name="f28" fmla="val 1848917"/>
              <a:gd name="f29" fmla="val 913181"/>
              <a:gd name="f30" fmla="val 403041"/>
              <a:gd name="f31" fmla="val 1438123"/>
              <a:gd name="f32" fmla="val 395288"/>
              <a:gd name="f33" fmla="val 1445876"/>
              <a:gd name="f34" fmla="val 387544"/>
              <a:gd name="f35" fmla="val 1460668"/>
              <a:gd name="f36" fmla="val 380495"/>
              <a:gd name="f37" fmla="val 1468422"/>
              <a:gd name="f38" fmla="val 136693"/>
              <a:gd name="f39" fmla="val 1886960"/>
              <a:gd name="f40" fmla="val 2373849"/>
              <a:gd name="f41" fmla="val 2898791"/>
              <a:gd name="f42" fmla="val 4504611"/>
              <a:gd name="f43" fmla="val 1301429"/>
              <a:gd name="f44" fmla="val 5806040"/>
              <a:gd name="f45" fmla="val 2907249"/>
              <a:gd name="f46" fmla="val 3972630"/>
              <a:gd name="f47" fmla="val 4908366"/>
              <a:gd name="f48" fmla="val 5227549"/>
              <a:gd name="f49" fmla="val 5418506"/>
              <a:gd name="f50" fmla="val 4367918"/>
              <a:gd name="f51" fmla="val 4351716"/>
              <a:gd name="f52" fmla="val 4343962"/>
              <a:gd name="f53" fmla="val 295942"/>
              <a:gd name="f54" fmla="val 3035484"/>
              <a:gd name="f55" fmla="val 1278179"/>
              <a:gd name="f56" fmla="val 1293676"/>
              <a:gd name="f57" fmla="val 3415979"/>
              <a:gd name="f58" fmla="val 1369781"/>
              <a:gd name="f59" fmla="val 3788721"/>
              <a:gd name="f60" fmla="val 1490977"/>
              <a:gd name="f61" fmla="val 4138917"/>
              <a:gd name="f62" fmla="val 600332"/>
              <a:gd name="f63" fmla="val 425587"/>
              <a:gd name="f64" fmla="val 3803523"/>
              <a:gd name="f65" fmla="val 319192"/>
              <a:gd name="f66" fmla="val 3430781"/>
              <a:gd name="f67" fmla="val 1657960"/>
              <a:gd name="f68" fmla="val 1490967"/>
              <a:gd name="f69" fmla="val 1361313"/>
              <a:gd name="f70" fmla="val 2008156"/>
              <a:gd name="f71" fmla="val 1292971"/>
              <a:gd name="f72" fmla="val 2373144"/>
              <a:gd name="f73" fmla="val 1278169"/>
              <a:gd name="f74" fmla="val 2753640"/>
              <a:gd name="f75" fmla="val 2357647"/>
              <a:gd name="f76" fmla="val 1984905"/>
              <a:gd name="f77" fmla="val 5539702"/>
              <a:gd name="f78" fmla="val 4572972"/>
              <a:gd name="f79" fmla="val 4557475"/>
              <a:gd name="f80" fmla="val 4481370"/>
              <a:gd name="f81" fmla="val 4360174"/>
              <a:gd name="f82" fmla="val 5235312"/>
              <a:gd name="f83" fmla="val 5410057"/>
              <a:gd name="f84" fmla="val 5516452"/>
              <a:gd name="f85" fmla="val 4291117"/>
              <a:gd name="f86" fmla="val 3058039"/>
              <a:gd name="f87" fmla="val 4055069"/>
              <a:gd name="f88" fmla="val 4192476"/>
              <a:gd name="f89" fmla="val 2000402"/>
              <a:gd name="f90" fmla="val 4276325"/>
              <a:gd name="f91" fmla="val 2365401"/>
              <a:gd name="f92" fmla="val 3058744"/>
              <a:gd name="f93" fmla="val 1376115"/>
              <a:gd name="f94" fmla="val 310734"/>
              <a:gd name="f95" fmla="val 3423733"/>
              <a:gd name="f96" fmla="val 607381"/>
              <a:gd name="f97" fmla="val 3721084"/>
              <a:gd name="f98" fmla="val 965321"/>
              <a:gd name="f99" fmla="val 3926129"/>
              <a:gd name="f100" fmla="val 1368362"/>
              <a:gd name="f101" fmla="val 2776900"/>
              <a:gd name="f102" fmla="val 326231"/>
              <a:gd name="f103" fmla="val 1369066"/>
              <a:gd name="f104" fmla="val 1924317"/>
              <a:gd name="f105" fmla="val 2130057"/>
              <a:gd name="f106" fmla="val 973074"/>
              <a:gd name="f107" fmla="val 2419655"/>
              <a:gd name="f108" fmla="val 622878"/>
              <a:gd name="f109" fmla="val 1559319"/>
              <a:gd name="f110" fmla="val 1574816"/>
              <a:gd name="f111" fmla="val 1657969"/>
              <a:gd name="f112" fmla="val 1795367"/>
              <a:gd name="f113" fmla="val 1658674"/>
              <a:gd name="f114" fmla="val 4420057"/>
              <a:gd name="f115" fmla="val 5462893"/>
              <a:gd name="f116" fmla="val 2418950"/>
              <a:gd name="f117" fmla="val 5173999"/>
              <a:gd name="f118" fmla="val 4816050"/>
              <a:gd name="f119" fmla="val 5477695"/>
              <a:gd name="f120" fmla="val 3713331"/>
              <a:gd name="f121" fmla="val 4823803"/>
              <a:gd name="f122" fmla="val 5181048"/>
              <a:gd name="f123" fmla="val 4291822"/>
              <a:gd name="f124" fmla="val 4193172"/>
              <a:gd name="f125" fmla="val 3796475"/>
              <a:gd name="f126" fmla="val 4055774"/>
              <a:gd name="f127" fmla="val 5539712"/>
              <a:gd name="f128" fmla="val 5517166"/>
              <a:gd name="f129" fmla="val 3431477"/>
              <a:gd name="f130" fmla="val 3811972"/>
              <a:gd name="f131" fmla="val 5227568"/>
              <a:gd name="f132" fmla="val 4360183"/>
              <a:gd name="f133" fmla="val 4557465"/>
              <a:gd name="f134" fmla="val 5059861"/>
              <a:gd name="f135" fmla="val 4238273"/>
              <a:gd name="f136" fmla="val 4063527"/>
              <a:gd name="f137" fmla="val 995620"/>
              <a:gd name="f138" fmla="val 3811981"/>
              <a:gd name="f139" fmla="val 637680"/>
              <a:gd name="f140" fmla="val 3507581"/>
              <a:gd name="f141" fmla="val 341033"/>
              <a:gd name="f142" fmla="val 4138927"/>
              <a:gd name="f143" fmla="val 486185"/>
              <a:gd name="f144" fmla="val 4687119"/>
              <a:gd name="f145" fmla="val 858926"/>
              <a:gd name="f146" fmla="val 2350608"/>
              <a:gd name="f147" fmla="val 333985"/>
              <a:gd name="f148" fmla="val 2038464"/>
              <a:gd name="f149" fmla="val 638375"/>
              <a:gd name="f150" fmla="val 988571"/>
              <a:gd name="f151" fmla="val 1612173"/>
              <a:gd name="f152" fmla="val 1376820"/>
              <a:gd name="f153" fmla="val 775783"/>
              <a:gd name="f154" fmla="val 1148525"/>
              <a:gd name="f155" fmla="val 851173"/>
              <a:gd name="f156" fmla="val 1703765"/>
              <a:gd name="f157" fmla="val 470678"/>
              <a:gd name="f158" fmla="val 1605115"/>
              <a:gd name="f159" fmla="val 1787614"/>
              <a:gd name="f160" fmla="val 4808306"/>
              <a:gd name="f161" fmla="val 2031406"/>
              <a:gd name="f162" fmla="val 5158493"/>
              <a:gd name="f163" fmla="val 2343550"/>
              <a:gd name="f164" fmla="val 5318446"/>
              <a:gd name="f165" fmla="val 4937960"/>
              <a:gd name="f166" fmla="val 5455149"/>
              <a:gd name="f167" fmla="val 5150758"/>
              <a:gd name="f168" fmla="val 4062822"/>
              <a:gd name="f169" fmla="val 4800562"/>
              <a:gd name="f170" fmla="val 4420067"/>
              <a:gd name="f171" fmla="val 5052813"/>
              <a:gd name="f172" fmla="val 4930207"/>
              <a:gd name="f173" fmla="val 5310702"/>
              <a:gd name="f174" fmla="+- 0 0 -90"/>
              <a:gd name="f175" fmla="*/ f3 1 5819775"/>
              <a:gd name="f176" fmla="*/ f4 1 5800725"/>
              <a:gd name="f177" fmla="val f5"/>
              <a:gd name="f178" fmla="val f6"/>
              <a:gd name="f179" fmla="val f7"/>
              <a:gd name="f180" fmla="*/ f174 f0 1"/>
              <a:gd name="f181" fmla="+- f179 0 f177"/>
              <a:gd name="f182" fmla="+- f178 0 f177"/>
              <a:gd name="f183" fmla="*/ f180 1 f2"/>
              <a:gd name="f184" fmla="*/ f182 1 5819775"/>
              <a:gd name="f185" fmla="*/ f181 1 5800725"/>
              <a:gd name="f186" fmla="*/ 5448100 f182 1"/>
              <a:gd name="f187" fmla="*/ 4329170 f181 1"/>
              <a:gd name="f188" fmla="*/ 5828596 f182 1"/>
              <a:gd name="f189" fmla="*/ 2898800 f181 1"/>
              <a:gd name="f190" fmla="*/ 1468431 f181 1"/>
              <a:gd name="f191" fmla="*/ 5425555 f182 1"/>
              <a:gd name="f192" fmla="*/ 1438132 f181 1"/>
              <a:gd name="f193" fmla="*/ 2914298 f182 1"/>
              <a:gd name="f194" fmla="*/ 0 f181 1"/>
              <a:gd name="f195" fmla="*/ 403041 f182 1"/>
              <a:gd name="f196" fmla="*/ 1438123 f181 1"/>
              <a:gd name="f197" fmla="*/ 380495 f182 1"/>
              <a:gd name="f198" fmla="*/ 1468422 f181 1"/>
              <a:gd name="f199" fmla="*/ 0 f182 1"/>
              <a:gd name="f200" fmla="*/ 2898791 f181 1"/>
              <a:gd name="f201" fmla="*/ 2907249 f182 1"/>
              <a:gd name="f202" fmla="*/ 5806040 f181 1"/>
              <a:gd name="f203" fmla="*/ 5418506 f182 1"/>
              <a:gd name="f204" fmla="*/ 4367918 f181 1"/>
              <a:gd name="f205" fmla="*/ 295942 f182 1"/>
              <a:gd name="f206" fmla="*/ 3035484 f181 1"/>
              <a:gd name="f207" fmla="*/ 1278179 f182 1"/>
              <a:gd name="f208" fmla="*/ 1490977 f182 1"/>
              <a:gd name="f209" fmla="*/ 4138917 f181 1"/>
              <a:gd name="f210" fmla="*/ 600332 f182 1"/>
              <a:gd name="f211" fmla="*/ 1657960 f181 1"/>
              <a:gd name="f212" fmla="*/ 1490967 f182 1"/>
              <a:gd name="f213" fmla="*/ 1278169 f182 1"/>
              <a:gd name="f214" fmla="*/ 2753640 f181 1"/>
              <a:gd name="f215" fmla="*/ 5539702 f182 1"/>
              <a:gd name="f216" fmla="*/ 4572972 f182 1"/>
              <a:gd name="f217" fmla="*/ 4360174 f182 1"/>
              <a:gd name="f218" fmla="*/ 5235312 f182 1"/>
              <a:gd name="f219" fmla="*/ 4291117 f182 1"/>
              <a:gd name="f220" fmla="*/ 3058039 f182 1"/>
              <a:gd name="f221" fmla="*/ 4055069 f182 1"/>
              <a:gd name="f222" fmla="*/ 3058744 f182 1"/>
              <a:gd name="f223" fmla="*/ 1376115 f181 1"/>
              <a:gd name="f224" fmla="*/ 310734 f181 1"/>
              <a:gd name="f225" fmla="*/ 3926129 f182 1"/>
              <a:gd name="f226" fmla="*/ 1368362 f181 1"/>
              <a:gd name="f227" fmla="*/ 2776900 f182 1"/>
              <a:gd name="f228" fmla="*/ 326231 f181 1"/>
              <a:gd name="f229" fmla="*/ 1369066 f181 1"/>
              <a:gd name="f230" fmla="*/ 1924317 f182 1"/>
              <a:gd name="f231" fmla="*/ 1559319 f182 1"/>
              <a:gd name="f232" fmla="*/ 1795367 f182 1"/>
              <a:gd name="f233" fmla="*/ 4420057 f181 1"/>
              <a:gd name="f234" fmla="*/ 5462893 f181 1"/>
              <a:gd name="f235" fmla="*/ 5477695 f181 1"/>
              <a:gd name="f236" fmla="*/ 4291822 f182 1"/>
              <a:gd name="f237" fmla="*/ 4055774 f182 1"/>
              <a:gd name="f238" fmla="*/ 5539712 f182 1"/>
              <a:gd name="f239" fmla="*/ 5227568 f182 1"/>
              <a:gd name="f240" fmla="*/ 4360183 f182 1"/>
              <a:gd name="f241" fmla="*/ 5059861 f182 1"/>
              <a:gd name="f242" fmla="*/ 4238273 f182 1"/>
              <a:gd name="f243" fmla="*/ 3507581 f182 1"/>
              <a:gd name="f244" fmla="*/ 341033 f181 1"/>
              <a:gd name="f245" fmla="*/ 2350608 f182 1"/>
              <a:gd name="f246" fmla="*/ 333985 f181 1"/>
              <a:gd name="f247" fmla="*/ 1612173 f182 1"/>
              <a:gd name="f248" fmla="*/ 1376820 f181 1"/>
              <a:gd name="f249" fmla="*/ 775783 f182 1"/>
              <a:gd name="f250" fmla="*/ 1605115 f182 1"/>
              <a:gd name="f251" fmla="*/ 2343550 f182 1"/>
              <a:gd name="f252" fmla="*/ 5455149 f181 1"/>
              <a:gd name="f253" fmla="*/ 4420067 f181 1"/>
              <a:gd name="f254" fmla="*/ 5052813 f182 1"/>
              <a:gd name="f255" fmla="+- f183 0 f1"/>
              <a:gd name="f256" fmla="*/ f186 1 5819775"/>
              <a:gd name="f257" fmla="*/ f187 1 5800725"/>
              <a:gd name="f258" fmla="*/ f188 1 5819775"/>
              <a:gd name="f259" fmla="*/ f189 1 5800725"/>
              <a:gd name="f260" fmla="*/ f190 1 5800725"/>
              <a:gd name="f261" fmla="*/ f191 1 5819775"/>
              <a:gd name="f262" fmla="*/ f192 1 5800725"/>
              <a:gd name="f263" fmla="*/ f193 1 5819775"/>
              <a:gd name="f264" fmla="*/ f194 1 5800725"/>
              <a:gd name="f265" fmla="*/ f195 1 5819775"/>
              <a:gd name="f266" fmla="*/ f196 1 5800725"/>
              <a:gd name="f267" fmla="*/ f197 1 5819775"/>
              <a:gd name="f268" fmla="*/ f198 1 5800725"/>
              <a:gd name="f269" fmla="*/ f199 1 5819775"/>
              <a:gd name="f270" fmla="*/ f200 1 5800725"/>
              <a:gd name="f271" fmla="*/ f201 1 5819775"/>
              <a:gd name="f272" fmla="*/ f202 1 5800725"/>
              <a:gd name="f273" fmla="*/ f203 1 5819775"/>
              <a:gd name="f274" fmla="*/ f204 1 5800725"/>
              <a:gd name="f275" fmla="*/ f205 1 5819775"/>
              <a:gd name="f276" fmla="*/ f206 1 5800725"/>
              <a:gd name="f277" fmla="*/ f207 1 5819775"/>
              <a:gd name="f278" fmla="*/ f208 1 5819775"/>
              <a:gd name="f279" fmla="*/ f209 1 5800725"/>
              <a:gd name="f280" fmla="*/ f210 1 5819775"/>
              <a:gd name="f281" fmla="*/ f211 1 5800725"/>
              <a:gd name="f282" fmla="*/ f212 1 5819775"/>
              <a:gd name="f283" fmla="*/ f213 1 5819775"/>
              <a:gd name="f284" fmla="*/ f214 1 5800725"/>
              <a:gd name="f285" fmla="*/ f215 1 5819775"/>
              <a:gd name="f286" fmla="*/ f216 1 5819775"/>
              <a:gd name="f287" fmla="*/ f217 1 5819775"/>
              <a:gd name="f288" fmla="*/ f218 1 5819775"/>
              <a:gd name="f289" fmla="*/ f219 1 5819775"/>
              <a:gd name="f290" fmla="*/ f220 1 5819775"/>
              <a:gd name="f291" fmla="*/ f221 1 5819775"/>
              <a:gd name="f292" fmla="*/ f222 1 5819775"/>
              <a:gd name="f293" fmla="*/ f223 1 5800725"/>
              <a:gd name="f294" fmla="*/ f224 1 5800725"/>
              <a:gd name="f295" fmla="*/ f225 1 5819775"/>
              <a:gd name="f296" fmla="*/ f226 1 5800725"/>
              <a:gd name="f297" fmla="*/ f227 1 5819775"/>
              <a:gd name="f298" fmla="*/ f228 1 5800725"/>
              <a:gd name="f299" fmla="*/ f229 1 5800725"/>
              <a:gd name="f300" fmla="*/ f230 1 5819775"/>
              <a:gd name="f301" fmla="*/ f231 1 5819775"/>
              <a:gd name="f302" fmla="*/ f232 1 5819775"/>
              <a:gd name="f303" fmla="*/ f233 1 5800725"/>
              <a:gd name="f304" fmla="*/ f234 1 5800725"/>
              <a:gd name="f305" fmla="*/ f235 1 5800725"/>
              <a:gd name="f306" fmla="*/ f236 1 5819775"/>
              <a:gd name="f307" fmla="*/ f237 1 5819775"/>
              <a:gd name="f308" fmla="*/ f238 1 5819775"/>
              <a:gd name="f309" fmla="*/ f239 1 5819775"/>
              <a:gd name="f310" fmla="*/ f240 1 5819775"/>
              <a:gd name="f311" fmla="*/ f241 1 5819775"/>
              <a:gd name="f312" fmla="*/ f242 1 5819775"/>
              <a:gd name="f313" fmla="*/ f243 1 5819775"/>
              <a:gd name="f314" fmla="*/ f244 1 5800725"/>
              <a:gd name="f315" fmla="*/ f245 1 5819775"/>
              <a:gd name="f316" fmla="*/ f246 1 5800725"/>
              <a:gd name="f317" fmla="*/ f247 1 5819775"/>
              <a:gd name="f318" fmla="*/ f248 1 5800725"/>
              <a:gd name="f319" fmla="*/ f249 1 5819775"/>
              <a:gd name="f320" fmla="*/ f250 1 5819775"/>
              <a:gd name="f321" fmla="*/ f251 1 5819775"/>
              <a:gd name="f322" fmla="*/ f252 1 5800725"/>
              <a:gd name="f323" fmla="*/ f253 1 5800725"/>
              <a:gd name="f324" fmla="*/ f254 1 5819775"/>
              <a:gd name="f325" fmla="*/ f177 1 f184"/>
              <a:gd name="f326" fmla="*/ f178 1 f184"/>
              <a:gd name="f327" fmla="*/ f177 1 f185"/>
              <a:gd name="f328" fmla="*/ f179 1 f185"/>
              <a:gd name="f329" fmla="*/ f256 1 f184"/>
              <a:gd name="f330" fmla="*/ f257 1 f185"/>
              <a:gd name="f331" fmla="*/ f258 1 f184"/>
              <a:gd name="f332" fmla="*/ f259 1 f185"/>
              <a:gd name="f333" fmla="*/ f260 1 f185"/>
              <a:gd name="f334" fmla="*/ f261 1 f184"/>
              <a:gd name="f335" fmla="*/ f262 1 f185"/>
              <a:gd name="f336" fmla="*/ f263 1 f184"/>
              <a:gd name="f337" fmla="*/ f264 1 f185"/>
              <a:gd name="f338" fmla="*/ f265 1 f184"/>
              <a:gd name="f339" fmla="*/ f266 1 f185"/>
              <a:gd name="f340" fmla="*/ f267 1 f184"/>
              <a:gd name="f341" fmla="*/ f268 1 f185"/>
              <a:gd name="f342" fmla="*/ f269 1 f184"/>
              <a:gd name="f343" fmla="*/ f270 1 f185"/>
              <a:gd name="f344" fmla="*/ f271 1 f184"/>
              <a:gd name="f345" fmla="*/ f272 1 f185"/>
              <a:gd name="f346" fmla="*/ f273 1 f184"/>
              <a:gd name="f347" fmla="*/ f274 1 f185"/>
              <a:gd name="f348" fmla="*/ f275 1 f184"/>
              <a:gd name="f349" fmla="*/ f276 1 f185"/>
              <a:gd name="f350" fmla="*/ f277 1 f184"/>
              <a:gd name="f351" fmla="*/ f278 1 f184"/>
              <a:gd name="f352" fmla="*/ f279 1 f185"/>
              <a:gd name="f353" fmla="*/ f280 1 f184"/>
              <a:gd name="f354" fmla="*/ f281 1 f185"/>
              <a:gd name="f355" fmla="*/ f282 1 f184"/>
              <a:gd name="f356" fmla="*/ f283 1 f184"/>
              <a:gd name="f357" fmla="*/ f284 1 f185"/>
              <a:gd name="f358" fmla="*/ f285 1 f184"/>
              <a:gd name="f359" fmla="*/ f286 1 f184"/>
              <a:gd name="f360" fmla="*/ f287 1 f184"/>
              <a:gd name="f361" fmla="*/ f288 1 f184"/>
              <a:gd name="f362" fmla="*/ f289 1 f184"/>
              <a:gd name="f363" fmla="*/ f290 1 f184"/>
              <a:gd name="f364" fmla="*/ f291 1 f184"/>
              <a:gd name="f365" fmla="*/ f292 1 f184"/>
              <a:gd name="f366" fmla="*/ f293 1 f185"/>
              <a:gd name="f367" fmla="*/ f294 1 f185"/>
              <a:gd name="f368" fmla="*/ f295 1 f184"/>
              <a:gd name="f369" fmla="*/ f296 1 f185"/>
              <a:gd name="f370" fmla="*/ f297 1 f184"/>
              <a:gd name="f371" fmla="*/ f298 1 f185"/>
              <a:gd name="f372" fmla="*/ f299 1 f185"/>
              <a:gd name="f373" fmla="*/ f300 1 f184"/>
              <a:gd name="f374" fmla="*/ f301 1 f184"/>
              <a:gd name="f375" fmla="*/ f302 1 f184"/>
              <a:gd name="f376" fmla="*/ f303 1 f185"/>
              <a:gd name="f377" fmla="*/ f304 1 f185"/>
              <a:gd name="f378" fmla="*/ f305 1 f185"/>
              <a:gd name="f379" fmla="*/ f306 1 f184"/>
              <a:gd name="f380" fmla="*/ f307 1 f184"/>
              <a:gd name="f381" fmla="*/ f308 1 f184"/>
              <a:gd name="f382" fmla="*/ f309 1 f184"/>
              <a:gd name="f383" fmla="*/ f310 1 f184"/>
              <a:gd name="f384" fmla="*/ f311 1 f184"/>
              <a:gd name="f385" fmla="*/ f312 1 f184"/>
              <a:gd name="f386" fmla="*/ f313 1 f184"/>
              <a:gd name="f387" fmla="*/ f314 1 f185"/>
              <a:gd name="f388" fmla="*/ f315 1 f184"/>
              <a:gd name="f389" fmla="*/ f316 1 f185"/>
              <a:gd name="f390" fmla="*/ f317 1 f184"/>
              <a:gd name="f391" fmla="*/ f318 1 f185"/>
              <a:gd name="f392" fmla="*/ f319 1 f184"/>
              <a:gd name="f393" fmla="*/ f320 1 f184"/>
              <a:gd name="f394" fmla="*/ f321 1 f184"/>
              <a:gd name="f395" fmla="*/ f322 1 f185"/>
              <a:gd name="f396" fmla="*/ f323 1 f185"/>
              <a:gd name="f397" fmla="*/ f324 1 f184"/>
              <a:gd name="f398" fmla="*/ f325 f175 1"/>
              <a:gd name="f399" fmla="*/ f326 f175 1"/>
              <a:gd name="f400" fmla="*/ f328 f176 1"/>
              <a:gd name="f401" fmla="*/ f327 f176 1"/>
              <a:gd name="f402" fmla="*/ f329 f175 1"/>
              <a:gd name="f403" fmla="*/ f330 f176 1"/>
              <a:gd name="f404" fmla="*/ f331 f175 1"/>
              <a:gd name="f405" fmla="*/ f332 f176 1"/>
              <a:gd name="f406" fmla="*/ f333 f176 1"/>
              <a:gd name="f407" fmla="*/ f334 f175 1"/>
              <a:gd name="f408" fmla="*/ f335 f176 1"/>
              <a:gd name="f409" fmla="*/ f336 f175 1"/>
              <a:gd name="f410" fmla="*/ f337 f176 1"/>
              <a:gd name="f411" fmla="*/ f338 f175 1"/>
              <a:gd name="f412" fmla="*/ f339 f176 1"/>
              <a:gd name="f413" fmla="*/ f340 f175 1"/>
              <a:gd name="f414" fmla="*/ f341 f176 1"/>
              <a:gd name="f415" fmla="*/ f342 f175 1"/>
              <a:gd name="f416" fmla="*/ f343 f176 1"/>
              <a:gd name="f417" fmla="*/ f344 f175 1"/>
              <a:gd name="f418" fmla="*/ f345 f176 1"/>
              <a:gd name="f419" fmla="*/ f346 f175 1"/>
              <a:gd name="f420" fmla="*/ f347 f176 1"/>
              <a:gd name="f421" fmla="*/ f348 f175 1"/>
              <a:gd name="f422" fmla="*/ f349 f176 1"/>
              <a:gd name="f423" fmla="*/ f350 f175 1"/>
              <a:gd name="f424" fmla="*/ f351 f175 1"/>
              <a:gd name="f425" fmla="*/ f352 f176 1"/>
              <a:gd name="f426" fmla="*/ f353 f175 1"/>
              <a:gd name="f427" fmla="*/ f354 f176 1"/>
              <a:gd name="f428" fmla="*/ f355 f175 1"/>
              <a:gd name="f429" fmla="*/ f356 f175 1"/>
              <a:gd name="f430" fmla="*/ f357 f176 1"/>
              <a:gd name="f431" fmla="*/ f358 f175 1"/>
              <a:gd name="f432" fmla="*/ f359 f175 1"/>
              <a:gd name="f433" fmla="*/ f360 f175 1"/>
              <a:gd name="f434" fmla="*/ f361 f175 1"/>
              <a:gd name="f435" fmla="*/ f362 f175 1"/>
              <a:gd name="f436" fmla="*/ f363 f175 1"/>
              <a:gd name="f437" fmla="*/ f364 f175 1"/>
              <a:gd name="f438" fmla="*/ f365 f175 1"/>
              <a:gd name="f439" fmla="*/ f366 f176 1"/>
              <a:gd name="f440" fmla="*/ f367 f176 1"/>
              <a:gd name="f441" fmla="*/ f368 f175 1"/>
              <a:gd name="f442" fmla="*/ f369 f176 1"/>
              <a:gd name="f443" fmla="*/ f370 f175 1"/>
              <a:gd name="f444" fmla="*/ f371 f176 1"/>
              <a:gd name="f445" fmla="*/ f372 f176 1"/>
              <a:gd name="f446" fmla="*/ f373 f175 1"/>
              <a:gd name="f447" fmla="*/ f374 f175 1"/>
              <a:gd name="f448" fmla="*/ f375 f175 1"/>
              <a:gd name="f449" fmla="*/ f376 f176 1"/>
              <a:gd name="f450" fmla="*/ f377 f176 1"/>
              <a:gd name="f451" fmla="*/ f378 f176 1"/>
              <a:gd name="f452" fmla="*/ f379 f175 1"/>
              <a:gd name="f453" fmla="*/ f380 f175 1"/>
              <a:gd name="f454" fmla="*/ f381 f175 1"/>
              <a:gd name="f455" fmla="*/ f382 f175 1"/>
              <a:gd name="f456" fmla="*/ f383 f175 1"/>
              <a:gd name="f457" fmla="*/ f384 f175 1"/>
              <a:gd name="f458" fmla="*/ f385 f175 1"/>
              <a:gd name="f459" fmla="*/ f386 f175 1"/>
              <a:gd name="f460" fmla="*/ f387 f176 1"/>
              <a:gd name="f461" fmla="*/ f388 f175 1"/>
              <a:gd name="f462" fmla="*/ f389 f176 1"/>
              <a:gd name="f463" fmla="*/ f390 f175 1"/>
              <a:gd name="f464" fmla="*/ f391 f176 1"/>
              <a:gd name="f465" fmla="*/ f392 f175 1"/>
              <a:gd name="f466" fmla="*/ f393 f175 1"/>
              <a:gd name="f467" fmla="*/ f394 f175 1"/>
              <a:gd name="f468" fmla="*/ f395 f176 1"/>
              <a:gd name="f469" fmla="*/ f396 f176 1"/>
              <a:gd name="f470" fmla="*/ f397 f175 1"/>
            </a:gdLst>
            <a:ahLst/>
            <a:cxnLst>
              <a:cxn ang="3cd4">
                <a:pos x="hc" y="t"/>
              </a:cxn>
              <a:cxn ang="0">
                <a:pos x="r" y="vc"/>
              </a:cxn>
              <a:cxn ang="cd4">
                <a:pos x="hc" y="b"/>
              </a:cxn>
              <a:cxn ang="cd2">
                <a:pos x="l" y="vc"/>
              </a:cxn>
              <a:cxn ang="f255">
                <a:pos x="f402" y="f403"/>
              </a:cxn>
              <a:cxn ang="f255">
                <a:pos x="f404" y="f405"/>
              </a:cxn>
              <a:cxn ang="f255">
                <a:pos x="f402" y="f406"/>
              </a:cxn>
              <a:cxn ang="f255">
                <a:pos x="f407" y="f408"/>
              </a:cxn>
              <a:cxn ang="f255">
                <a:pos x="f409" y="f410"/>
              </a:cxn>
              <a:cxn ang="f255">
                <a:pos x="f411" y="f412"/>
              </a:cxn>
              <a:cxn ang="f255">
                <a:pos x="f413" y="f414"/>
              </a:cxn>
              <a:cxn ang="f255">
                <a:pos x="f415" y="f416"/>
              </a:cxn>
              <a:cxn ang="f255">
                <a:pos x="f415" y="f416"/>
              </a:cxn>
              <a:cxn ang="f255">
                <a:pos x="f415" y="f416"/>
              </a:cxn>
              <a:cxn ang="f255">
                <a:pos x="f415" y="f416"/>
              </a:cxn>
              <a:cxn ang="f255">
                <a:pos x="f417" y="f418"/>
              </a:cxn>
              <a:cxn ang="f255">
                <a:pos x="f419" y="f420"/>
              </a:cxn>
              <a:cxn ang="f255">
                <a:pos x="f402" y="f403"/>
              </a:cxn>
              <a:cxn ang="f255">
                <a:pos x="f421" y="f422"/>
              </a:cxn>
              <a:cxn ang="f255">
                <a:pos x="f423" y="f422"/>
              </a:cxn>
              <a:cxn ang="f255">
                <a:pos x="f424" y="f425"/>
              </a:cxn>
              <a:cxn ang="f255">
                <a:pos x="f426" y="f425"/>
              </a:cxn>
              <a:cxn ang="f255">
                <a:pos x="f421" y="f422"/>
              </a:cxn>
              <a:cxn ang="f255">
                <a:pos x="f426" y="f427"/>
              </a:cxn>
              <a:cxn ang="f255">
                <a:pos x="f428" y="f427"/>
              </a:cxn>
              <a:cxn ang="f255">
                <a:pos x="f429" y="f430"/>
              </a:cxn>
              <a:cxn ang="f255">
                <a:pos x="f421" y="f430"/>
              </a:cxn>
              <a:cxn ang="f255">
                <a:pos x="f426" y="f427"/>
              </a:cxn>
              <a:cxn ang="f255">
                <a:pos x="f431" y="f430"/>
              </a:cxn>
              <a:cxn ang="f255">
                <a:pos x="f432" y="f430"/>
              </a:cxn>
              <a:cxn ang="f255">
                <a:pos x="f433" y="f427"/>
              </a:cxn>
              <a:cxn ang="f255">
                <a:pos x="f434" y="f427"/>
              </a:cxn>
              <a:cxn ang="f255">
                <a:pos x="f431" y="f430"/>
              </a:cxn>
              <a:cxn ang="f255">
                <a:pos x="f435" y="f430"/>
              </a:cxn>
              <a:cxn ang="f255">
                <a:pos x="f436" y="f430"/>
              </a:cxn>
              <a:cxn ang="f255">
                <a:pos x="f436" y="f427"/>
              </a:cxn>
              <a:cxn ang="f255">
                <a:pos x="f437" y="f427"/>
              </a:cxn>
              <a:cxn ang="f255">
                <a:pos x="f435" y="f430"/>
              </a:cxn>
              <a:cxn ang="f255">
                <a:pos x="f438" y="f439"/>
              </a:cxn>
              <a:cxn ang="f255">
                <a:pos x="f438" y="f440"/>
              </a:cxn>
              <a:cxn ang="f255">
                <a:pos x="f441" y="f442"/>
              </a:cxn>
              <a:cxn ang="f255">
                <a:pos x="f438" y="f442"/>
              </a:cxn>
              <a:cxn ang="f255">
                <a:pos x="f438" y="f439"/>
              </a:cxn>
              <a:cxn ang="f255">
                <a:pos x="f443" y="f444"/>
              </a:cxn>
              <a:cxn ang="f255">
                <a:pos x="f443" y="f445"/>
              </a:cxn>
              <a:cxn ang="f255">
                <a:pos x="f446" y="f445"/>
              </a:cxn>
              <a:cxn ang="f255">
                <a:pos x="f443" y="f444"/>
              </a:cxn>
              <a:cxn ang="f255">
                <a:pos x="f443" y="f427"/>
              </a:cxn>
              <a:cxn ang="f255">
                <a:pos x="f443" y="f430"/>
              </a:cxn>
              <a:cxn ang="f255">
                <a:pos x="f447" y="f430"/>
              </a:cxn>
              <a:cxn ang="f255">
                <a:pos x="f448" y="f427"/>
              </a:cxn>
              <a:cxn ang="f255">
                <a:pos x="f443" y="f427"/>
              </a:cxn>
              <a:cxn ang="f255">
                <a:pos x="f447" y="f422"/>
              </a:cxn>
              <a:cxn ang="f255">
                <a:pos x="f443" y="f422"/>
              </a:cxn>
              <a:cxn ang="f255">
                <a:pos x="f443" y="f425"/>
              </a:cxn>
              <a:cxn ang="f255">
                <a:pos x="f448" y="f425"/>
              </a:cxn>
              <a:cxn ang="f255">
                <a:pos x="f447" y="f422"/>
              </a:cxn>
              <a:cxn ang="f255">
                <a:pos x="f443" y="f449"/>
              </a:cxn>
              <a:cxn ang="f255">
                <a:pos x="f443" y="f450"/>
              </a:cxn>
              <a:cxn ang="f255">
                <a:pos x="f446" y="f449"/>
              </a:cxn>
              <a:cxn ang="f255">
                <a:pos x="f443" y="f449"/>
              </a:cxn>
              <a:cxn ang="f255">
                <a:pos x="f438" y="f451"/>
              </a:cxn>
              <a:cxn ang="f255">
                <a:pos x="f438" y="f449"/>
              </a:cxn>
              <a:cxn ang="f255">
                <a:pos x="f441" y="f449"/>
              </a:cxn>
              <a:cxn ang="f255">
                <a:pos x="f438" y="f451"/>
              </a:cxn>
              <a:cxn ang="f255">
                <a:pos x="f438" y="f425"/>
              </a:cxn>
              <a:cxn ang="f255">
                <a:pos x="f438" y="f422"/>
              </a:cxn>
              <a:cxn ang="f255">
                <a:pos x="f452" y="f422"/>
              </a:cxn>
              <a:cxn ang="f255">
                <a:pos x="f453" y="f425"/>
              </a:cxn>
              <a:cxn ang="f255">
                <a:pos x="f438" y="f425"/>
              </a:cxn>
              <a:cxn ang="f255">
                <a:pos x="f438" y="f425"/>
              </a:cxn>
              <a:cxn ang="f255">
                <a:pos x="f432" y="f422"/>
              </a:cxn>
              <a:cxn ang="f255">
                <a:pos x="f454" y="f422"/>
              </a:cxn>
              <a:cxn ang="f255">
                <a:pos x="f455" y="f425"/>
              </a:cxn>
              <a:cxn ang="f255">
                <a:pos x="f456" y="f425"/>
              </a:cxn>
              <a:cxn ang="f255">
                <a:pos x="f432" y="f422"/>
              </a:cxn>
              <a:cxn ang="f255">
                <a:pos x="f457" y="f439"/>
              </a:cxn>
              <a:cxn ang="f255">
                <a:pos x="f458" y="f439"/>
              </a:cxn>
              <a:cxn ang="f255">
                <a:pos x="f459" y="f460"/>
              </a:cxn>
              <a:cxn ang="f255">
                <a:pos x="f457" y="f439"/>
              </a:cxn>
              <a:cxn ang="f255">
                <a:pos x="f461" y="f462"/>
              </a:cxn>
              <a:cxn ang="f255">
                <a:pos x="f463" y="f464"/>
              </a:cxn>
              <a:cxn ang="f255">
                <a:pos x="f465" y="f464"/>
              </a:cxn>
              <a:cxn ang="f255">
                <a:pos x="f461" y="f462"/>
              </a:cxn>
              <a:cxn ang="f255">
                <a:pos x="f465" y="f449"/>
              </a:cxn>
              <a:cxn ang="f255">
                <a:pos x="f466" y="f449"/>
              </a:cxn>
              <a:cxn ang="f255">
                <a:pos x="f467" y="f450"/>
              </a:cxn>
              <a:cxn ang="f255">
                <a:pos x="f465" y="f449"/>
              </a:cxn>
              <a:cxn ang="f255">
                <a:pos x="f459" y="f468"/>
              </a:cxn>
              <a:cxn ang="f255">
                <a:pos x="f458" y="f469"/>
              </a:cxn>
              <a:cxn ang="f255">
                <a:pos x="f470" y="f469"/>
              </a:cxn>
              <a:cxn ang="f255">
                <a:pos x="f459" y="f468"/>
              </a:cxn>
            </a:cxnLst>
            <a:rect l="f398" t="f401" r="f399" b="f400"/>
            <a:pathLst>
              <a:path w="5819775" h="5800725">
                <a:moveTo>
                  <a:pt x="f8" y="f9"/>
                </a:moveTo>
                <a:cubicBezTo>
                  <a:pt x="f10" y="f11"/>
                  <a:pt x="f12" y="f13"/>
                  <a:pt x="f12" y="f14"/>
                </a:cubicBezTo>
                <a:cubicBezTo>
                  <a:pt x="f12" y="f15"/>
                  <a:pt x="f10" y="f16"/>
                  <a:pt x="f8" y="f17"/>
                </a:cubicBezTo>
                <a:cubicBezTo>
                  <a:pt x="f18" y="f19"/>
                  <a:pt x="f20" y="f21"/>
                  <a:pt x="f22" y="f23"/>
                </a:cubicBezTo>
                <a:cubicBezTo>
                  <a:pt x="f24" y="f25"/>
                  <a:pt x="f26" y="f5"/>
                  <a:pt x="f27" y="f5"/>
                </a:cubicBezTo>
                <a:cubicBezTo>
                  <a:pt x="f28" y="f5"/>
                  <a:pt x="f29" y="f25"/>
                  <a:pt x="f30" y="f31"/>
                </a:cubicBezTo>
                <a:cubicBezTo>
                  <a:pt x="f32" y="f33"/>
                  <a:pt x="f34" y="f35"/>
                  <a:pt x="f36" y="f37"/>
                </a:cubicBezTo>
                <a:cubicBezTo>
                  <a:pt x="f38" y="f39"/>
                  <a:pt x="f5" y="f40"/>
                  <a:pt x="f5" y="f41"/>
                </a:cubicBezTo>
                <a:lnTo>
                  <a:pt x="f5" y="f41"/>
                </a:lnTo>
                <a:lnTo>
                  <a:pt x="f5" y="f41"/>
                </a:lnTo>
                <a:lnTo>
                  <a:pt x="f5" y="f41"/>
                </a:lnTo>
                <a:cubicBezTo>
                  <a:pt x="f5" y="f42"/>
                  <a:pt x="f43" y="f44"/>
                  <a:pt x="f45" y="f44"/>
                </a:cubicBezTo>
                <a:cubicBezTo>
                  <a:pt x="f46" y="f44"/>
                  <a:pt x="f47" y="f48"/>
                  <a:pt x="f49" y="f50"/>
                </a:cubicBezTo>
                <a:cubicBezTo>
                  <a:pt x="f20" y="f51"/>
                  <a:pt x="f18" y="f52"/>
                  <a:pt x="f8" y="f9"/>
                </a:cubicBezTo>
                <a:close/>
                <a:moveTo>
                  <a:pt x="f53" y="f54"/>
                </a:moveTo>
                <a:lnTo>
                  <a:pt x="f55" y="f54"/>
                </a:lnTo>
                <a:cubicBezTo>
                  <a:pt x="f56" y="f57"/>
                  <a:pt x="f58" y="f59"/>
                  <a:pt x="f60" y="f61"/>
                </a:cubicBezTo>
                <a:lnTo>
                  <a:pt x="f62" y="f61"/>
                </a:lnTo>
                <a:cubicBezTo>
                  <a:pt x="f63" y="f64"/>
                  <a:pt x="f65" y="f66"/>
                  <a:pt x="f53" y="f54"/>
                </a:cubicBezTo>
                <a:close/>
                <a:moveTo>
                  <a:pt x="f62" y="f67"/>
                </a:moveTo>
                <a:lnTo>
                  <a:pt x="f68" y="f67"/>
                </a:lnTo>
                <a:cubicBezTo>
                  <a:pt x="f69" y="f70"/>
                  <a:pt x="f71" y="f72"/>
                  <a:pt x="f73" y="f74"/>
                </a:cubicBezTo>
                <a:lnTo>
                  <a:pt x="f53" y="f74"/>
                </a:lnTo>
                <a:cubicBezTo>
                  <a:pt x="f65" y="f75"/>
                  <a:pt x="f63" y="f76"/>
                  <a:pt x="f62" y="f67"/>
                </a:cubicBezTo>
                <a:close/>
                <a:moveTo>
                  <a:pt x="f77" y="f74"/>
                </a:moveTo>
                <a:lnTo>
                  <a:pt x="f78" y="f74"/>
                </a:lnTo>
                <a:cubicBezTo>
                  <a:pt x="f79" y="f72"/>
                  <a:pt x="f80" y="f70"/>
                  <a:pt x="f81" y="f67"/>
                </a:cubicBezTo>
                <a:lnTo>
                  <a:pt x="f82" y="f67"/>
                </a:lnTo>
                <a:cubicBezTo>
                  <a:pt x="f83" y="f76"/>
                  <a:pt x="f84" y="f75"/>
                  <a:pt x="f77" y="f74"/>
                </a:cubicBezTo>
                <a:close/>
                <a:moveTo>
                  <a:pt x="f85" y="f74"/>
                </a:moveTo>
                <a:lnTo>
                  <a:pt x="f86" y="f74"/>
                </a:lnTo>
                <a:lnTo>
                  <a:pt x="f86" y="f67"/>
                </a:lnTo>
                <a:lnTo>
                  <a:pt x="f87" y="f67"/>
                </a:lnTo>
                <a:cubicBezTo>
                  <a:pt x="f88" y="f89"/>
                  <a:pt x="f90" y="f91"/>
                  <a:pt x="f85" y="f74"/>
                </a:cubicBezTo>
                <a:close/>
                <a:moveTo>
                  <a:pt x="f92" y="f93"/>
                </a:moveTo>
                <a:lnTo>
                  <a:pt x="f92" y="f94"/>
                </a:lnTo>
                <a:cubicBezTo>
                  <a:pt x="f95" y="f96"/>
                  <a:pt x="f97" y="f98"/>
                  <a:pt x="f99" y="f100"/>
                </a:cubicBezTo>
                <a:lnTo>
                  <a:pt x="f92" y="f100"/>
                </a:lnTo>
                <a:lnTo>
                  <a:pt x="f92" y="f93"/>
                </a:lnTo>
                <a:close/>
                <a:moveTo>
                  <a:pt x="f101" y="f102"/>
                </a:moveTo>
                <a:lnTo>
                  <a:pt x="f101" y="f103"/>
                </a:lnTo>
                <a:lnTo>
                  <a:pt x="f104" y="f103"/>
                </a:lnTo>
                <a:cubicBezTo>
                  <a:pt x="f105" y="f106"/>
                  <a:pt x="f107" y="f108"/>
                  <a:pt x="f101" y="f102"/>
                </a:cubicBezTo>
                <a:close/>
                <a:moveTo>
                  <a:pt x="f101" y="f67"/>
                </a:moveTo>
                <a:lnTo>
                  <a:pt x="f101" y="f74"/>
                </a:lnTo>
                <a:lnTo>
                  <a:pt x="f109" y="f74"/>
                </a:lnTo>
                <a:cubicBezTo>
                  <a:pt x="f110" y="f72"/>
                  <a:pt x="f111" y="f89"/>
                  <a:pt x="f112" y="f67"/>
                </a:cubicBezTo>
                <a:lnTo>
                  <a:pt x="f101" y="f67"/>
                </a:lnTo>
                <a:close/>
                <a:moveTo>
                  <a:pt x="f109" y="f54"/>
                </a:moveTo>
                <a:lnTo>
                  <a:pt x="f101" y="f54"/>
                </a:lnTo>
                <a:lnTo>
                  <a:pt x="f101" y="f61"/>
                </a:lnTo>
                <a:lnTo>
                  <a:pt x="f112" y="f61"/>
                </a:lnTo>
                <a:cubicBezTo>
                  <a:pt x="f113" y="f59"/>
                  <a:pt x="f110" y="f57"/>
                  <a:pt x="f109" y="f54"/>
                </a:cubicBezTo>
                <a:close/>
                <a:moveTo>
                  <a:pt x="f101" y="f114"/>
                </a:moveTo>
                <a:lnTo>
                  <a:pt x="f101" y="f115"/>
                </a:lnTo>
                <a:cubicBezTo>
                  <a:pt x="f116" y="f117"/>
                  <a:pt x="f105" y="f118"/>
                  <a:pt x="f104" y="f114"/>
                </a:cubicBezTo>
                <a:lnTo>
                  <a:pt x="f101" y="f114"/>
                </a:lnTo>
                <a:close/>
                <a:moveTo>
                  <a:pt x="f92" y="f119"/>
                </a:moveTo>
                <a:lnTo>
                  <a:pt x="f92" y="f114"/>
                </a:lnTo>
                <a:lnTo>
                  <a:pt x="f99" y="f114"/>
                </a:lnTo>
                <a:cubicBezTo>
                  <a:pt x="f120" y="f121"/>
                  <a:pt x="f95" y="f122"/>
                  <a:pt x="f92" y="f119"/>
                </a:cubicBezTo>
                <a:close/>
                <a:moveTo>
                  <a:pt x="f92" y="f61"/>
                </a:moveTo>
                <a:lnTo>
                  <a:pt x="f92" y="f54"/>
                </a:lnTo>
                <a:lnTo>
                  <a:pt x="f123" y="f54"/>
                </a:lnTo>
                <a:cubicBezTo>
                  <a:pt x="f90" y="f95"/>
                  <a:pt x="f124" y="f125"/>
                  <a:pt x="f126" y="f61"/>
                </a:cubicBezTo>
                <a:lnTo>
                  <a:pt x="f92" y="f61"/>
                </a:lnTo>
                <a:lnTo>
                  <a:pt x="f92" y="f61"/>
                </a:lnTo>
                <a:close/>
                <a:moveTo>
                  <a:pt x="f78" y="f54"/>
                </a:moveTo>
                <a:lnTo>
                  <a:pt x="f127" y="f54"/>
                </a:lnTo>
                <a:cubicBezTo>
                  <a:pt x="f128" y="f129"/>
                  <a:pt x="f83" y="f130"/>
                  <a:pt x="f131" y="f61"/>
                </a:cubicBezTo>
                <a:lnTo>
                  <a:pt x="f132" y="f61"/>
                </a:lnTo>
                <a:cubicBezTo>
                  <a:pt x="f80" y="f59"/>
                  <a:pt x="f133" y="f57"/>
                  <a:pt x="f78" y="f54"/>
                </a:cubicBezTo>
                <a:close/>
                <a:moveTo>
                  <a:pt x="f134" y="f93"/>
                </a:moveTo>
                <a:lnTo>
                  <a:pt x="f135" y="f93"/>
                </a:lnTo>
                <a:cubicBezTo>
                  <a:pt x="f136" y="f137"/>
                  <a:pt x="f138" y="f139"/>
                  <a:pt x="f140" y="f141"/>
                </a:cubicBezTo>
                <a:cubicBezTo>
                  <a:pt x="f142" y="f143"/>
                  <a:pt x="f144" y="f145"/>
                  <a:pt x="f134" y="f93"/>
                </a:cubicBezTo>
                <a:close/>
                <a:moveTo>
                  <a:pt x="f146" y="f147"/>
                </a:moveTo>
                <a:cubicBezTo>
                  <a:pt x="f148" y="f149"/>
                  <a:pt x="f112" y="f150"/>
                  <a:pt x="f151" y="f152"/>
                </a:cubicBezTo>
                <a:lnTo>
                  <a:pt x="f153" y="f152"/>
                </a:lnTo>
                <a:cubicBezTo>
                  <a:pt x="f154" y="f155"/>
                  <a:pt x="f156" y="f157"/>
                  <a:pt x="f146" y="f147"/>
                </a:cubicBezTo>
                <a:close/>
                <a:moveTo>
                  <a:pt x="f153" y="f114"/>
                </a:moveTo>
                <a:lnTo>
                  <a:pt x="f158" y="f114"/>
                </a:lnTo>
                <a:cubicBezTo>
                  <a:pt x="f159" y="f160"/>
                  <a:pt x="f161" y="f162"/>
                  <a:pt x="f163" y="f115"/>
                </a:cubicBezTo>
                <a:cubicBezTo>
                  <a:pt x="f156" y="f164"/>
                  <a:pt x="f154" y="f165"/>
                  <a:pt x="f153" y="f114"/>
                </a:cubicBezTo>
                <a:close/>
                <a:moveTo>
                  <a:pt x="f140" y="f166"/>
                </a:moveTo>
                <a:cubicBezTo>
                  <a:pt x="f130" y="f167"/>
                  <a:pt x="f168" y="f169"/>
                  <a:pt x="f135" y="f170"/>
                </a:cubicBezTo>
                <a:lnTo>
                  <a:pt x="f171" y="f170"/>
                </a:lnTo>
                <a:cubicBezTo>
                  <a:pt x="f144" y="f172"/>
                  <a:pt x="f142" y="f173"/>
                  <a:pt x="f140" y="f166"/>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3" name="Forma libre 52">
            <a:extLst>
              <a:ext uri="{FF2B5EF4-FFF2-40B4-BE49-F238E27FC236}">
                <a16:creationId xmlns:a16="http://schemas.microsoft.com/office/drawing/2014/main" id="{CB295FE7-DD9A-4E81-8894-28014E2E195F}"/>
              </a:ext>
            </a:extLst>
          </p:cNvPr>
          <p:cNvSpPr/>
          <p:nvPr/>
        </p:nvSpPr>
        <p:spPr>
          <a:xfrm>
            <a:off x="6451210" y="4042644"/>
            <a:ext cx="309817" cy="445577"/>
          </a:xfrm>
          <a:custGeom>
            <a:avLst/>
            <a:gdLst>
              <a:gd name="f0" fmla="val 10800000"/>
              <a:gd name="f1" fmla="val 5400000"/>
              <a:gd name="f2" fmla="val 180"/>
              <a:gd name="f3" fmla="val w"/>
              <a:gd name="f4" fmla="val h"/>
              <a:gd name="f5" fmla="val 0"/>
              <a:gd name="f6" fmla="val 4762500"/>
              <a:gd name="f7" fmla="val 6849340"/>
              <a:gd name="f8" fmla="val 4749366"/>
              <a:gd name="f9" fmla="val 2777534"/>
              <a:gd name="f10" fmla="val 4715656"/>
              <a:gd name="f11" fmla="val 2684240"/>
              <a:gd name="f12" fmla="val 4622363"/>
              <a:gd name="f13" fmla="val 2659155"/>
              <a:gd name="f14" fmla="val 4580029"/>
              <a:gd name="f15" fmla="val 2641906"/>
              <a:gd name="f16" fmla="val 4562780"/>
              <a:gd name="f17" fmla="val 4537694"/>
              <a:gd name="f18" fmla="val 2633282"/>
              <a:gd name="f19" fmla="val 4520446"/>
              <a:gd name="f20" fmla="val 4486736"/>
              <a:gd name="f21" fmla="val 4478111"/>
              <a:gd name="f22" fmla="val 4469487"/>
              <a:gd name="f23" fmla="val 4453026"/>
              <a:gd name="f24" fmla="val 2979984"/>
              <a:gd name="f25" fmla="val 3691026"/>
              <a:gd name="f26" fmla="val 364530"/>
              <a:gd name="f27" fmla="val 3699650"/>
              <a:gd name="f28" fmla="val 347282"/>
              <a:gd name="f29" fmla="val 3750609"/>
              <a:gd name="f30" fmla="val 203038"/>
              <a:gd name="f31" fmla="val 3724736"/>
              <a:gd name="f32" fmla="val 101909"/>
              <a:gd name="f33" fmla="val 3614982"/>
              <a:gd name="f34" fmla="val 33701"/>
              <a:gd name="f35" fmla="val 3572656"/>
              <a:gd name="f36" fmla="val 8624"/>
              <a:gd name="f37" fmla="val 3530322"/>
              <a:gd name="f38" fmla="val 3487987"/>
              <a:gd name="f39" fmla="val 3378233"/>
              <a:gd name="f40" fmla="val 3318650"/>
              <a:gd name="f41" fmla="val 76044"/>
              <a:gd name="f42" fmla="val 3284940"/>
              <a:gd name="f43" fmla="val 109754"/>
              <a:gd name="f44" fmla="val 3276316"/>
              <a:gd name="f45" fmla="val 127003"/>
              <a:gd name="f46" fmla="val 2810656"/>
              <a:gd name="f47" fmla="val 634997"/>
              <a:gd name="f48" fmla="val 2344987"/>
              <a:gd name="f49" fmla="val 1143000"/>
              <a:gd name="f50" fmla="val 1879319"/>
              <a:gd name="f51" fmla="val 1659627"/>
              <a:gd name="f52" fmla="val 1074984"/>
              <a:gd name="f53" fmla="val 2539997"/>
              <a:gd name="f54" fmla="val 744943"/>
              <a:gd name="f55" fmla="val 2903748"/>
              <a:gd name="f56" fmla="val 406277"/>
              <a:gd name="f57" fmla="val 3268287"/>
              <a:gd name="f58" fmla="val 76228"/>
              <a:gd name="f59" fmla="val 3640663"/>
              <a:gd name="f60" fmla="val 16644"/>
              <a:gd name="f61" fmla="val 3700246"/>
              <a:gd name="f62" fmla="val -17066"/>
              <a:gd name="f63" fmla="val 3818616"/>
              <a:gd name="f64" fmla="val 8808"/>
              <a:gd name="f65" fmla="val 3911909"/>
              <a:gd name="f66" fmla="val 42518"/>
              <a:gd name="f67" fmla="val 4005202"/>
              <a:gd name="f68" fmla="val 135811"/>
              <a:gd name="f69" fmla="val 4038912"/>
              <a:gd name="f70" fmla="val 195385"/>
              <a:gd name="f71" fmla="val 4056152"/>
              <a:gd name="f72" fmla="val 212634"/>
              <a:gd name="f73" fmla="val 4064777"/>
              <a:gd name="f74" fmla="val 237720"/>
              <a:gd name="f75" fmla="val 4073401"/>
              <a:gd name="f76" fmla="val 254968"/>
              <a:gd name="f77" fmla="val 288678"/>
              <a:gd name="f78" fmla="val 297303"/>
              <a:gd name="f79" fmla="val 305927"/>
              <a:gd name="f80" fmla="val 331013"/>
              <a:gd name="f81" fmla="val 1677060"/>
              <a:gd name="f82" fmla="val 1135347"/>
              <a:gd name="f83" fmla="val 6172824"/>
              <a:gd name="f84" fmla="val 1101637"/>
              <a:gd name="f85" fmla="val 6299827"/>
              <a:gd name="f86" fmla="val 1067927"/>
              <a:gd name="f87" fmla="val 6444070"/>
              <a:gd name="f88" fmla="val 1033429"/>
              <a:gd name="f89" fmla="val 6578909"/>
              <a:gd name="f90" fmla="val 1016180"/>
              <a:gd name="f91" fmla="val 6672202"/>
              <a:gd name="f92" fmla="val 1075764"/>
              <a:gd name="f93" fmla="val 6781956"/>
              <a:gd name="f94" fmla="val 1143183"/>
              <a:gd name="f95" fmla="val 6824282"/>
              <a:gd name="f96" fmla="val 1176893"/>
              <a:gd name="f97" fmla="val 6841531"/>
              <a:gd name="f98" fmla="val 1210603"/>
              <a:gd name="f99" fmla="val 6857992"/>
              <a:gd name="f100" fmla="val 1252937"/>
              <a:gd name="f101" fmla="val 1286647"/>
              <a:gd name="f102" fmla="val 1328982"/>
              <a:gd name="f103" fmla="val 6849367"/>
              <a:gd name="f104" fmla="val 1362691"/>
              <a:gd name="f105" fmla="val 6832906"/>
              <a:gd name="f106" fmla="val 1422275"/>
              <a:gd name="f107" fmla="val 6815657"/>
              <a:gd name="f108" fmla="val 1447360"/>
              <a:gd name="f109" fmla="val 6773323"/>
              <a:gd name="f110" fmla="val 1472445"/>
              <a:gd name="f111" fmla="val 6739613"/>
              <a:gd name="f112" fmla="val 4326031"/>
              <a:gd name="f113" fmla="val 3488575"/>
              <a:gd name="f114" fmla="val 4453035"/>
              <a:gd name="f115" fmla="val 3344331"/>
              <a:gd name="f116" fmla="val 3200868"/>
              <a:gd name="f117" fmla="val 4698407"/>
              <a:gd name="f118" fmla="val 3056616"/>
              <a:gd name="f119" fmla="val 2980580"/>
              <a:gd name="f120" fmla="val 4783076"/>
              <a:gd name="f121" fmla="val 2870826"/>
              <a:gd name="f122" fmla="val 4088496"/>
              <a:gd name="f123" fmla="val 1405034"/>
              <a:gd name="f124" fmla="val 6324912"/>
              <a:gd name="f125" fmla="val 1413659"/>
              <a:gd name="f126" fmla="val 6291202"/>
              <a:gd name="f127" fmla="val 1422283"/>
              <a:gd name="f128" fmla="val 6265329"/>
              <a:gd name="f129" fmla="val 1430120"/>
              <a:gd name="f130" fmla="val 6231619"/>
              <a:gd name="f131" fmla="val 1971832"/>
              <a:gd name="f132" fmla="val 4123572"/>
              <a:gd name="f133" fmla="val 2005542"/>
              <a:gd name="f134" fmla="val 3987944"/>
              <a:gd name="f135" fmla="val 3903285"/>
              <a:gd name="f136" fmla="val 1929498"/>
              <a:gd name="f137" fmla="val 3852326"/>
              <a:gd name="f138" fmla="val 1878539"/>
              <a:gd name="f139" fmla="val 3784906"/>
              <a:gd name="f140" fmla="val 1793871"/>
              <a:gd name="f141" fmla="val 3742572"/>
              <a:gd name="f142" fmla="val 1692741"/>
              <a:gd name="f143" fmla="val 3733947"/>
              <a:gd name="f144" fmla="val 389028"/>
              <a:gd name="f145" fmla="val 693984"/>
              <a:gd name="f146" fmla="val 3403906"/>
              <a:gd name="f147" fmla="val 998940"/>
              <a:gd name="f148" fmla="val 3073865"/>
              <a:gd name="f149" fmla="val 1295272"/>
              <a:gd name="f150" fmla="val 2735190"/>
              <a:gd name="f151" fmla="val 2099606"/>
              <a:gd name="f152" fmla="val 1854812"/>
              <a:gd name="f153" fmla="val 2497067"/>
              <a:gd name="f154" fmla="val 1414229"/>
              <a:gd name="f155" fmla="val 2903152"/>
              <a:gd name="f156" fmla="val 973654"/>
              <a:gd name="f157" fmla="val 3301401"/>
              <a:gd name="f158" fmla="val 542475"/>
              <a:gd name="f159" fmla="val 2657780"/>
              <a:gd name="f160" fmla="val 2608188"/>
              <a:gd name="f161" fmla="val 2616812"/>
              <a:gd name="f162" fmla="val 2625437"/>
              <a:gd name="f163" fmla="val 2640531"/>
              <a:gd name="f164" fmla="val 2710105"/>
              <a:gd name="f165" fmla="val 2786149"/>
              <a:gd name="f166" fmla="val 2700114"/>
              <a:gd name="f167" fmla="val 2854348"/>
              <a:gd name="f168" fmla="val 2733824"/>
              <a:gd name="f169" fmla="val 2896682"/>
              <a:gd name="f170" fmla="val 2802032"/>
              <a:gd name="f171" fmla="val 2947641"/>
              <a:gd name="f172" fmla="val 2929026"/>
              <a:gd name="f173" fmla="val 4368357"/>
              <a:gd name="f174" fmla="val 4275073"/>
              <a:gd name="f175" fmla="val 3056625"/>
              <a:gd name="f176" fmla="val 4181788"/>
              <a:gd name="f177" fmla="val 3158534"/>
              <a:gd name="f178" fmla="+- 0 0 -90"/>
              <a:gd name="f179" fmla="*/ f3 1 4762500"/>
              <a:gd name="f180" fmla="*/ f4 1 6849340"/>
              <a:gd name="f181" fmla="val f5"/>
              <a:gd name="f182" fmla="val f6"/>
              <a:gd name="f183" fmla="val f7"/>
              <a:gd name="f184" fmla="*/ f178 f0 1"/>
              <a:gd name="f185" fmla="+- f183 0 f181"/>
              <a:gd name="f186" fmla="+- f182 0 f181"/>
              <a:gd name="f187" fmla="*/ f184 1 f2"/>
              <a:gd name="f188" fmla="*/ f186 1 4762500"/>
              <a:gd name="f189" fmla="*/ f185 1 6849340"/>
              <a:gd name="f190" fmla="*/ 4749366 f186 1"/>
              <a:gd name="f191" fmla="*/ 2777534 f185 1"/>
              <a:gd name="f192" fmla="*/ 4580029 f186 1"/>
              <a:gd name="f193" fmla="*/ 2641906 f185 1"/>
              <a:gd name="f194" fmla="*/ 4562780 f186 1"/>
              <a:gd name="f195" fmla="*/ 4486736 f186 1"/>
              <a:gd name="f196" fmla="*/ 2633282 f185 1"/>
              <a:gd name="f197" fmla="*/ 4453026 f186 1"/>
              <a:gd name="f198" fmla="*/ 2979984 f186 1"/>
              <a:gd name="f199" fmla="*/ 3691026 f186 1"/>
              <a:gd name="f200" fmla="*/ 364530 f185 1"/>
              <a:gd name="f201" fmla="*/ 3699650 f186 1"/>
              <a:gd name="f202" fmla="*/ 347282 f185 1"/>
              <a:gd name="f203" fmla="*/ 3614982 f186 1"/>
              <a:gd name="f204" fmla="*/ 33701 f185 1"/>
              <a:gd name="f205" fmla="*/ 3487987 f186 1"/>
              <a:gd name="f206" fmla="*/ 0 f185 1"/>
              <a:gd name="f207" fmla="*/ 3284940 f186 1"/>
              <a:gd name="f208" fmla="*/ 109754 f185 1"/>
              <a:gd name="f209" fmla="*/ 3276316 f186 1"/>
              <a:gd name="f210" fmla="*/ 127003 f185 1"/>
              <a:gd name="f211" fmla="*/ 1879319 f186 1"/>
              <a:gd name="f212" fmla="*/ 1659627 f185 1"/>
              <a:gd name="f213" fmla="*/ 1074984 f186 1"/>
              <a:gd name="f214" fmla="*/ 2539997 f185 1"/>
              <a:gd name="f215" fmla="*/ 76228 f186 1"/>
              <a:gd name="f216" fmla="*/ 3640663 f185 1"/>
              <a:gd name="f217" fmla="*/ 8808 f186 1"/>
              <a:gd name="f218" fmla="*/ 3911909 f185 1"/>
              <a:gd name="f219" fmla="*/ 195385 f186 1"/>
              <a:gd name="f220" fmla="*/ 4056152 f185 1"/>
              <a:gd name="f221" fmla="*/ 212634 f186 1"/>
              <a:gd name="f222" fmla="*/ 4064777 f185 1"/>
              <a:gd name="f223" fmla="*/ 288678 f186 1"/>
              <a:gd name="f224" fmla="*/ 4073401 f185 1"/>
              <a:gd name="f225" fmla="*/ 331013 f186 1"/>
              <a:gd name="f226" fmla="*/ 1677060 f186 1"/>
              <a:gd name="f227" fmla="*/ 1135347 f186 1"/>
              <a:gd name="f228" fmla="*/ 6172824 f185 1"/>
              <a:gd name="f229" fmla="*/ 1033429 f186 1"/>
              <a:gd name="f230" fmla="*/ 6578909 f185 1"/>
              <a:gd name="f231" fmla="*/ 1143183 f186 1"/>
              <a:gd name="f232" fmla="*/ 6824282 f185 1"/>
              <a:gd name="f233" fmla="*/ 1252937 f186 1"/>
              <a:gd name="f234" fmla="*/ 6857992 f185 1"/>
              <a:gd name="f235" fmla="*/ 1362691 f186 1"/>
              <a:gd name="f236" fmla="*/ 6832906 f185 1"/>
              <a:gd name="f237" fmla="*/ 1472445 f186 1"/>
              <a:gd name="f238" fmla="*/ 6739613 f185 1"/>
              <a:gd name="f239" fmla="*/ 4326031 f186 1"/>
              <a:gd name="f240" fmla="*/ 3488575 f185 1"/>
              <a:gd name="f241" fmla="*/ 4698407 f186 1"/>
              <a:gd name="f242" fmla="*/ 3056616 f185 1"/>
              <a:gd name="f243" fmla="*/ 4088496 f186 1"/>
              <a:gd name="f244" fmla="*/ 3268287 f185 1"/>
              <a:gd name="f245" fmla="*/ 1405034 f186 1"/>
              <a:gd name="f246" fmla="*/ 6324912 f185 1"/>
              <a:gd name="f247" fmla="*/ 1430120 f186 1"/>
              <a:gd name="f248" fmla="*/ 6231619 f185 1"/>
              <a:gd name="f249" fmla="*/ 1971832 f186 1"/>
              <a:gd name="f250" fmla="*/ 4123572 f185 1"/>
              <a:gd name="f251" fmla="*/ 1929498 f186 1"/>
              <a:gd name="f252" fmla="*/ 3852326 f185 1"/>
              <a:gd name="f253" fmla="*/ 1692741 f186 1"/>
              <a:gd name="f254" fmla="*/ 3733947 f185 1"/>
              <a:gd name="f255" fmla="*/ 389028 f186 1"/>
              <a:gd name="f256" fmla="*/ 1295272 f186 1"/>
              <a:gd name="f257" fmla="*/ 2735190 f185 1"/>
              <a:gd name="f258" fmla="*/ 2099606 f186 1"/>
              <a:gd name="f259" fmla="*/ 1854812 f185 1"/>
              <a:gd name="f260" fmla="*/ 3301401 f186 1"/>
              <a:gd name="f261" fmla="*/ 542475 f185 1"/>
              <a:gd name="f262" fmla="*/ 2657780 f186 1"/>
              <a:gd name="f263" fmla="*/ 2608188 f185 1"/>
              <a:gd name="f264" fmla="*/ 2625437 f185 1"/>
              <a:gd name="f265" fmla="*/ 2700114 f186 1"/>
              <a:gd name="f266" fmla="*/ 2854348 f185 1"/>
              <a:gd name="f267" fmla="*/ 2929026 f186 1"/>
              <a:gd name="f268" fmla="*/ 2947641 f185 1"/>
              <a:gd name="f269" fmla="*/ 4368357 f186 1"/>
              <a:gd name="f270" fmla="+- f187 0 f1"/>
              <a:gd name="f271" fmla="*/ f190 1 4762500"/>
              <a:gd name="f272" fmla="*/ f191 1 6849340"/>
              <a:gd name="f273" fmla="*/ f192 1 4762500"/>
              <a:gd name="f274" fmla="*/ f193 1 6849340"/>
              <a:gd name="f275" fmla="*/ f194 1 4762500"/>
              <a:gd name="f276" fmla="*/ f195 1 4762500"/>
              <a:gd name="f277" fmla="*/ f196 1 6849340"/>
              <a:gd name="f278" fmla="*/ f197 1 4762500"/>
              <a:gd name="f279" fmla="*/ f198 1 4762500"/>
              <a:gd name="f280" fmla="*/ f199 1 4762500"/>
              <a:gd name="f281" fmla="*/ f200 1 6849340"/>
              <a:gd name="f282" fmla="*/ f201 1 4762500"/>
              <a:gd name="f283" fmla="*/ f202 1 6849340"/>
              <a:gd name="f284" fmla="*/ f203 1 4762500"/>
              <a:gd name="f285" fmla="*/ f204 1 6849340"/>
              <a:gd name="f286" fmla="*/ f205 1 4762500"/>
              <a:gd name="f287" fmla="*/ f206 1 6849340"/>
              <a:gd name="f288" fmla="*/ f207 1 4762500"/>
              <a:gd name="f289" fmla="*/ f208 1 6849340"/>
              <a:gd name="f290" fmla="*/ f209 1 4762500"/>
              <a:gd name="f291" fmla="*/ f210 1 6849340"/>
              <a:gd name="f292" fmla="*/ f211 1 4762500"/>
              <a:gd name="f293" fmla="*/ f212 1 6849340"/>
              <a:gd name="f294" fmla="*/ f213 1 4762500"/>
              <a:gd name="f295" fmla="*/ f214 1 6849340"/>
              <a:gd name="f296" fmla="*/ f215 1 4762500"/>
              <a:gd name="f297" fmla="*/ f216 1 6849340"/>
              <a:gd name="f298" fmla="*/ f217 1 4762500"/>
              <a:gd name="f299" fmla="*/ f218 1 6849340"/>
              <a:gd name="f300" fmla="*/ f219 1 4762500"/>
              <a:gd name="f301" fmla="*/ f220 1 6849340"/>
              <a:gd name="f302" fmla="*/ f221 1 4762500"/>
              <a:gd name="f303" fmla="*/ f222 1 6849340"/>
              <a:gd name="f304" fmla="*/ f223 1 4762500"/>
              <a:gd name="f305" fmla="*/ f224 1 6849340"/>
              <a:gd name="f306" fmla="*/ f225 1 4762500"/>
              <a:gd name="f307" fmla="*/ f226 1 4762500"/>
              <a:gd name="f308" fmla="*/ f227 1 4762500"/>
              <a:gd name="f309" fmla="*/ f228 1 6849340"/>
              <a:gd name="f310" fmla="*/ f229 1 4762500"/>
              <a:gd name="f311" fmla="*/ f230 1 6849340"/>
              <a:gd name="f312" fmla="*/ f231 1 4762500"/>
              <a:gd name="f313" fmla="*/ f232 1 6849340"/>
              <a:gd name="f314" fmla="*/ f233 1 4762500"/>
              <a:gd name="f315" fmla="*/ f234 1 6849340"/>
              <a:gd name="f316" fmla="*/ f235 1 4762500"/>
              <a:gd name="f317" fmla="*/ f236 1 6849340"/>
              <a:gd name="f318" fmla="*/ f237 1 4762500"/>
              <a:gd name="f319" fmla="*/ f238 1 6849340"/>
              <a:gd name="f320" fmla="*/ f239 1 4762500"/>
              <a:gd name="f321" fmla="*/ f240 1 6849340"/>
              <a:gd name="f322" fmla="*/ f241 1 4762500"/>
              <a:gd name="f323" fmla="*/ f242 1 6849340"/>
              <a:gd name="f324" fmla="*/ f243 1 4762500"/>
              <a:gd name="f325" fmla="*/ f244 1 6849340"/>
              <a:gd name="f326" fmla="*/ f245 1 4762500"/>
              <a:gd name="f327" fmla="*/ f246 1 6849340"/>
              <a:gd name="f328" fmla="*/ f247 1 4762500"/>
              <a:gd name="f329" fmla="*/ f248 1 6849340"/>
              <a:gd name="f330" fmla="*/ f249 1 4762500"/>
              <a:gd name="f331" fmla="*/ f250 1 6849340"/>
              <a:gd name="f332" fmla="*/ f251 1 4762500"/>
              <a:gd name="f333" fmla="*/ f252 1 6849340"/>
              <a:gd name="f334" fmla="*/ f253 1 4762500"/>
              <a:gd name="f335" fmla="*/ f254 1 6849340"/>
              <a:gd name="f336" fmla="*/ f255 1 4762500"/>
              <a:gd name="f337" fmla="*/ f256 1 4762500"/>
              <a:gd name="f338" fmla="*/ f257 1 6849340"/>
              <a:gd name="f339" fmla="*/ f258 1 4762500"/>
              <a:gd name="f340" fmla="*/ f259 1 6849340"/>
              <a:gd name="f341" fmla="*/ f260 1 4762500"/>
              <a:gd name="f342" fmla="*/ f261 1 6849340"/>
              <a:gd name="f343" fmla="*/ f262 1 4762500"/>
              <a:gd name="f344" fmla="*/ f263 1 6849340"/>
              <a:gd name="f345" fmla="*/ f264 1 6849340"/>
              <a:gd name="f346" fmla="*/ f265 1 4762500"/>
              <a:gd name="f347" fmla="*/ f266 1 6849340"/>
              <a:gd name="f348" fmla="*/ f267 1 4762500"/>
              <a:gd name="f349" fmla="*/ f268 1 6849340"/>
              <a:gd name="f350" fmla="*/ f269 1 4762500"/>
              <a:gd name="f351" fmla="*/ f181 1 f188"/>
              <a:gd name="f352" fmla="*/ f182 1 f188"/>
              <a:gd name="f353" fmla="*/ f181 1 f189"/>
              <a:gd name="f354" fmla="*/ f183 1 f189"/>
              <a:gd name="f355" fmla="*/ f271 1 f188"/>
              <a:gd name="f356" fmla="*/ f272 1 f189"/>
              <a:gd name="f357" fmla="*/ f273 1 f188"/>
              <a:gd name="f358" fmla="*/ f274 1 f189"/>
              <a:gd name="f359" fmla="*/ f275 1 f188"/>
              <a:gd name="f360" fmla="*/ f276 1 f188"/>
              <a:gd name="f361" fmla="*/ f277 1 f189"/>
              <a:gd name="f362" fmla="*/ f278 1 f188"/>
              <a:gd name="f363" fmla="*/ f279 1 f188"/>
              <a:gd name="f364" fmla="*/ f280 1 f188"/>
              <a:gd name="f365" fmla="*/ f281 1 f189"/>
              <a:gd name="f366" fmla="*/ f282 1 f188"/>
              <a:gd name="f367" fmla="*/ f283 1 f189"/>
              <a:gd name="f368" fmla="*/ f284 1 f188"/>
              <a:gd name="f369" fmla="*/ f285 1 f189"/>
              <a:gd name="f370" fmla="*/ f286 1 f188"/>
              <a:gd name="f371" fmla="*/ f287 1 f189"/>
              <a:gd name="f372" fmla="*/ f288 1 f188"/>
              <a:gd name="f373" fmla="*/ f289 1 f189"/>
              <a:gd name="f374" fmla="*/ f290 1 f188"/>
              <a:gd name="f375" fmla="*/ f291 1 f189"/>
              <a:gd name="f376" fmla="*/ f292 1 f188"/>
              <a:gd name="f377" fmla="*/ f293 1 f189"/>
              <a:gd name="f378" fmla="*/ f294 1 f188"/>
              <a:gd name="f379" fmla="*/ f295 1 f189"/>
              <a:gd name="f380" fmla="*/ f296 1 f188"/>
              <a:gd name="f381" fmla="*/ f297 1 f189"/>
              <a:gd name="f382" fmla="*/ f298 1 f188"/>
              <a:gd name="f383" fmla="*/ f299 1 f189"/>
              <a:gd name="f384" fmla="*/ f300 1 f188"/>
              <a:gd name="f385" fmla="*/ f301 1 f189"/>
              <a:gd name="f386" fmla="*/ f302 1 f188"/>
              <a:gd name="f387" fmla="*/ f303 1 f189"/>
              <a:gd name="f388" fmla="*/ f304 1 f188"/>
              <a:gd name="f389" fmla="*/ f305 1 f189"/>
              <a:gd name="f390" fmla="*/ f306 1 f188"/>
              <a:gd name="f391" fmla="*/ f307 1 f188"/>
              <a:gd name="f392" fmla="*/ f308 1 f188"/>
              <a:gd name="f393" fmla="*/ f309 1 f189"/>
              <a:gd name="f394" fmla="*/ f310 1 f188"/>
              <a:gd name="f395" fmla="*/ f311 1 f189"/>
              <a:gd name="f396" fmla="*/ f312 1 f188"/>
              <a:gd name="f397" fmla="*/ f313 1 f189"/>
              <a:gd name="f398" fmla="*/ f314 1 f188"/>
              <a:gd name="f399" fmla="*/ f315 1 f189"/>
              <a:gd name="f400" fmla="*/ f316 1 f188"/>
              <a:gd name="f401" fmla="*/ f317 1 f189"/>
              <a:gd name="f402" fmla="*/ f318 1 f188"/>
              <a:gd name="f403" fmla="*/ f319 1 f189"/>
              <a:gd name="f404" fmla="*/ f320 1 f188"/>
              <a:gd name="f405" fmla="*/ f321 1 f189"/>
              <a:gd name="f406" fmla="*/ f322 1 f188"/>
              <a:gd name="f407" fmla="*/ f323 1 f189"/>
              <a:gd name="f408" fmla="*/ f324 1 f188"/>
              <a:gd name="f409" fmla="*/ f325 1 f189"/>
              <a:gd name="f410" fmla="*/ f326 1 f188"/>
              <a:gd name="f411" fmla="*/ f327 1 f189"/>
              <a:gd name="f412" fmla="*/ f328 1 f188"/>
              <a:gd name="f413" fmla="*/ f329 1 f189"/>
              <a:gd name="f414" fmla="*/ f330 1 f188"/>
              <a:gd name="f415" fmla="*/ f331 1 f189"/>
              <a:gd name="f416" fmla="*/ f332 1 f188"/>
              <a:gd name="f417" fmla="*/ f333 1 f189"/>
              <a:gd name="f418" fmla="*/ f334 1 f188"/>
              <a:gd name="f419" fmla="*/ f335 1 f189"/>
              <a:gd name="f420" fmla="*/ f336 1 f188"/>
              <a:gd name="f421" fmla="*/ f337 1 f188"/>
              <a:gd name="f422" fmla="*/ f338 1 f189"/>
              <a:gd name="f423" fmla="*/ f339 1 f188"/>
              <a:gd name="f424" fmla="*/ f340 1 f189"/>
              <a:gd name="f425" fmla="*/ f341 1 f188"/>
              <a:gd name="f426" fmla="*/ f342 1 f189"/>
              <a:gd name="f427" fmla="*/ f343 1 f188"/>
              <a:gd name="f428" fmla="*/ f344 1 f189"/>
              <a:gd name="f429" fmla="*/ f345 1 f189"/>
              <a:gd name="f430" fmla="*/ f346 1 f188"/>
              <a:gd name="f431" fmla="*/ f347 1 f189"/>
              <a:gd name="f432" fmla="*/ f348 1 f188"/>
              <a:gd name="f433" fmla="*/ f349 1 f189"/>
              <a:gd name="f434" fmla="*/ f350 1 f188"/>
              <a:gd name="f435" fmla="*/ f351 f179 1"/>
              <a:gd name="f436" fmla="*/ f352 f179 1"/>
              <a:gd name="f437" fmla="*/ f354 f180 1"/>
              <a:gd name="f438" fmla="*/ f353 f180 1"/>
              <a:gd name="f439" fmla="*/ f355 f179 1"/>
              <a:gd name="f440" fmla="*/ f356 f180 1"/>
              <a:gd name="f441" fmla="*/ f357 f179 1"/>
              <a:gd name="f442" fmla="*/ f358 f180 1"/>
              <a:gd name="f443" fmla="*/ f359 f179 1"/>
              <a:gd name="f444" fmla="*/ f360 f179 1"/>
              <a:gd name="f445" fmla="*/ f361 f180 1"/>
              <a:gd name="f446" fmla="*/ f362 f179 1"/>
              <a:gd name="f447" fmla="*/ f363 f179 1"/>
              <a:gd name="f448" fmla="*/ f364 f179 1"/>
              <a:gd name="f449" fmla="*/ f365 f180 1"/>
              <a:gd name="f450" fmla="*/ f366 f179 1"/>
              <a:gd name="f451" fmla="*/ f367 f180 1"/>
              <a:gd name="f452" fmla="*/ f368 f179 1"/>
              <a:gd name="f453" fmla="*/ f369 f180 1"/>
              <a:gd name="f454" fmla="*/ f370 f179 1"/>
              <a:gd name="f455" fmla="*/ f371 f180 1"/>
              <a:gd name="f456" fmla="*/ f372 f179 1"/>
              <a:gd name="f457" fmla="*/ f373 f180 1"/>
              <a:gd name="f458" fmla="*/ f374 f179 1"/>
              <a:gd name="f459" fmla="*/ f375 f180 1"/>
              <a:gd name="f460" fmla="*/ f376 f179 1"/>
              <a:gd name="f461" fmla="*/ f377 f180 1"/>
              <a:gd name="f462" fmla="*/ f378 f179 1"/>
              <a:gd name="f463" fmla="*/ f379 f180 1"/>
              <a:gd name="f464" fmla="*/ f380 f179 1"/>
              <a:gd name="f465" fmla="*/ f381 f180 1"/>
              <a:gd name="f466" fmla="*/ f382 f179 1"/>
              <a:gd name="f467" fmla="*/ f383 f180 1"/>
              <a:gd name="f468" fmla="*/ f384 f179 1"/>
              <a:gd name="f469" fmla="*/ f385 f180 1"/>
              <a:gd name="f470" fmla="*/ f386 f179 1"/>
              <a:gd name="f471" fmla="*/ f387 f180 1"/>
              <a:gd name="f472" fmla="*/ f388 f179 1"/>
              <a:gd name="f473" fmla="*/ f389 f180 1"/>
              <a:gd name="f474" fmla="*/ f390 f179 1"/>
              <a:gd name="f475" fmla="*/ f391 f179 1"/>
              <a:gd name="f476" fmla="*/ f392 f179 1"/>
              <a:gd name="f477" fmla="*/ f393 f180 1"/>
              <a:gd name="f478" fmla="*/ f394 f179 1"/>
              <a:gd name="f479" fmla="*/ f395 f180 1"/>
              <a:gd name="f480" fmla="*/ f396 f179 1"/>
              <a:gd name="f481" fmla="*/ f397 f180 1"/>
              <a:gd name="f482" fmla="*/ f398 f179 1"/>
              <a:gd name="f483" fmla="*/ f399 f180 1"/>
              <a:gd name="f484" fmla="*/ f400 f179 1"/>
              <a:gd name="f485" fmla="*/ f401 f180 1"/>
              <a:gd name="f486" fmla="*/ f402 f179 1"/>
              <a:gd name="f487" fmla="*/ f403 f180 1"/>
              <a:gd name="f488" fmla="*/ f404 f179 1"/>
              <a:gd name="f489" fmla="*/ f405 f180 1"/>
              <a:gd name="f490" fmla="*/ f406 f179 1"/>
              <a:gd name="f491" fmla="*/ f407 f180 1"/>
              <a:gd name="f492" fmla="*/ f408 f179 1"/>
              <a:gd name="f493" fmla="*/ f409 f180 1"/>
              <a:gd name="f494" fmla="*/ f410 f179 1"/>
              <a:gd name="f495" fmla="*/ f411 f180 1"/>
              <a:gd name="f496" fmla="*/ f412 f179 1"/>
              <a:gd name="f497" fmla="*/ f413 f180 1"/>
              <a:gd name="f498" fmla="*/ f414 f179 1"/>
              <a:gd name="f499" fmla="*/ f415 f180 1"/>
              <a:gd name="f500" fmla="*/ f416 f179 1"/>
              <a:gd name="f501" fmla="*/ f417 f180 1"/>
              <a:gd name="f502" fmla="*/ f418 f179 1"/>
              <a:gd name="f503" fmla="*/ f419 f180 1"/>
              <a:gd name="f504" fmla="*/ f420 f179 1"/>
              <a:gd name="f505" fmla="*/ f421 f179 1"/>
              <a:gd name="f506" fmla="*/ f422 f180 1"/>
              <a:gd name="f507" fmla="*/ f423 f179 1"/>
              <a:gd name="f508" fmla="*/ f424 f180 1"/>
              <a:gd name="f509" fmla="*/ f425 f179 1"/>
              <a:gd name="f510" fmla="*/ f426 f180 1"/>
              <a:gd name="f511" fmla="*/ f427 f179 1"/>
              <a:gd name="f512" fmla="*/ f428 f180 1"/>
              <a:gd name="f513" fmla="*/ f429 f180 1"/>
              <a:gd name="f514" fmla="*/ f430 f179 1"/>
              <a:gd name="f515" fmla="*/ f431 f180 1"/>
              <a:gd name="f516" fmla="*/ f432 f179 1"/>
              <a:gd name="f517" fmla="*/ f433 f180 1"/>
              <a:gd name="f518" fmla="*/ f434 f179 1"/>
            </a:gdLst>
            <a:ahLst/>
            <a:cxnLst>
              <a:cxn ang="3cd4">
                <a:pos x="hc" y="t"/>
              </a:cxn>
              <a:cxn ang="0">
                <a:pos x="r" y="vc"/>
              </a:cxn>
              <a:cxn ang="cd4">
                <a:pos x="hc" y="b"/>
              </a:cxn>
              <a:cxn ang="cd2">
                <a:pos x="l" y="vc"/>
              </a:cxn>
              <a:cxn ang="f270">
                <a:pos x="f439" y="f440"/>
              </a:cxn>
              <a:cxn ang="f270">
                <a:pos x="f441" y="f442"/>
              </a:cxn>
              <a:cxn ang="f270">
                <a:pos x="f443" y="f442"/>
              </a:cxn>
              <a:cxn ang="f270">
                <a:pos x="f444" y="f445"/>
              </a:cxn>
              <a:cxn ang="f270">
                <a:pos x="f446" y="f445"/>
              </a:cxn>
              <a:cxn ang="f270">
                <a:pos x="f447" y="f445"/>
              </a:cxn>
              <a:cxn ang="f270">
                <a:pos x="f448" y="f449"/>
              </a:cxn>
              <a:cxn ang="f270">
                <a:pos x="f450" y="f451"/>
              </a:cxn>
              <a:cxn ang="f270">
                <a:pos x="f452" y="f453"/>
              </a:cxn>
              <a:cxn ang="f270">
                <a:pos x="f454" y="f455"/>
              </a:cxn>
              <a:cxn ang="f270">
                <a:pos x="f456" y="f457"/>
              </a:cxn>
              <a:cxn ang="f270">
                <a:pos x="f458" y="f459"/>
              </a:cxn>
              <a:cxn ang="f270">
                <a:pos x="f460" y="f461"/>
              </a:cxn>
              <a:cxn ang="f270">
                <a:pos x="f462" y="f463"/>
              </a:cxn>
              <a:cxn ang="f270">
                <a:pos x="f464" y="f465"/>
              </a:cxn>
              <a:cxn ang="f270">
                <a:pos x="f466" y="f467"/>
              </a:cxn>
              <a:cxn ang="f270">
                <a:pos x="f468" y="f469"/>
              </a:cxn>
              <a:cxn ang="f270">
                <a:pos x="f470" y="f471"/>
              </a:cxn>
              <a:cxn ang="f270">
                <a:pos x="f472" y="f473"/>
              </a:cxn>
              <a:cxn ang="f270">
                <a:pos x="f474" y="f473"/>
              </a:cxn>
              <a:cxn ang="f270">
                <a:pos x="f475" y="f473"/>
              </a:cxn>
              <a:cxn ang="f270">
                <a:pos x="f476" y="f477"/>
              </a:cxn>
              <a:cxn ang="f270">
                <a:pos x="f478" y="f479"/>
              </a:cxn>
              <a:cxn ang="f270">
                <a:pos x="f480" y="f481"/>
              </a:cxn>
              <a:cxn ang="f270">
                <a:pos x="f482" y="f483"/>
              </a:cxn>
              <a:cxn ang="f270">
                <a:pos x="f482" y="f483"/>
              </a:cxn>
              <a:cxn ang="f270">
                <a:pos x="f484" y="f485"/>
              </a:cxn>
              <a:cxn ang="f270">
                <a:pos x="f486" y="f487"/>
              </a:cxn>
              <a:cxn ang="f270">
                <a:pos x="f488" y="f489"/>
              </a:cxn>
              <a:cxn ang="f270">
                <a:pos x="f490" y="f491"/>
              </a:cxn>
              <a:cxn ang="f270">
                <a:pos x="f439" y="f440"/>
              </a:cxn>
              <a:cxn ang="f270">
                <a:pos x="f492" y="f493"/>
              </a:cxn>
              <a:cxn ang="f270">
                <a:pos x="f494" y="f495"/>
              </a:cxn>
              <a:cxn ang="f270">
                <a:pos x="f496" y="f497"/>
              </a:cxn>
              <a:cxn ang="f270">
                <a:pos x="f498" y="f499"/>
              </a:cxn>
              <a:cxn ang="f270">
                <a:pos x="f500" y="f501"/>
              </a:cxn>
              <a:cxn ang="f270">
                <a:pos x="f502" y="f503"/>
              </a:cxn>
              <a:cxn ang="f270">
                <a:pos x="f504" y="f503"/>
              </a:cxn>
              <a:cxn ang="f270">
                <a:pos x="f505" y="f506"/>
              </a:cxn>
              <a:cxn ang="f270">
                <a:pos x="f507" y="f508"/>
              </a:cxn>
              <a:cxn ang="f270">
                <a:pos x="f509" y="f510"/>
              </a:cxn>
              <a:cxn ang="f270">
                <a:pos x="f511" y="f512"/>
              </a:cxn>
              <a:cxn ang="f270">
                <a:pos x="f511" y="f513"/>
              </a:cxn>
              <a:cxn ang="f270">
                <a:pos x="f514" y="f515"/>
              </a:cxn>
              <a:cxn ang="f270">
                <a:pos x="f516" y="f517"/>
              </a:cxn>
              <a:cxn ang="f270">
                <a:pos x="f518" y="f517"/>
              </a:cxn>
              <a:cxn ang="f270">
                <a:pos x="f492" y="f493"/>
              </a:cxn>
            </a:cxnLst>
            <a:rect l="f435" t="f438" r="f436" b="f437"/>
            <a:pathLst>
              <a:path w="4762500" h="6849340">
                <a:moveTo>
                  <a:pt x="f8" y="f9"/>
                </a:moveTo>
                <a:cubicBezTo>
                  <a:pt x="f10" y="f11"/>
                  <a:pt x="f12" y="f13"/>
                  <a:pt x="f14" y="f15"/>
                </a:cubicBezTo>
                <a:lnTo>
                  <a:pt x="f16" y="f15"/>
                </a:lnTo>
                <a:cubicBezTo>
                  <a:pt x="f17" y="f18"/>
                  <a:pt x="f19" y="f18"/>
                  <a:pt x="f20" y="f18"/>
                </a:cubicBezTo>
                <a:cubicBezTo>
                  <a:pt x="f21" y="f18"/>
                  <a:pt x="f22" y="f18"/>
                  <a:pt x="f23" y="f18"/>
                </a:cubicBezTo>
                <a:lnTo>
                  <a:pt x="f24" y="f18"/>
                </a:lnTo>
                <a:lnTo>
                  <a:pt x="f25" y="f26"/>
                </a:lnTo>
                <a:lnTo>
                  <a:pt x="f27" y="f28"/>
                </a:lnTo>
                <a:cubicBezTo>
                  <a:pt x="f29" y="f30"/>
                  <a:pt x="f31" y="f32"/>
                  <a:pt x="f33" y="f34"/>
                </a:cubicBezTo>
                <a:cubicBezTo>
                  <a:pt x="f35" y="f36"/>
                  <a:pt x="f37" y="f5"/>
                  <a:pt x="f38" y="f5"/>
                </a:cubicBezTo>
                <a:cubicBezTo>
                  <a:pt x="f39" y="f5"/>
                  <a:pt x="f40" y="f41"/>
                  <a:pt x="f42" y="f43"/>
                </a:cubicBezTo>
                <a:lnTo>
                  <a:pt x="f44" y="f45"/>
                </a:lnTo>
                <a:cubicBezTo>
                  <a:pt x="f46" y="f47"/>
                  <a:pt x="f48" y="f49"/>
                  <a:pt x="f50" y="f51"/>
                </a:cubicBezTo>
                <a:lnTo>
                  <a:pt x="f52" y="f53"/>
                </a:lnTo>
                <a:cubicBezTo>
                  <a:pt x="f54" y="f55"/>
                  <a:pt x="f56" y="f57"/>
                  <a:pt x="f58" y="f59"/>
                </a:cubicBezTo>
                <a:cubicBezTo>
                  <a:pt x="f60" y="f61"/>
                  <a:pt x="f62" y="f63"/>
                  <a:pt x="f64" y="f65"/>
                </a:cubicBezTo>
                <a:cubicBezTo>
                  <a:pt x="f66" y="f67"/>
                  <a:pt x="f68" y="f69"/>
                  <a:pt x="f70" y="f71"/>
                </a:cubicBezTo>
                <a:lnTo>
                  <a:pt x="f72" y="f73"/>
                </a:lnTo>
                <a:cubicBezTo>
                  <a:pt x="f74" y="f75"/>
                  <a:pt x="f76" y="f75"/>
                  <a:pt x="f77" y="f75"/>
                </a:cubicBezTo>
                <a:cubicBezTo>
                  <a:pt x="f78" y="f75"/>
                  <a:pt x="f79" y="f75"/>
                  <a:pt x="f80" y="f75"/>
                </a:cubicBezTo>
                <a:lnTo>
                  <a:pt x="f81" y="f75"/>
                </a:lnTo>
                <a:lnTo>
                  <a:pt x="f82" y="f83"/>
                </a:lnTo>
                <a:cubicBezTo>
                  <a:pt x="f84" y="f85"/>
                  <a:pt x="f86" y="f87"/>
                  <a:pt x="f88" y="f89"/>
                </a:cubicBezTo>
                <a:cubicBezTo>
                  <a:pt x="f90" y="f91"/>
                  <a:pt x="f92" y="f93"/>
                  <a:pt x="f94" y="f95"/>
                </a:cubicBezTo>
                <a:cubicBezTo>
                  <a:pt x="f96" y="f97"/>
                  <a:pt x="f98" y="f99"/>
                  <a:pt x="f100" y="f99"/>
                </a:cubicBezTo>
                <a:lnTo>
                  <a:pt x="f100" y="f99"/>
                </a:lnTo>
                <a:cubicBezTo>
                  <a:pt x="f101" y="f99"/>
                  <a:pt x="f102" y="f103"/>
                  <a:pt x="f104" y="f105"/>
                </a:cubicBezTo>
                <a:cubicBezTo>
                  <a:pt x="f106" y="f107"/>
                  <a:pt x="f108" y="f109"/>
                  <a:pt x="f110" y="f111"/>
                </a:cubicBezTo>
                <a:lnTo>
                  <a:pt x="f112" y="f113"/>
                </a:lnTo>
                <a:cubicBezTo>
                  <a:pt x="f114" y="f115"/>
                  <a:pt x="f14" y="f116"/>
                  <a:pt x="f117" y="f118"/>
                </a:cubicBezTo>
                <a:cubicBezTo>
                  <a:pt x="f8" y="f119"/>
                  <a:pt x="f120" y="f121"/>
                  <a:pt x="f8" y="f9"/>
                </a:cubicBezTo>
                <a:close/>
                <a:moveTo>
                  <a:pt x="f122" y="f57"/>
                </a:moveTo>
                <a:lnTo>
                  <a:pt x="f123" y="f124"/>
                </a:lnTo>
                <a:cubicBezTo>
                  <a:pt x="f125" y="f126"/>
                  <a:pt x="f127" y="f128"/>
                  <a:pt x="f129" y="f130"/>
                </a:cubicBezTo>
                <a:lnTo>
                  <a:pt x="f131" y="f132"/>
                </a:lnTo>
                <a:cubicBezTo>
                  <a:pt x="f133" y="f134"/>
                  <a:pt x="f131" y="f135"/>
                  <a:pt x="f136" y="f137"/>
                </a:cubicBezTo>
                <a:cubicBezTo>
                  <a:pt x="f138" y="f139"/>
                  <a:pt x="f140" y="f141"/>
                  <a:pt x="f142" y="f143"/>
                </a:cubicBezTo>
                <a:lnTo>
                  <a:pt x="f144" y="f143"/>
                </a:lnTo>
                <a:cubicBezTo>
                  <a:pt x="f145" y="f146"/>
                  <a:pt x="f147" y="f148"/>
                  <a:pt x="f149" y="f150"/>
                </a:cubicBezTo>
                <a:lnTo>
                  <a:pt x="f151" y="f152"/>
                </a:lnTo>
                <a:cubicBezTo>
                  <a:pt x="f153" y="f154"/>
                  <a:pt x="f155" y="f156"/>
                  <a:pt x="f157" y="f158"/>
                </a:cubicBezTo>
                <a:lnTo>
                  <a:pt x="f159" y="f160"/>
                </a:lnTo>
                <a:cubicBezTo>
                  <a:pt x="f159" y="f160"/>
                  <a:pt x="f159" y="f161"/>
                  <a:pt x="f159" y="f162"/>
                </a:cubicBezTo>
                <a:cubicBezTo>
                  <a:pt x="f163" y="f164"/>
                  <a:pt x="f159" y="f165"/>
                  <a:pt x="f166" y="f167"/>
                </a:cubicBezTo>
                <a:cubicBezTo>
                  <a:pt x="f168" y="f169"/>
                  <a:pt x="f170" y="f171"/>
                  <a:pt x="f172" y="f171"/>
                </a:cubicBezTo>
                <a:lnTo>
                  <a:pt x="f173" y="f171"/>
                </a:lnTo>
                <a:cubicBezTo>
                  <a:pt x="f174" y="f175"/>
                  <a:pt x="f176" y="f177"/>
                  <a:pt x="f122" y="f57"/>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4" name="CuadroTexto 54">
            <a:extLst>
              <a:ext uri="{FF2B5EF4-FFF2-40B4-BE49-F238E27FC236}">
                <a16:creationId xmlns:a16="http://schemas.microsoft.com/office/drawing/2014/main" id="{B86525C8-9C31-44D5-8D1F-B37A62E91FC9}"/>
              </a:ext>
            </a:extLst>
          </p:cNvPr>
          <p:cNvSpPr txBox="1"/>
          <p:nvPr/>
        </p:nvSpPr>
        <p:spPr>
          <a:xfrm>
            <a:off x="9400882" y="2380347"/>
            <a:ext cx="2385404" cy="815608"/>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 1</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بیزینس پلن قابل ویرایش می باشد</a:t>
            </a:r>
            <a:endParaRPr lang="es-ES" sz="1800" b="0" i="0" u="none" strike="noStrike" kern="1200" cap="none" spc="0" baseline="0" dirty="0">
              <a:solidFill>
                <a:srgbClr val="FFFFFF"/>
              </a:solidFill>
              <a:uFillTx/>
              <a:latin typeface="Arial" panose="020B0604020202020204" pitchFamily="34" charset="0"/>
              <a:ea typeface="Roboto" panose="02000000000000000000" pitchFamily="2" charset="0"/>
              <a:cs typeface="B Nazanin" panose="00000400000000000000" pitchFamily="2" charset="-78"/>
            </a:endParaRPr>
          </a:p>
        </p:txBody>
      </p:sp>
      <p:sp>
        <p:nvSpPr>
          <p:cNvPr id="25" name="CuadroTexto 26">
            <a:extLst>
              <a:ext uri="{FF2B5EF4-FFF2-40B4-BE49-F238E27FC236}">
                <a16:creationId xmlns:a16="http://schemas.microsoft.com/office/drawing/2014/main" id="{78AC940E-EFFB-43DD-9771-0E1A4C5FB70C}"/>
              </a:ext>
            </a:extLst>
          </p:cNvPr>
          <p:cNvSpPr txBox="1"/>
          <p:nvPr/>
        </p:nvSpPr>
        <p:spPr>
          <a:xfrm>
            <a:off x="9400882" y="3431066"/>
            <a:ext cx="2385404" cy="8463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a:t>
            </a:r>
            <a:r>
              <a:rPr lang="es-ES" sz="1800" b="0" i="0" u="none" strike="noStrike" kern="1200" cap="none" spc="300" baseline="0" dirty="0">
                <a:solidFill>
                  <a:srgbClr val="FFFFFF"/>
                </a:solidFill>
                <a:uFillTx/>
                <a:latin typeface="Oswald" pitchFamily="2"/>
                <a:ea typeface="Roboto" pitchFamily="2"/>
                <a:cs typeface="B Nazanin" panose="00000400000000000000" pitchFamily="2" charset="-78"/>
              </a:rPr>
              <a:t> 2</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بیزینس پلن قابل ویرایش می باشد</a:t>
            </a:r>
            <a:endParaRPr lang="es-ES" sz="1800" b="0"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26" name="CuadroTexto 28">
            <a:extLst>
              <a:ext uri="{FF2B5EF4-FFF2-40B4-BE49-F238E27FC236}">
                <a16:creationId xmlns:a16="http://schemas.microsoft.com/office/drawing/2014/main" id="{46514A71-6717-4CDA-B850-86013397721E}"/>
              </a:ext>
            </a:extLst>
          </p:cNvPr>
          <p:cNvSpPr txBox="1"/>
          <p:nvPr/>
        </p:nvSpPr>
        <p:spPr>
          <a:xfrm>
            <a:off x="9400882" y="4493059"/>
            <a:ext cx="2385404" cy="8463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a:t>
            </a:r>
            <a:r>
              <a:rPr lang="es-ES" sz="1800" b="0" i="0" u="none" strike="noStrike" kern="1200" cap="none" spc="300" baseline="0" dirty="0">
                <a:solidFill>
                  <a:srgbClr val="FFFFFF"/>
                </a:solidFill>
                <a:uFillTx/>
                <a:latin typeface="Oswald" pitchFamily="2"/>
                <a:ea typeface="Roboto" pitchFamily="2"/>
                <a:cs typeface="B Nazanin" panose="00000400000000000000" pitchFamily="2" charset="-78"/>
              </a:rPr>
              <a:t> 3</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بیزینس پلن قابل ویرایش می باشد</a:t>
            </a:r>
            <a:endParaRPr lang="es-ES" sz="1800" b="0"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27" name="CuadroTexto 29">
            <a:extLst>
              <a:ext uri="{FF2B5EF4-FFF2-40B4-BE49-F238E27FC236}">
                <a16:creationId xmlns:a16="http://schemas.microsoft.com/office/drawing/2014/main" id="{639DB382-45ED-4D1F-9638-26FC7CC95FA0}"/>
              </a:ext>
            </a:extLst>
          </p:cNvPr>
          <p:cNvSpPr txBox="1"/>
          <p:nvPr/>
        </p:nvSpPr>
        <p:spPr>
          <a:xfrm>
            <a:off x="9400882" y="5529715"/>
            <a:ext cx="2385404" cy="8463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a:t>
            </a:r>
            <a:r>
              <a:rPr lang="es-ES" sz="1800" b="0" i="0" u="none" strike="noStrike" kern="1200" cap="none" spc="300" baseline="0" dirty="0">
                <a:solidFill>
                  <a:srgbClr val="FFFFFF"/>
                </a:solidFill>
                <a:uFillTx/>
                <a:latin typeface="Oswald" pitchFamily="2"/>
                <a:ea typeface="Roboto" pitchFamily="2"/>
                <a:cs typeface="B Nazanin" panose="00000400000000000000" pitchFamily="2" charset="-78"/>
              </a:rPr>
              <a:t> 4</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بیزینس پلن قابل ویرایش می باشد</a:t>
            </a:r>
            <a:endParaRPr lang="es-ES" sz="1800" b="0"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28" name="Elipse 31">
            <a:extLst>
              <a:ext uri="{FF2B5EF4-FFF2-40B4-BE49-F238E27FC236}">
                <a16:creationId xmlns:a16="http://schemas.microsoft.com/office/drawing/2014/main" id="{6777EB69-0195-422F-A355-A2E0FED313D4}"/>
              </a:ext>
            </a:extLst>
          </p:cNvPr>
          <p:cNvSpPr/>
          <p:nvPr/>
        </p:nvSpPr>
        <p:spPr>
          <a:xfrm>
            <a:off x="8992090" y="2458556"/>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cxnSp>
        <p:nvCxnSpPr>
          <p:cNvPr id="29" name="Conector recto 6">
            <a:extLst>
              <a:ext uri="{FF2B5EF4-FFF2-40B4-BE49-F238E27FC236}">
                <a16:creationId xmlns:a16="http://schemas.microsoft.com/office/drawing/2014/main" id="{84DF7165-E71E-47EA-BB16-CC1C51334461}"/>
              </a:ext>
            </a:extLst>
          </p:cNvPr>
          <p:cNvCxnSpPr/>
          <p:nvPr/>
        </p:nvCxnSpPr>
        <p:spPr>
          <a:xfrm flipH="1">
            <a:off x="9052212" y="2594884"/>
            <a:ext cx="0" cy="3084554"/>
          </a:xfrm>
          <a:prstGeom prst="straightConnector1">
            <a:avLst/>
          </a:prstGeom>
          <a:noFill/>
          <a:ln w="6345" cap="flat">
            <a:solidFill>
              <a:srgbClr val="FFFFFF"/>
            </a:solidFill>
            <a:prstDash val="solid"/>
            <a:miter/>
          </a:ln>
        </p:spPr>
      </p:cxnSp>
      <p:sp>
        <p:nvSpPr>
          <p:cNvPr id="30" name="Elipse 32">
            <a:extLst>
              <a:ext uri="{FF2B5EF4-FFF2-40B4-BE49-F238E27FC236}">
                <a16:creationId xmlns:a16="http://schemas.microsoft.com/office/drawing/2014/main" id="{2936B919-CDD4-4491-BE8C-FA313CB189AE}"/>
              </a:ext>
            </a:extLst>
          </p:cNvPr>
          <p:cNvSpPr/>
          <p:nvPr/>
        </p:nvSpPr>
        <p:spPr>
          <a:xfrm>
            <a:off x="8992090" y="3500698"/>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1" name="Elipse 33">
            <a:extLst>
              <a:ext uri="{FF2B5EF4-FFF2-40B4-BE49-F238E27FC236}">
                <a16:creationId xmlns:a16="http://schemas.microsoft.com/office/drawing/2014/main" id="{9D66480D-4EF7-4367-A965-287B05C64F28}"/>
              </a:ext>
            </a:extLst>
          </p:cNvPr>
          <p:cNvSpPr/>
          <p:nvPr/>
        </p:nvSpPr>
        <p:spPr>
          <a:xfrm>
            <a:off x="8992090" y="4563020"/>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2" name="Elipse 34">
            <a:extLst>
              <a:ext uri="{FF2B5EF4-FFF2-40B4-BE49-F238E27FC236}">
                <a16:creationId xmlns:a16="http://schemas.microsoft.com/office/drawing/2014/main" id="{AE5A3B7B-E25A-4C4D-8D93-72FC05F550B3}"/>
              </a:ext>
            </a:extLst>
          </p:cNvPr>
          <p:cNvSpPr/>
          <p:nvPr/>
        </p:nvSpPr>
        <p:spPr>
          <a:xfrm>
            <a:off x="8992090" y="5580144"/>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3" name="CuadroTexto 37">
            <a:extLst>
              <a:ext uri="{FF2B5EF4-FFF2-40B4-BE49-F238E27FC236}">
                <a16:creationId xmlns:a16="http://schemas.microsoft.com/office/drawing/2014/main" id="{944CE1DD-D46C-47E3-89FE-803B1646F71C}"/>
              </a:ext>
            </a:extLst>
          </p:cNvPr>
          <p:cNvSpPr txBox="1"/>
          <p:nvPr/>
        </p:nvSpPr>
        <p:spPr>
          <a:xfrm>
            <a:off x="8446577" y="584969"/>
            <a:ext cx="3745428" cy="707882"/>
          </a:xfrm>
          <a:prstGeom prst="rect">
            <a:avLst/>
          </a:prstGeom>
          <a:solidFill>
            <a:srgbClr val="35A9AC"/>
          </a:solid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600" baseline="0">
                <a:solidFill>
                  <a:srgbClr val="FFFFFF"/>
                </a:solidFill>
                <a:uFillTx/>
                <a:latin typeface="Oswald" pitchFamily="2"/>
                <a:ea typeface="Roboto" pitchFamily="2"/>
                <a:cs typeface="B Nazanin" panose="00000400000000000000" pitchFamily="2" charset="-78"/>
              </a:rPr>
              <a:t>1745</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008">
    <p:bg>
      <p:bgPr>
        <a:solidFill>
          <a:srgbClr val="020202"/>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711956D-8BE0-4A04-9767-7484BC1191FB}"/>
              </a:ext>
            </a:extLst>
          </p:cNvPr>
          <p:cNvSpPr txBox="1"/>
          <p:nvPr/>
        </p:nvSpPr>
        <p:spPr>
          <a:xfrm>
            <a:off x="608780" y="424235"/>
            <a:ext cx="5250311" cy="923333"/>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5400" spc="300" dirty="0">
                <a:solidFill>
                  <a:srgbClr val="FFFFFF"/>
                </a:solidFill>
                <a:latin typeface="Oswald Medium" pitchFamily="2"/>
                <a:ea typeface="Roboto" pitchFamily="2"/>
                <a:cs typeface="B Nazanin" panose="00000400000000000000" pitchFamily="2" charset="-78"/>
              </a:rPr>
              <a:t>نتایج</a:t>
            </a:r>
            <a:endParaRPr lang="es-ES" sz="54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cxnSp>
        <p:nvCxnSpPr>
          <p:cNvPr id="3" name="Conector recto 7">
            <a:extLst>
              <a:ext uri="{FF2B5EF4-FFF2-40B4-BE49-F238E27FC236}">
                <a16:creationId xmlns:a16="http://schemas.microsoft.com/office/drawing/2014/main" id="{EBD67380-8C78-4E7C-ADEF-82904DDAFF0E}"/>
              </a:ext>
            </a:extLst>
          </p:cNvPr>
          <p:cNvCxnSpPr/>
          <p:nvPr/>
        </p:nvCxnSpPr>
        <p:spPr>
          <a:xfrm flipH="1">
            <a:off x="608780" y="3373468"/>
            <a:ext cx="0" cy="2790072"/>
          </a:xfrm>
          <a:prstGeom prst="straightConnector1">
            <a:avLst/>
          </a:prstGeom>
          <a:noFill/>
          <a:ln w="57150" cap="flat">
            <a:solidFill>
              <a:srgbClr val="FFFFFF"/>
            </a:solidFill>
            <a:prstDash val="solid"/>
            <a:miter/>
          </a:ln>
        </p:spPr>
      </p:cxnSp>
      <p:sp>
        <p:nvSpPr>
          <p:cNvPr id="4" name="CuadroTexto 6">
            <a:extLst>
              <a:ext uri="{FF2B5EF4-FFF2-40B4-BE49-F238E27FC236}">
                <a16:creationId xmlns:a16="http://schemas.microsoft.com/office/drawing/2014/main" id="{83BF5391-74C8-462D-B100-6D4E44137B2D}"/>
              </a:ext>
            </a:extLst>
          </p:cNvPr>
          <p:cNvSpPr txBox="1"/>
          <p:nvPr/>
        </p:nvSpPr>
        <p:spPr>
          <a:xfrm>
            <a:off x="608780" y="1344213"/>
            <a:ext cx="3697787" cy="473206"/>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تصاویر، کلمات، ارقام... همه چیز ارزش دارد</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5" name="CuadroTexto 8">
            <a:extLst>
              <a:ext uri="{FF2B5EF4-FFF2-40B4-BE49-F238E27FC236}">
                <a16:creationId xmlns:a16="http://schemas.microsoft.com/office/drawing/2014/main" id="{96C1603A-E335-4E93-8D42-A16865DF697B}"/>
              </a:ext>
            </a:extLst>
          </p:cNvPr>
          <p:cNvSpPr txBox="1"/>
          <p:nvPr/>
        </p:nvSpPr>
        <p:spPr>
          <a:xfrm>
            <a:off x="0" y="2903617"/>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grpSp>
        <p:nvGrpSpPr>
          <p:cNvPr id="6" name="Grupo 16">
            <a:extLst>
              <a:ext uri="{FF2B5EF4-FFF2-40B4-BE49-F238E27FC236}">
                <a16:creationId xmlns:a16="http://schemas.microsoft.com/office/drawing/2014/main" id="{DD641E26-AE9F-41B1-9357-51D10C87EF60}"/>
              </a:ext>
            </a:extLst>
          </p:cNvPr>
          <p:cNvGrpSpPr/>
          <p:nvPr/>
        </p:nvGrpSpPr>
        <p:grpSpPr>
          <a:xfrm>
            <a:off x="2747964" y="1457096"/>
            <a:ext cx="5359398" cy="4695827"/>
            <a:chOff x="2747964" y="1457096"/>
            <a:chExt cx="5359398" cy="4695827"/>
          </a:xfrm>
        </p:grpSpPr>
        <p:sp>
          <p:nvSpPr>
            <p:cNvPr id="7" name="Freeform 5">
              <a:extLst>
                <a:ext uri="{FF2B5EF4-FFF2-40B4-BE49-F238E27FC236}">
                  <a16:creationId xmlns:a16="http://schemas.microsoft.com/office/drawing/2014/main" id="{DBFF0F01-F833-418E-8819-FCC138298489}"/>
                </a:ext>
              </a:extLst>
            </p:cNvPr>
            <p:cNvSpPr/>
            <p:nvPr/>
          </p:nvSpPr>
          <p:spPr>
            <a:xfrm>
              <a:off x="4135438" y="2655664"/>
              <a:ext cx="2625727" cy="1074740"/>
            </a:xfrm>
            <a:custGeom>
              <a:avLst/>
              <a:gdLst>
                <a:gd name="f0" fmla="val 10800000"/>
                <a:gd name="f1" fmla="val 5400000"/>
                <a:gd name="f2" fmla="val 180"/>
                <a:gd name="f3" fmla="val w"/>
                <a:gd name="f4" fmla="val h"/>
                <a:gd name="f5" fmla="val 0"/>
                <a:gd name="f6" fmla="val 1654"/>
                <a:gd name="f7" fmla="val 677"/>
                <a:gd name="f8" fmla="val 385"/>
                <a:gd name="f9" fmla="val 1269"/>
                <a:gd name="f10" fmla="+- 0 0 -90"/>
                <a:gd name="f11" fmla="*/ f3 1 1654"/>
                <a:gd name="f12" fmla="*/ f4 1 677"/>
                <a:gd name="f13" fmla="val f5"/>
                <a:gd name="f14" fmla="val f6"/>
                <a:gd name="f15" fmla="val f7"/>
                <a:gd name="f16" fmla="*/ f10 f0 1"/>
                <a:gd name="f17" fmla="+- f15 0 f13"/>
                <a:gd name="f18" fmla="+- f14 0 f13"/>
                <a:gd name="f19" fmla="*/ f16 1 f2"/>
                <a:gd name="f20" fmla="*/ f18 1 1654"/>
                <a:gd name="f21" fmla="*/ f17 1 677"/>
                <a:gd name="f22" fmla="*/ 385 f18 1"/>
                <a:gd name="f23" fmla="*/ 0 f17 1"/>
                <a:gd name="f24" fmla="*/ 1269 f18 1"/>
                <a:gd name="f25" fmla="*/ 1654 f18 1"/>
                <a:gd name="f26" fmla="*/ 677 f17 1"/>
                <a:gd name="f27" fmla="*/ 0 f18 1"/>
                <a:gd name="f28" fmla="+- f19 0 f1"/>
                <a:gd name="f29" fmla="*/ f22 1 1654"/>
                <a:gd name="f30" fmla="*/ f23 1 677"/>
                <a:gd name="f31" fmla="*/ f24 1 1654"/>
                <a:gd name="f32" fmla="*/ f25 1 1654"/>
                <a:gd name="f33" fmla="*/ f26 1 677"/>
                <a:gd name="f34" fmla="*/ f27 1 1654"/>
                <a:gd name="f35" fmla="*/ 0 1 f20"/>
                <a:gd name="f36" fmla="*/ f14 1 f20"/>
                <a:gd name="f37" fmla="*/ 0 1 f21"/>
                <a:gd name="f38" fmla="*/ f15 1 f21"/>
                <a:gd name="f39" fmla="*/ f29 1 f20"/>
                <a:gd name="f40" fmla="*/ f30 1 f21"/>
                <a:gd name="f41" fmla="*/ f31 1 f20"/>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1 1"/>
                <a:gd name="f53" fmla="*/ f43 f12 1"/>
                <a:gd name="f54" fmla="*/ f44 f11 1"/>
              </a:gdLst>
              <a:ahLst/>
              <a:cxnLst>
                <a:cxn ang="3cd4">
                  <a:pos x="hc" y="t"/>
                </a:cxn>
                <a:cxn ang="0">
                  <a:pos x="r" y="vc"/>
                </a:cxn>
                <a:cxn ang="cd4">
                  <a:pos x="hc" y="b"/>
                </a:cxn>
                <a:cxn ang="cd2">
                  <a:pos x="l" y="vc"/>
                </a:cxn>
                <a:cxn ang="f28">
                  <a:pos x="f49" y="f50"/>
                </a:cxn>
                <a:cxn ang="f28">
                  <a:pos x="f51" y="f50"/>
                </a:cxn>
                <a:cxn ang="f28">
                  <a:pos x="f52" y="f53"/>
                </a:cxn>
                <a:cxn ang="f28">
                  <a:pos x="f54" y="f53"/>
                </a:cxn>
                <a:cxn ang="f28">
                  <a:pos x="f49" y="f50"/>
                </a:cxn>
              </a:cxnLst>
              <a:rect l="f45" t="f48" r="f46" b="f47"/>
              <a:pathLst>
                <a:path w="1653" h="677">
                  <a:moveTo>
                    <a:pt x="f8" y="f5"/>
                  </a:moveTo>
                  <a:lnTo>
                    <a:pt x="f9" y="f5"/>
                  </a:lnTo>
                  <a:lnTo>
                    <a:pt x="f6" y="f7"/>
                  </a:lnTo>
                  <a:lnTo>
                    <a:pt x="f5"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Freeform 6">
              <a:extLst>
                <a:ext uri="{FF2B5EF4-FFF2-40B4-BE49-F238E27FC236}">
                  <a16:creationId xmlns:a16="http://schemas.microsoft.com/office/drawing/2014/main" id="{4DA81BB1-45FA-48F7-8946-B9C9142D1056}"/>
                </a:ext>
              </a:extLst>
            </p:cNvPr>
            <p:cNvSpPr/>
            <p:nvPr/>
          </p:nvSpPr>
          <p:spPr>
            <a:xfrm>
              <a:off x="3438528" y="3866924"/>
              <a:ext cx="4011609" cy="1074740"/>
            </a:xfrm>
            <a:custGeom>
              <a:avLst/>
              <a:gdLst>
                <a:gd name="f0" fmla="val 10800000"/>
                <a:gd name="f1" fmla="val 5400000"/>
                <a:gd name="f2" fmla="val 180"/>
                <a:gd name="f3" fmla="val w"/>
                <a:gd name="f4" fmla="val h"/>
                <a:gd name="f5" fmla="val 0"/>
                <a:gd name="f6" fmla="val 2527"/>
                <a:gd name="f7" fmla="val 677"/>
                <a:gd name="f8" fmla="val 418"/>
                <a:gd name="f9" fmla="val 2093"/>
                <a:gd name="f10" fmla="+- 0 0 -90"/>
                <a:gd name="f11" fmla="*/ f3 1 2527"/>
                <a:gd name="f12" fmla="*/ f4 1 677"/>
                <a:gd name="f13" fmla="val f5"/>
                <a:gd name="f14" fmla="val f6"/>
                <a:gd name="f15" fmla="val f7"/>
                <a:gd name="f16" fmla="*/ f10 f0 1"/>
                <a:gd name="f17" fmla="+- f15 0 f13"/>
                <a:gd name="f18" fmla="+- f14 0 f13"/>
                <a:gd name="f19" fmla="*/ f16 1 f2"/>
                <a:gd name="f20" fmla="*/ f18 1 2527"/>
                <a:gd name="f21" fmla="*/ f17 1 677"/>
                <a:gd name="f22" fmla="*/ 418 f18 1"/>
                <a:gd name="f23" fmla="*/ 0 f17 1"/>
                <a:gd name="f24" fmla="*/ 2093 f18 1"/>
                <a:gd name="f25" fmla="*/ 2527 f18 1"/>
                <a:gd name="f26" fmla="*/ 677 f17 1"/>
                <a:gd name="f27" fmla="*/ 0 f18 1"/>
                <a:gd name="f28" fmla="+- f19 0 f1"/>
                <a:gd name="f29" fmla="*/ f22 1 2527"/>
                <a:gd name="f30" fmla="*/ f23 1 677"/>
                <a:gd name="f31" fmla="*/ f24 1 2527"/>
                <a:gd name="f32" fmla="*/ f25 1 2527"/>
                <a:gd name="f33" fmla="*/ f26 1 677"/>
                <a:gd name="f34" fmla="*/ f27 1 2527"/>
                <a:gd name="f35" fmla="*/ 0 1 f20"/>
                <a:gd name="f36" fmla="*/ f14 1 f20"/>
                <a:gd name="f37" fmla="*/ 0 1 f21"/>
                <a:gd name="f38" fmla="*/ f15 1 f21"/>
                <a:gd name="f39" fmla="*/ f29 1 f20"/>
                <a:gd name="f40" fmla="*/ f30 1 f21"/>
                <a:gd name="f41" fmla="*/ f31 1 f20"/>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1 1"/>
                <a:gd name="f53" fmla="*/ f43 f12 1"/>
                <a:gd name="f54" fmla="*/ f44 f11 1"/>
              </a:gdLst>
              <a:ahLst/>
              <a:cxnLst>
                <a:cxn ang="3cd4">
                  <a:pos x="hc" y="t"/>
                </a:cxn>
                <a:cxn ang="0">
                  <a:pos x="r" y="vc"/>
                </a:cxn>
                <a:cxn ang="cd4">
                  <a:pos x="hc" y="b"/>
                </a:cxn>
                <a:cxn ang="cd2">
                  <a:pos x="l" y="vc"/>
                </a:cxn>
                <a:cxn ang="f28">
                  <a:pos x="f49" y="f50"/>
                </a:cxn>
                <a:cxn ang="f28">
                  <a:pos x="f51" y="f50"/>
                </a:cxn>
                <a:cxn ang="f28">
                  <a:pos x="f52" y="f53"/>
                </a:cxn>
                <a:cxn ang="f28">
                  <a:pos x="f54" y="f53"/>
                </a:cxn>
                <a:cxn ang="f28">
                  <a:pos x="f49" y="f50"/>
                </a:cxn>
              </a:cxnLst>
              <a:rect l="f45" t="f48" r="f46" b="f47"/>
              <a:pathLst>
                <a:path w="2527" h="677">
                  <a:moveTo>
                    <a:pt x="f8" y="f5"/>
                  </a:moveTo>
                  <a:lnTo>
                    <a:pt x="f9" y="f5"/>
                  </a:lnTo>
                  <a:lnTo>
                    <a:pt x="f6" y="f7"/>
                  </a:lnTo>
                  <a:lnTo>
                    <a:pt x="f5"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Freeform 7">
              <a:extLst>
                <a:ext uri="{FF2B5EF4-FFF2-40B4-BE49-F238E27FC236}">
                  <a16:creationId xmlns:a16="http://schemas.microsoft.com/office/drawing/2014/main" id="{D2A99884-0229-44F4-98A7-7B4FF1730DD1}"/>
                </a:ext>
              </a:extLst>
            </p:cNvPr>
            <p:cNvSpPr/>
            <p:nvPr/>
          </p:nvSpPr>
          <p:spPr>
            <a:xfrm>
              <a:off x="2747964" y="5076602"/>
              <a:ext cx="5359398" cy="1076321"/>
            </a:xfrm>
            <a:custGeom>
              <a:avLst/>
              <a:gdLst>
                <a:gd name="f0" fmla="val 10800000"/>
                <a:gd name="f1" fmla="val 5400000"/>
                <a:gd name="f2" fmla="val 180"/>
                <a:gd name="f3" fmla="val w"/>
                <a:gd name="f4" fmla="val h"/>
                <a:gd name="f5" fmla="val 0"/>
                <a:gd name="f6" fmla="val 3376"/>
                <a:gd name="f7" fmla="val 678"/>
                <a:gd name="f8" fmla="val 435"/>
                <a:gd name="f9" fmla="val 2962"/>
                <a:gd name="f10" fmla="+- 0 0 -90"/>
                <a:gd name="f11" fmla="*/ f3 1 3376"/>
                <a:gd name="f12" fmla="*/ f4 1 678"/>
                <a:gd name="f13" fmla="val f5"/>
                <a:gd name="f14" fmla="val f6"/>
                <a:gd name="f15" fmla="val f7"/>
                <a:gd name="f16" fmla="*/ f10 f0 1"/>
                <a:gd name="f17" fmla="+- f15 0 f13"/>
                <a:gd name="f18" fmla="+- f14 0 f13"/>
                <a:gd name="f19" fmla="*/ f16 1 f2"/>
                <a:gd name="f20" fmla="*/ f18 1 3376"/>
                <a:gd name="f21" fmla="*/ f17 1 678"/>
                <a:gd name="f22" fmla="*/ 435 f18 1"/>
                <a:gd name="f23" fmla="*/ 0 f17 1"/>
                <a:gd name="f24" fmla="*/ 2962 f18 1"/>
                <a:gd name="f25" fmla="*/ 3376 f18 1"/>
                <a:gd name="f26" fmla="*/ 678 f17 1"/>
                <a:gd name="f27" fmla="*/ 0 f18 1"/>
                <a:gd name="f28" fmla="+- f19 0 f1"/>
                <a:gd name="f29" fmla="*/ f22 1 3376"/>
                <a:gd name="f30" fmla="*/ f23 1 678"/>
                <a:gd name="f31" fmla="*/ f24 1 3376"/>
                <a:gd name="f32" fmla="*/ f25 1 3376"/>
                <a:gd name="f33" fmla="*/ f26 1 678"/>
                <a:gd name="f34" fmla="*/ f27 1 3376"/>
                <a:gd name="f35" fmla="*/ 0 1 f20"/>
                <a:gd name="f36" fmla="*/ f14 1 f20"/>
                <a:gd name="f37" fmla="*/ 0 1 f21"/>
                <a:gd name="f38" fmla="*/ f15 1 f21"/>
                <a:gd name="f39" fmla="*/ f29 1 f20"/>
                <a:gd name="f40" fmla="*/ f30 1 f21"/>
                <a:gd name="f41" fmla="*/ f31 1 f20"/>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1 1"/>
                <a:gd name="f53" fmla="*/ f43 f12 1"/>
                <a:gd name="f54" fmla="*/ f44 f11 1"/>
              </a:gdLst>
              <a:ahLst/>
              <a:cxnLst>
                <a:cxn ang="3cd4">
                  <a:pos x="hc" y="t"/>
                </a:cxn>
                <a:cxn ang="0">
                  <a:pos x="r" y="vc"/>
                </a:cxn>
                <a:cxn ang="cd4">
                  <a:pos x="hc" y="b"/>
                </a:cxn>
                <a:cxn ang="cd2">
                  <a:pos x="l" y="vc"/>
                </a:cxn>
                <a:cxn ang="f28">
                  <a:pos x="f49" y="f50"/>
                </a:cxn>
                <a:cxn ang="f28">
                  <a:pos x="f51" y="f50"/>
                </a:cxn>
                <a:cxn ang="f28">
                  <a:pos x="f52" y="f53"/>
                </a:cxn>
                <a:cxn ang="f28">
                  <a:pos x="f54" y="f53"/>
                </a:cxn>
                <a:cxn ang="f28">
                  <a:pos x="f49" y="f50"/>
                </a:cxn>
              </a:cxnLst>
              <a:rect l="f45" t="f48" r="f46" b="f47"/>
              <a:pathLst>
                <a:path w="3376" h="678">
                  <a:moveTo>
                    <a:pt x="f8" y="f5"/>
                  </a:moveTo>
                  <a:lnTo>
                    <a:pt x="f9" y="f5"/>
                  </a:lnTo>
                  <a:lnTo>
                    <a:pt x="f6" y="f7"/>
                  </a:lnTo>
                  <a:lnTo>
                    <a:pt x="f5"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0" name="Freeform 8">
              <a:extLst>
                <a:ext uri="{FF2B5EF4-FFF2-40B4-BE49-F238E27FC236}">
                  <a16:creationId xmlns:a16="http://schemas.microsoft.com/office/drawing/2014/main" id="{2328CB46-7DFF-4A68-9C8D-6FC078D88CC2}"/>
                </a:ext>
              </a:extLst>
            </p:cNvPr>
            <p:cNvSpPr/>
            <p:nvPr/>
          </p:nvSpPr>
          <p:spPr>
            <a:xfrm>
              <a:off x="4781553" y="1457096"/>
              <a:ext cx="1346197" cy="1039809"/>
            </a:xfrm>
            <a:custGeom>
              <a:avLst/>
              <a:gdLst>
                <a:gd name="f0" fmla="val 10800000"/>
                <a:gd name="f1" fmla="val 5400000"/>
                <a:gd name="f2" fmla="val 180"/>
                <a:gd name="f3" fmla="val w"/>
                <a:gd name="f4" fmla="val h"/>
                <a:gd name="f5" fmla="val 0"/>
                <a:gd name="f6" fmla="val 848"/>
                <a:gd name="f7" fmla="val 655"/>
                <a:gd name="f8" fmla="val 420"/>
                <a:gd name="f9" fmla="+- 0 0 -90"/>
                <a:gd name="f10" fmla="*/ f3 1 848"/>
                <a:gd name="f11" fmla="*/ f4 1 655"/>
                <a:gd name="f12" fmla="val f5"/>
                <a:gd name="f13" fmla="val f6"/>
                <a:gd name="f14" fmla="val f7"/>
                <a:gd name="f15" fmla="*/ f9 f0 1"/>
                <a:gd name="f16" fmla="+- f14 0 f12"/>
                <a:gd name="f17" fmla="+- f13 0 f12"/>
                <a:gd name="f18" fmla="*/ f15 1 f2"/>
                <a:gd name="f19" fmla="*/ f17 1 848"/>
                <a:gd name="f20" fmla="*/ f16 1 655"/>
                <a:gd name="f21" fmla="*/ 420 f17 1"/>
                <a:gd name="f22" fmla="*/ 0 f16 1"/>
                <a:gd name="f23" fmla="*/ 0 f17 1"/>
                <a:gd name="f24" fmla="*/ 655 f16 1"/>
                <a:gd name="f25" fmla="*/ 848 f17 1"/>
                <a:gd name="f26" fmla="+- f18 0 f1"/>
                <a:gd name="f27" fmla="*/ f21 1 848"/>
                <a:gd name="f28" fmla="*/ f22 1 655"/>
                <a:gd name="f29" fmla="*/ f23 1 848"/>
                <a:gd name="f30" fmla="*/ f24 1 655"/>
                <a:gd name="f31" fmla="*/ f25 1 84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5" y="f46"/>
                </a:cxn>
              </a:cxnLst>
              <a:rect l="f41" t="f44" r="f42" b="f43"/>
              <a:pathLst>
                <a:path w="847" h="655">
                  <a:moveTo>
                    <a:pt x="f8" y="f5"/>
                  </a:moveTo>
                  <a:lnTo>
                    <a:pt x="f5" y="f7"/>
                  </a:lnTo>
                  <a:lnTo>
                    <a:pt x="f6"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
        <p:nvSpPr>
          <p:cNvPr id="11" name="CuadroTexto 15">
            <a:extLst>
              <a:ext uri="{FF2B5EF4-FFF2-40B4-BE49-F238E27FC236}">
                <a16:creationId xmlns:a16="http://schemas.microsoft.com/office/drawing/2014/main" id="{9D442852-E10A-48C5-946D-852953AB5EF0}"/>
              </a:ext>
            </a:extLst>
          </p:cNvPr>
          <p:cNvSpPr txBox="1"/>
          <p:nvPr/>
        </p:nvSpPr>
        <p:spPr>
          <a:xfrm>
            <a:off x="8713345" y="5242290"/>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2" name="CuadroTexto 17">
            <a:extLst>
              <a:ext uri="{FF2B5EF4-FFF2-40B4-BE49-F238E27FC236}">
                <a16:creationId xmlns:a16="http://schemas.microsoft.com/office/drawing/2014/main" id="{6F2A387F-5D50-42B5-A5CB-FE05B2EAC02B}"/>
              </a:ext>
            </a:extLst>
          </p:cNvPr>
          <p:cNvSpPr txBox="1"/>
          <p:nvPr/>
        </p:nvSpPr>
        <p:spPr>
          <a:xfrm>
            <a:off x="7587078" y="4087942"/>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3" name="CuadroTexto 18">
            <a:extLst>
              <a:ext uri="{FF2B5EF4-FFF2-40B4-BE49-F238E27FC236}">
                <a16:creationId xmlns:a16="http://schemas.microsoft.com/office/drawing/2014/main" id="{F4CEB05C-22DC-4BFA-B89B-C6E93BDD307C}"/>
              </a:ext>
            </a:extLst>
          </p:cNvPr>
          <p:cNvSpPr txBox="1"/>
          <p:nvPr/>
        </p:nvSpPr>
        <p:spPr>
          <a:xfrm>
            <a:off x="6825154" y="2794203"/>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4" name="CuadroTexto 19">
            <a:extLst>
              <a:ext uri="{FF2B5EF4-FFF2-40B4-BE49-F238E27FC236}">
                <a16:creationId xmlns:a16="http://schemas.microsoft.com/office/drawing/2014/main" id="{38AE3A97-9464-469A-98FA-701F8C3650D4}"/>
              </a:ext>
            </a:extLst>
          </p:cNvPr>
          <p:cNvSpPr txBox="1"/>
          <p:nvPr/>
        </p:nvSpPr>
        <p:spPr>
          <a:xfrm>
            <a:off x="6127751" y="1573415"/>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010">
    <p:spTree>
      <p:nvGrpSpPr>
        <p:cNvPr id="1" name=""/>
        <p:cNvGrpSpPr/>
        <p:nvPr/>
      </p:nvGrpSpPr>
      <p:grpSpPr>
        <a:xfrm>
          <a:off x="0" y="0"/>
          <a:ext cx="0" cy="0"/>
          <a:chOff x="0" y="0"/>
          <a:chExt cx="0" cy="0"/>
        </a:xfrm>
      </p:grpSpPr>
      <p:sp>
        <p:nvSpPr>
          <p:cNvPr id="2" name="Rectángulo 28">
            <a:extLst>
              <a:ext uri="{FF2B5EF4-FFF2-40B4-BE49-F238E27FC236}">
                <a16:creationId xmlns:a16="http://schemas.microsoft.com/office/drawing/2014/main" id="{75BF946D-EB33-408E-8E52-C43621B63AD7}"/>
              </a:ext>
            </a:extLst>
          </p:cNvPr>
          <p:cNvSpPr/>
          <p:nvPr/>
        </p:nvSpPr>
        <p:spPr>
          <a:xfrm>
            <a:off x="694898" y="1451427"/>
            <a:ext cx="5252149" cy="4674156"/>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D9D9D9"/>
              </a:solidFill>
              <a:uFillTx/>
              <a:latin typeface="Arial"/>
              <a:cs typeface="B Nazanin" panose="00000400000000000000" pitchFamily="2" charset="-78"/>
            </a:endParaRPr>
          </a:p>
        </p:txBody>
      </p:sp>
      <p:sp>
        <p:nvSpPr>
          <p:cNvPr id="3" name="CuadroTexto 2">
            <a:extLst>
              <a:ext uri="{FF2B5EF4-FFF2-40B4-BE49-F238E27FC236}">
                <a16:creationId xmlns:a16="http://schemas.microsoft.com/office/drawing/2014/main" id="{215670EC-4CFF-4265-85AD-ED75484A9A57}"/>
              </a:ext>
            </a:extLst>
          </p:cNvPr>
          <p:cNvSpPr txBox="1"/>
          <p:nvPr/>
        </p:nvSpPr>
        <p:spPr>
          <a:xfrm>
            <a:off x="451046" y="303434"/>
            <a:ext cx="6179231" cy="923333"/>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5400" spc="300" dirty="0">
                <a:solidFill>
                  <a:srgbClr val="FFFFFF"/>
                </a:solidFill>
                <a:latin typeface="Oswald" pitchFamily="2"/>
                <a:ea typeface="Roboto" pitchFamily="2"/>
                <a:cs typeface="B Nazanin" panose="00000400000000000000" pitchFamily="2" charset="-78"/>
              </a:rPr>
              <a:t>نتایج کمی</a:t>
            </a:r>
            <a:endParaRPr lang="es-ES" sz="54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Rectángulo 3">
            <a:extLst>
              <a:ext uri="{FF2B5EF4-FFF2-40B4-BE49-F238E27FC236}">
                <a16:creationId xmlns:a16="http://schemas.microsoft.com/office/drawing/2014/main" id="{31E79F14-0302-449D-98EC-26E311AA6FFB}"/>
              </a:ext>
            </a:extLst>
          </p:cNvPr>
          <p:cNvSpPr/>
          <p:nvPr/>
        </p:nvSpPr>
        <p:spPr>
          <a:xfrm>
            <a:off x="6533644" y="2048850"/>
            <a:ext cx="4963463" cy="1275917"/>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5" name="Rectángulo 23">
            <a:extLst>
              <a:ext uri="{FF2B5EF4-FFF2-40B4-BE49-F238E27FC236}">
                <a16:creationId xmlns:a16="http://schemas.microsoft.com/office/drawing/2014/main" id="{7561C60C-FEAB-4BC1-9BC4-6B0B257918B2}"/>
              </a:ext>
            </a:extLst>
          </p:cNvPr>
          <p:cNvSpPr/>
          <p:nvPr/>
        </p:nvSpPr>
        <p:spPr>
          <a:xfrm>
            <a:off x="6533644" y="3448897"/>
            <a:ext cx="4963463" cy="1275917"/>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6" name="Rectángulo 24">
            <a:extLst>
              <a:ext uri="{FF2B5EF4-FFF2-40B4-BE49-F238E27FC236}">
                <a16:creationId xmlns:a16="http://schemas.microsoft.com/office/drawing/2014/main" id="{D245FB24-EF63-49D9-A20D-038047B8ACCF}"/>
              </a:ext>
            </a:extLst>
          </p:cNvPr>
          <p:cNvSpPr/>
          <p:nvPr/>
        </p:nvSpPr>
        <p:spPr>
          <a:xfrm>
            <a:off x="6533644" y="4849666"/>
            <a:ext cx="4963463" cy="1275917"/>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7" name="Rectángulo 25">
            <a:extLst>
              <a:ext uri="{FF2B5EF4-FFF2-40B4-BE49-F238E27FC236}">
                <a16:creationId xmlns:a16="http://schemas.microsoft.com/office/drawing/2014/main" id="{7944AC81-E2E1-41C9-8F7A-FC419B0410F1}"/>
              </a:ext>
            </a:extLst>
          </p:cNvPr>
          <p:cNvSpPr/>
          <p:nvPr/>
        </p:nvSpPr>
        <p:spPr>
          <a:xfrm>
            <a:off x="5948647" y="2048850"/>
            <a:ext cx="487110" cy="1275917"/>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8" name="Rectángulo 26">
            <a:extLst>
              <a:ext uri="{FF2B5EF4-FFF2-40B4-BE49-F238E27FC236}">
                <a16:creationId xmlns:a16="http://schemas.microsoft.com/office/drawing/2014/main" id="{700B3E11-09A8-4CE9-BCCB-CEDFB465BB25}"/>
              </a:ext>
            </a:extLst>
          </p:cNvPr>
          <p:cNvSpPr/>
          <p:nvPr/>
        </p:nvSpPr>
        <p:spPr>
          <a:xfrm>
            <a:off x="5948647" y="3448897"/>
            <a:ext cx="487110" cy="1275917"/>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Rectángulo 27">
            <a:extLst>
              <a:ext uri="{FF2B5EF4-FFF2-40B4-BE49-F238E27FC236}">
                <a16:creationId xmlns:a16="http://schemas.microsoft.com/office/drawing/2014/main" id="{7B78B253-754F-4CD4-821E-3D1439BDCC79}"/>
              </a:ext>
            </a:extLst>
          </p:cNvPr>
          <p:cNvSpPr/>
          <p:nvPr/>
        </p:nvSpPr>
        <p:spPr>
          <a:xfrm>
            <a:off x="5948647" y="4849666"/>
            <a:ext cx="487110" cy="1275917"/>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0" name="Rectángulo 15">
            <a:extLst>
              <a:ext uri="{FF2B5EF4-FFF2-40B4-BE49-F238E27FC236}">
                <a16:creationId xmlns:a16="http://schemas.microsoft.com/office/drawing/2014/main" id="{E2C7FAAC-8E4F-4303-9BF5-B0FF6AB81D89}"/>
              </a:ext>
            </a:extLst>
          </p:cNvPr>
          <p:cNvSpPr/>
          <p:nvPr/>
        </p:nvSpPr>
        <p:spPr>
          <a:xfrm>
            <a:off x="5922468" y="2456883"/>
            <a:ext cx="513280" cy="52321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800" b="0" i="0" u="none" strike="noStrike" kern="1200" cap="none" spc="0" baseline="0">
                <a:solidFill>
                  <a:srgbClr val="FFFFFF"/>
                </a:solidFill>
                <a:uFillTx/>
                <a:latin typeface="Oswald" pitchFamily="2"/>
                <a:cs typeface="B Nazanin" panose="00000400000000000000" pitchFamily="2" charset="-78"/>
              </a:rPr>
              <a:t>01</a:t>
            </a:r>
          </a:p>
        </p:txBody>
      </p:sp>
      <p:sp>
        <p:nvSpPr>
          <p:cNvPr id="11" name="Rectángulo 29">
            <a:extLst>
              <a:ext uri="{FF2B5EF4-FFF2-40B4-BE49-F238E27FC236}">
                <a16:creationId xmlns:a16="http://schemas.microsoft.com/office/drawing/2014/main" id="{A330E4D7-11CA-43A2-8300-CF08572BAA3D}"/>
              </a:ext>
            </a:extLst>
          </p:cNvPr>
          <p:cNvSpPr/>
          <p:nvPr/>
        </p:nvSpPr>
        <p:spPr>
          <a:xfrm>
            <a:off x="5944331" y="3857643"/>
            <a:ext cx="511679" cy="523220"/>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800" b="0" i="0" u="none" strike="noStrike" kern="1200" cap="none" spc="0" baseline="0">
                <a:solidFill>
                  <a:srgbClr val="FFFFFF"/>
                </a:solidFill>
                <a:uFillTx/>
                <a:latin typeface="Oswald" pitchFamily="2"/>
                <a:cs typeface="B Nazanin" panose="00000400000000000000" pitchFamily="2" charset="-78"/>
              </a:rPr>
              <a:t>02</a:t>
            </a:r>
          </a:p>
        </p:txBody>
      </p:sp>
      <p:sp>
        <p:nvSpPr>
          <p:cNvPr id="12" name="Rectángulo 30">
            <a:extLst>
              <a:ext uri="{FF2B5EF4-FFF2-40B4-BE49-F238E27FC236}">
                <a16:creationId xmlns:a16="http://schemas.microsoft.com/office/drawing/2014/main" id="{603846CA-C6DB-4B6D-8A93-F2A2133450D5}"/>
              </a:ext>
            </a:extLst>
          </p:cNvPr>
          <p:cNvSpPr/>
          <p:nvPr/>
        </p:nvSpPr>
        <p:spPr>
          <a:xfrm>
            <a:off x="5951583" y="5318461"/>
            <a:ext cx="511679" cy="523220"/>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800" b="0" i="0" u="none" strike="noStrike" kern="1200" cap="none" spc="0" baseline="0">
                <a:solidFill>
                  <a:srgbClr val="FFFFFF"/>
                </a:solidFill>
                <a:uFillTx/>
                <a:latin typeface="Oswald" pitchFamily="2"/>
                <a:cs typeface="B Nazanin" panose="00000400000000000000" pitchFamily="2" charset="-78"/>
              </a:rPr>
              <a:t>03</a:t>
            </a:r>
          </a:p>
        </p:txBody>
      </p:sp>
      <p:sp>
        <p:nvSpPr>
          <p:cNvPr id="13" name="CuadroTexto 31">
            <a:extLst>
              <a:ext uri="{FF2B5EF4-FFF2-40B4-BE49-F238E27FC236}">
                <a16:creationId xmlns:a16="http://schemas.microsoft.com/office/drawing/2014/main" id="{2122FE16-0DB7-41C4-B01A-8B3481F4E041}"/>
              </a:ext>
            </a:extLst>
          </p:cNvPr>
          <p:cNvSpPr txBox="1"/>
          <p:nvPr/>
        </p:nvSpPr>
        <p:spPr>
          <a:xfrm>
            <a:off x="1592601" y="3587739"/>
            <a:ext cx="3456724" cy="116615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عبارات ساده و کوتاه را به منظور جلب توجه مردم و درک معنای آن عبارات مورد بررسی قرار داده است. در واقع آنها به این نتیجه رسیده اند که عبارات باید کمتر از 10 کلمه داشته باشند و دارای واژگان ساده باشند.</a:t>
            </a:r>
            <a:endParaRPr lang="es-ES" sz="1200" b="0" i="0" u="none" strike="noStrike" kern="1200" cap="none" spc="0" baseline="0" dirty="0">
              <a:solidFill>
                <a:srgbClr val="FFFFFF"/>
              </a:solidFill>
              <a:uFillTx/>
              <a:latin typeface="Arial"/>
              <a:cs typeface="B Nazanin" panose="00000400000000000000" pitchFamily="2" charset="-78"/>
            </a:endParaRPr>
          </a:p>
        </p:txBody>
      </p:sp>
      <p:grpSp>
        <p:nvGrpSpPr>
          <p:cNvPr id="14" name="Google Shape;10129;p74">
            <a:extLst>
              <a:ext uri="{FF2B5EF4-FFF2-40B4-BE49-F238E27FC236}">
                <a16:creationId xmlns:a16="http://schemas.microsoft.com/office/drawing/2014/main" id="{E8274547-3139-4795-8B50-6B4C769A3F15}"/>
              </a:ext>
            </a:extLst>
          </p:cNvPr>
          <p:cNvGrpSpPr/>
          <p:nvPr/>
        </p:nvGrpSpPr>
        <p:grpSpPr>
          <a:xfrm>
            <a:off x="2689991" y="1809378"/>
            <a:ext cx="1170477" cy="1465654"/>
            <a:chOff x="2689991" y="1809378"/>
            <a:chExt cx="1170477" cy="1465654"/>
          </a:xfrm>
        </p:grpSpPr>
        <p:sp>
          <p:nvSpPr>
            <p:cNvPr id="15" name="Google Shape;10130;p74">
              <a:extLst>
                <a:ext uri="{FF2B5EF4-FFF2-40B4-BE49-F238E27FC236}">
                  <a16:creationId xmlns:a16="http://schemas.microsoft.com/office/drawing/2014/main" id="{BA14B9EA-FE44-4373-ADFE-FB19AD46445C}"/>
                </a:ext>
              </a:extLst>
            </p:cNvPr>
            <p:cNvSpPr/>
            <p:nvPr/>
          </p:nvSpPr>
          <p:spPr>
            <a:xfrm>
              <a:off x="2689991" y="2663921"/>
              <a:ext cx="1170477" cy="418328"/>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6" name="Google Shape;10131;p74">
              <a:extLst>
                <a:ext uri="{FF2B5EF4-FFF2-40B4-BE49-F238E27FC236}">
                  <a16:creationId xmlns:a16="http://schemas.microsoft.com/office/drawing/2014/main" id="{E23F9D41-5C2E-4E8A-B1C8-3A1FEB190CF9}"/>
                </a:ext>
              </a:extLst>
            </p:cNvPr>
            <p:cNvSpPr/>
            <p:nvPr/>
          </p:nvSpPr>
          <p:spPr>
            <a:xfrm>
              <a:off x="2785518" y="3176680"/>
              <a:ext cx="986253" cy="98352"/>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7" name="Google Shape;10132;p74">
              <a:extLst>
                <a:ext uri="{FF2B5EF4-FFF2-40B4-BE49-F238E27FC236}">
                  <a16:creationId xmlns:a16="http://schemas.microsoft.com/office/drawing/2014/main" id="{43191437-3C84-4914-B501-27F206D2CCB0}"/>
                </a:ext>
              </a:extLst>
            </p:cNvPr>
            <p:cNvSpPr/>
            <p:nvPr/>
          </p:nvSpPr>
          <p:spPr>
            <a:xfrm>
              <a:off x="2959565" y="1809378"/>
              <a:ext cx="627863" cy="763816"/>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sp>
        <p:nvSpPr>
          <p:cNvPr id="18" name="CuadroTexto 36">
            <a:extLst>
              <a:ext uri="{FF2B5EF4-FFF2-40B4-BE49-F238E27FC236}">
                <a16:creationId xmlns:a16="http://schemas.microsoft.com/office/drawing/2014/main" id="{EAF8A34A-6AE6-431E-A92A-62DF694A2480}"/>
              </a:ext>
            </a:extLst>
          </p:cNvPr>
          <p:cNvSpPr txBox="1"/>
          <p:nvPr/>
        </p:nvSpPr>
        <p:spPr>
          <a:xfrm>
            <a:off x="6630277" y="2219349"/>
            <a:ext cx="4866829"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ساده را بررسی کرده است و باید کمتر از 10 کلمه حاوی واژگان ساده باشد.</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9" name="CuadroTexto 37">
            <a:extLst>
              <a:ext uri="{FF2B5EF4-FFF2-40B4-BE49-F238E27FC236}">
                <a16:creationId xmlns:a16="http://schemas.microsoft.com/office/drawing/2014/main" id="{85C8BDCA-5604-47F1-8DA7-8204142E181F}"/>
              </a:ext>
            </a:extLst>
          </p:cNvPr>
          <p:cNvSpPr txBox="1"/>
          <p:nvPr/>
        </p:nvSpPr>
        <p:spPr>
          <a:xfrm>
            <a:off x="6728173" y="3642283"/>
            <a:ext cx="4866829"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ساده را بررسی کرده است و باید کمتر از 10 کلمه حاوی واژگان ساده باشد.</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20" name="CuadroTexto 38">
            <a:extLst>
              <a:ext uri="{FF2B5EF4-FFF2-40B4-BE49-F238E27FC236}">
                <a16:creationId xmlns:a16="http://schemas.microsoft.com/office/drawing/2014/main" id="{AA234E43-DB8B-420F-A5C8-802F744DDCBF}"/>
              </a:ext>
            </a:extLst>
          </p:cNvPr>
          <p:cNvSpPr txBox="1"/>
          <p:nvPr/>
        </p:nvSpPr>
        <p:spPr>
          <a:xfrm>
            <a:off x="6728173" y="5042330"/>
            <a:ext cx="4866829"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ساده را بررسی کرده است و باید کمتر از 10 کلمه حاوی واژگان ساده باشد.</a:t>
            </a:r>
            <a:endParaRPr lang="es-ES" sz="12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022">
    <p:spTree>
      <p:nvGrpSpPr>
        <p:cNvPr id="1" name=""/>
        <p:cNvGrpSpPr/>
        <p:nvPr/>
      </p:nvGrpSpPr>
      <p:grpSpPr>
        <a:xfrm>
          <a:off x="0" y="0"/>
          <a:ext cx="0" cy="0"/>
          <a:chOff x="0" y="0"/>
          <a:chExt cx="0" cy="0"/>
        </a:xfrm>
      </p:grpSpPr>
      <p:sp>
        <p:nvSpPr>
          <p:cNvPr id="2" name="Gráfico 16">
            <a:extLst>
              <a:ext uri="{FF2B5EF4-FFF2-40B4-BE49-F238E27FC236}">
                <a16:creationId xmlns:a16="http://schemas.microsoft.com/office/drawing/2014/main" id="{E8FACC0C-0402-4A32-A751-02D178AF8AEC}"/>
              </a:ext>
            </a:extLst>
          </p:cNvPr>
          <p:cNvSpPr/>
          <p:nvPr/>
        </p:nvSpPr>
        <p:spPr>
          <a:xfrm rot="10799991">
            <a:off x="-11878" y="-4746"/>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aphicFrame>
        <p:nvGraphicFramePr>
          <p:cNvPr id="3" name="Chart 3">
            <a:extLst>
              <a:ext uri="{FF2B5EF4-FFF2-40B4-BE49-F238E27FC236}">
                <a16:creationId xmlns:a16="http://schemas.microsoft.com/office/drawing/2014/main" id="{73E4DDC4-C41E-4227-9215-68D3414FCA8F}"/>
              </a:ext>
            </a:extLst>
          </p:cNvPr>
          <p:cNvGraphicFramePr/>
          <p:nvPr>
            <p:extLst>
              <p:ext uri="{D42A27DB-BD31-4B8C-83A1-F6EECF244321}">
                <p14:modId xmlns:p14="http://schemas.microsoft.com/office/powerpoint/2010/main" val="887336359"/>
              </p:ext>
            </p:extLst>
          </p:nvPr>
        </p:nvGraphicFramePr>
        <p:xfrm>
          <a:off x="187003" y="1503758"/>
          <a:ext cx="4791657" cy="421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1DACA7EA-CF39-4E48-8CD8-9E737DB02A7C}"/>
              </a:ext>
            </a:extLst>
          </p:cNvPr>
          <p:cNvSpPr/>
          <p:nvPr/>
        </p:nvSpPr>
        <p:spPr>
          <a:xfrm>
            <a:off x="1651314" y="3173516"/>
            <a:ext cx="1487838" cy="101566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6000" b="0" i="0" u="none" strike="noStrike" kern="1200" cap="none" spc="300" baseline="0" dirty="0">
                <a:solidFill>
                  <a:srgbClr val="FFFFFF"/>
                </a:solidFill>
                <a:uFillTx/>
                <a:latin typeface="Oswald" pitchFamily="2"/>
                <a:cs typeface="B Nazanin" panose="00000400000000000000" pitchFamily="2" charset="-78"/>
              </a:rPr>
              <a:t>5</a:t>
            </a:r>
            <a:r>
              <a:rPr lang="es-ES" sz="4000" b="0" i="0" u="none" strike="noStrike" kern="1200" cap="none" spc="300" baseline="0" dirty="0">
                <a:solidFill>
                  <a:srgbClr val="FFFFFF"/>
                </a:solidFill>
                <a:uFillTx/>
                <a:latin typeface="Oswald" pitchFamily="2"/>
                <a:cs typeface="B Nazanin" panose="00000400000000000000" pitchFamily="2" charset="-78"/>
              </a:rPr>
              <a:t>%</a:t>
            </a:r>
            <a:endParaRPr lang="es-ES" sz="6000" b="0" i="0" u="none" strike="noStrike" kern="1200" cap="none" spc="300" baseline="0" dirty="0">
              <a:solidFill>
                <a:srgbClr val="FFFFFF"/>
              </a:solidFill>
              <a:uFillTx/>
              <a:latin typeface="Oswald" pitchFamily="2" charset="77"/>
              <a:cs typeface="B Nazanin" panose="00000400000000000000" pitchFamily="2" charset="-78"/>
            </a:endParaRPr>
          </a:p>
        </p:txBody>
      </p:sp>
      <p:sp>
        <p:nvSpPr>
          <p:cNvPr id="5" name="CuadroTexto 5">
            <a:extLst>
              <a:ext uri="{FF2B5EF4-FFF2-40B4-BE49-F238E27FC236}">
                <a16:creationId xmlns:a16="http://schemas.microsoft.com/office/drawing/2014/main" id="{35BD0F91-BCDE-460F-829B-1F9AD593AA28}"/>
              </a:ext>
            </a:extLst>
          </p:cNvPr>
          <p:cNvSpPr txBox="1"/>
          <p:nvPr/>
        </p:nvSpPr>
        <p:spPr>
          <a:xfrm>
            <a:off x="484577" y="598337"/>
            <a:ext cx="3431843" cy="584775"/>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200" b="1" spc="300" dirty="0">
                <a:solidFill>
                  <a:srgbClr val="FFFFFF"/>
                </a:solidFill>
                <a:latin typeface="Oswald" pitchFamily="2"/>
                <a:ea typeface="Roboto" pitchFamily="2"/>
                <a:cs typeface="B Nazanin" panose="00000400000000000000" pitchFamily="2" charset="-78"/>
              </a:rPr>
              <a:t>نتایج کمی</a:t>
            </a:r>
            <a:endParaRPr lang="es-ES" sz="32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A24C2378-2B09-44E5-8AEF-2BC15FE74161}"/>
              </a:ext>
            </a:extLst>
          </p:cNvPr>
          <p:cNvGraphicFramePr/>
          <p:nvPr>
            <p:extLst>
              <p:ext uri="{D42A27DB-BD31-4B8C-83A1-F6EECF244321}">
                <p14:modId xmlns:p14="http://schemas.microsoft.com/office/powerpoint/2010/main" val="3991245844"/>
              </p:ext>
            </p:extLst>
          </p:nvPr>
        </p:nvGraphicFramePr>
        <p:xfrm>
          <a:off x="5954234" y="397818"/>
          <a:ext cx="5512231" cy="6026508"/>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7">
            <a:extLst>
              <a:ext uri="{FF2B5EF4-FFF2-40B4-BE49-F238E27FC236}">
                <a16:creationId xmlns:a16="http://schemas.microsoft.com/office/drawing/2014/main" id="{0C2300B0-1F69-4E45-ACE3-8B2212396CBD}"/>
              </a:ext>
            </a:extLst>
          </p:cNvPr>
          <p:cNvSpPr txBox="1"/>
          <p:nvPr/>
        </p:nvSpPr>
        <p:spPr>
          <a:xfrm>
            <a:off x="5906182" y="1136946"/>
            <a:ext cx="5560274"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spc="300" dirty="0">
                <a:solidFill>
                  <a:srgbClr val="FFFFFF"/>
                </a:solidFill>
                <a:latin typeface="Oswald" pitchFamily="2"/>
                <a:ea typeface="Roboto" pitchFamily="2"/>
                <a:cs typeface="B Nazanin" panose="00000400000000000000" pitchFamily="2" charset="-78"/>
              </a:rPr>
              <a:t>عنوان نمودار خطوط</a:t>
            </a:r>
            <a:endParaRPr lang="es-ES" sz="36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8" name="CuadroTexto 8">
            <a:extLst>
              <a:ext uri="{FF2B5EF4-FFF2-40B4-BE49-F238E27FC236}">
                <a16:creationId xmlns:a16="http://schemas.microsoft.com/office/drawing/2014/main" id="{86FE1545-827D-446B-95D9-639D4A40B5FA}"/>
              </a:ext>
            </a:extLst>
          </p:cNvPr>
          <p:cNvSpPr txBox="1"/>
          <p:nvPr/>
        </p:nvSpPr>
        <p:spPr>
          <a:xfrm>
            <a:off x="5906182" y="1891765"/>
            <a:ext cx="5560283" cy="36740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FFFFF"/>
                </a:solidFill>
                <a:latin typeface="Arial"/>
                <a:cs typeface="B Nazanin" panose="00000400000000000000" pitchFamily="2" charset="-78"/>
              </a:rPr>
              <a:t>شرح نمودار، </a:t>
            </a:r>
            <a:r>
              <a:rPr lang="es-ES" sz="1300" dirty="0" err="1">
                <a:solidFill>
                  <a:srgbClr val="FFFFFF"/>
                </a:solidFill>
                <a:latin typeface="Arial"/>
                <a:cs typeface="B Nazanin" panose="00000400000000000000" pitchFamily="2" charset="-78"/>
              </a:rPr>
              <a:t>consequat</a:t>
            </a:r>
            <a:r>
              <a:rPr lang="es-ES" sz="1300" dirty="0">
                <a:solidFill>
                  <a:srgbClr val="FFFFFF"/>
                </a:solidFill>
                <a:latin typeface="Arial"/>
                <a:cs typeface="B Nazanin" panose="00000400000000000000" pitchFamily="2" charset="-78"/>
              </a:rPr>
              <a:t> </a:t>
            </a:r>
            <a:r>
              <a:rPr lang="es-ES" sz="1300" dirty="0" err="1">
                <a:solidFill>
                  <a:srgbClr val="FFFFFF"/>
                </a:solidFill>
                <a:latin typeface="Arial"/>
                <a:cs typeface="B Nazanin" panose="00000400000000000000" pitchFamily="2" charset="-78"/>
              </a:rPr>
              <a:t>eu</a:t>
            </a:r>
            <a:r>
              <a:rPr lang="es-ES" sz="1300" dirty="0">
                <a:solidFill>
                  <a:srgbClr val="FFFFFF"/>
                </a:solidFill>
                <a:latin typeface="Arial"/>
                <a:cs typeface="B Nazanin" panose="00000400000000000000" pitchFamily="2" charset="-78"/>
              </a:rPr>
              <a:t> </a:t>
            </a:r>
            <a:r>
              <a:rPr lang="es-ES" sz="1300" dirty="0" err="1">
                <a:solidFill>
                  <a:srgbClr val="FFFFFF"/>
                </a:solidFill>
                <a:latin typeface="Arial"/>
                <a:cs typeface="B Nazanin" panose="00000400000000000000" pitchFamily="2" charset="-78"/>
              </a:rPr>
              <a:t>turpis</a:t>
            </a:r>
            <a:r>
              <a:rPr lang="es-ES" sz="1300" dirty="0">
                <a:solidFill>
                  <a:srgbClr val="FFFFFF"/>
                </a:solidFill>
                <a:latin typeface="Arial"/>
                <a:cs typeface="B Nazanin" panose="00000400000000000000" pitchFamily="2" charset="-78"/>
              </a:rPr>
              <a:t> a، </a:t>
            </a:r>
            <a:r>
              <a:rPr lang="es-ES" sz="1300" dirty="0" err="1">
                <a:solidFill>
                  <a:srgbClr val="FFFFFF"/>
                </a:solidFill>
                <a:latin typeface="Arial"/>
                <a:cs typeface="B Nazanin" panose="00000400000000000000" pitchFamily="2" charset="-78"/>
              </a:rPr>
              <a:t>molestie</a:t>
            </a:r>
            <a:r>
              <a:rPr lang="es-ES" sz="1300" dirty="0">
                <a:solidFill>
                  <a:srgbClr val="FFFFFF"/>
                </a:solidFill>
                <a:latin typeface="Arial"/>
                <a:cs typeface="B Nazanin" panose="00000400000000000000" pitchFamily="2" charset="-78"/>
              </a:rPr>
              <a:t> </a:t>
            </a:r>
            <a:r>
              <a:rPr lang="es-ES" sz="1300" dirty="0" err="1">
                <a:solidFill>
                  <a:srgbClr val="FFFFFF"/>
                </a:solidFill>
                <a:latin typeface="Arial"/>
                <a:cs typeface="B Nazanin" panose="00000400000000000000" pitchFamily="2" charset="-78"/>
              </a:rPr>
              <a:t>viverra</a:t>
            </a:r>
            <a:r>
              <a:rPr lang="es-ES" sz="1300" dirty="0">
                <a:solidFill>
                  <a:srgbClr val="FFFFFF"/>
                </a:solidFill>
                <a:latin typeface="Arial"/>
                <a:cs typeface="B Nazanin" panose="00000400000000000000" pitchFamily="2" charset="-78"/>
              </a:rPr>
              <a:t> </a:t>
            </a:r>
            <a:r>
              <a:rPr lang="es-ES" sz="1300" dirty="0" err="1">
                <a:solidFill>
                  <a:srgbClr val="FFFFFF"/>
                </a:solidFill>
                <a:latin typeface="Arial"/>
                <a:cs typeface="B Nazanin" panose="00000400000000000000" pitchFamily="2" charset="-78"/>
              </a:rPr>
              <a:t>diam</a:t>
            </a:r>
            <a:r>
              <a:rPr lang="es-ES" sz="1300" dirty="0">
                <a:solidFill>
                  <a:srgbClr val="FFFFFF"/>
                </a:solidFill>
                <a:latin typeface="Arial"/>
                <a:cs typeface="B Nazanin" panose="00000400000000000000" pitchFamily="2" charset="-78"/>
              </a:rPr>
              <a:t>.</a:t>
            </a:r>
            <a:endParaRPr lang="es-ES" sz="1300" b="0" i="0" u="none" strike="noStrike" kern="1200" cap="none" spc="0" baseline="0" dirty="0">
              <a:solidFill>
                <a:srgbClr val="FFFFFF"/>
              </a:solidFill>
              <a:uFillTx/>
              <a:latin typeface="Arial"/>
              <a:cs typeface="B Nazanin" panose="00000400000000000000" pitchFamily="2" charset="-78"/>
            </a:endParaRPr>
          </a:p>
        </p:txBody>
      </p:sp>
      <p:sp>
        <p:nvSpPr>
          <p:cNvPr id="9" name="CuadroTexto 28">
            <a:extLst>
              <a:ext uri="{FF2B5EF4-FFF2-40B4-BE49-F238E27FC236}">
                <a16:creationId xmlns:a16="http://schemas.microsoft.com/office/drawing/2014/main" id="{39B48A40-4401-4283-96C6-AD773EB4DA23}"/>
              </a:ext>
            </a:extLst>
          </p:cNvPr>
          <p:cNvSpPr txBox="1"/>
          <p:nvPr/>
        </p:nvSpPr>
        <p:spPr>
          <a:xfrm>
            <a:off x="1499506" y="5304297"/>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endParaRPr lang="es-ES" sz="1800" b="1" i="0" u="none" strike="noStrike" kern="1200" cap="none" spc="0" baseline="0" dirty="0">
              <a:solidFill>
                <a:srgbClr val="FFFFFF"/>
              </a:solidFill>
              <a:uFillTx/>
              <a:latin typeface="Arial" panose="020B0604020202020204" pitchFamily="34" charset="0"/>
              <a:ea typeface="Roboto" panose="02000000000000000000" pitchFamily="2" charset="0"/>
              <a:cs typeface="B Nazanin" panose="00000400000000000000" pitchFamily="2" charset="-78"/>
            </a:endParaRPr>
          </a:p>
        </p:txBody>
      </p:sp>
      <p:sp>
        <p:nvSpPr>
          <p:cNvPr id="10" name="Elipse 29">
            <a:extLst>
              <a:ext uri="{FF2B5EF4-FFF2-40B4-BE49-F238E27FC236}">
                <a16:creationId xmlns:a16="http://schemas.microsoft.com/office/drawing/2014/main" id="{05E94DC7-D63A-4772-9F04-7965681959BC}"/>
              </a:ext>
            </a:extLst>
          </p:cNvPr>
          <p:cNvSpPr/>
          <p:nvPr/>
        </p:nvSpPr>
        <p:spPr>
          <a:xfrm>
            <a:off x="1315135" y="5382505"/>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1" name="CuadroTexto 30">
            <a:extLst>
              <a:ext uri="{FF2B5EF4-FFF2-40B4-BE49-F238E27FC236}">
                <a16:creationId xmlns:a16="http://schemas.microsoft.com/office/drawing/2014/main" id="{76F0E053-982A-43FA-9AD2-2DF92D2AD87F}"/>
              </a:ext>
            </a:extLst>
          </p:cNvPr>
          <p:cNvSpPr txBox="1"/>
          <p:nvPr/>
        </p:nvSpPr>
        <p:spPr>
          <a:xfrm>
            <a:off x="2646383" y="5304297"/>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r>
              <a:rPr lang="es-ES" sz="12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rPr>
              <a:t> 2</a:t>
            </a:r>
            <a:endParaRPr lang="es-ES" sz="18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12" name="Elipse 31">
            <a:extLst>
              <a:ext uri="{FF2B5EF4-FFF2-40B4-BE49-F238E27FC236}">
                <a16:creationId xmlns:a16="http://schemas.microsoft.com/office/drawing/2014/main" id="{7A8A86F0-DE01-46AC-B439-E2943392538E}"/>
              </a:ext>
            </a:extLst>
          </p:cNvPr>
          <p:cNvSpPr/>
          <p:nvPr/>
        </p:nvSpPr>
        <p:spPr>
          <a:xfrm>
            <a:off x="2462003" y="5382505"/>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3" name="CuadroTexto 32">
            <a:extLst>
              <a:ext uri="{FF2B5EF4-FFF2-40B4-BE49-F238E27FC236}">
                <a16:creationId xmlns:a16="http://schemas.microsoft.com/office/drawing/2014/main" id="{7762C608-F70A-4354-AE7C-1151140BB8A6}"/>
              </a:ext>
            </a:extLst>
          </p:cNvPr>
          <p:cNvSpPr txBox="1"/>
          <p:nvPr/>
        </p:nvSpPr>
        <p:spPr>
          <a:xfrm>
            <a:off x="1499506" y="5800313"/>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r>
              <a:rPr lang="es-ES" sz="12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rPr>
              <a:t> 3</a:t>
            </a:r>
            <a:endParaRPr lang="es-ES" sz="18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14" name="Elipse 33">
            <a:extLst>
              <a:ext uri="{FF2B5EF4-FFF2-40B4-BE49-F238E27FC236}">
                <a16:creationId xmlns:a16="http://schemas.microsoft.com/office/drawing/2014/main" id="{53216A16-5A5B-4C47-8747-9E75681B685C}"/>
              </a:ext>
            </a:extLst>
          </p:cNvPr>
          <p:cNvSpPr/>
          <p:nvPr/>
        </p:nvSpPr>
        <p:spPr>
          <a:xfrm>
            <a:off x="1315135" y="5878522"/>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5" name="CuadroTexto 34">
            <a:extLst>
              <a:ext uri="{FF2B5EF4-FFF2-40B4-BE49-F238E27FC236}">
                <a16:creationId xmlns:a16="http://schemas.microsoft.com/office/drawing/2014/main" id="{0778C1C0-6DC8-428D-8A3E-20FF3551FE36}"/>
              </a:ext>
            </a:extLst>
          </p:cNvPr>
          <p:cNvSpPr txBox="1"/>
          <p:nvPr/>
        </p:nvSpPr>
        <p:spPr>
          <a:xfrm>
            <a:off x="2646383" y="5800313"/>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r>
              <a:rPr lang="es-ES" sz="12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rPr>
              <a:t> 4</a:t>
            </a:r>
            <a:endParaRPr lang="es-ES" sz="18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16" name="Elipse 35">
            <a:extLst>
              <a:ext uri="{FF2B5EF4-FFF2-40B4-BE49-F238E27FC236}">
                <a16:creationId xmlns:a16="http://schemas.microsoft.com/office/drawing/2014/main" id="{AFD12920-F4B9-4BF8-A79D-BDB655A333DB}"/>
              </a:ext>
            </a:extLst>
          </p:cNvPr>
          <p:cNvSpPr/>
          <p:nvPr/>
        </p:nvSpPr>
        <p:spPr>
          <a:xfrm>
            <a:off x="2462003" y="5878522"/>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1020">
    <p:spTree>
      <p:nvGrpSpPr>
        <p:cNvPr id="1" name=""/>
        <p:cNvGrpSpPr/>
        <p:nvPr/>
      </p:nvGrpSpPr>
      <p:grpSpPr>
        <a:xfrm>
          <a:off x="0" y="0"/>
          <a:ext cx="0" cy="0"/>
          <a:chOff x="0" y="0"/>
          <a:chExt cx="0" cy="0"/>
        </a:xfrm>
      </p:grpSpPr>
      <p:grpSp>
        <p:nvGrpSpPr>
          <p:cNvPr id="2" name="Grupo 59">
            <a:extLst>
              <a:ext uri="{FF2B5EF4-FFF2-40B4-BE49-F238E27FC236}">
                <a16:creationId xmlns:a16="http://schemas.microsoft.com/office/drawing/2014/main" id="{602BB4FF-3742-4623-B05F-6DA3477775F7}"/>
              </a:ext>
            </a:extLst>
          </p:cNvPr>
          <p:cNvGrpSpPr/>
          <p:nvPr/>
        </p:nvGrpSpPr>
        <p:grpSpPr>
          <a:xfrm>
            <a:off x="375955" y="-10177"/>
            <a:ext cx="11312444" cy="5429907"/>
            <a:chOff x="375955" y="-10177"/>
            <a:chExt cx="11312444" cy="5429907"/>
          </a:xfrm>
        </p:grpSpPr>
        <p:grpSp>
          <p:nvGrpSpPr>
            <p:cNvPr id="3" name="Grupo 11">
              <a:extLst>
                <a:ext uri="{FF2B5EF4-FFF2-40B4-BE49-F238E27FC236}">
                  <a16:creationId xmlns:a16="http://schemas.microsoft.com/office/drawing/2014/main" id="{E806111E-82CF-4C1E-9EC5-5FAFB9930955}"/>
                </a:ext>
              </a:extLst>
            </p:cNvPr>
            <p:cNvGrpSpPr/>
            <p:nvPr/>
          </p:nvGrpSpPr>
          <p:grpSpPr>
            <a:xfrm>
              <a:off x="375955" y="-10177"/>
              <a:ext cx="7425933" cy="5429907"/>
              <a:chOff x="375955" y="-10177"/>
              <a:chExt cx="7425933" cy="5429907"/>
            </a:xfrm>
          </p:grpSpPr>
          <p:sp>
            <p:nvSpPr>
              <p:cNvPr id="4" name="Freeform 100">
                <a:extLst>
                  <a:ext uri="{FF2B5EF4-FFF2-40B4-BE49-F238E27FC236}">
                    <a16:creationId xmlns:a16="http://schemas.microsoft.com/office/drawing/2014/main" id="{9365B9A9-85A2-456C-91B2-8A4AEA45E098}"/>
                  </a:ext>
                </a:extLst>
              </p:cNvPr>
              <p:cNvSpPr/>
              <p:nvPr/>
            </p:nvSpPr>
            <p:spPr>
              <a:xfrm>
                <a:off x="3634237" y="2623395"/>
                <a:ext cx="283445" cy="142426"/>
              </a:xfrm>
              <a:custGeom>
                <a:avLst/>
                <a:gdLst>
                  <a:gd name="f0" fmla="val 10800000"/>
                  <a:gd name="f1" fmla="val 5400000"/>
                  <a:gd name="f2" fmla="val 180"/>
                  <a:gd name="f3" fmla="val w"/>
                  <a:gd name="f4" fmla="val h"/>
                  <a:gd name="f5" fmla="val 0"/>
                  <a:gd name="f6" fmla="val 104"/>
                  <a:gd name="f7" fmla="val 54"/>
                  <a:gd name="f8" fmla="val 44"/>
                  <a:gd name="f9" fmla="val 1"/>
                  <a:gd name="f10" fmla="val 48"/>
                  <a:gd name="f11" fmla="val 4"/>
                  <a:gd name="f12" fmla="val 51"/>
                  <a:gd name="f13" fmla="val 5"/>
                  <a:gd name="f14" fmla="val 57"/>
                  <a:gd name="f15" fmla="val 8"/>
                  <a:gd name="f16" fmla="val 69"/>
                  <a:gd name="f17" fmla="val 9"/>
                  <a:gd name="f18" fmla="val 71"/>
                  <a:gd name="f19" fmla="val 7"/>
                  <a:gd name="f20" fmla="val 75"/>
                  <a:gd name="f21" fmla="val 6"/>
                  <a:gd name="f22" fmla="val 82"/>
                  <a:gd name="f23" fmla="val 85"/>
                  <a:gd name="f24" fmla="val 87"/>
                  <a:gd name="f25" fmla="val 89"/>
                  <a:gd name="f26" fmla="val 10"/>
                  <a:gd name="f27" fmla="val 91"/>
                  <a:gd name="f28" fmla="val 12"/>
                  <a:gd name="f29" fmla="val 92"/>
                  <a:gd name="f30" fmla="val 14"/>
                  <a:gd name="f31" fmla="val 94"/>
                  <a:gd name="f32" fmla="val 15"/>
                  <a:gd name="f33" fmla="val 22"/>
                  <a:gd name="f34" fmla="val 25"/>
                  <a:gd name="f35" fmla="val 35"/>
                  <a:gd name="f36" fmla="val 95"/>
                  <a:gd name="f37" fmla="val 39"/>
                  <a:gd name="f38" fmla="val 40"/>
                  <a:gd name="f39" fmla="val 99"/>
                  <a:gd name="f40" fmla="val 100"/>
                  <a:gd name="f41" fmla="val 38"/>
                  <a:gd name="f42" fmla="val 90"/>
                  <a:gd name="f43" fmla="val 41"/>
                  <a:gd name="f44" fmla="val 46"/>
                  <a:gd name="f45" fmla="val 63"/>
                  <a:gd name="f46" fmla="val 61"/>
                  <a:gd name="f47" fmla="val 60"/>
                  <a:gd name="f48" fmla="val 49"/>
                  <a:gd name="f49" fmla="val 45"/>
                  <a:gd name="f50" fmla="val 50"/>
                  <a:gd name="f51" fmla="val 37"/>
                  <a:gd name="f52" fmla="val 26"/>
                  <a:gd name="f53" fmla="val 52"/>
                  <a:gd name="f54" fmla="val 24"/>
                  <a:gd name="f55" fmla="val 17"/>
                  <a:gd name="f56" fmla="val 53"/>
                  <a:gd name="f57" fmla="val 13"/>
                  <a:gd name="f58" fmla="val 20"/>
                  <a:gd name="f59" fmla="val 43"/>
                  <a:gd name="f60" fmla="val 19"/>
                  <a:gd name="f61" fmla="val 2"/>
                  <a:gd name="f62" fmla="val 102"/>
                  <a:gd name="f63" fmla="val 103"/>
                  <a:gd name="f64" fmla="val 42"/>
                  <a:gd name="f65" fmla="+- 0 0 -90"/>
                  <a:gd name="f66" fmla="*/ f3 1 104"/>
                  <a:gd name="f67" fmla="*/ f4 1 54"/>
                  <a:gd name="f68" fmla="val f5"/>
                  <a:gd name="f69" fmla="val f6"/>
                  <a:gd name="f70" fmla="val f7"/>
                  <a:gd name="f71" fmla="*/ f65 f0 1"/>
                  <a:gd name="f72" fmla="+- f70 0 f68"/>
                  <a:gd name="f73" fmla="+- f69 0 f68"/>
                  <a:gd name="f74" fmla="*/ f71 1 f2"/>
                  <a:gd name="f75" fmla="*/ f73 1 104"/>
                  <a:gd name="f76" fmla="*/ f72 1 54"/>
                  <a:gd name="f77" fmla="*/ 44 f73 1"/>
                  <a:gd name="f78" fmla="*/ 1 f72 1"/>
                  <a:gd name="f79" fmla="*/ 48 f73 1"/>
                  <a:gd name="f80" fmla="*/ 4 f72 1"/>
                  <a:gd name="f81" fmla="*/ 51 f73 1"/>
                  <a:gd name="f82" fmla="*/ 5 f72 1"/>
                  <a:gd name="f83" fmla="*/ 57 f73 1"/>
                  <a:gd name="f84" fmla="*/ 8 f72 1"/>
                  <a:gd name="f85" fmla="*/ 69 f73 1"/>
                  <a:gd name="f86" fmla="*/ 9 f72 1"/>
                  <a:gd name="f87" fmla="*/ 71 f73 1"/>
                  <a:gd name="f88" fmla="*/ 7 f72 1"/>
                  <a:gd name="f89" fmla="*/ 75 f73 1"/>
                  <a:gd name="f90" fmla="*/ 6 f72 1"/>
                  <a:gd name="f91" fmla="*/ 82 f73 1"/>
                  <a:gd name="f92" fmla="*/ 85 f73 1"/>
                  <a:gd name="f93" fmla="*/ 87 f73 1"/>
                  <a:gd name="f94" fmla="*/ 91 f73 1"/>
                  <a:gd name="f95" fmla="*/ 12 f72 1"/>
                  <a:gd name="f96" fmla="*/ 94 f73 1"/>
                  <a:gd name="f97" fmla="*/ 15 f72 1"/>
                  <a:gd name="f98" fmla="*/ 92 f73 1"/>
                  <a:gd name="f99" fmla="*/ 22 f72 1"/>
                  <a:gd name="f100" fmla="*/ 25 f72 1"/>
                  <a:gd name="f101" fmla="*/ 35 f72 1"/>
                  <a:gd name="f102" fmla="*/ 95 f73 1"/>
                  <a:gd name="f103" fmla="*/ 39 f72 1"/>
                  <a:gd name="f104" fmla="*/ 40 f72 1"/>
                  <a:gd name="f105" fmla="*/ 99 f73 1"/>
                  <a:gd name="f106" fmla="*/ 100 f73 1"/>
                  <a:gd name="f107" fmla="*/ 38 f72 1"/>
                  <a:gd name="f108" fmla="*/ 90 f73 1"/>
                  <a:gd name="f109" fmla="*/ 41 f72 1"/>
                  <a:gd name="f110" fmla="*/ 46 f72 1"/>
                  <a:gd name="f111" fmla="*/ 61 f73 1"/>
                  <a:gd name="f112" fmla="*/ 48 f72 1"/>
                  <a:gd name="f113" fmla="*/ 46 f73 1"/>
                  <a:gd name="f114" fmla="*/ 49 f72 1"/>
                  <a:gd name="f115" fmla="*/ 37 f73 1"/>
                  <a:gd name="f116" fmla="*/ 51 f72 1"/>
                  <a:gd name="f117" fmla="*/ 24 f73 1"/>
                  <a:gd name="f118" fmla="*/ 52 f72 1"/>
                  <a:gd name="f119" fmla="*/ 17 f73 1"/>
                  <a:gd name="f120" fmla="*/ 4 f73 1"/>
                  <a:gd name="f121" fmla="*/ 53 f72 1"/>
                  <a:gd name="f122" fmla="*/ 5 f73 1"/>
                  <a:gd name="f123" fmla="*/ 13 f73 1"/>
                  <a:gd name="f124" fmla="*/ 8 f73 1"/>
                  <a:gd name="f125" fmla="*/ 9 f73 1"/>
                  <a:gd name="f126" fmla="*/ 25 f73 1"/>
                  <a:gd name="f127" fmla="*/ 38 f73 1"/>
                  <a:gd name="f128" fmla="*/ 40 f73 1"/>
                  <a:gd name="f129" fmla="*/ 102 f73 1"/>
                  <a:gd name="f130" fmla="*/ 37 f72 1"/>
                  <a:gd name="f131" fmla="*/ 104 f73 1"/>
                  <a:gd name="f132" fmla="*/ 42 f72 1"/>
                  <a:gd name="f133" fmla="+- f74 0 f1"/>
                  <a:gd name="f134" fmla="*/ f77 1 104"/>
                  <a:gd name="f135" fmla="*/ f78 1 54"/>
                  <a:gd name="f136" fmla="*/ f79 1 104"/>
                  <a:gd name="f137" fmla="*/ f80 1 54"/>
                  <a:gd name="f138" fmla="*/ f81 1 104"/>
                  <a:gd name="f139" fmla="*/ f82 1 54"/>
                  <a:gd name="f140" fmla="*/ f83 1 104"/>
                  <a:gd name="f141" fmla="*/ f84 1 54"/>
                  <a:gd name="f142" fmla="*/ f85 1 104"/>
                  <a:gd name="f143" fmla="*/ f86 1 54"/>
                  <a:gd name="f144" fmla="*/ f87 1 104"/>
                  <a:gd name="f145" fmla="*/ f88 1 54"/>
                  <a:gd name="f146" fmla="*/ f89 1 104"/>
                  <a:gd name="f147" fmla="*/ f90 1 54"/>
                  <a:gd name="f148" fmla="*/ f91 1 104"/>
                  <a:gd name="f149" fmla="*/ f92 1 104"/>
                  <a:gd name="f150" fmla="*/ f93 1 104"/>
                  <a:gd name="f151" fmla="*/ f94 1 104"/>
                  <a:gd name="f152" fmla="*/ f95 1 54"/>
                  <a:gd name="f153" fmla="*/ f96 1 104"/>
                  <a:gd name="f154" fmla="*/ f97 1 54"/>
                  <a:gd name="f155" fmla="*/ f98 1 104"/>
                  <a:gd name="f156" fmla="*/ f99 1 54"/>
                  <a:gd name="f157" fmla="*/ f100 1 54"/>
                  <a:gd name="f158" fmla="*/ f101 1 54"/>
                  <a:gd name="f159" fmla="*/ f102 1 104"/>
                  <a:gd name="f160" fmla="*/ f103 1 54"/>
                  <a:gd name="f161" fmla="*/ f104 1 54"/>
                  <a:gd name="f162" fmla="*/ f105 1 104"/>
                  <a:gd name="f163" fmla="*/ f106 1 104"/>
                  <a:gd name="f164" fmla="*/ f107 1 54"/>
                  <a:gd name="f165" fmla="*/ f108 1 104"/>
                  <a:gd name="f166" fmla="*/ f109 1 54"/>
                  <a:gd name="f167" fmla="*/ f110 1 54"/>
                  <a:gd name="f168" fmla="*/ f111 1 104"/>
                  <a:gd name="f169" fmla="*/ f112 1 54"/>
                  <a:gd name="f170" fmla="*/ f113 1 104"/>
                  <a:gd name="f171" fmla="*/ f114 1 54"/>
                  <a:gd name="f172" fmla="*/ f115 1 104"/>
                  <a:gd name="f173" fmla="*/ f116 1 54"/>
                  <a:gd name="f174" fmla="*/ f117 1 104"/>
                  <a:gd name="f175" fmla="*/ f118 1 54"/>
                  <a:gd name="f176" fmla="*/ f119 1 104"/>
                  <a:gd name="f177" fmla="*/ f120 1 104"/>
                  <a:gd name="f178" fmla="*/ f121 1 54"/>
                  <a:gd name="f179" fmla="*/ f122 1 104"/>
                  <a:gd name="f180" fmla="*/ f123 1 104"/>
                  <a:gd name="f181" fmla="*/ f124 1 104"/>
                  <a:gd name="f182" fmla="*/ f125 1 104"/>
                  <a:gd name="f183" fmla="*/ f126 1 104"/>
                  <a:gd name="f184" fmla="*/ f127 1 104"/>
                  <a:gd name="f185" fmla="*/ f128 1 104"/>
                  <a:gd name="f186" fmla="*/ f129 1 104"/>
                  <a:gd name="f187" fmla="*/ f130 1 54"/>
                  <a:gd name="f188" fmla="*/ f131 1 104"/>
                  <a:gd name="f189" fmla="*/ f132 1 54"/>
                  <a:gd name="f190" fmla="*/ 0 1 f75"/>
                  <a:gd name="f191" fmla="*/ f69 1 f75"/>
                  <a:gd name="f192" fmla="*/ 0 1 f76"/>
                  <a:gd name="f193" fmla="*/ f70 1 f76"/>
                  <a:gd name="f194" fmla="*/ f134 1 f75"/>
                  <a:gd name="f195" fmla="*/ f135 1 f76"/>
                  <a:gd name="f196" fmla="*/ f136 1 f75"/>
                  <a:gd name="f197" fmla="*/ f137 1 f76"/>
                  <a:gd name="f198" fmla="*/ f138 1 f75"/>
                  <a:gd name="f199" fmla="*/ f139 1 f76"/>
                  <a:gd name="f200" fmla="*/ f140 1 f75"/>
                  <a:gd name="f201" fmla="*/ f141 1 f76"/>
                  <a:gd name="f202" fmla="*/ f142 1 f75"/>
                  <a:gd name="f203" fmla="*/ f143 1 f76"/>
                  <a:gd name="f204" fmla="*/ f144 1 f75"/>
                  <a:gd name="f205" fmla="*/ f145 1 f76"/>
                  <a:gd name="f206" fmla="*/ f146 1 f75"/>
                  <a:gd name="f207" fmla="*/ f147 1 f76"/>
                  <a:gd name="f208" fmla="*/ f148 1 f75"/>
                  <a:gd name="f209" fmla="*/ f149 1 f75"/>
                  <a:gd name="f210" fmla="*/ f150 1 f75"/>
                  <a:gd name="f211" fmla="*/ f151 1 f75"/>
                  <a:gd name="f212" fmla="*/ f152 1 f76"/>
                  <a:gd name="f213" fmla="*/ f153 1 f75"/>
                  <a:gd name="f214" fmla="*/ f154 1 f76"/>
                  <a:gd name="f215" fmla="*/ f155 1 f75"/>
                  <a:gd name="f216" fmla="*/ f156 1 f76"/>
                  <a:gd name="f217" fmla="*/ f157 1 f76"/>
                  <a:gd name="f218" fmla="*/ f158 1 f76"/>
                  <a:gd name="f219" fmla="*/ f159 1 f75"/>
                  <a:gd name="f220" fmla="*/ f160 1 f76"/>
                  <a:gd name="f221" fmla="*/ f161 1 f76"/>
                  <a:gd name="f222" fmla="*/ f162 1 f75"/>
                  <a:gd name="f223" fmla="*/ f163 1 f75"/>
                  <a:gd name="f224" fmla="*/ f164 1 f76"/>
                  <a:gd name="f225" fmla="*/ f165 1 f75"/>
                  <a:gd name="f226" fmla="*/ f166 1 f76"/>
                  <a:gd name="f227" fmla="*/ f167 1 f76"/>
                  <a:gd name="f228" fmla="*/ f168 1 f75"/>
                  <a:gd name="f229" fmla="*/ f169 1 f76"/>
                  <a:gd name="f230" fmla="*/ f170 1 f75"/>
                  <a:gd name="f231" fmla="*/ f171 1 f76"/>
                  <a:gd name="f232" fmla="*/ f172 1 f75"/>
                  <a:gd name="f233" fmla="*/ f173 1 f76"/>
                  <a:gd name="f234" fmla="*/ f174 1 f75"/>
                  <a:gd name="f235" fmla="*/ f175 1 f76"/>
                  <a:gd name="f236" fmla="*/ f176 1 f75"/>
                  <a:gd name="f237" fmla="*/ f177 1 f75"/>
                  <a:gd name="f238" fmla="*/ f178 1 f76"/>
                  <a:gd name="f239" fmla="*/ f179 1 f75"/>
                  <a:gd name="f240" fmla="*/ f180 1 f75"/>
                  <a:gd name="f241" fmla="*/ f181 1 f75"/>
                  <a:gd name="f242" fmla="*/ f182 1 f75"/>
                  <a:gd name="f243" fmla="*/ f183 1 f75"/>
                  <a:gd name="f244" fmla="*/ f184 1 f75"/>
                  <a:gd name="f245" fmla="*/ f185 1 f75"/>
                  <a:gd name="f246" fmla="*/ f186 1 f75"/>
                  <a:gd name="f247" fmla="*/ f187 1 f76"/>
                  <a:gd name="f248" fmla="*/ f188 1 f75"/>
                  <a:gd name="f249" fmla="*/ f189 1 f76"/>
                  <a:gd name="f250" fmla="*/ f190 f66 1"/>
                  <a:gd name="f251" fmla="*/ f191 f66 1"/>
                  <a:gd name="f252" fmla="*/ f193 f67 1"/>
                  <a:gd name="f253" fmla="*/ f192 f67 1"/>
                  <a:gd name="f254" fmla="*/ f194 f66 1"/>
                  <a:gd name="f255" fmla="*/ f195 f67 1"/>
                  <a:gd name="f256" fmla="*/ f196 f66 1"/>
                  <a:gd name="f257" fmla="*/ f197 f67 1"/>
                  <a:gd name="f258" fmla="*/ f198 f66 1"/>
                  <a:gd name="f259" fmla="*/ f199 f67 1"/>
                  <a:gd name="f260" fmla="*/ f200 f66 1"/>
                  <a:gd name="f261" fmla="*/ f201 f67 1"/>
                  <a:gd name="f262" fmla="*/ f202 f66 1"/>
                  <a:gd name="f263" fmla="*/ f203 f67 1"/>
                  <a:gd name="f264" fmla="*/ f204 f66 1"/>
                  <a:gd name="f265" fmla="*/ f205 f67 1"/>
                  <a:gd name="f266" fmla="*/ f206 f66 1"/>
                  <a:gd name="f267" fmla="*/ f207 f67 1"/>
                  <a:gd name="f268" fmla="*/ f208 f66 1"/>
                  <a:gd name="f269" fmla="*/ f209 f66 1"/>
                  <a:gd name="f270" fmla="*/ f210 f66 1"/>
                  <a:gd name="f271" fmla="*/ f211 f66 1"/>
                  <a:gd name="f272" fmla="*/ f212 f67 1"/>
                  <a:gd name="f273" fmla="*/ f213 f66 1"/>
                  <a:gd name="f274" fmla="*/ f214 f67 1"/>
                  <a:gd name="f275" fmla="*/ f215 f66 1"/>
                  <a:gd name="f276" fmla="*/ f216 f67 1"/>
                  <a:gd name="f277" fmla="*/ f217 f67 1"/>
                  <a:gd name="f278" fmla="*/ f218 f67 1"/>
                  <a:gd name="f279" fmla="*/ f219 f66 1"/>
                  <a:gd name="f280" fmla="*/ f220 f67 1"/>
                  <a:gd name="f281" fmla="*/ f221 f67 1"/>
                  <a:gd name="f282" fmla="*/ f222 f66 1"/>
                  <a:gd name="f283" fmla="*/ f223 f66 1"/>
                  <a:gd name="f284" fmla="*/ f224 f67 1"/>
                  <a:gd name="f285" fmla="*/ f225 f66 1"/>
                  <a:gd name="f286" fmla="*/ f226 f67 1"/>
                  <a:gd name="f287" fmla="*/ f227 f67 1"/>
                  <a:gd name="f288" fmla="*/ f228 f66 1"/>
                  <a:gd name="f289" fmla="*/ f229 f67 1"/>
                  <a:gd name="f290" fmla="*/ f230 f66 1"/>
                  <a:gd name="f291" fmla="*/ f231 f67 1"/>
                  <a:gd name="f292" fmla="*/ f232 f66 1"/>
                  <a:gd name="f293" fmla="*/ f233 f67 1"/>
                  <a:gd name="f294" fmla="*/ f234 f66 1"/>
                  <a:gd name="f295" fmla="*/ f235 f67 1"/>
                  <a:gd name="f296" fmla="*/ f236 f66 1"/>
                  <a:gd name="f297" fmla="*/ f237 f66 1"/>
                  <a:gd name="f298" fmla="*/ f238 f67 1"/>
                  <a:gd name="f299" fmla="*/ f239 f66 1"/>
                  <a:gd name="f300" fmla="*/ f240 f66 1"/>
                  <a:gd name="f301" fmla="*/ f241 f66 1"/>
                  <a:gd name="f302" fmla="*/ f242 f66 1"/>
                  <a:gd name="f303" fmla="*/ f243 f66 1"/>
                  <a:gd name="f304" fmla="*/ f244 f66 1"/>
                  <a:gd name="f305" fmla="*/ f245 f66 1"/>
                  <a:gd name="f306" fmla="*/ f246 f66 1"/>
                  <a:gd name="f307" fmla="*/ f247 f67 1"/>
                  <a:gd name="f308" fmla="*/ f248 f66 1"/>
                  <a:gd name="f309" fmla="*/ f249 f67 1"/>
                </a:gdLst>
                <a:ahLst/>
                <a:cxnLst>
                  <a:cxn ang="3cd4">
                    <a:pos x="hc" y="t"/>
                  </a:cxn>
                  <a:cxn ang="0">
                    <a:pos x="r" y="vc"/>
                  </a:cxn>
                  <a:cxn ang="cd4">
                    <a:pos x="hc" y="b"/>
                  </a:cxn>
                  <a:cxn ang="cd2">
                    <a:pos x="l" y="vc"/>
                  </a:cxn>
                  <a:cxn ang="f133">
                    <a:pos x="f254" y="f255"/>
                  </a:cxn>
                  <a:cxn ang="f133">
                    <a:pos x="f256" y="f257"/>
                  </a:cxn>
                  <a:cxn ang="f133">
                    <a:pos x="f258" y="f259"/>
                  </a:cxn>
                  <a:cxn ang="f133">
                    <a:pos x="f260" y="f261"/>
                  </a:cxn>
                  <a:cxn ang="f133">
                    <a:pos x="f262" y="f263"/>
                  </a:cxn>
                  <a:cxn ang="f133">
                    <a:pos x="f264" y="f265"/>
                  </a:cxn>
                  <a:cxn ang="f133">
                    <a:pos x="f266" y="f267"/>
                  </a:cxn>
                  <a:cxn ang="f133">
                    <a:pos x="f268" y="f257"/>
                  </a:cxn>
                  <a:cxn ang="f133">
                    <a:pos x="f269" y="f261"/>
                  </a:cxn>
                  <a:cxn ang="f133">
                    <a:pos x="f270" y="f261"/>
                  </a:cxn>
                  <a:cxn ang="f133">
                    <a:pos x="f271" y="f272"/>
                  </a:cxn>
                  <a:cxn ang="f133">
                    <a:pos x="f273" y="f274"/>
                  </a:cxn>
                  <a:cxn ang="f133">
                    <a:pos x="f275" y="f276"/>
                  </a:cxn>
                  <a:cxn ang="f133">
                    <a:pos x="f275" y="f277"/>
                  </a:cxn>
                  <a:cxn ang="f133">
                    <a:pos x="f275" y="f278"/>
                  </a:cxn>
                  <a:cxn ang="f133">
                    <a:pos x="f279" y="f280"/>
                  </a:cxn>
                  <a:cxn ang="f133">
                    <a:pos x="f279" y="f281"/>
                  </a:cxn>
                  <a:cxn ang="f133">
                    <a:pos x="f282" y="f280"/>
                  </a:cxn>
                  <a:cxn ang="f133">
                    <a:pos x="f283" y="f284"/>
                  </a:cxn>
                  <a:cxn ang="f133">
                    <a:pos x="f282" y="f280"/>
                  </a:cxn>
                  <a:cxn ang="f133">
                    <a:pos x="f285" y="f286"/>
                  </a:cxn>
                  <a:cxn ang="f133">
                    <a:pos x="f268" y="f287"/>
                  </a:cxn>
                  <a:cxn ang="f133">
                    <a:pos x="f288" y="f289"/>
                  </a:cxn>
                  <a:cxn ang="f133">
                    <a:pos x="f290" y="f291"/>
                  </a:cxn>
                  <a:cxn ang="f133">
                    <a:pos x="f292" y="f293"/>
                  </a:cxn>
                  <a:cxn ang="f133">
                    <a:pos x="f294" y="f295"/>
                  </a:cxn>
                  <a:cxn ang="f133">
                    <a:pos x="f296" y="f295"/>
                  </a:cxn>
                  <a:cxn ang="f133">
                    <a:pos x="f297" y="f298"/>
                  </a:cxn>
                  <a:cxn ang="f133">
                    <a:pos x="f299" y="f291"/>
                  </a:cxn>
                  <a:cxn ang="f133">
                    <a:pos x="f300" y="f281"/>
                  </a:cxn>
                  <a:cxn ang="f133">
                    <a:pos x="f301" y="f284"/>
                  </a:cxn>
                  <a:cxn ang="f133">
                    <a:pos x="f297" y="f278"/>
                  </a:cxn>
                  <a:cxn ang="f133">
                    <a:pos x="f302" y="f276"/>
                  </a:cxn>
                  <a:cxn ang="f133">
                    <a:pos x="f303" y="f277"/>
                  </a:cxn>
                  <a:cxn ang="f133">
                    <a:pos x="f304" y="f261"/>
                  </a:cxn>
                  <a:cxn ang="f133">
                    <a:pos x="f305" y="f255"/>
                  </a:cxn>
                  <a:cxn ang="f133">
                    <a:pos x="f254" y="f255"/>
                  </a:cxn>
                  <a:cxn ang="f133">
                    <a:pos x="f306" y="f307"/>
                  </a:cxn>
                  <a:cxn ang="f133">
                    <a:pos x="f306" y="f307"/>
                  </a:cxn>
                  <a:cxn ang="f133">
                    <a:pos x="f306" y="f307"/>
                  </a:cxn>
                  <a:cxn ang="f133">
                    <a:pos x="f306" y="f284"/>
                  </a:cxn>
                  <a:cxn ang="f133">
                    <a:pos x="f306" y="f307"/>
                  </a:cxn>
                  <a:cxn ang="f133">
                    <a:pos x="f306" y="f307"/>
                  </a:cxn>
                  <a:cxn ang="f133">
                    <a:pos x="f306" y="f284"/>
                  </a:cxn>
                  <a:cxn ang="f133">
                    <a:pos x="f306" y="f284"/>
                  </a:cxn>
                  <a:cxn ang="f133">
                    <a:pos x="f308" y="f309"/>
                  </a:cxn>
                  <a:cxn ang="f133">
                    <a:pos x="f308" y="f309"/>
                  </a:cxn>
                  <a:cxn ang="f133">
                    <a:pos x="f306" y="f284"/>
                  </a:cxn>
                </a:cxnLst>
                <a:rect l="f250" t="f253" r="f251" b="f252"/>
                <a:pathLst>
                  <a:path w="104" h="54">
                    <a:moveTo>
                      <a:pt x="f8" y="f9"/>
                    </a:moveTo>
                    <a:cubicBezTo>
                      <a:pt x="f10" y="f11"/>
                      <a:pt x="f10" y="f11"/>
                      <a:pt x="f10" y="f11"/>
                    </a:cubicBezTo>
                    <a:cubicBezTo>
                      <a:pt x="f12" y="f13"/>
                      <a:pt x="f12" y="f13"/>
                      <a:pt x="f12" y="f13"/>
                    </a:cubicBezTo>
                    <a:cubicBezTo>
                      <a:pt x="f14" y="f15"/>
                      <a:pt x="f14" y="f15"/>
                      <a:pt x="f14" y="f15"/>
                    </a:cubicBezTo>
                    <a:cubicBezTo>
                      <a:pt x="f16" y="f17"/>
                      <a:pt x="f16" y="f17"/>
                      <a:pt x="f16" y="f17"/>
                    </a:cubicBezTo>
                    <a:cubicBezTo>
                      <a:pt x="f18" y="f19"/>
                      <a:pt x="f18" y="f19"/>
                      <a:pt x="f18" y="f19"/>
                    </a:cubicBezTo>
                    <a:cubicBezTo>
                      <a:pt x="f20" y="f21"/>
                      <a:pt x="f20" y="f21"/>
                      <a:pt x="f20" y="f21"/>
                    </a:cubicBezTo>
                    <a:cubicBezTo>
                      <a:pt x="f22" y="f11"/>
                      <a:pt x="f22" y="f11"/>
                      <a:pt x="f22" y="f11"/>
                    </a:cubicBezTo>
                    <a:cubicBezTo>
                      <a:pt x="f23" y="f15"/>
                      <a:pt x="f23" y="f15"/>
                      <a:pt x="f23" y="f15"/>
                    </a:cubicBezTo>
                    <a:cubicBezTo>
                      <a:pt x="f24" y="f15"/>
                      <a:pt x="f24" y="f15"/>
                      <a:pt x="f24" y="f15"/>
                    </a:cubicBezTo>
                    <a:cubicBezTo>
                      <a:pt x="f24" y="f15"/>
                      <a:pt x="f25" y="f26"/>
                      <a:pt x="f27" y="f28"/>
                    </a:cubicBezTo>
                    <a:cubicBezTo>
                      <a:pt x="f29" y="f30"/>
                      <a:pt x="f31" y="f32"/>
                      <a:pt x="f31" y="f32"/>
                    </a:cubicBezTo>
                    <a:cubicBezTo>
                      <a:pt x="f29" y="f33"/>
                      <a:pt x="f29" y="f33"/>
                      <a:pt x="f29" y="f33"/>
                    </a:cubicBezTo>
                    <a:cubicBezTo>
                      <a:pt x="f29" y="f34"/>
                      <a:pt x="f29" y="f34"/>
                      <a:pt x="f29" y="f34"/>
                    </a:cubicBezTo>
                    <a:cubicBezTo>
                      <a:pt x="f29" y="f35"/>
                      <a:pt x="f29" y="f35"/>
                      <a:pt x="f29" y="f35"/>
                    </a:cubicBezTo>
                    <a:cubicBezTo>
                      <a:pt x="f36" y="f37"/>
                      <a:pt x="f36" y="f37"/>
                      <a:pt x="f36" y="f37"/>
                    </a:cubicBezTo>
                    <a:cubicBezTo>
                      <a:pt x="f36" y="f38"/>
                      <a:pt x="f36" y="f38"/>
                      <a:pt x="f36" y="f38"/>
                    </a:cubicBezTo>
                    <a:cubicBezTo>
                      <a:pt x="f39" y="f37"/>
                      <a:pt x="f39" y="f37"/>
                      <a:pt x="f39" y="f37"/>
                    </a:cubicBezTo>
                    <a:cubicBezTo>
                      <a:pt x="f39" y="f37"/>
                      <a:pt x="f40" y="f37"/>
                      <a:pt x="f40" y="f41"/>
                    </a:cubicBezTo>
                    <a:cubicBezTo>
                      <a:pt x="f40" y="f37"/>
                      <a:pt x="f39" y="f37"/>
                      <a:pt x="f39" y="f37"/>
                    </a:cubicBezTo>
                    <a:cubicBezTo>
                      <a:pt x="f42" y="f43"/>
                      <a:pt x="f42" y="f43"/>
                      <a:pt x="f42" y="f43"/>
                    </a:cubicBezTo>
                    <a:cubicBezTo>
                      <a:pt x="f22" y="f44"/>
                      <a:pt x="f22" y="f44"/>
                      <a:pt x="f22" y="f44"/>
                    </a:cubicBezTo>
                    <a:cubicBezTo>
                      <a:pt x="f22" y="f44"/>
                      <a:pt x="f45" y="f10"/>
                      <a:pt x="f46" y="f10"/>
                    </a:cubicBezTo>
                    <a:cubicBezTo>
                      <a:pt x="f47" y="f10"/>
                      <a:pt x="f10" y="f48"/>
                      <a:pt x="f44" y="f48"/>
                    </a:cubicBezTo>
                    <a:cubicBezTo>
                      <a:pt x="f49" y="f50"/>
                      <a:pt x="f37" y="f12"/>
                      <a:pt x="f51" y="f12"/>
                    </a:cubicBezTo>
                    <a:cubicBezTo>
                      <a:pt x="f35" y="f12"/>
                      <a:pt x="f52" y="f53"/>
                      <a:pt x="f54" y="f53"/>
                    </a:cubicBezTo>
                    <a:cubicBezTo>
                      <a:pt x="f33" y="f53"/>
                      <a:pt x="f55" y="f53"/>
                      <a:pt x="f55" y="f53"/>
                    </a:cubicBezTo>
                    <a:cubicBezTo>
                      <a:pt x="f55" y="f53"/>
                      <a:pt x="f19" y="f56"/>
                      <a:pt x="f11" y="f56"/>
                    </a:cubicBezTo>
                    <a:cubicBezTo>
                      <a:pt x="f9" y="f7"/>
                      <a:pt x="f13" y="f48"/>
                      <a:pt x="f13" y="f48"/>
                    </a:cubicBezTo>
                    <a:cubicBezTo>
                      <a:pt x="f13" y="f48"/>
                      <a:pt x="f55" y="f37"/>
                      <a:pt x="f57" y="f38"/>
                    </a:cubicBezTo>
                    <a:cubicBezTo>
                      <a:pt x="f15" y="f41"/>
                      <a:pt x="f15" y="f41"/>
                      <a:pt x="f15" y="f41"/>
                    </a:cubicBezTo>
                    <a:cubicBezTo>
                      <a:pt x="f11" y="f35"/>
                      <a:pt x="f11" y="f35"/>
                      <a:pt x="f11" y="f35"/>
                    </a:cubicBezTo>
                    <a:cubicBezTo>
                      <a:pt x="f5" y="f52"/>
                      <a:pt x="f13" y="f33"/>
                      <a:pt x="f17" y="f33"/>
                    </a:cubicBezTo>
                    <a:cubicBezTo>
                      <a:pt x="f28" y="f33"/>
                      <a:pt x="f58" y="f34"/>
                      <a:pt x="f34" y="f34"/>
                    </a:cubicBezTo>
                    <a:cubicBezTo>
                      <a:pt x="f59" y="f34"/>
                      <a:pt x="f37" y="f60"/>
                      <a:pt x="f41" y="f15"/>
                    </a:cubicBezTo>
                    <a:cubicBezTo>
                      <a:pt x="f41" y="f13"/>
                      <a:pt x="f37" y="f61"/>
                      <a:pt x="f38" y="f9"/>
                    </a:cubicBezTo>
                    <a:cubicBezTo>
                      <a:pt x="f43" y="f5"/>
                      <a:pt x="f59" y="f61"/>
                      <a:pt x="f8" y="f9"/>
                    </a:cubicBezTo>
                    <a:close/>
                    <a:moveTo>
                      <a:pt x="f62" y="f51"/>
                    </a:moveTo>
                    <a:cubicBezTo>
                      <a:pt x="f62" y="f51"/>
                      <a:pt x="f62" y="f51"/>
                      <a:pt x="f62" y="f51"/>
                    </a:cubicBezTo>
                    <a:cubicBezTo>
                      <a:pt x="f62" y="f51"/>
                      <a:pt x="f62" y="f51"/>
                      <a:pt x="f62" y="f51"/>
                    </a:cubicBezTo>
                    <a:cubicBezTo>
                      <a:pt x="f62" y="f41"/>
                      <a:pt x="f62" y="f41"/>
                      <a:pt x="f62" y="f41"/>
                    </a:cubicBezTo>
                    <a:cubicBezTo>
                      <a:pt x="f62" y="f51"/>
                      <a:pt x="f62" y="f51"/>
                      <a:pt x="f62" y="f51"/>
                    </a:cubicBezTo>
                    <a:cubicBezTo>
                      <a:pt x="f62" y="f51"/>
                      <a:pt x="f62" y="f51"/>
                      <a:pt x="f62" y="f51"/>
                    </a:cubicBezTo>
                    <a:close/>
                    <a:moveTo>
                      <a:pt x="f62" y="f41"/>
                    </a:moveTo>
                    <a:cubicBezTo>
                      <a:pt x="f62" y="f41"/>
                      <a:pt x="f62" y="f41"/>
                      <a:pt x="f62" y="f41"/>
                    </a:cubicBezTo>
                    <a:cubicBezTo>
                      <a:pt x="f63" y="f37"/>
                      <a:pt x="f6" y="f43"/>
                      <a:pt x="f6" y="f64"/>
                    </a:cubicBezTo>
                    <a:cubicBezTo>
                      <a:pt x="f6" y="f64"/>
                      <a:pt x="f6" y="f64"/>
                      <a:pt x="f6" y="f64"/>
                    </a:cubicBezTo>
                    <a:cubicBezTo>
                      <a:pt x="f6" y="f43"/>
                      <a:pt x="f63" y="f37"/>
                      <a:pt x="f62" y="f41"/>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5" name="Freeform 23">
                <a:extLst>
                  <a:ext uri="{FF2B5EF4-FFF2-40B4-BE49-F238E27FC236}">
                    <a16:creationId xmlns:a16="http://schemas.microsoft.com/office/drawing/2014/main" id="{472B74F5-312B-4A3B-9836-54DBE241ADA0}"/>
                  </a:ext>
                </a:extLst>
              </p:cNvPr>
              <p:cNvSpPr/>
              <p:nvPr/>
            </p:nvSpPr>
            <p:spPr>
              <a:xfrm>
                <a:off x="3922922" y="4317220"/>
                <a:ext cx="204706" cy="206005"/>
              </a:xfrm>
              <a:custGeom>
                <a:avLst/>
                <a:gdLst>
                  <a:gd name="f0" fmla="val 10800000"/>
                  <a:gd name="f1" fmla="val 5400000"/>
                  <a:gd name="f2" fmla="val 180"/>
                  <a:gd name="f3" fmla="val w"/>
                  <a:gd name="f4" fmla="val h"/>
                  <a:gd name="f5" fmla="val 0"/>
                  <a:gd name="f6" fmla="val 75"/>
                  <a:gd name="f7" fmla="val 78"/>
                  <a:gd name="f8" fmla="val 71"/>
                  <a:gd name="f9" fmla="val 48"/>
                  <a:gd name="f10" fmla="val 70"/>
                  <a:gd name="f11" fmla="val 49"/>
                  <a:gd name="f12" fmla="val 66"/>
                  <a:gd name="f13" fmla="val 51"/>
                  <a:gd name="f14" fmla="val 61"/>
                  <a:gd name="f15" fmla="val 60"/>
                  <a:gd name="f16" fmla="val 56"/>
                  <a:gd name="f17" fmla="val 68"/>
                  <a:gd name="f18" fmla="val 52"/>
                  <a:gd name="f19" fmla="val 58"/>
                  <a:gd name="f20" fmla="val 47"/>
                  <a:gd name="f21" fmla="val 44"/>
                  <a:gd name="f22" fmla="val 62"/>
                  <a:gd name="f23" fmla="val 41"/>
                  <a:gd name="f24" fmla="val 63"/>
                  <a:gd name="f25" fmla="val 40"/>
                  <a:gd name="f26" fmla="val 65"/>
                  <a:gd name="f27" fmla="val 67"/>
                  <a:gd name="f28" fmla="val 39"/>
                  <a:gd name="f29" fmla="val 69"/>
                  <a:gd name="f30" fmla="val 74"/>
                  <a:gd name="f31" fmla="val 77"/>
                  <a:gd name="f32" fmla="val 38"/>
                  <a:gd name="f33" fmla="val 37"/>
                  <a:gd name="f34" fmla="val 34"/>
                  <a:gd name="f35" fmla="val 32"/>
                  <a:gd name="f36" fmla="val 76"/>
                  <a:gd name="f37" fmla="val 33"/>
                  <a:gd name="f38" fmla="val 73"/>
                  <a:gd name="f39" fmla="val 31"/>
                  <a:gd name="f40" fmla="val 30"/>
                  <a:gd name="f41" fmla="val 29"/>
                  <a:gd name="f42" fmla="val 27"/>
                  <a:gd name="f43" fmla="val 26"/>
                  <a:gd name="f44" fmla="val 59"/>
                  <a:gd name="f45" fmla="val 24"/>
                  <a:gd name="f46" fmla="val 23"/>
                  <a:gd name="f47" fmla="val 21"/>
                  <a:gd name="f48" fmla="val 57"/>
                  <a:gd name="f49" fmla="val 20"/>
                  <a:gd name="f50" fmla="val 19"/>
                  <a:gd name="f51" fmla="val 17"/>
                  <a:gd name="f52" fmla="val 55"/>
                  <a:gd name="f53" fmla="val 15"/>
                  <a:gd name="f54" fmla="val 14"/>
                  <a:gd name="f55" fmla="val 13"/>
                  <a:gd name="f56" fmla="val 11"/>
                  <a:gd name="f57" fmla="val 9"/>
                  <a:gd name="f58" fmla="val 46"/>
                  <a:gd name="f59" fmla="val 8"/>
                  <a:gd name="f60" fmla="val 45"/>
                  <a:gd name="f61" fmla="val 6"/>
                  <a:gd name="f62" fmla="val 5"/>
                  <a:gd name="f63" fmla="val 42"/>
                  <a:gd name="f64" fmla="val 7"/>
                  <a:gd name="f65" fmla="val 4"/>
                  <a:gd name="f66" fmla="val 36"/>
                  <a:gd name="f67" fmla="val 1"/>
                  <a:gd name="f68" fmla="val 2"/>
                  <a:gd name="f69" fmla="val 10"/>
                  <a:gd name="f70" fmla="val 28"/>
                  <a:gd name="f71" fmla="val 16"/>
                  <a:gd name="f72" fmla="val 25"/>
                  <a:gd name="f73" fmla="val 22"/>
                  <a:gd name="f74" fmla="val 3"/>
                  <a:gd name="f75" fmla="val 12"/>
                  <a:gd name="f76" fmla="val 50"/>
                  <a:gd name="f77" fmla="val 35"/>
                  <a:gd name="f78" fmla="val 72"/>
                  <a:gd name="f79" fmla="val 43"/>
                  <a:gd name="f80" fmla="+- 0 0 -90"/>
                  <a:gd name="f81" fmla="*/ f3 1 75"/>
                  <a:gd name="f82" fmla="*/ f4 1 78"/>
                  <a:gd name="f83" fmla="val f5"/>
                  <a:gd name="f84" fmla="val f6"/>
                  <a:gd name="f85" fmla="val f7"/>
                  <a:gd name="f86" fmla="*/ f80 f0 1"/>
                  <a:gd name="f87" fmla="+- f85 0 f83"/>
                  <a:gd name="f88" fmla="+- f84 0 f83"/>
                  <a:gd name="f89" fmla="*/ f86 1 f2"/>
                  <a:gd name="f90" fmla="*/ f88 1 75"/>
                  <a:gd name="f91" fmla="*/ f87 1 78"/>
                  <a:gd name="f92" fmla="*/ 70 f88 1"/>
                  <a:gd name="f93" fmla="*/ 49 f87 1"/>
                  <a:gd name="f94" fmla="*/ 52 f88 1"/>
                  <a:gd name="f95" fmla="*/ 56 f87 1"/>
                  <a:gd name="f96" fmla="*/ 40 f88 1"/>
                  <a:gd name="f97" fmla="*/ 65 f87 1"/>
                  <a:gd name="f98" fmla="*/ 38 f88 1"/>
                  <a:gd name="f99" fmla="*/ 77 f87 1"/>
                  <a:gd name="f100" fmla="*/ 32 f88 1"/>
                  <a:gd name="f101" fmla="*/ 76 f87 1"/>
                  <a:gd name="f102" fmla="*/ 31 f88 1"/>
                  <a:gd name="f103" fmla="*/ 70 f87 1"/>
                  <a:gd name="f104" fmla="*/ 30 f88 1"/>
                  <a:gd name="f105" fmla="*/ 66 f87 1"/>
                  <a:gd name="f106" fmla="*/ 26 f88 1"/>
                  <a:gd name="f107" fmla="*/ 60 f87 1"/>
                  <a:gd name="f108" fmla="*/ 21 f88 1"/>
                  <a:gd name="f109" fmla="*/ 57 f87 1"/>
                  <a:gd name="f110" fmla="*/ 19 f88 1"/>
                  <a:gd name="f111" fmla="*/ 15 f88 1"/>
                  <a:gd name="f112" fmla="*/ 55 f87 1"/>
                  <a:gd name="f113" fmla="*/ 13 f88 1"/>
                  <a:gd name="f114" fmla="*/ 9 f88 1"/>
                  <a:gd name="f115" fmla="*/ 46 f87 1"/>
                  <a:gd name="f116" fmla="*/ 6 f88 1"/>
                  <a:gd name="f117" fmla="*/ 44 f87 1"/>
                  <a:gd name="f118" fmla="*/ 1 f88 1"/>
                  <a:gd name="f119" fmla="*/ 34 f87 1"/>
                  <a:gd name="f120" fmla="*/ 10 f88 1"/>
                  <a:gd name="f121" fmla="*/ 29 f87 1"/>
                  <a:gd name="f122" fmla="*/ 16 f88 1"/>
                  <a:gd name="f123" fmla="*/ 27 f87 1"/>
                  <a:gd name="f124" fmla="*/ 20 f88 1"/>
                  <a:gd name="f125" fmla="*/ 24 f87 1"/>
                  <a:gd name="f126" fmla="*/ 25 f88 1"/>
                  <a:gd name="f127" fmla="*/ 15 f87 1"/>
                  <a:gd name="f128" fmla="*/ 24 f88 1"/>
                  <a:gd name="f129" fmla="*/ 8 f87 1"/>
                  <a:gd name="f130" fmla="*/ 4 f87 1"/>
                  <a:gd name="f131" fmla="*/ 2 f87 1"/>
                  <a:gd name="f132" fmla="*/ 39 f88 1"/>
                  <a:gd name="f133" fmla="*/ 7 f87 1"/>
                  <a:gd name="f134" fmla="*/ 47 f88 1"/>
                  <a:gd name="f135" fmla="*/ 11 f87 1"/>
                  <a:gd name="f136" fmla="*/ 50 f88 1"/>
                  <a:gd name="f137" fmla="*/ 17 f87 1"/>
                  <a:gd name="f138" fmla="*/ 59 f88 1"/>
                  <a:gd name="f139" fmla="*/ 23 f87 1"/>
                  <a:gd name="f140" fmla="*/ 67 f88 1"/>
                  <a:gd name="f141" fmla="*/ 26 f87 1"/>
                  <a:gd name="f142" fmla="*/ 75 f88 1"/>
                  <a:gd name="f143" fmla="*/ 73 f88 1"/>
                  <a:gd name="f144" fmla="*/ 31 f87 1"/>
                  <a:gd name="f145" fmla="*/ 37 f87 1"/>
                  <a:gd name="f146" fmla="*/ 43 f87 1"/>
                  <a:gd name="f147" fmla="*/ 48 f87 1"/>
                  <a:gd name="f148" fmla="+- f89 0 f1"/>
                  <a:gd name="f149" fmla="*/ f92 1 75"/>
                  <a:gd name="f150" fmla="*/ f93 1 78"/>
                  <a:gd name="f151" fmla="*/ f94 1 75"/>
                  <a:gd name="f152" fmla="*/ f95 1 78"/>
                  <a:gd name="f153" fmla="*/ f96 1 75"/>
                  <a:gd name="f154" fmla="*/ f97 1 78"/>
                  <a:gd name="f155" fmla="*/ f98 1 75"/>
                  <a:gd name="f156" fmla="*/ f99 1 78"/>
                  <a:gd name="f157" fmla="*/ f100 1 75"/>
                  <a:gd name="f158" fmla="*/ f101 1 78"/>
                  <a:gd name="f159" fmla="*/ f102 1 75"/>
                  <a:gd name="f160" fmla="*/ f103 1 78"/>
                  <a:gd name="f161" fmla="*/ f104 1 75"/>
                  <a:gd name="f162" fmla="*/ f105 1 78"/>
                  <a:gd name="f163" fmla="*/ f106 1 75"/>
                  <a:gd name="f164" fmla="*/ f107 1 78"/>
                  <a:gd name="f165" fmla="*/ f108 1 75"/>
                  <a:gd name="f166" fmla="*/ f109 1 78"/>
                  <a:gd name="f167" fmla="*/ f110 1 75"/>
                  <a:gd name="f168" fmla="*/ f111 1 75"/>
                  <a:gd name="f169" fmla="*/ f112 1 78"/>
                  <a:gd name="f170" fmla="*/ f113 1 75"/>
                  <a:gd name="f171" fmla="*/ f114 1 75"/>
                  <a:gd name="f172" fmla="*/ f115 1 78"/>
                  <a:gd name="f173" fmla="*/ f116 1 75"/>
                  <a:gd name="f174" fmla="*/ f117 1 78"/>
                  <a:gd name="f175" fmla="*/ f118 1 75"/>
                  <a:gd name="f176" fmla="*/ f119 1 78"/>
                  <a:gd name="f177" fmla="*/ f120 1 75"/>
                  <a:gd name="f178" fmla="*/ f121 1 78"/>
                  <a:gd name="f179" fmla="*/ f122 1 75"/>
                  <a:gd name="f180" fmla="*/ f123 1 78"/>
                  <a:gd name="f181" fmla="*/ f124 1 75"/>
                  <a:gd name="f182" fmla="*/ f125 1 78"/>
                  <a:gd name="f183" fmla="*/ f126 1 75"/>
                  <a:gd name="f184" fmla="*/ f127 1 78"/>
                  <a:gd name="f185" fmla="*/ f128 1 75"/>
                  <a:gd name="f186" fmla="*/ f129 1 78"/>
                  <a:gd name="f187" fmla="*/ f130 1 78"/>
                  <a:gd name="f188" fmla="*/ f131 1 78"/>
                  <a:gd name="f189" fmla="*/ f132 1 75"/>
                  <a:gd name="f190" fmla="*/ f133 1 78"/>
                  <a:gd name="f191" fmla="*/ f134 1 75"/>
                  <a:gd name="f192" fmla="*/ f135 1 78"/>
                  <a:gd name="f193" fmla="*/ f136 1 75"/>
                  <a:gd name="f194" fmla="*/ f137 1 78"/>
                  <a:gd name="f195" fmla="*/ f138 1 75"/>
                  <a:gd name="f196" fmla="*/ f139 1 78"/>
                  <a:gd name="f197" fmla="*/ f140 1 75"/>
                  <a:gd name="f198" fmla="*/ f141 1 78"/>
                  <a:gd name="f199" fmla="*/ f142 1 75"/>
                  <a:gd name="f200" fmla="*/ f143 1 75"/>
                  <a:gd name="f201" fmla="*/ f144 1 78"/>
                  <a:gd name="f202" fmla="*/ f145 1 78"/>
                  <a:gd name="f203" fmla="*/ f146 1 78"/>
                  <a:gd name="f204" fmla="*/ f147 1 78"/>
                  <a:gd name="f205" fmla="*/ 0 1 f90"/>
                  <a:gd name="f206" fmla="*/ f84 1 f90"/>
                  <a:gd name="f207" fmla="*/ 0 1 f91"/>
                  <a:gd name="f208" fmla="*/ f85 1 f91"/>
                  <a:gd name="f209" fmla="*/ f149 1 f90"/>
                  <a:gd name="f210" fmla="*/ f150 1 f91"/>
                  <a:gd name="f211" fmla="*/ f151 1 f90"/>
                  <a:gd name="f212" fmla="*/ f152 1 f91"/>
                  <a:gd name="f213" fmla="*/ f153 1 f90"/>
                  <a:gd name="f214" fmla="*/ f154 1 f91"/>
                  <a:gd name="f215" fmla="*/ f155 1 f90"/>
                  <a:gd name="f216" fmla="*/ f156 1 f91"/>
                  <a:gd name="f217" fmla="*/ f157 1 f90"/>
                  <a:gd name="f218" fmla="*/ f158 1 f91"/>
                  <a:gd name="f219" fmla="*/ f159 1 f90"/>
                  <a:gd name="f220" fmla="*/ f160 1 f91"/>
                  <a:gd name="f221" fmla="*/ f161 1 f90"/>
                  <a:gd name="f222" fmla="*/ f162 1 f91"/>
                  <a:gd name="f223" fmla="*/ f163 1 f90"/>
                  <a:gd name="f224" fmla="*/ f164 1 f91"/>
                  <a:gd name="f225" fmla="*/ f165 1 f90"/>
                  <a:gd name="f226" fmla="*/ f166 1 f91"/>
                  <a:gd name="f227" fmla="*/ f167 1 f90"/>
                  <a:gd name="f228" fmla="*/ f168 1 f90"/>
                  <a:gd name="f229" fmla="*/ f169 1 f91"/>
                  <a:gd name="f230" fmla="*/ f170 1 f90"/>
                  <a:gd name="f231" fmla="*/ f171 1 f90"/>
                  <a:gd name="f232" fmla="*/ f172 1 f91"/>
                  <a:gd name="f233" fmla="*/ f173 1 f90"/>
                  <a:gd name="f234" fmla="*/ f174 1 f91"/>
                  <a:gd name="f235" fmla="*/ f175 1 f90"/>
                  <a:gd name="f236" fmla="*/ f176 1 f91"/>
                  <a:gd name="f237" fmla="*/ f177 1 f90"/>
                  <a:gd name="f238" fmla="*/ f178 1 f91"/>
                  <a:gd name="f239" fmla="*/ f179 1 f90"/>
                  <a:gd name="f240" fmla="*/ f180 1 f91"/>
                  <a:gd name="f241" fmla="*/ f181 1 f90"/>
                  <a:gd name="f242" fmla="*/ f182 1 f91"/>
                  <a:gd name="f243" fmla="*/ f183 1 f90"/>
                  <a:gd name="f244" fmla="*/ f184 1 f91"/>
                  <a:gd name="f245" fmla="*/ f185 1 f90"/>
                  <a:gd name="f246" fmla="*/ f186 1 f91"/>
                  <a:gd name="f247" fmla="*/ f187 1 f91"/>
                  <a:gd name="f248" fmla="*/ f188 1 f91"/>
                  <a:gd name="f249" fmla="*/ f189 1 f90"/>
                  <a:gd name="f250" fmla="*/ f190 1 f91"/>
                  <a:gd name="f251" fmla="*/ f191 1 f90"/>
                  <a:gd name="f252" fmla="*/ f192 1 f91"/>
                  <a:gd name="f253" fmla="*/ f193 1 f90"/>
                  <a:gd name="f254" fmla="*/ f194 1 f91"/>
                  <a:gd name="f255" fmla="*/ f195 1 f90"/>
                  <a:gd name="f256" fmla="*/ f196 1 f91"/>
                  <a:gd name="f257" fmla="*/ f197 1 f90"/>
                  <a:gd name="f258" fmla="*/ f198 1 f91"/>
                  <a:gd name="f259" fmla="*/ f199 1 f90"/>
                  <a:gd name="f260" fmla="*/ f200 1 f90"/>
                  <a:gd name="f261" fmla="*/ f201 1 f91"/>
                  <a:gd name="f262" fmla="*/ f202 1 f91"/>
                  <a:gd name="f263" fmla="*/ f203 1 f91"/>
                  <a:gd name="f264" fmla="*/ f204 1 f91"/>
                  <a:gd name="f265" fmla="*/ f205 f81 1"/>
                  <a:gd name="f266" fmla="*/ f206 f81 1"/>
                  <a:gd name="f267" fmla="*/ f208 f82 1"/>
                  <a:gd name="f268" fmla="*/ f207 f82 1"/>
                  <a:gd name="f269" fmla="*/ f209 f81 1"/>
                  <a:gd name="f270" fmla="*/ f210 f82 1"/>
                  <a:gd name="f271" fmla="*/ f211 f81 1"/>
                  <a:gd name="f272" fmla="*/ f212 f82 1"/>
                  <a:gd name="f273" fmla="*/ f213 f81 1"/>
                  <a:gd name="f274" fmla="*/ f214 f82 1"/>
                  <a:gd name="f275" fmla="*/ f215 f81 1"/>
                  <a:gd name="f276" fmla="*/ f216 f82 1"/>
                  <a:gd name="f277" fmla="*/ f217 f81 1"/>
                  <a:gd name="f278" fmla="*/ f218 f82 1"/>
                  <a:gd name="f279" fmla="*/ f219 f81 1"/>
                  <a:gd name="f280" fmla="*/ f220 f82 1"/>
                  <a:gd name="f281" fmla="*/ f221 f81 1"/>
                  <a:gd name="f282" fmla="*/ f222 f82 1"/>
                  <a:gd name="f283" fmla="*/ f223 f81 1"/>
                  <a:gd name="f284" fmla="*/ f224 f82 1"/>
                  <a:gd name="f285" fmla="*/ f225 f81 1"/>
                  <a:gd name="f286" fmla="*/ f226 f82 1"/>
                  <a:gd name="f287" fmla="*/ f227 f81 1"/>
                  <a:gd name="f288" fmla="*/ f228 f81 1"/>
                  <a:gd name="f289" fmla="*/ f229 f82 1"/>
                  <a:gd name="f290" fmla="*/ f230 f81 1"/>
                  <a:gd name="f291" fmla="*/ f231 f81 1"/>
                  <a:gd name="f292" fmla="*/ f232 f82 1"/>
                  <a:gd name="f293" fmla="*/ f233 f81 1"/>
                  <a:gd name="f294" fmla="*/ f234 f82 1"/>
                  <a:gd name="f295" fmla="*/ f235 f81 1"/>
                  <a:gd name="f296" fmla="*/ f236 f82 1"/>
                  <a:gd name="f297" fmla="*/ f237 f81 1"/>
                  <a:gd name="f298" fmla="*/ f238 f82 1"/>
                  <a:gd name="f299" fmla="*/ f239 f81 1"/>
                  <a:gd name="f300" fmla="*/ f240 f82 1"/>
                  <a:gd name="f301" fmla="*/ f241 f81 1"/>
                  <a:gd name="f302" fmla="*/ f242 f82 1"/>
                  <a:gd name="f303" fmla="*/ f243 f81 1"/>
                  <a:gd name="f304" fmla="*/ f244 f82 1"/>
                  <a:gd name="f305" fmla="*/ f245 f81 1"/>
                  <a:gd name="f306" fmla="*/ f246 f82 1"/>
                  <a:gd name="f307" fmla="*/ f247 f82 1"/>
                  <a:gd name="f308" fmla="*/ f248 f82 1"/>
                  <a:gd name="f309" fmla="*/ f249 f81 1"/>
                  <a:gd name="f310" fmla="*/ f250 f82 1"/>
                  <a:gd name="f311" fmla="*/ f251 f81 1"/>
                  <a:gd name="f312" fmla="*/ f252 f82 1"/>
                  <a:gd name="f313" fmla="*/ f253 f81 1"/>
                  <a:gd name="f314" fmla="*/ f254 f82 1"/>
                  <a:gd name="f315" fmla="*/ f255 f81 1"/>
                  <a:gd name="f316" fmla="*/ f256 f82 1"/>
                  <a:gd name="f317" fmla="*/ f257 f81 1"/>
                  <a:gd name="f318" fmla="*/ f258 f82 1"/>
                  <a:gd name="f319" fmla="*/ f259 f81 1"/>
                  <a:gd name="f320" fmla="*/ f260 f81 1"/>
                  <a:gd name="f321" fmla="*/ f261 f82 1"/>
                  <a:gd name="f322" fmla="*/ f262 f82 1"/>
                  <a:gd name="f323" fmla="*/ f263 f82 1"/>
                  <a:gd name="f324" fmla="*/ f264 f82 1"/>
                </a:gdLst>
                <a:ahLst/>
                <a:cxnLst>
                  <a:cxn ang="3cd4">
                    <a:pos x="hc" y="t"/>
                  </a:cxn>
                  <a:cxn ang="0">
                    <a:pos x="r" y="vc"/>
                  </a:cxn>
                  <a:cxn ang="cd4">
                    <a:pos x="hc" y="b"/>
                  </a:cxn>
                  <a:cxn ang="cd2">
                    <a:pos x="l" y="vc"/>
                  </a:cxn>
                  <a:cxn ang="f148">
                    <a:pos x="f269" y="f270"/>
                  </a:cxn>
                  <a:cxn ang="f148">
                    <a:pos x="f271" y="f272"/>
                  </a:cxn>
                  <a:cxn ang="f148">
                    <a:pos x="f273" y="f274"/>
                  </a:cxn>
                  <a:cxn ang="f148">
                    <a:pos x="f275" y="f276"/>
                  </a:cxn>
                  <a:cxn ang="f148">
                    <a:pos x="f277" y="f278"/>
                  </a:cxn>
                  <a:cxn ang="f148">
                    <a:pos x="f279" y="f280"/>
                  </a:cxn>
                  <a:cxn ang="f148">
                    <a:pos x="f281" y="f282"/>
                  </a:cxn>
                  <a:cxn ang="f148">
                    <a:pos x="f283" y="f284"/>
                  </a:cxn>
                  <a:cxn ang="f148">
                    <a:pos x="f285" y="f286"/>
                  </a:cxn>
                  <a:cxn ang="f148">
                    <a:pos x="f287" y="f286"/>
                  </a:cxn>
                  <a:cxn ang="f148">
                    <a:pos x="f288" y="f289"/>
                  </a:cxn>
                  <a:cxn ang="f148">
                    <a:pos x="f290" y="f270"/>
                  </a:cxn>
                  <a:cxn ang="f148">
                    <a:pos x="f291" y="f292"/>
                  </a:cxn>
                  <a:cxn ang="f148">
                    <a:pos x="f293" y="f294"/>
                  </a:cxn>
                  <a:cxn ang="f148">
                    <a:pos x="f295" y="f296"/>
                  </a:cxn>
                  <a:cxn ang="f148">
                    <a:pos x="f297" y="f298"/>
                  </a:cxn>
                  <a:cxn ang="f148">
                    <a:pos x="f299" y="f300"/>
                  </a:cxn>
                  <a:cxn ang="f148">
                    <a:pos x="f301" y="f302"/>
                  </a:cxn>
                  <a:cxn ang="f148">
                    <a:pos x="f303" y="f304"/>
                  </a:cxn>
                  <a:cxn ang="f148">
                    <a:pos x="f305" y="f306"/>
                  </a:cxn>
                  <a:cxn ang="f148">
                    <a:pos x="f303" y="f307"/>
                  </a:cxn>
                  <a:cxn ang="f148">
                    <a:pos x="f277" y="f308"/>
                  </a:cxn>
                  <a:cxn ang="f148">
                    <a:pos x="f309" y="f310"/>
                  </a:cxn>
                  <a:cxn ang="f148">
                    <a:pos x="f311" y="f312"/>
                  </a:cxn>
                  <a:cxn ang="f148">
                    <a:pos x="f313" y="f314"/>
                  </a:cxn>
                  <a:cxn ang="f148">
                    <a:pos x="f315" y="f316"/>
                  </a:cxn>
                  <a:cxn ang="f148">
                    <a:pos x="f317" y="f318"/>
                  </a:cxn>
                  <a:cxn ang="f148">
                    <a:pos x="f319" y="f318"/>
                  </a:cxn>
                  <a:cxn ang="f148">
                    <a:pos x="f320" y="f321"/>
                  </a:cxn>
                  <a:cxn ang="f148">
                    <a:pos x="f269" y="f322"/>
                  </a:cxn>
                  <a:cxn ang="f148">
                    <a:pos x="f269" y="f323"/>
                  </a:cxn>
                  <a:cxn ang="f148">
                    <a:pos x="f269" y="f324"/>
                  </a:cxn>
                </a:cxnLst>
                <a:rect l="f265" t="f268" r="f266" b="f267"/>
                <a:pathLst>
                  <a:path w="75" h="78">
                    <a:moveTo>
                      <a:pt x="f8" y="f9"/>
                    </a:moveTo>
                    <a:cubicBezTo>
                      <a:pt x="f10" y="f11"/>
                      <a:pt x="f10" y="f11"/>
                      <a:pt x="f10" y="f11"/>
                    </a:cubicBezTo>
                    <a:cubicBezTo>
                      <a:pt x="f12" y="f13"/>
                      <a:pt x="f14" y="f11"/>
                      <a:pt x="f15" y="f16"/>
                    </a:cubicBezTo>
                    <a:cubicBezTo>
                      <a:pt x="f15" y="f17"/>
                      <a:pt x="f16" y="f16"/>
                      <a:pt x="f18" y="f16"/>
                    </a:cubicBezTo>
                    <a:cubicBezTo>
                      <a:pt x="f11" y="f16"/>
                      <a:pt x="f11" y="f19"/>
                      <a:pt x="f20" y="f15"/>
                    </a:cubicBezTo>
                    <a:cubicBezTo>
                      <a:pt x="f21" y="f22"/>
                      <a:pt x="f23" y="f24"/>
                      <a:pt x="f25" y="f26"/>
                    </a:cubicBezTo>
                    <a:cubicBezTo>
                      <a:pt x="f25" y="f27"/>
                      <a:pt x="f28" y="f29"/>
                      <a:pt x="f28" y="f8"/>
                    </a:cubicBezTo>
                    <a:cubicBezTo>
                      <a:pt x="f25" y="f30"/>
                      <a:pt x="f25" y="f31"/>
                      <a:pt x="f32" y="f31"/>
                    </a:cubicBezTo>
                    <a:cubicBezTo>
                      <a:pt x="f33" y="f31"/>
                      <a:pt x="f34" y="f7"/>
                      <a:pt x="f35" y="f31"/>
                    </a:cubicBezTo>
                    <a:cubicBezTo>
                      <a:pt x="f35" y="f36"/>
                      <a:pt x="f35" y="f36"/>
                      <a:pt x="f35" y="f36"/>
                    </a:cubicBezTo>
                    <a:cubicBezTo>
                      <a:pt x="f37" y="f38"/>
                      <a:pt x="f37" y="f38"/>
                      <a:pt x="f37" y="f38"/>
                    </a:cubicBezTo>
                    <a:cubicBezTo>
                      <a:pt x="f39" y="f10"/>
                      <a:pt x="f39" y="f10"/>
                      <a:pt x="f39" y="f10"/>
                    </a:cubicBezTo>
                    <a:cubicBezTo>
                      <a:pt x="f39" y="f10"/>
                      <a:pt x="f39" y="f10"/>
                      <a:pt x="f39" y="f29"/>
                    </a:cubicBezTo>
                    <a:cubicBezTo>
                      <a:pt x="f40" y="f17"/>
                      <a:pt x="f40" y="f12"/>
                      <a:pt x="f40" y="f12"/>
                    </a:cubicBezTo>
                    <a:cubicBezTo>
                      <a:pt x="f41" y="f24"/>
                      <a:pt x="f41" y="f24"/>
                      <a:pt x="f41" y="f24"/>
                    </a:cubicBezTo>
                    <a:cubicBezTo>
                      <a:pt x="f41" y="f24"/>
                      <a:pt x="f42" y="f14"/>
                      <a:pt x="f43" y="f15"/>
                    </a:cubicBezTo>
                    <a:cubicBezTo>
                      <a:pt x="f43" y="f15"/>
                      <a:pt x="f43" y="f44"/>
                      <a:pt x="f45" y="f19"/>
                    </a:cubicBezTo>
                    <a:cubicBezTo>
                      <a:pt x="f46" y="f19"/>
                      <a:pt x="f47" y="f48"/>
                      <a:pt x="f47" y="f48"/>
                    </a:cubicBezTo>
                    <a:cubicBezTo>
                      <a:pt x="f49" y="f48"/>
                      <a:pt x="f49" y="f48"/>
                      <a:pt x="f49" y="f48"/>
                    </a:cubicBezTo>
                    <a:cubicBezTo>
                      <a:pt x="f49" y="f48"/>
                      <a:pt x="f50" y="f48"/>
                      <a:pt x="f50" y="f48"/>
                    </a:cubicBezTo>
                    <a:cubicBezTo>
                      <a:pt x="f51" y="f52"/>
                      <a:pt x="f51" y="f52"/>
                      <a:pt x="f51" y="f52"/>
                    </a:cubicBezTo>
                    <a:cubicBezTo>
                      <a:pt x="f53" y="f52"/>
                      <a:pt x="f53" y="f52"/>
                      <a:pt x="f53" y="f52"/>
                    </a:cubicBezTo>
                    <a:cubicBezTo>
                      <a:pt x="f54" y="f18"/>
                      <a:pt x="f54" y="f18"/>
                      <a:pt x="f54" y="f18"/>
                    </a:cubicBezTo>
                    <a:cubicBezTo>
                      <a:pt x="f55" y="f11"/>
                      <a:pt x="f55" y="f11"/>
                      <a:pt x="f55" y="f11"/>
                    </a:cubicBezTo>
                    <a:cubicBezTo>
                      <a:pt x="f56" y="f20"/>
                      <a:pt x="f56" y="f20"/>
                      <a:pt x="f56" y="f20"/>
                    </a:cubicBezTo>
                    <a:cubicBezTo>
                      <a:pt x="f57" y="f58"/>
                      <a:pt x="f57" y="f58"/>
                      <a:pt x="f57" y="f58"/>
                    </a:cubicBezTo>
                    <a:cubicBezTo>
                      <a:pt x="f59" y="f60"/>
                      <a:pt x="f59" y="f60"/>
                      <a:pt x="f59" y="f60"/>
                    </a:cubicBezTo>
                    <a:cubicBezTo>
                      <a:pt x="f61" y="f21"/>
                      <a:pt x="f61" y="f21"/>
                      <a:pt x="f61" y="f21"/>
                    </a:cubicBezTo>
                    <a:cubicBezTo>
                      <a:pt x="f62" y="f63"/>
                      <a:pt x="f64" y="f25"/>
                      <a:pt x="f61" y="f32"/>
                    </a:cubicBezTo>
                    <a:cubicBezTo>
                      <a:pt x="f65" y="f66"/>
                      <a:pt x="f5" y="f34"/>
                      <a:pt x="f67" y="f34"/>
                    </a:cubicBezTo>
                    <a:cubicBezTo>
                      <a:pt x="f68" y="f35"/>
                      <a:pt x="f61" y="f37"/>
                      <a:pt x="f59" y="f35"/>
                    </a:cubicBezTo>
                    <a:cubicBezTo>
                      <a:pt x="f57" y="f35"/>
                      <a:pt x="f57" y="f40"/>
                      <a:pt x="f69" y="f41"/>
                    </a:cubicBezTo>
                    <a:cubicBezTo>
                      <a:pt x="f56" y="f41"/>
                      <a:pt x="f55" y="f40"/>
                      <a:pt x="f55" y="f70"/>
                    </a:cubicBezTo>
                    <a:cubicBezTo>
                      <a:pt x="f55" y="f43"/>
                      <a:pt x="f53" y="f43"/>
                      <a:pt x="f71" y="f42"/>
                    </a:cubicBezTo>
                    <a:cubicBezTo>
                      <a:pt x="f71" y="f42"/>
                      <a:pt x="f51" y="f42"/>
                      <a:pt x="f50" y="f72"/>
                    </a:cubicBezTo>
                    <a:cubicBezTo>
                      <a:pt x="f73" y="f45"/>
                      <a:pt x="f49" y="f45"/>
                      <a:pt x="f49" y="f45"/>
                    </a:cubicBezTo>
                    <a:cubicBezTo>
                      <a:pt x="f50" y="f47"/>
                      <a:pt x="f50" y="f47"/>
                      <a:pt x="f50" y="f47"/>
                    </a:cubicBezTo>
                    <a:cubicBezTo>
                      <a:pt x="f72" y="f53"/>
                      <a:pt x="f72" y="f53"/>
                      <a:pt x="f72" y="f53"/>
                    </a:cubicBezTo>
                    <a:cubicBezTo>
                      <a:pt x="f43" y="f69"/>
                      <a:pt x="f43" y="f69"/>
                      <a:pt x="f43" y="f69"/>
                    </a:cubicBezTo>
                    <a:cubicBezTo>
                      <a:pt x="f43" y="f69"/>
                      <a:pt x="f72" y="f57"/>
                      <a:pt x="f45" y="f59"/>
                    </a:cubicBezTo>
                    <a:cubicBezTo>
                      <a:pt x="f73" y="f61"/>
                      <a:pt x="f46" y="f61"/>
                      <a:pt x="f46" y="f62"/>
                    </a:cubicBezTo>
                    <a:cubicBezTo>
                      <a:pt x="f45" y="f65"/>
                      <a:pt x="f72" y="f65"/>
                      <a:pt x="f72" y="f65"/>
                    </a:cubicBezTo>
                    <a:cubicBezTo>
                      <a:pt x="f43" y="f74"/>
                      <a:pt x="f70" y="f74"/>
                      <a:pt x="f40" y="f67"/>
                    </a:cubicBezTo>
                    <a:cubicBezTo>
                      <a:pt x="f35" y="f5"/>
                      <a:pt x="f35" y="f68"/>
                      <a:pt x="f35" y="f68"/>
                    </a:cubicBezTo>
                    <a:cubicBezTo>
                      <a:pt x="f35" y="f68"/>
                      <a:pt x="f37" y="f62"/>
                      <a:pt x="f66" y="f61"/>
                    </a:cubicBezTo>
                    <a:cubicBezTo>
                      <a:pt x="f32" y="f64"/>
                      <a:pt x="f28" y="f64"/>
                      <a:pt x="f28" y="f64"/>
                    </a:cubicBezTo>
                    <a:cubicBezTo>
                      <a:pt x="f63" y="f64"/>
                      <a:pt x="f63" y="f64"/>
                      <a:pt x="f63" y="f64"/>
                    </a:cubicBezTo>
                    <a:cubicBezTo>
                      <a:pt x="f20" y="f56"/>
                      <a:pt x="f20" y="f56"/>
                      <a:pt x="f20" y="f56"/>
                    </a:cubicBezTo>
                    <a:cubicBezTo>
                      <a:pt x="f20" y="f56"/>
                      <a:pt x="f20" y="f56"/>
                      <a:pt x="f9" y="f75"/>
                    </a:cubicBezTo>
                    <a:cubicBezTo>
                      <a:pt x="f11" y="f55"/>
                      <a:pt x="f76" y="f51"/>
                      <a:pt x="f76" y="f51"/>
                    </a:cubicBezTo>
                    <a:cubicBezTo>
                      <a:pt x="f19" y="f50"/>
                      <a:pt x="f19" y="f50"/>
                      <a:pt x="f19" y="f50"/>
                    </a:cubicBezTo>
                    <a:cubicBezTo>
                      <a:pt x="f44" y="f46"/>
                      <a:pt x="f44" y="f46"/>
                      <a:pt x="f44" y="f46"/>
                    </a:cubicBezTo>
                    <a:cubicBezTo>
                      <a:pt x="f44" y="f46"/>
                      <a:pt x="f24" y="f46"/>
                      <a:pt x="f26" y="f45"/>
                    </a:cubicBezTo>
                    <a:cubicBezTo>
                      <a:pt x="f27" y="f45"/>
                      <a:pt x="f27" y="f43"/>
                      <a:pt x="f27" y="f43"/>
                    </a:cubicBezTo>
                    <a:cubicBezTo>
                      <a:pt x="f10" y="f72"/>
                      <a:pt x="f10" y="f72"/>
                      <a:pt x="f10" y="f72"/>
                    </a:cubicBezTo>
                    <a:cubicBezTo>
                      <a:pt x="f6" y="f43"/>
                      <a:pt x="f6" y="f43"/>
                      <a:pt x="f6" y="f43"/>
                    </a:cubicBezTo>
                    <a:cubicBezTo>
                      <a:pt x="f6" y="f43"/>
                      <a:pt x="f6" y="f42"/>
                      <a:pt x="f30" y="f70"/>
                    </a:cubicBezTo>
                    <a:cubicBezTo>
                      <a:pt x="f38" y="f70"/>
                      <a:pt x="f38" y="f40"/>
                      <a:pt x="f38" y="f39"/>
                    </a:cubicBezTo>
                    <a:cubicBezTo>
                      <a:pt x="f38" y="f37"/>
                      <a:pt x="f38" y="f34"/>
                      <a:pt x="f38" y="f77"/>
                    </a:cubicBezTo>
                    <a:cubicBezTo>
                      <a:pt x="f78" y="f33"/>
                      <a:pt x="f8" y="f66"/>
                      <a:pt x="f10" y="f33"/>
                    </a:cubicBezTo>
                    <a:cubicBezTo>
                      <a:pt x="f29" y="f33"/>
                      <a:pt x="f10" y="f28"/>
                      <a:pt x="f8" y="f23"/>
                    </a:cubicBezTo>
                    <a:cubicBezTo>
                      <a:pt x="f8" y="f63"/>
                      <a:pt x="f8" y="f63"/>
                      <a:pt x="f10" y="f79"/>
                    </a:cubicBezTo>
                    <a:cubicBezTo>
                      <a:pt x="f17" y="f60"/>
                      <a:pt x="f27" y="f60"/>
                      <a:pt x="f27" y="f60"/>
                    </a:cubicBezTo>
                    <a:cubicBezTo>
                      <a:pt x="f10" y="f9"/>
                      <a:pt x="f10" y="f9"/>
                      <a:pt x="f10" y="f9"/>
                    </a:cubicBezTo>
                    <a:cubicBezTo>
                      <a:pt x="f10" y="f9"/>
                      <a:pt x="f10"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6" name="Freeform 5">
                <a:extLst>
                  <a:ext uri="{FF2B5EF4-FFF2-40B4-BE49-F238E27FC236}">
                    <a16:creationId xmlns:a16="http://schemas.microsoft.com/office/drawing/2014/main" id="{A95B54DA-42CC-42B7-845A-7B38BC25393B}"/>
                  </a:ext>
                </a:extLst>
              </p:cNvPr>
              <p:cNvSpPr/>
              <p:nvPr/>
            </p:nvSpPr>
            <p:spPr>
              <a:xfrm>
                <a:off x="3861246" y="4422760"/>
                <a:ext cx="230950" cy="422187"/>
              </a:xfrm>
              <a:custGeom>
                <a:avLst/>
                <a:gdLst>
                  <a:gd name="f0" fmla="val 10800000"/>
                  <a:gd name="f1" fmla="val 5400000"/>
                  <a:gd name="f2" fmla="val 180"/>
                  <a:gd name="f3" fmla="val w"/>
                  <a:gd name="f4" fmla="val h"/>
                  <a:gd name="f5" fmla="val 0"/>
                  <a:gd name="f6" fmla="val 85"/>
                  <a:gd name="f7" fmla="val 160"/>
                  <a:gd name="f8" fmla="val 49"/>
                  <a:gd name="f9" fmla="val 158"/>
                  <a:gd name="f10" fmla="val 52"/>
                  <a:gd name="f11" fmla="val 55"/>
                  <a:gd name="f12" fmla="val 159"/>
                  <a:gd name="f13" fmla="val 57"/>
                  <a:gd name="f14" fmla="val 59"/>
                  <a:gd name="f15" fmla="val 156"/>
                  <a:gd name="f16" fmla="val 154"/>
                  <a:gd name="f17" fmla="val 58"/>
                  <a:gd name="f18" fmla="val 153"/>
                  <a:gd name="f19" fmla="val 151"/>
                  <a:gd name="f20" fmla="val 60"/>
                  <a:gd name="f21" fmla="val 150"/>
                  <a:gd name="f22" fmla="val 61"/>
                  <a:gd name="f23" fmla="val 62"/>
                  <a:gd name="f24" fmla="val 63"/>
                  <a:gd name="f25" fmla="val 149"/>
                  <a:gd name="f26" fmla="val 148"/>
                  <a:gd name="f27" fmla="val 146"/>
                  <a:gd name="f28" fmla="val 145"/>
                  <a:gd name="f29" fmla="val 144"/>
                  <a:gd name="f30" fmla="val 143"/>
                  <a:gd name="f31" fmla="val 142"/>
                  <a:gd name="f32" fmla="val 141"/>
                  <a:gd name="f33" fmla="val 140"/>
                  <a:gd name="f34" fmla="val 137"/>
                  <a:gd name="f35" fmla="val 136"/>
                  <a:gd name="f36" fmla="val 70"/>
                  <a:gd name="f37" fmla="val 132"/>
                  <a:gd name="f38" fmla="val 75"/>
                  <a:gd name="f39" fmla="val 124"/>
                  <a:gd name="f40" fmla="val 77"/>
                  <a:gd name="f41" fmla="val 115"/>
                  <a:gd name="f42" fmla="val 80"/>
                  <a:gd name="f43" fmla="val 107"/>
                  <a:gd name="f44" fmla="val 84"/>
                  <a:gd name="f45" fmla="val 103"/>
                  <a:gd name="f46" fmla="val 104"/>
                  <a:gd name="f47" fmla="val 105"/>
                  <a:gd name="f48" fmla="val 96"/>
                  <a:gd name="f49" fmla="val 81"/>
                  <a:gd name="f50" fmla="val 93"/>
                  <a:gd name="f51" fmla="val 91"/>
                  <a:gd name="f52" fmla="val 79"/>
                  <a:gd name="f53" fmla="val 90"/>
                  <a:gd name="f54" fmla="val 88"/>
                  <a:gd name="f55" fmla="val 76"/>
                  <a:gd name="f56" fmla="val 89"/>
                  <a:gd name="f57" fmla="val 74"/>
                  <a:gd name="f58" fmla="val 73"/>
                  <a:gd name="f59" fmla="val 72"/>
                  <a:gd name="f60" fmla="val 71"/>
                  <a:gd name="f61" fmla="val 69"/>
                  <a:gd name="f62" fmla="val 68"/>
                  <a:gd name="f63" fmla="val 67"/>
                  <a:gd name="f64" fmla="val 87"/>
                  <a:gd name="f65" fmla="val 86"/>
                  <a:gd name="f66" fmla="val 66"/>
                  <a:gd name="f67" fmla="val 83"/>
                  <a:gd name="f68" fmla="val 65"/>
                  <a:gd name="f69" fmla="val 82"/>
                  <a:gd name="f70" fmla="val 78"/>
                  <a:gd name="f71" fmla="val 56"/>
                  <a:gd name="f72" fmla="val 64"/>
                  <a:gd name="f73" fmla="val 54"/>
                  <a:gd name="f74" fmla="val 53"/>
                  <a:gd name="f75" fmla="val 51"/>
                  <a:gd name="f76" fmla="val 48"/>
                  <a:gd name="f77" fmla="val 47"/>
                  <a:gd name="f78" fmla="val 43"/>
                  <a:gd name="f79" fmla="val 42"/>
                  <a:gd name="f80" fmla="val 40"/>
                  <a:gd name="f81" fmla="val 39"/>
                  <a:gd name="f82" fmla="val 37"/>
                  <a:gd name="f83" fmla="val 36"/>
                  <a:gd name="f84" fmla="val 33"/>
                  <a:gd name="f85" fmla="val 30"/>
                  <a:gd name="f86" fmla="val 29"/>
                  <a:gd name="f87" fmla="val 28"/>
                  <a:gd name="f88" fmla="val 26"/>
                  <a:gd name="f89" fmla="val 23"/>
                  <a:gd name="f90" fmla="val 50"/>
                  <a:gd name="f91" fmla="val 21"/>
                  <a:gd name="f92" fmla="val 20"/>
                  <a:gd name="f93" fmla="val 19"/>
                  <a:gd name="f94" fmla="val 18"/>
                  <a:gd name="f95" fmla="val 46"/>
                  <a:gd name="f96" fmla="val 44"/>
                  <a:gd name="f97" fmla="val 17"/>
                  <a:gd name="f98" fmla="val 15"/>
                  <a:gd name="f99" fmla="val 38"/>
                  <a:gd name="f100" fmla="val 12"/>
                  <a:gd name="f101" fmla="val 9"/>
                  <a:gd name="f102" fmla="val 34"/>
                  <a:gd name="f103" fmla="val 7"/>
                  <a:gd name="f104" fmla="val 32"/>
                  <a:gd name="f105" fmla="val 6"/>
                  <a:gd name="f106" fmla="val 31"/>
                  <a:gd name="f107" fmla="val 5"/>
                  <a:gd name="f108" fmla="val 4"/>
                  <a:gd name="f109" fmla="val 27"/>
                  <a:gd name="f110" fmla="val 24"/>
                  <a:gd name="f111" fmla="val 22"/>
                  <a:gd name="f112" fmla="val 10"/>
                  <a:gd name="f113" fmla="val 8"/>
                  <a:gd name="f114" fmla="val 3"/>
                  <a:gd name="f115" fmla="val 2"/>
                  <a:gd name="f116" fmla="val 16"/>
                  <a:gd name="f117" fmla="val 1"/>
                  <a:gd name="f118" fmla="val 14"/>
                  <a:gd name="f119" fmla="val 11"/>
                  <a:gd name="f120" fmla="val 13"/>
                  <a:gd name="f121" fmla="val 25"/>
                  <a:gd name="f122" fmla="val 35"/>
                  <a:gd name="f123" fmla="val 41"/>
                  <a:gd name="f124" fmla="val 45"/>
                  <a:gd name="f125" fmla="val 92"/>
                  <a:gd name="f126" fmla="val 94"/>
                  <a:gd name="f127" fmla="val 95"/>
                  <a:gd name="f128" fmla="val 97"/>
                  <a:gd name="f129" fmla="val 99"/>
                  <a:gd name="f130" fmla="val 100"/>
                  <a:gd name="f131" fmla="val 101"/>
                  <a:gd name="f132" fmla="val 108"/>
                  <a:gd name="f133" fmla="val 111"/>
                  <a:gd name="f134" fmla="val 114"/>
                  <a:gd name="f135" fmla="val 116"/>
                  <a:gd name="f136" fmla="val 118"/>
                  <a:gd name="f137" fmla="val 119"/>
                  <a:gd name="f138" fmla="val 122"/>
                  <a:gd name="f139" fmla="val 123"/>
                  <a:gd name="f140" fmla="val 125"/>
                  <a:gd name="f141" fmla="val 126"/>
                  <a:gd name="f142" fmla="val 121"/>
                  <a:gd name="f143" fmla="val 120"/>
                  <a:gd name="f144" fmla="val 128"/>
                  <a:gd name="f145" fmla="val 130"/>
                  <a:gd name="f146" fmla="val 131"/>
                  <a:gd name="f147" fmla="val 135"/>
                  <a:gd name="f148" fmla="val 138"/>
                  <a:gd name="f149" fmla="val 139"/>
                  <a:gd name="f150" fmla="val 147"/>
                  <a:gd name="f151" fmla="val 152"/>
                  <a:gd name="f152" fmla="val 155"/>
                  <a:gd name="f153" fmla="+- 0 0 -90"/>
                  <a:gd name="f154" fmla="*/ f3 1 85"/>
                  <a:gd name="f155" fmla="*/ f4 1 160"/>
                  <a:gd name="f156" fmla="val f5"/>
                  <a:gd name="f157" fmla="val f6"/>
                  <a:gd name="f158" fmla="val f7"/>
                  <a:gd name="f159" fmla="*/ f153 f0 1"/>
                  <a:gd name="f160" fmla="+- f158 0 f156"/>
                  <a:gd name="f161" fmla="+- f157 0 f156"/>
                  <a:gd name="f162" fmla="*/ f159 1 f2"/>
                  <a:gd name="f163" fmla="*/ f161 1 85"/>
                  <a:gd name="f164" fmla="*/ f160 1 160"/>
                  <a:gd name="f165" fmla="*/ 57 f161 1"/>
                  <a:gd name="f166" fmla="*/ 158 f160 1"/>
                  <a:gd name="f167" fmla="*/ 58 f161 1"/>
                  <a:gd name="f168" fmla="*/ 151 f160 1"/>
                  <a:gd name="f169" fmla="*/ 63 f161 1"/>
                  <a:gd name="f170" fmla="*/ 149 f160 1"/>
                  <a:gd name="f171" fmla="*/ 142 f160 1"/>
                  <a:gd name="f172" fmla="*/ 61 f161 1"/>
                  <a:gd name="f173" fmla="*/ 137 f160 1"/>
                  <a:gd name="f174" fmla="*/ 75 f161 1"/>
                  <a:gd name="f175" fmla="*/ 124 f160 1"/>
                  <a:gd name="f176" fmla="*/ 84 f161 1"/>
                  <a:gd name="f177" fmla="*/ 96 f160 1"/>
                  <a:gd name="f178" fmla="*/ 79 f161 1"/>
                  <a:gd name="f179" fmla="*/ 91 f160 1"/>
                  <a:gd name="f180" fmla="*/ 73 f161 1"/>
                  <a:gd name="f181" fmla="*/ 88 f160 1"/>
                  <a:gd name="f182" fmla="*/ 68 f161 1"/>
                  <a:gd name="f183" fmla="*/ 90 f160 1"/>
                  <a:gd name="f184" fmla="*/ 65 f161 1"/>
                  <a:gd name="f185" fmla="*/ 81 f160 1"/>
                  <a:gd name="f186" fmla="*/ 59 f161 1"/>
                  <a:gd name="f187" fmla="*/ 76 f160 1"/>
                  <a:gd name="f188" fmla="*/ 55 f161 1"/>
                  <a:gd name="f189" fmla="*/ 68 f160 1"/>
                  <a:gd name="f190" fmla="*/ 52 f161 1"/>
                  <a:gd name="f191" fmla="*/ 59 f160 1"/>
                  <a:gd name="f192" fmla="*/ 56 f161 1"/>
                  <a:gd name="f193" fmla="*/ 53 f160 1"/>
                  <a:gd name="f194" fmla="*/ 54 f161 1"/>
                  <a:gd name="f195" fmla="*/ 43 f160 1"/>
                  <a:gd name="f196" fmla="*/ 36 f160 1"/>
                  <a:gd name="f197" fmla="*/ 53 f161 1"/>
                  <a:gd name="f198" fmla="*/ 26 f160 1"/>
                  <a:gd name="f199" fmla="*/ 44 f161 1"/>
                  <a:gd name="f200" fmla="*/ 17 f160 1"/>
                  <a:gd name="f201" fmla="*/ 37 f161 1"/>
                  <a:gd name="f202" fmla="*/ 12 f160 1"/>
                  <a:gd name="f203" fmla="*/ 31 f161 1"/>
                  <a:gd name="f204" fmla="*/ 5 f160 1"/>
                  <a:gd name="f205" fmla="*/ 24 f161 1"/>
                  <a:gd name="f206" fmla="*/ 7 f160 1"/>
                  <a:gd name="f207" fmla="*/ 19 f161 1"/>
                  <a:gd name="f208" fmla="*/ 9 f160 1"/>
                  <a:gd name="f209" fmla="*/ 17 f161 1"/>
                  <a:gd name="f210" fmla="*/ 3 f160 1"/>
                  <a:gd name="f211" fmla="*/ 14 f161 1"/>
                  <a:gd name="f212" fmla="*/ 0 f160 1"/>
                  <a:gd name="f213" fmla="*/ 9 f161 1"/>
                  <a:gd name="f214" fmla="*/ 5 f161 1"/>
                  <a:gd name="f215" fmla="*/ 15 f160 1"/>
                  <a:gd name="f216" fmla="*/ 3 f161 1"/>
                  <a:gd name="f217" fmla="*/ 21 f160 1"/>
                  <a:gd name="f218" fmla="*/ 1 f161 1"/>
                  <a:gd name="f219" fmla="*/ 28 f160 1"/>
                  <a:gd name="f220" fmla="*/ 33 f160 1"/>
                  <a:gd name="f221" fmla="*/ 39 f160 1"/>
                  <a:gd name="f222" fmla="*/ 6 f161 1"/>
                  <a:gd name="f223" fmla="*/ 45 f160 1"/>
                  <a:gd name="f224" fmla="*/ 54 f160 1"/>
                  <a:gd name="f225" fmla="*/ 13 f161 1"/>
                  <a:gd name="f226" fmla="*/ 61 f160 1"/>
                  <a:gd name="f227" fmla="*/ 11 f161 1"/>
                  <a:gd name="f228" fmla="*/ 67 f160 1"/>
                  <a:gd name="f229" fmla="*/ 71 f160 1"/>
                  <a:gd name="f230" fmla="*/ 77 f160 1"/>
                  <a:gd name="f231" fmla="*/ 87 f160 1"/>
                  <a:gd name="f232" fmla="*/ 93 f160 1"/>
                  <a:gd name="f233" fmla="*/ 97 f160 1"/>
                  <a:gd name="f234" fmla="*/ 101 f160 1"/>
                  <a:gd name="f235" fmla="*/ 12 f161 1"/>
                  <a:gd name="f236" fmla="*/ 111 f160 1"/>
                  <a:gd name="f237" fmla="*/ 119 f160 1"/>
                  <a:gd name="f238" fmla="*/ 18 f161 1"/>
                  <a:gd name="f239" fmla="*/ 126 f160 1"/>
                  <a:gd name="f240" fmla="*/ 120 f160 1"/>
                  <a:gd name="f241" fmla="*/ 131 f160 1"/>
                  <a:gd name="f242" fmla="*/ 32 f161 1"/>
                  <a:gd name="f243" fmla="*/ 138 f160 1"/>
                  <a:gd name="f244" fmla="*/ 38 f161 1"/>
                  <a:gd name="f245" fmla="*/ 139 f160 1"/>
                  <a:gd name="f246" fmla="*/ 46 f161 1"/>
                  <a:gd name="f247" fmla="*/ 155 f160 1"/>
                  <a:gd name="f248" fmla="+- f162 0 f1"/>
                  <a:gd name="f249" fmla="*/ f165 1 85"/>
                  <a:gd name="f250" fmla="*/ f166 1 160"/>
                  <a:gd name="f251" fmla="*/ f167 1 85"/>
                  <a:gd name="f252" fmla="*/ f168 1 160"/>
                  <a:gd name="f253" fmla="*/ f169 1 85"/>
                  <a:gd name="f254" fmla="*/ f170 1 160"/>
                  <a:gd name="f255" fmla="*/ f171 1 160"/>
                  <a:gd name="f256" fmla="*/ f172 1 85"/>
                  <a:gd name="f257" fmla="*/ f173 1 160"/>
                  <a:gd name="f258" fmla="*/ f174 1 85"/>
                  <a:gd name="f259" fmla="*/ f175 1 160"/>
                  <a:gd name="f260" fmla="*/ f176 1 85"/>
                  <a:gd name="f261" fmla="*/ f177 1 160"/>
                  <a:gd name="f262" fmla="*/ f178 1 85"/>
                  <a:gd name="f263" fmla="*/ f179 1 160"/>
                  <a:gd name="f264" fmla="*/ f180 1 85"/>
                  <a:gd name="f265" fmla="*/ f181 1 160"/>
                  <a:gd name="f266" fmla="*/ f182 1 85"/>
                  <a:gd name="f267" fmla="*/ f183 1 160"/>
                  <a:gd name="f268" fmla="*/ f184 1 85"/>
                  <a:gd name="f269" fmla="*/ f185 1 160"/>
                  <a:gd name="f270" fmla="*/ f186 1 85"/>
                  <a:gd name="f271" fmla="*/ f187 1 160"/>
                  <a:gd name="f272" fmla="*/ f188 1 85"/>
                  <a:gd name="f273" fmla="*/ f189 1 160"/>
                  <a:gd name="f274" fmla="*/ f190 1 85"/>
                  <a:gd name="f275" fmla="*/ f191 1 160"/>
                  <a:gd name="f276" fmla="*/ f192 1 85"/>
                  <a:gd name="f277" fmla="*/ f193 1 160"/>
                  <a:gd name="f278" fmla="*/ f194 1 85"/>
                  <a:gd name="f279" fmla="*/ f195 1 160"/>
                  <a:gd name="f280" fmla="*/ f196 1 160"/>
                  <a:gd name="f281" fmla="*/ f197 1 85"/>
                  <a:gd name="f282" fmla="*/ f198 1 160"/>
                  <a:gd name="f283" fmla="*/ f199 1 85"/>
                  <a:gd name="f284" fmla="*/ f200 1 160"/>
                  <a:gd name="f285" fmla="*/ f201 1 85"/>
                  <a:gd name="f286" fmla="*/ f202 1 160"/>
                  <a:gd name="f287" fmla="*/ f203 1 85"/>
                  <a:gd name="f288" fmla="*/ f204 1 160"/>
                  <a:gd name="f289" fmla="*/ f205 1 85"/>
                  <a:gd name="f290" fmla="*/ f206 1 160"/>
                  <a:gd name="f291" fmla="*/ f207 1 85"/>
                  <a:gd name="f292" fmla="*/ f208 1 160"/>
                  <a:gd name="f293" fmla="*/ f209 1 85"/>
                  <a:gd name="f294" fmla="*/ f210 1 160"/>
                  <a:gd name="f295" fmla="*/ f211 1 85"/>
                  <a:gd name="f296" fmla="*/ f212 1 160"/>
                  <a:gd name="f297" fmla="*/ f213 1 85"/>
                  <a:gd name="f298" fmla="*/ f214 1 85"/>
                  <a:gd name="f299" fmla="*/ f215 1 160"/>
                  <a:gd name="f300" fmla="*/ f216 1 85"/>
                  <a:gd name="f301" fmla="*/ f217 1 160"/>
                  <a:gd name="f302" fmla="*/ f218 1 85"/>
                  <a:gd name="f303" fmla="*/ f219 1 160"/>
                  <a:gd name="f304" fmla="*/ f220 1 160"/>
                  <a:gd name="f305" fmla="*/ f221 1 160"/>
                  <a:gd name="f306" fmla="*/ f222 1 85"/>
                  <a:gd name="f307" fmla="*/ f223 1 160"/>
                  <a:gd name="f308" fmla="*/ f224 1 160"/>
                  <a:gd name="f309" fmla="*/ f225 1 85"/>
                  <a:gd name="f310" fmla="*/ f226 1 160"/>
                  <a:gd name="f311" fmla="*/ f227 1 85"/>
                  <a:gd name="f312" fmla="*/ f228 1 160"/>
                  <a:gd name="f313" fmla="*/ f229 1 160"/>
                  <a:gd name="f314" fmla="*/ f230 1 160"/>
                  <a:gd name="f315" fmla="*/ f231 1 160"/>
                  <a:gd name="f316" fmla="*/ f232 1 160"/>
                  <a:gd name="f317" fmla="*/ f233 1 160"/>
                  <a:gd name="f318" fmla="*/ f234 1 160"/>
                  <a:gd name="f319" fmla="*/ f235 1 85"/>
                  <a:gd name="f320" fmla="*/ f236 1 160"/>
                  <a:gd name="f321" fmla="*/ f237 1 160"/>
                  <a:gd name="f322" fmla="*/ f238 1 85"/>
                  <a:gd name="f323" fmla="*/ f239 1 160"/>
                  <a:gd name="f324" fmla="*/ f240 1 160"/>
                  <a:gd name="f325" fmla="*/ f241 1 160"/>
                  <a:gd name="f326" fmla="*/ f242 1 85"/>
                  <a:gd name="f327" fmla="*/ f243 1 160"/>
                  <a:gd name="f328" fmla="*/ f244 1 85"/>
                  <a:gd name="f329" fmla="*/ f245 1 160"/>
                  <a:gd name="f330" fmla="*/ f246 1 85"/>
                  <a:gd name="f331" fmla="*/ f247 1 160"/>
                  <a:gd name="f332" fmla="*/ 0 1 f163"/>
                  <a:gd name="f333" fmla="*/ f157 1 f163"/>
                  <a:gd name="f334" fmla="*/ 0 1 f164"/>
                  <a:gd name="f335" fmla="*/ f158 1 f164"/>
                  <a:gd name="f336" fmla="*/ f249 1 f163"/>
                  <a:gd name="f337" fmla="*/ f250 1 f164"/>
                  <a:gd name="f338" fmla="*/ f251 1 f163"/>
                  <a:gd name="f339" fmla="*/ f252 1 f164"/>
                  <a:gd name="f340" fmla="*/ f253 1 f163"/>
                  <a:gd name="f341" fmla="*/ f254 1 f164"/>
                  <a:gd name="f342" fmla="*/ f255 1 f164"/>
                  <a:gd name="f343" fmla="*/ f256 1 f163"/>
                  <a:gd name="f344" fmla="*/ f257 1 f164"/>
                  <a:gd name="f345" fmla="*/ f258 1 f163"/>
                  <a:gd name="f346" fmla="*/ f259 1 f164"/>
                  <a:gd name="f347" fmla="*/ f260 1 f163"/>
                  <a:gd name="f348" fmla="*/ f261 1 f164"/>
                  <a:gd name="f349" fmla="*/ f262 1 f163"/>
                  <a:gd name="f350" fmla="*/ f263 1 f164"/>
                  <a:gd name="f351" fmla="*/ f264 1 f163"/>
                  <a:gd name="f352" fmla="*/ f265 1 f164"/>
                  <a:gd name="f353" fmla="*/ f266 1 f163"/>
                  <a:gd name="f354" fmla="*/ f267 1 f164"/>
                  <a:gd name="f355" fmla="*/ f268 1 f163"/>
                  <a:gd name="f356" fmla="*/ f269 1 f164"/>
                  <a:gd name="f357" fmla="*/ f270 1 f163"/>
                  <a:gd name="f358" fmla="*/ f271 1 f164"/>
                  <a:gd name="f359" fmla="*/ f272 1 f163"/>
                  <a:gd name="f360" fmla="*/ f273 1 f164"/>
                  <a:gd name="f361" fmla="*/ f274 1 f163"/>
                  <a:gd name="f362" fmla="*/ f275 1 f164"/>
                  <a:gd name="f363" fmla="*/ f276 1 f163"/>
                  <a:gd name="f364" fmla="*/ f277 1 f164"/>
                  <a:gd name="f365" fmla="*/ f278 1 f163"/>
                  <a:gd name="f366" fmla="*/ f279 1 f164"/>
                  <a:gd name="f367" fmla="*/ f280 1 f164"/>
                  <a:gd name="f368" fmla="*/ f281 1 f163"/>
                  <a:gd name="f369" fmla="*/ f282 1 f164"/>
                  <a:gd name="f370" fmla="*/ f283 1 f163"/>
                  <a:gd name="f371" fmla="*/ f284 1 f164"/>
                  <a:gd name="f372" fmla="*/ f285 1 f163"/>
                  <a:gd name="f373" fmla="*/ f286 1 f164"/>
                  <a:gd name="f374" fmla="*/ f287 1 f163"/>
                  <a:gd name="f375" fmla="*/ f288 1 f164"/>
                  <a:gd name="f376" fmla="*/ f289 1 f163"/>
                  <a:gd name="f377" fmla="*/ f290 1 f164"/>
                  <a:gd name="f378" fmla="*/ f291 1 f163"/>
                  <a:gd name="f379" fmla="*/ f292 1 f164"/>
                  <a:gd name="f380" fmla="*/ f293 1 f163"/>
                  <a:gd name="f381" fmla="*/ f294 1 f164"/>
                  <a:gd name="f382" fmla="*/ f295 1 f163"/>
                  <a:gd name="f383" fmla="*/ f296 1 f164"/>
                  <a:gd name="f384" fmla="*/ f297 1 f163"/>
                  <a:gd name="f385" fmla="*/ f298 1 f163"/>
                  <a:gd name="f386" fmla="*/ f299 1 f164"/>
                  <a:gd name="f387" fmla="*/ f300 1 f163"/>
                  <a:gd name="f388" fmla="*/ f301 1 f164"/>
                  <a:gd name="f389" fmla="*/ f302 1 f163"/>
                  <a:gd name="f390" fmla="*/ f303 1 f164"/>
                  <a:gd name="f391" fmla="*/ f304 1 f164"/>
                  <a:gd name="f392" fmla="*/ f305 1 f164"/>
                  <a:gd name="f393" fmla="*/ f306 1 f163"/>
                  <a:gd name="f394" fmla="*/ f307 1 f164"/>
                  <a:gd name="f395" fmla="*/ f308 1 f164"/>
                  <a:gd name="f396" fmla="*/ f309 1 f163"/>
                  <a:gd name="f397" fmla="*/ f310 1 f164"/>
                  <a:gd name="f398" fmla="*/ f311 1 f163"/>
                  <a:gd name="f399" fmla="*/ f312 1 f164"/>
                  <a:gd name="f400" fmla="*/ f313 1 f164"/>
                  <a:gd name="f401" fmla="*/ f314 1 f164"/>
                  <a:gd name="f402" fmla="*/ f315 1 f164"/>
                  <a:gd name="f403" fmla="*/ f316 1 f164"/>
                  <a:gd name="f404" fmla="*/ f317 1 f164"/>
                  <a:gd name="f405" fmla="*/ f318 1 f164"/>
                  <a:gd name="f406" fmla="*/ f319 1 f163"/>
                  <a:gd name="f407" fmla="*/ f320 1 f164"/>
                  <a:gd name="f408" fmla="*/ f321 1 f164"/>
                  <a:gd name="f409" fmla="*/ f322 1 f163"/>
                  <a:gd name="f410" fmla="*/ f323 1 f164"/>
                  <a:gd name="f411" fmla="*/ f324 1 f164"/>
                  <a:gd name="f412" fmla="*/ f325 1 f164"/>
                  <a:gd name="f413" fmla="*/ f326 1 f163"/>
                  <a:gd name="f414" fmla="*/ f327 1 f164"/>
                  <a:gd name="f415" fmla="*/ f328 1 f163"/>
                  <a:gd name="f416" fmla="*/ f329 1 f164"/>
                  <a:gd name="f417" fmla="*/ f330 1 f163"/>
                  <a:gd name="f418" fmla="*/ f331 1 f164"/>
                  <a:gd name="f419" fmla="*/ f332 f154 1"/>
                  <a:gd name="f420" fmla="*/ f333 f154 1"/>
                  <a:gd name="f421" fmla="*/ f335 f155 1"/>
                  <a:gd name="f422" fmla="*/ f334 f155 1"/>
                  <a:gd name="f423" fmla="*/ f336 f154 1"/>
                  <a:gd name="f424" fmla="*/ f337 f155 1"/>
                  <a:gd name="f425" fmla="*/ f338 f154 1"/>
                  <a:gd name="f426" fmla="*/ f339 f155 1"/>
                  <a:gd name="f427" fmla="*/ f340 f154 1"/>
                  <a:gd name="f428" fmla="*/ f341 f155 1"/>
                  <a:gd name="f429" fmla="*/ f342 f155 1"/>
                  <a:gd name="f430" fmla="*/ f343 f154 1"/>
                  <a:gd name="f431" fmla="*/ f344 f155 1"/>
                  <a:gd name="f432" fmla="*/ f345 f154 1"/>
                  <a:gd name="f433" fmla="*/ f346 f155 1"/>
                  <a:gd name="f434" fmla="*/ f347 f154 1"/>
                  <a:gd name="f435" fmla="*/ f348 f155 1"/>
                  <a:gd name="f436" fmla="*/ f349 f154 1"/>
                  <a:gd name="f437" fmla="*/ f350 f155 1"/>
                  <a:gd name="f438" fmla="*/ f351 f154 1"/>
                  <a:gd name="f439" fmla="*/ f352 f155 1"/>
                  <a:gd name="f440" fmla="*/ f353 f154 1"/>
                  <a:gd name="f441" fmla="*/ f354 f155 1"/>
                  <a:gd name="f442" fmla="*/ f355 f154 1"/>
                  <a:gd name="f443" fmla="*/ f356 f155 1"/>
                  <a:gd name="f444" fmla="*/ f357 f154 1"/>
                  <a:gd name="f445" fmla="*/ f358 f155 1"/>
                  <a:gd name="f446" fmla="*/ f359 f154 1"/>
                  <a:gd name="f447" fmla="*/ f360 f155 1"/>
                  <a:gd name="f448" fmla="*/ f361 f154 1"/>
                  <a:gd name="f449" fmla="*/ f362 f155 1"/>
                  <a:gd name="f450" fmla="*/ f363 f154 1"/>
                  <a:gd name="f451" fmla="*/ f364 f155 1"/>
                  <a:gd name="f452" fmla="*/ f365 f154 1"/>
                  <a:gd name="f453" fmla="*/ f366 f155 1"/>
                  <a:gd name="f454" fmla="*/ f367 f155 1"/>
                  <a:gd name="f455" fmla="*/ f368 f154 1"/>
                  <a:gd name="f456" fmla="*/ f369 f155 1"/>
                  <a:gd name="f457" fmla="*/ f370 f154 1"/>
                  <a:gd name="f458" fmla="*/ f371 f155 1"/>
                  <a:gd name="f459" fmla="*/ f372 f154 1"/>
                  <a:gd name="f460" fmla="*/ f373 f155 1"/>
                  <a:gd name="f461" fmla="*/ f374 f154 1"/>
                  <a:gd name="f462" fmla="*/ f375 f155 1"/>
                  <a:gd name="f463" fmla="*/ f376 f154 1"/>
                  <a:gd name="f464" fmla="*/ f377 f155 1"/>
                  <a:gd name="f465" fmla="*/ f378 f154 1"/>
                  <a:gd name="f466" fmla="*/ f379 f155 1"/>
                  <a:gd name="f467" fmla="*/ f380 f154 1"/>
                  <a:gd name="f468" fmla="*/ f381 f155 1"/>
                  <a:gd name="f469" fmla="*/ f382 f154 1"/>
                  <a:gd name="f470" fmla="*/ f383 f155 1"/>
                  <a:gd name="f471" fmla="*/ f384 f154 1"/>
                  <a:gd name="f472" fmla="*/ f385 f154 1"/>
                  <a:gd name="f473" fmla="*/ f386 f155 1"/>
                  <a:gd name="f474" fmla="*/ f387 f154 1"/>
                  <a:gd name="f475" fmla="*/ f388 f155 1"/>
                  <a:gd name="f476" fmla="*/ f389 f154 1"/>
                  <a:gd name="f477" fmla="*/ f390 f155 1"/>
                  <a:gd name="f478" fmla="*/ f391 f155 1"/>
                  <a:gd name="f479" fmla="*/ f392 f155 1"/>
                  <a:gd name="f480" fmla="*/ f393 f154 1"/>
                  <a:gd name="f481" fmla="*/ f394 f155 1"/>
                  <a:gd name="f482" fmla="*/ f395 f155 1"/>
                  <a:gd name="f483" fmla="*/ f396 f154 1"/>
                  <a:gd name="f484" fmla="*/ f397 f155 1"/>
                  <a:gd name="f485" fmla="*/ f398 f154 1"/>
                  <a:gd name="f486" fmla="*/ f399 f155 1"/>
                  <a:gd name="f487" fmla="*/ f400 f155 1"/>
                  <a:gd name="f488" fmla="*/ f401 f155 1"/>
                  <a:gd name="f489" fmla="*/ f402 f155 1"/>
                  <a:gd name="f490" fmla="*/ f403 f155 1"/>
                  <a:gd name="f491" fmla="*/ f404 f155 1"/>
                  <a:gd name="f492" fmla="*/ f405 f155 1"/>
                  <a:gd name="f493" fmla="*/ f406 f154 1"/>
                  <a:gd name="f494" fmla="*/ f407 f155 1"/>
                  <a:gd name="f495" fmla="*/ f408 f155 1"/>
                  <a:gd name="f496" fmla="*/ f409 f154 1"/>
                  <a:gd name="f497" fmla="*/ f410 f155 1"/>
                  <a:gd name="f498" fmla="*/ f411 f155 1"/>
                  <a:gd name="f499" fmla="*/ f412 f155 1"/>
                  <a:gd name="f500" fmla="*/ f413 f154 1"/>
                  <a:gd name="f501" fmla="*/ f414 f155 1"/>
                  <a:gd name="f502" fmla="*/ f415 f154 1"/>
                  <a:gd name="f503" fmla="*/ f416 f155 1"/>
                  <a:gd name="f504" fmla="*/ f417 f154 1"/>
                  <a:gd name="f505" fmla="*/ f418 f155 1"/>
                </a:gdLst>
                <a:ahLst/>
                <a:cxnLst>
                  <a:cxn ang="3cd4">
                    <a:pos x="hc" y="t"/>
                  </a:cxn>
                  <a:cxn ang="0">
                    <a:pos x="r" y="vc"/>
                  </a:cxn>
                  <a:cxn ang="cd4">
                    <a:pos x="hc" y="b"/>
                  </a:cxn>
                  <a:cxn ang="cd2">
                    <a:pos x="l" y="vc"/>
                  </a:cxn>
                  <a:cxn ang="f248">
                    <a:pos x="f423" y="f424"/>
                  </a:cxn>
                  <a:cxn ang="f248">
                    <a:pos x="f425" y="f426"/>
                  </a:cxn>
                  <a:cxn ang="f248">
                    <a:pos x="f427" y="f428"/>
                  </a:cxn>
                  <a:cxn ang="f248">
                    <a:pos x="f425" y="f429"/>
                  </a:cxn>
                  <a:cxn ang="f248">
                    <a:pos x="f430" y="f431"/>
                  </a:cxn>
                  <a:cxn ang="f248">
                    <a:pos x="f432" y="f433"/>
                  </a:cxn>
                  <a:cxn ang="f248">
                    <a:pos x="f434" y="f435"/>
                  </a:cxn>
                  <a:cxn ang="f248">
                    <a:pos x="f436" y="f437"/>
                  </a:cxn>
                  <a:cxn ang="f248">
                    <a:pos x="f438" y="f439"/>
                  </a:cxn>
                  <a:cxn ang="f248">
                    <a:pos x="f440" y="f441"/>
                  </a:cxn>
                  <a:cxn ang="f248">
                    <a:pos x="f440" y="f441"/>
                  </a:cxn>
                  <a:cxn ang="f248">
                    <a:pos x="f440" y="f441"/>
                  </a:cxn>
                  <a:cxn ang="f248">
                    <a:pos x="f442" y="f443"/>
                  </a:cxn>
                  <a:cxn ang="f248">
                    <a:pos x="f444" y="f445"/>
                  </a:cxn>
                  <a:cxn ang="f248">
                    <a:pos x="f446" y="f447"/>
                  </a:cxn>
                  <a:cxn ang="f248">
                    <a:pos x="f448" y="f449"/>
                  </a:cxn>
                  <a:cxn ang="f248">
                    <a:pos x="f450" y="f451"/>
                  </a:cxn>
                  <a:cxn ang="f248">
                    <a:pos x="f452" y="f453"/>
                  </a:cxn>
                  <a:cxn ang="f248">
                    <a:pos x="f446" y="f454"/>
                  </a:cxn>
                  <a:cxn ang="f248">
                    <a:pos x="f455" y="f456"/>
                  </a:cxn>
                  <a:cxn ang="f248">
                    <a:pos x="f457" y="f458"/>
                  </a:cxn>
                  <a:cxn ang="f248">
                    <a:pos x="f459" y="f460"/>
                  </a:cxn>
                  <a:cxn ang="f248">
                    <a:pos x="f461" y="f462"/>
                  </a:cxn>
                  <a:cxn ang="f248">
                    <a:pos x="f463" y="f464"/>
                  </a:cxn>
                  <a:cxn ang="f248">
                    <a:pos x="f465" y="f466"/>
                  </a:cxn>
                  <a:cxn ang="f248">
                    <a:pos x="f467" y="f468"/>
                  </a:cxn>
                  <a:cxn ang="f248">
                    <a:pos x="f469" y="f470"/>
                  </a:cxn>
                  <a:cxn ang="f248">
                    <a:pos x="f471" y="f466"/>
                  </a:cxn>
                  <a:cxn ang="f248">
                    <a:pos x="f472" y="f473"/>
                  </a:cxn>
                  <a:cxn ang="f248">
                    <a:pos x="f474" y="f475"/>
                  </a:cxn>
                  <a:cxn ang="f248">
                    <a:pos x="f476" y="f477"/>
                  </a:cxn>
                  <a:cxn ang="f248">
                    <a:pos x="f472" y="f478"/>
                  </a:cxn>
                  <a:cxn ang="f248">
                    <a:pos x="f472" y="f479"/>
                  </a:cxn>
                  <a:cxn ang="f248">
                    <a:pos x="f480" y="f481"/>
                  </a:cxn>
                  <a:cxn ang="f248">
                    <a:pos x="f469" y="f481"/>
                  </a:cxn>
                  <a:cxn ang="f248">
                    <a:pos x="f469" y="f482"/>
                  </a:cxn>
                  <a:cxn ang="f248">
                    <a:pos x="f483" y="f449"/>
                  </a:cxn>
                  <a:cxn ang="f248">
                    <a:pos x="f469" y="f484"/>
                  </a:cxn>
                  <a:cxn ang="f248">
                    <a:pos x="f485" y="f486"/>
                  </a:cxn>
                  <a:cxn ang="f248">
                    <a:pos x="f485" y="f487"/>
                  </a:cxn>
                  <a:cxn ang="f248">
                    <a:pos x="f469" y="f488"/>
                  </a:cxn>
                  <a:cxn ang="f248">
                    <a:pos x="f469" y="f489"/>
                  </a:cxn>
                  <a:cxn ang="f248">
                    <a:pos x="f469" y="f490"/>
                  </a:cxn>
                  <a:cxn ang="f248">
                    <a:pos x="f483" y="f491"/>
                  </a:cxn>
                  <a:cxn ang="f248">
                    <a:pos x="f485" y="f492"/>
                  </a:cxn>
                  <a:cxn ang="f248">
                    <a:pos x="f493" y="f494"/>
                  </a:cxn>
                  <a:cxn ang="f248">
                    <a:pos x="f465" y="f495"/>
                  </a:cxn>
                  <a:cxn ang="f248">
                    <a:pos x="f496" y="f497"/>
                  </a:cxn>
                  <a:cxn ang="f248">
                    <a:pos x="f483" y="f498"/>
                  </a:cxn>
                  <a:cxn ang="f248">
                    <a:pos x="f469" y="f433"/>
                  </a:cxn>
                  <a:cxn ang="f248">
                    <a:pos x="f465" y="f499"/>
                  </a:cxn>
                  <a:cxn ang="f248">
                    <a:pos x="f500" y="f501"/>
                  </a:cxn>
                  <a:cxn ang="f248">
                    <a:pos x="f502" y="f503"/>
                  </a:cxn>
                  <a:cxn ang="f248">
                    <a:pos x="f457" y="f426"/>
                  </a:cxn>
                  <a:cxn ang="f248">
                    <a:pos x="f504" y="f505"/>
                  </a:cxn>
                </a:cxnLst>
                <a:rect l="f419" t="f422" r="f420" b="f421"/>
                <a:pathLst>
                  <a:path w="85" h="160">
                    <a:moveTo>
                      <a:pt x="f8" y="f9"/>
                    </a:moveTo>
                    <a:cubicBezTo>
                      <a:pt x="f10" y="f7"/>
                      <a:pt x="f10" y="f7"/>
                      <a:pt x="f10" y="f7"/>
                    </a:cubicBezTo>
                    <a:cubicBezTo>
                      <a:pt x="f11" y="f12"/>
                      <a:pt x="f11" y="f12"/>
                      <a:pt x="f11" y="f12"/>
                    </a:cubicBezTo>
                    <a:cubicBezTo>
                      <a:pt x="f13" y="f9"/>
                      <a:pt x="f13" y="f9"/>
                      <a:pt x="f13" y="f9"/>
                    </a:cubicBezTo>
                    <a:cubicBezTo>
                      <a:pt x="f13" y="f9"/>
                      <a:pt x="f14" y="f15"/>
                      <a:pt x="f14" y="f15"/>
                    </a:cubicBezTo>
                    <a:cubicBezTo>
                      <a:pt x="f14" y="f15"/>
                      <a:pt x="f14" y="f16"/>
                      <a:pt x="f14" y="f16"/>
                    </a:cubicBezTo>
                    <a:cubicBezTo>
                      <a:pt x="f17" y="f18"/>
                      <a:pt x="f17" y="f18"/>
                      <a:pt x="f17" y="f18"/>
                    </a:cubicBezTo>
                    <a:cubicBezTo>
                      <a:pt x="f17" y="f18"/>
                      <a:pt x="f13" y="f19"/>
                      <a:pt x="f17" y="f19"/>
                    </a:cubicBezTo>
                    <a:cubicBezTo>
                      <a:pt x="f14" y="f19"/>
                      <a:pt x="f20" y="f21"/>
                      <a:pt x="f20" y="f19"/>
                    </a:cubicBezTo>
                    <a:cubicBezTo>
                      <a:pt x="f22" y="f19"/>
                      <a:pt x="f20" y="f19"/>
                      <a:pt x="f22" y="f19"/>
                    </a:cubicBezTo>
                    <a:cubicBezTo>
                      <a:pt x="f23" y="f19"/>
                      <a:pt x="f24" y="f21"/>
                      <a:pt x="f24" y="f21"/>
                    </a:cubicBezTo>
                    <a:cubicBezTo>
                      <a:pt x="f24" y="f25"/>
                      <a:pt x="f24" y="f25"/>
                      <a:pt x="f24" y="f25"/>
                    </a:cubicBezTo>
                    <a:cubicBezTo>
                      <a:pt x="f24" y="f25"/>
                      <a:pt x="f24" y="f25"/>
                      <a:pt x="f24" y="f25"/>
                    </a:cubicBezTo>
                    <a:cubicBezTo>
                      <a:pt x="f23" y="f26"/>
                      <a:pt x="f14" y="f27"/>
                      <a:pt x="f17" y="f27"/>
                    </a:cubicBezTo>
                    <a:cubicBezTo>
                      <a:pt x="f17" y="f28"/>
                      <a:pt x="f13" y="f29"/>
                      <a:pt x="f13" y="f29"/>
                    </a:cubicBezTo>
                    <a:cubicBezTo>
                      <a:pt x="f13" y="f30"/>
                      <a:pt x="f17" y="f31"/>
                      <a:pt x="f17" y="f31"/>
                    </a:cubicBezTo>
                    <a:cubicBezTo>
                      <a:pt x="f13" y="f32"/>
                      <a:pt x="f13" y="f32"/>
                      <a:pt x="f13" y="f32"/>
                    </a:cubicBezTo>
                    <a:cubicBezTo>
                      <a:pt x="f13" y="f32"/>
                      <a:pt x="f17" y="f33"/>
                      <a:pt x="f14" y="f33"/>
                    </a:cubicBezTo>
                    <a:cubicBezTo>
                      <a:pt x="f14" y="f33"/>
                      <a:pt x="f20" y="f33"/>
                      <a:pt x="f20" y="f33"/>
                    </a:cubicBezTo>
                    <a:cubicBezTo>
                      <a:pt x="f22" y="f34"/>
                      <a:pt x="f22" y="f34"/>
                      <a:pt x="f22" y="f34"/>
                    </a:cubicBezTo>
                    <a:cubicBezTo>
                      <a:pt x="f22" y="f34"/>
                      <a:pt x="f22" y="f35"/>
                      <a:pt x="f23" y="f35"/>
                    </a:cubicBezTo>
                    <a:cubicBezTo>
                      <a:pt x="f23" y="f35"/>
                      <a:pt x="f24" y="f35"/>
                      <a:pt x="f24" y="f35"/>
                    </a:cubicBezTo>
                    <a:cubicBezTo>
                      <a:pt x="f36" y="f37"/>
                      <a:pt x="f36" y="f37"/>
                      <a:pt x="f36" y="f37"/>
                    </a:cubicBezTo>
                    <a:cubicBezTo>
                      <a:pt x="f38" y="f39"/>
                      <a:pt x="f38" y="f39"/>
                      <a:pt x="f38" y="f39"/>
                    </a:cubicBezTo>
                    <a:cubicBezTo>
                      <a:pt x="f40" y="f41"/>
                      <a:pt x="f40" y="f41"/>
                      <a:pt x="f40" y="f41"/>
                    </a:cubicBezTo>
                    <a:cubicBezTo>
                      <a:pt x="f42" y="f43"/>
                      <a:pt x="f42" y="f43"/>
                      <a:pt x="f42" y="f43"/>
                    </a:cubicBezTo>
                    <a:cubicBezTo>
                      <a:pt x="f42" y="f43"/>
                      <a:pt x="f44" y="f45"/>
                      <a:pt x="f44" y="f46"/>
                    </a:cubicBezTo>
                    <a:cubicBezTo>
                      <a:pt x="f6" y="f47"/>
                      <a:pt x="f44" y="f48"/>
                      <a:pt x="f44" y="f48"/>
                    </a:cubicBezTo>
                    <a:cubicBezTo>
                      <a:pt x="f49" y="f50"/>
                      <a:pt x="f49" y="f50"/>
                      <a:pt x="f49" y="f50"/>
                    </a:cubicBezTo>
                    <a:cubicBezTo>
                      <a:pt x="f49" y="f51"/>
                      <a:pt x="f49" y="f51"/>
                      <a:pt x="f49" y="f51"/>
                    </a:cubicBezTo>
                    <a:cubicBezTo>
                      <a:pt x="f49" y="f51"/>
                      <a:pt x="f42" y="f51"/>
                      <a:pt x="f42" y="f51"/>
                    </a:cubicBezTo>
                    <a:cubicBezTo>
                      <a:pt x="f42" y="f51"/>
                      <a:pt x="f42" y="f51"/>
                      <a:pt x="f52" y="f51"/>
                    </a:cubicBezTo>
                    <a:cubicBezTo>
                      <a:pt x="f52" y="f53"/>
                      <a:pt x="f52" y="f53"/>
                      <a:pt x="f52" y="f53"/>
                    </a:cubicBezTo>
                    <a:cubicBezTo>
                      <a:pt x="f40" y="f54"/>
                      <a:pt x="f40" y="f54"/>
                      <a:pt x="f40" y="f54"/>
                    </a:cubicBezTo>
                    <a:cubicBezTo>
                      <a:pt x="f40" y="f54"/>
                      <a:pt x="f55" y="f56"/>
                      <a:pt x="f38" y="f56"/>
                    </a:cubicBezTo>
                    <a:cubicBezTo>
                      <a:pt x="f57" y="f56"/>
                      <a:pt x="f57" y="f54"/>
                      <a:pt x="f58" y="f54"/>
                    </a:cubicBezTo>
                    <a:cubicBezTo>
                      <a:pt x="f58" y="f54"/>
                      <a:pt x="f58" y="f54"/>
                      <a:pt x="f58" y="f54"/>
                    </a:cubicBezTo>
                    <a:cubicBezTo>
                      <a:pt x="f58" y="f54"/>
                      <a:pt x="f59" y="f54"/>
                      <a:pt x="f60" y="f54"/>
                    </a:cubicBezTo>
                    <a:cubicBezTo>
                      <a:pt x="f36" y="f54"/>
                      <a:pt x="f61"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6"/>
                      <a:pt x="f62" y="f56"/>
                      <a:pt x="f62" y="f56"/>
                    </a:cubicBezTo>
                    <a:cubicBezTo>
                      <a:pt x="f62" y="f54"/>
                      <a:pt x="f62" y="f54"/>
                      <a:pt x="f63" y="f64"/>
                    </a:cubicBezTo>
                    <a:cubicBezTo>
                      <a:pt x="f63" y="f65"/>
                      <a:pt x="f63" y="f44"/>
                      <a:pt x="f66" y="f67"/>
                    </a:cubicBezTo>
                    <a:cubicBezTo>
                      <a:pt x="f68" y="f69"/>
                      <a:pt x="f68" y="f49"/>
                      <a:pt x="f68" y="f49"/>
                    </a:cubicBezTo>
                    <a:cubicBezTo>
                      <a:pt x="f68" y="f49"/>
                      <a:pt x="f24" y="f49"/>
                      <a:pt x="f23" y="f49"/>
                    </a:cubicBezTo>
                    <a:cubicBezTo>
                      <a:pt x="f23" y="f49"/>
                      <a:pt x="f22" y="f49"/>
                      <a:pt x="f22" y="f49"/>
                    </a:cubicBezTo>
                    <a:cubicBezTo>
                      <a:pt x="f22" y="f49"/>
                      <a:pt x="f20" y="f52"/>
                      <a:pt x="f22" y="f52"/>
                    </a:cubicBezTo>
                    <a:cubicBezTo>
                      <a:pt x="f22" y="f70"/>
                      <a:pt x="f20" y="f40"/>
                      <a:pt x="f14" y="f55"/>
                    </a:cubicBezTo>
                    <a:cubicBezTo>
                      <a:pt x="f14" y="f55"/>
                      <a:pt x="f13" y="f58"/>
                      <a:pt x="f13" y="f58"/>
                    </a:cubicBezTo>
                    <a:cubicBezTo>
                      <a:pt x="f13" y="f58"/>
                      <a:pt x="f71" y="f58"/>
                      <a:pt x="f71" y="f59"/>
                    </a:cubicBezTo>
                    <a:cubicBezTo>
                      <a:pt x="f71" y="f60"/>
                      <a:pt x="f71" y="f36"/>
                      <a:pt x="f71" y="f36"/>
                    </a:cubicBezTo>
                    <a:cubicBezTo>
                      <a:pt x="f11" y="f62"/>
                      <a:pt x="f11" y="f62"/>
                      <a:pt x="f11" y="f62"/>
                    </a:cubicBezTo>
                    <a:cubicBezTo>
                      <a:pt x="f11" y="f62"/>
                      <a:pt x="f13" y="f63"/>
                      <a:pt x="f13" y="f66"/>
                    </a:cubicBezTo>
                    <a:cubicBezTo>
                      <a:pt x="f13" y="f66"/>
                      <a:pt x="f17" y="f68"/>
                      <a:pt x="f13" y="f72"/>
                    </a:cubicBezTo>
                    <a:cubicBezTo>
                      <a:pt x="f13" y="f24"/>
                      <a:pt x="f11" y="f23"/>
                      <a:pt x="f11" y="f23"/>
                    </a:cubicBezTo>
                    <a:cubicBezTo>
                      <a:pt x="f73" y="f22"/>
                      <a:pt x="f74" y="f20"/>
                      <a:pt x="f10" y="f14"/>
                    </a:cubicBezTo>
                    <a:cubicBezTo>
                      <a:pt x="f10" y="f17"/>
                      <a:pt x="f10" y="f13"/>
                      <a:pt x="f10" y="f13"/>
                    </a:cubicBezTo>
                    <a:cubicBezTo>
                      <a:pt x="f10" y="f13"/>
                      <a:pt x="f10" y="f71"/>
                      <a:pt x="f74" y="f71"/>
                    </a:cubicBezTo>
                    <a:cubicBezTo>
                      <a:pt x="f73" y="f11"/>
                      <a:pt x="f11" y="f11"/>
                      <a:pt x="f11" y="f73"/>
                    </a:cubicBezTo>
                    <a:cubicBezTo>
                      <a:pt x="f11" y="f73"/>
                      <a:pt x="f71" y="f73"/>
                      <a:pt x="f71" y="f74"/>
                    </a:cubicBezTo>
                    <a:cubicBezTo>
                      <a:pt x="f11" y="f10"/>
                      <a:pt x="f73" y="f75"/>
                      <a:pt x="f73" y="f75"/>
                    </a:cubicBezTo>
                    <a:cubicBezTo>
                      <a:pt x="f11" y="f76"/>
                      <a:pt x="f11" y="f76"/>
                      <a:pt x="f11" y="f76"/>
                    </a:cubicBezTo>
                    <a:cubicBezTo>
                      <a:pt x="f73" y="f77"/>
                      <a:pt x="f73" y="f77"/>
                      <a:pt x="f73" y="f77"/>
                    </a:cubicBezTo>
                    <a:cubicBezTo>
                      <a:pt x="f73" y="f78"/>
                      <a:pt x="f73" y="f78"/>
                      <a:pt x="f73" y="f78"/>
                    </a:cubicBezTo>
                    <a:cubicBezTo>
                      <a:pt x="f73" y="f79"/>
                      <a:pt x="f73" y="f79"/>
                      <a:pt x="f73" y="f79"/>
                    </a:cubicBezTo>
                    <a:cubicBezTo>
                      <a:pt x="f73" y="f79"/>
                      <a:pt x="f11" y="f80"/>
                      <a:pt x="f11" y="f80"/>
                    </a:cubicBezTo>
                    <a:cubicBezTo>
                      <a:pt x="f11" y="f81"/>
                      <a:pt x="f11" y="f82"/>
                      <a:pt x="f11" y="f82"/>
                    </a:cubicBezTo>
                    <a:cubicBezTo>
                      <a:pt x="f11" y="f83"/>
                      <a:pt x="f11" y="f83"/>
                      <a:pt x="f11" y="f83"/>
                    </a:cubicBezTo>
                    <a:cubicBezTo>
                      <a:pt x="f71" y="f84"/>
                      <a:pt x="f71" y="f84"/>
                      <a:pt x="f71" y="f84"/>
                    </a:cubicBezTo>
                    <a:cubicBezTo>
                      <a:pt x="f73" y="f85"/>
                      <a:pt x="f73" y="f85"/>
                      <a:pt x="f73" y="f85"/>
                    </a:cubicBezTo>
                    <a:cubicBezTo>
                      <a:pt x="f73" y="f85"/>
                      <a:pt x="f73" y="f85"/>
                      <a:pt x="f73" y="f86"/>
                    </a:cubicBezTo>
                    <a:cubicBezTo>
                      <a:pt x="f74" y="f87"/>
                      <a:pt x="f74" y="f88"/>
                      <a:pt x="f74" y="f88"/>
                    </a:cubicBezTo>
                    <a:cubicBezTo>
                      <a:pt x="f10" y="f89"/>
                      <a:pt x="f10" y="f89"/>
                      <a:pt x="f10" y="f89"/>
                    </a:cubicBezTo>
                    <a:cubicBezTo>
                      <a:pt x="f10" y="f89"/>
                      <a:pt x="f90" y="f91"/>
                      <a:pt x="f8" y="f92"/>
                    </a:cubicBezTo>
                    <a:cubicBezTo>
                      <a:pt x="f8" y="f92"/>
                      <a:pt x="f8" y="f93"/>
                      <a:pt x="f77" y="f94"/>
                    </a:cubicBezTo>
                    <a:cubicBezTo>
                      <a:pt x="f95" y="f94"/>
                      <a:pt x="f96" y="f97"/>
                      <a:pt x="f96" y="f97"/>
                    </a:cubicBezTo>
                    <a:cubicBezTo>
                      <a:pt x="f79" y="f97"/>
                      <a:pt x="f79" y="f97"/>
                      <a:pt x="f79" y="f97"/>
                    </a:cubicBezTo>
                    <a:cubicBezTo>
                      <a:pt x="f80" y="f98"/>
                      <a:pt x="f80" y="f98"/>
                      <a:pt x="f80" y="f98"/>
                    </a:cubicBezTo>
                    <a:cubicBezTo>
                      <a:pt x="f99" y="f98"/>
                      <a:pt x="f99" y="f98"/>
                      <a:pt x="f99" y="f98"/>
                    </a:cubicBezTo>
                    <a:cubicBezTo>
                      <a:pt x="f82" y="f100"/>
                      <a:pt x="f82" y="f100"/>
                      <a:pt x="f82" y="f100"/>
                    </a:cubicBezTo>
                    <a:cubicBezTo>
                      <a:pt x="f83" y="f101"/>
                      <a:pt x="f83" y="f101"/>
                      <a:pt x="f83" y="f101"/>
                    </a:cubicBezTo>
                    <a:cubicBezTo>
                      <a:pt x="f102" y="f103"/>
                      <a:pt x="f102" y="f103"/>
                      <a:pt x="f102" y="f103"/>
                    </a:cubicBezTo>
                    <a:cubicBezTo>
                      <a:pt x="f104" y="f105"/>
                      <a:pt x="f104" y="f105"/>
                      <a:pt x="f104" y="f105"/>
                    </a:cubicBezTo>
                    <a:cubicBezTo>
                      <a:pt x="f106" y="f107"/>
                      <a:pt x="f106" y="f107"/>
                      <a:pt x="f106" y="f107"/>
                    </a:cubicBezTo>
                    <a:cubicBezTo>
                      <a:pt x="f86" y="f108"/>
                      <a:pt x="f86" y="f108"/>
                      <a:pt x="f86" y="f108"/>
                    </a:cubicBezTo>
                    <a:cubicBezTo>
                      <a:pt x="f87" y="f108"/>
                      <a:pt x="f87" y="f108"/>
                      <a:pt x="f87" y="f108"/>
                    </a:cubicBezTo>
                    <a:cubicBezTo>
                      <a:pt x="f87" y="f108"/>
                      <a:pt x="f109" y="f105"/>
                      <a:pt x="f109" y="f105"/>
                    </a:cubicBezTo>
                    <a:cubicBezTo>
                      <a:pt x="f109" y="f105"/>
                      <a:pt x="f110" y="f103"/>
                      <a:pt x="f110" y="f103"/>
                    </a:cubicBezTo>
                    <a:cubicBezTo>
                      <a:pt x="f111" y="f101"/>
                      <a:pt x="f111" y="f101"/>
                      <a:pt x="f111" y="f101"/>
                    </a:cubicBezTo>
                    <a:cubicBezTo>
                      <a:pt x="f92" y="f112"/>
                      <a:pt x="f92" y="f112"/>
                      <a:pt x="f92" y="f112"/>
                    </a:cubicBezTo>
                    <a:cubicBezTo>
                      <a:pt x="f92" y="f112"/>
                      <a:pt x="f92" y="f112"/>
                      <a:pt x="f92" y="f101"/>
                    </a:cubicBezTo>
                    <a:cubicBezTo>
                      <a:pt x="f93" y="f101"/>
                      <a:pt x="f93" y="f101"/>
                      <a:pt x="f93" y="f101"/>
                    </a:cubicBezTo>
                    <a:cubicBezTo>
                      <a:pt x="f93" y="f101"/>
                      <a:pt x="f94" y="f113"/>
                      <a:pt x="f94" y="f103"/>
                    </a:cubicBezTo>
                    <a:cubicBezTo>
                      <a:pt x="f94" y="f103"/>
                      <a:pt x="f97" y="f105"/>
                      <a:pt x="f97" y="f105"/>
                    </a:cubicBezTo>
                    <a:cubicBezTo>
                      <a:pt x="f97" y="f105"/>
                      <a:pt x="f97" y="f107"/>
                      <a:pt x="f97" y="f107"/>
                    </a:cubicBezTo>
                    <a:cubicBezTo>
                      <a:pt x="f97" y="f108"/>
                      <a:pt x="f97" y="f114"/>
                      <a:pt x="f97" y="f114"/>
                    </a:cubicBezTo>
                    <a:cubicBezTo>
                      <a:pt x="f97" y="f115"/>
                      <a:pt x="f97" y="f115"/>
                      <a:pt x="f97" y="f115"/>
                    </a:cubicBezTo>
                    <a:cubicBezTo>
                      <a:pt x="f116" y="f117"/>
                      <a:pt x="f116" y="f117"/>
                      <a:pt x="f116" y="f117"/>
                    </a:cubicBezTo>
                    <a:cubicBezTo>
                      <a:pt x="f116" y="f5"/>
                      <a:pt x="f116" y="f5"/>
                      <a:pt x="f116" y="f5"/>
                    </a:cubicBezTo>
                    <a:cubicBezTo>
                      <a:pt x="f116" y="f5"/>
                      <a:pt x="f118" y="f5"/>
                      <a:pt x="f118" y="f5"/>
                    </a:cubicBezTo>
                    <a:cubicBezTo>
                      <a:pt x="f118" y="f5"/>
                      <a:pt x="f112" y="f108"/>
                      <a:pt x="f112" y="f108"/>
                    </a:cubicBezTo>
                    <a:cubicBezTo>
                      <a:pt x="f119" y="f107"/>
                      <a:pt x="f119" y="f107"/>
                      <a:pt x="f119" y="f107"/>
                    </a:cubicBezTo>
                    <a:cubicBezTo>
                      <a:pt x="f112" y="f103"/>
                      <a:pt x="f112" y="f103"/>
                      <a:pt x="f112" y="f103"/>
                    </a:cubicBezTo>
                    <a:cubicBezTo>
                      <a:pt x="f101" y="f101"/>
                      <a:pt x="f101" y="f101"/>
                      <a:pt x="f101" y="f101"/>
                    </a:cubicBezTo>
                    <a:cubicBezTo>
                      <a:pt x="f113" y="f119"/>
                      <a:pt x="f113" y="f119"/>
                      <a:pt x="f113" y="f119"/>
                    </a:cubicBezTo>
                    <a:cubicBezTo>
                      <a:pt x="f113" y="f119"/>
                      <a:pt x="f103" y="f100"/>
                      <a:pt x="f103" y="f120"/>
                    </a:cubicBezTo>
                    <a:cubicBezTo>
                      <a:pt x="f103" y="f120"/>
                      <a:pt x="f105" y="f118"/>
                      <a:pt x="f105" y="f118"/>
                    </a:cubicBezTo>
                    <a:cubicBezTo>
                      <a:pt x="f107" y="f98"/>
                      <a:pt x="f107" y="f98"/>
                      <a:pt x="f107" y="f98"/>
                    </a:cubicBezTo>
                    <a:cubicBezTo>
                      <a:pt x="f108" y="f116"/>
                      <a:pt x="f108" y="f116"/>
                      <a:pt x="f108" y="f116"/>
                    </a:cubicBezTo>
                    <a:cubicBezTo>
                      <a:pt x="f108" y="f94"/>
                      <a:pt x="f108" y="f94"/>
                      <a:pt x="f108" y="f94"/>
                    </a:cubicBezTo>
                    <a:cubicBezTo>
                      <a:pt x="f108" y="f94"/>
                      <a:pt x="f108" y="f93"/>
                      <a:pt x="f108" y="f92"/>
                    </a:cubicBezTo>
                    <a:cubicBezTo>
                      <a:pt x="f108" y="f92"/>
                      <a:pt x="f114" y="f91"/>
                      <a:pt x="f114" y="f91"/>
                    </a:cubicBezTo>
                    <a:cubicBezTo>
                      <a:pt x="f115" y="f89"/>
                      <a:pt x="f115" y="f89"/>
                      <a:pt x="f115" y="f89"/>
                    </a:cubicBezTo>
                    <a:cubicBezTo>
                      <a:pt x="f5" y="f121"/>
                      <a:pt x="f5" y="f121"/>
                      <a:pt x="f5" y="f121"/>
                    </a:cubicBezTo>
                    <a:cubicBezTo>
                      <a:pt x="f5" y="f109"/>
                      <a:pt x="f5" y="f109"/>
                      <a:pt x="f5" y="f109"/>
                    </a:cubicBezTo>
                    <a:cubicBezTo>
                      <a:pt x="f117" y="f87"/>
                      <a:pt x="f117" y="f87"/>
                      <a:pt x="f117" y="f87"/>
                    </a:cubicBezTo>
                    <a:cubicBezTo>
                      <a:pt x="f114" y="f86"/>
                      <a:pt x="f114" y="f86"/>
                      <a:pt x="f114" y="f86"/>
                    </a:cubicBezTo>
                    <a:cubicBezTo>
                      <a:pt x="f107" y="f85"/>
                      <a:pt x="f107" y="f85"/>
                      <a:pt x="f107" y="f85"/>
                    </a:cubicBezTo>
                    <a:cubicBezTo>
                      <a:pt x="f107" y="f85"/>
                      <a:pt x="f107" y="f106"/>
                      <a:pt x="f107" y="f104"/>
                    </a:cubicBezTo>
                    <a:cubicBezTo>
                      <a:pt x="f107" y="f104"/>
                      <a:pt x="f107" y="f84"/>
                      <a:pt x="f107" y="f84"/>
                    </a:cubicBezTo>
                    <a:cubicBezTo>
                      <a:pt x="f108" y="f122"/>
                      <a:pt x="f108" y="f122"/>
                      <a:pt x="f108" y="f122"/>
                    </a:cubicBezTo>
                    <a:cubicBezTo>
                      <a:pt x="f108" y="f122"/>
                      <a:pt x="f107" y="f83"/>
                      <a:pt x="f107" y="f83"/>
                    </a:cubicBezTo>
                    <a:cubicBezTo>
                      <a:pt x="f107" y="f83"/>
                      <a:pt x="f107" y="f82"/>
                      <a:pt x="f107" y="f82"/>
                    </a:cubicBezTo>
                    <a:cubicBezTo>
                      <a:pt x="f107" y="f82"/>
                      <a:pt x="f107" y="f81"/>
                      <a:pt x="f107" y="f81"/>
                    </a:cubicBezTo>
                    <a:cubicBezTo>
                      <a:pt x="f108" y="f80"/>
                      <a:pt x="f108" y="f80"/>
                      <a:pt x="f108" y="f80"/>
                    </a:cubicBezTo>
                    <a:cubicBezTo>
                      <a:pt x="f108" y="f80"/>
                      <a:pt x="f107" y="f123"/>
                      <a:pt x="f107" y="f79"/>
                    </a:cubicBezTo>
                    <a:cubicBezTo>
                      <a:pt x="f107" y="f79"/>
                      <a:pt x="f107" y="f78"/>
                      <a:pt x="f107" y="f78"/>
                    </a:cubicBezTo>
                    <a:cubicBezTo>
                      <a:pt x="f108" y="f78"/>
                      <a:pt x="f105" y="f124"/>
                      <a:pt x="f105" y="f124"/>
                    </a:cubicBezTo>
                    <a:cubicBezTo>
                      <a:pt x="f105" y="f124"/>
                      <a:pt x="f103" y="f96"/>
                      <a:pt x="f113" y="f96"/>
                    </a:cubicBezTo>
                    <a:cubicBezTo>
                      <a:pt x="f113" y="f96"/>
                      <a:pt x="f112" y="f96"/>
                      <a:pt x="f112" y="f96"/>
                    </a:cubicBezTo>
                    <a:cubicBezTo>
                      <a:pt x="f100" y="f124"/>
                      <a:pt x="f100" y="f124"/>
                      <a:pt x="f100" y="f124"/>
                    </a:cubicBezTo>
                    <a:cubicBezTo>
                      <a:pt x="f118" y="f124"/>
                      <a:pt x="f118" y="f124"/>
                      <a:pt x="f118" y="f124"/>
                    </a:cubicBezTo>
                    <a:cubicBezTo>
                      <a:pt x="f98" y="f77"/>
                      <a:pt x="f98" y="f77"/>
                      <a:pt x="f98" y="f77"/>
                    </a:cubicBezTo>
                    <a:cubicBezTo>
                      <a:pt x="f98" y="f8"/>
                      <a:pt x="f98" y="f8"/>
                      <a:pt x="f98" y="f8"/>
                    </a:cubicBezTo>
                    <a:cubicBezTo>
                      <a:pt x="f98" y="f10"/>
                      <a:pt x="f98" y="f10"/>
                      <a:pt x="f98" y="f10"/>
                    </a:cubicBezTo>
                    <a:cubicBezTo>
                      <a:pt x="f118" y="f73"/>
                      <a:pt x="f118" y="f73"/>
                      <a:pt x="f118" y="f73"/>
                    </a:cubicBezTo>
                    <a:cubicBezTo>
                      <a:pt x="f116" y="f11"/>
                      <a:pt x="f116" y="f11"/>
                      <a:pt x="f116" y="f11"/>
                    </a:cubicBezTo>
                    <a:cubicBezTo>
                      <a:pt x="f116" y="f11"/>
                      <a:pt x="f116" y="f11"/>
                      <a:pt x="f116" y="f11"/>
                    </a:cubicBezTo>
                    <a:cubicBezTo>
                      <a:pt x="f116" y="f11"/>
                      <a:pt x="f116" y="f13"/>
                      <a:pt x="f116" y="f17"/>
                    </a:cubicBezTo>
                    <a:cubicBezTo>
                      <a:pt x="f98" y="f17"/>
                      <a:pt x="f118" y="f17"/>
                      <a:pt x="f120" y="f14"/>
                    </a:cubicBezTo>
                    <a:cubicBezTo>
                      <a:pt x="f100" y="f14"/>
                      <a:pt x="f119" y="f14"/>
                      <a:pt x="f119" y="f14"/>
                    </a:cubicBezTo>
                    <a:cubicBezTo>
                      <a:pt x="f119" y="f20"/>
                      <a:pt x="f119" y="f20"/>
                      <a:pt x="f119" y="f20"/>
                    </a:cubicBezTo>
                    <a:cubicBezTo>
                      <a:pt x="f120" y="f22"/>
                      <a:pt x="f120" y="f22"/>
                      <a:pt x="f120" y="f22"/>
                    </a:cubicBezTo>
                    <a:cubicBezTo>
                      <a:pt x="f120" y="f22"/>
                      <a:pt x="f118" y="f22"/>
                      <a:pt x="f118" y="f22"/>
                    </a:cubicBezTo>
                    <a:cubicBezTo>
                      <a:pt x="f118" y="f23"/>
                      <a:pt x="f118" y="f72"/>
                      <a:pt x="f118" y="f72"/>
                    </a:cubicBezTo>
                    <a:cubicBezTo>
                      <a:pt x="f118" y="f72"/>
                      <a:pt x="f118" y="f68"/>
                      <a:pt x="f120" y="f68"/>
                    </a:cubicBezTo>
                    <a:cubicBezTo>
                      <a:pt x="f120" y="f68"/>
                      <a:pt x="f100" y="f66"/>
                      <a:pt x="f100" y="f66"/>
                    </a:cubicBezTo>
                    <a:cubicBezTo>
                      <a:pt x="f119" y="f63"/>
                      <a:pt x="f119" y="f63"/>
                      <a:pt x="f119" y="f63"/>
                    </a:cubicBezTo>
                    <a:cubicBezTo>
                      <a:pt x="f112" y="f62"/>
                      <a:pt x="f112" y="f62"/>
                      <a:pt x="f112" y="f62"/>
                    </a:cubicBezTo>
                    <a:cubicBezTo>
                      <a:pt x="f113" y="f61"/>
                      <a:pt x="f113" y="f61"/>
                      <a:pt x="f113" y="f61"/>
                    </a:cubicBezTo>
                    <a:cubicBezTo>
                      <a:pt x="f112" y="f60"/>
                      <a:pt x="f112" y="f60"/>
                      <a:pt x="f112" y="f60"/>
                    </a:cubicBezTo>
                    <a:cubicBezTo>
                      <a:pt x="f119" y="f60"/>
                      <a:pt x="f119" y="f60"/>
                      <a:pt x="f119" y="f60"/>
                    </a:cubicBezTo>
                    <a:cubicBezTo>
                      <a:pt x="f119" y="f60"/>
                      <a:pt x="f100" y="f59"/>
                      <a:pt x="f100" y="f59"/>
                    </a:cubicBezTo>
                    <a:cubicBezTo>
                      <a:pt x="f100" y="f59"/>
                      <a:pt x="f98" y="f57"/>
                      <a:pt x="f98" y="f57"/>
                    </a:cubicBezTo>
                    <a:cubicBezTo>
                      <a:pt x="f118" y="f38"/>
                      <a:pt x="f118" y="f38"/>
                      <a:pt x="f118" y="f38"/>
                    </a:cubicBezTo>
                    <a:cubicBezTo>
                      <a:pt x="f118" y="f38"/>
                      <a:pt x="f118" y="f55"/>
                      <a:pt x="f118" y="f40"/>
                    </a:cubicBezTo>
                    <a:cubicBezTo>
                      <a:pt x="f118" y="f70"/>
                      <a:pt x="f118" y="f49"/>
                      <a:pt x="f118" y="f49"/>
                    </a:cubicBezTo>
                    <a:cubicBezTo>
                      <a:pt x="f120" y="f69"/>
                      <a:pt x="f120" y="f69"/>
                      <a:pt x="f120" y="f69"/>
                    </a:cubicBezTo>
                    <a:cubicBezTo>
                      <a:pt x="f120" y="f67"/>
                      <a:pt x="f118" y="f65"/>
                      <a:pt x="f118" y="f65"/>
                    </a:cubicBezTo>
                    <a:cubicBezTo>
                      <a:pt x="f118" y="f64"/>
                      <a:pt x="f118" y="f64"/>
                      <a:pt x="f118" y="f64"/>
                    </a:cubicBezTo>
                    <a:cubicBezTo>
                      <a:pt x="f120" y="f54"/>
                      <a:pt x="f120" y="f54"/>
                      <a:pt x="f120" y="f54"/>
                    </a:cubicBezTo>
                    <a:cubicBezTo>
                      <a:pt x="f97" y="f53"/>
                      <a:pt x="f97" y="f53"/>
                      <a:pt x="f97" y="f53"/>
                    </a:cubicBezTo>
                    <a:cubicBezTo>
                      <a:pt x="f116" y="f125"/>
                      <a:pt x="f116" y="f125"/>
                      <a:pt x="f116" y="f125"/>
                    </a:cubicBezTo>
                    <a:cubicBezTo>
                      <a:pt x="f118" y="f50"/>
                      <a:pt x="f118" y="f50"/>
                      <a:pt x="f118" y="f50"/>
                    </a:cubicBezTo>
                    <a:cubicBezTo>
                      <a:pt x="f118" y="f50"/>
                      <a:pt x="f120" y="f50"/>
                      <a:pt x="f120" y="f50"/>
                    </a:cubicBezTo>
                    <a:cubicBezTo>
                      <a:pt x="f120" y="f126"/>
                      <a:pt x="f120" y="f127"/>
                      <a:pt x="f120" y="f127"/>
                    </a:cubicBezTo>
                    <a:cubicBezTo>
                      <a:pt x="f118" y="f48"/>
                      <a:pt x="f118" y="f48"/>
                      <a:pt x="f118" y="f48"/>
                    </a:cubicBezTo>
                    <a:cubicBezTo>
                      <a:pt x="f120" y="f128"/>
                      <a:pt x="f120" y="f128"/>
                      <a:pt x="f120" y="f128"/>
                    </a:cubicBezTo>
                    <a:cubicBezTo>
                      <a:pt x="f120" y="f128"/>
                      <a:pt x="f120" y="f128"/>
                      <a:pt x="f120" y="f128"/>
                    </a:cubicBezTo>
                    <a:cubicBezTo>
                      <a:pt x="f120" y="f128"/>
                      <a:pt x="f120" y="f129"/>
                      <a:pt x="f120" y="f129"/>
                    </a:cubicBezTo>
                    <a:cubicBezTo>
                      <a:pt x="f120" y="f129"/>
                      <a:pt x="f120" y="f130"/>
                      <a:pt x="f100" y="f130"/>
                    </a:cubicBezTo>
                    <a:cubicBezTo>
                      <a:pt x="f100" y="f130"/>
                      <a:pt x="f119" y="f131"/>
                      <a:pt x="f119" y="f131"/>
                    </a:cubicBezTo>
                    <a:cubicBezTo>
                      <a:pt x="f100" y="f45"/>
                      <a:pt x="f100" y="f45"/>
                      <a:pt x="f100" y="f45"/>
                    </a:cubicBezTo>
                    <a:cubicBezTo>
                      <a:pt x="f119" y="f43"/>
                      <a:pt x="f119" y="f43"/>
                      <a:pt x="f119" y="f43"/>
                    </a:cubicBezTo>
                    <a:cubicBezTo>
                      <a:pt x="f119" y="f132"/>
                      <a:pt x="f119" y="f132"/>
                      <a:pt x="f119" y="f132"/>
                    </a:cubicBezTo>
                    <a:cubicBezTo>
                      <a:pt x="f100" y="f133"/>
                      <a:pt x="f100" y="f133"/>
                      <a:pt x="f100" y="f133"/>
                    </a:cubicBezTo>
                    <a:cubicBezTo>
                      <a:pt x="f118" y="f134"/>
                      <a:pt x="f118" y="f134"/>
                      <a:pt x="f118" y="f134"/>
                    </a:cubicBezTo>
                    <a:cubicBezTo>
                      <a:pt x="f116" y="f135"/>
                      <a:pt x="f116" y="f135"/>
                      <a:pt x="f116" y="f135"/>
                    </a:cubicBezTo>
                    <a:cubicBezTo>
                      <a:pt x="f97" y="f136"/>
                      <a:pt x="f97" y="f136"/>
                      <a:pt x="f97" y="f136"/>
                    </a:cubicBezTo>
                    <a:cubicBezTo>
                      <a:pt x="f93" y="f137"/>
                      <a:pt x="f93" y="f137"/>
                      <a:pt x="f93" y="f137"/>
                    </a:cubicBezTo>
                    <a:cubicBezTo>
                      <a:pt x="f94" y="f138"/>
                      <a:pt x="f94" y="f138"/>
                      <a:pt x="f94" y="f138"/>
                    </a:cubicBezTo>
                    <a:cubicBezTo>
                      <a:pt x="f93" y="f139"/>
                      <a:pt x="f93" y="f139"/>
                      <a:pt x="f93" y="f139"/>
                    </a:cubicBezTo>
                    <a:cubicBezTo>
                      <a:pt x="f93" y="f140"/>
                      <a:pt x="f93" y="f140"/>
                      <a:pt x="f93" y="f140"/>
                    </a:cubicBezTo>
                    <a:cubicBezTo>
                      <a:pt x="f93" y="f140"/>
                      <a:pt x="f93" y="f140"/>
                      <a:pt x="f94" y="f141"/>
                    </a:cubicBezTo>
                    <a:cubicBezTo>
                      <a:pt x="f94" y="f141"/>
                      <a:pt x="f94" y="f141"/>
                      <a:pt x="f97" y="f140"/>
                    </a:cubicBezTo>
                    <a:cubicBezTo>
                      <a:pt x="f116" y="f140"/>
                      <a:pt x="f98" y="f139"/>
                      <a:pt x="f98" y="f139"/>
                    </a:cubicBezTo>
                    <a:cubicBezTo>
                      <a:pt x="f98" y="f139"/>
                      <a:pt x="f118" y="f142"/>
                      <a:pt x="f118" y="f142"/>
                    </a:cubicBezTo>
                    <a:cubicBezTo>
                      <a:pt x="f118" y="f142"/>
                      <a:pt x="f120" y="f143"/>
                      <a:pt x="f120" y="f143"/>
                    </a:cubicBezTo>
                    <a:cubicBezTo>
                      <a:pt x="f119" y="f143"/>
                      <a:pt x="f119" y="f143"/>
                      <a:pt x="f119" y="f143"/>
                    </a:cubicBezTo>
                    <a:cubicBezTo>
                      <a:pt x="f119" y="f143"/>
                      <a:pt x="f119" y="f142"/>
                      <a:pt x="f119" y="f142"/>
                    </a:cubicBezTo>
                    <a:cubicBezTo>
                      <a:pt x="f119" y="f138"/>
                      <a:pt x="f119" y="f138"/>
                      <a:pt x="f100" y="f139"/>
                    </a:cubicBezTo>
                    <a:cubicBezTo>
                      <a:pt x="f120" y="f39"/>
                      <a:pt x="f120" y="f39"/>
                      <a:pt x="f118" y="f39"/>
                    </a:cubicBezTo>
                    <a:cubicBezTo>
                      <a:pt x="f118" y="f39"/>
                      <a:pt x="f118" y="f140"/>
                      <a:pt x="f98" y="f140"/>
                    </a:cubicBezTo>
                    <a:cubicBezTo>
                      <a:pt x="f98" y="f141"/>
                      <a:pt x="f98" y="f144"/>
                      <a:pt x="f98" y="f144"/>
                    </a:cubicBezTo>
                    <a:cubicBezTo>
                      <a:pt x="f97" y="f145"/>
                      <a:pt x="f97" y="f145"/>
                      <a:pt x="f97" y="f145"/>
                    </a:cubicBezTo>
                    <a:cubicBezTo>
                      <a:pt x="f93" y="f146"/>
                      <a:pt x="f93" y="f146"/>
                      <a:pt x="f93" y="f146"/>
                    </a:cubicBezTo>
                    <a:cubicBezTo>
                      <a:pt x="f109" y="f147"/>
                      <a:pt x="f109" y="f147"/>
                      <a:pt x="f109" y="f147"/>
                    </a:cubicBezTo>
                    <a:cubicBezTo>
                      <a:pt x="f85" y="f35"/>
                      <a:pt x="f85" y="f35"/>
                      <a:pt x="f85" y="f35"/>
                    </a:cubicBezTo>
                    <a:cubicBezTo>
                      <a:pt x="f106" y="f35"/>
                      <a:pt x="f106" y="f35"/>
                      <a:pt x="f106" y="f35"/>
                    </a:cubicBezTo>
                    <a:cubicBezTo>
                      <a:pt x="f104" y="f148"/>
                      <a:pt x="f104" y="f148"/>
                      <a:pt x="f104" y="f148"/>
                    </a:cubicBezTo>
                    <a:cubicBezTo>
                      <a:pt x="f84" y="f149"/>
                      <a:pt x="f84" y="f149"/>
                      <a:pt x="f84" y="f149"/>
                    </a:cubicBezTo>
                    <a:cubicBezTo>
                      <a:pt x="f84" y="f149"/>
                      <a:pt x="f102" y="f149"/>
                      <a:pt x="f122" y="f149"/>
                    </a:cubicBezTo>
                    <a:cubicBezTo>
                      <a:pt x="f122" y="f149"/>
                      <a:pt x="f82" y="f149"/>
                      <a:pt x="f82" y="f149"/>
                    </a:cubicBezTo>
                    <a:cubicBezTo>
                      <a:pt x="f82" y="f149"/>
                      <a:pt x="f99" y="f148"/>
                      <a:pt x="f99" y="f149"/>
                    </a:cubicBezTo>
                    <a:cubicBezTo>
                      <a:pt x="f99" y="f33"/>
                      <a:pt x="f123" y="f28"/>
                      <a:pt x="f123" y="f28"/>
                    </a:cubicBezTo>
                    <a:cubicBezTo>
                      <a:pt x="f123" y="f28"/>
                      <a:pt x="f123" y="f27"/>
                      <a:pt x="f79" y="f150"/>
                    </a:cubicBezTo>
                    <a:cubicBezTo>
                      <a:pt x="f78" y="f26"/>
                      <a:pt x="f124" y="f25"/>
                      <a:pt x="f124" y="f25"/>
                    </a:cubicBezTo>
                    <a:cubicBezTo>
                      <a:pt x="f124" y="f25"/>
                      <a:pt x="f96" y="f21"/>
                      <a:pt x="f96" y="f19"/>
                    </a:cubicBezTo>
                    <a:cubicBezTo>
                      <a:pt x="f124" y="f151"/>
                      <a:pt x="f96" y="f151"/>
                      <a:pt x="f124" y="f151"/>
                    </a:cubicBezTo>
                    <a:cubicBezTo>
                      <a:pt x="f124" y="f18"/>
                      <a:pt x="f124" y="f18"/>
                      <a:pt x="f124" y="f18"/>
                    </a:cubicBezTo>
                    <a:cubicBezTo>
                      <a:pt x="f124" y="f18"/>
                      <a:pt x="f124" y="f18"/>
                      <a:pt x="f124" y="f16"/>
                    </a:cubicBezTo>
                    <a:cubicBezTo>
                      <a:pt x="f95" y="f16"/>
                      <a:pt x="f95" y="f152"/>
                      <a:pt x="f95" y="f152"/>
                    </a:cubicBezTo>
                    <a:cubicBezTo>
                      <a:pt x="f95" y="f9"/>
                      <a:pt x="f95" y="f9"/>
                      <a:pt x="f95" y="f9"/>
                    </a:cubicBezTo>
                    <a:cubicBezTo>
                      <a:pt x="f76" y="f9"/>
                      <a:pt x="f76" y="f9"/>
                      <a:pt x="f76" y="f9"/>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7" name="Freeform 6">
                <a:extLst>
                  <a:ext uri="{FF2B5EF4-FFF2-40B4-BE49-F238E27FC236}">
                    <a16:creationId xmlns:a16="http://schemas.microsoft.com/office/drawing/2014/main" id="{B949F611-2E95-483C-B88C-DBC7584CC288}"/>
                  </a:ext>
                </a:extLst>
              </p:cNvPr>
              <p:cNvSpPr/>
              <p:nvPr/>
            </p:nvSpPr>
            <p:spPr>
              <a:xfrm>
                <a:off x="3861246" y="4422760"/>
                <a:ext cx="230950" cy="422187"/>
              </a:xfrm>
              <a:custGeom>
                <a:avLst/>
                <a:gdLst>
                  <a:gd name="f0" fmla="val 10800000"/>
                  <a:gd name="f1" fmla="val 5400000"/>
                  <a:gd name="f2" fmla="val 180"/>
                  <a:gd name="f3" fmla="val w"/>
                  <a:gd name="f4" fmla="val h"/>
                  <a:gd name="f5" fmla="val 0"/>
                  <a:gd name="f6" fmla="val 85"/>
                  <a:gd name="f7" fmla="val 160"/>
                  <a:gd name="f8" fmla="val 52"/>
                  <a:gd name="f9" fmla="val 49"/>
                  <a:gd name="f10" fmla="val 158"/>
                  <a:gd name="f11" fmla="val 48"/>
                  <a:gd name="f12" fmla="val 159"/>
                  <a:gd name="f13" fmla="val 46"/>
                  <a:gd name="f14" fmla="val 155"/>
                  <a:gd name="f15" fmla="val 45"/>
                  <a:gd name="f16" fmla="val 154"/>
                  <a:gd name="f17" fmla="val 152"/>
                  <a:gd name="f18" fmla="val 44"/>
                  <a:gd name="f19" fmla="val 153"/>
                  <a:gd name="f20" fmla="val 151"/>
                  <a:gd name="f21" fmla="val 150"/>
                  <a:gd name="f22" fmla="val 149"/>
                  <a:gd name="f23" fmla="val 42"/>
                  <a:gd name="f24" fmla="val 148"/>
                  <a:gd name="f25" fmla="val 147"/>
                  <a:gd name="f26" fmla="val 41"/>
                  <a:gd name="f27" fmla="val 145"/>
                  <a:gd name="f28" fmla="val 40"/>
                  <a:gd name="f29" fmla="val 38"/>
                  <a:gd name="f30" fmla="val 141"/>
                  <a:gd name="f31" fmla="val 139"/>
                  <a:gd name="f32" fmla="val 36"/>
                  <a:gd name="f33" fmla="val 35"/>
                  <a:gd name="f34" fmla="val 34"/>
                  <a:gd name="f35" fmla="val 33"/>
                  <a:gd name="f36" fmla="val 32"/>
                  <a:gd name="f37" fmla="val 138"/>
                  <a:gd name="f38" fmla="val 31"/>
                  <a:gd name="f39" fmla="val 137"/>
                  <a:gd name="f40" fmla="val 27"/>
                  <a:gd name="f41" fmla="val 135"/>
                  <a:gd name="f42" fmla="val 15"/>
                  <a:gd name="f43" fmla="val 128"/>
                  <a:gd name="f44" fmla="val 14"/>
                  <a:gd name="f45" fmla="val 126"/>
                  <a:gd name="f46" fmla="val 125"/>
                  <a:gd name="f47" fmla="val 124"/>
                  <a:gd name="f48" fmla="val 13"/>
                  <a:gd name="f49" fmla="val 12"/>
                  <a:gd name="f50" fmla="val 123"/>
                  <a:gd name="f51" fmla="val 11"/>
                  <a:gd name="f52" fmla="val 122"/>
                  <a:gd name="f53" fmla="val 10"/>
                  <a:gd name="f54" fmla="val 121"/>
                  <a:gd name="f55" fmla="val 120"/>
                  <a:gd name="f56" fmla="val 16"/>
                  <a:gd name="f57" fmla="val 17"/>
                  <a:gd name="f58" fmla="val 18"/>
                  <a:gd name="f59" fmla="val 19"/>
                  <a:gd name="f60" fmla="val 119"/>
                  <a:gd name="f61" fmla="val 118"/>
                  <a:gd name="f62" fmla="val 116"/>
                  <a:gd name="f63" fmla="val 111"/>
                  <a:gd name="f64" fmla="val 108"/>
                  <a:gd name="f65" fmla="val 103"/>
                  <a:gd name="f66" fmla="val 101"/>
                  <a:gd name="f67" fmla="val 100"/>
                  <a:gd name="f68" fmla="val 99"/>
                  <a:gd name="f69" fmla="val 98"/>
                  <a:gd name="f70" fmla="val 97"/>
                  <a:gd name="f71" fmla="val 95"/>
                  <a:gd name="f72" fmla="val 94"/>
                  <a:gd name="f73" fmla="val 93"/>
                  <a:gd name="f74" fmla="val 91"/>
                  <a:gd name="f75" fmla="val 90"/>
                  <a:gd name="f76" fmla="val 89"/>
                  <a:gd name="f77" fmla="val 86"/>
                  <a:gd name="f78" fmla="val 83"/>
                  <a:gd name="f79" fmla="val 81"/>
                  <a:gd name="f80" fmla="val 78"/>
                  <a:gd name="f81" fmla="val 77"/>
                  <a:gd name="f82" fmla="val 76"/>
                  <a:gd name="f83" fmla="val 75"/>
                  <a:gd name="f84" fmla="val 74"/>
                  <a:gd name="f85" fmla="val 73"/>
                  <a:gd name="f86" fmla="val 72"/>
                  <a:gd name="f87" fmla="val 71"/>
                  <a:gd name="f88" fmla="val 8"/>
                  <a:gd name="f89" fmla="val 69"/>
                  <a:gd name="f90" fmla="val 67"/>
                  <a:gd name="f91" fmla="val 66"/>
                  <a:gd name="f92" fmla="val 65"/>
                  <a:gd name="f93" fmla="val 64"/>
                  <a:gd name="f94" fmla="val 63"/>
                  <a:gd name="f95" fmla="val 62"/>
                  <a:gd name="f96" fmla="val 61"/>
                  <a:gd name="f97" fmla="val 60"/>
                  <a:gd name="f98" fmla="val 59"/>
                  <a:gd name="f99" fmla="val 58"/>
                  <a:gd name="f100" fmla="val 57"/>
                  <a:gd name="f101" fmla="val 56"/>
                  <a:gd name="f102" fmla="val 55"/>
                  <a:gd name="f103" fmla="val 54"/>
                  <a:gd name="f104" fmla="val 47"/>
                  <a:gd name="f105" fmla="val 9"/>
                  <a:gd name="f106" fmla="val 7"/>
                  <a:gd name="f107" fmla="val 4"/>
                  <a:gd name="f108" fmla="val 43"/>
                  <a:gd name="f109" fmla="val 5"/>
                  <a:gd name="f110" fmla="val 39"/>
                  <a:gd name="f111" fmla="val 37"/>
                  <a:gd name="f112" fmla="val 30"/>
                  <a:gd name="f113" fmla="val 1"/>
                  <a:gd name="f114" fmla="val 28"/>
                  <a:gd name="f115" fmla="val 25"/>
                  <a:gd name="f116" fmla="val 2"/>
                  <a:gd name="f117" fmla="val 23"/>
                  <a:gd name="f118" fmla="val 3"/>
                  <a:gd name="f119" fmla="val 21"/>
                  <a:gd name="f120" fmla="val 20"/>
                  <a:gd name="f121" fmla="val 6"/>
                  <a:gd name="f122" fmla="val 22"/>
                  <a:gd name="f123" fmla="val 24"/>
                  <a:gd name="f124" fmla="val 26"/>
                  <a:gd name="f125" fmla="val 29"/>
                  <a:gd name="f126" fmla="val 50"/>
                  <a:gd name="f127" fmla="val 53"/>
                  <a:gd name="f128" fmla="val 51"/>
                  <a:gd name="f129" fmla="val 68"/>
                  <a:gd name="f130" fmla="val 79"/>
                  <a:gd name="f131" fmla="val 80"/>
                  <a:gd name="f132" fmla="val 82"/>
                  <a:gd name="f133" fmla="val 84"/>
                  <a:gd name="f134" fmla="val 87"/>
                  <a:gd name="f135" fmla="val 88"/>
                  <a:gd name="f136" fmla="val 70"/>
                  <a:gd name="f137" fmla="val 96"/>
                  <a:gd name="f138" fmla="val 104"/>
                  <a:gd name="f139" fmla="val 106"/>
                  <a:gd name="f140" fmla="val 107"/>
                  <a:gd name="f141" fmla="val 115"/>
                  <a:gd name="f142" fmla="val 132"/>
                  <a:gd name="f143" fmla="val 136"/>
                  <a:gd name="f144" fmla="val 140"/>
                  <a:gd name="f145" fmla="val 142"/>
                  <a:gd name="f146" fmla="val 143"/>
                  <a:gd name="f147" fmla="val 144"/>
                  <a:gd name="f148" fmla="val 146"/>
                  <a:gd name="f149" fmla="val 156"/>
                  <a:gd name="f150" fmla="val 157"/>
                  <a:gd name="f151" fmla="val 92"/>
                  <a:gd name="f152" fmla="val 114"/>
                  <a:gd name="f153" fmla="val 117"/>
                  <a:gd name="f154" fmla="+- 0 0 -90"/>
                  <a:gd name="f155" fmla="*/ f3 1 85"/>
                  <a:gd name="f156" fmla="*/ f4 1 160"/>
                  <a:gd name="f157" fmla="val f5"/>
                  <a:gd name="f158" fmla="val f6"/>
                  <a:gd name="f159" fmla="val f7"/>
                  <a:gd name="f160" fmla="*/ f154 f0 1"/>
                  <a:gd name="f161" fmla="+- f159 0 f157"/>
                  <a:gd name="f162" fmla="+- f158 0 f157"/>
                  <a:gd name="f163" fmla="*/ f160 1 f2"/>
                  <a:gd name="f164" fmla="*/ f162 1 85"/>
                  <a:gd name="f165" fmla="*/ f161 1 160"/>
                  <a:gd name="f166" fmla="*/ 45 f162 1"/>
                  <a:gd name="f167" fmla="*/ 154 f161 1"/>
                  <a:gd name="f168" fmla="*/ 41 f162 1"/>
                  <a:gd name="f169" fmla="*/ 145 f161 1"/>
                  <a:gd name="f170" fmla="*/ 15 f162 1"/>
                  <a:gd name="f171" fmla="*/ 128 f161 1"/>
                  <a:gd name="f172" fmla="*/ 14 f162 1"/>
                  <a:gd name="f173" fmla="*/ 121 f161 1"/>
                  <a:gd name="f174" fmla="*/ 18 f162 1"/>
                  <a:gd name="f175" fmla="*/ 119 f161 1"/>
                  <a:gd name="f176" fmla="*/ 12 f162 1"/>
                  <a:gd name="f177" fmla="*/ 100 f161 1"/>
                  <a:gd name="f178" fmla="*/ 93 f161 1"/>
                  <a:gd name="f179" fmla="*/ 77 f161 1"/>
                  <a:gd name="f180" fmla="*/ 11 f162 1"/>
                  <a:gd name="f181" fmla="*/ 67 f161 1"/>
                  <a:gd name="f182" fmla="*/ 13 f162 1"/>
                  <a:gd name="f183" fmla="*/ 58 f161 1"/>
                  <a:gd name="f184" fmla="*/ 46 f161 1"/>
                  <a:gd name="f185" fmla="*/ 4 f162 1"/>
                  <a:gd name="f186" fmla="*/ 39 f161 1"/>
                  <a:gd name="f187" fmla="*/ 0 f162 1"/>
                  <a:gd name="f188" fmla="*/ 27 f161 1"/>
                  <a:gd name="f189" fmla="*/ 15 f161 1"/>
                  <a:gd name="f190" fmla="*/ 16 f162 1"/>
                  <a:gd name="f191" fmla="*/ 0 f161 1"/>
                  <a:gd name="f192" fmla="*/ 19 f162 1"/>
                  <a:gd name="f193" fmla="*/ 8 f161 1"/>
                  <a:gd name="f194" fmla="*/ 31 f162 1"/>
                  <a:gd name="f195" fmla="*/ 4 f161 1"/>
                  <a:gd name="f196" fmla="*/ 42 f162 1"/>
                  <a:gd name="f197" fmla="*/ 16 f161 1"/>
                  <a:gd name="f198" fmla="*/ 54 f162 1"/>
                  <a:gd name="f199" fmla="*/ 30 f161 1"/>
                  <a:gd name="f200" fmla="*/ 55 f162 1"/>
                  <a:gd name="f201" fmla="*/ 48 f161 1"/>
                  <a:gd name="f202" fmla="*/ 52 f162 1"/>
                  <a:gd name="f203" fmla="*/ 59 f161 1"/>
                  <a:gd name="f204" fmla="*/ 57 f162 1"/>
                  <a:gd name="f205" fmla="*/ 73 f161 1"/>
                  <a:gd name="f206" fmla="*/ 68 f162 1"/>
                  <a:gd name="f207" fmla="*/ 87 f161 1"/>
                  <a:gd name="f208" fmla="*/ 77 f162 1"/>
                  <a:gd name="f209" fmla="*/ 88 f161 1"/>
                  <a:gd name="f210" fmla="*/ 80 f162 1"/>
                  <a:gd name="f211" fmla="*/ 107 f161 1"/>
                  <a:gd name="f212" fmla="*/ 60 f162 1"/>
                  <a:gd name="f213" fmla="*/ 140 f161 1"/>
                  <a:gd name="f214" fmla="*/ 61 f162 1"/>
                  <a:gd name="f215" fmla="*/ 147 f161 1"/>
                  <a:gd name="f216" fmla="*/ 59 f162 1"/>
                  <a:gd name="f217" fmla="*/ 49 f162 1"/>
                  <a:gd name="f218" fmla="*/ 158 f161 1"/>
                  <a:gd name="f219" fmla="*/ 151 f161 1"/>
                  <a:gd name="f220" fmla="*/ 63 f162 1"/>
                  <a:gd name="f221" fmla="*/ 149 f161 1"/>
                  <a:gd name="f222" fmla="*/ 75 f162 1"/>
                  <a:gd name="f223" fmla="*/ 124 f161 1"/>
                  <a:gd name="f224" fmla="*/ 91 f161 1"/>
                  <a:gd name="f225" fmla="*/ 69 f162 1"/>
                  <a:gd name="f226" fmla="*/ 90 f161 1"/>
                  <a:gd name="f227" fmla="*/ 65 f162 1"/>
                  <a:gd name="f228" fmla="*/ 81 f161 1"/>
                  <a:gd name="f229" fmla="*/ 68 f161 1"/>
                  <a:gd name="f230" fmla="*/ 55 f161 1"/>
                  <a:gd name="f231" fmla="*/ 42 f161 1"/>
                  <a:gd name="f232" fmla="*/ 26 f161 1"/>
                  <a:gd name="f233" fmla="*/ 40 f162 1"/>
                  <a:gd name="f234" fmla="*/ 24 f162 1"/>
                  <a:gd name="f235" fmla="*/ 7 f161 1"/>
                  <a:gd name="f236" fmla="*/ 17 f162 1"/>
                  <a:gd name="f237" fmla="*/ 5 f161 1"/>
                  <a:gd name="f238" fmla="*/ 9 f162 1"/>
                  <a:gd name="f239" fmla="*/ 9 f161 1"/>
                  <a:gd name="f240" fmla="*/ 20 f161 1"/>
                  <a:gd name="f241" fmla="*/ 6 f162 1"/>
                  <a:gd name="f242" fmla="*/ 32 f161 1"/>
                  <a:gd name="f243" fmla="*/ 5 f162 1"/>
                  <a:gd name="f244" fmla="*/ 41 f161 1"/>
                  <a:gd name="f245" fmla="*/ 66 f161 1"/>
                  <a:gd name="f246" fmla="*/ 75 f161 1"/>
                  <a:gd name="f247" fmla="*/ 92 f161 1"/>
                  <a:gd name="f248" fmla="*/ 101 f161 1"/>
                  <a:gd name="f249" fmla="*/ 122 f161 1"/>
                  <a:gd name="f250" fmla="*/ 120 f161 1"/>
                  <a:gd name="f251" fmla="*/ 27 f162 1"/>
                  <a:gd name="f252" fmla="*/ 135 f161 1"/>
                  <a:gd name="f253" fmla="*/ 38 f162 1"/>
                  <a:gd name="f254" fmla="*/ 139 f161 1"/>
                  <a:gd name="f255" fmla="*/ 47 f162 1"/>
                  <a:gd name="f256" fmla="*/ 155 f161 1"/>
                  <a:gd name="f257" fmla="+- f163 0 f1"/>
                  <a:gd name="f258" fmla="*/ f166 1 85"/>
                  <a:gd name="f259" fmla="*/ f167 1 160"/>
                  <a:gd name="f260" fmla="*/ f168 1 85"/>
                  <a:gd name="f261" fmla="*/ f169 1 160"/>
                  <a:gd name="f262" fmla="*/ f170 1 85"/>
                  <a:gd name="f263" fmla="*/ f171 1 160"/>
                  <a:gd name="f264" fmla="*/ f172 1 85"/>
                  <a:gd name="f265" fmla="*/ f173 1 160"/>
                  <a:gd name="f266" fmla="*/ f174 1 85"/>
                  <a:gd name="f267" fmla="*/ f175 1 160"/>
                  <a:gd name="f268" fmla="*/ f176 1 85"/>
                  <a:gd name="f269" fmla="*/ f177 1 160"/>
                  <a:gd name="f270" fmla="*/ f178 1 160"/>
                  <a:gd name="f271" fmla="*/ f179 1 160"/>
                  <a:gd name="f272" fmla="*/ f180 1 85"/>
                  <a:gd name="f273" fmla="*/ f181 1 160"/>
                  <a:gd name="f274" fmla="*/ f182 1 85"/>
                  <a:gd name="f275" fmla="*/ f183 1 160"/>
                  <a:gd name="f276" fmla="*/ f184 1 160"/>
                  <a:gd name="f277" fmla="*/ f185 1 85"/>
                  <a:gd name="f278" fmla="*/ f186 1 160"/>
                  <a:gd name="f279" fmla="*/ f187 1 85"/>
                  <a:gd name="f280" fmla="*/ f188 1 160"/>
                  <a:gd name="f281" fmla="*/ f189 1 160"/>
                  <a:gd name="f282" fmla="*/ f190 1 85"/>
                  <a:gd name="f283" fmla="*/ f191 1 160"/>
                  <a:gd name="f284" fmla="*/ f192 1 85"/>
                  <a:gd name="f285" fmla="*/ f193 1 160"/>
                  <a:gd name="f286" fmla="*/ f194 1 85"/>
                  <a:gd name="f287" fmla="*/ f195 1 160"/>
                  <a:gd name="f288" fmla="*/ f196 1 85"/>
                  <a:gd name="f289" fmla="*/ f197 1 160"/>
                  <a:gd name="f290" fmla="*/ f198 1 85"/>
                  <a:gd name="f291" fmla="*/ f199 1 160"/>
                  <a:gd name="f292" fmla="*/ f200 1 85"/>
                  <a:gd name="f293" fmla="*/ f201 1 160"/>
                  <a:gd name="f294" fmla="*/ f202 1 85"/>
                  <a:gd name="f295" fmla="*/ f203 1 160"/>
                  <a:gd name="f296" fmla="*/ f204 1 85"/>
                  <a:gd name="f297" fmla="*/ f205 1 160"/>
                  <a:gd name="f298" fmla="*/ f206 1 85"/>
                  <a:gd name="f299" fmla="*/ f207 1 160"/>
                  <a:gd name="f300" fmla="*/ f208 1 85"/>
                  <a:gd name="f301" fmla="*/ f209 1 160"/>
                  <a:gd name="f302" fmla="*/ f210 1 85"/>
                  <a:gd name="f303" fmla="*/ f211 1 160"/>
                  <a:gd name="f304" fmla="*/ f212 1 85"/>
                  <a:gd name="f305" fmla="*/ f213 1 160"/>
                  <a:gd name="f306" fmla="*/ f214 1 85"/>
                  <a:gd name="f307" fmla="*/ f215 1 160"/>
                  <a:gd name="f308" fmla="*/ f216 1 85"/>
                  <a:gd name="f309" fmla="*/ f217 1 85"/>
                  <a:gd name="f310" fmla="*/ f218 1 160"/>
                  <a:gd name="f311" fmla="*/ f219 1 160"/>
                  <a:gd name="f312" fmla="*/ f220 1 85"/>
                  <a:gd name="f313" fmla="*/ f221 1 160"/>
                  <a:gd name="f314" fmla="*/ f222 1 85"/>
                  <a:gd name="f315" fmla="*/ f223 1 160"/>
                  <a:gd name="f316" fmla="*/ f224 1 160"/>
                  <a:gd name="f317" fmla="*/ f225 1 85"/>
                  <a:gd name="f318" fmla="*/ f226 1 160"/>
                  <a:gd name="f319" fmla="*/ f227 1 85"/>
                  <a:gd name="f320" fmla="*/ f228 1 160"/>
                  <a:gd name="f321" fmla="*/ f229 1 160"/>
                  <a:gd name="f322" fmla="*/ f230 1 160"/>
                  <a:gd name="f323" fmla="*/ f231 1 160"/>
                  <a:gd name="f324" fmla="*/ f232 1 160"/>
                  <a:gd name="f325" fmla="*/ f233 1 85"/>
                  <a:gd name="f326" fmla="*/ f234 1 85"/>
                  <a:gd name="f327" fmla="*/ f235 1 160"/>
                  <a:gd name="f328" fmla="*/ f236 1 85"/>
                  <a:gd name="f329" fmla="*/ f237 1 160"/>
                  <a:gd name="f330" fmla="*/ f238 1 85"/>
                  <a:gd name="f331" fmla="*/ f239 1 160"/>
                  <a:gd name="f332" fmla="*/ f240 1 160"/>
                  <a:gd name="f333" fmla="*/ f241 1 85"/>
                  <a:gd name="f334" fmla="*/ f242 1 160"/>
                  <a:gd name="f335" fmla="*/ f243 1 85"/>
                  <a:gd name="f336" fmla="*/ f244 1 160"/>
                  <a:gd name="f337" fmla="*/ f245 1 160"/>
                  <a:gd name="f338" fmla="*/ f246 1 160"/>
                  <a:gd name="f339" fmla="*/ f247 1 160"/>
                  <a:gd name="f340" fmla="*/ f248 1 160"/>
                  <a:gd name="f341" fmla="*/ f249 1 160"/>
                  <a:gd name="f342" fmla="*/ f250 1 160"/>
                  <a:gd name="f343" fmla="*/ f251 1 85"/>
                  <a:gd name="f344" fmla="*/ f252 1 160"/>
                  <a:gd name="f345" fmla="*/ f253 1 85"/>
                  <a:gd name="f346" fmla="*/ f254 1 160"/>
                  <a:gd name="f347" fmla="*/ f255 1 85"/>
                  <a:gd name="f348" fmla="*/ f256 1 160"/>
                  <a:gd name="f349" fmla="*/ 0 1 f164"/>
                  <a:gd name="f350" fmla="*/ f158 1 f164"/>
                  <a:gd name="f351" fmla="*/ 0 1 f165"/>
                  <a:gd name="f352" fmla="*/ f159 1 f165"/>
                  <a:gd name="f353" fmla="*/ f258 1 f164"/>
                  <a:gd name="f354" fmla="*/ f259 1 f165"/>
                  <a:gd name="f355" fmla="*/ f260 1 f164"/>
                  <a:gd name="f356" fmla="*/ f261 1 f165"/>
                  <a:gd name="f357" fmla="*/ f262 1 f164"/>
                  <a:gd name="f358" fmla="*/ f263 1 f165"/>
                  <a:gd name="f359" fmla="*/ f264 1 f164"/>
                  <a:gd name="f360" fmla="*/ f265 1 f165"/>
                  <a:gd name="f361" fmla="*/ f266 1 f164"/>
                  <a:gd name="f362" fmla="*/ f267 1 f165"/>
                  <a:gd name="f363" fmla="*/ f268 1 f164"/>
                  <a:gd name="f364" fmla="*/ f269 1 f165"/>
                  <a:gd name="f365" fmla="*/ f270 1 f165"/>
                  <a:gd name="f366" fmla="*/ f271 1 f165"/>
                  <a:gd name="f367" fmla="*/ f272 1 f164"/>
                  <a:gd name="f368" fmla="*/ f273 1 f165"/>
                  <a:gd name="f369" fmla="*/ f274 1 f164"/>
                  <a:gd name="f370" fmla="*/ f275 1 f165"/>
                  <a:gd name="f371" fmla="*/ f276 1 f165"/>
                  <a:gd name="f372" fmla="*/ f277 1 f164"/>
                  <a:gd name="f373" fmla="*/ f278 1 f165"/>
                  <a:gd name="f374" fmla="*/ f279 1 f164"/>
                  <a:gd name="f375" fmla="*/ f280 1 f165"/>
                  <a:gd name="f376" fmla="*/ f281 1 f165"/>
                  <a:gd name="f377" fmla="*/ f282 1 f164"/>
                  <a:gd name="f378" fmla="*/ f283 1 f165"/>
                  <a:gd name="f379" fmla="*/ f284 1 f164"/>
                  <a:gd name="f380" fmla="*/ f285 1 f165"/>
                  <a:gd name="f381" fmla="*/ f286 1 f164"/>
                  <a:gd name="f382" fmla="*/ f287 1 f165"/>
                  <a:gd name="f383" fmla="*/ f288 1 f164"/>
                  <a:gd name="f384" fmla="*/ f289 1 f165"/>
                  <a:gd name="f385" fmla="*/ f290 1 f164"/>
                  <a:gd name="f386" fmla="*/ f291 1 f165"/>
                  <a:gd name="f387" fmla="*/ f292 1 f164"/>
                  <a:gd name="f388" fmla="*/ f293 1 f165"/>
                  <a:gd name="f389" fmla="*/ f294 1 f164"/>
                  <a:gd name="f390" fmla="*/ f295 1 f165"/>
                  <a:gd name="f391" fmla="*/ f296 1 f164"/>
                  <a:gd name="f392" fmla="*/ f297 1 f165"/>
                  <a:gd name="f393" fmla="*/ f298 1 f164"/>
                  <a:gd name="f394" fmla="*/ f299 1 f165"/>
                  <a:gd name="f395" fmla="*/ f300 1 f164"/>
                  <a:gd name="f396" fmla="*/ f301 1 f165"/>
                  <a:gd name="f397" fmla="*/ f302 1 f164"/>
                  <a:gd name="f398" fmla="*/ f303 1 f165"/>
                  <a:gd name="f399" fmla="*/ f304 1 f164"/>
                  <a:gd name="f400" fmla="*/ f305 1 f165"/>
                  <a:gd name="f401" fmla="*/ f306 1 f164"/>
                  <a:gd name="f402" fmla="*/ f307 1 f165"/>
                  <a:gd name="f403" fmla="*/ f308 1 f164"/>
                  <a:gd name="f404" fmla="*/ f309 1 f164"/>
                  <a:gd name="f405" fmla="*/ f310 1 f165"/>
                  <a:gd name="f406" fmla="*/ f311 1 f165"/>
                  <a:gd name="f407" fmla="*/ f312 1 f164"/>
                  <a:gd name="f408" fmla="*/ f313 1 f165"/>
                  <a:gd name="f409" fmla="*/ f314 1 f164"/>
                  <a:gd name="f410" fmla="*/ f315 1 f165"/>
                  <a:gd name="f411" fmla="*/ f316 1 f165"/>
                  <a:gd name="f412" fmla="*/ f317 1 f164"/>
                  <a:gd name="f413" fmla="*/ f318 1 f165"/>
                  <a:gd name="f414" fmla="*/ f319 1 f164"/>
                  <a:gd name="f415" fmla="*/ f320 1 f165"/>
                  <a:gd name="f416" fmla="*/ f321 1 f165"/>
                  <a:gd name="f417" fmla="*/ f322 1 f165"/>
                  <a:gd name="f418" fmla="*/ f323 1 f165"/>
                  <a:gd name="f419" fmla="*/ f324 1 f165"/>
                  <a:gd name="f420" fmla="*/ f325 1 f164"/>
                  <a:gd name="f421" fmla="*/ f326 1 f164"/>
                  <a:gd name="f422" fmla="*/ f327 1 f165"/>
                  <a:gd name="f423" fmla="*/ f328 1 f164"/>
                  <a:gd name="f424" fmla="*/ f329 1 f165"/>
                  <a:gd name="f425" fmla="*/ f330 1 f164"/>
                  <a:gd name="f426" fmla="*/ f331 1 f165"/>
                  <a:gd name="f427" fmla="*/ f332 1 f165"/>
                  <a:gd name="f428" fmla="*/ f333 1 f164"/>
                  <a:gd name="f429" fmla="*/ f334 1 f165"/>
                  <a:gd name="f430" fmla="*/ f335 1 f164"/>
                  <a:gd name="f431" fmla="*/ f336 1 f165"/>
                  <a:gd name="f432" fmla="*/ f337 1 f165"/>
                  <a:gd name="f433" fmla="*/ f338 1 f165"/>
                  <a:gd name="f434" fmla="*/ f339 1 f165"/>
                  <a:gd name="f435" fmla="*/ f340 1 f165"/>
                  <a:gd name="f436" fmla="*/ f341 1 f165"/>
                  <a:gd name="f437" fmla="*/ f342 1 f165"/>
                  <a:gd name="f438" fmla="*/ f343 1 f164"/>
                  <a:gd name="f439" fmla="*/ f344 1 f165"/>
                  <a:gd name="f440" fmla="*/ f345 1 f164"/>
                  <a:gd name="f441" fmla="*/ f346 1 f165"/>
                  <a:gd name="f442" fmla="*/ f347 1 f164"/>
                  <a:gd name="f443" fmla="*/ f348 1 f165"/>
                  <a:gd name="f444" fmla="*/ f349 f155 1"/>
                  <a:gd name="f445" fmla="*/ f350 f155 1"/>
                  <a:gd name="f446" fmla="*/ f352 f156 1"/>
                  <a:gd name="f447" fmla="*/ f351 f156 1"/>
                  <a:gd name="f448" fmla="*/ f353 f155 1"/>
                  <a:gd name="f449" fmla="*/ f354 f156 1"/>
                  <a:gd name="f450" fmla="*/ f355 f155 1"/>
                  <a:gd name="f451" fmla="*/ f356 f156 1"/>
                  <a:gd name="f452" fmla="*/ f357 f155 1"/>
                  <a:gd name="f453" fmla="*/ f358 f156 1"/>
                  <a:gd name="f454" fmla="*/ f359 f155 1"/>
                  <a:gd name="f455" fmla="*/ f360 f156 1"/>
                  <a:gd name="f456" fmla="*/ f361 f155 1"/>
                  <a:gd name="f457" fmla="*/ f362 f156 1"/>
                  <a:gd name="f458" fmla="*/ f363 f155 1"/>
                  <a:gd name="f459" fmla="*/ f364 f156 1"/>
                  <a:gd name="f460" fmla="*/ f365 f156 1"/>
                  <a:gd name="f461" fmla="*/ f366 f156 1"/>
                  <a:gd name="f462" fmla="*/ f367 f155 1"/>
                  <a:gd name="f463" fmla="*/ f368 f156 1"/>
                  <a:gd name="f464" fmla="*/ f369 f155 1"/>
                  <a:gd name="f465" fmla="*/ f370 f156 1"/>
                  <a:gd name="f466" fmla="*/ f371 f156 1"/>
                  <a:gd name="f467" fmla="*/ f372 f155 1"/>
                  <a:gd name="f468" fmla="*/ f373 f156 1"/>
                  <a:gd name="f469" fmla="*/ f374 f155 1"/>
                  <a:gd name="f470" fmla="*/ f375 f156 1"/>
                  <a:gd name="f471" fmla="*/ f376 f156 1"/>
                  <a:gd name="f472" fmla="*/ f377 f155 1"/>
                  <a:gd name="f473" fmla="*/ f378 f156 1"/>
                  <a:gd name="f474" fmla="*/ f379 f155 1"/>
                  <a:gd name="f475" fmla="*/ f380 f156 1"/>
                  <a:gd name="f476" fmla="*/ f381 f155 1"/>
                  <a:gd name="f477" fmla="*/ f382 f156 1"/>
                  <a:gd name="f478" fmla="*/ f383 f155 1"/>
                  <a:gd name="f479" fmla="*/ f384 f156 1"/>
                  <a:gd name="f480" fmla="*/ f385 f155 1"/>
                  <a:gd name="f481" fmla="*/ f386 f156 1"/>
                  <a:gd name="f482" fmla="*/ f387 f155 1"/>
                  <a:gd name="f483" fmla="*/ f388 f156 1"/>
                  <a:gd name="f484" fmla="*/ f389 f155 1"/>
                  <a:gd name="f485" fmla="*/ f390 f156 1"/>
                  <a:gd name="f486" fmla="*/ f391 f155 1"/>
                  <a:gd name="f487" fmla="*/ f392 f156 1"/>
                  <a:gd name="f488" fmla="*/ f393 f155 1"/>
                  <a:gd name="f489" fmla="*/ f394 f156 1"/>
                  <a:gd name="f490" fmla="*/ f395 f155 1"/>
                  <a:gd name="f491" fmla="*/ f396 f156 1"/>
                  <a:gd name="f492" fmla="*/ f397 f155 1"/>
                  <a:gd name="f493" fmla="*/ f398 f156 1"/>
                  <a:gd name="f494" fmla="*/ f399 f155 1"/>
                  <a:gd name="f495" fmla="*/ f400 f156 1"/>
                  <a:gd name="f496" fmla="*/ f401 f155 1"/>
                  <a:gd name="f497" fmla="*/ f402 f156 1"/>
                  <a:gd name="f498" fmla="*/ f403 f155 1"/>
                  <a:gd name="f499" fmla="*/ f404 f155 1"/>
                  <a:gd name="f500" fmla="*/ f405 f156 1"/>
                  <a:gd name="f501" fmla="*/ f406 f156 1"/>
                  <a:gd name="f502" fmla="*/ f407 f155 1"/>
                  <a:gd name="f503" fmla="*/ f408 f156 1"/>
                  <a:gd name="f504" fmla="*/ f409 f155 1"/>
                  <a:gd name="f505" fmla="*/ f410 f156 1"/>
                  <a:gd name="f506" fmla="*/ f411 f156 1"/>
                  <a:gd name="f507" fmla="*/ f412 f155 1"/>
                  <a:gd name="f508" fmla="*/ f413 f156 1"/>
                  <a:gd name="f509" fmla="*/ f414 f155 1"/>
                  <a:gd name="f510" fmla="*/ f415 f156 1"/>
                  <a:gd name="f511" fmla="*/ f416 f156 1"/>
                  <a:gd name="f512" fmla="*/ f417 f156 1"/>
                  <a:gd name="f513" fmla="*/ f418 f156 1"/>
                  <a:gd name="f514" fmla="*/ f419 f156 1"/>
                  <a:gd name="f515" fmla="*/ f420 f155 1"/>
                  <a:gd name="f516" fmla="*/ f421 f155 1"/>
                  <a:gd name="f517" fmla="*/ f422 f156 1"/>
                  <a:gd name="f518" fmla="*/ f423 f155 1"/>
                  <a:gd name="f519" fmla="*/ f424 f156 1"/>
                  <a:gd name="f520" fmla="*/ f425 f155 1"/>
                  <a:gd name="f521" fmla="*/ f426 f156 1"/>
                  <a:gd name="f522" fmla="*/ f427 f156 1"/>
                  <a:gd name="f523" fmla="*/ f428 f155 1"/>
                  <a:gd name="f524" fmla="*/ f429 f156 1"/>
                  <a:gd name="f525" fmla="*/ f430 f155 1"/>
                  <a:gd name="f526" fmla="*/ f431 f156 1"/>
                  <a:gd name="f527" fmla="*/ f432 f156 1"/>
                  <a:gd name="f528" fmla="*/ f433 f156 1"/>
                  <a:gd name="f529" fmla="*/ f434 f156 1"/>
                  <a:gd name="f530" fmla="*/ f435 f156 1"/>
                  <a:gd name="f531" fmla="*/ f436 f156 1"/>
                  <a:gd name="f532" fmla="*/ f437 f156 1"/>
                  <a:gd name="f533" fmla="*/ f438 f155 1"/>
                  <a:gd name="f534" fmla="*/ f439 f156 1"/>
                  <a:gd name="f535" fmla="*/ f440 f155 1"/>
                  <a:gd name="f536" fmla="*/ f441 f156 1"/>
                  <a:gd name="f537" fmla="*/ f442 f155 1"/>
                  <a:gd name="f538" fmla="*/ f443 f156 1"/>
                </a:gdLst>
                <a:ahLst/>
                <a:cxnLst>
                  <a:cxn ang="3cd4">
                    <a:pos x="hc" y="t"/>
                  </a:cxn>
                  <a:cxn ang="0">
                    <a:pos x="r" y="vc"/>
                  </a:cxn>
                  <a:cxn ang="cd4">
                    <a:pos x="hc" y="b"/>
                  </a:cxn>
                  <a:cxn ang="cd2">
                    <a:pos x="l" y="vc"/>
                  </a:cxn>
                  <a:cxn ang="f257">
                    <a:pos x="f448" y="f449"/>
                  </a:cxn>
                  <a:cxn ang="f257">
                    <a:pos x="f450" y="f451"/>
                  </a:cxn>
                  <a:cxn ang="f257">
                    <a:pos x="f452" y="f453"/>
                  </a:cxn>
                  <a:cxn ang="f257">
                    <a:pos x="f454" y="f455"/>
                  </a:cxn>
                  <a:cxn ang="f257">
                    <a:pos x="f456" y="f457"/>
                  </a:cxn>
                  <a:cxn ang="f257">
                    <a:pos x="f458" y="f459"/>
                  </a:cxn>
                  <a:cxn ang="f257">
                    <a:pos x="f454" y="f460"/>
                  </a:cxn>
                  <a:cxn ang="f257">
                    <a:pos x="f454" y="f461"/>
                  </a:cxn>
                  <a:cxn ang="f257">
                    <a:pos x="f462" y="f463"/>
                  </a:cxn>
                  <a:cxn ang="f257">
                    <a:pos x="f464" y="f465"/>
                  </a:cxn>
                  <a:cxn ang="f257">
                    <a:pos x="f454" y="f466"/>
                  </a:cxn>
                  <a:cxn ang="f257">
                    <a:pos x="f467" y="f468"/>
                  </a:cxn>
                  <a:cxn ang="f257">
                    <a:pos x="f469" y="f470"/>
                  </a:cxn>
                  <a:cxn ang="f257">
                    <a:pos x="f467" y="f471"/>
                  </a:cxn>
                  <a:cxn ang="f257">
                    <a:pos x="f472" y="f473"/>
                  </a:cxn>
                  <a:cxn ang="f257">
                    <a:pos x="f474" y="f475"/>
                  </a:cxn>
                  <a:cxn ang="f257">
                    <a:pos x="f476" y="f477"/>
                  </a:cxn>
                  <a:cxn ang="f257">
                    <a:pos x="f478" y="f479"/>
                  </a:cxn>
                  <a:cxn ang="f257">
                    <a:pos x="f480" y="f481"/>
                  </a:cxn>
                  <a:cxn ang="f257">
                    <a:pos x="f482" y="f483"/>
                  </a:cxn>
                  <a:cxn ang="f257">
                    <a:pos x="f484" y="f485"/>
                  </a:cxn>
                  <a:cxn ang="f257">
                    <a:pos x="f486" y="f487"/>
                  </a:cxn>
                  <a:cxn ang="f257">
                    <a:pos x="f488" y="f489"/>
                  </a:cxn>
                  <a:cxn ang="f257">
                    <a:pos x="f490" y="f491"/>
                  </a:cxn>
                  <a:cxn ang="f257">
                    <a:pos x="f492" y="f493"/>
                  </a:cxn>
                  <a:cxn ang="f257">
                    <a:pos x="f494" y="f495"/>
                  </a:cxn>
                  <a:cxn ang="f257">
                    <a:pos x="f496" y="f497"/>
                  </a:cxn>
                  <a:cxn ang="f257">
                    <a:pos x="f498" y="f449"/>
                  </a:cxn>
                  <a:cxn ang="f257">
                    <a:pos x="f499" y="f500"/>
                  </a:cxn>
                  <a:cxn ang="f257">
                    <a:pos x="f486" y="f501"/>
                  </a:cxn>
                  <a:cxn ang="f257">
                    <a:pos x="f502" y="f503"/>
                  </a:cxn>
                  <a:cxn ang="f257">
                    <a:pos x="f498" y="f495"/>
                  </a:cxn>
                  <a:cxn ang="f257">
                    <a:pos x="f504" y="f505"/>
                  </a:cxn>
                  <a:cxn ang="f257">
                    <a:pos x="f492" y="f506"/>
                  </a:cxn>
                  <a:cxn ang="f257">
                    <a:pos x="f507" y="f508"/>
                  </a:cxn>
                  <a:cxn ang="f257">
                    <a:pos x="f509" y="f510"/>
                  </a:cxn>
                  <a:cxn ang="f257">
                    <a:pos x="f482" y="f511"/>
                  </a:cxn>
                  <a:cxn ang="f257">
                    <a:pos x="f480" y="f512"/>
                  </a:cxn>
                  <a:cxn ang="f257">
                    <a:pos x="f480" y="f513"/>
                  </a:cxn>
                  <a:cxn ang="f257">
                    <a:pos x="f484" y="f514"/>
                  </a:cxn>
                  <a:cxn ang="f257">
                    <a:pos x="f515" y="f471"/>
                  </a:cxn>
                  <a:cxn ang="f257">
                    <a:pos x="f516" y="f517"/>
                  </a:cxn>
                  <a:cxn ang="f257">
                    <a:pos x="f518" y="f519"/>
                  </a:cxn>
                  <a:cxn ang="f257">
                    <a:pos x="f520" y="f521"/>
                  </a:cxn>
                  <a:cxn ang="f257">
                    <a:pos x="f467" y="f522"/>
                  </a:cxn>
                  <a:cxn ang="f257">
                    <a:pos x="f523" y="f524"/>
                  </a:cxn>
                  <a:cxn ang="f257">
                    <a:pos x="f525" y="f526"/>
                  </a:cxn>
                  <a:cxn ang="f257">
                    <a:pos x="f452" y="f466"/>
                  </a:cxn>
                  <a:cxn ang="f257">
                    <a:pos x="f464" y="f485"/>
                  </a:cxn>
                  <a:cxn ang="f257">
                    <a:pos x="f458" y="f527"/>
                  </a:cxn>
                  <a:cxn ang="f257">
                    <a:pos x="f452" y="f528"/>
                  </a:cxn>
                  <a:cxn ang="f257">
                    <a:pos x="f518" y="f529"/>
                  </a:cxn>
                  <a:cxn ang="f257">
                    <a:pos x="f464" y="f530"/>
                  </a:cxn>
                  <a:cxn ang="f257">
                    <a:pos x="f456" y="f531"/>
                  </a:cxn>
                  <a:cxn ang="f257">
                    <a:pos x="f464" y="f532"/>
                  </a:cxn>
                  <a:cxn ang="f257">
                    <a:pos x="f533" y="f534"/>
                  </a:cxn>
                  <a:cxn ang="f257">
                    <a:pos x="f535" y="f536"/>
                  </a:cxn>
                  <a:cxn ang="f257">
                    <a:pos x="f537" y="f538"/>
                  </a:cxn>
                </a:cxnLst>
                <a:rect l="f444" t="f447" r="f445" b="f446"/>
                <a:pathLst>
                  <a:path w="85" h="160">
                    <a:moveTo>
                      <a:pt x="f8" y="f7"/>
                    </a:moveTo>
                    <a:cubicBezTo>
                      <a:pt x="f8" y="f7"/>
                      <a:pt x="f8" y="f7"/>
                      <a:pt x="f8" y="f7"/>
                    </a:cubicBezTo>
                    <a:cubicBezTo>
                      <a:pt x="f9" y="f10"/>
                      <a:pt x="f9" y="f10"/>
                      <a:pt x="f9" y="f10"/>
                    </a:cubicBezTo>
                    <a:cubicBezTo>
                      <a:pt x="f11" y="f12"/>
                      <a:pt x="f11" y="f12"/>
                      <a:pt x="f11" y="f12"/>
                    </a:cubicBezTo>
                    <a:cubicBezTo>
                      <a:pt x="f13" y="f10"/>
                      <a:pt x="f13" y="f10"/>
                      <a:pt x="f13" y="f10"/>
                    </a:cubicBezTo>
                    <a:cubicBezTo>
                      <a:pt x="f13" y="f14"/>
                      <a:pt x="f13" y="f14"/>
                      <a:pt x="f13" y="f14"/>
                    </a:cubicBezTo>
                    <a:cubicBezTo>
                      <a:pt x="f13" y="f14"/>
                      <a:pt x="f15" y="f14"/>
                      <a:pt x="f15" y="f16"/>
                    </a:cubicBezTo>
                    <a:cubicBezTo>
                      <a:pt x="f15" y="f17"/>
                      <a:pt x="f15" y="f17"/>
                      <a:pt x="f15" y="f17"/>
                    </a:cubicBezTo>
                    <a:cubicBezTo>
                      <a:pt x="f18" y="f19"/>
                      <a:pt x="f18" y="f19"/>
                      <a:pt x="f18" y="f19"/>
                    </a:cubicBezTo>
                    <a:cubicBezTo>
                      <a:pt x="f18" y="f17"/>
                      <a:pt x="f18" y="f17"/>
                      <a:pt x="f18" y="f17"/>
                    </a:cubicBezTo>
                    <a:cubicBezTo>
                      <a:pt x="f18" y="f20"/>
                      <a:pt x="f18" y="f20"/>
                      <a:pt x="f18" y="f20"/>
                    </a:cubicBezTo>
                    <a:cubicBezTo>
                      <a:pt x="f18" y="f21"/>
                      <a:pt x="f18" y="f22"/>
                      <a:pt x="f15" y="f22"/>
                    </a:cubicBezTo>
                    <a:cubicBezTo>
                      <a:pt x="f18" y="f22"/>
                      <a:pt x="f23" y="f24"/>
                      <a:pt x="f23" y="f25"/>
                    </a:cubicBezTo>
                    <a:cubicBezTo>
                      <a:pt x="f26" y="f25"/>
                      <a:pt x="f26" y="f27"/>
                      <a:pt x="f26" y="f27"/>
                    </a:cubicBezTo>
                    <a:cubicBezTo>
                      <a:pt x="f28" y="f27"/>
                      <a:pt x="f29" y="f30"/>
                      <a:pt x="f29" y="f31"/>
                    </a:cubicBezTo>
                    <a:cubicBezTo>
                      <a:pt x="f32" y="f31"/>
                      <a:pt x="f33" y="f31"/>
                      <a:pt x="f33" y="f31"/>
                    </a:cubicBezTo>
                    <a:cubicBezTo>
                      <a:pt x="f34" y="f31"/>
                      <a:pt x="f35" y="f31"/>
                      <a:pt x="f35" y="f31"/>
                    </a:cubicBezTo>
                    <a:cubicBezTo>
                      <a:pt x="f36" y="f37"/>
                      <a:pt x="f36" y="f37"/>
                      <a:pt x="f36" y="f37"/>
                    </a:cubicBezTo>
                    <a:cubicBezTo>
                      <a:pt x="f38" y="f39"/>
                      <a:pt x="f38" y="f39"/>
                      <a:pt x="f38" y="f39"/>
                    </a:cubicBezTo>
                    <a:cubicBezTo>
                      <a:pt x="f40" y="f41"/>
                      <a:pt x="f40" y="f41"/>
                      <a:pt x="f40" y="f41"/>
                    </a:cubicBezTo>
                    <a:cubicBezTo>
                      <a:pt x="f42" y="f43"/>
                      <a:pt x="f42" y="f43"/>
                      <a:pt x="f42" y="f43"/>
                    </a:cubicBezTo>
                    <a:cubicBezTo>
                      <a:pt x="f42" y="f43"/>
                      <a:pt x="f44" y="f45"/>
                      <a:pt x="f44" y="f46"/>
                    </a:cubicBezTo>
                    <a:cubicBezTo>
                      <a:pt x="f44" y="f46"/>
                      <a:pt x="f44" y="f46"/>
                      <a:pt x="f44" y="f47"/>
                    </a:cubicBezTo>
                    <a:cubicBezTo>
                      <a:pt x="f48" y="f47"/>
                      <a:pt x="f49" y="f47"/>
                      <a:pt x="f49" y="f50"/>
                    </a:cubicBezTo>
                    <a:cubicBezTo>
                      <a:pt x="f51" y="f50"/>
                      <a:pt x="f51" y="f52"/>
                      <a:pt x="f53" y="f54"/>
                    </a:cubicBezTo>
                    <a:cubicBezTo>
                      <a:pt x="f53" y="f54"/>
                      <a:pt x="f53" y="f55"/>
                      <a:pt x="f53" y="f55"/>
                    </a:cubicBezTo>
                    <a:cubicBezTo>
                      <a:pt x="f48" y="f55"/>
                      <a:pt x="f48" y="f55"/>
                      <a:pt x="f48" y="f55"/>
                    </a:cubicBezTo>
                    <a:cubicBezTo>
                      <a:pt x="f48" y="f55"/>
                      <a:pt x="f44" y="f54"/>
                      <a:pt x="f44" y="f54"/>
                    </a:cubicBezTo>
                    <a:cubicBezTo>
                      <a:pt x="f42" y="f54"/>
                      <a:pt x="f42" y="f50"/>
                      <a:pt x="f42" y="f50"/>
                    </a:cubicBezTo>
                    <a:cubicBezTo>
                      <a:pt x="f42" y="f50"/>
                      <a:pt x="f56" y="f46"/>
                      <a:pt x="f57" y="f46"/>
                    </a:cubicBezTo>
                    <a:cubicBezTo>
                      <a:pt x="f57" y="f46"/>
                      <a:pt x="f58" y="f46"/>
                      <a:pt x="f58" y="f46"/>
                    </a:cubicBezTo>
                    <a:cubicBezTo>
                      <a:pt x="f58" y="f46"/>
                      <a:pt x="f58" y="f46"/>
                      <a:pt x="f58" y="f46"/>
                    </a:cubicBezTo>
                    <a:cubicBezTo>
                      <a:pt x="f59" y="f50"/>
                      <a:pt x="f59" y="f50"/>
                      <a:pt x="f59" y="f50"/>
                    </a:cubicBezTo>
                    <a:cubicBezTo>
                      <a:pt x="f58" y="f52"/>
                      <a:pt x="f58" y="f52"/>
                      <a:pt x="f58" y="f52"/>
                    </a:cubicBezTo>
                    <a:cubicBezTo>
                      <a:pt x="f58" y="f60"/>
                      <a:pt x="f58" y="f60"/>
                      <a:pt x="f58" y="f60"/>
                    </a:cubicBezTo>
                    <a:cubicBezTo>
                      <a:pt x="f57" y="f61"/>
                      <a:pt x="f57" y="f61"/>
                      <a:pt x="f57" y="f61"/>
                    </a:cubicBezTo>
                    <a:cubicBezTo>
                      <a:pt x="f56" y="f62"/>
                      <a:pt x="f56" y="f62"/>
                      <a:pt x="f56" y="f62"/>
                    </a:cubicBezTo>
                    <a:cubicBezTo>
                      <a:pt x="f49" y="f63"/>
                      <a:pt x="f49" y="f63"/>
                      <a:pt x="f49" y="f63"/>
                    </a:cubicBezTo>
                    <a:cubicBezTo>
                      <a:pt x="f53" y="f64"/>
                      <a:pt x="f53" y="f64"/>
                      <a:pt x="f53" y="f64"/>
                    </a:cubicBezTo>
                    <a:cubicBezTo>
                      <a:pt x="f49" y="f65"/>
                      <a:pt x="f49" y="f65"/>
                      <a:pt x="f49" y="f65"/>
                    </a:cubicBezTo>
                    <a:cubicBezTo>
                      <a:pt x="f51" y="f66"/>
                      <a:pt x="f51" y="f66"/>
                      <a:pt x="f51" y="f66"/>
                    </a:cubicBezTo>
                    <a:cubicBezTo>
                      <a:pt x="f51" y="f66"/>
                      <a:pt x="f49" y="f67"/>
                      <a:pt x="f49" y="f67"/>
                    </a:cubicBezTo>
                    <a:cubicBezTo>
                      <a:pt x="f49" y="f67"/>
                      <a:pt x="f48" y="f68"/>
                      <a:pt x="f48" y="f68"/>
                    </a:cubicBezTo>
                    <a:cubicBezTo>
                      <a:pt x="f48" y="f68"/>
                      <a:pt x="f48" y="f69"/>
                      <a:pt x="f48" y="f69"/>
                    </a:cubicBezTo>
                    <a:cubicBezTo>
                      <a:pt x="f48" y="f70"/>
                      <a:pt x="f48" y="f70"/>
                      <a:pt x="f48" y="f70"/>
                    </a:cubicBezTo>
                    <a:cubicBezTo>
                      <a:pt x="f44" y="f71"/>
                      <a:pt x="f44" y="f71"/>
                      <a:pt x="f44" y="f71"/>
                    </a:cubicBezTo>
                    <a:cubicBezTo>
                      <a:pt x="f49" y="f71"/>
                      <a:pt x="f49" y="f71"/>
                      <a:pt x="f49" y="f71"/>
                    </a:cubicBezTo>
                    <a:cubicBezTo>
                      <a:pt x="f49" y="f72"/>
                      <a:pt x="f48" y="f73"/>
                      <a:pt x="f48" y="f73"/>
                    </a:cubicBezTo>
                    <a:cubicBezTo>
                      <a:pt x="f48" y="f73"/>
                      <a:pt x="f48" y="f73"/>
                      <a:pt x="f44" y="f73"/>
                    </a:cubicBezTo>
                    <a:cubicBezTo>
                      <a:pt x="f56" y="f74"/>
                      <a:pt x="f56" y="f74"/>
                      <a:pt x="f56" y="f74"/>
                    </a:cubicBezTo>
                    <a:cubicBezTo>
                      <a:pt x="f56" y="f75"/>
                      <a:pt x="f56" y="f75"/>
                      <a:pt x="f56" y="f75"/>
                    </a:cubicBezTo>
                    <a:cubicBezTo>
                      <a:pt x="f48" y="f76"/>
                      <a:pt x="f48" y="f76"/>
                      <a:pt x="f48" y="f76"/>
                    </a:cubicBezTo>
                    <a:cubicBezTo>
                      <a:pt x="f44" y="f77"/>
                      <a:pt x="f44" y="f77"/>
                      <a:pt x="f44" y="f77"/>
                    </a:cubicBezTo>
                    <a:cubicBezTo>
                      <a:pt x="f48" y="f6"/>
                      <a:pt x="f49" y="f78"/>
                      <a:pt x="f49" y="f78"/>
                    </a:cubicBezTo>
                    <a:cubicBezTo>
                      <a:pt x="f48" y="f79"/>
                      <a:pt x="f48" y="f79"/>
                      <a:pt x="f48" y="f79"/>
                    </a:cubicBezTo>
                    <a:cubicBezTo>
                      <a:pt x="f48" y="f79"/>
                      <a:pt x="f44" y="f80"/>
                      <a:pt x="f44" y="f81"/>
                    </a:cubicBezTo>
                    <a:cubicBezTo>
                      <a:pt x="f44" y="f82"/>
                      <a:pt x="f44" y="f83"/>
                      <a:pt x="f44" y="f83"/>
                    </a:cubicBezTo>
                    <a:cubicBezTo>
                      <a:pt x="f44" y="f84"/>
                      <a:pt x="f44" y="f84"/>
                      <a:pt x="f44" y="f84"/>
                    </a:cubicBezTo>
                    <a:cubicBezTo>
                      <a:pt x="f48" y="f85"/>
                      <a:pt x="f49" y="f86"/>
                      <a:pt x="f49" y="f86"/>
                    </a:cubicBezTo>
                    <a:cubicBezTo>
                      <a:pt x="f49" y="f86"/>
                      <a:pt x="f51" y="f86"/>
                      <a:pt x="f51" y="f87"/>
                    </a:cubicBezTo>
                    <a:cubicBezTo>
                      <a:pt x="f53" y="f87"/>
                      <a:pt x="f53" y="f87"/>
                      <a:pt x="f53" y="f87"/>
                    </a:cubicBezTo>
                    <a:cubicBezTo>
                      <a:pt x="f88" y="f89"/>
                      <a:pt x="f88" y="f89"/>
                      <a:pt x="f88" y="f89"/>
                    </a:cubicBezTo>
                    <a:cubicBezTo>
                      <a:pt x="f51" y="f90"/>
                      <a:pt x="f51" y="f90"/>
                      <a:pt x="f51" y="f90"/>
                    </a:cubicBezTo>
                    <a:cubicBezTo>
                      <a:pt x="f51" y="f91"/>
                      <a:pt x="f51" y="f91"/>
                      <a:pt x="f51" y="f91"/>
                    </a:cubicBezTo>
                    <a:cubicBezTo>
                      <a:pt x="f49" y="f92"/>
                      <a:pt x="f48" y="f92"/>
                      <a:pt x="f48" y="f92"/>
                    </a:cubicBezTo>
                    <a:cubicBezTo>
                      <a:pt x="f48" y="f92"/>
                      <a:pt x="f44" y="f93"/>
                      <a:pt x="f44" y="f93"/>
                    </a:cubicBezTo>
                    <a:cubicBezTo>
                      <a:pt x="f44" y="f94"/>
                      <a:pt x="f44" y="f95"/>
                      <a:pt x="f44" y="f96"/>
                    </a:cubicBezTo>
                    <a:cubicBezTo>
                      <a:pt x="f51" y="f97"/>
                      <a:pt x="f51" y="f97"/>
                      <a:pt x="f51" y="f97"/>
                    </a:cubicBezTo>
                    <a:cubicBezTo>
                      <a:pt x="f51" y="f98"/>
                      <a:pt x="f51" y="f98"/>
                      <a:pt x="f51" y="f98"/>
                    </a:cubicBezTo>
                    <a:cubicBezTo>
                      <a:pt x="f51" y="f98"/>
                      <a:pt x="f49" y="f98"/>
                      <a:pt x="f48" y="f99"/>
                    </a:cubicBezTo>
                    <a:cubicBezTo>
                      <a:pt x="f44" y="f99"/>
                      <a:pt x="f42" y="f100"/>
                      <a:pt x="f42" y="f100"/>
                    </a:cubicBezTo>
                    <a:cubicBezTo>
                      <a:pt x="f56" y="f100"/>
                      <a:pt x="f56" y="f101"/>
                      <a:pt x="f56" y="f102"/>
                    </a:cubicBezTo>
                    <a:cubicBezTo>
                      <a:pt x="f44" y="f103"/>
                      <a:pt x="f44" y="f103"/>
                      <a:pt x="f44" y="f103"/>
                    </a:cubicBezTo>
                    <a:cubicBezTo>
                      <a:pt x="f42" y="f8"/>
                      <a:pt x="f42" y="f8"/>
                      <a:pt x="f42" y="f8"/>
                    </a:cubicBezTo>
                    <a:cubicBezTo>
                      <a:pt x="f44" y="f9"/>
                      <a:pt x="f44" y="f9"/>
                      <a:pt x="f44" y="f9"/>
                    </a:cubicBezTo>
                    <a:cubicBezTo>
                      <a:pt x="f42" y="f104"/>
                      <a:pt x="f42" y="f104"/>
                      <a:pt x="f42" y="f104"/>
                    </a:cubicBezTo>
                    <a:cubicBezTo>
                      <a:pt x="f44" y="f13"/>
                      <a:pt x="f44" y="f13"/>
                      <a:pt x="f44" y="f13"/>
                    </a:cubicBezTo>
                    <a:cubicBezTo>
                      <a:pt x="f53" y="f18"/>
                      <a:pt x="f53" y="f18"/>
                      <a:pt x="f53" y="f18"/>
                    </a:cubicBezTo>
                    <a:cubicBezTo>
                      <a:pt x="f105" y="f18"/>
                      <a:pt x="f105" y="f18"/>
                      <a:pt x="f105" y="f18"/>
                    </a:cubicBezTo>
                    <a:cubicBezTo>
                      <a:pt x="f88" y="f18"/>
                      <a:pt x="f106" y="f15"/>
                      <a:pt x="f106" y="f15"/>
                    </a:cubicBezTo>
                    <a:cubicBezTo>
                      <a:pt x="f107" y="f18"/>
                      <a:pt x="f107" y="f108"/>
                      <a:pt x="f107" y="f108"/>
                    </a:cubicBezTo>
                    <a:cubicBezTo>
                      <a:pt x="f109" y="f108"/>
                      <a:pt x="f109" y="f23"/>
                      <a:pt x="f109" y="f23"/>
                    </a:cubicBezTo>
                    <a:cubicBezTo>
                      <a:pt x="f107" y="f26"/>
                      <a:pt x="f107" y="f26"/>
                      <a:pt x="f107" y="f26"/>
                    </a:cubicBezTo>
                    <a:cubicBezTo>
                      <a:pt x="f107" y="f110"/>
                      <a:pt x="f107" y="f110"/>
                      <a:pt x="f107" y="f110"/>
                    </a:cubicBezTo>
                    <a:cubicBezTo>
                      <a:pt x="f107" y="f110"/>
                      <a:pt x="f109" y="f111"/>
                      <a:pt x="f109" y="f111"/>
                    </a:cubicBezTo>
                    <a:cubicBezTo>
                      <a:pt x="f107" y="f32"/>
                      <a:pt x="f107" y="f33"/>
                      <a:pt x="f107" y="f33"/>
                    </a:cubicBezTo>
                    <a:cubicBezTo>
                      <a:pt x="f109" y="f35"/>
                      <a:pt x="f109" y="f35"/>
                      <a:pt x="f109" y="f35"/>
                    </a:cubicBezTo>
                    <a:cubicBezTo>
                      <a:pt x="f109" y="f36"/>
                      <a:pt x="f109" y="f36"/>
                      <a:pt x="f109" y="f36"/>
                    </a:cubicBezTo>
                    <a:cubicBezTo>
                      <a:pt x="f109" y="f38"/>
                      <a:pt x="f109" y="f112"/>
                      <a:pt x="f109" y="f112"/>
                    </a:cubicBezTo>
                    <a:cubicBezTo>
                      <a:pt x="f113" y="f114"/>
                      <a:pt x="f113" y="f114"/>
                      <a:pt x="f113" y="f114"/>
                    </a:cubicBezTo>
                    <a:cubicBezTo>
                      <a:pt x="f5" y="f40"/>
                      <a:pt x="f5" y="f40"/>
                      <a:pt x="f5" y="f40"/>
                    </a:cubicBezTo>
                    <a:cubicBezTo>
                      <a:pt x="f5" y="f115"/>
                      <a:pt x="f5" y="f115"/>
                      <a:pt x="f5" y="f115"/>
                    </a:cubicBezTo>
                    <a:cubicBezTo>
                      <a:pt x="f116" y="f117"/>
                      <a:pt x="f116" y="f117"/>
                      <a:pt x="f116" y="f117"/>
                    </a:cubicBezTo>
                    <a:cubicBezTo>
                      <a:pt x="f118" y="f119"/>
                      <a:pt x="f118" y="f119"/>
                      <a:pt x="f118" y="f119"/>
                    </a:cubicBezTo>
                    <a:cubicBezTo>
                      <a:pt x="f118" y="f120"/>
                      <a:pt x="f118" y="f120"/>
                      <a:pt x="f118" y="f59"/>
                    </a:cubicBezTo>
                    <a:cubicBezTo>
                      <a:pt x="f118" y="f59"/>
                      <a:pt x="f107" y="f58"/>
                      <a:pt x="f107" y="f58"/>
                    </a:cubicBezTo>
                    <a:cubicBezTo>
                      <a:pt x="f107" y="f56"/>
                      <a:pt x="f107" y="f56"/>
                      <a:pt x="f107" y="f56"/>
                    </a:cubicBezTo>
                    <a:cubicBezTo>
                      <a:pt x="f107" y="f42"/>
                      <a:pt x="f107" y="f42"/>
                      <a:pt x="f107" y="f42"/>
                    </a:cubicBezTo>
                    <a:cubicBezTo>
                      <a:pt x="f109" y="f44"/>
                      <a:pt x="f109" y="f44"/>
                      <a:pt x="f109" y="f44"/>
                    </a:cubicBezTo>
                    <a:cubicBezTo>
                      <a:pt x="f109" y="f44"/>
                      <a:pt x="f121" y="f48"/>
                      <a:pt x="f106" y="f48"/>
                    </a:cubicBezTo>
                    <a:cubicBezTo>
                      <a:pt x="f106" y="f49"/>
                      <a:pt x="f106" y="f51"/>
                      <a:pt x="f106" y="f51"/>
                    </a:cubicBezTo>
                    <a:cubicBezTo>
                      <a:pt x="f51" y="f109"/>
                      <a:pt x="f51" y="f109"/>
                      <a:pt x="f51" y="f109"/>
                    </a:cubicBezTo>
                    <a:cubicBezTo>
                      <a:pt x="f53" y="f107"/>
                      <a:pt x="f53" y="f107"/>
                      <a:pt x="f53" y="f107"/>
                    </a:cubicBezTo>
                    <a:cubicBezTo>
                      <a:pt x="f48" y="f5"/>
                      <a:pt x="f44" y="f5"/>
                      <a:pt x="f44" y="f5"/>
                    </a:cubicBezTo>
                    <a:cubicBezTo>
                      <a:pt x="f42" y="f5"/>
                      <a:pt x="f56" y="f5"/>
                      <a:pt x="f56" y="f5"/>
                    </a:cubicBezTo>
                    <a:cubicBezTo>
                      <a:pt x="f57" y="f113"/>
                      <a:pt x="f57" y="f113"/>
                      <a:pt x="f57" y="f113"/>
                    </a:cubicBezTo>
                    <a:cubicBezTo>
                      <a:pt x="f58" y="f116"/>
                      <a:pt x="f58" y="f116"/>
                      <a:pt x="f58" y="f116"/>
                    </a:cubicBezTo>
                    <a:cubicBezTo>
                      <a:pt x="f58" y="f118"/>
                      <a:pt x="f58" y="f118"/>
                      <a:pt x="f58" y="f118"/>
                    </a:cubicBezTo>
                    <a:cubicBezTo>
                      <a:pt x="f58" y="f107"/>
                      <a:pt x="f57" y="f107"/>
                      <a:pt x="f57" y="f109"/>
                    </a:cubicBezTo>
                    <a:cubicBezTo>
                      <a:pt x="f58" y="f109"/>
                      <a:pt x="f57" y="f121"/>
                      <a:pt x="f57" y="f121"/>
                    </a:cubicBezTo>
                    <a:cubicBezTo>
                      <a:pt x="f58" y="f121"/>
                      <a:pt x="f58" y="f106"/>
                      <a:pt x="f58" y="f106"/>
                    </a:cubicBezTo>
                    <a:cubicBezTo>
                      <a:pt x="f59" y="f88"/>
                      <a:pt x="f59" y="f88"/>
                      <a:pt x="f59" y="f88"/>
                    </a:cubicBezTo>
                    <a:cubicBezTo>
                      <a:pt x="f59" y="f105"/>
                      <a:pt x="f120" y="f105"/>
                      <a:pt x="f120" y="f105"/>
                    </a:cubicBezTo>
                    <a:cubicBezTo>
                      <a:pt x="f122" y="f88"/>
                      <a:pt x="f122" y="f88"/>
                      <a:pt x="f122" y="f88"/>
                    </a:cubicBezTo>
                    <a:cubicBezTo>
                      <a:pt x="f123" y="f106"/>
                      <a:pt x="f123" y="f106"/>
                      <a:pt x="f123" y="f106"/>
                    </a:cubicBezTo>
                    <a:cubicBezTo>
                      <a:pt x="f123" y="f106"/>
                      <a:pt x="f124" y="f121"/>
                      <a:pt x="f40" y="f121"/>
                    </a:cubicBezTo>
                    <a:cubicBezTo>
                      <a:pt x="f40" y="f121"/>
                      <a:pt x="f40" y="f109"/>
                      <a:pt x="f114" y="f107"/>
                    </a:cubicBezTo>
                    <a:cubicBezTo>
                      <a:pt x="f125" y="f107"/>
                      <a:pt x="f125" y="f107"/>
                      <a:pt x="f125" y="f107"/>
                    </a:cubicBezTo>
                    <a:cubicBezTo>
                      <a:pt x="f38" y="f107"/>
                      <a:pt x="f38" y="f107"/>
                      <a:pt x="f38" y="f107"/>
                    </a:cubicBezTo>
                    <a:cubicBezTo>
                      <a:pt x="f36" y="f121"/>
                      <a:pt x="f36" y="f121"/>
                      <a:pt x="f36" y="f121"/>
                    </a:cubicBezTo>
                    <a:cubicBezTo>
                      <a:pt x="f34" y="f106"/>
                      <a:pt x="f34" y="f106"/>
                      <a:pt x="f34" y="f106"/>
                    </a:cubicBezTo>
                    <a:cubicBezTo>
                      <a:pt x="f32" y="f105"/>
                      <a:pt x="f32" y="f105"/>
                      <a:pt x="f32" y="f105"/>
                    </a:cubicBezTo>
                    <a:cubicBezTo>
                      <a:pt x="f111" y="f49"/>
                      <a:pt x="f111" y="f49"/>
                      <a:pt x="f111" y="f49"/>
                    </a:cubicBezTo>
                    <a:cubicBezTo>
                      <a:pt x="f110" y="f42"/>
                      <a:pt x="f110" y="f42"/>
                      <a:pt x="f110" y="f42"/>
                    </a:cubicBezTo>
                    <a:cubicBezTo>
                      <a:pt x="f28" y="f44"/>
                      <a:pt x="f28" y="f44"/>
                      <a:pt x="f28" y="f44"/>
                    </a:cubicBezTo>
                    <a:cubicBezTo>
                      <a:pt x="f23" y="f56"/>
                      <a:pt x="f23" y="f56"/>
                      <a:pt x="f23" y="f56"/>
                    </a:cubicBezTo>
                    <a:cubicBezTo>
                      <a:pt x="f18" y="f57"/>
                      <a:pt x="f18" y="f57"/>
                      <a:pt x="f18" y="f57"/>
                    </a:cubicBezTo>
                    <a:cubicBezTo>
                      <a:pt x="f18" y="f57"/>
                      <a:pt x="f13" y="f57"/>
                      <a:pt x="f11" y="f58"/>
                    </a:cubicBezTo>
                    <a:cubicBezTo>
                      <a:pt x="f9" y="f58"/>
                      <a:pt x="f9" y="f59"/>
                      <a:pt x="f9" y="f59"/>
                    </a:cubicBezTo>
                    <a:cubicBezTo>
                      <a:pt x="f126" y="f119"/>
                      <a:pt x="f8" y="f117"/>
                      <a:pt x="f8" y="f117"/>
                    </a:cubicBezTo>
                    <a:cubicBezTo>
                      <a:pt x="f127" y="f124"/>
                      <a:pt x="f127" y="f124"/>
                      <a:pt x="f127" y="f124"/>
                    </a:cubicBezTo>
                    <a:cubicBezTo>
                      <a:pt x="f127" y="f124"/>
                      <a:pt x="f103" y="f114"/>
                      <a:pt x="f103" y="f125"/>
                    </a:cubicBezTo>
                    <a:cubicBezTo>
                      <a:pt x="f103" y="f125"/>
                      <a:pt x="f103" y="f112"/>
                      <a:pt x="f103" y="f112"/>
                    </a:cubicBezTo>
                    <a:cubicBezTo>
                      <a:pt x="f100" y="f35"/>
                      <a:pt x="f100" y="f35"/>
                      <a:pt x="f100" y="f35"/>
                    </a:cubicBezTo>
                    <a:cubicBezTo>
                      <a:pt x="f101" y="f32"/>
                      <a:pt x="f101" y="f32"/>
                      <a:pt x="f101" y="f32"/>
                    </a:cubicBezTo>
                    <a:cubicBezTo>
                      <a:pt x="f102" y="f29"/>
                      <a:pt x="f102" y="f29"/>
                      <a:pt x="f102" y="f29"/>
                    </a:cubicBezTo>
                    <a:cubicBezTo>
                      <a:pt x="f102" y="f29"/>
                      <a:pt x="f102" y="f28"/>
                      <a:pt x="f102" y="f28"/>
                    </a:cubicBezTo>
                    <a:cubicBezTo>
                      <a:pt x="f102" y="f28"/>
                      <a:pt x="f102" y="f23"/>
                      <a:pt x="f102" y="f23"/>
                    </a:cubicBezTo>
                    <a:cubicBezTo>
                      <a:pt x="f103" y="f108"/>
                      <a:pt x="f103" y="f108"/>
                      <a:pt x="f103" y="f108"/>
                    </a:cubicBezTo>
                    <a:cubicBezTo>
                      <a:pt x="f102" y="f11"/>
                      <a:pt x="f102" y="f11"/>
                      <a:pt x="f102" y="f11"/>
                    </a:cubicBezTo>
                    <a:cubicBezTo>
                      <a:pt x="f103" y="f128"/>
                      <a:pt x="f103" y="f128"/>
                      <a:pt x="f103" y="f128"/>
                    </a:cubicBezTo>
                    <a:cubicBezTo>
                      <a:pt x="f102" y="f128"/>
                      <a:pt x="f101" y="f8"/>
                      <a:pt x="f101" y="f127"/>
                    </a:cubicBezTo>
                    <a:cubicBezTo>
                      <a:pt x="f100" y="f127"/>
                      <a:pt x="f101" y="f103"/>
                      <a:pt x="f101" y="f103"/>
                    </a:cubicBezTo>
                    <a:cubicBezTo>
                      <a:pt x="f102" y="f102"/>
                      <a:pt x="f102" y="f102"/>
                      <a:pt x="f103" y="f101"/>
                    </a:cubicBezTo>
                    <a:cubicBezTo>
                      <a:pt x="f127" y="f101"/>
                      <a:pt x="f127" y="f101"/>
                      <a:pt x="f127" y="f101"/>
                    </a:cubicBezTo>
                    <a:cubicBezTo>
                      <a:pt x="f127" y="f100"/>
                      <a:pt x="f8" y="f100"/>
                      <a:pt x="f8" y="f100"/>
                    </a:cubicBezTo>
                    <a:cubicBezTo>
                      <a:pt x="f8" y="f100"/>
                      <a:pt x="f8" y="f99"/>
                      <a:pt x="f8" y="f98"/>
                    </a:cubicBezTo>
                    <a:cubicBezTo>
                      <a:pt x="f127" y="f97"/>
                      <a:pt x="f102" y="f96"/>
                      <a:pt x="f102" y="f96"/>
                    </a:cubicBezTo>
                    <a:cubicBezTo>
                      <a:pt x="f102" y="f96"/>
                      <a:pt x="f100" y="f94"/>
                      <a:pt x="f100" y="f93"/>
                    </a:cubicBezTo>
                    <a:cubicBezTo>
                      <a:pt x="f99" y="f93"/>
                      <a:pt x="f100" y="f92"/>
                      <a:pt x="f100" y="f91"/>
                    </a:cubicBezTo>
                    <a:cubicBezTo>
                      <a:pt x="f100" y="f91"/>
                      <a:pt x="f100" y="f90"/>
                      <a:pt x="f102" y="f129"/>
                    </a:cubicBezTo>
                    <a:cubicBezTo>
                      <a:pt x="f101" y="f89"/>
                      <a:pt x="f101" y="f89"/>
                      <a:pt x="f101" y="f89"/>
                    </a:cubicBezTo>
                    <a:cubicBezTo>
                      <a:pt x="f100" y="f86"/>
                      <a:pt x="f100" y="f86"/>
                      <a:pt x="f100" y="f86"/>
                    </a:cubicBezTo>
                    <a:cubicBezTo>
                      <a:pt x="f100" y="f86"/>
                      <a:pt x="f100" y="f85"/>
                      <a:pt x="f100" y="f85"/>
                    </a:cubicBezTo>
                    <a:cubicBezTo>
                      <a:pt x="f99" y="f84"/>
                      <a:pt x="f98" y="f82"/>
                      <a:pt x="f97" y="f82"/>
                    </a:cubicBezTo>
                    <a:cubicBezTo>
                      <a:pt x="f97" y="f82"/>
                      <a:pt x="f96" y="f80"/>
                      <a:pt x="f96" y="f130"/>
                    </a:cubicBezTo>
                    <a:cubicBezTo>
                      <a:pt x="f96" y="f130"/>
                      <a:pt x="f96" y="f131"/>
                      <a:pt x="f96" y="f131"/>
                    </a:cubicBezTo>
                    <a:cubicBezTo>
                      <a:pt x="f96" y="f131"/>
                      <a:pt x="f95" y="f131"/>
                      <a:pt x="f95" y="f131"/>
                    </a:cubicBezTo>
                    <a:cubicBezTo>
                      <a:pt x="f94" y="f79"/>
                      <a:pt x="f92" y="f79"/>
                      <a:pt x="f92" y="f79"/>
                    </a:cubicBezTo>
                    <a:cubicBezTo>
                      <a:pt x="f92" y="f79"/>
                      <a:pt x="f91" y="f132"/>
                      <a:pt x="f91" y="f78"/>
                    </a:cubicBezTo>
                    <a:cubicBezTo>
                      <a:pt x="f90" y="f133"/>
                      <a:pt x="f129" y="f77"/>
                      <a:pt x="f129" y="f134"/>
                    </a:cubicBezTo>
                    <a:cubicBezTo>
                      <a:pt x="f129" y="f134"/>
                      <a:pt x="f129" y="f135"/>
                      <a:pt x="f129" y="f135"/>
                    </a:cubicBezTo>
                    <a:cubicBezTo>
                      <a:pt x="f129" y="f76"/>
                      <a:pt x="f129" y="f76"/>
                      <a:pt x="f129" y="f76"/>
                    </a:cubicBezTo>
                    <a:cubicBezTo>
                      <a:pt x="f129" y="f75"/>
                      <a:pt x="f89" y="f76"/>
                      <a:pt x="f89" y="f76"/>
                    </a:cubicBezTo>
                    <a:cubicBezTo>
                      <a:pt x="f89" y="f76"/>
                      <a:pt x="f136" y="f135"/>
                      <a:pt x="f136" y="f135"/>
                    </a:cubicBezTo>
                    <a:cubicBezTo>
                      <a:pt x="f87" y="f135"/>
                      <a:pt x="f86" y="f135"/>
                      <a:pt x="f85" y="f135"/>
                    </a:cubicBezTo>
                    <a:cubicBezTo>
                      <a:pt x="f84" y="f135"/>
                      <a:pt x="f84" y="f135"/>
                      <a:pt x="f84" y="f135"/>
                    </a:cubicBezTo>
                    <a:cubicBezTo>
                      <a:pt x="f82" y="f135"/>
                      <a:pt x="f82" y="f135"/>
                      <a:pt x="f81" y="f135"/>
                    </a:cubicBezTo>
                    <a:cubicBezTo>
                      <a:pt x="f130" y="f76"/>
                      <a:pt x="f130" y="f76"/>
                      <a:pt x="f130" y="f76"/>
                    </a:cubicBezTo>
                    <a:cubicBezTo>
                      <a:pt x="f131" y="f74"/>
                      <a:pt x="f131" y="f74"/>
                      <a:pt x="f131" y="f74"/>
                    </a:cubicBezTo>
                    <a:cubicBezTo>
                      <a:pt x="f131" y="f74"/>
                      <a:pt x="f79" y="f74"/>
                      <a:pt x="f79" y="f74"/>
                    </a:cubicBezTo>
                    <a:cubicBezTo>
                      <a:pt x="f132" y="f73"/>
                      <a:pt x="f132" y="f73"/>
                      <a:pt x="f132" y="f73"/>
                    </a:cubicBezTo>
                    <a:cubicBezTo>
                      <a:pt x="f133" y="f137"/>
                      <a:pt x="f133" y="f137"/>
                      <a:pt x="f133" y="f137"/>
                    </a:cubicBezTo>
                    <a:cubicBezTo>
                      <a:pt x="f6" y="f138"/>
                      <a:pt x="f6" y="f138"/>
                      <a:pt x="f6" y="f138"/>
                    </a:cubicBezTo>
                    <a:cubicBezTo>
                      <a:pt x="f78" y="f138"/>
                      <a:pt x="f79" y="f139"/>
                      <a:pt x="f131" y="f140"/>
                    </a:cubicBezTo>
                    <a:cubicBezTo>
                      <a:pt x="f81" y="f141"/>
                      <a:pt x="f81" y="f141"/>
                      <a:pt x="f81" y="f141"/>
                    </a:cubicBezTo>
                    <a:cubicBezTo>
                      <a:pt x="f83" y="f47"/>
                      <a:pt x="f83" y="f47"/>
                      <a:pt x="f83" y="f47"/>
                    </a:cubicBezTo>
                    <a:cubicBezTo>
                      <a:pt x="f136" y="f142"/>
                      <a:pt x="f136" y="f142"/>
                      <a:pt x="f136" y="f142"/>
                    </a:cubicBezTo>
                    <a:cubicBezTo>
                      <a:pt x="f94" y="f143"/>
                      <a:pt x="f94" y="f143"/>
                      <a:pt x="f94" y="f143"/>
                    </a:cubicBezTo>
                    <a:cubicBezTo>
                      <a:pt x="f95" y="f143"/>
                      <a:pt x="f95" y="f143"/>
                      <a:pt x="f95" y="f143"/>
                    </a:cubicBezTo>
                    <a:cubicBezTo>
                      <a:pt x="f95" y="f143"/>
                      <a:pt x="f96" y="f39"/>
                      <a:pt x="f96" y="f39"/>
                    </a:cubicBezTo>
                    <a:cubicBezTo>
                      <a:pt x="f97" y="f144"/>
                      <a:pt x="f97" y="f144"/>
                      <a:pt x="f97" y="f144"/>
                    </a:cubicBezTo>
                    <a:cubicBezTo>
                      <a:pt x="f98" y="f30"/>
                      <a:pt x="f98" y="f30"/>
                      <a:pt x="f98" y="f30"/>
                    </a:cubicBezTo>
                    <a:cubicBezTo>
                      <a:pt x="f99" y="f30"/>
                      <a:pt x="f99" y="f30"/>
                      <a:pt x="f99" y="f30"/>
                    </a:cubicBezTo>
                    <a:cubicBezTo>
                      <a:pt x="f99" y="f145"/>
                      <a:pt x="f99" y="f145"/>
                      <a:pt x="f99" y="f145"/>
                    </a:cubicBezTo>
                    <a:cubicBezTo>
                      <a:pt x="f99" y="f146"/>
                      <a:pt x="f99" y="f146"/>
                      <a:pt x="f99" y="f147"/>
                    </a:cubicBezTo>
                    <a:cubicBezTo>
                      <a:pt x="f99" y="f147"/>
                      <a:pt x="f99" y="f147"/>
                      <a:pt x="f99" y="f27"/>
                    </a:cubicBezTo>
                    <a:cubicBezTo>
                      <a:pt x="f99" y="f27"/>
                      <a:pt x="f98" y="f27"/>
                      <a:pt x="f98" y="f148"/>
                    </a:cubicBezTo>
                    <a:cubicBezTo>
                      <a:pt x="f98" y="f148"/>
                      <a:pt x="f97" y="f25"/>
                      <a:pt x="f96" y="f25"/>
                    </a:cubicBezTo>
                    <a:cubicBezTo>
                      <a:pt x="f95" y="f24"/>
                      <a:pt x="f94" y="f24"/>
                      <a:pt x="f94" y="f24"/>
                    </a:cubicBezTo>
                    <a:cubicBezTo>
                      <a:pt x="f93" y="f21"/>
                      <a:pt x="f93" y="f21"/>
                      <a:pt x="f93" y="f21"/>
                    </a:cubicBezTo>
                    <a:cubicBezTo>
                      <a:pt x="f94" y="f20"/>
                      <a:pt x="f95" y="f20"/>
                      <a:pt x="f96" y="f20"/>
                    </a:cubicBezTo>
                    <a:cubicBezTo>
                      <a:pt x="f96" y="f20"/>
                      <a:pt x="f97" y="f20"/>
                      <a:pt x="f97" y="f20"/>
                    </a:cubicBezTo>
                    <a:cubicBezTo>
                      <a:pt x="f98" y="f20"/>
                      <a:pt x="f98" y="f20"/>
                      <a:pt x="f99" y="f20"/>
                    </a:cubicBezTo>
                    <a:cubicBezTo>
                      <a:pt x="f99" y="f20"/>
                      <a:pt x="f99" y="f17"/>
                      <a:pt x="f99" y="f19"/>
                    </a:cubicBezTo>
                    <a:cubicBezTo>
                      <a:pt x="f98" y="f16"/>
                      <a:pt x="f98" y="f16"/>
                      <a:pt x="f98" y="f16"/>
                    </a:cubicBezTo>
                    <a:cubicBezTo>
                      <a:pt x="f98" y="f16"/>
                      <a:pt x="f98" y="f149"/>
                      <a:pt x="f98" y="f149"/>
                    </a:cubicBezTo>
                    <a:cubicBezTo>
                      <a:pt x="f98" y="f149"/>
                      <a:pt x="f98" y="f150"/>
                      <a:pt x="f100" y="f10"/>
                    </a:cubicBezTo>
                    <a:cubicBezTo>
                      <a:pt x="f101" y="f7"/>
                      <a:pt x="f101" y="f7"/>
                      <a:pt x="f101" y="f7"/>
                    </a:cubicBezTo>
                    <a:cubicBezTo>
                      <a:pt x="f8" y="f7"/>
                      <a:pt x="f8" y="f7"/>
                      <a:pt x="f8" y="f7"/>
                    </a:cubicBezTo>
                    <a:cubicBezTo>
                      <a:pt x="f8" y="f7"/>
                      <a:pt x="f8" y="f7"/>
                      <a:pt x="f8" y="f7"/>
                    </a:cubicBezTo>
                    <a:close/>
                    <a:moveTo>
                      <a:pt x="f9" y="f10"/>
                    </a:moveTo>
                    <a:cubicBezTo>
                      <a:pt x="f9" y="f10"/>
                      <a:pt x="f9" y="f10"/>
                      <a:pt x="f9" y="f10"/>
                    </a:cubicBezTo>
                    <a:cubicBezTo>
                      <a:pt x="f8" y="f12"/>
                      <a:pt x="f8" y="f12"/>
                      <a:pt x="f8" y="f12"/>
                    </a:cubicBezTo>
                    <a:cubicBezTo>
                      <a:pt x="f102" y="f12"/>
                      <a:pt x="f102" y="f12"/>
                      <a:pt x="f102" y="f12"/>
                    </a:cubicBezTo>
                    <a:cubicBezTo>
                      <a:pt x="f100" y="f10"/>
                      <a:pt x="f100" y="f10"/>
                      <a:pt x="f100" y="f10"/>
                    </a:cubicBezTo>
                    <a:cubicBezTo>
                      <a:pt x="f99" y="f150"/>
                      <a:pt x="f98" y="f149"/>
                      <a:pt x="f98" y="f149"/>
                    </a:cubicBezTo>
                    <a:cubicBezTo>
                      <a:pt x="f98" y="f149"/>
                      <a:pt x="f99" y="f16"/>
                      <a:pt x="f99" y="f16"/>
                    </a:cubicBezTo>
                    <a:cubicBezTo>
                      <a:pt x="f99" y="f19"/>
                      <a:pt x="f99" y="f19"/>
                      <a:pt x="f99" y="f19"/>
                    </a:cubicBezTo>
                    <a:cubicBezTo>
                      <a:pt x="f99" y="f19"/>
                      <a:pt x="f100" y="f17"/>
                      <a:pt x="f100" y="f20"/>
                    </a:cubicBezTo>
                    <a:cubicBezTo>
                      <a:pt x="f100" y="f20"/>
                      <a:pt x="f99" y="f21"/>
                      <a:pt x="f99" y="f21"/>
                    </a:cubicBezTo>
                    <a:cubicBezTo>
                      <a:pt x="f98" y="f21"/>
                      <a:pt x="f98" y="f21"/>
                      <a:pt x="f98" y="f21"/>
                    </a:cubicBezTo>
                    <a:cubicBezTo>
                      <a:pt x="f98" y="f21"/>
                      <a:pt x="f97" y="f21"/>
                      <a:pt x="f97" y="f21"/>
                    </a:cubicBezTo>
                    <a:cubicBezTo>
                      <a:pt x="f96" y="f20"/>
                      <a:pt x="f96" y="f20"/>
                      <a:pt x="f96" y="f20"/>
                    </a:cubicBezTo>
                    <a:cubicBezTo>
                      <a:pt x="f96" y="f20"/>
                      <a:pt x="f96" y="f20"/>
                      <a:pt x="f96" y="f20"/>
                    </a:cubicBezTo>
                    <a:cubicBezTo>
                      <a:pt x="f95" y="f20"/>
                      <a:pt x="f94" y="f21"/>
                      <a:pt x="f94" y="f22"/>
                    </a:cubicBezTo>
                    <a:cubicBezTo>
                      <a:pt x="f94" y="f22"/>
                      <a:pt x="f94" y="f22"/>
                      <a:pt x="f94" y="f22"/>
                    </a:cubicBezTo>
                    <a:cubicBezTo>
                      <a:pt x="f95" y="f22"/>
                      <a:pt x="f95" y="f24"/>
                      <a:pt x="f96" y="f24"/>
                    </a:cubicBezTo>
                    <a:cubicBezTo>
                      <a:pt x="f98" y="f25"/>
                      <a:pt x="f99" y="f148"/>
                      <a:pt x="f99" y="f148"/>
                    </a:cubicBezTo>
                    <a:cubicBezTo>
                      <a:pt x="f99" y="f148"/>
                      <a:pt x="f99" y="f27"/>
                      <a:pt x="f99" y="f27"/>
                    </a:cubicBezTo>
                    <a:cubicBezTo>
                      <a:pt x="f100" y="f27"/>
                      <a:pt x="f100" y="f147"/>
                      <a:pt x="f100" y="f147"/>
                    </a:cubicBezTo>
                    <a:cubicBezTo>
                      <a:pt x="f100" y="f146"/>
                      <a:pt x="f100" y="f145"/>
                      <a:pt x="f100" y="f145"/>
                    </a:cubicBezTo>
                    <a:cubicBezTo>
                      <a:pt x="f100" y="f30"/>
                      <a:pt x="f100" y="f30"/>
                      <a:pt x="f100" y="f30"/>
                    </a:cubicBezTo>
                    <a:cubicBezTo>
                      <a:pt x="f100" y="f30"/>
                      <a:pt x="f99" y="f144"/>
                      <a:pt x="f98" y="f144"/>
                    </a:cubicBezTo>
                    <a:cubicBezTo>
                      <a:pt x="f97" y="f144"/>
                      <a:pt x="f97" y="f144"/>
                      <a:pt x="f97" y="f144"/>
                    </a:cubicBezTo>
                    <a:cubicBezTo>
                      <a:pt x="f96" y="f39"/>
                      <a:pt x="f96" y="f39"/>
                      <a:pt x="f96" y="f39"/>
                    </a:cubicBezTo>
                    <a:cubicBezTo>
                      <a:pt x="f96" y="f39"/>
                      <a:pt x="f96" y="f143"/>
                      <a:pt x="f95" y="f143"/>
                    </a:cubicBezTo>
                    <a:cubicBezTo>
                      <a:pt x="f94" y="f143"/>
                      <a:pt x="f94" y="f143"/>
                      <a:pt x="f94" y="f143"/>
                    </a:cubicBezTo>
                    <a:cubicBezTo>
                      <a:pt x="f94" y="f143"/>
                      <a:pt x="f94" y="f143"/>
                      <a:pt x="f94" y="f143"/>
                    </a:cubicBezTo>
                    <a:cubicBezTo>
                      <a:pt x="f136" y="f142"/>
                      <a:pt x="f136" y="f142"/>
                      <a:pt x="f136" y="f142"/>
                    </a:cubicBezTo>
                    <a:cubicBezTo>
                      <a:pt x="f83" y="f47"/>
                      <a:pt x="f83" y="f47"/>
                      <a:pt x="f83" y="f47"/>
                    </a:cubicBezTo>
                    <a:cubicBezTo>
                      <a:pt x="f82" y="f141"/>
                      <a:pt x="f82" y="f141"/>
                      <a:pt x="f82" y="f141"/>
                    </a:cubicBezTo>
                    <a:cubicBezTo>
                      <a:pt x="f130" y="f140"/>
                      <a:pt x="f130" y="f140"/>
                      <a:pt x="f130" y="f140"/>
                    </a:cubicBezTo>
                    <a:cubicBezTo>
                      <a:pt x="f131" y="f139"/>
                      <a:pt x="f78" y="f138"/>
                      <a:pt x="f133" y="f138"/>
                    </a:cubicBezTo>
                    <a:cubicBezTo>
                      <a:pt x="f133" y="f65"/>
                      <a:pt x="f133" y="f67"/>
                      <a:pt x="f78" y="f137"/>
                    </a:cubicBezTo>
                    <a:cubicBezTo>
                      <a:pt x="f79" y="f73"/>
                      <a:pt x="f79" y="f73"/>
                      <a:pt x="f79" y="f73"/>
                    </a:cubicBezTo>
                    <a:cubicBezTo>
                      <a:pt x="f79" y="f74"/>
                      <a:pt x="f79" y="f74"/>
                      <a:pt x="f79" y="f74"/>
                    </a:cubicBezTo>
                    <a:cubicBezTo>
                      <a:pt x="f79" y="f151"/>
                      <a:pt x="f131" y="f151"/>
                      <a:pt x="f131" y="f74"/>
                    </a:cubicBezTo>
                    <a:cubicBezTo>
                      <a:pt x="f131" y="f74"/>
                      <a:pt x="f130" y="f74"/>
                      <a:pt x="f130" y="f74"/>
                    </a:cubicBezTo>
                    <a:cubicBezTo>
                      <a:pt x="f130" y="f75"/>
                      <a:pt x="f130" y="f75"/>
                      <a:pt x="f130" y="f75"/>
                    </a:cubicBezTo>
                    <a:cubicBezTo>
                      <a:pt x="f82" y="f76"/>
                      <a:pt x="f82" y="f76"/>
                      <a:pt x="f82" y="f76"/>
                    </a:cubicBezTo>
                    <a:cubicBezTo>
                      <a:pt x="f82" y="f76"/>
                      <a:pt x="f82" y="f76"/>
                      <a:pt x="f83" y="f76"/>
                    </a:cubicBezTo>
                    <a:cubicBezTo>
                      <a:pt x="f83" y="f76"/>
                      <a:pt x="f84" y="f76"/>
                      <a:pt x="f84" y="f76"/>
                    </a:cubicBezTo>
                    <a:cubicBezTo>
                      <a:pt x="f86" y="f135"/>
                      <a:pt x="f87" y="f135"/>
                      <a:pt x="f87" y="f76"/>
                    </a:cubicBezTo>
                    <a:cubicBezTo>
                      <a:pt x="f136" y="f76"/>
                      <a:pt x="f136" y="f76"/>
                      <a:pt x="f89" y="f75"/>
                    </a:cubicBezTo>
                    <a:cubicBezTo>
                      <a:pt x="f89" y="f75"/>
                      <a:pt x="f89" y="f75"/>
                      <a:pt x="f89" y="f75"/>
                    </a:cubicBezTo>
                    <a:cubicBezTo>
                      <a:pt x="f129" y="f74"/>
                      <a:pt x="f129" y="f75"/>
                      <a:pt x="f129" y="f75"/>
                    </a:cubicBezTo>
                    <a:cubicBezTo>
                      <a:pt x="f129" y="f75"/>
                      <a:pt x="f129" y="f75"/>
                      <a:pt x="f90" y="f75"/>
                    </a:cubicBezTo>
                    <a:cubicBezTo>
                      <a:pt x="f90" y="f135"/>
                      <a:pt x="f90" y="f135"/>
                      <a:pt x="f90" y="f135"/>
                    </a:cubicBezTo>
                    <a:cubicBezTo>
                      <a:pt x="f90" y="f135"/>
                      <a:pt x="f90" y="f134"/>
                      <a:pt x="f90" y="f134"/>
                    </a:cubicBezTo>
                    <a:cubicBezTo>
                      <a:pt x="f90" y="f77"/>
                      <a:pt x="f91" y="f133"/>
                      <a:pt x="f91" y="f78"/>
                    </a:cubicBezTo>
                    <a:cubicBezTo>
                      <a:pt x="f92" y="f132"/>
                      <a:pt x="f92" y="f132"/>
                      <a:pt x="f92" y="f79"/>
                    </a:cubicBezTo>
                    <a:cubicBezTo>
                      <a:pt x="f92" y="f79"/>
                      <a:pt x="f94" y="f79"/>
                      <a:pt x="f94" y="f79"/>
                    </a:cubicBezTo>
                    <a:cubicBezTo>
                      <a:pt x="f95" y="f79"/>
                      <a:pt x="f96" y="f79"/>
                      <a:pt x="f96" y="f79"/>
                    </a:cubicBezTo>
                    <a:cubicBezTo>
                      <a:pt x="f97" y="f131"/>
                      <a:pt x="f97" y="f130"/>
                      <a:pt x="f96" y="f80"/>
                    </a:cubicBezTo>
                    <a:cubicBezTo>
                      <a:pt x="f96" y="f80"/>
                      <a:pt x="f97" y="f81"/>
                      <a:pt x="f98" y="f82"/>
                    </a:cubicBezTo>
                    <a:cubicBezTo>
                      <a:pt x="f98" y="f82"/>
                      <a:pt x="f100" y="f85"/>
                      <a:pt x="f100" y="f85"/>
                    </a:cubicBezTo>
                    <a:cubicBezTo>
                      <a:pt x="f100" y="f85"/>
                      <a:pt x="f101" y="f85"/>
                      <a:pt x="f101" y="f86"/>
                    </a:cubicBezTo>
                    <a:cubicBezTo>
                      <a:pt x="f102" y="f129"/>
                      <a:pt x="f102" y="f129"/>
                      <a:pt x="f102" y="f129"/>
                    </a:cubicBezTo>
                    <a:cubicBezTo>
                      <a:pt x="f101" y="f90"/>
                      <a:pt x="f101" y="f91"/>
                      <a:pt x="f101" y="f91"/>
                    </a:cubicBezTo>
                    <a:cubicBezTo>
                      <a:pt x="f100" y="f92"/>
                      <a:pt x="f100" y="f93"/>
                      <a:pt x="f100" y="f93"/>
                    </a:cubicBezTo>
                    <a:cubicBezTo>
                      <a:pt x="f100" y="f93"/>
                      <a:pt x="f102" y="f95"/>
                      <a:pt x="f103" y="f95"/>
                    </a:cubicBezTo>
                    <a:cubicBezTo>
                      <a:pt x="f103" y="f95"/>
                      <a:pt x="f8" y="f97"/>
                      <a:pt x="f8" y="f98"/>
                    </a:cubicBezTo>
                    <a:cubicBezTo>
                      <a:pt x="f128" y="f99"/>
                      <a:pt x="f128" y="f100"/>
                      <a:pt x="f128" y="f100"/>
                    </a:cubicBezTo>
                    <a:cubicBezTo>
                      <a:pt x="f8" y="f101"/>
                      <a:pt x="f8" y="f101"/>
                      <a:pt x="f127" y="f101"/>
                    </a:cubicBezTo>
                    <a:cubicBezTo>
                      <a:pt x="f103" y="f102"/>
                      <a:pt x="f103" y="f102"/>
                      <a:pt x="f103" y="f102"/>
                    </a:cubicBezTo>
                    <a:cubicBezTo>
                      <a:pt x="f103" y="f102"/>
                      <a:pt x="f102" y="f103"/>
                      <a:pt x="f102" y="f103"/>
                    </a:cubicBezTo>
                    <a:cubicBezTo>
                      <a:pt x="f102" y="f127"/>
                      <a:pt x="f102" y="f127"/>
                      <a:pt x="f102" y="f127"/>
                    </a:cubicBezTo>
                    <a:cubicBezTo>
                      <a:pt x="f102" y="f127"/>
                      <a:pt x="f103" y="f128"/>
                      <a:pt x="f103" y="f128"/>
                    </a:cubicBezTo>
                    <a:cubicBezTo>
                      <a:pt x="f102" y="f11"/>
                      <a:pt x="f102" y="f11"/>
                      <a:pt x="f102" y="f11"/>
                    </a:cubicBezTo>
                    <a:cubicBezTo>
                      <a:pt x="f103" y="f104"/>
                      <a:pt x="f103" y="f104"/>
                      <a:pt x="f103" y="f104"/>
                    </a:cubicBezTo>
                    <a:cubicBezTo>
                      <a:pt x="f103" y="f108"/>
                      <a:pt x="f103" y="f108"/>
                      <a:pt x="f103" y="f108"/>
                    </a:cubicBezTo>
                    <a:cubicBezTo>
                      <a:pt x="f103" y="f23"/>
                      <a:pt x="f103" y="f23"/>
                      <a:pt x="f103" y="f23"/>
                    </a:cubicBezTo>
                    <a:cubicBezTo>
                      <a:pt x="f103" y="f26"/>
                      <a:pt x="f103" y="f28"/>
                      <a:pt x="f103" y="f28"/>
                    </a:cubicBezTo>
                    <a:cubicBezTo>
                      <a:pt x="f103" y="f110"/>
                      <a:pt x="f102" y="f29"/>
                      <a:pt x="f102" y="f111"/>
                    </a:cubicBezTo>
                    <a:cubicBezTo>
                      <a:pt x="f102" y="f33"/>
                      <a:pt x="f102" y="f33"/>
                      <a:pt x="f102" y="f33"/>
                    </a:cubicBezTo>
                    <a:cubicBezTo>
                      <a:pt x="f101" y="f35"/>
                      <a:pt x="f101" y="f35"/>
                      <a:pt x="f101" y="f35"/>
                    </a:cubicBezTo>
                    <a:cubicBezTo>
                      <a:pt x="f103" y="f112"/>
                      <a:pt x="f103" y="f112"/>
                      <a:pt x="f103" y="f112"/>
                    </a:cubicBezTo>
                    <a:cubicBezTo>
                      <a:pt x="f103" y="f112"/>
                      <a:pt x="f103" y="f112"/>
                      <a:pt x="f127" y="f125"/>
                    </a:cubicBezTo>
                    <a:cubicBezTo>
                      <a:pt x="f127" y="f114"/>
                      <a:pt x="f8" y="f124"/>
                      <a:pt x="f8" y="f124"/>
                    </a:cubicBezTo>
                    <a:cubicBezTo>
                      <a:pt x="f128" y="f123"/>
                      <a:pt x="f128" y="f123"/>
                      <a:pt x="f128" y="f123"/>
                    </a:cubicBezTo>
                    <a:cubicBezTo>
                      <a:pt x="f128" y="f117"/>
                      <a:pt x="f9" y="f119"/>
                      <a:pt x="f9" y="f119"/>
                    </a:cubicBezTo>
                    <a:cubicBezTo>
                      <a:pt x="f9" y="f120"/>
                      <a:pt x="f11" y="f120"/>
                      <a:pt x="f11" y="f120"/>
                    </a:cubicBezTo>
                    <a:cubicBezTo>
                      <a:pt x="f11" y="f59"/>
                      <a:pt x="f11" y="f59"/>
                      <a:pt x="f104" y="f59"/>
                    </a:cubicBezTo>
                    <a:cubicBezTo>
                      <a:pt x="f13" y="f58"/>
                      <a:pt x="f18" y="f57"/>
                      <a:pt x="f18" y="f57"/>
                    </a:cubicBezTo>
                    <a:cubicBezTo>
                      <a:pt x="f23" y="f57"/>
                      <a:pt x="f23" y="f57"/>
                      <a:pt x="f23" y="f57"/>
                    </a:cubicBezTo>
                    <a:cubicBezTo>
                      <a:pt x="f28" y="f42"/>
                      <a:pt x="f28" y="f42"/>
                      <a:pt x="f28" y="f42"/>
                    </a:cubicBezTo>
                    <a:cubicBezTo>
                      <a:pt x="f110" y="f56"/>
                      <a:pt x="f110" y="f56"/>
                      <a:pt x="f110" y="f56"/>
                    </a:cubicBezTo>
                    <a:cubicBezTo>
                      <a:pt x="f32" y="f49"/>
                      <a:pt x="f32" y="f49"/>
                      <a:pt x="f32" y="f49"/>
                    </a:cubicBezTo>
                    <a:cubicBezTo>
                      <a:pt x="f32" y="f105"/>
                      <a:pt x="f32" y="f105"/>
                      <a:pt x="f32" y="f105"/>
                    </a:cubicBezTo>
                    <a:cubicBezTo>
                      <a:pt x="f125" y="f107"/>
                      <a:pt x="f125" y="f107"/>
                      <a:pt x="f125" y="f107"/>
                    </a:cubicBezTo>
                    <a:cubicBezTo>
                      <a:pt x="f114" y="f109"/>
                      <a:pt x="f114" y="f109"/>
                      <a:pt x="f114" y="f109"/>
                    </a:cubicBezTo>
                    <a:cubicBezTo>
                      <a:pt x="f114" y="f109"/>
                      <a:pt x="f40" y="f121"/>
                      <a:pt x="f40" y="f121"/>
                    </a:cubicBezTo>
                    <a:cubicBezTo>
                      <a:pt x="f40" y="f106"/>
                      <a:pt x="f123" y="f106"/>
                      <a:pt x="f123" y="f106"/>
                    </a:cubicBezTo>
                    <a:cubicBezTo>
                      <a:pt x="f117" y="f105"/>
                      <a:pt x="f117" y="f105"/>
                      <a:pt x="f117" y="f105"/>
                    </a:cubicBezTo>
                    <a:cubicBezTo>
                      <a:pt x="f120" y="f53"/>
                      <a:pt x="f120" y="f53"/>
                      <a:pt x="f120" y="f53"/>
                    </a:cubicBezTo>
                    <a:cubicBezTo>
                      <a:pt x="f120" y="f53"/>
                      <a:pt x="f59" y="f53"/>
                      <a:pt x="f59" y="f53"/>
                    </a:cubicBezTo>
                    <a:cubicBezTo>
                      <a:pt x="f59" y="f105"/>
                      <a:pt x="f58" y="f105"/>
                      <a:pt x="f58" y="f105"/>
                    </a:cubicBezTo>
                    <a:cubicBezTo>
                      <a:pt x="f58" y="f88"/>
                      <a:pt x="f58" y="f88"/>
                      <a:pt x="f58" y="f88"/>
                    </a:cubicBezTo>
                    <a:cubicBezTo>
                      <a:pt x="f57" y="f106"/>
                      <a:pt x="f57" y="f121"/>
                      <a:pt x="f57" y="f121"/>
                    </a:cubicBezTo>
                    <a:cubicBezTo>
                      <a:pt x="f57" y="f109"/>
                      <a:pt x="f57" y="f109"/>
                      <a:pt x="f57" y="f109"/>
                    </a:cubicBezTo>
                    <a:cubicBezTo>
                      <a:pt x="f57" y="f107"/>
                      <a:pt x="f57" y="f107"/>
                      <a:pt x="f57" y="f118"/>
                    </a:cubicBezTo>
                    <a:cubicBezTo>
                      <a:pt x="f57" y="f116"/>
                      <a:pt x="f57" y="f116"/>
                      <a:pt x="f57" y="f116"/>
                    </a:cubicBezTo>
                    <a:cubicBezTo>
                      <a:pt x="f42" y="f113"/>
                      <a:pt x="f42" y="f113"/>
                      <a:pt x="f42" y="f113"/>
                    </a:cubicBezTo>
                    <a:cubicBezTo>
                      <a:pt x="f42" y="f113"/>
                      <a:pt x="f44" y="f5"/>
                      <a:pt x="f44" y="f5"/>
                    </a:cubicBezTo>
                    <a:cubicBezTo>
                      <a:pt x="f44" y="f113"/>
                      <a:pt x="f49" y="f116"/>
                      <a:pt x="f51" y="f107"/>
                    </a:cubicBezTo>
                    <a:cubicBezTo>
                      <a:pt x="f51" y="f109"/>
                      <a:pt x="f51" y="f109"/>
                      <a:pt x="f51" y="f109"/>
                    </a:cubicBezTo>
                    <a:cubicBezTo>
                      <a:pt x="f105" y="f105"/>
                      <a:pt x="f105" y="f105"/>
                      <a:pt x="f105" y="f105"/>
                    </a:cubicBezTo>
                    <a:cubicBezTo>
                      <a:pt x="f88" y="f49"/>
                      <a:pt x="f88" y="f49"/>
                      <a:pt x="f88" y="f49"/>
                    </a:cubicBezTo>
                    <a:cubicBezTo>
                      <a:pt x="f88" y="f49"/>
                      <a:pt x="f88" y="f48"/>
                      <a:pt x="f106" y="f48"/>
                    </a:cubicBezTo>
                    <a:cubicBezTo>
                      <a:pt x="f106" y="f44"/>
                      <a:pt x="f121" y="f42"/>
                      <a:pt x="f121" y="f42"/>
                    </a:cubicBezTo>
                    <a:cubicBezTo>
                      <a:pt x="f109" y="f42"/>
                      <a:pt x="f109" y="f42"/>
                      <a:pt x="f109" y="f42"/>
                    </a:cubicBezTo>
                    <a:cubicBezTo>
                      <a:pt x="f107" y="f56"/>
                      <a:pt x="f107" y="f56"/>
                      <a:pt x="f107" y="f56"/>
                    </a:cubicBezTo>
                    <a:cubicBezTo>
                      <a:pt x="f109" y="f58"/>
                      <a:pt x="f109" y="f58"/>
                      <a:pt x="f109" y="f58"/>
                    </a:cubicBezTo>
                    <a:cubicBezTo>
                      <a:pt x="f107" y="f58"/>
                      <a:pt x="f107" y="f59"/>
                      <a:pt x="f107" y="f120"/>
                    </a:cubicBezTo>
                    <a:cubicBezTo>
                      <a:pt x="f107" y="f120"/>
                      <a:pt x="f107" y="f120"/>
                      <a:pt x="f118" y="f119"/>
                    </a:cubicBezTo>
                    <a:cubicBezTo>
                      <a:pt x="f118" y="f117"/>
                      <a:pt x="f118" y="f117"/>
                      <a:pt x="f118" y="f117"/>
                    </a:cubicBezTo>
                    <a:cubicBezTo>
                      <a:pt x="f5" y="f124"/>
                      <a:pt x="f5" y="f124"/>
                      <a:pt x="f5" y="f124"/>
                    </a:cubicBezTo>
                    <a:cubicBezTo>
                      <a:pt x="f5" y="f40"/>
                      <a:pt x="f5" y="f40"/>
                      <a:pt x="f5" y="f40"/>
                    </a:cubicBezTo>
                    <a:cubicBezTo>
                      <a:pt x="f113" y="f114"/>
                      <a:pt x="f113" y="f114"/>
                      <a:pt x="f113" y="f114"/>
                    </a:cubicBezTo>
                    <a:cubicBezTo>
                      <a:pt x="f109" y="f112"/>
                      <a:pt x="f109" y="f112"/>
                      <a:pt x="f109" y="f112"/>
                    </a:cubicBezTo>
                    <a:cubicBezTo>
                      <a:pt x="f121" y="f112"/>
                      <a:pt x="f121" y="f38"/>
                      <a:pt x="f121" y="f36"/>
                    </a:cubicBezTo>
                    <a:cubicBezTo>
                      <a:pt x="f121" y="f36"/>
                      <a:pt x="f109" y="f35"/>
                      <a:pt x="f109" y="f35"/>
                    </a:cubicBezTo>
                    <a:cubicBezTo>
                      <a:pt x="f109" y="f33"/>
                      <a:pt x="f109" y="f33"/>
                      <a:pt x="f109" y="f33"/>
                    </a:cubicBezTo>
                    <a:cubicBezTo>
                      <a:pt x="f109" y="f33"/>
                      <a:pt x="f109" y="f32"/>
                      <a:pt x="f109" y="f32"/>
                    </a:cubicBezTo>
                    <a:cubicBezTo>
                      <a:pt x="f109" y="f32"/>
                      <a:pt x="f121" y="f111"/>
                      <a:pt x="f121" y="f111"/>
                    </a:cubicBezTo>
                    <a:cubicBezTo>
                      <a:pt x="f121" y="f29"/>
                      <a:pt x="f109" y="f110"/>
                      <a:pt x="f109" y="f110"/>
                    </a:cubicBezTo>
                    <a:cubicBezTo>
                      <a:pt x="f107" y="f28"/>
                      <a:pt x="f107" y="f28"/>
                      <a:pt x="f107" y="f28"/>
                    </a:cubicBezTo>
                    <a:cubicBezTo>
                      <a:pt x="f109" y="f26"/>
                      <a:pt x="f109" y="f26"/>
                      <a:pt x="f109" y="f26"/>
                    </a:cubicBezTo>
                    <a:cubicBezTo>
                      <a:pt x="f109" y="f26"/>
                      <a:pt x="f109" y="f108"/>
                      <a:pt x="f109" y="f108"/>
                    </a:cubicBezTo>
                    <a:cubicBezTo>
                      <a:pt x="f109" y="f108"/>
                      <a:pt x="f121" y="f18"/>
                      <a:pt x="f106" y="f18"/>
                    </a:cubicBezTo>
                    <a:cubicBezTo>
                      <a:pt x="f106" y="f18"/>
                      <a:pt x="f106" y="f18"/>
                      <a:pt x="f88" y="f18"/>
                    </a:cubicBezTo>
                    <a:cubicBezTo>
                      <a:pt x="f105" y="f18"/>
                      <a:pt x="f105" y="f18"/>
                      <a:pt x="f105" y="f18"/>
                    </a:cubicBezTo>
                    <a:cubicBezTo>
                      <a:pt x="f53" y="f18"/>
                      <a:pt x="f53" y="f18"/>
                      <a:pt x="f53" y="f18"/>
                    </a:cubicBezTo>
                    <a:cubicBezTo>
                      <a:pt x="f44" y="f15"/>
                      <a:pt x="f44" y="f15"/>
                      <a:pt x="f44" y="f15"/>
                    </a:cubicBezTo>
                    <a:cubicBezTo>
                      <a:pt x="f42" y="f13"/>
                      <a:pt x="f42" y="f13"/>
                      <a:pt x="f42" y="f13"/>
                    </a:cubicBezTo>
                    <a:cubicBezTo>
                      <a:pt x="f42" y="f9"/>
                      <a:pt x="f42" y="f9"/>
                      <a:pt x="f42" y="f9"/>
                    </a:cubicBezTo>
                    <a:cubicBezTo>
                      <a:pt x="f56" y="f8"/>
                      <a:pt x="f56" y="f8"/>
                      <a:pt x="f56" y="f8"/>
                    </a:cubicBezTo>
                    <a:cubicBezTo>
                      <a:pt x="f42" y="f103"/>
                      <a:pt x="f42" y="f103"/>
                      <a:pt x="f42" y="f103"/>
                    </a:cubicBezTo>
                    <a:cubicBezTo>
                      <a:pt x="f56" y="f103"/>
                      <a:pt x="f56" y="f103"/>
                      <a:pt x="f56" y="f103"/>
                    </a:cubicBezTo>
                    <a:cubicBezTo>
                      <a:pt x="f56" y="f103"/>
                      <a:pt x="f56" y="f102"/>
                      <a:pt x="f56" y="f102"/>
                    </a:cubicBezTo>
                    <a:cubicBezTo>
                      <a:pt x="f56" y="f101"/>
                      <a:pt x="f56" y="f99"/>
                      <a:pt x="f56" y="f99"/>
                    </a:cubicBezTo>
                    <a:cubicBezTo>
                      <a:pt x="f42" y="f99"/>
                      <a:pt x="f44" y="f98"/>
                      <a:pt x="f48" y="f98"/>
                    </a:cubicBezTo>
                    <a:cubicBezTo>
                      <a:pt x="f49" y="f98"/>
                      <a:pt x="f51" y="f98"/>
                      <a:pt x="f51" y="f98"/>
                    </a:cubicBezTo>
                    <a:cubicBezTo>
                      <a:pt x="f51" y="f97"/>
                      <a:pt x="f51" y="f97"/>
                      <a:pt x="f51" y="f97"/>
                    </a:cubicBezTo>
                    <a:cubicBezTo>
                      <a:pt x="f48" y="f96"/>
                      <a:pt x="f48" y="f96"/>
                      <a:pt x="f48" y="f96"/>
                    </a:cubicBezTo>
                    <a:cubicBezTo>
                      <a:pt x="f44" y="f96"/>
                      <a:pt x="f44" y="f96"/>
                      <a:pt x="f44" y="f96"/>
                    </a:cubicBezTo>
                    <a:cubicBezTo>
                      <a:pt x="f42" y="f95"/>
                      <a:pt x="f42" y="f93"/>
                      <a:pt x="f42" y="f93"/>
                    </a:cubicBezTo>
                    <a:cubicBezTo>
                      <a:pt x="f44" y="f93"/>
                      <a:pt x="f44" y="f92"/>
                      <a:pt x="f44" y="f92"/>
                    </a:cubicBezTo>
                    <a:cubicBezTo>
                      <a:pt x="f48" y="f92"/>
                      <a:pt x="f49" y="f91"/>
                      <a:pt x="f49" y="f91"/>
                    </a:cubicBezTo>
                    <a:cubicBezTo>
                      <a:pt x="f53" y="f129"/>
                      <a:pt x="f53" y="f129"/>
                      <a:pt x="f53" y="f129"/>
                    </a:cubicBezTo>
                    <a:cubicBezTo>
                      <a:pt x="f105" y="f89"/>
                      <a:pt x="f105" y="f89"/>
                      <a:pt x="f105" y="f89"/>
                    </a:cubicBezTo>
                    <a:cubicBezTo>
                      <a:pt x="f53" y="f87"/>
                      <a:pt x="f53" y="f87"/>
                      <a:pt x="f53" y="f87"/>
                    </a:cubicBezTo>
                    <a:cubicBezTo>
                      <a:pt x="f51" y="f87"/>
                      <a:pt x="f51" y="f87"/>
                      <a:pt x="f51" y="f87"/>
                    </a:cubicBezTo>
                    <a:cubicBezTo>
                      <a:pt x="f49" y="f87"/>
                      <a:pt x="f49" y="f87"/>
                      <a:pt x="f49" y="f86"/>
                    </a:cubicBezTo>
                    <a:cubicBezTo>
                      <a:pt x="f49" y="f86"/>
                      <a:pt x="f49" y="f86"/>
                      <a:pt x="f42" y="f85"/>
                    </a:cubicBezTo>
                    <a:cubicBezTo>
                      <a:pt x="f42" y="f83"/>
                      <a:pt x="f42" y="f83"/>
                      <a:pt x="f42" y="f83"/>
                    </a:cubicBezTo>
                    <a:cubicBezTo>
                      <a:pt x="f42" y="f83"/>
                      <a:pt x="f42" y="f82"/>
                      <a:pt x="f42" y="f81"/>
                    </a:cubicBezTo>
                    <a:cubicBezTo>
                      <a:pt x="f42" y="f80"/>
                      <a:pt x="f44" y="f79"/>
                      <a:pt x="f44" y="f79"/>
                    </a:cubicBezTo>
                    <a:cubicBezTo>
                      <a:pt x="f48" y="f78"/>
                      <a:pt x="f48" y="f78"/>
                      <a:pt x="f48" y="f78"/>
                    </a:cubicBezTo>
                    <a:cubicBezTo>
                      <a:pt x="f48" y="f78"/>
                      <a:pt x="f44" y="f133"/>
                      <a:pt x="f44" y="f77"/>
                    </a:cubicBezTo>
                    <a:cubicBezTo>
                      <a:pt x="f48" y="f76"/>
                      <a:pt x="f48" y="f76"/>
                      <a:pt x="f48" y="f76"/>
                    </a:cubicBezTo>
                    <a:cubicBezTo>
                      <a:pt x="f57" y="f75"/>
                      <a:pt x="f57" y="f75"/>
                      <a:pt x="f57" y="f75"/>
                    </a:cubicBezTo>
                    <a:cubicBezTo>
                      <a:pt x="f57" y="f151"/>
                      <a:pt x="f57" y="f151"/>
                      <a:pt x="f57" y="f151"/>
                    </a:cubicBezTo>
                    <a:cubicBezTo>
                      <a:pt x="f44" y="f73"/>
                      <a:pt x="f44" y="f73"/>
                      <a:pt x="f44" y="f73"/>
                    </a:cubicBezTo>
                    <a:cubicBezTo>
                      <a:pt x="f44" y="f73"/>
                      <a:pt x="f48" y="f73"/>
                      <a:pt x="f48" y="f72"/>
                    </a:cubicBezTo>
                    <a:cubicBezTo>
                      <a:pt x="f48" y="f72"/>
                      <a:pt x="f48" y="f71"/>
                      <a:pt x="f48" y="f71"/>
                    </a:cubicBezTo>
                    <a:cubicBezTo>
                      <a:pt x="f42" y="f71"/>
                      <a:pt x="f42" y="f71"/>
                      <a:pt x="f42" y="f71"/>
                    </a:cubicBezTo>
                    <a:cubicBezTo>
                      <a:pt x="f48" y="f70"/>
                      <a:pt x="f48" y="f70"/>
                      <a:pt x="f48" y="f70"/>
                    </a:cubicBezTo>
                    <a:cubicBezTo>
                      <a:pt x="f48" y="f70"/>
                      <a:pt x="f48" y="f68"/>
                      <a:pt x="f48" y="f68"/>
                    </a:cubicBezTo>
                    <a:cubicBezTo>
                      <a:pt x="f48" y="f68"/>
                      <a:pt x="f48" y="f67"/>
                      <a:pt x="f48" y="f66"/>
                    </a:cubicBezTo>
                    <a:cubicBezTo>
                      <a:pt x="f49" y="f66"/>
                      <a:pt x="f49" y="f66"/>
                      <a:pt x="f49" y="f66"/>
                    </a:cubicBezTo>
                    <a:cubicBezTo>
                      <a:pt x="f49" y="f65"/>
                      <a:pt x="f49" y="f65"/>
                      <a:pt x="f49" y="f65"/>
                    </a:cubicBezTo>
                    <a:cubicBezTo>
                      <a:pt x="f51" y="f64"/>
                      <a:pt x="f51" y="f64"/>
                      <a:pt x="f51" y="f64"/>
                    </a:cubicBezTo>
                    <a:cubicBezTo>
                      <a:pt x="f44" y="f152"/>
                      <a:pt x="f44" y="f152"/>
                      <a:pt x="f44" y="f152"/>
                    </a:cubicBezTo>
                    <a:cubicBezTo>
                      <a:pt x="f57" y="f153"/>
                      <a:pt x="f57" y="f153"/>
                      <a:pt x="f57" y="f153"/>
                    </a:cubicBezTo>
                    <a:cubicBezTo>
                      <a:pt x="f59" y="f60"/>
                      <a:pt x="f59" y="f60"/>
                      <a:pt x="f59" y="f60"/>
                    </a:cubicBezTo>
                    <a:cubicBezTo>
                      <a:pt x="f58" y="f52"/>
                      <a:pt x="f58" y="f52"/>
                      <a:pt x="f58" y="f52"/>
                    </a:cubicBezTo>
                    <a:cubicBezTo>
                      <a:pt x="f59" y="f50"/>
                      <a:pt x="f59" y="f50"/>
                      <a:pt x="f59" y="f50"/>
                    </a:cubicBezTo>
                    <a:cubicBezTo>
                      <a:pt x="f59" y="f46"/>
                      <a:pt x="f59" y="f46"/>
                      <a:pt x="f59" y="f46"/>
                    </a:cubicBezTo>
                    <a:cubicBezTo>
                      <a:pt x="f59" y="f46"/>
                      <a:pt x="f59" y="f45"/>
                      <a:pt x="f58" y="f45"/>
                    </a:cubicBezTo>
                    <a:cubicBezTo>
                      <a:pt x="f58" y="f45"/>
                      <a:pt x="f57" y="f45"/>
                      <a:pt x="f57" y="f45"/>
                    </a:cubicBezTo>
                    <a:cubicBezTo>
                      <a:pt x="f56" y="f46"/>
                      <a:pt x="f42" y="f50"/>
                      <a:pt x="f42" y="f50"/>
                    </a:cubicBezTo>
                    <a:cubicBezTo>
                      <a:pt x="f42" y="f50"/>
                      <a:pt x="f44" y="f52"/>
                      <a:pt x="f44" y="f54"/>
                    </a:cubicBezTo>
                    <a:cubicBezTo>
                      <a:pt x="f44" y="f54"/>
                      <a:pt x="f48" y="f55"/>
                      <a:pt x="f48" y="f55"/>
                    </a:cubicBezTo>
                    <a:cubicBezTo>
                      <a:pt x="f51" y="f55"/>
                      <a:pt x="f51" y="f55"/>
                      <a:pt x="f51" y="f55"/>
                    </a:cubicBezTo>
                    <a:cubicBezTo>
                      <a:pt x="f51" y="f54"/>
                      <a:pt x="f51" y="f54"/>
                      <a:pt x="f51" y="f54"/>
                    </a:cubicBezTo>
                    <a:cubicBezTo>
                      <a:pt x="f51" y="f54"/>
                      <a:pt x="f49" y="f52"/>
                      <a:pt x="f49" y="f50"/>
                    </a:cubicBezTo>
                    <a:cubicBezTo>
                      <a:pt x="f48" y="f50"/>
                      <a:pt x="f44" y="f47"/>
                      <a:pt x="f44" y="f47"/>
                    </a:cubicBezTo>
                    <a:cubicBezTo>
                      <a:pt x="f44" y="f47"/>
                      <a:pt x="f42" y="f46"/>
                      <a:pt x="f42" y="f46"/>
                    </a:cubicBezTo>
                    <a:cubicBezTo>
                      <a:pt x="f42" y="f46"/>
                      <a:pt x="f56" y="f43"/>
                      <a:pt x="f56" y="f43"/>
                    </a:cubicBezTo>
                    <a:cubicBezTo>
                      <a:pt x="f40" y="f41"/>
                      <a:pt x="f40" y="f41"/>
                      <a:pt x="f40" y="f41"/>
                    </a:cubicBezTo>
                    <a:cubicBezTo>
                      <a:pt x="f38" y="f143"/>
                      <a:pt x="f38" y="f143"/>
                      <a:pt x="f38" y="f143"/>
                    </a:cubicBezTo>
                    <a:cubicBezTo>
                      <a:pt x="f36" y="f37"/>
                      <a:pt x="f36" y="f37"/>
                      <a:pt x="f36" y="f37"/>
                    </a:cubicBezTo>
                    <a:cubicBezTo>
                      <a:pt x="f35" y="f37"/>
                      <a:pt x="f35" y="f37"/>
                      <a:pt x="f35" y="f37"/>
                    </a:cubicBezTo>
                    <a:cubicBezTo>
                      <a:pt x="f35" y="f37"/>
                      <a:pt x="f34" y="f37"/>
                      <a:pt x="f33" y="f37"/>
                    </a:cubicBezTo>
                    <a:cubicBezTo>
                      <a:pt x="f33" y="f37"/>
                      <a:pt x="f33" y="f37"/>
                      <a:pt x="f33" y="f37"/>
                    </a:cubicBezTo>
                    <a:cubicBezTo>
                      <a:pt x="f33" y="f37"/>
                      <a:pt x="f111" y="f31"/>
                      <a:pt x="f111" y="f31"/>
                    </a:cubicBezTo>
                    <a:cubicBezTo>
                      <a:pt x="f111" y="f31"/>
                      <a:pt x="f29" y="f31"/>
                      <a:pt x="f29" y="f31"/>
                    </a:cubicBezTo>
                    <a:cubicBezTo>
                      <a:pt x="f29" y="f144"/>
                      <a:pt x="f28" y="f146"/>
                      <a:pt x="f26" y="f27"/>
                    </a:cubicBezTo>
                    <a:cubicBezTo>
                      <a:pt x="f26" y="f27"/>
                      <a:pt x="f23" y="f148"/>
                      <a:pt x="f23" y="f25"/>
                    </a:cubicBezTo>
                    <a:cubicBezTo>
                      <a:pt x="f108" y="f25"/>
                      <a:pt x="f15" y="f24"/>
                      <a:pt x="f15" y="f24"/>
                    </a:cubicBezTo>
                    <a:cubicBezTo>
                      <a:pt x="f15" y="f22"/>
                      <a:pt x="f15" y="f21"/>
                      <a:pt x="f15" y="f20"/>
                    </a:cubicBezTo>
                    <a:cubicBezTo>
                      <a:pt x="f15" y="f20"/>
                      <a:pt x="f15" y="f20"/>
                      <a:pt x="f15" y="f17"/>
                    </a:cubicBezTo>
                    <a:cubicBezTo>
                      <a:pt x="f15" y="f19"/>
                      <a:pt x="f13" y="f19"/>
                      <a:pt x="f13" y="f19"/>
                    </a:cubicBezTo>
                    <a:cubicBezTo>
                      <a:pt x="f13" y="f16"/>
                      <a:pt x="f104" y="f14"/>
                      <a:pt x="f104" y="f14"/>
                    </a:cubicBezTo>
                    <a:cubicBezTo>
                      <a:pt x="f104" y="f10"/>
                      <a:pt x="f104" y="f10"/>
                      <a:pt x="f104" y="f10"/>
                    </a:cubicBezTo>
                    <a:cubicBezTo>
                      <a:pt x="f11" y="f10"/>
                      <a:pt x="f11" y="f10"/>
                      <a:pt x="f11" y="f10"/>
                    </a:cubicBezTo>
                    <a:lnTo>
                      <a:pt x="f9" y="f10"/>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8" name="Freeform 84">
                <a:extLst>
                  <a:ext uri="{FF2B5EF4-FFF2-40B4-BE49-F238E27FC236}">
                    <a16:creationId xmlns:a16="http://schemas.microsoft.com/office/drawing/2014/main" id="{D8C14D10-1864-4654-9D5D-30E11A73401F}"/>
                  </a:ext>
                </a:extLst>
              </p:cNvPr>
              <p:cNvSpPr/>
              <p:nvPr/>
            </p:nvSpPr>
            <p:spPr>
              <a:xfrm>
                <a:off x="3754956" y="4307043"/>
                <a:ext cx="211272" cy="233985"/>
              </a:xfrm>
              <a:custGeom>
                <a:avLst/>
                <a:gdLst>
                  <a:gd name="f0" fmla="val 10800000"/>
                  <a:gd name="f1" fmla="val 5400000"/>
                  <a:gd name="f2" fmla="val 180"/>
                  <a:gd name="f3" fmla="val w"/>
                  <a:gd name="f4" fmla="val h"/>
                  <a:gd name="f5" fmla="val 0"/>
                  <a:gd name="f6" fmla="val 78"/>
                  <a:gd name="f7" fmla="val 89"/>
                  <a:gd name="f8" fmla="val 42"/>
                  <a:gd name="f9" fmla="val 87"/>
                  <a:gd name="f10" fmla="val 47"/>
                  <a:gd name="f11" fmla="val 46"/>
                  <a:gd name="f12" fmla="val 88"/>
                  <a:gd name="f13" fmla="val 45"/>
                  <a:gd name="f14" fmla="val 43"/>
                  <a:gd name="f15" fmla="val 44"/>
                  <a:gd name="f16" fmla="val 86"/>
                  <a:gd name="f17" fmla="val 85"/>
                  <a:gd name="f18" fmla="val 84"/>
                  <a:gd name="f19" fmla="val 83"/>
                  <a:gd name="f20" fmla="val 81"/>
                  <a:gd name="f21" fmla="val 80"/>
                  <a:gd name="f22" fmla="val 79"/>
                  <a:gd name="f23" fmla="val 77"/>
                  <a:gd name="f24" fmla="val 76"/>
                  <a:gd name="f25" fmla="val 75"/>
                  <a:gd name="f26" fmla="val 74"/>
                  <a:gd name="f27" fmla="val 73"/>
                  <a:gd name="f28" fmla="val 40"/>
                  <a:gd name="f29" fmla="val 72"/>
                  <a:gd name="f30" fmla="val 39"/>
                  <a:gd name="f31" fmla="val 71"/>
                  <a:gd name="f32" fmla="val 69"/>
                  <a:gd name="f33" fmla="val 41"/>
                  <a:gd name="f34" fmla="val 67"/>
                  <a:gd name="f35" fmla="val 65"/>
                  <a:gd name="f36" fmla="val 64"/>
                  <a:gd name="f37" fmla="val 63"/>
                  <a:gd name="f38" fmla="val 62"/>
                  <a:gd name="f39" fmla="val 60"/>
                  <a:gd name="f40" fmla="val 59"/>
                  <a:gd name="f41" fmla="val 58"/>
                  <a:gd name="f42" fmla="val 57"/>
                  <a:gd name="f43" fmla="val 56"/>
                  <a:gd name="f44" fmla="val 55"/>
                  <a:gd name="f45" fmla="val 48"/>
                  <a:gd name="f46" fmla="val 53"/>
                  <a:gd name="f47" fmla="val 49"/>
                  <a:gd name="f48" fmla="val 51"/>
                  <a:gd name="f49" fmla="val 50"/>
                  <a:gd name="f50" fmla="val 52"/>
                  <a:gd name="f51" fmla="val 54"/>
                  <a:gd name="f52" fmla="val 61"/>
                  <a:gd name="f53" fmla="val 66"/>
                  <a:gd name="f54" fmla="val 68"/>
                  <a:gd name="f55" fmla="val 38"/>
                  <a:gd name="f56" fmla="val 36"/>
                  <a:gd name="f57" fmla="val 37"/>
                  <a:gd name="f58" fmla="val 70"/>
                  <a:gd name="f59" fmla="val 34"/>
                  <a:gd name="f60" fmla="val 33"/>
                  <a:gd name="f61" fmla="val 32"/>
                  <a:gd name="f62" fmla="val 30"/>
                  <a:gd name="f63" fmla="val 31"/>
                  <a:gd name="f64" fmla="val 29"/>
                  <a:gd name="f65" fmla="val 27"/>
                  <a:gd name="f66" fmla="val 26"/>
                  <a:gd name="f67" fmla="val 25"/>
                  <a:gd name="f68" fmla="val 23"/>
                  <a:gd name="f69" fmla="val 20"/>
                  <a:gd name="f70" fmla="val 19"/>
                  <a:gd name="f71" fmla="val 17"/>
                  <a:gd name="f72" fmla="val 18"/>
                  <a:gd name="f73" fmla="val 16"/>
                  <a:gd name="f74" fmla="val 14"/>
                  <a:gd name="f75" fmla="val 12"/>
                  <a:gd name="f76" fmla="val 10"/>
                  <a:gd name="f77" fmla="val 9"/>
                  <a:gd name="f78" fmla="val 7"/>
                  <a:gd name="f79" fmla="val 6"/>
                  <a:gd name="f80" fmla="val 5"/>
                  <a:gd name="f81" fmla="val 3"/>
                  <a:gd name="f82" fmla="val 24"/>
                  <a:gd name="f83" fmla="val 2"/>
                  <a:gd name="f84" fmla="val 21"/>
                  <a:gd name="f85" fmla="val 1"/>
                  <a:gd name="f86" fmla="val 15"/>
                  <a:gd name="f87" fmla="val 4"/>
                  <a:gd name="f88" fmla="val 8"/>
                  <a:gd name="f89" fmla="val 11"/>
                  <a:gd name="f90" fmla="val 13"/>
                  <a:gd name="f91" fmla="val 22"/>
                  <a:gd name="f92" fmla="val 28"/>
                  <a:gd name="f93" fmla="val 35"/>
                  <a:gd name="f94" fmla="val 82"/>
                  <a:gd name="f95" fmla="+- 0 0 -90"/>
                  <a:gd name="f96" fmla="*/ f3 1 78"/>
                  <a:gd name="f97" fmla="*/ f4 1 89"/>
                  <a:gd name="f98" fmla="val f5"/>
                  <a:gd name="f99" fmla="val f6"/>
                  <a:gd name="f100" fmla="val f7"/>
                  <a:gd name="f101" fmla="*/ f95 f0 1"/>
                  <a:gd name="f102" fmla="+- f100 0 f98"/>
                  <a:gd name="f103" fmla="+- f99 0 f98"/>
                  <a:gd name="f104" fmla="*/ f101 1 f2"/>
                  <a:gd name="f105" fmla="*/ f103 1 78"/>
                  <a:gd name="f106" fmla="*/ f102 1 89"/>
                  <a:gd name="f107" fmla="*/ 46 f103 1"/>
                  <a:gd name="f108" fmla="*/ 88 f102 1"/>
                  <a:gd name="f109" fmla="*/ 44 f103 1"/>
                  <a:gd name="f110" fmla="*/ 86 f102 1"/>
                  <a:gd name="f111" fmla="*/ 81 f102 1"/>
                  <a:gd name="f112" fmla="*/ 77 f102 1"/>
                  <a:gd name="f113" fmla="*/ 42 f103 1"/>
                  <a:gd name="f114" fmla="*/ 73 f102 1"/>
                  <a:gd name="f115" fmla="*/ 39 f103 1"/>
                  <a:gd name="f116" fmla="*/ 69 f102 1"/>
                  <a:gd name="f117" fmla="*/ 43 f103 1"/>
                  <a:gd name="f118" fmla="*/ 64 f102 1"/>
                  <a:gd name="f119" fmla="*/ 59 f102 1"/>
                  <a:gd name="f120" fmla="*/ 47 f103 1"/>
                  <a:gd name="f121" fmla="*/ 55 f102 1"/>
                  <a:gd name="f122" fmla="*/ 50 f103 1"/>
                  <a:gd name="f123" fmla="*/ 49 f102 1"/>
                  <a:gd name="f124" fmla="*/ 55 f103 1"/>
                  <a:gd name="f125" fmla="*/ 44 f102 1"/>
                  <a:gd name="f126" fmla="*/ 56 f103 1"/>
                  <a:gd name="f127" fmla="*/ 47 f102 1"/>
                  <a:gd name="f128" fmla="*/ 57 f103 1"/>
                  <a:gd name="f129" fmla="*/ 51 f102 1"/>
                  <a:gd name="f130" fmla="*/ 59 f103 1"/>
                  <a:gd name="f131" fmla="*/ 54 f102 1"/>
                  <a:gd name="f132" fmla="*/ 66 f103 1"/>
                  <a:gd name="f133" fmla="*/ 50 f102 1"/>
                  <a:gd name="f134" fmla="*/ 68 f103 1"/>
                  <a:gd name="f135" fmla="*/ 48 f102 1"/>
                  <a:gd name="f136" fmla="*/ 67 f103 1"/>
                  <a:gd name="f137" fmla="*/ 41 f102 1"/>
                  <a:gd name="f138" fmla="*/ 70 f103 1"/>
                  <a:gd name="f139" fmla="*/ 36 f102 1"/>
                  <a:gd name="f140" fmla="*/ 78 f103 1"/>
                  <a:gd name="f141" fmla="*/ 31 f102 1"/>
                  <a:gd name="f142" fmla="*/ 71 f103 1"/>
                  <a:gd name="f143" fmla="*/ 25 f102 1"/>
                  <a:gd name="f144" fmla="*/ 62 f103 1"/>
                  <a:gd name="f145" fmla="*/ 20 f102 1"/>
                  <a:gd name="f146" fmla="*/ 17 f102 1"/>
                  <a:gd name="f147" fmla="*/ 19 f102 1"/>
                  <a:gd name="f148" fmla="*/ 40 f103 1"/>
                  <a:gd name="f149" fmla="*/ 14 f102 1"/>
                  <a:gd name="f150" fmla="*/ 38 f103 1"/>
                  <a:gd name="f151" fmla="*/ 10 f102 1"/>
                  <a:gd name="f152" fmla="*/ 33 f103 1"/>
                  <a:gd name="f153" fmla="*/ 7 f102 1"/>
                  <a:gd name="f154" fmla="*/ 26 f103 1"/>
                  <a:gd name="f155" fmla="*/ 5 f102 1"/>
                  <a:gd name="f156" fmla="*/ 25 f103 1"/>
                  <a:gd name="f157" fmla="*/ 0 f102 1"/>
                  <a:gd name="f158" fmla="*/ 20 f103 1"/>
                  <a:gd name="f159" fmla="*/ 2 f102 1"/>
                  <a:gd name="f160" fmla="*/ 17 f103 1"/>
                  <a:gd name="f161" fmla="*/ 14 f103 1"/>
                  <a:gd name="f162" fmla="*/ 4 f102 1"/>
                  <a:gd name="f163" fmla="*/ 6 f102 1"/>
                  <a:gd name="f164" fmla="*/ 19 f103 1"/>
                  <a:gd name="f165" fmla="*/ 12 f103 1"/>
                  <a:gd name="f166" fmla="*/ 12 f102 1"/>
                  <a:gd name="f167" fmla="*/ 8 f103 1"/>
                  <a:gd name="f168" fmla="*/ 7 f103 1"/>
                  <a:gd name="f169" fmla="*/ 28 f102 1"/>
                  <a:gd name="f170" fmla="*/ 0 f103 1"/>
                  <a:gd name="f171" fmla="*/ 32 f102 1"/>
                  <a:gd name="f172" fmla="*/ 3 f103 1"/>
                  <a:gd name="f173" fmla="*/ 40 f102 1"/>
                  <a:gd name="f174" fmla="*/ 4 f103 1"/>
                  <a:gd name="f175" fmla="*/ 46 f102 1"/>
                  <a:gd name="f176" fmla="*/ 5 f103 1"/>
                  <a:gd name="f177" fmla="*/ 57 f102 1"/>
                  <a:gd name="f178" fmla="*/ 61 f102 1"/>
                  <a:gd name="f179" fmla="*/ 60 f102 1"/>
                  <a:gd name="f180" fmla="*/ 13 f103 1"/>
                  <a:gd name="f181" fmla="*/ 16 f103 1"/>
                  <a:gd name="f182" fmla="*/ 63 f102 1"/>
                  <a:gd name="f183" fmla="*/ 65 f102 1"/>
                  <a:gd name="f184" fmla="*/ 71 f102 1"/>
                  <a:gd name="f185" fmla="*/ 30 f103 1"/>
                  <a:gd name="f186" fmla="*/ 75 f102 1"/>
                  <a:gd name="f187" fmla="*/ 31 f103 1"/>
                  <a:gd name="f188" fmla="*/ 34 f103 1"/>
                  <a:gd name="f189" fmla="*/ 80 f102 1"/>
                  <a:gd name="f190" fmla="*/ 36 f103 1"/>
                  <a:gd name="f191" fmla="*/ 84 f102 1"/>
                  <a:gd name="f192" fmla="+- f104 0 f1"/>
                  <a:gd name="f193" fmla="*/ f107 1 78"/>
                  <a:gd name="f194" fmla="*/ f108 1 89"/>
                  <a:gd name="f195" fmla="*/ f109 1 78"/>
                  <a:gd name="f196" fmla="*/ f110 1 89"/>
                  <a:gd name="f197" fmla="*/ f111 1 89"/>
                  <a:gd name="f198" fmla="*/ f112 1 89"/>
                  <a:gd name="f199" fmla="*/ f113 1 78"/>
                  <a:gd name="f200" fmla="*/ f114 1 89"/>
                  <a:gd name="f201" fmla="*/ f115 1 78"/>
                  <a:gd name="f202" fmla="*/ f116 1 89"/>
                  <a:gd name="f203" fmla="*/ f117 1 78"/>
                  <a:gd name="f204" fmla="*/ f118 1 89"/>
                  <a:gd name="f205" fmla="*/ f119 1 89"/>
                  <a:gd name="f206" fmla="*/ f120 1 78"/>
                  <a:gd name="f207" fmla="*/ f121 1 89"/>
                  <a:gd name="f208" fmla="*/ f122 1 78"/>
                  <a:gd name="f209" fmla="*/ f123 1 89"/>
                  <a:gd name="f210" fmla="*/ f124 1 78"/>
                  <a:gd name="f211" fmla="*/ f125 1 89"/>
                  <a:gd name="f212" fmla="*/ f126 1 78"/>
                  <a:gd name="f213" fmla="*/ f127 1 89"/>
                  <a:gd name="f214" fmla="*/ f128 1 78"/>
                  <a:gd name="f215" fmla="*/ f129 1 89"/>
                  <a:gd name="f216" fmla="*/ f130 1 78"/>
                  <a:gd name="f217" fmla="*/ f131 1 89"/>
                  <a:gd name="f218" fmla="*/ f132 1 78"/>
                  <a:gd name="f219" fmla="*/ f133 1 89"/>
                  <a:gd name="f220" fmla="*/ f134 1 78"/>
                  <a:gd name="f221" fmla="*/ f135 1 89"/>
                  <a:gd name="f222" fmla="*/ f136 1 78"/>
                  <a:gd name="f223" fmla="*/ f137 1 89"/>
                  <a:gd name="f224" fmla="*/ f138 1 78"/>
                  <a:gd name="f225" fmla="*/ f139 1 89"/>
                  <a:gd name="f226" fmla="*/ f140 1 78"/>
                  <a:gd name="f227" fmla="*/ f141 1 89"/>
                  <a:gd name="f228" fmla="*/ f142 1 78"/>
                  <a:gd name="f229" fmla="*/ f143 1 89"/>
                  <a:gd name="f230" fmla="*/ f144 1 78"/>
                  <a:gd name="f231" fmla="*/ f145 1 89"/>
                  <a:gd name="f232" fmla="*/ f146 1 89"/>
                  <a:gd name="f233" fmla="*/ f147 1 89"/>
                  <a:gd name="f234" fmla="*/ f148 1 78"/>
                  <a:gd name="f235" fmla="*/ f149 1 89"/>
                  <a:gd name="f236" fmla="*/ f150 1 78"/>
                  <a:gd name="f237" fmla="*/ f151 1 89"/>
                  <a:gd name="f238" fmla="*/ f152 1 78"/>
                  <a:gd name="f239" fmla="*/ f153 1 89"/>
                  <a:gd name="f240" fmla="*/ f154 1 78"/>
                  <a:gd name="f241" fmla="*/ f155 1 89"/>
                  <a:gd name="f242" fmla="*/ f156 1 78"/>
                  <a:gd name="f243" fmla="*/ f157 1 89"/>
                  <a:gd name="f244" fmla="*/ f158 1 78"/>
                  <a:gd name="f245" fmla="*/ f159 1 89"/>
                  <a:gd name="f246" fmla="*/ f160 1 78"/>
                  <a:gd name="f247" fmla="*/ f161 1 78"/>
                  <a:gd name="f248" fmla="*/ f162 1 89"/>
                  <a:gd name="f249" fmla="*/ f163 1 89"/>
                  <a:gd name="f250" fmla="*/ f164 1 78"/>
                  <a:gd name="f251" fmla="*/ f165 1 78"/>
                  <a:gd name="f252" fmla="*/ f166 1 89"/>
                  <a:gd name="f253" fmla="*/ f167 1 78"/>
                  <a:gd name="f254" fmla="*/ f168 1 78"/>
                  <a:gd name="f255" fmla="*/ f169 1 89"/>
                  <a:gd name="f256" fmla="*/ f170 1 78"/>
                  <a:gd name="f257" fmla="*/ f171 1 89"/>
                  <a:gd name="f258" fmla="*/ f172 1 78"/>
                  <a:gd name="f259" fmla="*/ f173 1 89"/>
                  <a:gd name="f260" fmla="*/ f174 1 78"/>
                  <a:gd name="f261" fmla="*/ f175 1 89"/>
                  <a:gd name="f262" fmla="*/ f176 1 78"/>
                  <a:gd name="f263" fmla="*/ f177 1 89"/>
                  <a:gd name="f264" fmla="*/ f178 1 89"/>
                  <a:gd name="f265" fmla="*/ f179 1 89"/>
                  <a:gd name="f266" fmla="*/ f180 1 78"/>
                  <a:gd name="f267" fmla="*/ f181 1 78"/>
                  <a:gd name="f268" fmla="*/ f182 1 89"/>
                  <a:gd name="f269" fmla="*/ f183 1 89"/>
                  <a:gd name="f270" fmla="*/ f184 1 89"/>
                  <a:gd name="f271" fmla="*/ f185 1 78"/>
                  <a:gd name="f272" fmla="*/ f186 1 89"/>
                  <a:gd name="f273" fmla="*/ f187 1 78"/>
                  <a:gd name="f274" fmla="*/ f188 1 78"/>
                  <a:gd name="f275" fmla="*/ f189 1 89"/>
                  <a:gd name="f276" fmla="*/ f190 1 78"/>
                  <a:gd name="f277" fmla="*/ f191 1 89"/>
                  <a:gd name="f278" fmla="*/ 0 1 f105"/>
                  <a:gd name="f279" fmla="*/ f99 1 f105"/>
                  <a:gd name="f280" fmla="*/ 0 1 f106"/>
                  <a:gd name="f281" fmla="*/ f100 1 f106"/>
                  <a:gd name="f282" fmla="*/ f193 1 f105"/>
                  <a:gd name="f283" fmla="*/ f194 1 f106"/>
                  <a:gd name="f284" fmla="*/ f195 1 f105"/>
                  <a:gd name="f285" fmla="*/ f196 1 f106"/>
                  <a:gd name="f286" fmla="*/ f197 1 f106"/>
                  <a:gd name="f287" fmla="*/ f198 1 f106"/>
                  <a:gd name="f288" fmla="*/ f199 1 f105"/>
                  <a:gd name="f289" fmla="*/ f200 1 f106"/>
                  <a:gd name="f290" fmla="*/ f201 1 f105"/>
                  <a:gd name="f291" fmla="*/ f202 1 f106"/>
                  <a:gd name="f292" fmla="*/ f203 1 f105"/>
                  <a:gd name="f293" fmla="*/ f204 1 f106"/>
                  <a:gd name="f294" fmla="*/ f205 1 f106"/>
                  <a:gd name="f295" fmla="*/ f206 1 f105"/>
                  <a:gd name="f296" fmla="*/ f207 1 f106"/>
                  <a:gd name="f297" fmla="*/ f208 1 f105"/>
                  <a:gd name="f298" fmla="*/ f209 1 f106"/>
                  <a:gd name="f299" fmla="*/ f210 1 f105"/>
                  <a:gd name="f300" fmla="*/ f211 1 f106"/>
                  <a:gd name="f301" fmla="*/ f212 1 f105"/>
                  <a:gd name="f302" fmla="*/ f213 1 f106"/>
                  <a:gd name="f303" fmla="*/ f214 1 f105"/>
                  <a:gd name="f304" fmla="*/ f215 1 f106"/>
                  <a:gd name="f305" fmla="*/ f216 1 f105"/>
                  <a:gd name="f306" fmla="*/ f217 1 f106"/>
                  <a:gd name="f307" fmla="*/ f218 1 f105"/>
                  <a:gd name="f308" fmla="*/ f219 1 f106"/>
                  <a:gd name="f309" fmla="*/ f220 1 f105"/>
                  <a:gd name="f310" fmla="*/ f221 1 f106"/>
                  <a:gd name="f311" fmla="*/ f222 1 f105"/>
                  <a:gd name="f312" fmla="*/ f223 1 f106"/>
                  <a:gd name="f313" fmla="*/ f224 1 f105"/>
                  <a:gd name="f314" fmla="*/ f225 1 f106"/>
                  <a:gd name="f315" fmla="*/ f226 1 f105"/>
                  <a:gd name="f316" fmla="*/ f227 1 f106"/>
                  <a:gd name="f317" fmla="*/ f228 1 f105"/>
                  <a:gd name="f318" fmla="*/ f229 1 f106"/>
                  <a:gd name="f319" fmla="*/ f230 1 f105"/>
                  <a:gd name="f320" fmla="*/ f231 1 f106"/>
                  <a:gd name="f321" fmla="*/ f232 1 f106"/>
                  <a:gd name="f322" fmla="*/ f233 1 f106"/>
                  <a:gd name="f323" fmla="*/ f234 1 f105"/>
                  <a:gd name="f324" fmla="*/ f235 1 f106"/>
                  <a:gd name="f325" fmla="*/ f236 1 f105"/>
                  <a:gd name="f326" fmla="*/ f237 1 f106"/>
                  <a:gd name="f327" fmla="*/ f238 1 f105"/>
                  <a:gd name="f328" fmla="*/ f239 1 f106"/>
                  <a:gd name="f329" fmla="*/ f240 1 f105"/>
                  <a:gd name="f330" fmla="*/ f241 1 f106"/>
                  <a:gd name="f331" fmla="*/ f242 1 f105"/>
                  <a:gd name="f332" fmla="*/ f243 1 f106"/>
                  <a:gd name="f333" fmla="*/ f244 1 f105"/>
                  <a:gd name="f334" fmla="*/ f245 1 f106"/>
                  <a:gd name="f335" fmla="*/ f246 1 f105"/>
                  <a:gd name="f336" fmla="*/ f247 1 f105"/>
                  <a:gd name="f337" fmla="*/ f248 1 f106"/>
                  <a:gd name="f338" fmla="*/ f249 1 f106"/>
                  <a:gd name="f339" fmla="*/ f250 1 f105"/>
                  <a:gd name="f340" fmla="*/ f251 1 f105"/>
                  <a:gd name="f341" fmla="*/ f252 1 f106"/>
                  <a:gd name="f342" fmla="*/ f253 1 f105"/>
                  <a:gd name="f343" fmla="*/ f254 1 f105"/>
                  <a:gd name="f344" fmla="*/ f255 1 f106"/>
                  <a:gd name="f345" fmla="*/ f256 1 f105"/>
                  <a:gd name="f346" fmla="*/ f257 1 f106"/>
                  <a:gd name="f347" fmla="*/ f258 1 f105"/>
                  <a:gd name="f348" fmla="*/ f259 1 f106"/>
                  <a:gd name="f349" fmla="*/ f260 1 f105"/>
                  <a:gd name="f350" fmla="*/ f261 1 f106"/>
                  <a:gd name="f351" fmla="*/ f262 1 f105"/>
                  <a:gd name="f352" fmla="*/ f263 1 f106"/>
                  <a:gd name="f353" fmla="*/ f264 1 f106"/>
                  <a:gd name="f354" fmla="*/ f265 1 f106"/>
                  <a:gd name="f355" fmla="*/ f266 1 f105"/>
                  <a:gd name="f356" fmla="*/ f267 1 f105"/>
                  <a:gd name="f357" fmla="*/ f268 1 f106"/>
                  <a:gd name="f358" fmla="*/ f269 1 f106"/>
                  <a:gd name="f359" fmla="*/ f270 1 f106"/>
                  <a:gd name="f360" fmla="*/ f271 1 f105"/>
                  <a:gd name="f361" fmla="*/ f272 1 f106"/>
                  <a:gd name="f362" fmla="*/ f273 1 f105"/>
                  <a:gd name="f363" fmla="*/ f274 1 f105"/>
                  <a:gd name="f364" fmla="*/ f275 1 f106"/>
                  <a:gd name="f365" fmla="*/ f276 1 f105"/>
                  <a:gd name="f366" fmla="*/ f277 1 f106"/>
                  <a:gd name="f367" fmla="*/ f278 f96 1"/>
                  <a:gd name="f368" fmla="*/ f279 f96 1"/>
                  <a:gd name="f369" fmla="*/ f281 f97 1"/>
                  <a:gd name="f370" fmla="*/ f280 f97 1"/>
                  <a:gd name="f371" fmla="*/ f282 f96 1"/>
                  <a:gd name="f372" fmla="*/ f283 f97 1"/>
                  <a:gd name="f373" fmla="*/ f284 f96 1"/>
                  <a:gd name="f374" fmla="*/ f285 f97 1"/>
                  <a:gd name="f375" fmla="*/ f286 f97 1"/>
                  <a:gd name="f376" fmla="*/ f287 f97 1"/>
                  <a:gd name="f377" fmla="*/ f288 f96 1"/>
                  <a:gd name="f378" fmla="*/ f289 f97 1"/>
                  <a:gd name="f379" fmla="*/ f290 f96 1"/>
                  <a:gd name="f380" fmla="*/ f291 f97 1"/>
                  <a:gd name="f381" fmla="*/ f292 f96 1"/>
                  <a:gd name="f382" fmla="*/ f293 f97 1"/>
                  <a:gd name="f383" fmla="*/ f294 f97 1"/>
                  <a:gd name="f384" fmla="*/ f295 f96 1"/>
                  <a:gd name="f385" fmla="*/ f296 f97 1"/>
                  <a:gd name="f386" fmla="*/ f297 f96 1"/>
                  <a:gd name="f387" fmla="*/ f298 f97 1"/>
                  <a:gd name="f388" fmla="*/ f299 f96 1"/>
                  <a:gd name="f389" fmla="*/ f300 f97 1"/>
                  <a:gd name="f390" fmla="*/ f301 f96 1"/>
                  <a:gd name="f391" fmla="*/ f302 f97 1"/>
                  <a:gd name="f392" fmla="*/ f303 f96 1"/>
                  <a:gd name="f393" fmla="*/ f304 f97 1"/>
                  <a:gd name="f394" fmla="*/ f305 f96 1"/>
                  <a:gd name="f395" fmla="*/ f306 f97 1"/>
                  <a:gd name="f396" fmla="*/ f307 f96 1"/>
                  <a:gd name="f397" fmla="*/ f308 f97 1"/>
                  <a:gd name="f398" fmla="*/ f309 f96 1"/>
                  <a:gd name="f399" fmla="*/ f310 f97 1"/>
                  <a:gd name="f400" fmla="*/ f311 f96 1"/>
                  <a:gd name="f401" fmla="*/ f312 f97 1"/>
                  <a:gd name="f402" fmla="*/ f313 f96 1"/>
                  <a:gd name="f403" fmla="*/ f314 f97 1"/>
                  <a:gd name="f404" fmla="*/ f315 f96 1"/>
                  <a:gd name="f405" fmla="*/ f316 f97 1"/>
                  <a:gd name="f406" fmla="*/ f317 f96 1"/>
                  <a:gd name="f407" fmla="*/ f318 f97 1"/>
                  <a:gd name="f408" fmla="*/ f319 f96 1"/>
                  <a:gd name="f409" fmla="*/ f320 f97 1"/>
                  <a:gd name="f410" fmla="*/ f321 f97 1"/>
                  <a:gd name="f411" fmla="*/ f322 f97 1"/>
                  <a:gd name="f412" fmla="*/ f323 f96 1"/>
                  <a:gd name="f413" fmla="*/ f324 f97 1"/>
                  <a:gd name="f414" fmla="*/ f325 f96 1"/>
                  <a:gd name="f415" fmla="*/ f326 f97 1"/>
                  <a:gd name="f416" fmla="*/ f327 f96 1"/>
                  <a:gd name="f417" fmla="*/ f328 f97 1"/>
                  <a:gd name="f418" fmla="*/ f329 f96 1"/>
                  <a:gd name="f419" fmla="*/ f330 f97 1"/>
                  <a:gd name="f420" fmla="*/ f331 f96 1"/>
                  <a:gd name="f421" fmla="*/ f332 f97 1"/>
                  <a:gd name="f422" fmla="*/ f333 f96 1"/>
                  <a:gd name="f423" fmla="*/ f334 f97 1"/>
                  <a:gd name="f424" fmla="*/ f335 f96 1"/>
                  <a:gd name="f425" fmla="*/ f336 f96 1"/>
                  <a:gd name="f426" fmla="*/ f337 f97 1"/>
                  <a:gd name="f427" fmla="*/ f338 f97 1"/>
                  <a:gd name="f428" fmla="*/ f339 f96 1"/>
                  <a:gd name="f429" fmla="*/ f340 f96 1"/>
                  <a:gd name="f430" fmla="*/ f341 f97 1"/>
                  <a:gd name="f431" fmla="*/ f342 f96 1"/>
                  <a:gd name="f432" fmla="*/ f343 f96 1"/>
                  <a:gd name="f433" fmla="*/ f344 f97 1"/>
                  <a:gd name="f434" fmla="*/ f345 f96 1"/>
                  <a:gd name="f435" fmla="*/ f346 f97 1"/>
                  <a:gd name="f436" fmla="*/ f347 f96 1"/>
                  <a:gd name="f437" fmla="*/ f348 f97 1"/>
                  <a:gd name="f438" fmla="*/ f349 f96 1"/>
                  <a:gd name="f439" fmla="*/ f350 f97 1"/>
                  <a:gd name="f440" fmla="*/ f351 f96 1"/>
                  <a:gd name="f441" fmla="*/ f352 f97 1"/>
                  <a:gd name="f442" fmla="*/ f353 f97 1"/>
                  <a:gd name="f443" fmla="*/ f354 f97 1"/>
                  <a:gd name="f444" fmla="*/ f355 f96 1"/>
                  <a:gd name="f445" fmla="*/ f356 f96 1"/>
                  <a:gd name="f446" fmla="*/ f357 f97 1"/>
                  <a:gd name="f447" fmla="*/ f358 f97 1"/>
                  <a:gd name="f448" fmla="*/ f359 f97 1"/>
                  <a:gd name="f449" fmla="*/ f360 f96 1"/>
                  <a:gd name="f450" fmla="*/ f361 f97 1"/>
                  <a:gd name="f451" fmla="*/ f362 f96 1"/>
                  <a:gd name="f452" fmla="*/ f363 f96 1"/>
                  <a:gd name="f453" fmla="*/ f364 f97 1"/>
                  <a:gd name="f454" fmla="*/ f365 f96 1"/>
                  <a:gd name="f455" fmla="*/ f366 f97 1"/>
                </a:gdLst>
                <a:ahLst/>
                <a:cxnLst>
                  <a:cxn ang="3cd4">
                    <a:pos x="hc" y="t"/>
                  </a:cxn>
                  <a:cxn ang="0">
                    <a:pos x="r" y="vc"/>
                  </a:cxn>
                  <a:cxn ang="cd4">
                    <a:pos x="hc" y="b"/>
                  </a:cxn>
                  <a:cxn ang="cd2">
                    <a:pos x="l" y="vc"/>
                  </a:cxn>
                  <a:cxn ang="f192">
                    <a:pos x="f371" y="f372"/>
                  </a:cxn>
                  <a:cxn ang="f192">
                    <a:pos x="f373" y="f374"/>
                  </a:cxn>
                  <a:cxn ang="f192">
                    <a:pos x="f373" y="f375"/>
                  </a:cxn>
                  <a:cxn ang="f192">
                    <a:pos x="f373" y="f376"/>
                  </a:cxn>
                  <a:cxn ang="f192">
                    <a:pos x="f377" y="f378"/>
                  </a:cxn>
                  <a:cxn ang="f192">
                    <a:pos x="f379" y="f380"/>
                  </a:cxn>
                  <a:cxn ang="f192">
                    <a:pos x="f381" y="f382"/>
                  </a:cxn>
                  <a:cxn ang="f192">
                    <a:pos x="f373" y="f383"/>
                  </a:cxn>
                  <a:cxn ang="f192">
                    <a:pos x="f384" y="f385"/>
                  </a:cxn>
                  <a:cxn ang="f192">
                    <a:pos x="f386" y="f387"/>
                  </a:cxn>
                  <a:cxn ang="f192">
                    <a:pos x="f388" y="f389"/>
                  </a:cxn>
                  <a:cxn ang="f192">
                    <a:pos x="f390" y="f391"/>
                  </a:cxn>
                  <a:cxn ang="f192">
                    <a:pos x="f392" y="f393"/>
                  </a:cxn>
                  <a:cxn ang="f192">
                    <a:pos x="f394" y="f395"/>
                  </a:cxn>
                  <a:cxn ang="f192">
                    <a:pos x="f396" y="f397"/>
                  </a:cxn>
                  <a:cxn ang="f192">
                    <a:pos x="f398" y="f399"/>
                  </a:cxn>
                  <a:cxn ang="f192">
                    <a:pos x="f400" y="f401"/>
                  </a:cxn>
                  <a:cxn ang="f192">
                    <a:pos x="f402" y="f403"/>
                  </a:cxn>
                  <a:cxn ang="f192">
                    <a:pos x="f404" y="f405"/>
                  </a:cxn>
                  <a:cxn ang="f192">
                    <a:pos x="f406" y="f407"/>
                  </a:cxn>
                  <a:cxn ang="f192">
                    <a:pos x="f408" y="f409"/>
                  </a:cxn>
                  <a:cxn ang="f192">
                    <a:pos x="f392" y="f410"/>
                  </a:cxn>
                  <a:cxn ang="f192">
                    <a:pos x="f386" y="f411"/>
                  </a:cxn>
                  <a:cxn ang="f192">
                    <a:pos x="f371" y="f410"/>
                  </a:cxn>
                  <a:cxn ang="f192">
                    <a:pos x="f412" y="f413"/>
                  </a:cxn>
                  <a:cxn ang="f192">
                    <a:pos x="f414" y="f415"/>
                  </a:cxn>
                  <a:cxn ang="f192">
                    <a:pos x="f416" y="f417"/>
                  </a:cxn>
                  <a:cxn ang="f192">
                    <a:pos x="f418" y="f419"/>
                  </a:cxn>
                  <a:cxn ang="f192">
                    <a:pos x="f420" y="f421"/>
                  </a:cxn>
                  <a:cxn ang="f192">
                    <a:pos x="f422" y="f423"/>
                  </a:cxn>
                  <a:cxn ang="f192">
                    <a:pos x="f424" y="f421"/>
                  </a:cxn>
                  <a:cxn ang="f192">
                    <a:pos x="f425" y="f426"/>
                  </a:cxn>
                  <a:cxn ang="f192">
                    <a:pos x="f424" y="f427"/>
                  </a:cxn>
                  <a:cxn ang="f192">
                    <a:pos x="f428" y="f415"/>
                  </a:cxn>
                  <a:cxn ang="f192">
                    <a:pos x="f422" y="f413"/>
                  </a:cxn>
                  <a:cxn ang="f192">
                    <a:pos x="f424" y="f413"/>
                  </a:cxn>
                  <a:cxn ang="f192">
                    <a:pos x="f429" y="f430"/>
                  </a:cxn>
                  <a:cxn ang="f192">
                    <a:pos x="f431" y="f409"/>
                  </a:cxn>
                  <a:cxn ang="f192">
                    <a:pos x="f432" y="f433"/>
                  </a:cxn>
                  <a:cxn ang="f192">
                    <a:pos x="f434" y="f435"/>
                  </a:cxn>
                  <a:cxn ang="f192">
                    <a:pos x="f436" y="f437"/>
                  </a:cxn>
                  <a:cxn ang="f192">
                    <a:pos x="f438" y="f439"/>
                  </a:cxn>
                  <a:cxn ang="f192">
                    <a:pos x="f432" y="f387"/>
                  </a:cxn>
                  <a:cxn ang="f192">
                    <a:pos x="f440" y="f395"/>
                  </a:cxn>
                  <a:cxn ang="f192">
                    <a:pos x="f436" y="f441"/>
                  </a:cxn>
                  <a:cxn ang="f192">
                    <a:pos x="f440" y="f442"/>
                  </a:cxn>
                  <a:cxn ang="f192">
                    <a:pos x="f429" y="f443"/>
                  </a:cxn>
                  <a:cxn ang="f192">
                    <a:pos x="f444" y="f441"/>
                  </a:cxn>
                  <a:cxn ang="f192">
                    <a:pos x="f445" y="f443"/>
                  </a:cxn>
                  <a:cxn ang="f192">
                    <a:pos x="f425" y="f442"/>
                  </a:cxn>
                  <a:cxn ang="f192">
                    <a:pos x="f429" y="f446"/>
                  </a:cxn>
                  <a:cxn ang="f192">
                    <a:pos x="f431" y="f447"/>
                  </a:cxn>
                  <a:cxn ang="f192">
                    <a:pos x="f444" y="f447"/>
                  </a:cxn>
                  <a:cxn ang="f192">
                    <a:pos x="f424" y="f380"/>
                  </a:cxn>
                  <a:cxn ang="f192">
                    <a:pos x="f420" y="f448"/>
                  </a:cxn>
                  <a:cxn ang="f192">
                    <a:pos x="f449" y="f450"/>
                  </a:cxn>
                  <a:cxn ang="f192">
                    <a:pos x="f451" y="f376"/>
                  </a:cxn>
                  <a:cxn ang="f192">
                    <a:pos x="f452" y="f453"/>
                  </a:cxn>
                  <a:cxn ang="f192">
                    <a:pos x="f454" y="f455"/>
                  </a:cxn>
                  <a:cxn ang="f192">
                    <a:pos x="f412" y="f374"/>
                  </a:cxn>
                </a:cxnLst>
                <a:rect l="f367" t="f370" r="f368" b="f369"/>
                <a:pathLst>
                  <a:path w="78" h="89">
                    <a:moveTo>
                      <a:pt x="f8" y="f9"/>
                    </a:moveTo>
                    <a:cubicBezTo>
                      <a:pt x="f8" y="f9"/>
                      <a:pt x="f10" y="f7"/>
                      <a:pt x="f11" y="f7"/>
                    </a:cubicBezTo>
                    <a:cubicBezTo>
                      <a:pt x="f11" y="f7"/>
                      <a:pt x="f11" y="f7"/>
                      <a:pt x="f11" y="f12"/>
                    </a:cubicBezTo>
                    <a:cubicBezTo>
                      <a:pt x="f11" y="f12"/>
                      <a:pt x="f13" y="f7"/>
                      <a:pt x="f13" y="f7"/>
                    </a:cubicBezTo>
                    <a:cubicBezTo>
                      <a:pt x="f13" y="f7"/>
                      <a:pt x="f14" y="f9"/>
                      <a:pt x="f15" y="f9"/>
                    </a:cubicBezTo>
                    <a:cubicBezTo>
                      <a:pt x="f15" y="f9"/>
                      <a:pt x="f15" y="f16"/>
                      <a:pt x="f15" y="f16"/>
                    </a:cubicBezTo>
                    <a:cubicBezTo>
                      <a:pt x="f15" y="f17"/>
                      <a:pt x="f14" y="f18"/>
                      <a:pt x="f14" y="f18"/>
                    </a:cubicBezTo>
                    <a:cubicBezTo>
                      <a:pt x="f15" y="f19"/>
                      <a:pt x="f15" y="f19"/>
                      <a:pt x="f15" y="f19"/>
                    </a:cubicBezTo>
                    <a:cubicBezTo>
                      <a:pt x="f15" y="f19"/>
                      <a:pt x="f15" y="f20"/>
                      <a:pt x="f15" y="f20"/>
                    </a:cubicBezTo>
                    <a:cubicBezTo>
                      <a:pt x="f15" y="f20"/>
                      <a:pt x="f15" y="f21"/>
                      <a:pt x="f15" y="f21"/>
                    </a:cubicBezTo>
                    <a:cubicBezTo>
                      <a:pt x="f15" y="f21"/>
                      <a:pt x="f14" y="f22"/>
                      <a:pt x="f14" y="f22"/>
                    </a:cubicBezTo>
                    <a:cubicBezTo>
                      <a:pt x="f15" y="f23"/>
                      <a:pt x="f15" y="f23"/>
                      <a:pt x="f15" y="f23"/>
                    </a:cubicBezTo>
                    <a:cubicBezTo>
                      <a:pt x="f15" y="f23"/>
                      <a:pt x="f15" y="f24"/>
                      <a:pt x="f15" y="f24"/>
                    </a:cubicBezTo>
                    <a:cubicBezTo>
                      <a:pt x="f15" y="f25"/>
                      <a:pt x="f15" y="f26"/>
                      <a:pt x="f15" y="f26"/>
                    </a:cubicBezTo>
                    <a:cubicBezTo>
                      <a:pt x="f8" y="f27"/>
                      <a:pt x="f8" y="f27"/>
                      <a:pt x="f8" y="f27"/>
                    </a:cubicBezTo>
                    <a:cubicBezTo>
                      <a:pt x="f28" y="f29"/>
                      <a:pt x="f28" y="f29"/>
                      <a:pt x="f28" y="f29"/>
                    </a:cubicBezTo>
                    <a:cubicBezTo>
                      <a:pt x="f30" y="f31"/>
                      <a:pt x="f30" y="f31"/>
                      <a:pt x="f30" y="f31"/>
                    </a:cubicBezTo>
                    <a:cubicBezTo>
                      <a:pt x="f30" y="f32"/>
                      <a:pt x="f30" y="f32"/>
                      <a:pt x="f30" y="f32"/>
                    </a:cubicBezTo>
                    <a:cubicBezTo>
                      <a:pt x="f33" y="f34"/>
                      <a:pt x="f33" y="f34"/>
                      <a:pt x="f33" y="f34"/>
                    </a:cubicBezTo>
                    <a:cubicBezTo>
                      <a:pt x="f8" y="f35"/>
                      <a:pt x="f8" y="f35"/>
                      <a:pt x="f8" y="f35"/>
                    </a:cubicBezTo>
                    <a:cubicBezTo>
                      <a:pt x="f8" y="f35"/>
                      <a:pt x="f14" y="f36"/>
                      <a:pt x="f14" y="f36"/>
                    </a:cubicBezTo>
                    <a:cubicBezTo>
                      <a:pt x="f14" y="f37"/>
                      <a:pt x="f14" y="f38"/>
                      <a:pt x="f14" y="f38"/>
                    </a:cubicBezTo>
                    <a:cubicBezTo>
                      <a:pt x="f14" y="f39"/>
                      <a:pt x="f14" y="f39"/>
                      <a:pt x="f14" y="f39"/>
                    </a:cubicBezTo>
                    <a:cubicBezTo>
                      <a:pt x="f15" y="f40"/>
                      <a:pt x="f15" y="f40"/>
                      <a:pt x="f15" y="f40"/>
                    </a:cubicBezTo>
                    <a:cubicBezTo>
                      <a:pt x="f13" y="f41"/>
                      <a:pt x="f13" y="f41"/>
                      <a:pt x="f13" y="f41"/>
                    </a:cubicBezTo>
                    <a:cubicBezTo>
                      <a:pt x="f13" y="f41"/>
                      <a:pt x="f11" y="f42"/>
                      <a:pt x="f11" y="f42"/>
                    </a:cubicBezTo>
                    <a:cubicBezTo>
                      <a:pt x="f11" y="f43"/>
                      <a:pt x="f10" y="f44"/>
                      <a:pt x="f10" y="f44"/>
                    </a:cubicBezTo>
                    <a:cubicBezTo>
                      <a:pt x="f45" y="f46"/>
                      <a:pt x="f45" y="f46"/>
                      <a:pt x="f45" y="f46"/>
                    </a:cubicBezTo>
                    <a:cubicBezTo>
                      <a:pt x="f47" y="f48"/>
                      <a:pt x="f47" y="f48"/>
                      <a:pt x="f47" y="f48"/>
                    </a:cubicBezTo>
                    <a:cubicBezTo>
                      <a:pt x="f49" y="f47"/>
                      <a:pt x="f49" y="f47"/>
                      <a:pt x="f49" y="f47"/>
                    </a:cubicBezTo>
                    <a:cubicBezTo>
                      <a:pt x="f47" y="f45"/>
                      <a:pt x="f47" y="f45"/>
                      <a:pt x="f47" y="f45"/>
                    </a:cubicBezTo>
                    <a:cubicBezTo>
                      <a:pt x="f47" y="f45"/>
                      <a:pt x="f46" y="f15"/>
                      <a:pt x="f46" y="f15"/>
                    </a:cubicBezTo>
                    <a:cubicBezTo>
                      <a:pt x="f46" y="f15"/>
                      <a:pt x="f44" y="f15"/>
                      <a:pt x="f44" y="f15"/>
                    </a:cubicBezTo>
                    <a:cubicBezTo>
                      <a:pt x="f44" y="f13"/>
                      <a:pt x="f44" y="f13"/>
                      <a:pt x="f44" y="f13"/>
                    </a:cubicBezTo>
                    <a:cubicBezTo>
                      <a:pt x="f43" y="f11"/>
                      <a:pt x="f43" y="f11"/>
                      <a:pt x="f43" y="f11"/>
                    </a:cubicBezTo>
                    <a:cubicBezTo>
                      <a:pt x="f43" y="f10"/>
                      <a:pt x="f43" y="f10"/>
                      <a:pt x="f43" y="f10"/>
                    </a:cubicBezTo>
                    <a:cubicBezTo>
                      <a:pt x="f43" y="f10"/>
                      <a:pt x="f43" y="f45"/>
                      <a:pt x="f43" y="f47"/>
                    </a:cubicBezTo>
                    <a:cubicBezTo>
                      <a:pt x="f43" y="f47"/>
                      <a:pt x="f43" y="f49"/>
                      <a:pt x="f43" y="f49"/>
                    </a:cubicBezTo>
                    <a:cubicBezTo>
                      <a:pt x="f43" y="f49"/>
                      <a:pt x="f42" y="f48"/>
                      <a:pt x="f42" y="f48"/>
                    </a:cubicBezTo>
                    <a:cubicBezTo>
                      <a:pt x="f42" y="f50"/>
                      <a:pt x="f41" y="f46"/>
                      <a:pt x="f41" y="f46"/>
                    </a:cubicBezTo>
                    <a:cubicBezTo>
                      <a:pt x="f41" y="f46"/>
                      <a:pt x="f41" y="f46"/>
                      <a:pt x="f40" y="f46"/>
                    </a:cubicBezTo>
                    <a:cubicBezTo>
                      <a:pt x="f40" y="f51"/>
                      <a:pt x="f40" y="f51"/>
                      <a:pt x="f40" y="f51"/>
                    </a:cubicBezTo>
                    <a:cubicBezTo>
                      <a:pt x="f52" y="f46"/>
                      <a:pt x="f52" y="f46"/>
                      <a:pt x="f52" y="f46"/>
                    </a:cubicBezTo>
                    <a:cubicBezTo>
                      <a:pt x="f37" y="f48"/>
                      <a:pt x="f37" y="f48"/>
                      <a:pt x="f37" y="f48"/>
                    </a:cubicBezTo>
                    <a:cubicBezTo>
                      <a:pt x="f37" y="f48"/>
                      <a:pt x="f53" y="f49"/>
                      <a:pt x="f53" y="f49"/>
                    </a:cubicBezTo>
                    <a:cubicBezTo>
                      <a:pt x="f53" y="f49"/>
                      <a:pt x="f34" y="f45"/>
                      <a:pt x="f34" y="f45"/>
                    </a:cubicBezTo>
                    <a:cubicBezTo>
                      <a:pt x="f54" y="f45"/>
                      <a:pt x="f54" y="f45"/>
                      <a:pt x="f54" y="f45"/>
                    </a:cubicBezTo>
                    <a:cubicBezTo>
                      <a:pt x="f54" y="f45"/>
                      <a:pt x="f54" y="f45"/>
                      <a:pt x="f54" y="f45"/>
                    </a:cubicBezTo>
                    <a:cubicBezTo>
                      <a:pt x="f34" y="f11"/>
                      <a:pt x="f32" y="f15"/>
                      <a:pt x="f54" y="f8"/>
                    </a:cubicBezTo>
                    <a:cubicBezTo>
                      <a:pt x="f54" y="f8"/>
                      <a:pt x="f34" y="f33"/>
                      <a:pt x="f34" y="f33"/>
                    </a:cubicBezTo>
                    <a:cubicBezTo>
                      <a:pt x="f34" y="f33"/>
                      <a:pt x="f34" y="f33"/>
                      <a:pt x="f34" y="f33"/>
                    </a:cubicBezTo>
                    <a:cubicBezTo>
                      <a:pt x="f34" y="f33"/>
                      <a:pt x="f34" y="f33"/>
                      <a:pt x="f34" y="f33"/>
                    </a:cubicBezTo>
                    <a:cubicBezTo>
                      <a:pt x="f35" y="f30"/>
                      <a:pt x="f38" y="f55"/>
                      <a:pt x="f37" y="f55"/>
                    </a:cubicBezTo>
                    <a:cubicBezTo>
                      <a:pt x="f36" y="f56"/>
                      <a:pt x="f54" y="f57"/>
                      <a:pt x="f58" y="f56"/>
                    </a:cubicBezTo>
                    <a:cubicBezTo>
                      <a:pt x="f31" y="f56"/>
                      <a:pt x="f31" y="f59"/>
                      <a:pt x="f29" y="f60"/>
                    </a:cubicBezTo>
                    <a:cubicBezTo>
                      <a:pt x="f27" y="f60"/>
                      <a:pt x="f25" y="f59"/>
                      <a:pt x="f25" y="f61"/>
                    </a:cubicBezTo>
                    <a:cubicBezTo>
                      <a:pt x="f25" y="f62"/>
                      <a:pt x="f23" y="f62"/>
                      <a:pt x="f6" y="f63"/>
                    </a:cubicBezTo>
                    <a:cubicBezTo>
                      <a:pt x="f6" y="f63"/>
                      <a:pt x="f6" y="f63"/>
                      <a:pt x="f6" y="f63"/>
                    </a:cubicBezTo>
                    <a:cubicBezTo>
                      <a:pt x="f23" y="f64"/>
                      <a:pt x="f26" y="f65"/>
                      <a:pt x="f27" y="f66"/>
                    </a:cubicBezTo>
                    <a:cubicBezTo>
                      <a:pt x="f27" y="f66"/>
                      <a:pt x="f27" y="f67"/>
                      <a:pt x="f31" y="f67"/>
                    </a:cubicBezTo>
                    <a:cubicBezTo>
                      <a:pt x="f58" y="f67"/>
                      <a:pt x="f54" y="f68"/>
                      <a:pt x="f54" y="f68"/>
                    </a:cubicBezTo>
                    <a:cubicBezTo>
                      <a:pt x="f35" y="f68"/>
                      <a:pt x="f35" y="f68"/>
                      <a:pt x="f35" y="f68"/>
                    </a:cubicBezTo>
                    <a:cubicBezTo>
                      <a:pt x="f35" y="f68"/>
                      <a:pt x="f38" y="f69"/>
                      <a:pt x="f38" y="f69"/>
                    </a:cubicBezTo>
                    <a:cubicBezTo>
                      <a:pt x="f52" y="f69"/>
                      <a:pt x="f41" y="f70"/>
                      <a:pt x="f41" y="f70"/>
                    </a:cubicBezTo>
                    <a:cubicBezTo>
                      <a:pt x="f41" y="f71"/>
                      <a:pt x="f41" y="f71"/>
                      <a:pt x="f41" y="f71"/>
                    </a:cubicBezTo>
                    <a:cubicBezTo>
                      <a:pt x="f41" y="f71"/>
                      <a:pt x="f42" y="f71"/>
                      <a:pt x="f42" y="f71"/>
                    </a:cubicBezTo>
                    <a:cubicBezTo>
                      <a:pt x="f43" y="f71"/>
                      <a:pt x="f44" y="f72"/>
                      <a:pt x="f44" y="f72"/>
                    </a:cubicBezTo>
                    <a:cubicBezTo>
                      <a:pt x="f50" y="f70"/>
                      <a:pt x="f50" y="f70"/>
                      <a:pt x="f50" y="f70"/>
                    </a:cubicBezTo>
                    <a:cubicBezTo>
                      <a:pt x="f50" y="f70"/>
                      <a:pt x="f49" y="f70"/>
                      <a:pt x="f49" y="f70"/>
                    </a:cubicBezTo>
                    <a:cubicBezTo>
                      <a:pt x="f47" y="f72"/>
                      <a:pt x="f45" y="f73"/>
                      <a:pt x="f45" y="f73"/>
                    </a:cubicBezTo>
                    <a:cubicBezTo>
                      <a:pt x="f45" y="f73"/>
                      <a:pt x="f45" y="f73"/>
                      <a:pt x="f10" y="f73"/>
                    </a:cubicBezTo>
                    <a:cubicBezTo>
                      <a:pt x="f11" y="f71"/>
                      <a:pt x="f45" y="f72"/>
                      <a:pt x="f11" y="f71"/>
                    </a:cubicBezTo>
                    <a:cubicBezTo>
                      <a:pt x="f14" y="f73"/>
                      <a:pt x="f14" y="f73"/>
                      <a:pt x="f14" y="f73"/>
                    </a:cubicBezTo>
                    <a:cubicBezTo>
                      <a:pt x="f33" y="f74"/>
                      <a:pt x="f33" y="f74"/>
                      <a:pt x="f33" y="f74"/>
                    </a:cubicBezTo>
                    <a:cubicBezTo>
                      <a:pt x="f28" y="f74"/>
                      <a:pt x="f28" y="f74"/>
                      <a:pt x="f28" y="f74"/>
                    </a:cubicBezTo>
                    <a:cubicBezTo>
                      <a:pt x="f30" y="f74"/>
                      <a:pt x="f30" y="f74"/>
                      <a:pt x="f30" y="f74"/>
                    </a:cubicBezTo>
                    <a:cubicBezTo>
                      <a:pt x="f30" y="f74"/>
                      <a:pt x="f55" y="f75"/>
                      <a:pt x="f55" y="f75"/>
                    </a:cubicBezTo>
                    <a:cubicBezTo>
                      <a:pt x="f55" y="f75"/>
                      <a:pt x="f55" y="f76"/>
                      <a:pt x="f55" y="f76"/>
                    </a:cubicBezTo>
                    <a:cubicBezTo>
                      <a:pt x="f57" y="f76"/>
                      <a:pt x="f59" y="f77"/>
                      <a:pt x="f59" y="f77"/>
                    </a:cubicBezTo>
                    <a:cubicBezTo>
                      <a:pt x="f60" y="f78"/>
                      <a:pt x="f60" y="f78"/>
                      <a:pt x="f60" y="f78"/>
                    </a:cubicBezTo>
                    <a:cubicBezTo>
                      <a:pt x="f60" y="f78"/>
                      <a:pt x="f60" y="f78"/>
                      <a:pt x="f60" y="f78"/>
                    </a:cubicBezTo>
                    <a:cubicBezTo>
                      <a:pt x="f61" y="f78"/>
                      <a:pt x="f62" y="f79"/>
                      <a:pt x="f62" y="f79"/>
                    </a:cubicBezTo>
                    <a:cubicBezTo>
                      <a:pt x="f64" y="f80"/>
                      <a:pt x="f64" y="f80"/>
                      <a:pt x="f64" y="f80"/>
                    </a:cubicBezTo>
                    <a:cubicBezTo>
                      <a:pt x="f66" y="f80"/>
                      <a:pt x="f66" y="f80"/>
                      <a:pt x="f66" y="f80"/>
                    </a:cubicBezTo>
                    <a:cubicBezTo>
                      <a:pt x="f67" y="f81"/>
                      <a:pt x="f67" y="f81"/>
                      <a:pt x="f67" y="f81"/>
                    </a:cubicBezTo>
                    <a:cubicBezTo>
                      <a:pt x="f67" y="f81"/>
                      <a:pt x="f82" y="f83"/>
                      <a:pt x="f82" y="f83"/>
                    </a:cubicBezTo>
                    <a:cubicBezTo>
                      <a:pt x="f67" y="f83"/>
                      <a:pt x="f67" y="f5"/>
                      <a:pt x="f67" y="f5"/>
                    </a:cubicBezTo>
                    <a:cubicBezTo>
                      <a:pt x="f68" y="f5"/>
                      <a:pt x="f68" y="f5"/>
                      <a:pt x="f68" y="f5"/>
                    </a:cubicBezTo>
                    <a:cubicBezTo>
                      <a:pt x="f68" y="f5"/>
                      <a:pt x="f84" y="f85"/>
                      <a:pt x="f84" y="f85"/>
                    </a:cubicBezTo>
                    <a:cubicBezTo>
                      <a:pt x="f84" y="f85"/>
                      <a:pt x="f69" y="f83"/>
                      <a:pt x="f69" y="f83"/>
                    </a:cubicBezTo>
                    <a:cubicBezTo>
                      <a:pt x="f70" y="f83"/>
                      <a:pt x="f70" y="f83"/>
                      <a:pt x="f70" y="f83"/>
                    </a:cubicBezTo>
                    <a:cubicBezTo>
                      <a:pt x="f72" y="f85"/>
                      <a:pt x="f72" y="f85"/>
                      <a:pt x="f72" y="f85"/>
                    </a:cubicBezTo>
                    <a:cubicBezTo>
                      <a:pt x="f71" y="f5"/>
                      <a:pt x="f71" y="f5"/>
                      <a:pt x="f71" y="f5"/>
                    </a:cubicBezTo>
                    <a:cubicBezTo>
                      <a:pt x="f86" y="f83"/>
                      <a:pt x="f86" y="f83"/>
                      <a:pt x="f86" y="f83"/>
                    </a:cubicBezTo>
                    <a:cubicBezTo>
                      <a:pt x="f74" y="f81"/>
                      <a:pt x="f74" y="f81"/>
                      <a:pt x="f74" y="f81"/>
                    </a:cubicBezTo>
                    <a:cubicBezTo>
                      <a:pt x="f74" y="f81"/>
                      <a:pt x="f74" y="f87"/>
                      <a:pt x="f74" y="f87"/>
                    </a:cubicBezTo>
                    <a:cubicBezTo>
                      <a:pt x="f74" y="f87"/>
                      <a:pt x="f73" y="f87"/>
                      <a:pt x="f73" y="f87"/>
                    </a:cubicBezTo>
                    <a:cubicBezTo>
                      <a:pt x="f73" y="f79"/>
                      <a:pt x="f73" y="f79"/>
                      <a:pt x="f73" y="f79"/>
                    </a:cubicBezTo>
                    <a:cubicBezTo>
                      <a:pt x="f73" y="f79"/>
                      <a:pt x="f73" y="f79"/>
                      <a:pt x="f71" y="f79"/>
                    </a:cubicBezTo>
                    <a:cubicBezTo>
                      <a:pt x="f71" y="f79"/>
                      <a:pt x="f72" y="f78"/>
                      <a:pt x="f72" y="f78"/>
                    </a:cubicBezTo>
                    <a:cubicBezTo>
                      <a:pt x="f70" y="f88"/>
                      <a:pt x="f70" y="f88"/>
                      <a:pt x="f70" y="f88"/>
                    </a:cubicBezTo>
                    <a:cubicBezTo>
                      <a:pt x="f70" y="f76"/>
                      <a:pt x="f70" y="f76"/>
                      <a:pt x="f70" y="f76"/>
                    </a:cubicBezTo>
                    <a:cubicBezTo>
                      <a:pt x="f84" y="f89"/>
                      <a:pt x="f84" y="f89"/>
                      <a:pt x="f84" y="f89"/>
                    </a:cubicBezTo>
                    <a:cubicBezTo>
                      <a:pt x="f84" y="f90"/>
                      <a:pt x="f84" y="f90"/>
                      <a:pt x="f84" y="f90"/>
                    </a:cubicBezTo>
                    <a:cubicBezTo>
                      <a:pt x="f69" y="f74"/>
                      <a:pt x="f69" y="f74"/>
                      <a:pt x="f69" y="f74"/>
                    </a:cubicBezTo>
                    <a:cubicBezTo>
                      <a:pt x="f70" y="f86"/>
                      <a:pt x="f70" y="f86"/>
                      <a:pt x="f70" y="f86"/>
                    </a:cubicBezTo>
                    <a:cubicBezTo>
                      <a:pt x="f71" y="f86"/>
                      <a:pt x="f71" y="f86"/>
                      <a:pt x="f71" y="f86"/>
                    </a:cubicBezTo>
                    <a:cubicBezTo>
                      <a:pt x="f71" y="f74"/>
                      <a:pt x="f71" y="f74"/>
                      <a:pt x="f71" y="f74"/>
                    </a:cubicBezTo>
                    <a:cubicBezTo>
                      <a:pt x="f73" y="f75"/>
                      <a:pt x="f73" y="f75"/>
                      <a:pt x="f73" y="f75"/>
                    </a:cubicBezTo>
                    <a:cubicBezTo>
                      <a:pt x="f86" y="f89"/>
                      <a:pt x="f86" y="f89"/>
                      <a:pt x="f86" y="f89"/>
                    </a:cubicBezTo>
                    <a:cubicBezTo>
                      <a:pt x="f75" y="f75"/>
                      <a:pt x="f75" y="f75"/>
                      <a:pt x="f75" y="f75"/>
                    </a:cubicBezTo>
                    <a:cubicBezTo>
                      <a:pt x="f75" y="f74"/>
                      <a:pt x="f75" y="f74"/>
                      <a:pt x="f75" y="f74"/>
                    </a:cubicBezTo>
                    <a:cubicBezTo>
                      <a:pt x="f78" y="f72"/>
                      <a:pt x="f78" y="f72"/>
                      <a:pt x="f78" y="f72"/>
                    </a:cubicBezTo>
                    <a:cubicBezTo>
                      <a:pt x="f88" y="f69"/>
                      <a:pt x="f88" y="f69"/>
                      <a:pt x="f88" y="f69"/>
                    </a:cubicBezTo>
                    <a:cubicBezTo>
                      <a:pt x="f79" y="f91"/>
                      <a:pt x="f79" y="f91"/>
                      <a:pt x="f79" y="f91"/>
                    </a:cubicBezTo>
                    <a:cubicBezTo>
                      <a:pt x="f79" y="f67"/>
                      <a:pt x="f79" y="f67"/>
                      <a:pt x="f79" y="f67"/>
                    </a:cubicBezTo>
                    <a:cubicBezTo>
                      <a:pt x="f78" y="f92"/>
                      <a:pt x="f78" y="f92"/>
                      <a:pt x="f78" y="f92"/>
                    </a:cubicBezTo>
                    <a:cubicBezTo>
                      <a:pt x="f78" y="f62"/>
                      <a:pt x="f78" y="f62"/>
                      <a:pt x="f78" y="f62"/>
                    </a:cubicBezTo>
                    <a:cubicBezTo>
                      <a:pt x="f81" y="f63"/>
                      <a:pt x="f81" y="f63"/>
                      <a:pt x="f81" y="f63"/>
                    </a:cubicBezTo>
                    <a:cubicBezTo>
                      <a:pt x="f5" y="f61"/>
                      <a:pt x="f5" y="f61"/>
                      <a:pt x="f5" y="f61"/>
                    </a:cubicBezTo>
                    <a:cubicBezTo>
                      <a:pt x="f5" y="f93"/>
                      <a:pt x="f5" y="f93"/>
                      <a:pt x="f5" y="f93"/>
                    </a:cubicBezTo>
                    <a:cubicBezTo>
                      <a:pt x="f5" y="f56"/>
                      <a:pt x="f5" y="f56"/>
                      <a:pt x="f5" y="f56"/>
                    </a:cubicBezTo>
                    <a:cubicBezTo>
                      <a:pt x="f81" y="f28"/>
                      <a:pt x="f81" y="f28"/>
                      <a:pt x="f81" y="f28"/>
                    </a:cubicBezTo>
                    <a:cubicBezTo>
                      <a:pt x="f83" y="f33"/>
                      <a:pt x="f83" y="f33"/>
                      <a:pt x="f83" y="f33"/>
                    </a:cubicBezTo>
                    <a:cubicBezTo>
                      <a:pt x="f85" y="f8"/>
                      <a:pt x="f85" y="f8"/>
                      <a:pt x="f85" y="f8"/>
                    </a:cubicBezTo>
                    <a:cubicBezTo>
                      <a:pt x="f87" y="f11"/>
                      <a:pt x="f87" y="f11"/>
                      <a:pt x="f87" y="f11"/>
                    </a:cubicBezTo>
                    <a:cubicBezTo>
                      <a:pt x="f80" y="f10"/>
                      <a:pt x="f80" y="f10"/>
                      <a:pt x="f80" y="f10"/>
                    </a:cubicBezTo>
                    <a:cubicBezTo>
                      <a:pt x="f78" y="f10"/>
                      <a:pt x="f78" y="f10"/>
                      <a:pt x="f78" y="f10"/>
                    </a:cubicBezTo>
                    <a:cubicBezTo>
                      <a:pt x="f78" y="f47"/>
                      <a:pt x="f78" y="f47"/>
                      <a:pt x="f78" y="f47"/>
                    </a:cubicBezTo>
                    <a:cubicBezTo>
                      <a:pt x="f78" y="f49"/>
                      <a:pt x="f78" y="f49"/>
                      <a:pt x="f78" y="f49"/>
                    </a:cubicBezTo>
                    <a:cubicBezTo>
                      <a:pt x="f78" y="f50"/>
                      <a:pt x="f78" y="f50"/>
                      <a:pt x="f78" y="f50"/>
                    </a:cubicBezTo>
                    <a:cubicBezTo>
                      <a:pt x="f80" y="f51"/>
                      <a:pt x="f80" y="f51"/>
                      <a:pt x="f80" y="f51"/>
                    </a:cubicBezTo>
                    <a:cubicBezTo>
                      <a:pt x="f79" y="f43"/>
                      <a:pt x="f79" y="f43"/>
                      <a:pt x="f79" y="f43"/>
                    </a:cubicBezTo>
                    <a:cubicBezTo>
                      <a:pt x="f87" y="f44"/>
                      <a:pt x="f87" y="f44"/>
                      <a:pt x="f87" y="f44"/>
                    </a:cubicBezTo>
                    <a:cubicBezTo>
                      <a:pt x="f81" y="f42"/>
                      <a:pt x="f81" y="f42"/>
                      <a:pt x="f81" y="f42"/>
                    </a:cubicBezTo>
                    <a:cubicBezTo>
                      <a:pt x="f87" y="f41"/>
                      <a:pt x="f87" y="f41"/>
                      <a:pt x="f87" y="f41"/>
                    </a:cubicBezTo>
                    <a:cubicBezTo>
                      <a:pt x="f81" y="f40"/>
                      <a:pt x="f81" y="f40"/>
                      <a:pt x="f81" y="f40"/>
                    </a:cubicBezTo>
                    <a:cubicBezTo>
                      <a:pt x="f80" y="f52"/>
                      <a:pt x="f80" y="f52"/>
                      <a:pt x="f80" y="f52"/>
                    </a:cubicBezTo>
                    <a:cubicBezTo>
                      <a:pt x="f77" y="f38"/>
                      <a:pt x="f77" y="f38"/>
                      <a:pt x="f77" y="f38"/>
                    </a:cubicBezTo>
                    <a:cubicBezTo>
                      <a:pt x="f89" y="f52"/>
                      <a:pt x="f89" y="f52"/>
                      <a:pt x="f89" y="f52"/>
                    </a:cubicBezTo>
                    <a:cubicBezTo>
                      <a:pt x="f75" y="f39"/>
                      <a:pt x="f75" y="f39"/>
                      <a:pt x="f75" y="f39"/>
                    </a:cubicBezTo>
                    <a:cubicBezTo>
                      <a:pt x="f89" y="f40"/>
                      <a:pt x="f89" y="f40"/>
                      <a:pt x="f89" y="f40"/>
                    </a:cubicBezTo>
                    <a:cubicBezTo>
                      <a:pt x="f89" y="f40"/>
                      <a:pt x="f89" y="f41"/>
                      <a:pt x="f75" y="f41"/>
                    </a:cubicBezTo>
                    <a:cubicBezTo>
                      <a:pt x="f75" y="f42"/>
                      <a:pt x="f90" y="f42"/>
                      <a:pt x="f90" y="f42"/>
                    </a:cubicBezTo>
                    <a:cubicBezTo>
                      <a:pt x="f90" y="f41"/>
                      <a:pt x="f90" y="f41"/>
                      <a:pt x="f90" y="f41"/>
                    </a:cubicBezTo>
                    <a:cubicBezTo>
                      <a:pt x="f73" y="f41"/>
                      <a:pt x="f73" y="f41"/>
                      <a:pt x="f73" y="f41"/>
                    </a:cubicBezTo>
                    <a:cubicBezTo>
                      <a:pt x="f73" y="f39"/>
                      <a:pt x="f73" y="f39"/>
                      <a:pt x="f73" y="f39"/>
                    </a:cubicBezTo>
                    <a:cubicBezTo>
                      <a:pt x="f86" y="f52"/>
                      <a:pt x="f86" y="f52"/>
                      <a:pt x="f86" y="f52"/>
                    </a:cubicBezTo>
                    <a:cubicBezTo>
                      <a:pt x="f74" y="f39"/>
                      <a:pt x="f74" y="f39"/>
                      <a:pt x="f74" y="f39"/>
                    </a:cubicBezTo>
                    <a:cubicBezTo>
                      <a:pt x="f74" y="f39"/>
                      <a:pt x="f74" y="f52"/>
                      <a:pt x="f74" y="f52"/>
                    </a:cubicBezTo>
                    <a:cubicBezTo>
                      <a:pt x="f74" y="f52"/>
                      <a:pt x="f74" y="f36"/>
                      <a:pt x="f74" y="f36"/>
                    </a:cubicBezTo>
                    <a:cubicBezTo>
                      <a:pt x="f74" y="f36"/>
                      <a:pt x="f74" y="f35"/>
                      <a:pt x="f90" y="f36"/>
                    </a:cubicBezTo>
                    <a:cubicBezTo>
                      <a:pt x="f90" y="f36"/>
                      <a:pt x="f75" y="f37"/>
                      <a:pt x="f75" y="f37"/>
                    </a:cubicBezTo>
                    <a:cubicBezTo>
                      <a:pt x="f77" y="f38"/>
                      <a:pt x="f77" y="f38"/>
                      <a:pt x="f77" y="f38"/>
                    </a:cubicBezTo>
                    <a:cubicBezTo>
                      <a:pt x="f88" y="f37"/>
                      <a:pt x="f88" y="f37"/>
                      <a:pt x="f88" y="f37"/>
                    </a:cubicBezTo>
                    <a:cubicBezTo>
                      <a:pt x="f88" y="f37"/>
                      <a:pt x="f88" y="f36"/>
                      <a:pt x="f88" y="f35"/>
                    </a:cubicBezTo>
                    <a:cubicBezTo>
                      <a:pt x="f77" y="f35"/>
                      <a:pt x="f76" y="f35"/>
                      <a:pt x="f76" y="f35"/>
                    </a:cubicBezTo>
                    <a:cubicBezTo>
                      <a:pt x="f76" y="f35"/>
                      <a:pt x="f75" y="f35"/>
                      <a:pt x="f75" y="f35"/>
                    </a:cubicBezTo>
                    <a:cubicBezTo>
                      <a:pt x="f75" y="f35"/>
                      <a:pt x="f75" y="f35"/>
                      <a:pt x="f90" y="f35"/>
                    </a:cubicBezTo>
                    <a:cubicBezTo>
                      <a:pt x="f90" y="f35"/>
                      <a:pt x="f86" y="f35"/>
                      <a:pt x="f86" y="f35"/>
                    </a:cubicBezTo>
                    <a:cubicBezTo>
                      <a:pt x="f86" y="f34"/>
                      <a:pt x="f86" y="f34"/>
                      <a:pt x="f86" y="f34"/>
                    </a:cubicBezTo>
                    <a:cubicBezTo>
                      <a:pt x="f71" y="f32"/>
                      <a:pt x="f71" y="f32"/>
                      <a:pt x="f71" y="f32"/>
                    </a:cubicBezTo>
                    <a:cubicBezTo>
                      <a:pt x="f84" y="f32"/>
                      <a:pt x="f84" y="f32"/>
                      <a:pt x="f84" y="f32"/>
                    </a:cubicBezTo>
                    <a:cubicBezTo>
                      <a:pt x="f91" y="f32"/>
                      <a:pt x="f91" y="f32"/>
                      <a:pt x="f91" y="f32"/>
                    </a:cubicBezTo>
                    <a:cubicBezTo>
                      <a:pt x="f67" y="f31"/>
                      <a:pt x="f67" y="f31"/>
                      <a:pt x="f67" y="f31"/>
                    </a:cubicBezTo>
                    <a:cubicBezTo>
                      <a:pt x="f67" y="f31"/>
                      <a:pt x="f66" y="f27"/>
                      <a:pt x="f65" y="f27"/>
                    </a:cubicBezTo>
                    <a:cubicBezTo>
                      <a:pt x="f65" y="f27"/>
                      <a:pt x="f92" y="f25"/>
                      <a:pt x="f92" y="f25"/>
                    </a:cubicBezTo>
                    <a:cubicBezTo>
                      <a:pt x="f62" y="f25"/>
                      <a:pt x="f62" y="f25"/>
                      <a:pt x="f62" y="f25"/>
                    </a:cubicBezTo>
                    <a:cubicBezTo>
                      <a:pt x="f63" y="f25"/>
                      <a:pt x="f63" y="f25"/>
                      <a:pt x="f63" y="f25"/>
                    </a:cubicBezTo>
                    <a:cubicBezTo>
                      <a:pt x="f63" y="f25"/>
                      <a:pt x="f61" y="f24"/>
                      <a:pt x="f61" y="f24"/>
                    </a:cubicBezTo>
                    <a:cubicBezTo>
                      <a:pt x="f63" y="f23"/>
                      <a:pt x="f63" y="f23"/>
                      <a:pt x="f63" y="f23"/>
                    </a:cubicBezTo>
                    <a:cubicBezTo>
                      <a:pt x="f61" y="f22"/>
                      <a:pt x="f61" y="f22"/>
                      <a:pt x="f61" y="f22"/>
                    </a:cubicBezTo>
                    <a:cubicBezTo>
                      <a:pt x="f59" y="f22"/>
                      <a:pt x="f59" y="f22"/>
                      <a:pt x="f59" y="f22"/>
                    </a:cubicBezTo>
                    <a:cubicBezTo>
                      <a:pt x="f59" y="f22"/>
                      <a:pt x="f59" y="f22"/>
                      <a:pt x="f59" y="f21"/>
                    </a:cubicBezTo>
                    <a:cubicBezTo>
                      <a:pt x="f59" y="f21"/>
                      <a:pt x="f93" y="f94"/>
                      <a:pt x="f93" y="f94"/>
                    </a:cubicBezTo>
                    <a:cubicBezTo>
                      <a:pt x="f93" y="f19"/>
                      <a:pt x="f93" y="f19"/>
                      <a:pt x="f93" y="f19"/>
                    </a:cubicBezTo>
                    <a:cubicBezTo>
                      <a:pt x="f93" y="f19"/>
                      <a:pt x="f56" y="f19"/>
                      <a:pt x="f56" y="f18"/>
                    </a:cubicBezTo>
                    <a:cubicBezTo>
                      <a:pt x="f56" y="f18"/>
                      <a:pt x="f56" y="f18"/>
                      <a:pt x="f56" y="f17"/>
                    </a:cubicBezTo>
                    <a:cubicBezTo>
                      <a:pt x="f57" y="f17"/>
                      <a:pt x="f30" y="f17"/>
                      <a:pt x="f30" y="f17"/>
                    </a:cubicBezTo>
                    <a:cubicBezTo>
                      <a:pt x="f28" y="f16"/>
                      <a:pt x="f28" y="f16"/>
                      <a:pt x="f28" y="f16"/>
                    </a:cubicBezTo>
                    <a:cubicBezTo>
                      <a:pt x="f33" y="f9"/>
                      <a:pt x="f33" y="f9"/>
                      <a:pt x="f33" y="f9"/>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9" name="Freeform 193">
                <a:extLst>
                  <a:ext uri="{FF2B5EF4-FFF2-40B4-BE49-F238E27FC236}">
                    <a16:creationId xmlns:a16="http://schemas.microsoft.com/office/drawing/2014/main" id="{67675CE5-7920-45A9-90AF-227608724528}"/>
                  </a:ext>
                </a:extLst>
              </p:cNvPr>
              <p:cNvSpPr/>
              <p:nvPr/>
            </p:nvSpPr>
            <p:spPr>
              <a:xfrm>
                <a:off x="4001661" y="4417676"/>
                <a:ext cx="288694" cy="245424"/>
              </a:xfrm>
              <a:custGeom>
                <a:avLst/>
                <a:gdLst>
                  <a:gd name="f0" fmla="val 10800000"/>
                  <a:gd name="f1" fmla="val 5400000"/>
                  <a:gd name="f2" fmla="val 180"/>
                  <a:gd name="f3" fmla="val w"/>
                  <a:gd name="f4" fmla="val h"/>
                  <a:gd name="f5" fmla="val 0"/>
                  <a:gd name="f6" fmla="val 106"/>
                  <a:gd name="f7" fmla="val 93"/>
                  <a:gd name="f8" fmla="val 21"/>
                  <a:gd name="f9" fmla="val 90"/>
                  <a:gd name="f10" fmla="val 20"/>
                  <a:gd name="f11" fmla="val 19"/>
                  <a:gd name="f12" fmla="val 18"/>
                  <a:gd name="f13" fmla="val 17"/>
                  <a:gd name="f14" fmla="val 92"/>
                  <a:gd name="f15" fmla="val 16"/>
                  <a:gd name="f16" fmla="val 91"/>
                  <a:gd name="f17" fmla="val 15"/>
                  <a:gd name="f18" fmla="val 89"/>
                  <a:gd name="f19" fmla="val 88"/>
                  <a:gd name="f20" fmla="val 86"/>
                  <a:gd name="f21" fmla="val 14"/>
                  <a:gd name="f22" fmla="val 85"/>
                  <a:gd name="f23" fmla="val 13"/>
                  <a:gd name="f24" fmla="val 84"/>
                  <a:gd name="f25" fmla="val 83"/>
                  <a:gd name="f26" fmla="val 11"/>
                  <a:gd name="f27" fmla="val 10"/>
                  <a:gd name="f28" fmla="val 9"/>
                  <a:gd name="f29" fmla="val 8"/>
                  <a:gd name="f30" fmla="val 81"/>
                  <a:gd name="f31" fmla="val 80"/>
                  <a:gd name="f32" fmla="val 79"/>
                  <a:gd name="f33" fmla="val 7"/>
                  <a:gd name="f34" fmla="val 78"/>
                  <a:gd name="f35" fmla="val 5"/>
                  <a:gd name="f36" fmla="val 75"/>
                  <a:gd name="f37" fmla="val 4"/>
                  <a:gd name="f38" fmla="val 74"/>
                  <a:gd name="f39" fmla="val 73"/>
                  <a:gd name="f40" fmla="val 72"/>
                  <a:gd name="f41" fmla="val 3"/>
                  <a:gd name="f42" fmla="val 70"/>
                  <a:gd name="f43" fmla="val 69"/>
                  <a:gd name="f44" fmla="val 68"/>
                  <a:gd name="f45" fmla="val 6"/>
                  <a:gd name="f46" fmla="val 67"/>
                  <a:gd name="f47" fmla="val 66"/>
                  <a:gd name="f48" fmla="val 65"/>
                  <a:gd name="f49" fmla="val 64"/>
                  <a:gd name="f50" fmla="val 2"/>
                  <a:gd name="f51" fmla="val 63"/>
                  <a:gd name="f52" fmla="val 1"/>
                  <a:gd name="f53" fmla="val 62"/>
                  <a:gd name="f54" fmla="val 61"/>
                  <a:gd name="f55" fmla="val 60"/>
                  <a:gd name="f56" fmla="val 59"/>
                  <a:gd name="f57" fmla="val 58"/>
                  <a:gd name="f58" fmla="val 57"/>
                  <a:gd name="f59" fmla="val 56"/>
                  <a:gd name="f60" fmla="val 55"/>
                  <a:gd name="f61" fmla="val 54"/>
                  <a:gd name="f62" fmla="val 53"/>
                  <a:gd name="f63" fmla="val 50"/>
                  <a:gd name="f64" fmla="val 49"/>
                  <a:gd name="f65" fmla="val 45"/>
                  <a:gd name="f66" fmla="val 44"/>
                  <a:gd name="f67" fmla="val 42"/>
                  <a:gd name="f68" fmla="val 41"/>
                  <a:gd name="f69" fmla="val 39"/>
                  <a:gd name="f70" fmla="val 40"/>
                  <a:gd name="f71" fmla="val 36"/>
                  <a:gd name="f72" fmla="val 33"/>
                  <a:gd name="f73" fmla="val 31"/>
                  <a:gd name="f74" fmla="val 29"/>
                  <a:gd name="f75" fmla="val 27"/>
                  <a:gd name="f76" fmla="val 12"/>
                  <a:gd name="f77" fmla="val 25"/>
                  <a:gd name="f78" fmla="val 24"/>
                  <a:gd name="f79" fmla="val 22"/>
                  <a:gd name="f80" fmla="val 23"/>
                  <a:gd name="f81" fmla="val 26"/>
                  <a:gd name="f82" fmla="val 32"/>
                  <a:gd name="f83" fmla="val 37"/>
                  <a:gd name="f84" fmla="val 43"/>
                  <a:gd name="f85" fmla="val 46"/>
                  <a:gd name="f86" fmla="val 52"/>
                  <a:gd name="f87" fmla="val 71"/>
                  <a:gd name="f88" fmla="val 76"/>
                  <a:gd name="f89" fmla="val 87"/>
                  <a:gd name="f90" fmla="val 94"/>
                  <a:gd name="f91" fmla="val 98"/>
                  <a:gd name="f92" fmla="val 99"/>
                  <a:gd name="f93" fmla="val 100"/>
                  <a:gd name="f94" fmla="val 104"/>
                  <a:gd name="f95" fmla="val 105"/>
                  <a:gd name="f96" fmla="val 30"/>
                  <a:gd name="f97" fmla="val 103"/>
                  <a:gd name="f98" fmla="val 34"/>
                  <a:gd name="f99" fmla="val 47"/>
                  <a:gd name="f100" fmla="val 48"/>
                  <a:gd name="f101" fmla="val 97"/>
                  <a:gd name="f102" fmla="val 51"/>
                  <a:gd name="f103" fmla="val 82"/>
                  <a:gd name="f104" fmla="val 38"/>
                  <a:gd name="f105" fmla="val 35"/>
                  <a:gd name="f106" fmla="val 28"/>
                  <a:gd name="f107" fmla="+- 0 0 -90"/>
                  <a:gd name="f108" fmla="*/ f3 1 106"/>
                  <a:gd name="f109" fmla="*/ f4 1 93"/>
                  <a:gd name="f110" fmla="val f5"/>
                  <a:gd name="f111" fmla="val f6"/>
                  <a:gd name="f112" fmla="val f7"/>
                  <a:gd name="f113" fmla="*/ f107 f0 1"/>
                  <a:gd name="f114" fmla="+- f112 0 f110"/>
                  <a:gd name="f115" fmla="+- f111 0 f110"/>
                  <a:gd name="f116" fmla="*/ f113 1 f2"/>
                  <a:gd name="f117" fmla="*/ f115 1 106"/>
                  <a:gd name="f118" fmla="*/ f114 1 93"/>
                  <a:gd name="f119" fmla="*/ 19 f115 1"/>
                  <a:gd name="f120" fmla="*/ 90 f114 1"/>
                  <a:gd name="f121" fmla="*/ 16 f115 1"/>
                  <a:gd name="f122" fmla="*/ 91 f114 1"/>
                  <a:gd name="f123" fmla="*/ 14 f115 1"/>
                  <a:gd name="f124" fmla="*/ 85 f114 1"/>
                  <a:gd name="f125" fmla="*/ 10 f115 1"/>
                  <a:gd name="f126" fmla="*/ 83 f114 1"/>
                  <a:gd name="f127" fmla="*/ 9 f115 1"/>
                  <a:gd name="f128" fmla="*/ 81 f114 1"/>
                  <a:gd name="f129" fmla="*/ 5 f115 1"/>
                  <a:gd name="f130" fmla="*/ 75 f114 1"/>
                  <a:gd name="f131" fmla="*/ 4 f115 1"/>
                  <a:gd name="f132" fmla="*/ 72 f114 1"/>
                  <a:gd name="f133" fmla="*/ 68 f114 1"/>
                  <a:gd name="f134" fmla="*/ 3 f115 1"/>
                  <a:gd name="f135" fmla="*/ 64 f114 1"/>
                  <a:gd name="f136" fmla="*/ 0 f115 1"/>
                  <a:gd name="f137" fmla="*/ 59 f114 1"/>
                  <a:gd name="f138" fmla="*/ 56 f114 1"/>
                  <a:gd name="f139" fmla="*/ 2 f115 1"/>
                  <a:gd name="f140" fmla="*/ 53 f114 1"/>
                  <a:gd name="f141" fmla="*/ 49 f114 1"/>
                  <a:gd name="f142" fmla="*/ 44 f114 1"/>
                  <a:gd name="f143" fmla="*/ 39 f114 1"/>
                  <a:gd name="f144" fmla="*/ 11 f115 1"/>
                  <a:gd name="f145" fmla="*/ 27 f114 1"/>
                  <a:gd name="f146" fmla="*/ 23 f115 1"/>
                  <a:gd name="f147" fmla="*/ 18 f114 1"/>
                  <a:gd name="f148" fmla="*/ 26 f115 1"/>
                  <a:gd name="f149" fmla="*/ 21 f114 1"/>
                  <a:gd name="f150" fmla="*/ 31 f115 1"/>
                  <a:gd name="f151" fmla="*/ 42 f115 1"/>
                  <a:gd name="f152" fmla="*/ 10 f114 1"/>
                  <a:gd name="f153" fmla="*/ 46 f115 1"/>
                  <a:gd name="f154" fmla="*/ 11 f114 1"/>
                  <a:gd name="f155" fmla="*/ 52 f115 1"/>
                  <a:gd name="f156" fmla="*/ 6 f114 1"/>
                  <a:gd name="f157" fmla="*/ 57 f115 1"/>
                  <a:gd name="f158" fmla="*/ 4 f114 1"/>
                  <a:gd name="f159" fmla="*/ 62 f115 1"/>
                  <a:gd name="f160" fmla="*/ 3 f114 1"/>
                  <a:gd name="f161" fmla="*/ 68 f115 1"/>
                  <a:gd name="f162" fmla="*/ 1 f114 1"/>
                  <a:gd name="f163" fmla="*/ 73 f115 1"/>
                  <a:gd name="f164" fmla="*/ 0 f114 1"/>
                  <a:gd name="f165" fmla="*/ 94 f115 1"/>
                  <a:gd name="f166" fmla="*/ 15 f114 1"/>
                  <a:gd name="f167" fmla="*/ 105 f115 1"/>
                  <a:gd name="f168" fmla="*/ 30 f114 1"/>
                  <a:gd name="f169" fmla="*/ 106 f115 1"/>
                  <a:gd name="f170" fmla="*/ 48 f114 1"/>
                  <a:gd name="f171" fmla="*/ 97 f115 1"/>
                  <a:gd name="f172" fmla="*/ 51 f114 1"/>
                  <a:gd name="f173" fmla="*/ 93 f115 1"/>
                  <a:gd name="f174" fmla="*/ 72 f115 1"/>
                  <a:gd name="f175" fmla="*/ 63 f115 1"/>
                  <a:gd name="f176" fmla="*/ 76 f114 1"/>
                  <a:gd name="f177" fmla="*/ 53 f115 1"/>
                  <a:gd name="f178" fmla="*/ 41 f115 1"/>
                  <a:gd name="f179" fmla="*/ 87 f114 1"/>
                  <a:gd name="f180" fmla="*/ 29 f115 1"/>
                  <a:gd name="f181" fmla="*/ 28 f115 1"/>
                  <a:gd name="f182" fmla="*/ 93 f114 1"/>
                  <a:gd name="f183" fmla="*/ 27 f115 1"/>
                  <a:gd name="f184" fmla="*/ 92 f114 1"/>
                  <a:gd name="f185" fmla="+- f116 0 f1"/>
                  <a:gd name="f186" fmla="*/ f119 1 106"/>
                  <a:gd name="f187" fmla="*/ f120 1 93"/>
                  <a:gd name="f188" fmla="*/ f121 1 106"/>
                  <a:gd name="f189" fmla="*/ f122 1 93"/>
                  <a:gd name="f190" fmla="*/ f123 1 106"/>
                  <a:gd name="f191" fmla="*/ f124 1 93"/>
                  <a:gd name="f192" fmla="*/ f125 1 106"/>
                  <a:gd name="f193" fmla="*/ f126 1 93"/>
                  <a:gd name="f194" fmla="*/ f127 1 106"/>
                  <a:gd name="f195" fmla="*/ f128 1 93"/>
                  <a:gd name="f196" fmla="*/ f129 1 106"/>
                  <a:gd name="f197" fmla="*/ f130 1 93"/>
                  <a:gd name="f198" fmla="*/ f131 1 106"/>
                  <a:gd name="f199" fmla="*/ f132 1 93"/>
                  <a:gd name="f200" fmla="*/ f133 1 93"/>
                  <a:gd name="f201" fmla="*/ f134 1 106"/>
                  <a:gd name="f202" fmla="*/ f135 1 93"/>
                  <a:gd name="f203" fmla="*/ f136 1 106"/>
                  <a:gd name="f204" fmla="*/ f137 1 93"/>
                  <a:gd name="f205" fmla="*/ f138 1 93"/>
                  <a:gd name="f206" fmla="*/ f139 1 106"/>
                  <a:gd name="f207" fmla="*/ f140 1 93"/>
                  <a:gd name="f208" fmla="*/ f141 1 93"/>
                  <a:gd name="f209" fmla="*/ f142 1 93"/>
                  <a:gd name="f210" fmla="*/ f143 1 93"/>
                  <a:gd name="f211" fmla="*/ f144 1 106"/>
                  <a:gd name="f212" fmla="*/ f145 1 93"/>
                  <a:gd name="f213" fmla="*/ f146 1 106"/>
                  <a:gd name="f214" fmla="*/ f147 1 93"/>
                  <a:gd name="f215" fmla="*/ f148 1 106"/>
                  <a:gd name="f216" fmla="*/ f149 1 93"/>
                  <a:gd name="f217" fmla="*/ f150 1 106"/>
                  <a:gd name="f218" fmla="*/ f151 1 106"/>
                  <a:gd name="f219" fmla="*/ f152 1 93"/>
                  <a:gd name="f220" fmla="*/ f153 1 106"/>
                  <a:gd name="f221" fmla="*/ f154 1 93"/>
                  <a:gd name="f222" fmla="*/ f155 1 106"/>
                  <a:gd name="f223" fmla="*/ f156 1 93"/>
                  <a:gd name="f224" fmla="*/ f157 1 106"/>
                  <a:gd name="f225" fmla="*/ f158 1 93"/>
                  <a:gd name="f226" fmla="*/ f159 1 106"/>
                  <a:gd name="f227" fmla="*/ f160 1 93"/>
                  <a:gd name="f228" fmla="*/ f161 1 106"/>
                  <a:gd name="f229" fmla="*/ f162 1 93"/>
                  <a:gd name="f230" fmla="*/ f163 1 106"/>
                  <a:gd name="f231" fmla="*/ f164 1 93"/>
                  <a:gd name="f232" fmla="*/ f165 1 106"/>
                  <a:gd name="f233" fmla="*/ f166 1 93"/>
                  <a:gd name="f234" fmla="*/ f167 1 106"/>
                  <a:gd name="f235" fmla="*/ f168 1 93"/>
                  <a:gd name="f236" fmla="*/ f169 1 106"/>
                  <a:gd name="f237" fmla="*/ f170 1 93"/>
                  <a:gd name="f238" fmla="*/ f171 1 106"/>
                  <a:gd name="f239" fmla="*/ f172 1 93"/>
                  <a:gd name="f240" fmla="*/ f173 1 106"/>
                  <a:gd name="f241" fmla="*/ f174 1 106"/>
                  <a:gd name="f242" fmla="*/ f175 1 106"/>
                  <a:gd name="f243" fmla="*/ f176 1 93"/>
                  <a:gd name="f244" fmla="*/ f177 1 106"/>
                  <a:gd name="f245" fmla="*/ f178 1 106"/>
                  <a:gd name="f246" fmla="*/ f179 1 93"/>
                  <a:gd name="f247" fmla="*/ f180 1 106"/>
                  <a:gd name="f248" fmla="*/ f181 1 106"/>
                  <a:gd name="f249" fmla="*/ f182 1 93"/>
                  <a:gd name="f250" fmla="*/ f183 1 106"/>
                  <a:gd name="f251" fmla="*/ f184 1 93"/>
                  <a:gd name="f252" fmla="*/ 0 1 f117"/>
                  <a:gd name="f253" fmla="*/ f111 1 f117"/>
                  <a:gd name="f254" fmla="*/ 0 1 f118"/>
                  <a:gd name="f255" fmla="*/ f112 1 f118"/>
                  <a:gd name="f256" fmla="*/ f186 1 f117"/>
                  <a:gd name="f257" fmla="*/ f187 1 f118"/>
                  <a:gd name="f258" fmla="*/ f188 1 f117"/>
                  <a:gd name="f259" fmla="*/ f189 1 f118"/>
                  <a:gd name="f260" fmla="*/ f190 1 f117"/>
                  <a:gd name="f261" fmla="*/ f191 1 f118"/>
                  <a:gd name="f262" fmla="*/ f192 1 f117"/>
                  <a:gd name="f263" fmla="*/ f193 1 f118"/>
                  <a:gd name="f264" fmla="*/ f194 1 f117"/>
                  <a:gd name="f265" fmla="*/ f195 1 f118"/>
                  <a:gd name="f266" fmla="*/ f196 1 f117"/>
                  <a:gd name="f267" fmla="*/ f197 1 f118"/>
                  <a:gd name="f268" fmla="*/ f198 1 f117"/>
                  <a:gd name="f269" fmla="*/ f199 1 f118"/>
                  <a:gd name="f270" fmla="*/ f200 1 f118"/>
                  <a:gd name="f271" fmla="*/ f201 1 f117"/>
                  <a:gd name="f272" fmla="*/ f202 1 f118"/>
                  <a:gd name="f273" fmla="*/ f203 1 f117"/>
                  <a:gd name="f274" fmla="*/ f204 1 f118"/>
                  <a:gd name="f275" fmla="*/ f205 1 f118"/>
                  <a:gd name="f276" fmla="*/ f206 1 f117"/>
                  <a:gd name="f277" fmla="*/ f207 1 f118"/>
                  <a:gd name="f278" fmla="*/ f208 1 f118"/>
                  <a:gd name="f279" fmla="*/ f209 1 f118"/>
                  <a:gd name="f280" fmla="*/ f210 1 f118"/>
                  <a:gd name="f281" fmla="*/ f211 1 f117"/>
                  <a:gd name="f282" fmla="*/ f212 1 f118"/>
                  <a:gd name="f283" fmla="*/ f213 1 f117"/>
                  <a:gd name="f284" fmla="*/ f214 1 f118"/>
                  <a:gd name="f285" fmla="*/ f215 1 f117"/>
                  <a:gd name="f286" fmla="*/ f216 1 f118"/>
                  <a:gd name="f287" fmla="*/ f217 1 f117"/>
                  <a:gd name="f288" fmla="*/ f218 1 f117"/>
                  <a:gd name="f289" fmla="*/ f219 1 f118"/>
                  <a:gd name="f290" fmla="*/ f220 1 f117"/>
                  <a:gd name="f291" fmla="*/ f221 1 f118"/>
                  <a:gd name="f292" fmla="*/ f222 1 f117"/>
                  <a:gd name="f293" fmla="*/ f223 1 f118"/>
                  <a:gd name="f294" fmla="*/ f224 1 f117"/>
                  <a:gd name="f295" fmla="*/ f225 1 f118"/>
                  <a:gd name="f296" fmla="*/ f226 1 f117"/>
                  <a:gd name="f297" fmla="*/ f227 1 f118"/>
                  <a:gd name="f298" fmla="*/ f228 1 f117"/>
                  <a:gd name="f299" fmla="*/ f229 1 f118"/>
                  <a:gd name="f300" fmla="*/ f230 1 f117"/>
                  <a:gd name="f301" fmla="*/ f231 1 f118"/>
                  <a:gd name="f302" fmla="*/ f232 1 f117"/>
                  <a:gd name="f303" fmla="*/ f233 1 f118"/>
                  <a:gd name="f304" fmla="*/ f234 1 f117"/>
                  <a:gd name="f305" fmla="*/ f235 1 f118"/>
                  <a:gd name="f306" fmla="*/ f236 1 f117"/>
                  <a:gd name="f307" fmla="*/ f237 1 f118"/>
                  <a:gd name="f308" fmla="*/ f238 1 f117"/>
                  <a:gd name="f309" fmla="*/ f239 1 f118"/>
                  <a:gd name="f310" fmla="*/ f240 1 f117"/>
                  <a:gd name="f311" fmla="*/ f241 1 f117"/>
                  <a:gd name="f312" fmla="*/ f242 1 f117"/>
                  <a:gd name="f313" fmla="*/ f243 1 f118"/>
                  <a:gd name="f314" fmla="*/ f244 1 f117"/>
                  <a:gd name="f315" fmla="*/ f245 1 f117"/>
                  <a:gd name="f316" fmla="*/ f246 1 f118"/>
                  <a:gd name="f317" fmla="*/ f247 1 f117"/>
                  <a:gd name="f318" fmla="*/ f248 1 f117"/>
                  <a:gd name="f319" fmla="*/ f249 1 f118"/>
                  <a:gd name="f320" fmla="*/ f250 1 f117"/>
                  <a:gd name="f321" fmla="*/ f251 1 f118"/>
                  <a:gd name="f322" fmla="*/ f252 f108 1"/>
                  <a:gd name="f323" fmla="*/ f253 f108 1"/>
                  <a:gd name="f324" fmla="*/ f255 f109 1"/>
                  <a:gd name="f325" fmla="*/ f254 f109 1"/>
                  <a:gd name="f326" fmla="*/ f256 f108 1"/>
                  <a:gd name="f327" fmla="*/ f257 f109 1"/>
                  <a:gd name="f328" fmla="*/ f258 f108 1"/>
                  <a:gd name="f329" fmla="*/ f259 f109 1"/>
                  <a:gd name="f330" fmla="*/ f260 f108 1"/>
                  <a:gd name="f331" fmla="*/ f261 f109 1"/>
                  <a:gd name="f332" fmla="*/ f262 f108 1"/>
                  <a:gd name="f333" fmla="*/ f263 f109 1"/>
                  <a:gd name="f334" fmla="*/ f264 f108 1"/>
                  <a:gd name="f335" fmla="*/ f265 f109 1"/>
                  <a:gd name="f336" fmla="*/ f266 f108 1"/>
                  <a:gd name="f337" fmla="*/ f267 f109 1"/>
                  <a:gd name="f338" fmla="*/ f268 f108 1"/>
                  <a:gd name="f339" fmla="*/ f269 f109 1"/>
                  <a:gd name="f340" fmla="*/ f270 f109 1"/>
                  <a:gd name="f341" fmla="*/ f271 f108 1"/>
                  <a:gd name="f342" fmla="*/ f272 f109 1"/>
                  <a:gd name="f343" fmla="*/ f273 f108 1"/>
                  <a:gd name="f344" fmla="*/ f274 f109 1"/>
                  <a:gd name="f345" fmla="*/ f275 f109 1"/>
                  <a:gd name="f346" fmla="*/ f276 f108 1"/>
                  <a:gd name="f347" fmla="*/ f277 f109 1"/>
                  <a:gd name="f348" fmla="*/ f278 f109 1"/>
                  <a:gd name="f349" fmla="*/ f279 f109 1"/>
                  <a:gd name="f350" fmla="*/ f280 f109 1"/>
                  <a:gd name="f351" fmla="*/ f281 f108 1"/>
                  <a:gd name="f352" fmla="*/ f282 f109 1"/>
                  <a:gd name="f353" fmla="*/ f283 f108 1"/>
                  <a:gd name="f354" fmla="*/ f284 f109 1"/>
                  <a:gd name="f355" fmla="*/ f285 f108 1"/>
                  <a:gd name="f356" fmla="*/ f286 f109 1"/>
                  <a:gd name="f357" fmla="*/ f287 f108 1"/>
                  <a:gd name="f358" fmla="*/ f288 f108 1"/>
                  <a:gd name="f359" fmla="*/ f289 f109 1"/>
                  <a:gd name="f360" fmla="*/ f290 f108 1"/>
                  <a:gd name="f361" fmla="*/ f291 f109 1"/>
                  <a:gd name="f362" fmla="*/ f292 f108 1"/>
                  <a:gd name="f363" fmla="*/ f293 f109 1"/>
                  <a:gd name="f364" fmla="*/ f294 f108 1"/>
                  <a:gd name="f365" fmla="*/ f295 f109 1"/>
                  <a:gd name="f366" fmla="*/ f296 f108 1"/>
                  <a:gd name="f367" fmla="*/ f297 f109 1"/>
                  <a:gd name="f368" fmla="*/ f298 f108 1"/>
                  <a:gd name="f369" fmla="*/ f299 f109 1"/>
                  <a:gd name="f370" fmla="*/ f300 f108 1"/>
                  <a:gd name="f371" fmla="*/ f301 f109 1"/>
                  <a:gd name="f372" fmla="*/ f302 f108 1"/>
                  <a:gd name="f373" fmla="*/ f303 f109 1"/>
                  <a:gd name="f374" fmla="*/ f304 f108 1"/>
                  <a:gd name="f375" fmla="*/ f305 f109 1"/>
                  <a:gd name="f376" fmla="*/ f306 f108 1"/>
                  <a:gd name="f377" fmla="*/ f307 f109 1"/>
                  <a:gd name="f378" fmla="*/ f308 f108 1"/>
                  <a:gd name="f379" fmla="*/ f309 f109 1"/>
                  <a:gd name="f380" fmla="*/ f310 f108 1"/>
                  <a:gd name="f381" fmla="*/ f311 f108 1"/>
                  <a:gd name="f382" fmla="*/ f312 f108 1"/>
                  <a:gd name="f383" fmla="*/ f313 f109 1"/>
                  <a:gd name="f384" fmla="*/ f314 f108 1"/>
                  <a:gd name="f385" fmla="*/ f315 f108 1"/>
                  <a:gd name="f386" fmla="*/ f316 f109 1"/>
                  <a:gd name="f387" fmla="*/ f317 f108 1"/>
                  <a:gd name="f388" fmla="*/ f318 f108 1"/>
                  <a:gd name="f389" fmla="*/ f319 f109 1"/>
                  <a:gd name="f390" fmla="*/ f320 f108 1"/>
                  <a:gd name="f391" fmla="*/ f321 f109 1"/>
                </a:gdLst>
                <a:ahLst/>
                <a:cxnLst>
                  <a:cxn ang="3cd4">
                    <a:pos x="hc" y="t"/>
                  </a:cxn>
                  <a:cxn ang="0">
                    <a:pos x="r" y="vc"/>
                  </a:cxn>
                  <a:cxn ang="cd4">
                    <a:pos x="hc" y="b"/>
                  </a:cxn>
                  <a:cxn ang="cd2">
                    <a:pos x="l" y="vc"/>
                  </a:cxn>
                  <a:cxn ang="f185">
                    <a:pos x="f326" y="f327"/>
                  </a:cxn>
                  <a:cxn ang="f185">
                    <a:pos x="f328" y="f329"/>
                  </a:cxn>
                  <a:cxn ang="f185">
                    <a:pos x="f330" y="f331"/>
                  </a:cxn>
                  <a:cxn ang="f185">
                    <a:pos x="f332" y="f333"/>
                  </a:cxn>
                  <a:cxn ang="f185">
                    <a:pos x="f334" y="f335"/>
                  </a:cxn>
                  <a:cxn ang="f185">
                    <a:pos x="f336" y="f337"/>
                  </a:cxn>
                  <a:cxn ang="f185">
                    <a:pos x="f338" y="f339"/>
                  </a:cxn>
                  <a:cxn ang="f185">
                    <a:pos x="f336" y="f340"/>
                  </a:cxn>
                  <a:cxn ang="f185">
                    <a:pos x="f341" y="f342"/>
                  </a:cxn>
                  <a:cxn ang="f185">
                    <a:pos x="f343" y="f344"/>
                  </a:cxn>
                  <a:cxn ang="f185">
                    <a:pos x="f341" y="f345"/>
                  </a:cxn>
                  <a:cxn ang="f185">
                    <a:pos x="f346" y="f347"/>
                  </a:cxn>
                  <a:cxn ang="f185">
                    <a:pos x="f346" y="f348"/>
                  </a:cxn>
                  <a:cxn ang="f185">
                    <a:pos x="f346" y="f349"/>
                  </a:cxn>
                  <a:cxn ang="f185">
                    <a:pos x="f341" y="f350"/>
                  </a:cxn>
                  <a:cxn ang="f185">
                    <a:pos x="f334" y="f350"/>
                  </a:cxn>
                  <a:cxn ang="f185">
                    <a:pos x="f351" y="f352"/>
                  </a:cxn>
                  <a:cxn ang="f185">
                    <a:pos x="f353" y="f354"/>
                  </a:cxn>
                  <a:cxn ang="f185">
                    <a:pos x="f355" y="f356"/>
                  </a:cxn>
                  <a:cxn ang="f185">
                    <a:pos x="f357" y="f354"/>
                  </a:cxn>
                  <a:cxn ang="f185">
                    <a:pos x="f358" y="f359"/>
                  </a:cxn>
                  <a:cxn ang="f185">
                    <a:pos x="f360" y="f361"/>
                  </a:cxn>
                  <a:cxn ang="f185">
                    <a:pos x="f362" y="f363"/>
                  </a:cxn>
                  <a:cxn ang="f185">
                    <a:pos x="f364" y="f365"/>
                  </a:cxn>
                  <a:cxn ang="f185">
                    <a:pos x="f366" y="f367"/>
                  </a:cxn>
                  <a:cxn ang="f185">
                    <a:pos x="f368" y="f369"/>
                  </a:cxn>
                  <a:cxn ang="f185">
                    <a:pos x="f370" y="f371"/>
                  </a:cxn>
                  <a:cxn ang="f185">
                    <a:pos x="f372" y="f373"/>
                  </a:cxn>
                  <a:cxn ang="f185">
                    <a:pos x="f374" y="f375"/>
                  </a:cxn>
                  <a:cxn ang="f185">
                    <a:pos x="f376" y="f377"/>
                  </a:cxn>
                  <a:cxn ang="f185">
                    <a:pos x="f378" y="f379"/>
                  </a:cxn>
                  <a:cxn ang="f185">
                    <a:pos x="f380" y="f342"/>
                  </a:cxn>
                  <a:cxn ang="f185">
                    <a:pos x="f381" y="f340"/>
                  </a:cxn>
                  <a:cxn ang="f185">
                    <a:pos x="f382" y="f383"/>
                  </a:cxn>
                  <a:cxn ang="f185">
                    <a:pos x="f384" y="f331"/>
                  </a:cxn>
                  <a:cxn ang="f185">
                    <a:pos x="f385" y="f386"/>
                  </a:cxn>
                  <a:cxn ang="f185">
                    <a:pos x="f387" y="f327"/>
                  </a:cxn>
                  <a:cxn ang="f185">
                    <a:pos x="f388" y="f389"/>
                  </a:cxn>
                  <a:cxn ang="f185">
                    <a:pos x="f390" y="f391"/>
                  </a:cxn>
                  <a:cxn ang="f185">
                    <a:pos x="f353" y="f329"/>
                  </a:cxn>
                </a:cxnLst>
                <a:rect l="f322" t="f325" r="f323" b="f324"/>
                <a:pathLst>
                  <a:path w="105" h="93">
                    <a:moveTo>
                      <a:pt x="f8" y="f9"/>
                    </a:moveTo>
                    <a:cubicBezTo>
                      <a:pt x="f8" y="f9"/>
                      <a:pt x="f10" y="f9"/>
                      <a:pt x="f11" y="f9"/>
                    </a:cubicBezTo>
                    <a:cubicBezTo>
                      <a:pt x="f12" y="f9"/>
                      <a:pt x="f13" y="f14"/>
                      <a:pt x="f15" y="f14"/>
                    </a:cubicBezTo>
                    <a:cubicBezTo>
                      <a:pt x="f15" y="f14"/>
                      <a:pt x="f15" y="f14"/>
                      <a:pt x="f15" y="f16"/>
                    </a:cubicBezTo>
                    <a:cubicBezTo>
                      <a:pt x="f15" y="f9"/>
                      <a:pt x="f15" y="f9"/>
                      <a:pt x="f17" y="f18"/>
                    </a:cubicBezTo>
                    <a:cubicBezTo>
                      <a:pt x="f17" y="f19"/>
                      <a:pt x="f17" y="f20"/>
                      <a:pt x="f21" y="f22"/>
                    </a:cubicBezTo>
                    <a:cubicBezTo>
                      <a:pt x="f23" y="f24"/>
                      <a:pt x="f23" y="f25"/>
                      <a:pt x="f23" y="f25"/>
                    </a:cubicBezTo>
                    <a:cubicBezTo>
                      <a:pt x="f23" y="f25"/>
                      <a:pt x="f26" y="f25"/>
                      <a:pt x="f27" y="f25"/>
                    </a:cubicBezTo>
                    <a:cubicBezTo>
                      <a:pt x="f27" y="f25"/>
                      <a:pt x="f28" y="f25"/>
                      <a:pt x="f28" y="f25"/>
                    </a:cubicBezTo>
                    <a:cubicBezTo>
                      <a:pt x="f28" y="f25"/>
                      <a:pt x="f29" y="f30"/>
                      <a:pt x="f28" y="f30"/>
                    </a:cubicBezTo>
                    <a:cubicBezTo>
                      <a:pt x="f28" y="f31"/>
                      <a:pt x="f29" y="f32"/>
                      <a:pt x="f33" y="f34"/>
                    </a:cubicBezTo>
                    <a:cubicBezTo>
                      <a:pt x="f33" y="f34"/>
                      <a:pt x="f35" y="f36"/>
                      <a:pt x="f35" y="f36"/>
                    </a:cubicBezTo>
                    <a:cubicBezTo>
                      <a:pt x="f35" y="f36"/>
                      <a:pt x="f37" y="f36"/>
                      <a:pt x="f37" y="f38"/>
                    </a:cubicBezTo>
                    <a:cubicBezTo>
                      <a:pt x="f37" y="f39"/>
                      <a:pt x="f37" y="f40"/>
                      <a:pt x="f37" y="f40"/>
                    </a:cubicBezTo>
                    <a:cubicBezTo>
                      <a:pt x="f41" y="f42"/>
                      <a:pt x="f41" y="f42"/>
                      <a:pt x="f41" y="f42"/>
                    </a:cubicBezTo>
                    <a:cubicBezTo>
                      <a:pt x="f41" y="f42"/>
                      <a:pt x="f35" y="f43"/>
                      <a:pt x="f35" y="f44"/>
                    </a:cubicBezTo>
                    <a:cubicBezTo>
                      <a:pt x="f35" y="f44"/>
                      <a:pt x="f45" y="f46"/>
                      <a:pt x="f35" y="f47"/>
                    </a:cubicBezTo>
                    <a:cubicBezTo>
                      <a:pt x="f35" y="f48"/>
                      <a:pt x="f41" y="f49"/>
                      <a:pt x="f41" y="f49"/>
                    </a:cubicBezTo>
                    <a:cubicBezTo>
                      <a:pt x="f50" y="f51"/>
                      <a:pt x="f52" y="f53"/>
                      <a:pt x="f5" y="f54"/>
                    </a:cubicBezTo>
                    <a:cubicBezTo>
                      <a:pt x="f5" y="f55"/>
                      <a:pt x="f5" y="f56"/>
                      <a:pt x="f5" y="f56"/>
                    </a:cubicBezTo>
                    <a:cubicBezTo>
                      <a:pt x="f5" y="f56"/>
                      <a:pt x="f5" y="f57"/>
                      <a:pt x="f52" y="f57"/>
                    </a:cubicBezTo>
                    <a:cubicBezTo>
                      <a:pt x="f50" y="f58"/>
                      <a:pt x="f41" y="f58"/>
                      <a:pt x="f41" y="f59"/>
                    </a:cubicBezTo>
                    <a:cubicBezTo>
                      <a:pt x="f41" y="f59"/>
                      <a:pt x="f37" y="f59"/>
                      <a:pt x="f37" y="f60"/>
                    </a:cubicBezTo>
                    <a:cubicBezTo>
                      <a:pt x="f41" y="f61"/>
                      <a:pt x="f50" y="f62"/>
                      <a:pt x="f50" y="f62"/>
                    </a:cubicBezTo>
                    <a:cubicBezTo>
                      <a:pt x="f41" y="f63"/>
                      <a:pt x="f41" y="f63"/>
                      <a:pt x="f41" y="f63"/>
                    </a:cubicBezTo>
                    <a:cubicBezTo>
                      <a:pt x="f50" y="f64"/>
                      <a:pt x="f50" y="f64"/>
                      <a:pt x="f50" y="f64"/>
                    </a:cubicBezTo>
                    <a:cubicBezTo>
                      <a:pt x="f50" y="f65"/>
                      <a:pt x="f50" y="f65"/>
                      <a:pt x="f50" y="f65"/>
                    </a:cubicBezTo>
                    <a:cubicBezTo>
                      <a:pt x="f50" y="f66"/>
                      <a:pt x="f50" y="f66"/>
                      <a:pt x="f50" y="f66"/>
                    </a:cubicBezTo>
                    <a:cubicBezTo>
                      <a:pt x="f50" y="f66"/>
                      <a:pt x="f41" y="f67"/>
                      <a:pt x="f41" y="f67"/>
                    </a:cubicBezTo>
                    <a:cubicBezTo>
                      <a:pt x="f41" y="f68"/>
                      <a:pt x="f41" y="f69"/>
                      <a:pt x="f41" y="f69"/>
                    </a:cubicBezTo>
                    <a:cubicBezTo>
                      <a:pt x="f41" y="f69"/>
                      <a:pt x="f41" y="f69"/>
                      <a:pt x="f41" y="f69"/>
                    </a:cubicBezTo>
                    <a:cubicBezTo>
                      <a:pt x="f35" y="f70"/>
                      <a:pt x="f29" y="f69"/>
                      <a:pt x="f28" y="f69"/>
                    </a:cubicBezTo>
                    <a:cubicBezTo>
                      <a:pt x="f26" y="f69"/>
                      <a:pt x="f26" y="f71"/>
                      <a:pt x="f27" y="f72"/>
                    </a:cubicBezTo>
                    <a:cubicBezTo>
                      <a:pt x="f27" y="f73"/>
                      <a:pt x="f26" y="f74"/>
                      <a:pt x="f26" y="f75"/>
                    </a:cubicBezTo>
                    <a:cubicBezTo>
                      <a:pt x="f76" y="f77"/>
                      <a:pt x="f17" y="f78"/>
                      <a:pt x="f12" y="f79"/>
                    </a:cubicBezTo>
                    <a:cubicBezTo>
                      <a:pt x="f10" y="f10"/>
                      <a:pt x="f10" y="f12"/>
                      <a:pt x="f80" y="f12"/>
                    </a:cubicBezTo>
                    <a:cubicBezTo>
                      <a:pt x="f80" y="f12"/>
                      <a:pt x="f78" y="f12"/>
                      <a:pt x="f77" y="f11"/>
                    </a:cubicBezTo>
                    <a:cubicBezTo>
                      <a:pt x="f77" y="f11"/>
                      <a:pt x="f77" y="f10"/>
                      <a:pt x="f81" y="f8"/>
                    </a:cubicBezTo>
                    <a:cubicBezTo>
                      <a:pt x="f81" y="f8"/>
                      <a:pt x="f81" y="f8"/>
                      <a:pt x="f75" y="f8"/>
                    </a:cubicBezTo>
                    <a:cubicBezTo>
                      <a:pt x="f74" y="f78"/>
                      <a:pt x="f73" y="f81"/>
                      <a:pt x="f73" y="f12"/>
                    </a:cubicBezTo>
                    <a:cubicBezTo>
                      <a:pt x="f82" y="f26"/>
                      <a:pt x="f83" y="f23"/>
                      <a:pt x="f68" y="f26"/>
                    </a:cubicBezTo>
                    <a:cubicBezTo>
                      <a:pt x="f68" y="f26"/>
                      <a:pt x="f68" y="f26"/>
                      <a:pt x="f67" y="f27"/>
                    </a:cubicBezTo>
                    <a:cubicBezTo>
                      <a:pt x="f84" y="f26"/>
                      <a:pt x="f66" y="f26"/>
                      <a:pt x="f65" y="f26"/>
                    </a:cubicBezTo>
                    <a:cubicBezTo>
                      <a:pt x="f85" y="f26"/>
                      <a:pt x="f85" y="f26"/>
                      <a:pt x="f85" y="f26"/>
                    </a:cubicBezTo>
                    <a:cubicBezTo>
                      <a:pt x="f85" y="f26"/>
                      <a:pt x="f64" y="f33"/>
                      <a:pt x="f64" y="f33"/>
                    </a:cubicBezTo>
                    <a:cubicBezTo>
                      <a:pt x="f63" y="f33"/>
                      <a:pt x="f86" y="f45"/>
                      <a:pt x="f86" y="f45"/>
                    </a:cubicBezTo>
                    <a:cubicBezTo>
                      <a:pt x="f61" y="f41"/>
                      <a:pt x="f61" y="f41"/>
                      <a:pt x="f61" y="f41"/>
                    </a:cubicBezTo>
                    <a:cubicBezTo>
                      <a:pt x="f61" y="f41"/>
                      <a:pt x="f59" y="f37"/>
                      <a:pt x="f58" y="f37"/>
                    </a:cubicBezTo>
                    <a:cubicBezTo>
                      <a:pt x="f57" y="f37"/>
                      <a:pt x="f56" y="f37"/>
                      <a:pt x="f54" y="f37"/>
                    </a:cubicBezTo>
                    <a:cubicBezTo>
                      <a:pt x="f53" y="f41"/>
                      <a:pt x="f53" y="f41"/>
                      <a:pt x="f53" y="f41"/>
                    </a:cubicBezTo>
                    <a:cubicBezTo>
                      <a:pt x="f53" y="f41"/>
                      <a:pt x="f49" y="f52"/>
                      <a:pt x="f47" y="f52"/>
                    </a:cubicBezTo>
                    <a:cubicBezTo>
                      <a:pt x="f44" y="f5"/>
                      <a:pt x="f44" y="f52"/>
                      <a:pt x="f44" y="f52"/>
                    </a:cubicBezTo>
                    <a:cubicBezTo>
                      <a:pt x="f44" y="f52"/>
                      <a:pt x="f87" y="f52"/>
                      <a:pt x="f39" y="f52"/>
                    </a:cubicBezTo>
                    <a:cubicBezTo>
                      <a:pt x="f39" y="f52"/>
                      <a:pt x="f39" y="f5"/>
                      <a:pt x="f39" y="f5"/>
                    </a:cubicBezTo>
                    <a:cubicBezTo>
                      <a:pt x="f88" y="f50"/>
                      <a:pt x="f88" y="f35"/>
                      <a:pt x="f32" y="f29"/>
                    </a:cubicBezTo>
                    <a:cubicBezTo>
                      <a:pt x="f25" y="f76"/>
                      <a:pt x="f89" y="f26"/>
                      <a:pt x="f90" y="f17"/>
                    </a:cubicBezTo>
                    <a:cubicBezTo>
                      <a:pt x="f90" y="f15"/>
                      <a:pt x="f91" y="f11"/>
                      <a:pt x="f92" y="f79"/>
                    </a:cubicBezTo>
                    <a:cubicBezTo>
                      <a:pt x="f93" y="f81"/>
                      <a:pt x="f94" y="f81"/>
                      <a:pt x="f95" y="f96"/>
                    </a:cubicBezTo>
                    <a:cubicBezTo>
                      <a:pt x="f95" y="f72"/>
                      <a:pt x="f97" y="f98"/>
                      <a:pt x="f97" y="f83"/>
                    </a:cubicBezTo>
                    <a:cubicBezTo>
                      <a:pt x="f97" y="f70"/>
                      <a:pt x="f95" y="f99"/>
                      <a:pt x="f6" y="f100"/>
                    </a:cubicBezTo>
                    <a:cubicBezTo>
                      <a:pt x="f6" y="f100"/>
                      <a:pt x="f6" y="f64"/>
                      <a:pt x="f6" y="f64"/>
                    </a:cubicBezTo>
                    <a:cubicBezTo>
                      <a:pt x="f101" y="f102"/>
                      <a:pt x="f101" y="f102"/>
                      <a:pt x="f101" y="f102"/>
                    </a:cubicBezTo>
                    <a:cubicBezTo>
                      <a:pt x="f91" y="f55"/>
                      <a:pt x="f91" y="f55"/>
                      <a:pt x="f91" y="f55"/>
                    </a:cubicBezTo>
                    <a:cubicBezTo>
                      <a:pt x="f7" y="f49"/>
                      <a:pt x="f7" y="f49"/>
                      <a:pt x="f7" y="f49"/>
                    </a:cubicBezTo>
                    <a:cubicBezTo>
                      <a:pt x="f7" y="f49"/>
                      <a:pt x="f30" y="f47"/>
                      <a:pt x="f31" y="f47"/>
                    </a:cubicBezTo>
                    <a:cubicBezTo>
                      <a:pt x="f32" y="f47"/>
                      <a:pt x="f38" y="f46"/>
                      <a:pt x="f40" y="f44"/>
                    </a:cubicBezTo>
                    <a:cubicBezTo>
                      <a:pt x="f42" y="f44"/>
                      <a:pt x="f46" y="f42"/>
                      <a:pt x="f47" y="f42"/>
                    </a:cubicBezTo>
                    <a:cubicBezTo>
                      <a:pt x="f49" y="f87"/>
                      <a:pt x="f51" y="f88"/>
                      <a:pt x="f51" y="f88"/>
                    </a:cubicBezTo>
                    <a:cubicBezTo>
                      <a:pt x="f51" y="f88"/>
                      <a:pt x="f55" y="f31"/>
                      <a:pt x="f56" y="f30"/>
                    </a:cubicBezTo>
                    <a:cubicBezTo>
                      <a:pt x="f57" y="f103"/>
                      <a:pt x="f62" y="f22"/>
                      <a:pt x="f62" y="f22"/>
                    </a:cubicBezTo>
                    <a:cubicBezTo>
                      <a:pt x="f62" y="f22"/>
                      <a:pt x="f100" y="f22"/>
                      <a:pt x="f99" y="f22"/>
                    </a:cubicBezTo>
                    <a:cubicBezTo>
                      <a:pt x="f65" y="f22"/>
                      <a:pt x="f84" y="f89"/>
                      <a:pt x="f68" y="f89"/>
                    </a:cubicBezTo>
                    <a:cubicBezTo>
                      <a:pt x="f104" y="f19"/>
                      <a:pt x="f71" y="f18"/>
                      <a:pt x="f105" y="f18"/>
                    </a:cubicBezTo>
                    <a:cubicBezTo>
                      <a:pt x="f98" y="f18"/>
                      <a:pt x="f74" y="f9"/>
                      <a:pt x="f74" y="f9"/>
                    </a:cubicBezTo>
                    <a:cubicBezTo>
                      <a:pt x="f74" y="f7"/>
                      <a:pt x="f74" y="f7"/>
                      <a:pt x="f74" y="f7"/>
                    </a:cubicBezTo>
                    <a:cubicBezTo>
                      <a:pt x="f74" y="f7"/>
                      <a:pt x="f106" y="f7"/>
                      <a:pt x="f106" y="f7"/>
                    </a:cubicBezTo>
                    <a:cubicBezTo>
                      <a:pt x="f106" y="f7"/>
                      <a:pt x="f106" y="f7"/>
                      <a:pt x="f75" y="f7"/>
                    </a:cubicBezTo>
                    <a:cubicBezTo>
                      <a:pt x="f75" y="f14"/>
                      <a:pt x="f75" y="f14"/>
                      <a:pt x="f75" y="f14"/>
                    </a:cubicBezTo>
                    <a:cubicBezTo>
                      <a:pt x="f77" y="f9"/>
                      <a:pt x="f77" y="f9"/>
                      <a:pt x="f77" y="f9"/>
                    </a:cubicBezTo>
                    <a:cubicBezTo>
                      <a:pt x="f77" y="f9"/>
                      <a:pt x="f78" y="f16"/>
                      <a:pt x="f80" y="f16"/>
                    </a:cubicBezTo>
                    <a:cubicBezTo>
                      <a:pt x="f79" y="f16"/>
                      <a:pt x="f79"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0" name="Freeform 47">
                <a:extLst>
                  <a:ext uri="{FF2B5EF4-FFF2-40B4-BE49-F238E27FC236}">
                    <a16:creationId xmlns:a16="http://schemas.microsoft.com/office/drawing/2014/main" id="{47FE0834-02D9-43D8-9BB3-555C18946E59}"/>
                  </a:ext>
                </a:extLst>
              </p:cNvPr>
              <p:cNvSpPr/>
              <p:nvPr/>
            </p:nvSpPr>
            <p:spPr>
              <a:xfrm>
                <a:off x="3489889" y="3433425"/>
                <a:ext cx="531458" cy="287386"/>
              </a:xfrm>
              <a:custGeom>
                <a:avLst/>
                <a:gdLst>
                  <a:gd name="f0" fmla="val 10800000"/>
                  <a:gd name="f1" fmla="val 5400000"/>
                  <a:gd name="f2" fmla="val 180"/>
                  <a:gd name="f3" fmla="val w"/>
                  <a:gd name="f4" fmla="val h"/>
                  <a:gd name="f5" fmla="val 0"/>
                  <a:gd name="f6" fmla="val 195"/>
                  <a:gd name="f7" fmla="val 109"/>
                  <a:gd name="f8" fmla="val 26"/>
                  <a:gd name="f9" fmla="val 54"/>
                  <a:gd name="f10" fmla="val 29"/>
                  <a:gd name="f11" fmla="val 52"/>
                  <a:gd name="f12" fmla="val 49"/>
                  <a:gd name="f13" fmla="val 30"/>
                  <a:gd name="f14" fmla="val 50"/>
                  <a:gd name="f15" fmla="val 32"/>
                  <a:gd name="f16" fmla="val 33"/>
                  <a:gd name="f17" fmla="val 47"/>
                  <a:gd name="f18" fmla="val 34"/>
                  <a:gd name="f19" fmla="val 44"/>
                  <a:gd name="f20" fmla="val 39"/>
                  <a:gd name="f21" fmla="val 42"/>
                  <a:gd name="f22" fmla="val 40"/>
                  <a:gd name="f23" fmla="val 37"/>
                  <a:gd name="f24" fmla="val 41"/>
                  <a:gd name="f25" fmla="val 28"/>
                  <a:gd name="f26" fmla="val 25"/>
                  <a:gd name="f27" fmla="val 23"/>
                  <a:gd name="f28" fmla="val 19"/>
                  <a:gd name="f29" fmla="val 51"/>
                  <a:gd name="f30" fmla="val 17"/>
                  <a:gd name="f31" fmla="val 53"/>
                  <a:gd name="f32" fmla="val 15"/>
                  <a:gd name="f33" fmla="val 56"/>
                  <a:gd name="f34" fmla="val 14"/>
                  <a:gd name="f35" fmla="val 57"/>
                  <a:gd name="f36" fmla="val 58"/>
                  <a:gd name="f37" fmla="val 59"/>
                  <a:gd name="f38" fmla="val 60"/>
                  <a:gd name="f39" fmla="val 13"/>
                  <a:gd name="f40" fmla="val 61"/>
                  <a:gd name="f41" fmla="val 64"/>
                  <a:gd name="f42" fmla="val 66"/>
                  <a:gd name="f43" fmla="val 11"/>
                  <a:gd name="f44" fmla="val 12"/>
                  <a:gd name="f45" fmla="val 67"/>
                  <a:gd name="f46" fmla="val 16"/>
                  <a:gd name="f47" fmla="val 68"/>
                  <a:gd name="f48" fmla="val 18"/>
                  <a:gd name="f49" fmla="val 70"/>
                  <a:gd name="f50" fmla="val 71"/>
                  <a:gd name="f51" fmla="val 72"/>
                  <a:gd name="f52" fmla="val 74"/>
                  <a:gd name="f53" fmla="val 76"/>
                  <a:gd name="f54" fmla="val 78"/>
                  <a:gd name="f55" fmla="val 8"/>
                  <a:gd name="f56" fmla="val 80"/>
                  <a:gd name="f57" fmla="val 7"/>
                  <a:gd name="f58" fmla="val 6"/>
                  <a:gd name="f59" fmla="val 82"/>
                  <a:gd name="f60" fmla="val 4"/>
                  <a:gd name="f61" fmla="val 85"/>
                  <a:gd name="f62" fmla="val 87"/>
                  <a:gd name="f63" fmla="val 10"/>
                  <a:gd name="f64" fmla="val 90"/>
                  <a:gd name="f65" fmla="val 91"/>
                  <a:gd name="f66" fmla="val 93"/>
                  <a:gd name="f67" fmla="val 96"/>
                  <a:gd name="f68" fmla="val 98"/>
                  <a:gd name="f69" fmla="val 99"/>
                  <a:gd name="f70" fmla="val 20"/>
                  <a:gd name="f71" fmla="val 97"/>
                  <a:gd name="f72" fmla="val 22"/>
                  <a:gd name="f73" fmla="val 24"/>
                  <a:gd name="f74" fmla="val 101"/>
                  <a:gd name="f75" fmla="val 102"/>
                  <a:gd name="f76" fmla="val 104"/>
                  <a:gd name="f77" fmla="val 21"/>
                  <a:gd name="f78" fmla="val 105"/>
                  <a:gd name="f79" fmla="val 106"/>
                  <a:gd name="f80" fmla="val 107"/>
                  <a:gd name="f81" fmla="val 108"/>
                  <a:gd name="f82" fmla="val 110"/>
                  <a:gd name="f83" fmla="val 111"/>
                  <a:gd name="f84" fmla="val 112"/>
                  <a:gd name="f85" fmla="val 113"/>
                  <a:gd name="f86" fmla="val 114"/>
                  <a:gd name="f87" fmla="val 115"/>
                  <a:gd name="f88" fmla="val 116"/>
                  <a:gd name="f89" fmla="val 117"/>
                  <a:gd name="f90" fmla="val 118"/>
                  <a:gd name="f91" fmla="val 9"/>
                  <a:gd name="f92" fmla="val 120"/>
                  <a:gd name="f93" fmla="val 121"/>
                  <a:gd name="f94" fmla="val 122"/>
                  <a:gd name="f95" fmla="val 123"/>
                  <a:gd name="f96" fmla="val 124"/>
                  <a:gd name="f97" fmla="val 125"/>
                  <a:gd name="f98" fmla="val 126"/>
                  <a:gd name="f99" fmla="val 128"/>
                  <a:gd name="f100" fmla="val 129"/>
                  <a:gd name="f101" fmla="val 130"/>
                  <a:gd name="f102" fmla="val 131"/>
                  <a:gd name="f103" fmla="val 132"/>
                  <a:gd name="f104" fmla="val 133"/>
                  <a:gd name="f105" fmla="val 134"/>
                  <a:gd name="f106" fmla="val 135"/>
                  <a:gd name="f107" fmla="val 136"/>
                  <a:gd name="f108" fmla="val 137"/>
                  <a:gd name="f109" fmla="val 138"/>
                  <a:gd name="f110" fmla="val 139"/>
                  <a:gd name="f111" fmla="val 142"/>
                  <a:gd name="f112" fmla="val 141"/>
                  <a:gd name="f113" fmla="val 5"/>
                  <a:gd name="f114" fmla="val 140"/>
                  <a:gd name="f115" fmla="val 3"/>
                  <a:gd name="f116" fmla="val 143"/>
                  <a:gd name="f117" fmla="val 145"/>
                  <a:gd name="f118" fmla="val 146"/>
                  <a:gd name="f119" fmla="val 2"/>
                  <a:gd name="f120" fmla="val 147"/>
                  <a:gd name="f121" fmla="val 1"/>
                  <a:gd name="f122" fmla="val 148"/>
                  <a:gd name="f123" fmla="val 149"/>
                  <a:gd name="f124" fmla="val 150"/>
                  <a:gd name="f125" fmla="val 151"/>
                  <a:gd name="f126" fmla="val 152"/>
                  <a:gd name="f127" fmla="val 153"/>
                  <a:gd name="f128" fmla="val 154"/>
                  <a:gd name="f129" fmla="val 155"/>
                  <a:gd name="f130" fmla="val 159"/>
                  <a:gd name="f131" fmla="val 160"/>
                  <a:gd name="f132" fmla="val 161"/>
                  <a:gd name="f133" fmla="val 162"/>
                  <a:gd name="f134" fmla="val 163"/>
                  <a:gd name="f135" fmla="val 164"/>
                  <a:gd name="f136" fmla="val 165"/>
                  <a:gd name="f137" fmla="val 166"/>
                  <a:gd name="f138" fmla="val 167"/>
                  <a:gd name="f139" fmla="val 168"/>
                  <a:gd name="f140" fmla="val 169"/>
                  <a:gd name="f141" fmla="val 170"/>
                  <a:gd name="f142" fmla="val 171"/>
                  <a:gd name="f143" fmla="val 172"/>
                  <a:gd name="f144" fmla="val 173"/>
                  <a:gd name="f145" fmla="val 174"/>
                  <a:gd name="f146" fmla="val 175"/>
                  <a:gd name="f147" fmla="val 176"/>
                  <a:gd name="f148" fmla="val 179"/>
                  <a:gd name="f149" fmla="val 182"/>
                  <a:gd name="f150" fmla="val 183"/>
                  <a:gd name="f151" fmla="val 185"/>
                  <a:gd name="f152" fmla="val 186"/>
                  <a:gd name="f153" fmla="val 187"/>
                  <a:gd name="f154" fmla="val 188"/>
                  <a:gd name="f155" fmla="val 190"/>
                  <a:gd name="f156" fmla="val 191"/>
                  <a:gd name="f157" fmla="val 192"/>
                  <a:gd name="f158" fmla="val 194"/>
                  <a:gd name="f159" fmla="val 193"/>
                  <a:gd name="f160" fmla="val 27"/>
                  <a:gd name="f161" fmla="val 31"/>
                  <a:gd name="f162" fmla="val 35"/>
                  <a:gd name="f163" fmla="val 36"/>
                  <a:gd name="f164" fmla="val 38"/>
                  <a:gd name="f165" fmla="val 45"/>
                  <a:gd name="f166" fmla="val 46"/>
                  <a:gd name="f167" fmla="val 48"/>
                  <a:gd name="f168" fmla="val 55"/>
                  <a:gd name="f169" fmla="val 177"/>
                  <a:gd name="f170" fmla="val 158"/>
                  <a:gd name="f171" fmla="val 119"/>
                  <a:gd name="f172" fmla="val 77"/>
                  <a:gd name="f173" fmla="val 100"/>
                  <a:gd name="f174" fmla="val 84"/>
                  <a:gd name="f175" fmla="val 94"/>
                  <a:gd name="f176" fmla="val 86"/>
                  <a:gd name="f177" fmla="val 89"/>
                  <a:gd name="f178" fmla="val 73"/>
                  <a:gd name="f179" fmla="val 79"/>
                  <a:gd name="f180" fmla="val 81"/>
                  <a:gd name="f181" fmla="val 75"/>
                  <a:gd name="f182" fmla="val 103"/>
                  <a:gd name="f183" fmla="val 92"/>
                  <a:gd name="f184" fmla="val 88"/>
                  <a:gd name="f185" fmla="val 69"/>
                  <a:gd name="f186" fmla="val 65"/>
                  <a:gd name="f187" fmla="val 62"/>
                  <a:gd name="f188" fmla="+- 0 0 -90"/>
                  <a:gd name="f189" fmla="*/ f3 1 195"/>
                  <a:gd name="f190" fmla="*/ f4 1 109"/>
                  <a:gd name="f191" fmla="val f5"/>
                  <a:gd name="f192" fmla="val f6"/>
                  <a:gd name="f193" fmla="val f7"/>
                  <a:gd name="f194" fmla="*/ f188 f0 1"/>
                  <a:gd name="f195" fmla="+- f193 0 f191"/>
                  <a:gd name="f196" fmla="+- f192 0 f191"/>
                  <a:gd name="f197" fmla="*/ f194 1 f2"/>
                  <a:gd name="f198" fmla="*/ f196 1 195"/>
                  <a:gd name="f199" fmla="*/ f195 1 109"/>
                  <a:gd name="f200" fmla="*/ 32 f196 1"/>
                  <a:gd name="f201" fmla="*/ 49 f195 1"/>
                  <a:gd name="f202" fmla="*/ 40 f196 1"/>
                  <a:gd name="f203" fmla="*/ 37 f195 1"/>
                  <a:gd name="f204" fmla="*/ 47 f196 1"/>
                  <a:gd name="f205" fmla="*/ 25 f195 1"/>
                  <a:gd name="f206" fmla="*/ 53 f196 1"/>
                  <a:gd name="f207" fmla="*/ 15 f195 1"/>
                  <a:gd name="f208" fmla="*/ 64 f196 1"/>
                  <a:gd name="f209" fmla="*/ 13 f195 1"/>
                  <a:gd name="f210" fmla="*/ 71 f196 1"/>
                  <a:gd name="f211" fmla="*/ 17 f195 1"/>
                  <a:gd name="f212" fmla="*/ 78 f196 1"/>
                  <a:gd name="f213" fmla="*/ 8 f195 1"/>
                  <a:gd name="f214" fmla="*/ 87 f196 1"/>
                  <a:gd name="f215" fmla="*/ 10 f195 1"/>
                  <a:gd name="f216" fmla="*/ 96 f196 1"/>
                  <a:gd name="f217" fmla="*/ 14 f195 1"/>
                  <a:gd name="f218" fmla="*/ 97 f196 1"/>
                  <a:gd name="f219" fmla="*/ 22 f195 1"/>
                  <a:gd name="f220" fmla="*/ 102 f196 1"/>
                  <a:gd name="f221" fmla="*/ 23 f195 1"/>
                  <a:gd name="f222" fmla="*/ 106 f196 1"/>
                  <a:gd name="f223" fmla="*/ 108 f196 1"/>
                  <a:gd name="f224" fmla="*/ 20 f195 1"/>
                  <a:gd name="f225" fmla="*/ 111 f196 1"/>
                  <a:gd name="f226" fmla="*/ 114 f196 1"/>
                  <a:gd name="f227" fmla="*/ 12 f195 1"/>
                  <a:gd name="f228" fmla="*/ 118 f196 1"/>
                  <a:gd name="f229" fmla="*/ 9 f195 1"/>
                  <a:gd name="f230" fmla="*/ 123 f196 1"/>
                  <a:gd name="f231" fmla="*/ 126 f196 1"/>
                  <a:gd name="f232" fmla="*/ 131 f196 1"/>
                  <a:gd name="f233" fmla="*/ 135 f196 1"/>
                  <a:gd name="f234" fmla="*/ 11 f195 1"/>
                  <a:gd name="f235" fmla="*/ 142 f196 1"/>
                  <a:gd name="f236" fmla="*/ 7 f195 1"/>
                  <a:gd name="f237" fmla="*/ 145 f196 1"/>
                  <a:gd name="f238" fmla="*/ 4 f195 1"/>
                  <a:gd name="f239" fmla="*/ 148 f196 1"/>
                  <a:gd name="f240" fmla="*/ 1 f195 1"/>
                  <a:gd name="f241" fmla="*/ 154 f196 1"/>
                  <a:gd name="f242" fmla="*/ 2 f195 1"/>
                  <a:gd name="f243" fmla="*/ 162 f196 1"/>
                  <a:gd name="f244" fmla="*/ 168 f196 1"/>
                  <a:gd name="f245" fmla="*/ 173 f196 1"/>
                  <a:gd name="f246" fmla="*/ 175 f196 1"/>
                  <a:gd name="f247" fmla="*/ 183 f196 1"/>
                  <a:gd name="f248" fmla="*/ 187 f196 1"/>
                  <a:gd name="f249" fmla="*/ 195 f196 1"/>
                  <a:gd name="f250" fmla="*/ 193 f196 1"/>
                  <a:gd name="f251" fmla="*/ 192 f196 1"/>
                  <a:gd name="f252" fmla="*/ 27 f195 1"/>
                  <a:gd name="f253" fmla="*/ 191 f196 1"/>
                  <a:gd name="f254" fmla="*/ 33 f195 1"/>
                  <a:gd name="f255" fmla="*/ 188 f196 1"/>
                  <a:gd name="f256" fmla="*/ 39 f195 1"/>
                  <a:gd name="f257" fmla="*/ 47 f195 1"/>
                  <a:gd name="f258" fmla="*/ 186 f196 1"/>
                  <a:gd name="f259" fmla="*/ 52 f195 1"/>
                  <a:gd name="f260" fmla="*/ 169 f196 1"/>
                  <a:gd name="f261" fmla="*/ 146 f196 1"/>
                  <a:gd name="f262" fmla="*/ 50 f195 1"/>
                  <a:gd name="f263" fmla="*/ 70 f195 1"/>
                  <a:gd name="f264" fmla="*/ 110 f196 1"/>
                  <a:gd name="f265" fmla="*/ 78 f195 1"/>
                  <a:gd name="f266" fmla="*/ 94 f196 1"/>
                  <a:gd name="f267" fmla="*/ 85 f195 1"/>
                  <a:gd name="f268" fmla="*/ 73 f196 1"/>
                  <a:gd name="f269" fmla="*/ 96 f195 1"/>
                  <a:gd name="f270" fmla="*/ 107 f195 1"/>
                  <a:gd name="f271" fmla="*/ 22 f196 1"/>
                  <a:gd name="f272" fmla="*/ 98 f195 1"/>
                  <a:gd name="f273" fmla="*/ 14 f196 1"/>
                  <a:gd name="f274" fmla="*/ 102 f195 1"/>
                  <a:gd name="f275" fmla="*/ 4 f196 1"/>
                  <a:gd name="f276" fmla="*/ 88 f195 1"/>
                  <a:gd name="f277" fmla="*/ 0 f196 1"/>
                  <a:gd name="f278" fmla="*/ 84 f195 1"/>
                  <a:gd name="f279" fmla="*/ 2 f196 1"/>
                  <a:gd name="f280" fmla="*/ 75 f195 1"/>
                  <a:gd name="f281" fmla="*/ 3 f196 1"/>
                  <a:gd name="f282" fmla="*/ 68 f195 1"/>
                  <a:gd name="f283" fmla="*/ 5 f196 1"/>
                  <a:gd name="f284" fmla="*/ 60 f195 1"/>
                  <a:gd name="f285" fmla="*/ 9 f196 1"/>
                  <a:gd name="f286" fmla="*/ 55 f195 1"/>
                  <a:gd name="f287" fmla="*/ 16 f196 1"/>
                  <a:gd name="f288" fmla="*/ 57 f195 1"/>
                  <a:gd name="f289" fmla="*/ 56 f195 1"/>
                  <a:gd name="f290" fmla="+- f197 0 f1"/>
                  <a:gd name="f291" fmla="*/ f200 1 195"/>
                  <a:gd name="f292" fmla="*/ f201 1 109"/>
                  <a:gd name="f293" fmla="*/ f202 1 195"/>
                  <a:gd name="f294" fmla="*/ f203 1 109"/>
                  <a:gd name="f295" fmla="*/ f204 1 195"/>
                  <a:gd name="f296" fmla="*/ f205 1 109"/>
                  <a:gd name="f297" fmla="*/ f206 1 195"/>
                  <a:gd name="f298" fmla="*/ f207 1 109"/>
                  <a:gd name="f299" fmla="*/ f208 1 195"/>
                  <a:gd name="f300" fmla="*/ f209 1 109"/>
                  <a:gd name="f301" fmla="*/ f210 1 195"/>
                  <a:gd name="f302" fmla="*/ f211 1 109"/>
                  <a:gd name="f303" fmla="*/ f212 1 195"/>
                  <a:gd name="f304" fmla="*/ f213 1 109"/>
                  <a:gd name="f305" fmla="*/ f214 1 195"/>
                  <a:gd name="f306" fmla="*/ f215 1 109"/>
                  <a:gd name="f307" fmla="*/ f216 1 195"/>
                  <a:gd name="f308" fmla="*/ f217 1 109"/>
                  <a:gd name="f309" fmla="*/ f218 1 195"/>
                  <a:gd name="f310" fmla="*/ f219 1 109"/>
                  <a:gd name="f311" fmla="*/ f220 1 195"/>
                  <a:gd name="f312" fmla="*/ f221 1 109"/>
                  <a:gd name="f313" fmla="*/ f222 1 195"/>
                  <a:gd name="f314" fmla="*/ f223 1 195"/>
                  <a:gd name="f315" fmla="*/ f224 1 109"/>
                  <a:gd name="f316" fmla="*/ f225 1 195"/>
                  <a:gd name="f317" fmla="*/ f226 1 195"/>
                  <a:gd name="f318" fmla="*/ f227 1 109"/>
                  <a:gd name="f319" fmla="*/ f228 1 195"/>
                  <a:gd name="f320" fmla="*/ f229 1 109"/>
                  <a:gd name="f321" fmla="*/ f230 1 195"/>
                  <a:gd name="f322" fmla="*/ f231 1 195"/>
                  <a:gd name="f323" fmla="*/ f232 1 195"/>
                  <a:gd name="f324" fmla="*/ f233 1 195"/>
                  <a:gd name="f325" fmla="*/ f234 1 109"/>
                  <a:gd name="f326" fmla="*/ f235 1 195"/>
                  <a:gd name="f327" fmla="*/ f236 1 109"/>
                  <a:gd name="f328" fmla="*/ f237 1 195"/>
                  <a:gd name="f329" fmla="*/ f238 1 109"/>
                  <a:gd name="f330" fmla="*/ f239 1 195"/>
                  <a:gd name="f331" fmla="*/ f240 1 109"/>
                  <a:gd name="f332" fmla="*/ f241 1 195"/>
                  <a:gd name="f333" fmla="*/ f242 1 109"/>
                  <a:gd name="f334" fmla="*/ f243 1 195"/>
                  <a:gd name="f335" fmla="*/ f244 1 195"/>
                  <a:gd name="f336" fmla="*/ f245 1 195"/>
                  <a:gd name="f337" fmla="*/ f246 1 195"/>
                  <a:gd name="f338" fmla="*/ f247 1 195"/>
                  <a:gd name="f339" fmla="*/ f248 1 195"/>
                  <a:gd name="f340" fmla="*/ f249 1 195"/>
                  <a:gd name="f341" fmla="*/ f250 1 195"/>
                  <a:gd name="f342" fmla="*/ f251 1 195"/>
                  <a:gd name="f343" fmla="*/ f252 1 109"/>
                  <a:gd name="f344" fmla="*/ f253 1 195"/>
                  <a:gd name="f345" fmla="*/ f254 1 109"/>
                  <a:gd name="f346" fmla="*/ f255 1 195"/>
                  <a:gd name="f347" fmla="*/ f256 1 109"/>
                  <a:gd name="f348" fmla="*/ f257 1 109"/>
                  <a:gd name="f349" fmla="*/ f258 1 195"/>
                  <a:gd name="f350" fmla="*/ f259 1 109"/>
                  <a:gd name="f351" fmla="*/ f260 1 195"/>
                  <a:gd name="f352" fmla="*/ f261 1 195"/>
                  <a:gd name="f353" fmla="*/ f262 1 109"/>
                  <a:gd name="f354" fmla="*/ f263 1 109"/>
                  <a:gd name="f355" fmla="*/ f264 1 195"/>
                  <a:gd name="f356" fmla="*/ f265 1 109"/>
                  <a:gd name="f357" fmla="*/ f266 1 195"/>
                  <a:gd name="f358" fmla="*/ f267 1 109"/>
                  <a:gd name="f359" fmla="*/ f268 1 195"/>
                  <a:gd name="f360" fmla="*/ f269 1 109"/>
                  <a:gd name="f361" fmla="*/ f270 1 109"/>
                  <a:gd name="f362" fmla="*/ f271 1 195"/>
                  <a:gd name="f363" fmla="*/ f272 1 109"/>
                  <a:gd name="f364" fmla="*/ f273 1 195"/>
                  <a:gd name="f365" fmla="*/ f274 1 109"/>
                  <a:gd name="f366" fmla="*/ f275 1 195"/>
                  <a:gd name="f367" fmla="*/ f276 1 109"/>
                  <a:gd name="f368" fmla="*/ f277 1 195"/>
                  <a:gd name="f369" fmla="*/ f278 1 109"/>
                  <a:gd name="f370" fmla="*/ f279 1 195"/>
                  <a:gd name="f371" fmla="*/ f280 1 109"/>
                  <a:gd name="f372" fmla="*/ f281 1 195"/>
                  <a:gd name="f373" fmla="*/ f282 1 109"/>
                  <a:gd name="f374" fmla="*/ f283 1 195"/>
                  <a:gd name="f375" fmla="*/ f284 1 109"/>
                  <a:gd name="f376" fmla="*/ f285 1 195"/>
                  <a:gd name="f377" fmla="*/ f286 1 109"/>
                  <a:gd name="f378" fmla="*/ f287 1 195"/>
                  <a:gd name="f379" fmla="*/ f288 1 109"/>
                  <a:gd name="f380" fmla="*/ f289 1 109"/>
                  <a:gd name="f381" fmla="*/ 0 1 f198"/>
                  <a:gd name="f382" fmla="*/ f192 1 f198"/>
                  <a:gd name="f383" fmla="*/ 0 1 f199"/>
                  <a:gd name="f384" fmla="*/ f193 1 f199"/>
                  <a:gd name="f385" fmla="*/ f291 1 f198"/>
                  <a:gd name="f386" fmla="*/ f292 1 f199"/>
                  <a:gd name="f387" fmla="*/ f293 1 f198"/>
                  <a:gd name="f388" fmla="*/ f294 1 f199"/>
                  <a:gd name="f389" fmla="*/ f295 1 f198"/>
                  <a:gd name="f390" fmla="*/ f296 1 f199"/>
                  <a:gd name="f391" fmla="*/ f297 1 f198"/>
                  <a:gd name="f392" fmla="*/ f298 1 f199"/>
                  <a:gd name="f393" fmla="*/ f299 1 f198"/>
                  <a:gd name="f394" fmla="*/ f300 1 f199"/>
                  <a:gd name="f395" fmla="*/ f301 1 f198"/>
                  <a:gd name="f396" fmla="*/ f302 1 f199"/>
                  <a:gd name="f397" fmla="*/ f303 1 f198"/>
                  <a:gd name="f398" fmla="*/ f304 1 f199"/>
                  <a:gd name="f399" fmla="*/ f305 1 f198"/>
                  <a:gd name="f400" fmla="*/ f306 1 f199"/>
                  <a:gd name="f401" fmla="*/ f307 1 f198"/>
                  <a:gd name="f402" fmla="*/ f308 1 f199"/>
                  <a:gd name="f403" fmla="*/ f309 1 f198"/>
                  <a:gd name="f404" fmla="*/ f310 1 f199"/>
                  <a:gd name="f405" fmla="*/ f311 1 f198"/>
                  <a:gd name="f406" fmla="*/ f312 1 f199"/>
                  <a:gd name="f407" fmla="*/ f313 1 f198"/>
                  <a:gd name="f408" fmla="*/ f314 1 f198"/>
                  <a:gd name="f409" fmla="*/ f315 1 f199"/>
                  <a:gd name="f410" fmla="*/ f316 1 f198"/>
                  <a:gd name="f411" fmla="*/ f317 1 f198"/>
                  <a:gd name="f412" fmla="*/ f318 1 f199"/>
                  <a:gd name="f413" fmla="*/ f319 1 f198"/>
                  <a:gd name="f414" fmla="*/ f320 1 f199"/>
                  <a:gd name="f415" fmla="*/ f321 1 f198"/>
                  <a:gd name="f416" fmla="*/ f322 1 f198"/>
                  <a:gd name="f417" fmla="*/ f323 1 f198"/>
                  <a:gd name="f418" fmla="*/ f324 1 f198"/>
                  <a:gd name="f419" fmla="*/ f325 1 f199"/>
                  <a:gd name="f420" fmla="*/ f326 1 f198"/>
                  <a:gd name="f421" fmla="*/ f327 1 f199"/>
                  <a:gd name="f422" fmla="*/ f328 1 f198"/>
                  <a:gd name="f423" fmla="*/ f329 1 f199"/>
                  <a:gd name="f424" fmla="*/ f330 1 f198"/>
                  <a:gd name="f425" fmla="*/ f331 1 f199"/>
                  <a:gd name="f426" fmla="*/ f332 1 f198"/>
                  <a:gd name="f427" fmla="*/ f333 1 f199"/>
                  <a:gd name="f428" fmla="*/ f334 1 f198"/>
                  <a:gd name="f429" fmla="*/ f335 1 f198"/>
                  <a:gd name="f430" fmla="*/ f336 1 f198"/>
                  <a:gd name="f431" fmla="*/ f337 1 f198"/>
                  <a:gd name="f432" fmla="*/ f338 1 f198"/>
                  <a:gd name="f433" fmla="*/ f339 1 f198"/>
                  <a:gd name="f434" fmla="*/ f340 1 f198"/>
                  <a:gd name="f435" fmla="*/ f341 1 f198"/>
                  <a:gd name="f436" fmla="*/ f342 1 f198"/>
                  <a:gd name="f437" fmla="*/ f343 1 f199"/>
                  <a:gd name="f438" fmla="*/ f344 1 f198"/>
                  <a:gd name="f439" fmla="*/ f345 1 f199"/>
                  <a:gd name="f440" fmla="*/ f346 1 f198"/>
                  <a:gd name="f441" fmla="*/ f347 1 f199"/>
                  <a:gd name="f442" fmla="*/ f348 1 f199"/>
                  <a:gd name="f443" fmla="*/ f349 1 f198"/>
                  <a:gd name="f444" fmla="*/ f350 1 f199"/>
                  <a:gd name="f445" fmla="*/ f351 1 f198"/>
                  <a:gd name="f446" fmla="*/ f352 1 f198"/>
                  <a:gd name="f447" fmla="*/ f353 1 f199"/>
                  <a:gd name="f448" fmla="*/ f354 1 f199"/>
                  <a:gd name="f449" fmla="*/ f355 1 f198"/>
                  <a:gd name="f450" fmla="*/ f356 1 f199"/>
                  <a:gd name="f451" fmla="*/ f357 1 f198"/>
                  <a:gd name="f452" fmla="*/ f358 1 f199"/>
                  <a:gd name="f453" fmla="*/ f359 1 f198"/>
                  <a:gd name="f454" fmla="*/ f360 1 f199"/>
                  <a:gd name="f455" fmla="*/ f361 1 f199"/>
                  <a:gd name="f456" fmla="*/ f362 1 f198"/>
                  <a:gd name="f457" fmla="*/ f363 1 f199"/>
                  <a:gd name="f458" fmla="*/ f364 1 f198"/>
                  <a:gd name="f459" fmla="*/ f365 1 f199"/>
                  <a:gd name="f460" fmla="*/ f366 1 f198"/>
                  <a:gd name="f461" fmla="*/ f367 1 f199"/>
                  <a:gd name="f462" fmla="*/ f368 1 f198"/>
                  <a:gd name="f463" fmla="*/ f369 1 f199"/>
                  <a:gd name="f464" fmla="*/ f370 1 f198"/>
                  <a:gd name="f465" fmla="*/ f371 1 f199"/>
                  <a:gd name="f466" fmla="*/ f372 1 f198"/>
                  <a:gd name="f467" fmla="*/ f373 1 f199"/>
                  <a:gd name="f468" fmla="*/ f374 1 f198"/>
                  <a:gd name="f469" fmla="*/ f375 1 f199"/>
                  <a:gd name="f470" fmla="*/ f376 1 f198"/>
                  <a:gd name="f471" fmla="*/ f377 1 f199"/>
                  <a:gd name="f472" fmla="*/ f378 1 f198"/>
                  <a:gd name="f473" fmla="*/ f379 1 f199"/>
                  <a:gd name="f474" fmla="*/ f380 1 f199"/>
                  <a:gd name="f475" fmla="*/ f381 f189 1"/>
                  <a:gd name="f476" fmla="*/ f382 f189 1"/>
                  <a:gd name="f477" fmla="*/ f384 f190 1"/>
                  <a:gd name="f478" fmla="*/ f383 f190 1"/>
                  <a:gd name="f479" fmla="*/ f385 f189 1"/>
                  <a:gd name="f480" fmla="*/ f386 f190 1"/>
                  <a:gd name="f481" fmla="*/ f387 f189 1"/>
                  <a:gd name="f482" fmla="*/ f388 f190 1"/>
                  <a:gd name="f483" fmla="*/ f389 f189 1"/>
                  <a:gd name="f484" fmla="*/ f390 f190 1"/>
                  <a:gd name="f485" fmla="*/ f391 f189 1"/>
                  <a:gd name="f486" fmla="*/ f392 f190 1"/>
                  <a:gd name="f487" fmla="*/ f393 f189 1"/>
                  <a:gd name="f488" fmla="*/ f394 f190 1"/>
                  <a:gd name="f489" fmla="*/ f395 f189 1"/>
                  <a:gd name="f490" fmla="*/ f396 f190 1"/>
                  <a:gd name="f491" fmla="*/ f397 f189 1"/>
                  <a:gd name="f492" fmla="*/ f398 f190 1"/>
                  <a:gd name="f493" fmla="*/ f399 f189 1"/>
                  <a:gd name="f494" fmla="*/ f400 f190 1"/>
                  <a:gd name="f495" fmla="*/ f401 f189 1"/>
                  <a:gd name="f496" fmla="*/ f402 f190 1"/>
                  <a:gd name="f497" fmla="*/ f403 f189 1"/>
                  <a:gd name="f498" fmla="*/ f404 f190 1"/>
                  <a:gd name="f499" fmla="*/ f405 f189 1"/>
                  <a:gd name="f500" fmla="*/ f406 f190 1"/>
                  <a:gd name="f501" fmla="*/ f407 f189 1"/>
                  <a:gd name="f502" fmla="*/ f408 f189 1"/>
                  <a:gd name="f503" fmla="*/ f409 f190 1"/>
                  <a:gd name="f504" fmla="*/ f410 f189 1"/>
                  <a:gd name="f505" fmla="*/ f411 f189 1"/>
                  <a:gd name="f506" fmla="*/ f412 f190 1"/>
                  <a:gd name="f507" fmla="*/ f413 f189 1"/>
                  <a:gd name="f508" fmla="*/ f414 f190 1"/>
                  <a:gd name="f509" fmla="*/ f415 f189 1"/>
                  <a:gd name="f510" fmla="*/ f416 f189 1"/>
                  <a:gd name="f511" fmla="*/ f417 f189 1"/>
                  <a:gd name="f512" fmla="*/ f418 f189 1"/>
                  <a:gd name="f513" fmla="*/ f419 f190 1"/>
                  <a:gd name="f514" fmla="*/ f420 f189 1"/>
                  <a:gd name="f515" fmla="*/ f421 f190 1"/>
                  <a:gd name="f516" fmla="*/ f422 f189 1"/>
                  <a:gd name="f517" fmla="*/ f423 f190 1"/>
                  <a:gd name="f518" fmla="*/ f424 f189 1"/>
                  <a:gd name="f519" fmla="*/ f425 f190 1"/>
                  <a:gd name="f520" fmla="*/ f426 f189 1"/>
                  <a:gd name="f521" fmla="*/ f427 f190 1"/>
                  <a:gd name="f522" fmla="*/ f428 f189 1"/>
                  <a:gd name="f523" fmla="*/ f429 f189 1"/>
                  <a:gd name="f524" fmla="*/ f430 f189 1"/>
                  <a:gd name="f525" fmla="*/ f431 f189 1"/>
                  <a:gd name="f526" fmla="*/ f432 f189 1"/>
                  <a:gd name="f527" fmla="*/ f433 f189 1"/>
                  <a:gd name="f528" fmla="*/ f434 f189 1"/>
                  <a:gd name="f529" fmla="*/ f435 f189 1"/>
                  <a:gd name="f530" fmla="*/ f436 f189 1"/>
                  <a:gd name="f531" fmla="*/ f437 f190 1"/>
                  <a:gd name="f532" fmla="*/ f438 f189 1"/>
                  <a:gd name="f533" fmla="*/ f439 f190 1"/>
                  <a:gd name="f534" fmla="*/ f440 f189 1"/>
                  <a:gd name="f535" fmla="*/ f441 f190 1"/>
                  <a:gd name="f536" fmla="*/ f442 f190 1"/>
                  <a:gd name="f537" fmla="*/ f443 f189 1"/>
                  <a:gd name="f538" fmla="*/ f444 f190 1"/>
                  <a:gd name="f539" fmla="*/ f445 f189 1"/>
                  <a:gd name="f540" fmla="*/ f446 f189 1"/>
                  <a:gd name="f541" fmla="*/ f447 f190 1"/>
                  <a:gd name="f542" fmla="*/ f448 f190 1"/>
                  <a:gd name="f543" fmla="*/ f449 f189 1"/>
                  <a:gd name="f544" fmla="*/ f450 f190 1"/>
                  <a:gd name="f545" fmla="*/ f451 f189 1"/>
                  <a:gd name="f546" fmla="*/ f452 f190 1"/>
                  <a:gd name="f547" fmla="*/ f453 f189 1"/>
                  <a:gd name="f548" fmla="*/ f454 f190 1"/>
                  <a:gd name="f549" fmla="*/ f455 f190 1"/>
                  <a:gd name="f550" fmla="*/ f456 f189 1"/>
                  <a:gd name="f551" fmla="*/ f457 f190 1"/>
                  <a:gd name="f552" fmla="*/ f458 f189 1"/>
                  <a:gd name="f553" fmla="*/ f459 f190 1"/>
                  <a:gd name="f554" fmla="*/ f460 f189 1"/>
                  <a:gd name="f555" fmla="*/ f461 f190 1"/>
                  <a:gd name="f556" fmla="*/ f462 f189 1"/>
                  <a:gd name="f557" fmla="*/ f463 f190 1"/>
                  <a:gd name="f558" fmla="*/ f464 f189 1"/>
                  <a:gd name="f559" fmla="*/ f465 f190 1"/>
                  <a:gd name="f560" fmla="*/ f466 f189 1"/>
                  <a:gd name="f561" fmla="*/ f467 f190 1"/>
                  <a:gd name="f562" fmla="*/ f468 f189 1"/>
                  <a:gd name="f563" fmla="*/ f469 f190 1"/>
                  <a:gd name="f564" fmla="*/ f470 f189 1"/>
                  <a:gd name="f565" fmla="*/ f471 f190 1"/>
                  <a:gd name="f566" fmla="*/ f472 f189 1"/>
                  <a:gd name="f567" fmla="*/ f473 f190 1"/>
                  <a:gd name="f568" fmla="*/ f474 f190 1"/>
                </a:gdLst>
                <a:ahLst/>
                <a:cxnLst>
                  <a:cxn ang="3cd4">
                    <a:pos x="hc" y="t"/>
                  </a:cxn>
                  <a:cxn ang="0">
                    <a:pos x="r" y="vc"/>
                  </a:cxn>
                  <a:cxn ang="cd4">
                    <a:pos x="hc" y="b"/>
                  </a:cxn>
                  <a:cxn ang="cd2">
                    <a:pos x="l" y="vc"/>
                  </a:cxn>
                  <a:cxn ang="f290">
                    <a:pos x="f479" y="f480"/>
                  </a:cxn>
                  <a:cxn ang="f290">
                    <a:pos x="f481" y="f482"/>
                  </a:cxn>
                  <a:cxn ang="f290">
                    <a:pos x="f483" y="f484"/>
                  </a:cxn>
                  <a:cxn ang="f290">
                    <a:pos x="f485" y="f486"/>
                  </a:cxn>
                  <a:cxn ang="f290">
                    <a:pos x="f487" y="f488"/>
                  </a:cxn>
                  <a:cxn ang="f290">
                    <a:pos x="f489" y="f490"/>
                  </a:cxn>
                  <a:cxn ang="f290">
                    <a:pos x="f491" y="f492"/>
                  </a:cxn>
                  <a:cxn ang="f290">
                    <a:pos x="f493" y="f494"/>
                  </a:cxn>
                  <a:cxn ang="f290">
                    <a:pos x="f495" y="f496"/>
                  </a:cxn>
                  <a:cxn ang="f290">
                    <a:pos x="f497" y="f498"/>
                  </a:cxn>
                  <a:cxn ang="f290">
                    <a:pos x="f499" y="f500"/>
                  </a:cxn>
                  <a:cxn ang="f290">
                    <a:pos x="f501" y="f500"/>
                  </a:cxn>
                  <a:cxn ang="f290">
                    <a:pos x="f502" y="f503"/>
                  </a:cxn>
                  <a:cxn ang="f290">
                    <a:pos x="f504" y="f486"/>
                  </a:cxn>
                  <a:cxn ang="f290">
                    <a:pos x="f505" y="f506"/>
                  </a:cxn>
                  <a:cxn ang="f290">
                    <a:pos x="f507" y="f508"/>
                  </a:cxn>
                  <a:cxn ang="f290">
                    <a:pos x="f509" y="f508"/>
                  </a:cxn>
                  <a:cxn ang="f290">
                    <a:pos x="f510" y="f492"/>
                  </a:cxn>
                  <a:cxn ang="f290">
                    <a:pos x="f511" y="f508"/>
                  </a:cxn>
                  <a:cxn ang="f290">
                    <a:pos x="f512" y="f513"/>
                  </a:cxn>
                  <a:cxn ang="f290">
                    <a:pos x="f514" y="f515"/>
                  </a:cxn>
                  <a:cxn ang="f290">
                    <a:pos x="f516" y="f517"/>
                  </a:cxn>
                  <a:cxn ang="f290">
                    <a:pos x="f518" y="f519"/>
                  </a:cxn>
                  <a:cxn ang="f290">
                    <a:pos x="f520" y="f521"/>
                  </a:cxn>
                  <a:cxn ang="f290">
                    <a:pos x="f522" y="f519"/>
                  </a:cxn>
                  <a:cxn ang="f290">
                    <a:pos x="f523" y="f519"/>
                  </a:cxn>
                  <a:cxn ang="f290">
                    <a:pos x="f524" y="f517"/>
                  </a:cxn>
                  <a:cxn ang="f290">
                    <a:pos x="f525" y="f508"/>
                  </a:cxn>
                  <a:cxn ang="f290">
                    <a:pos x="f526" y="f494"/>
                  </a:cxn>
                  <a:cxn ang="f290">
                    <a:pos x="f527" y="f513"/>
                  </a:cxn>
                  <a:cxn ang="f290">
                    <a:pos x="f528" y="f506"/>
                  </a:cxn>
                  <a:cxn ang="f290">
                    <a:pos x="f529" y="f503"/>
                  </a:cxn>
                  <a:cxn ang="f290">
                    <a:pos x="f530" y="f531"/>
                  </a:cxn>
                  <a:cxn ang="f290">
                    <a:pos x="f532" y="f533"/>
                  </a:cxn>
                  <a:cxn ang="f290">
                    <a:pos x="f534" y="f535"/>
                  </a:cxn>
                  <a:cxn ang="f290">
                    <a:pos x="f534" y="f536"/>
                  </a:cxn>
                  <a:cxn ang="f290">
                    <a:pos x="f537" y="f538"/>
                  </a:cxn>
                  <a:cxn ang="f290">
                    <a:pos x="f539" y="f480"/>
                  </a:cxn>
                  <a:cxn ang="f290">
                    <a:pos x="f540" y="f541"/>
                  </a:cxn>
                  <a:cxn ang="f290">
                    <a:pos x="f510" y="f542"/>
                  </a:cxn>
                  <a:cxn ang="f290">
                    <a:pos x="f543" y="f544"/>
                  </a:cxn>
                  <a:cxn ang="f290">
                    <a:pos x="f545" y="f546"/>
                  </a:cxn>
                  <a:cxn ang="f290">
                    <a:pos x="f547" y="f548"/>
                  </a:cxn>
                  <a:cxn ang="f290">
                    <a:pos x="f483" y="f549"/>
                  </a:cxn>
                  <a:cxn ang="f290">
                    <a:pos x="f550" y="f551"/>
                  </a:cxn>
                  <a:cxn ang="f290">
                    <a:pos x="f552" y="f553"/>
                  </a:cxn>
                  <a:cxn ang="f290">
                    <a:pos x="f554" y="f555"/>
                  </a:cxn>
                  <a:cxn ang="f290">
                    <a:pos x="f556" y="f557"/>
                  </a:cxn>
                  <a:cxn ang="f290">
                    <a:pos x="f558" y="f559"/>
                  </a:cxn>
                  <a:cxn ang="f290">
                    <a:pos x="f560" y="f561"/>
                  </a:cxn>
                  <a:cxn ang="f290">
                    <a:pos x="f562" y="f563"/>
                  </a:cxn>
                  <a:cxn ang="f290">
                    <a:pos x="f564" y="f565"/>
                  </a:cxn>
                  <a:cxn ang="f290">
                    <a:pos x="f566" y="f567"/>
                  </a:cxn>
                  <a:cxn ang="f290">
                    <a:pos x="f550" y="f568"/>
                  </a:cxn>
                </a:cxnLst>
                <a:rect l="f475" t="f478" r="f476" b="f477"/>
                <a:pathLst>
                  <a:path w="195" h="109">
                    <a:moveTo>
                      <a:pt x="f8" y="f9"/>
                    </a:moveTo>
                    <a:cubicBezTo>
                      <a:pt x="f10" y="f11"/>
                      <a:pt x="f10" y="f11"/>
                      <a:pt x="f10" y="f11"/>
                    </a:cubicBezTo>
                    <a:cubicBezTo>
                      <a:pt x="f10" y="f11"/>
                      <a:pt x="f10" y="f12"/>
                      <a:pt x="f13" y="f14"/>
                    </a:cubicBezTo>
                    <a:cubicBezTo>
                      <a:pt x="f13" y="f14"/>
                      <a:pt x="f15" y="f12"/>
                      <a:pt x="f15" y="f12"/>
                    </a:cubicBezTo>
                    <a:cubicBezTo>
                      <a:pt x="f16" y="f17"/>
                      <a:pt x="f16" y="f17"/>
                      <a:pt x="f16" y="f17"/>
                    </a:cubicBezTo>
                    <a:cubicBezTo>
                      <a:pt x="f18" y="f19"/>
                      <a:pt x="f18" y="f19"/>
                      <a:pt x="f18" y="f19"/>
                    </a:cubicBezTo>
                    <a:cubicBezTo>
                      <a:pt x="f20" y="f21"/>
                      <a:pt x="f20" y="f21"/>
                      <a:pt x="f20" y="f21"/>
                    </a:cubicBezTo>
                    <a:cubicBezTo>
                      <a:pt x="f22" y="f23"/>
                      <a:pt x="f22" y="f23"/>
                      <a:pt x="f22" y="f23"/>
                    </a:cubicBezTo>
                    <a:cubicBezTo>
                      <a:pt x="f20" y="f18"/>
                      <a:pt x="f20" y="f18"/>
                      <a:pt x="f20" y="f18"/>
                    </a:cubicBezTo>
                    <a:cubicBezTo>
                      <a:pt x="f20" y="f18"/>
                      <a:pt x="f20" y="f13"/>
                      <a:pt x="f22" y="f13"/>
                    </a:cubicBezTo>
                    <a:cubicBezTo>
                      <a:pt x="f24" y="f13"/>
                      <a:pt x="f19" y="f25"/>
                      <a:pt x="f19" y="f25"/>
                    </a:cubicBezTo>
                    <a:cubicBezTo>
                      <a:pt x="f17" y="f26"/>
                      <a:pt x="f17" y="f26"/>
                      <a:pt x="f17" y="f26"/>
                    </a:cubicBezTo>
                    <a:cubicBezTo>
                      <a:pt x="f17" y="f27"/>
                      <a:pt x="f17" y="f27"/>
                      <a:pt x="f17" y="f27"/>
                    </a:cubicBezTo>
                    <a:cubicBezTo>
                      <a:pt x="f12" y="f28"/>
                      <a:pt x="f12" y="f28"/>
                      <a:pt x="f12" y="f28"/>
                    </a:cubicBezTo>
                    <a:cubicBezTo>
                      <a:pt x="f29" y="f30"/>
                      <a:pt x="f29" y="f30"/>
                      <a:pt x="f29" y="f30"/>
                    </a:cubicBezTo>
                    <a:cubicBezTo>
                      <a:pt x="f31" y="f32"/>
                      <a:pt x="f31" y="f32"/>
                      <a:pt x="f31" y="f32"/>
                    </a:cubicBezTo>
                    <a:cubicBezTo>
                      <a:pt x="f33" y="f34"/>
                      <a:pt x="f33" y="f34"/>
                      <a:pt x="f33" y="f34"/>
                    </a:cubicBezTo>
                    <a:cubicBezTo>
                      <a:pt x="f33" y="f34"/>
                      <a:pt x="f35" y="f34"/>
                      <a:pt x="f36" y="f34"/>
                    </a:cubicBezTo>
                    <a:cubicBezTo>
                      <a:pt x="f37" y="f34"/>
                      <a:pt x="f38" y="f39"/>
                      <a:pt x="f38" y="f39"/>
                    </a:cubicBezTo>
                    <a:cubicBezTo>
                      <a:pt x="f40" y="f39"/>
                      <a:pt x="f41" y="f39"/>
                      <a:pt x="f41" y="f39"/>
                    </a:cubicBezTo>
                    <a:cubicBezTo>
                      <a:pt x="f41" y="f39"/>
                      <a:pt x="f42" y="f43"/>
                      <a:pt x="f42" y="f44"/>
                    </a:cubicBezTo>
                    <a:cubicBezTo>
                      <a:pt x="f42" y="f34"/>
                      <a:pt x="f42" y="f32"/>
                      <a:pt x="f42" y="f32"/>
                    </a:cubicBezTo>
                    <a:cubicBezTo>
                      <a:pt x="f45" y="f46"/>
                      <a:pt x="f47" y="f48"/>
                      <a:pt x="f47" y="f48"/>
                    </a:cubicBezTo>
                    <a:cubicBezTo>
                      <a:pt x="f47" y="f48"/>
                      <a:pt x="f49" y="f48"/>
                      <a:pt x="f50" y="f30"/>
                    </a:cubicBezTo>
                    <a:cubicBezTo>
                      <a:pt x="f51" y="f46"/>
                      <a:pt x="f52" y="f32"/>
                      <a:pt x="f52" y="f32"/>
                    </a:cubicBezTo>
                    <a:cubicBezTo>
                      <a:pt x="f52" y="f32"/>
                      <a:pt x="f53" y="f30"/>
                      <a:pt x="f53" y="f46"/>
                    </a:cubicBezTo>
                    <a:cubicBezTo>
                      <a:pt x="f53" y="f32"/>
                      <a:pt x="f53" y="f43"/>
                      <a:pt x="f53" y="f43"/>
                    </a:cubicBezTo>
                    <a:cubicBezTo>
                      <a:pt x="f54" y="f55"/>
                      <a:pt x="f54" y="f55"/>
                      <a:pt x="f54" y="f55"/>
                    </a:cubicBezTo>
                    <a:cubicBezTo>
                      <a:pt x="f54" y="f55"/>
                      <a:pt x="f56" y="f55"/>
                      <a:pt x="f56" y="f57"/>
                    </a:cubicBezTo>
                    <a:cubicBezTo>
                      <a:pt x="f56" y="f58"/>
                      <a:pt x="f59" y="f60"/>
                      <a:pt x="f59" y="f60"/>
                    </a:cubicBezTo>
                    <a:cubicBezTo>
                      <a:pt x="f61" y="f60"/>
                      <a:pt x="f61" y="f60"/>
                      <a:pt x="f61" y="f60"/>
                    </a:cubicBezTo>
                    <a:cubicBezTo>
                      <a:pt x="f62" y="f63"/>
                      <a:pt x="f62" y="f63"/>
                      <a:pt x="f62" y="f63"/>
                    </a:cubicBezTo>
                    <a:cubicBezTo>
                      <a:pt x="f64" y="f44"/>
                      <a:pt x="f64" y="f44"/>
                      <a:pt x="f64" y="f44"/>
                    </a:cubicBezTo>
                    <a:cubicBezTo>
                      <a:pt x="f65" y="f39"/>
                      <a:pt x="f65" y="f39"/>
                      <a:pt x="f65" y="f39"/>
                    </a:cubicBezTo>
                    <a:cubicBezTo>
                      <a:pt x="f66" y="f34"/>
                      <a:pt x="f66" y="f34"/>
                      <a:pt x="f66" y="f34"/>
                    </a:cubicBezTo>
                    <a:cubicBezTo>
                      <a:pt x="f67" y="f34"/>
                      <a:pt x="f67" y="f34"/>
                      <a:pt x="f67" y="f34"/>
                    </a:cubicBezTo>
                    <a:cubicBezTo>
                      <a:pt x="f67" y="f32"/>
                      <a:pt x="f67" y="f32"/>
                      <a:pt x="f67" y="f32"/>
                    </a:cubicBezTo>
                    <a:cubicBezTo>
                      <a:pt x="f68" y="f30"/>
                      <a:pt x="f68" y="f30"/>
                      <a:pt x="f68" y="f30"/>
                    </a:cubicBezTo>
                    <a:cubicBezTo>
                      <a:pt x="f69" y="f70"/>
                      <a:pt x="f69" y="f70"/>
                      <a:pt x="f69" y="f70"/>
                    </a:cubicBezTo>
                    <a:cubicBezTo>
                      <a:pt x="f71" y="f72"/>
                      <a:pt x="f71" y="f72"/>
                      <a:pt x="f71" y="f72"/>
                    </a:cubicBezTo>
                    <a:cubicBezTo>
                      <a:pt x="f71" y="f27"/>
                      <a:pt x="f71" y="f27"/>
                      <a:pt x="f71" y="f27"/>
                    </a:cubicBezTo>
                    <a:cubicBezTo>
                      <a:pt x="f68" y="f73"/>
                      <a:pt x="f68" y="f73"/>
                      <a:pt x="f68" y="f73"/>
                    </a:cubicBezTo>
                    <a:cubicBezTo>
                      <a:pt x="f68" y="f73"/>
                      <a:pt x="f69" y="f73"/>
                      <a:pt x="f69" y="f73"/>
                    </a:cubicBezTo>
                    <a:cubicBezTo>
                      <a:pt x="f69" y="f73"/>
                      <a:pt x="f74" y="f27"/>
                      <a:pt x="f75" y="f27"/>
                    </a:cubicBezTo>
                    <a:cubicBezTo>
                      <a:pt x="f75" y="f27"/>
                      <a:pt x="f75" y="f72"/>
                      <a:pt x="f75" y="f72"/>
                    </a:cubicBezTo>
                    <a:cubicBezTo>
                      <a:pt x="f75" y="f72"/>
                      <a:pt x="f76" y="f77"/>
                      <a:pt x="f76" y="f77"/>
                    </a:cubicBezTo>
                    <a:cubicBezTo>
                      <a:pt x="f76" y="f77"/>
                      <a:pt x="f78" y="f77"/>
                      <a:pt x="f78" y="f77"/>
                    </a:cubicBezTo>
                    <a:cubicBezTo>
                      <a:pt x="f78" y="f72"/>
                      <a:pt x="f79" y="f27"/>
                      <a:pt x="f79" y="f27"/>
                    </a:cubicBezTo>
                    <a:cubicBezTo>
                      <a:pt x="f79" y="f27"/>
                      <a:pt x="f80" y="f72"/>
                      <a:pt x="f80" y="f27"/>
                    </a:cubicBezTo>
                    <a:cubicBezTo>
                      <a:pt x="f80" y="f27"/>
                      <a:pt x="f81" y="f27"/>
                      <a:pt x="f81" y="f27"/>
                    </a:cubicBezTo>
                    <a:cubicBezTo>
                      <a:pt x="f81" y="f27"/>
                      <a:pt x="f81" y="f27"/>
                      <a:pt x="f81" y="f72"/>
                    </a:cubicBezTo>
                    <a:cubicBezTo>
                      <a:pt x="f81" y="f70"/>
                      <a:pt x="f81" y="f70"/>
                      <a:pt x="f81" y="f70"/>
                    </a:cubicBezTo>
                    <a:cubicBezTo>
                      <a:pt x="f81" y="f28"/>
                      <a:pt x="f81" y="f48"/>
                      <a:pt x="f81" y="f48"/>
                    </a:cubicBezTo>
                    <a:cubicBezTo>
                      <a:pt x="f7" y="f30"/>
                      <a:pt x="f7" y="f30"/>
                      <a:pt x="f7" y="f46"/>
                    </a:cubicBezTo>
                    <a:cubicBezTo>
                      <a:pt x="f7" y="f46"/>
                      <a:pt x="f81" y="f32"/>
                      <a:pt x="f7" y="f32"/>
                    </a:cubicBezTo>
                    <a:cubicBezTo>
                      <a:pt x="f82" y="f32"/>
                      <a:pt x="f83" y="f32"/>
                      <a:pt x="f83" y="f32"/>
                    </a:cubicBezTo>
                    <a:cubicBezTo>
                      <a:pt x="f83" y="f32"/>
                      <a:pt x="f83" y="f34"/>
                      <a:pt x="f83" y="f34"/>
                    </a:cubicBezTo>
                    <a:cubicBezTo>
                      <a:pt x="f83" y="f34"/>
                      <a:pt x="f84" y="f39"/>
                      <a:pt x="f85" y="f39"/>
                    </a:cubicBezTo>
                    <a:cubicBezTo>
                      <a:pt x="f85" y="f39"/>
                      <a:pt x="f85" y="f34"/>
                      <a:pt x="f86" y="f39"/>
                    </a:cubicBezTo>
                    <a:cubicBezTo>
                      <a:pt x="f87" y="f44"/>
                      <a:pt x="f86" y="f44"/>
                      <a:pt x="f86" y="f44"/>
                    </a:cubicBezTo>
                    <a:cubicBezTo>
                      <a:pt x="f86" y="f43"/>
                      <a:pt x="f86" y="f43"/>
                      <a:pt x="f86" y="f43"/>
                    </a:cubicBezTo>
                    <a:cubicBezTo>
                      <a:pt x="f87" y="f63"/>
                      <a:pt x="f86" y="f43"/>
                      <a:pt x="f88" y="f43"/>
                    </a:cubicBezTo>
                    <a:cubicBezTo>
                      <a:pt x="f89" y="f63"/>
                      <a:pt x="f90" y="f63"/>
                      <a:pt x="f90" y="f63"/>
                    </a:cubicBezTo>
                    <a:cubicBezTo>
                      <a:pt x="f90" y="f63"/>
                      <a:pt x="f90" y="f91"/>
                      <a:pt x="f90" y="f91"/>
                    </a:cubicBezTo>
                    <a:cubicBezTo>
                      <a:pt x="f92" y="f55"/>
                      <a:pt x="f92" y="f55"/>
                      <a:pt x="f92" y="f55"/>
                    </a:cubicBezTo>
                    <a:cubicBezTo>
                      <a:pt x="f92" y="f55"/>
                      <a:pt x="f92" y="f91"/>
                      <a:pt x="f92" y="f91"/>
                    </a:cubicBezTo>
                    <a:cubicBezTo>
                      <a:pt x="f92" y="f91"/>
                      <a:pt x="f93" y="f91"/>
                      <a:pt x="f94" y="f91"/>
                    </a:cubicBezTo>
                    <a:cubicBezTo>
                      <a:pt x="f94" y="f91"/>
                      <a:pt x="f95" y="f63"/>
                      <a:pt x="f95" y="f91"/>
                    </a:cubicBezTo>
                    <a:cubicBezTo>
                      <a:pt x="f95" y="f91"/>
                      <a:pt x="f96" y="f91"/>
                      <a:pt x="f96" y="f55"/>
                    </a:cubicBezTo>
                    <a:cubicBezTo>
                      <a:pt x="f96" y="f55"/>
                      <a:pt x="f96" y="f55"/>
                      <a:pt x="f96" y="f55"/>
                    </a:cubicBezTo>
                    <a:cubicBezTo>
                      <a:pt x="f96" y="f55"/>
                      <a:pt x="f96" y="f57"/>
                      <a:pt x="f97" y="f57"/>
                    </a:cubicBezTo>
                    <a:cubicBezTo>
                      <a:pt x="f98" y="f55"/>
                      <a:pt x="f97" y="f55"/>
                      <a:pt x="f98" y="f55"/>
                    </a:cubicBezTo>
                    <a:cubicBezTo>
                      <a:pt x="f98" y="f57"/>
                      <a:pt x="f99" y="f58"/>
                      <a:pt x="f99" y="f58"/>
                    </a:cubicBezTo>
                    <a:cubicBezTo>
                      <a:pt x="f99" y="f58"/>
                      <a:pt x="f99" y="f58"/>
                      <a:pt x="f100" y="f55"/>
                    </a:cubicBezTo>
                    <a:cubicBezTo>
                      <a:pt x="f100" y="f91"/>
                      <a:pt x="f101" y="f91"/>
                      <a:pt x="f102" y="f91"/>
                    </a:cubicBezTo>
                    <a:cubicBezTo>
                      <a:pt x="f102" y="f91"/>
                      <a:pt x="f102" y="f91"/>
                      <a:pt x="f102" y="f91"/>
                    </a:cubicBezTo>
                    <a:cubicBezTo>
                      <a:pt x="f102" y="f63"/>
                      <a:pt x="f103" y="f43"/>
                      <a:pt x="f103" y="f43"/>
                    </a:cubicBezTo>
                    <a:cubicBezTo>
                      <a:pt x="f104" y="f43"/>
                      <a:pt x="f104" y="f43"/>
                      <a:pt x="f104" y="f43"/>
                    </a:cubicBezTo>
                    <a:cubicBezTo>
                      <a:pt x="f105" y="f63"/>
                      <a:pt x="f105" y="f63"/>
                      <a:pt x="f105" y="f63"/>
                    </a:cubicBezTo>
                    <a:cubicBezTo>
                      <a:pt x="f105" y="f63"/>
                      <a:pt x="f105" y="f43"/>
                      <a:pt x="f106" y="f43"/>
                    </a:cubicBezTo>
                    <a:cubicBezTo>
                      <a:pt x="f107" y="f43"/>
                      <a:pt x="f108" y="f44"/>
                      <a:pt x="f108" y="f44"/>
                    </a:cubicBezTo>
                    <a:cubicBezTo>
                      <a:pt x="f108" y="f43"/>
                      <a:pt x="f109" y="f63"/>
                      <a:pt x="f109" y="f63"/>
                    </a:cubicBezTo>
                    <a:cubicBezTo>
                      <a:pt x="f109" y="f91"/>
                      <a:pt x="f109" y="f91"/>
                      <a:pt x="f110" y="f55"/>
                    </a:cubicBezTo>
                    <a:cubicBezTo>
                      <a:pt x="f110" y="f55"/>
                      <a:pt x="f111" y="f57"/>
                      <a:pt x="f111" y="f57"/>
                    </a:cubicBezTo>
                    <a:cubicBezTo>
                      <a:pt x="f111" y="f57"/>
                      <a:pt x="f112" y="f113"/>
                      <a:pt x="f114" y="f113"/>
                    </a:cubicBezTo>
                    <a:cubicBezTo>
                      <a:pt x="f114" y="f113"/>
                      <a:pt x="f110" y="f60"/>
                      <a:pt x="f112" y="f115"/>
                    </a:cubicBezTo>
                    <a:cubicBezTo>
                      <a:pt x="f111" y="f115"/>
                      <a:pt x="f116" y="f115"/>
                      <a:pt x="f116" y="f115"/>
                    </a:cubicBezTo>
                    <a:cubicBezTo>
                      <a:pt x="f117" y="f60"/>
                      <a:pt x="f117" y="f60"/>
                      <a:pt x="f117" y="f60"/>
                    </a:cubicBezTo>
                    <a:cubicBezTo>
                      <a:pt x="f117" y="f115"/>
                      <a:pt x="f117" y="f115"/>
                      <a:pt x="f117" y="f115"/>
                    </a:cubicBezTo>
                    <a:cubicBezTo>
                      <a:pt x="f118" y="f119"/>
                      <a:pt x="f118" y="f119"/>
                      <a:pt x="f118" y="f119"/>
                    </a:cubicBezTo>
                    <a:cubicBezTo>
                      <a:pt x="f118" y="f119"/>
                      <a:pt x="f120" y="f121"/>
                      <a:pt x="f120" y="f121"/>
                    </a:cubicBezTo>
                    <a:cubicBezTo>
                      <a:pt x="f120" y="f121"/>
                      <a:pt x="f122" y="f121"/>
                      <a:pt x="f122" y="f121"/>
                    </a:cubicBezTo>
                    <a:cubicBezTo>
                      <a:pt x="f123" y="f121"/>
                      <a:pt x="f124" y="f121"/>
                      <a:pt x="f124" y="f121"/>
                    </a:cubicBezTo>
                    <a:cubicBezTo>
                      <a:pt x="f124" y="f121"/>
                      <a:pt x="f125" y="f119"/>
                      <a:pt x="f125" y="f119"/>
                    </a:cubicBezTo>
                    <a:cubicBezTo>
                      <a:pt x="f126" y="f119"/>
                      <a:pt x="f127" y="f119"/>
                      <a:pt x="f127" y="f119"/>
                    </a:cubicBezTo>
                    <a:cubicBezTo>
                      <a:pt x="f127" y="f119"/>
                      <a:pt x="f128" y="f115"/>
                      <a:pt x="f128" y="f119"/>
                    </a:cubicBezTo>
                    <a:cubicBezTo>
                      <a:pt x="f129" y="f119"/>
                      <a:pt x="f129" y="f121"/>
                      <a:pt x="f129" y="f121"/>
                    </a:cubicBezTo>
                    <a:cubicBezTo>
                      <a:pt x="f129" y="f121"/>
                      <a:pt x="f130" y="f5"/>
                      <a:pt x="f130" y="f5"/>
                    </a:cubicBezTo>
                    <a:cubicBezTo>
                      <a:pt x="f130" y="f5"/>
                      <a:pt x="f131" y="f5"/>
                      <a:pt x="f131" y="f5"/>
                    </a:cubicBezTo>
                    <a:cubicBezTo>
                      <a:pt x="f132" y="f121"/>
                      <a:pt x="f133" y="f121"/>
                      <a:pt x="f133" y="f121"/>
                    </a:cubicBezTo>
                    <a:cubicBezTo>
                      <a:pt x="f134" y="f121"/>
                      <a:pt x="f135" y="f119"/>
                      <a:pt x="f135" y="f119"/>
                    </a:cubicBezTo>
                    <a:cubicBezTo>
                      <a:pt x="f136" y="f115"/>
                      <a:pt x="f137" y="f115"/>
                      <a:pt x="f137" y="f115"/>
                    </a:cubicBezTo>
                    <a:cubicBezTo>
                      <a:pt x="f137" y="f115"/>
                      <a:pt x="f137" y="f121"/>
                      <a:pt x="f137" y="f121"/>
                    </a:cubicBezTo>
                    <a:cubicBezTo>
                      <a:pt x="f138" y="f121"/>
                      <a:pt x="f139" y="f121"/>
                      <a:pt x="f139" y="f121"/>
                    </a:cubicBezTo>
                    <a:cubicBezTo>
                      <a:pt x="f140" y="f119"/>
                      <a:pt x="f140" y="f119"/>
                      <a:pt x="f140" y="f119"/>
                    </a:cubicBezTo>
                    <a:cubicBezTo>
                      <a:pt x="f140" y="f119"/>
                      <a:pt x="f141" y="f115"/>
                      <a:pt x="f142" y="f115"/>
                    </a:cubicBezTo>
                    <a:cubicBezTo>
                      <a:pt x="f142" y="f115"/>
                      <a:pt x="f143" y="f119"/>
                      <a:pt x="f143" y="f119"/>
                    </a:cubicBezTo>
                    <a:cubicBezTo>
                      <a:pt x="f143" y="f115"/>
                      <a:pt x="f144" y="f115"/>
                      <a:pt x="f144" y="f60"/>
                    </a:cubicBezTo>
                    <a:cubicBezTo>
                      <a:pt x="f144" y="f60"/>
                      <a:pt x="f145" y="f113"/>
                      <a:pt x="f145" y="f113"/>
                    </a:cubicBezTo>
                    <a:cubicBezTo>
                      <a:pt x="f145" y="f58"/>
                      <a:pt x="f146" y="f58"/>
                      <a:pt x="f146" y="f58"/>
                    </a:cubicBezTo>
                    <a:cubicBezTo>
                      <a:pt x="f146" y="f57"/>
                      <a:pt x="f146" y="f55"/>
                      <a:pt x="f146" y="f55"/>
                    </a:cubicBezTo>
                    <a:cubicBezTo>
                      <a:pt x="f146" y="f55"/>
                      <a:pt x="f146" y="f55"/>
                      <a:pt x="f146" y="f91"/>
                    </a:cubicBezTo>
                    <a:cubicBezTo>
                      <a:pt x="f147" y="f91"/>
                      <a:pt x="f148" y="f91"/>
                      <a:pt x="f148" y="f91"/>
                    </a:cubicBezTo>
                    <a:cubicBezTo>
                      <a:pt x="f148" y="f91"/>
                      <a:pt x="f2" y="f91"/>
                      <a:pt x="f2" y="f63"/>
                    </a:cubicBezTo>
                    <a:cubicBezTo>
                      <a:pt x="f2" y="f63"/>
                      <a:pt x="f149" y="f63"/>
                      <a:pt x="f149" y="f63"/>
                    </a:cubicBezTo>
                    <a:cubicBezTo>
                      <a:pt x="f149" y="f63"/>
                      <a:pt x="f150" y="f91"/>
                      <a:pt x="f150" y="f63"/>
                    </a:cubicBezTo>
                    <a:cubicBezTo>
                      <a:pt x="f150" y="f63"/>
                      <a:pt x="f150" y="f43"/>
                      <a:pt x="f150" y="f43"/>
                    </a:cubicBezTo>
                    <a:cubicBezTo>
                      <a:pt x="f151" y="f43"/>
                      <a:pt x="f151" y="f43"/>
                      <a:pt x="f151" y="f43"/>
                    </a:cubicBezTo>
                    <a:cubicBezTo>
                      <a:pt x="f152" y="f43"/>
                      <a:pt x="f152" y="f43"/>
                      <a:pt x="f152" y="f43"/>
                    </a:cubicBezTo>
                    <a:cubicBezTo>
                      <a:pt x="f152" y="f43"/>
                      <a:pt x="f153" y="f63"/>
                      <a:pt x="f153" y="f43"/>
                    </a:cubicBezTo>
                    <a:cubicBezTo>
                      <a:pt x="f153" y="f43"/>
                      <a:pt x="f154" y="f43"/>
                      <a:pt x="f154" y="f43"/>
                    </a:cubicBezTo>
                    <a:cubicBezTo>
                      <a:pt x="f154" y="f43"/>
                      <a:pt x="f155" y="f44"/>
                      <a:pt x="f155" y="f44"/>
                    </a:cubicBezTo>
                    <a:cubicBezTo>
                      <a:pt x="f155" y="f44"/>
                      <a:pt x="f156" y="f44"/>
                      <a:pt x="f157" y="f44"/>
                    </a:cubicBezTo>
                    <a:cubicBezTo>
                      <a:pt x="f157" y="f44"/>
                      <a:pt x="f6" y="f44"/>
                      <a:pt x="f6" y="f44"/>
                    </a:cubicBezTo>
                    <a:cubicBezTo>
                      <a:pt x="f6" y="f44"/>
                      <a:pt x="f6" y="f39"/>
                      <a:pt x="f6" y="f34"/>
                    </a:cubicBezTo>
                    <a:cubicBezTo>
                      <a:pt x="f6" y="f34"/>
                      <a:pt x="f6" y="f46"/>
                      <a:pt x="f6" y="f46"/>
                    </a:cubicBezTo>
                    <a:cubicBezTo>
                      <a:pt x="f6" y="f46"/>
                      <a:pt x="f158" y="f30"/>
                      <a:pt x="f158" y="f48"/>
                    </a:cubicBezTo>
                    <a:cubicBezTo>
                      <a:pt x="f159" y="f48"/>
                      <a:pt x="f159" y="f70"/>
                      <a:pt x="f159" y="f70"/>
                    </a:cubicBezTo>
                    <a:cubicBezTo>
                      <a:pt x="f159" y="f70"/>
                      <a:pt x="f159" y="f77"/>
                      <a:pt x="f159" y="f77"/>
                    </a:cubicBezTo>
                    <a:cubicBezTo>
                      <a:pt x="f159" y="f77"/>
                      <a:pt x="f159" y="f27"/>
                      <a:pt x="f159" y="f27"/>
                    </a:cubicBezTo>
                    <a:cubicBezTo>
                      <a:pt x="f157" y="f26"/>
                      <a:pt x="f157" y="f26"/>
                      <a:pt x="f157" y="f26"/>
                    </a:cubicBezTo>
                    <a:cubicBezTo>
                      <a:pt x="f157" y="f26"/>
                      <a:pt x="f156" y="f8"/>
                      <a:pt x="f157" y="f160"/>
                    </a:cubicBezTo>
                    <a:cubicBezTo>
                      <a:pt x="f157" y="f160"/>
                      <a:pt x="f157" y="f25"/>
                      <a:pt x="f157" y="f25"/>
                    </a:cubicBezTo>
                    <a:cubicBezTo>
                      <a:pt x="f159" y="f10"/>
                      <a:pt x="f159" y="f10"/>
                      <a:pt x="f159" y="f10"/>
                    </a:cubicBezTo>
                    <a:cubicBezTo>
                      <a:pt x="f156" y="f161"/>
                      <a:pt x="f156" y="f161"/>
                      <a:pt x="f156" y="f161"/>
                    </a:cubicBezTo>
                    <a:cubicBezTo>
                      <a:pt x="f156" y="f16"/>
                      <a:pt x="f156" y="f16"/>
                      <a:pt x="f156" y="f16"/>
                    </a:cubicBezTo>
                    <a:cubicBezTo>
                      <a:pt x="f156" y="f16"/>
                      <a:pt x="f157" y="f18"/>
                      <a:pt x="f156" y="f162"/>
                    </a:cubicBezTo>
                    <a:cubicBezTo>
                      <a:pt x="f156" y="f162"/>
                      <a:pt x="f155" y="f163"/>
                      <a:pt x="f155" y="f163"/>
                    </a:cubicBezTo>
                    <a:cubicBezTo>
                      <a:pt x="f155" y="f163"/>
                      <a:pt x="f154" y="f164"/>
                      <a:pt x="f154" y="f164"/>
                    </a:cubicBezTo>
                    <a:cubicBezTo>
                      <a:pt x="f154" y="f164"/>
                      <a:pt x="f154" y="f20"/>
                      <a:pt x="f154" y="f20"/>
                    </a:cubicBezTo>
                    <a:cubicBezTo>
                      <a:pt x="f154" y="f20"/>
                      <a:pt x="f153" y="f24"/>
                      <a:pt x="f153" y="f24"/>
                    </a:cubicBezTo>
                    <a:cubicBezTo>
                      <a:pt x="f153" y="f24"/>
                      <a:pt x="f153" y="f19"/>
                      <a:pt x="f153" y="f19"/>
                    </a:cubicBezTo>
                    <a:cubicBezTo>
                      <a:pt x="f153" y="f19"/>
                      <a:pt x="f154" y="f165"/>
                      <a:pt x="f154" y="f165"/>
                    </a:cubicBezTo>
                    <a:cubicBezTo>
                      <a:pt x="f154" y="f165"/>
                      <a:pt x="f154" y="f166"/>
                      <a:pt x="f154" y="f17"/>
                    </a:cubicBezTo>
                    <a:cubicBezTo>
                      <a:pt x="f153" y="f17"/>
                      <a:pt x="f154" y="f167"/>
                      <a:pt x="f154" y="f12"/>
                    </a:cubicBezTo>
                    <a:cubicBezTo>
                      <a:pt x="f154" y="f12"/>
                      <a:pt x="f154" y="f14"/>
                      <a:pt x="f154" y="f14"/>
                    </a:cubicBezTo>
                    <a:cubicBezTo>
                      <a:pt x="f153" y="f11"/>
                      <a:pt x="f153" y="f11"/>
                      <a:pt x="f153" y="f11"/>
                    </a:cubicBezTo>
                    <a:cubicBezTo>
                      <a:pt x="f152" y="f11"/>
                      <a:pt x="f152" y="f11"/>
                      <a:pt x="f152" y="f11"/>
                    </a:cubicBezTo>
                    <a:cubicBezTo>
                      <a:pt x="f153" y="f168"/>
                      <a:pt x="f153" y="f168"/>
                      <a:pt x="f153" y="f168"/>
                    </a:cubicBezTo>
                    <a:cubicBezTo>
                      <a:pt x="f151" y="f35"/>
                      <a:pt x="f151" y="f35"/>
                      <a:pt x="f151" y="f35"/>
                    </a:cubicBezTo>
                    <a:cubicBezTo>
                      <a:pt x="f169" y="f35"/>
                      <a:pt x="f169" y="f35"/>
                      <a:pt x="f169" y="f35"/>
                    </a:cubicBezTo>
                    <a:cubicBezTo>
                      <a:pt x="f140" y="f12"/>
                      <a:pt x="f140" y="f12"/>
                      <a:pt x="f140" y="f12"/>
                    </a:cubicBezTo>
                    <a:cubicBezTo>
                      <a:pt x="f134" y="f167"/>
                      <a:pt x="f134" y="f167"/>
                      <a:pt x="f134" y="f167"/>
                    </a:cubicBezTo>
                    <a:cubicBezTo>
                      <a:pt x="f170" y="f11"/>
                      <a:pt x="f170" y="f11"/>
                      <a:pt x="f170" y="f11"/>
                    </a:cubicBezTo>
                    <a:cubicBezTo>
                      <a:pt x="f125" y="f31"/>
                      <a:pt x="f125" y="f31"/>
                      <a:pt x="f125" y="f31"/>
                    </a:cubicBezTo>
                    <a:cubicBezTo>
                      <a:pt x="f118" y="f14"/>
                      <a:pt x="f118" y="f14"/>
                      <a:pt x="f118" y="f14"/>
                    </a:cubicBezTo>
                    <a:cubicBezTo>
                      <a:pt x="f103" y="f9"/>
                      <a:pt x="f103" y="f9"/>
                      <a:pt x="f103" y="f9"/>
                    </a:cubicBezTo>
                    <a:cubicBezTo>
                      <a:pt x="f102" y="f35"/>
                      <a:pt x="f102" y="f35"/>
                      <a:pt x="f102" y="f35"/>
                    </a:cubicBezTo>
                    <a:cubicBezTo>
                      <a:pt x="f100" y="f41"/>
                      <a:pt x="f100" y="f41"/>
                      <a:pt x="f100" y="f41"/>
                    </a:cubicBezTo>
                    <a:cubicBezTo>
                      <a:pt x="f98" y="f49"/>
                      <a:pt x="f98" y="f49"/>
                      <a:pt x="f98" y="f49"/>
                    </a:cubicBezTo>
                    <a:cubicBezTo>
                      <a:pt x="f94" y="f51"/>
                      <a:pt x="f94" y="f51"/>
                      <a:pt x="f94" y="f51"/>
                    </a:cubicBezTo>
                    <a:cubicBezTo>
                      <a:pt x="f171" y="f52"/>
                      <a:pt x="f171" y="f52"/>
                      <a:pt x="f171" y="f52"/>
                    </a:cubicBezTo>
                    <a:cubicBezTo>
                      <a:pt x="f88" y="f54"/>
                      <a:pt x="f88" y="f54"/>
                      <a:pt x="f88" y="f54"/>
                    </a:cubicBezTo>
                    <a:cubicBezTo>
                      <a:pt x="f82" y="f54"/>
                      <a:pt x="f82" y="f54"/>
                      <a:pt x="f82" y="f54"/>
                    </a:cubicBezTo>
                    <a:cubicBezTo>
                      <a:pt x="f79" y="f172"/>
                      <a:pt x="f79" y="f172"/>
                      <a:pt x="f79" y="f172"/>
                    </a:cubicBezTo>
                    <a:cubicBezTo>
                      <a:pt x="f173" y="f54"/>
                      <a:pt x="f173" y="f54"/>
                      <a:pt x="f173" y="f54"/>
                    </a:cubicBezTo>
                    <a:cubicBezTo>
                      <a:pt x="f68" y="f174"/>
                      <a:pt x="f68" y="f174"/>
                      <a:pt x="f68" y="f174"/>
                    </a:cubicBezTo>
                    <a:cubicBezTo>
                      <a:pt x="f175" y="f61"/>
                      <a:pt x="f175" y="f61"/>
                      <a:pt x="f175" y="f61"/>
                    </a:cubicBezTo>
                    <a:cubicBezTo>
                      <a:pt x="f62" y="f176"/>
                      <a:pt x="f62" y="f176"/>
                      <a:pt x="f62" y="f176"/>
                    </a:cubicBezTo>
                    <a:cubicBezTo>
                      <a:pt x="f54" y="f177"/>
                      <a:pt x="f54" y="f177"/>
                      <a:pt x="f54" y="f177"/>
                    </a:cubicBezTo>
                    <a:cubicBezTo>
                      <a:pt x="f178" y="f175"/>
                      <a:pt x="f178" y="f175"/>
                      <a:pt x="f178" y="f175"/>
                    </a:cubicBezTo>
                    <a:cubicBezTo>
                      <a:pt x="f178" y="f67"/>
                      <a:pt x="f178" y="f67"/>
                      <a:pt x="f178" y="f67"/>
                    </a:cubicBezTo>
                    <a:cubicBezTo>
                      <a:pt x="f178" y="f67"/>
                      <a:pt x="f172" y="f69"/>
                      <a:pt x="f179" y="f173"/>
                    </a:cubicBezTo>
                    <a:cubicBezTo>
                      <a:pt x="f180" y="f75"/>
                      <a:pt x="f181" y="f182"/>
                      <a:pt x="f52" y="f76"/>
                    </a:cubicBezTo>
                    <a:cubicBezTo>
                      <a:pt x="f178" y="f78"/>
                      <a:pt x="f41" y="f79"/>
                      <a:pt x="f41" y="f79"/>
                    </a:cubicBezTo>
                    <a:cubicBezTo>
                      <a:pt x="f17" y="f80"/>
                      <a:pt x="f17" y="f80"/>
                      <a:pt x="f17" y="f80"/>
                    </a:cubicBezTo>
                    <a:cubicBezTo>
                      <a:pt x="f164" y="f7"/>
                      <a:pt x="f164" y="f7"/>
                      <a:pt x="f164" y="f7"/>
                    </a:cubicBezTo>
                    <a:cubicBezTo>
                      <a:pt x="f18" y="f80"/>
                      <a:pt x="f18" y="f80"/>
                      <a:pt x="f18" y="f80"/>
                    </a:cubicBezTo>
                    <a:cubicBezTo>
                      <a:pt x="f160" y="f182"/>
                      <a:pt x="f160" y="f182"/>
                      <a:pt x="f160" y="f182"/>
                    </a:cubicBezTo>
                    <a:cubicBezTo>
                      <a:pt x="f72" y="f68"/>
                      <a:pt x="f72" y="f68"/>
                      <a:pt x="f72" y="f68"/>
                    </a:cubicBezTo>
                    <a:cubicBezTo>
                      <a:pt x="f72" y="f68"/>
                      <a:pt x="f72" y="f68"/>
                      <a:pt x="f72" y="f68"/>
                    </a:cubicBezTo>
                    <a:cubicBezTo>
                      <a:pt x="f34" y="f71"/>
                      <a:pt x="f34" y="f71"/>
                      <a:pt x="f34" y="f71"/>
                    </a:cubicBezTo>
                    <a:cubicBezTo>
                      <a:pt x="f34" y="f68"/>
                      <a:pt x="f34" y="f68"/>
                      <a:pt x="f34" y="f68"/>
                    </a:cubicBezTo>
                    <a:cubicBezTo>
                      <a:pt x="f34" y="f75"/>
                      <a:pt x="f34" y="f75"/>
                      <a:pt x="f34" y="f75"/>
                    </a:cubicBezTo>
                    <a:cubicBezTo>
                      <a:pt x="f43" y="f79"/>
                      <a:pt x="f43" y="f79"/>
                      <a:pt x="f43" y="f79"/>
                    </a:cubicBezTo>
                    <a:cubicBezTo>
                      <a:pt x="f91" y="f182"/>
                      <a:pt x="f55" y="f68"/>
                      <a:pt x="f58" y="f66"/>
                    </a:cubicBezTo>
                    <a:cubicBezTo>
                      <a:pt x="f58" y="f66"/>
                      <a:pt x="f58" y="f183"/>
                      <a:pt x="f113" y="f65"/>
                    </a:cubicBezTo>
                    <a:cubicBezTo>
                      <a:pt x="f113" y="f64"/>
                      <a:pt x="f60" y="f184"/>
                      <a:pt x="f60" y="f184"/>
                    </a:cubicBezTo>
                    <a:cubicBezTo>
                      <a:pt x="f60" y="f184"/>
                      <a:pt x="f60" y="f184"/>
                      <a:pt x="f60" y="f184"/>
                    </a:cubicBezTo>
                    <a:cubicBezTo>
                      <a:pt x="f115" y="f62"/>
                      <a:pt x="f119" y="f176"/>
                      <a:pt x="f119" y="f176"/>
                    </a:cubicBezTo>
                    <a:cubicBezTo>
                      <a:pt x="f119" y="f176"/>
                      <a:pt x="f119" y="f61"/>
                      <a:pt x="f119" y="f61"/>
                    </a:cubicBezTo>
                    <a:cubicBezTo>
                      <a:pt x="f121" y="f61"/>
                      <a:pt x="f5" y="f174"/>
                      <a:pt x="f5" y="f174"/>
                    </a:cubicBezTo>
                    <a:cubicBezTo>
                      <a:pt x="f5" y="f174"/>
                      <a:pt x="f5" y="f180"/>
                      <a:pt x="f5" y="f180"/>
                    </a:cubicBezTo>
                    <a:cubicBezTo>
                      <a:pt x="f5" y="f179"/>
                      <a:pt x="f5" y="f179"/>
                      <a:pt x="f5" y="f179"/>
                    </a:cubicBezTo>
                    <a:cubicBezTo>
                      <a:pt x="f119" y="f172"/>
                      <a:pt x="f119" y="f172"/>
                      <a:pt x="f119" y="f172"/>
                    </a:cubicBezTo>
                    <a:cubicBezTo>
                      <a:pt x="f119" y="f172"/>
                      <a:pt x="f119" y="f181"/>
                      <a:pt x="f119" y="f181"/>
                    </a:cubicBezTo>
                    <a:cubicBezTo>
                      <a:pt x="f119" y="f181"/>
                      <a:pt x="f115" y="f178"/>
                      <a:pt x="f115" y="f178"/>
                    </a:cubicBezTo>
                    <a:cubicBezTo>
                      <a:pt x="f119" y="f51"/>
                      <a:pt x="f119" y="f51"/>
                      <a:pt x="f119" y="f51"/>
                    </a:cubicBezTo>
                    <a:cubicBezTo>
                      <a:pt x="f119" y="f185"/>
                      <a:pt x="f119" y="f185"/>
                      <a:pt x="f119" y="f185"/>
                    </a:cubicBezTo>
                    <a:cubicBezTo>
                      <a:pt x="f115" y="f47"/>
                      <a:pt x="f115" y="f47"/>
                      <a:pt x="f115" y="f47"/>
                    </a:cubicBezTo>
                    <a:cubicBezTo>
                      <a:pt x="f115" y="f42"/>
                      <a:pt x="f115" y="f42"/>
                      <a:pt x="f115" y="f42"/>
                    </a:cubicBezTo>
                    <a:cubicBezTo>
                      <a:pt x="f115" y="f42"/>
                      <a:pt x="f115" y="f186"/>
                      <a:pt x="f115" y="f186"/>
                    </a:cubicBezTo>
                    <a:cubicBezTo>
                      <a:pt x="f60" y="f186"/>
                      <a:pt x="f60" y="f187"/>
                      <a:pt x="f60" y="f187"/>
                    </a:cubicBezTo>
                    <a:cubicBezTo>
                      <a:pt x="f60" y="f187"/>
                      <a:pt x="f113" y="f38"/>
                      <a:pt x="f113" y="f38"/>
                    </a:cubicBezTo>
                    <a:cubicBezTo>
                      <a:pt x="f58" y="f38"/>
                      <a:pt x="f58" y="f37"/>
                      <a:pt x="f58" y="f37"/>
                    </a:cubicBezTo>
                    <a:cubicBezTo>
                      <a:pt x="f58" y="f36"/>
                      <a:pt x="f58" y="f35"/>
                      <a:pt x="f58" y="f35"/>
                    </a:cubicBezTo>
                    <a:cubicBezTo>
                      <a:pt x="f55" y="f33"/>
                      <a:pt x="f55" y="f33"/>
                      <a:pt x="f55" y="f33"/>
                    </a:cubicBezTo>
                    <a:cubicBezTo>
                      <a:pt x="f55" y="f33"/>
                      <a:pt x="f91" y="f168"/>
                      <a:pt x="f91" y="f168"/>
                    </a:cubicBezTo>
                    <a:cubicBezTo>
                      <a:pt x="f91" y="f168"/>
                      <a:pt x="f63" y="f168"/>
                      <a:pt x="f43" y="f168"/>
                    </a:cubicBezTo>
                    <a:cubicBezTo>
                      <a:pt x="f43" y="f168"/>
                      <a:pt x="f44" y="f168"/>
                      <a:pt x="f39" y="f168"/>
                    </a:cubicBezTo>
                    <a:cubicBezTo>
                      <a:pt x="f39" y="f168"/>
                      <a:pt x="f39" y="f33"/>
                      <a:pt x="f34" y="f33"/>
                    </a:cubicBezTo>
                    <a:cubicBezTo>
                      <a:pt x="f32" y="f33"/>
                      <a:pt x="f46" y="f35"/>
                      <a:pt x="f46" y="f35"/>
                    </a:cubicBezTo>
                    <a:cubicBezTo>
                      <a:pt x="f30" y="f33"/>
                      <a:pt x="f30" y="f33"/>
                      <a:pt x="f30" y="f33"/>
                    </a:cubicBezTo>
                    <a:cubicBezTo>
                      <a:pt x="f48" y="f33"/>
                      <a:pt x="f48" y="f168"/>
                      <a:pt x="f48" y="f168"/>
                    </a:cubicBezTo>
                    <a:cubicBezTo>
                      <a:pt x="f28" y="f168"/>
                      <a:pt x="f77" y="f33"/>
                      <a:pt x="f77" y="f33"/>
                    </a:cubicBezTo>
                    <a:cubicBezTo>
                      <a:pt x="f77" y="f33"/>
                      <a:pt x="f72" y="f35"/>
                      <a:pt x="f72" y="f33"/>
                    </a:cubicBezTo>
                    <a:cubicBezTo>
                      <a:pt x="f27" y="f33"/>
                      <a:pt x="f73" y="f168"/>
                      <a:pt x="f73" y="f168"/>
                    </a:cubicBezTo>
                    <a:cubicBezTo>
                      <a:pt x="f8" y="f9"/>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1" name="Freeform 88">
                <a:extLst>
                  <a:ext uri="{FF2B5EF4-FFF2-40B4-BE49-F238E27FC236}">
                    <a16:creationId xmlns:a16="http://schemas.microsoft.com/office/drawing/2014/main" id="{D673DC66-B4BE-421D-A03E-50DDA49F0523}"/>
                  </a:ext>
                </a:extLst>
              </p:cNvPr>
              <p:cNvSpPr/>
              <p:nvPr/>
            </p:nvSpPr>
            <p:spPr>
              <a:xfrm>
                <a:off x="3169703" y="3863239"/>
                <a:ext cx="317561" cy="232705"/>
              </a:xfrm>
              <a:custGeom>
                <a:avLst/>
                <a:gdLst>
                  <a:gd name="f0" fmla="val 10800000"/>
                  <a:gd name="f1" fmla="val 5400000"/>
                  <a:gd name="f2" fmla="val 180"/>
                  <a:gd name="f3" fmla="val w"/>
                  <a:gd name="f4" fmla="val h"/>
                  <a:gd name="f5" fmla="val 0"/>
                  <a:gd name="f6" fmla="val 117"/>
                  <a:gd name="f7" fmla="val 88"/>
                  <a:gd name="f8" fmla="val 9"/>
                  <a:gd name="f9" fmla="val 48"/>
                  <a:gd name="f10" fmla="val 7"/>
                  <a:gd name="f11" fmla="val 47"/>
                  <a:gd name="f12" fmla="val 5"/>
                  <a:gd name="f13" fmla="val 46"/>
                  <a:gd name="f14" fmla="val 2"/>
                  <a:gd name="f15" fmla="val 44"/>
                  <a:gd name="f16" fmla="val 1"/>
                  <a:gd name="f17" fmla="val 42"/>
                  <a:gd name="f18" fmla="val 40"/>
                  <a:gd name="f19" fmla="val 3"/>
                  <a:gd name="f20" fmla="val 38"/>
                  <a:gd name="f21" fmla="val 4"/>
                  <a:gd name="f22" fmla="val 37"/>
                  <a:gd name="f23" fmla="val 6"/>
                  <a:gd name="f24" fmla="val 36"/>
                  <a:gd name="f25" fmla="val 34"/>
                  <a:gd name="f26" fmla="val 8"/>
                  <a:gd name="f27" fmla="val 33"/>
                  <a:gd name="f28" fmla="val 10"/>
                  <a:gd name="f29" fmla="val 11"/>
                  <a:gd name="f30" fmla="val 29"/>
                  <a:gd name="f31" fmla="val 27"/>
                  <a:gd name="f32" fmla="val 13"/>
                  <a:gd name="f33" fmla="val 22"/>
                  <a:gd name="f34" fmla="val 30"/>
                  <a:gd name="f35" fmla="val 32"/>
                  <a:gd name="f36" fmla="val 31"/>
                  <a:gd name="f37" fmla="val 41"/>
                  <a:gd name="f38" fmla="val 43"/>
                  <a:gd name="f39" fmla="val 26"/>
                  <a:gd name="f40" fmla="val 52"/>
                  <a:gd name="f41" fmla="val 25"/>
                  <a:gd name="f42" fmla="val 53"/>
                  <a:gd name="f43" fmla="val 23"/>
                  <a:gd name="f44" fmla="val 55"/>
                  <a:gd name="f45" fmla="val 19"/>
                  <a:gd name="f46" fmla="val 58"/>
                  <a:gd name="f47" fmla="val 17"/>
                  <a:gd name="f48" fmla="val 64"/>
                  <a:gd name="f49" fmla="val 71"/>
                  <a:gd name="f50" fmla="val 15"/>
                  <a:gd name="f51" fmla="val 76"/>
                  <a:gd name="f52" fmla="val 82"/>
                  <a:gd name="f53" fmla="val 85"/>
                  <a:gd name="f54" fmla="val 12"/>
                  <a:gd name="f55" fmla="val 90"/>
                  <a:gd name="f56" fmla="val 96"/>
                  <a:gd name="f57" fmla="val 14"/>
                  <a:gd name="f58" fmla="val 95"/>
                  <a:gd name="f59" fmla="val 100"/>
                  <a:gd name="f60" fmla="val 101"/>
                  <a:gd name="f61" fmla="val 105"/>
                  <a:gd name="f62" fmla="val 107"/>
                  <a:gd name="f63" fmla="val 108"/>
                  <a:gd name="f64" fmla="val 109"/>
                  <a:gd name="f65" fmla="val 110"/>
                  <a:gd name="f66" fmla="val 111"/>
                  <a:gd name="f67" fmla="val 115"/>
                  <a:gd name="f68" fmla="val 114"/>
                  <a:gd name="f69" fmla="val 112"/>
                  <a:gd name="f70" fmla="val 20"/>
                  <a:gd name="f71" fmla="val 24"/>
                  <a:gd name="f72" fmla="val 28"/>
                  <a:gd name="f73" fmla="val 104"/>
                  <a:gd name="f74" fmla="val 102"/>
                  <a:gd name="f75" fmla="val 99"/>
                  <a:gd name="f76" fmla="val 97"/>
                  <a:gd name="f77" fmla="val 35"/>
                  <a:gd name="f78" fmla="val 94"/>
                  <a:gd name="f79" fmla="val 92"/>
                  <a:gd name="f80" fmla="val 91"/>
                  <a:gd name="f81" fmla="val 89"/>
                  <a:gd name="f82" fmla="val 86"/>
                  <a:gd name="f83" fmla="val 39"/>
                  <a:gd name="f84" fmla="val 45"/>
                  <a:gd name="f85" fmla="val 87"/>
                  <a:gd name="f86" fmla="val 49"/>
                  <a:gd name="f87" fmla="val 56"/>
                  <a:gd name="f88" fmla="val 59"/>
                  <a:gd name="f89" fmla="val 60"/>
                  <a:gd name="f90" fmla="val 84"/>
                  <a:gd name="f91" fmla="val 83"/>
                  <a:gd name="f92" fmla="val 62"/>
                  <a:gd name="f93" fmla="val 81"/>
                  <a:gd name="f94" fmla="val 61"/>
                  <a:gd name="f95" fmla="val 63"/>
                  <a:gd name="f96" fmla="val 78"/>
                  <a:gd name="f97" fmla="val 65"/>
                  <a:gd name="f98" fmla="val 75"/>
                  <a:gd name="f99" fmla="val 67"/>
                  <a:gd name="f100" fmla="val 68"/>
                  <a:gd name="f101" fmla="val 77"/>
                  <a:gd name="f102" fmla="val 69"/>
                  <a:gd name="f103" fmla="val 79"/>
                  <a:gd name="f104" fmla="val 80"/>
                  <a:gd name="f105" fmla="val 72"/>
                  <a:gd name="f106" fmla="val 73"/>
                  <a:gd name="f107" fmla="val 74"/>
                  <a:gd name="f108" fmla="val 66"/>
                  <a:gd name="f109" fmla="val 57"/>
                  <a:gd name="f110" fmla="val 54"/>
                  <a:gd name="f111" fmla="val 51"/>
                  <a:gd name="f112" fmla="val 50"/>
                  <a:gd name="f113" fmla="val 21"/>
                  <a:gd name="f114" fmla="val 16"/>
                  <a:gd name="f115" fmla="val 18"/>
                  <a:gd name="f116" fmla="val 70"/>
                  <a:gd name="f117" fmla="+- 0 0 -90"/>
                  <a:gd name="f118" fmla="*/ f3 1 117"/>
                  <a:gd name="f119" fmla="*/ f4 1 88"/>
                  <a:gd name="f120" fmla="val f5"/>
                  <a:gd name="f121" fmla="val f6"/>
                  <a:gd name="f122" fmla="val f7"/>
                  <a:gd name="f123" fmla="*/ f117 f0 1"/>
                  <a:gd name="f124" fmla="+- f122 0 f120"/>
                  <a:gd name="f125" fmla="+- f121 0 f120"/>
                  <a:gd name="f126" fmla="*/ f123 1 f2"/>
                  <a:gd name="f127" fmla="*/ f125 1 117"/>
                  <a:gd name="f128" fmla="*/ f124 1 88"/>
                  <a:gd name="f129" fmla="*/ 5 f125 1"/>
                  <a:gd name="f130" fmla="*/ 46 f124 1"/>
                  <a:gd name="f131" fmla="*/ 1 f125 1"/>
                  <a:gd name="f132" fmla="*/ 42 f124 1"/>
                  <a:gd name="f133" fmla="*/ 6 f125 1"/>
                  <a:gd name="f134" fmla="*/ 36 f124 1"/>
                  <a:gd name="f135" fmla="*/ 10 f125 1"/>
                  <a:gd name="f136" fmla="*/ 33 f124 1"/>
                  <a:gd name="f137" fmla="*/ 13 f125 1"/>
                  <a:gd name="f138" fmla="*/ 27 f124 1"/>
                  <a:gd name="f139" fmla="*/ 41 f125 1"/>
                  <a:gd name="f140" fmla="*/ 31 f124 1"/>
                  <a:gd name="f141" fmla="*/ 48 f125 1"/>
                  <a:gd name="f142" fmla="*/ 26 f124 1"/>
                  <a:gd name="f143" fmla="*/ 55 f125 1"/>
                  <a:gd name="f144" fmla="*/ 19 f124 1"/>
                  <a:gd name="f145" fmla="*/ 71 f125 1"/>
                  <a:gd name="f146" fmla="*/ 15 f124 1"/>
                  <a:gd name="f147" fmla="*/ 85 f125 1"/>
                  <a:gd name="f148" fmla="*/ 12 f124 1"/>
                  <a:gd name="f149" fmla="*/ 95 f125 1"/>
                  <a:gd name="f150" fmla="*/ 8 f124 1"/>
                  <a:gd name="f151" fmla="*/ 101 f125 1"/>
                  <a:gd name="f152" fmla="*/ 2 f124 1"/>
                  <a:gd name="f153" fmla="*/ 107 f125 1"/>
                  <a:gd name="f154" fmla="*/ 108 f125 1"/>
                  <a:gd name="f155" fmla="*/ 5 f124 1"/>
                  <a:gd name="f156" fmla="*/ 109 f125 1"/>
                  <a:gd name="f157" fmla="*/ 7 f124 1"/>
                  <a:gd name="f158" fmla="*/ 111 f125 1"/>
                  <a:gd name="f159" fmla="*/ 10 f124 1"/>
                  <a:gd name="f160" fmla="*/ 115 f125 1"/>
                  <a:gd name="f161" fmla="*/ 22 f124 1"/>
                  <a:gd name="f162" fmla="*/ 102 f125 1"/>
                  <a:gd name="f163" fmla="*/ 28 f124 1"/>
                  <a:gd name="f164" fmla="*/ 32 f124 1"/>
                  <a:gd name="f165" fmla="*/ 96 f125 1"/>
                  <a:gd name="f166" fmla="*/ 35 f124 1"/>
                  <a:gd name="f167" fmla="*/ 91 f125 1"/>
                  <a:gd name="f168" fmla="*/ 38 f124 1"/>
                  <a:gd name="f169" fmla="*/ 86 f125 1"/>
                  <a:gd name="f170" fmla="*/ 41 f124 1"/>
                  <a:gd name="f171" fmla="*/ 87 f125 1"/>
                  <a:gd name="f172" fmla="*/ 90 f125 1"/>
                  <a:gd name="f173" fmla="*/ 49 f124 1"/>
                  <a:gd name="f174" fmla="*/ 89 f125 1"/>
                  <a:gd name="f175" fmla="*/ 56 f124 1"/>
                  <a:gd name="f176" fmla="*/ 88 f125 1"/>
                  <a:gd name="f177" fmla="*/ 60 f124 1"/>
                  <a:gd name="f178" fmla="*/ 83 f125 1"/>
                  <a:gd name="f179" fmla="*/ 62 f124 1"/>
                  <a:gd name="f180" fmla="*/ 78 f125 1"/>
                  <a:gd name="f181" fmla="*/ 64 f124 1"/>
                  <a:gd name="f182" fmla="*/ 76 f125 1"/>
                  <a:gd name="f183" fmla="*/ 68 f124 1"/>
                  <a:gd name="f184" fmla="*/ 79 f125 1"/>
                  <a:gd name="f185" fmla="*/ 69 f124 1"/>
                  <a:gd name="f186" fmla="*/ 77 f125 1"/>
                  <a:gd name="f187" fmla="*/ 72 f124 1"/>
                  <a:gd name="f188" fmla="*/ 76 f124 1"/>
                  <a:gd name="f189" fmla="*/ 80 f124 1"/>
                  <a:gd name="f190" fmla="*/ 74 f125 1"/>
                  <a:gd name="f191" fmla="*/ 83 f124 1"/>
                  <a:gd name="f192" fmla="*/ 69 f125 1"/>
                  <a:gd name="f193" fmla="*/ 81 f124 1"/>
                  <a:gd name="f194" fmla="*/ 64 f125 1"/>
                  <a:gd name="f195" fmla="*/ 61 f125 1"/>
                  <a:gd name="f196" fmla="*/ 82 f124 1"/>
                  <a:gd name="f197" fmla="*/ 53 f125 1"/>
                  <a:gd name="f198" fmla="*/ 77 f124 1"/>
                  <a:gd name="f199" fmla="*/ 49 f125 1"/>
                  <a:gd name="f200" fmla="*/ 46 f125 1"/>
                  <a:gd name="f201" fmla="*/ 45 f125 1"/>
                  <a:gd name="f202" fmla="*/ 39 f125 1"/>
                  <a:gd name="f203" fmla="*/ 33 f125 1"/>
                  <a:gd name="f204" fmla="*/ 84 f124 1"/>
                  <a:gd name="f205" fmla="*/ 28 f125 1"/>
                  <a:gd name="f206" fmla="*/ 27 f125 1"/>
                  <a:gd name="f207" fmla="*/ 24 f125 1"/>
                  <a:gd name="f208" fmla="*/ 87 f124 1"/>
                  <a:gd name="f209" fmla="*/ 21 f125 1"/>
                  <a:gd name="f210" fmla="*/ 88 f124 1"/>
                  <a:gd name="f211" fmla="*/ 15 f125 1"/>
                  <a:gd name="f212" fmla="*/ 11 f125 1"/>
                  <a:gd name="f213" fmla="*/ 17 f125 1"/>
                  <a:gd name="f214" fmla="*/ 19 f125 1"/>
                  <a:gd name="f215" fmla="*/ 79 f124 1"/>
                  <a:gd name="f216" fmla="*/ 9 f125 1"/>
                  <a:gd name="f217" fmla="*/ 67 f124 1"/>
                  <a:gd name="f218" fmla="*/ 61 f124 1"/>
                  <a:gd name="f219" fmla="*/ 58 f124 1"/>
                  <a:gd name="f220" fmla="*/ 55 f124 1"/>
                  <a:gd name="f221" fmla="*/ 48 f124 1"/>
                  <a:gd name="f222" fmla="+- f126 0 f1"/>
                  <a:gd name="f223" fmla="*/ f129 1 117"/>
                  <a:gd name="f224" fmla="*/ f130 1 88"/>
                  <a:gd name="f225" fmla="*/ f131 1 117"/>
                  <a:gd name="f226" fmla="*/ f132 1 88"/>
                  <a:gd name="f227" fmla="*/ f133 1 117"/>
                  <a:gd name="f228" fmla="*/ f134 1 88"/>
                  <a:gd name="f229" fmla="*/ f135 1 117"/>
                  <a:gd name="f230" fmla="*/ f136 1 88"/>
                  <a:gd name="f231" fmla="*/ f137 1 117"/>
                  <a:gd name="f232" fmla="*/ f138 1 88"/>
                  <a:gd name="f233" fmla="*/ f139 1 117"/>
                  <a:gd name="f234" fmla="*/ f140 1 88"/>
                  <a:gd name="f235" fmla="*/ f141 1 117"/>
                  <a:gd name="f236" fmla="*/ f142 1 88"/>
                  <a:gd name="f237" fmla="*/ f143 1 117"/>
                  <a:gd name="f238" fmla="*/ f144 1 88"/>
                  <a:gd name="f239" fmla="*/ f145 1 117"/>
                  <a:gd name="f240" fmla="*/ f146 1 88"/>
                  <a:gd name="f241" fmla="*/ f147 1 117"/>
                  <a:gd name="f242" fmla="*/ f148 1 88"/>
                  <a:gd name="f243" fmla="*/ f149 1 117"/>
                  <a:gd name="f244" fmla="*/ f150 1 88"/>
                  <a:gd name="f245" fmla="*/ f151 1 117"/>
                  <a:gd name="f246" fmla="*/ f152 1 88"/>
                  <a:gd name="f247" fmla="*/ f153 1 117"/>
                  <a:gd name="f248" fmla="*/ f154 1 117"/>
                  <a:gd name="f249" fmla="*/ f155 1 88"/>
                  <a:gd name="f250" fmla="*/ f156 1 117"/>
                  <a:gd name="f251" fmla="*/ f157 1 88"/>
                  <a:gd name="f252" fmla="*/ f158 1 117"/>
                  <a:gd name="f253" fmla="*/ f159 1 88"/>
                  <a:gd name="f254" fmla="*/ f160 1 117"/>
                  <a:gd name="f255" fmla="*/ f161 1 88"/>
                  <a:gd name="f256" fmla="*/ f162 1 117"/>
                  <a:gd name="f257" fmla="*/ f163 1 88"/>
                  <a:gd name="f258" fmla="*/ f164 1 88"/>
                  <a:gd name="f259" fmla="*/ f165 1 117"/>
                  <a:gd name="f260" fmla="*/ f166 1 88"/>
                  <a:gd name="f261" fmla="*/ f167 1 117"/>
                  <a:gd name="f262" fmla="*/ f168 1 88"/>
                  <a:gd name="f263" fmla="*/ f169 1 117"/>
                  <a:gd name="f264" fmla="*/ f170 1 88"/>
                  <a:gd name="f265" fmla="*/ f171 1 117"/>
                  <a:gd name="f266" fmla="*/ f172 1 117"/>
                  <a:gd name="f267" fmla="*/ f173 1 88"/>
                  <a:gd name="f268" fmla="*/ f174 1 117"/>
                  <a:gd name="f269" fmla="*/ f175 1 88"/>
                  <a:gd name="f270" fmla="*/ f176 1 117"/>
                  <a:gd name="f271" fmla="*/ f177 1 88"/>
                  <a:gd name="f272" fmla="*/ f178 1 117"/>
                  <a:gd name="f273" fmla="*/ f179 1 88"/>
                  <a:gd name="f274" fmla="*/ f180 1 117"/>
                  <a:gd name="f275" fmla="*/ f181 1 88"/>
                  <a:gd name="f276" fmla="*/ f182 1 117"/>
                  <a:gd name="f277" fmla="*/ f183 1 88"/>
                  <a:gd name="f278" fmla="*/ f184 1 117"/>
                  <a:gd name="f279" fmla="*/ f185 1 88"/>
                  <a:gd name="f280" fmla="*/ f186 1 117"/>
                  <a:gd name="f281" fmla="*/ f187 1 88"/>
                  <a:gd name="f282" fmla="*/ f188 1 88"/>
                  <a:gd name="f283" fmla="*/ f189 1 88"/>
                  <a:gd name="f284" fmla="*/ f190 1 117"/>
                  <a:gd name="f285" fmla="*/ f191 1 88"/>
                  <a:gd name="f286" fmla="*/ f192 1 117"/>
                  <a:gd name="f287" fmla="*/ f193 1 88"/>
                  <a:gd name="f288" fmla="*/ f194 1 117"/>
                  <a:gd name="f289" fmla="*/ f195 1 117"/>
                  <a:gd name="f290" fmla="*/ f196 1 88"/>
                  <a:gd name="f291" fmla="*/ f197 1 117"/>
                  <a:gd name="f292" fmla="*/ f198 1 88"/>
                  <a:gd name="f293" fmla="*/ f199 1 117"/>
                  <a:gd name="f294" fmla="*/ f200 1 117"/>
                  <a:gd name="f295" fmla="*/ f201 1 117"/>
                  <a:gd name="f296" fmla="*/ f202 1 117"/>
                  <a:gd name="f297" fmla="*/ f203 1 117"/>
                  <a:gd name="f298" fmla="*/ f204 1 88"/>
                  <a:gd name="f299" fmla="*/ f205 1 117"/>
                  <a:gd name="f300" fmla="*/ f206 1 117"/>
                  <a:gd name="f301" fmla="*/ f207 1 117"/>
                  <a:gd name="f302" fmla="*/ f208 1 88"/>
                  <a:gd name="f303" fmla="*/ f209 1 117"/>
                  <a:gd name="f304" fmla="*/ f210 1 88"/>
                  <a:gd name="f305" fmla="*/ f211 1 117"/>
                  <a:gd name="f306" fmla="*/ f212 1 117"/>
                  <a:gd name="f307" fmla="*/ f213 1 117"/>
                  <a:gd name="f308" fmla="*/ f214 1 117"/>
                  <a:gd name="f309" fmla="*/ f215 1 88"/>
                  <a:gd name="f310" fmla="*/ f216 1 117"/>
                  <a:gd name="f311" fmla="*/ f217 1 88"/>
                  <a:gd name="f312" fmla="*/ f218 1 88"/>
                  <a:gd name="f313" fmla="*/ f219 1 88"/>
                  <a:gd name="f314" fmla="*/ f220 1 88"/>
                  <a:gd name="f315" fmla="*/ f221 1 88"/>
                  <a:gd name="f316" fmla="*/ 0 1 f127"/>
                  <a:gd name="f317" fmla="*/ f121 1 f127"/>
                  <a:gd name="f318" fmla="*/ 0 1 f128"/>
                  <a:gd name="f319" fmla="*/ f122 1 f128"/>
                  <a:gd name="f320" fmla="*/ f223 1 f127"/>
                  <a:gd name="f321" fmla="*/ f224 1 f128"/>
                  <a:gd name="f322" fmla="*/ f225 1 f127"/>
                  <a:gd name="f323" fmla="*/ f226 1 f128"/>
                  <a:gd name="f324" fmla="*/ f227 1 f127"/>
                  <a:gd name="f325" fmla="*/ f228 1 f128"/>
                  <a:gd name="f326" fmla="*/ f229 1 f127"/>
                  <a:gd name="f327" fmla="*/ f230 1 f128"/>
                  <a:gd name="f328" fmla="*/ f231 1 f127"/>
                  <a:gd name="f329" fmla="*/ f232 1 f128"/>
                  <a:gd name="f330" fmla="*/ f233 1 f127"/>
                  <a:gd name="f331" fmla="*/ f234 1 f128"/>
                  <a:gd name="f332" fmla="*/ f235 1 f127"/>
                  <a:gd name="f333" fmla="*/ f236 1 f128"/>
                  <a:gd name="f334" fmla="*/ f237 1 f127"/>
                  <a:gd name="f335" fmla="*/ f238 1 f128"/>
                  <a:gd name="f336" fmla="*/ f239 1 f127"/>
                  <a:gd name="f337" fmla="*/ f240 1 f128"/>
                  <a:gd name="f338" fmla="*/ f241 1 f127"/>
                  <a:gd name="f339" fmla="*/ f242 1 f128"/>
                  <a:gd name="f340" fmla="*/ f243 1 f127"/>
                  <a:gd name="f341" fmla="*/ f244 1 f128"/>
                  <a:gd name="f342" fmla="*/ f245 1 f127"/>
                  <a:gd name="f343" fmla="*/ f246 1 f128"/>
                  <a:gd name="f344" fmla="*/ f247 1 f127"/>
                  <a:gd name="f345" fmla="*/ f248 1 f127"/>
                  <a:gd name="f346" fmla="*/ f249 1 f128"/>
                  <a:gd name="f347" fmla="*/ f250 1 f127"/>
                  <a:gd name="f348" fmla="*/ f251 1 f128"/>
                  <a:gd name="f349" fmla="*/ f252 1 f127"/>
                  <a:gd name="f350" fmla="*/ f253 1 f128"/>
                  <a:gd name="f351" fmla="*/ f254 1 f127"/>
                  <a:gd name="f352" fmla="*/ f255 1 f128"/>
                  <a:gd name="f353" fmla="*/ f256 1 f127"/>
                  <a:gd name="f354" fmla="*/ f257 1 f128"/>
                  <a:gd name="f355" fmla="*/ f258 1 f128"/>
                  <a:gd name="f356" fmla="*/ f259 1 f127"/>
                  <a:gd name="f357" fmla="*/ f260 1 f128"/>
                  <a:gd name="f358" fmla="*/ f261 1 f127"/>
                  <a:gd name="f359" fmla="*/ f262 1 f128"/>
                  <a:gd name="f360" fmla="*/ f263 1 f127"/>
                  <a:gd name="f361" fmla="*/ f264 1 f128"/>
                  <a:gd name="f362" fmla="*/ f265 1 f127"/>
                  <a:gd name="f363" fmla="*/ f266 1 f127"/>
                  <a:gd name="f364" fmla="*/ f267 1 f128"/>
                  <a:gd name="f365" fmla="*/ f268 1 f127"/>
                  <a:gd name="f366" fmla="*/ f269 1 f128"/>
                  <a:gd name="f367" fmla="*/ f270 1 f127"/>
                  <a:gd name="f368" fmla="*/ f271 1 f128"/>
                  <a:gd name="f369" fmla="*/ f272 1 f127"/>
                  <a:gd name="f370" fmla="*/ f273 1 f128"/>
                  <a:gd name="f371" fmla="*/ f274 1 f127"/>
                  <a:gd name="f372" fmla="*/ f275 1 f128"/>
                  <a:gd name="f373" fmla="*/ f276 1 f127"/>
                  <a:gd name="f374" fmla="*/ f277 1 f128"/>
                  <a:gd name="f375" fmla="*/ f278 1 f127"/>
                  <a:gd name="f376" fmla="*/ f279 1 f128"/>
                  <a:gd name="f377" fmla="*/ f280 1 f127"/>
                  <a:gd name="f378" fmla="*/ f281 1 f128"/>
                  <a:gd name="f379" fmla="*/ f282 1 f128"/>
                  <a:gd name="f380" fmla="*/ f283 1 f128"/>
                  <a:gd name="f381" fmla="*/ f284 1 f127"/>
                  <a:gd name="f382" fmla="*/ f285 1 f128"/>
                  <a:gd name="f383" fmla="*/ f286 1 f127"/>
                  <a:gd name="f384" fmla="*/ f287 1 f128"/>
                  <a:gd name="f385" fmla="*/ f288 1 f127"/>
                  <a:gd name="f386" fmla="*/ f289 1 f127"/>
                  <a:gd name="f387" fmla="*/ f290 1 f128"/>
                  <a:gd name="f388" fmla="*/ f291 1 f127"/>
                  <a:gd name="f389" fmla="*/ f292 1 f128"/>
                  <a:gd name="f390" fmla="*/ f293 1 f127"/>
                  <a:gd name="f391" fmla="*/ f294 1 f127"/>
                  <a:gd name="f392" fmla="*/ f295 1 f127"/>
                  <a:gd name="f393" fmla="*/ f296 1 f127"/>
                  <a:gd name="f394" fmla="*/ f297 1 f127"/>
                  <a:gd name="f395" fmla="*/ f298 1 f128"/>
                  <a:gd name="f396" fmla="*/ f299 1 f127"/>
                  <a:gd name="f397" fmla="*/ f300 1 f127"/>
                  <a:gd name="f398" fmla="*/ f301 1 f127"/>
                  <a:gd name="f399" fmla="*/ f302 1 f128"/>
                  <a:gd name="f400" fmla="*/ f303 1 f127"/>
                  <a:gd name="f401" fmla="*/ f304 1 f128"/>
                  <a:gd name="f402" fmla="*/ f305 1 f127"/>
                  <a:gd name="f403" fmla="*/ f306 1 f127"/>
                  <a:gd name="f404" fmla="*/ f307 1 f127"/>
                  <a:gd name="f405" fmla="*/ f308 1 f127"/>
                  <a:gd name="f406" fmla="*/ f309 1 f128"/>
                  <a:gd name="f407" fmla="*/ f310 1 f127"/>
                  <a:gd name="f408" fmla="*/ f311 1 f128"/>
                  <a:gd name="f409" fmla="*/ f312 1 f128"/>
                  <a:gd name="f410" fmla="*/ f313 1 f128"/>
                  <a:gd name="f411" fmla="*/ f314 1 f128"/>
                  <a:gd name="f412" fmla="*/ f315 1 f128"/>
                  <a:gd name="f413" fmla="*/ f316 f118 1"/>
                  <a:gd name="f414" fmla="*/ f317 f118 1"/>
                  <a:gd name="f415" fmla="*/ f319 f119 1"/>
                  <a:gd name="f416" fmla="*/ f318 f119 1"/>
                  <a:gd name="f417" fmla="*/ f320 f118 1"/>
                  <a:gd name="f418" fmla="*/ f321 f119 1"/>
                  <a:gd name="f419" fmla="*/ f322 f118 1"/>
                  <a:gd name="f420" fmla="*/ f323 f119 1"/>
                  <a:gd name="f421" fmla="*/ f324 f118 1"/>
                  <a:gd name="f422" fmla="*/ f325 f119 1"/>
                  <a:gd name="f423" fmla="*/ f326 f118 1"/>
                  <a:gd name="f424" fmla="*/ f327 f119 1"/>
                  <a:gd name="f425" fmla="*/ f328 f118 1"/>
                  <a:gd name="f426" fmla="*/ f329 f119 1"/>
                  <a:gd name="f427" fmla="*/ f330 f118 1"/>
                  <a:gd name="f428" fmla="*/ f331 f119 1"/>
                  <a:gd name="f429" fmla="*/ f332 f118 1"/>
                  <a:gd name="f430" fmla="*/ f333 f119 1"/>
                  <a:gd name="f431" fmla="*/ f334 f118 1"/>
                  <a:gd name="f432" fmla="*/ f335 f119 1"/>
                  <a:gd name="f433" fmla="*/ f336 f118 1"/>
                  <a:gd name="f434" fmla="*/ f337 f119 1"/>
                  <a:gd name="f435" fmla="*/ f338 f118 1"/>
                  <a:gd name="f436" fmla="*/ f339 f119 1"/>
                  <a:gd name="f437" fmla="*/ f340 f118 1"/>
                  <a:gd name="f438" fmla="*/ f341 f119 1"/>
                  <a:gd name="f439" fmla="*/ f342 f118 1"/>
                  <a:gd name="f440" fmla="*/ f343 f119 1"/>
                  <a:gd name="f441" fmla="*/ f344 f118 1"/>
                  <a:gd name="f442" fmla="*/ f345 f118 1"/>
                  <a:gd name="f443" fmla="*/ f346 f119 1"/>
                  <a:gd name="f444" fmla="*/ f347 f118 1"/>
                  <a:gd name="f445" fmla="*/ f348 f119 1"/>
                  <a:gd name="f446" fmla="*/ f349 f118 1"/>
                  <a:gd name="f447" fmla="*/ f350 f119 1"/>
                  <a:gd name="f448" fmla="*/ f351 f118 1"/>
                  <a:gd name="f449" fmla="*/ f352 f119 1"/>
                  <a:gd name="f450" fmla="*/ f353 f118 1"/>
                  <a:gd name="f451" fmla="*/ f354 f119 1"/>
                  <a:gd name="f452" fmla="*/ f355 f119 1"/>
                  <a:gd name="f453" fmla="*/ f356 f118 1"/>
                  <a:gd name="f454" fmla="*/ f357 f119 1"/>
                  <a:gd name="f455" fmla="*/ f358 f118 1"/>
                  <a:gd name="f456" fmla="*/ f359 f119 1"/>
                  <a:gd name="f457" fmla="*/ f360 f118 1"/>
                  <a:gd name="f458" fmla="*/ f361 f119 1"/>
                  <a:gd name="f459" fmla="*/ f362 f118 1"/>
                  <a:gd name="f460" fmla="*/ f363 f118 1"/>
                  <a:gd name="f461" fmla="*/ f364 f119 1"/>
                  <a:gd name="f462" fmla="*/ f365 f118 1"/>
                  <a:gd name="f463" fmla="*/ f366 f119 1"/>
                  <a:gd name="f464" fmla="*/ f367 f118 1"/>
                  <a:gd name="f465" fmla="*/ f368 f119 1"/>
                  <a:gd name="f466" fmla="*/ f369 f118 1"/>
                  <a:gd name="f467" fmla="*/ f370 f119 1"/>
                  <a:gd name="f468" fmla="*/ f371 f118 1"/>
                  <a:gd name="f469" fmla="*/ f372 f119 1"/>
                  <a:gd name="f470" fmla="*/ f373 f118 1"/>
                  <a:gd name="f471" fmla="*/ f374 f119 1"/>
                  <a:gd name="f472" fmla="*/ f375 f118 1"/>
                  <a:gd name="f473" fmla="*/ f376 f119 1"/>
                  <a:gd name="f474" fmla="*/ f377 f118 1"/>
                  <a:gd name="f475" fmla="*/ f378 f119 1"/>
                  <a:gd name="f476" fmla="*/ f379 f119 1"/>
                  <a:gd name="f477" fmla="*/ f380 f119 1"/>
                  <a:gd name="f478" fmla="*/ f381 f118 1"/>
                  <a:gd name="f479" fmla="*/ f382 f119 1"/>
                  <a:gd name="f480" fmla="*/ f383 f118 1"/>
                  <a:gd name="f481" fmla="*/ f384 f119 1"/>
                  <a:gd name="f482" fmla="*/ f385 f118 1"/>
                  <a:gd name="f483" fmla="*/ f386 f118 1"/>
                  <a:gd name="f484" fmla="*/ f387 f119 1"/>
                  <a:gd name="f485" fmla="*/ f388 f118 1"/>
                  <a:gd name="f486" fmla="*/ f389 f119 1"/>
                  <a:gd name="f487" fmla="*/ f390 f118 1"/>
                  <a:gd name="f488" fmla="*/ f391 f118 1"/>
                  <a:gd name="f489" fmla="*/ f392 f118 1"/>
                  <a:gd name="f490" fmla="*/ f393 f118 1"/>
                  <a:gd name="f491" fmla="*/ f394 f118 1"/>
                  <a:gd name="f492" fmla="*/ f395 f119 1"/>
                  <a:gd name="f493" fmla="*/ f396 f118 1"/>
                  <a:gd name="f494" fmla="*/ f397 f118 1"/>
                  <a:gd name="f495" fmla="*/ f398 f118 1"/>
                  <a:gd name="f496" fmla="*/ f399 f119 1"/>
                  <a:gd name="f497" fmla="*/ f400 f118 1"/>
                  <a:gd name="f498" fmla="*/ f401 f119 1"/>
                  <a:gd name="f499" fmla="*/ f402 f118 1"/>
                  <a:gd name="f500" fmla="*/ f403 f118 1"/>
                  <a:gd name="f501" fmla="*/ f404 f118 1"/>
                  <a:gd name="f502" fmla="*/ f405 f118 1"/>
                  <a:gd name="f503" fmla="*/ f406 f119 1"/>
                  <a:gd name="f504" fmla="*/ f407 f118 1"/>
                  <a:gd name="f505" fmla="*/ f408 f119 1"/>
                  <a:gd name="f506" fmla="*/ f409 f119 1"/>
                  <a:gd name="f507" fmla="*/ f410 f119 1"/>
                  <a:gd name="f508" fmla="*/ f411 f119 1"/>
                  <a:gd name="f509" fmla="*/ f412 f119 1"/>
                </a:gdLst>
                <a:ahLst/>
                <a:cxnLst>
                  <a:cxn ang="3cd4">
                    <a:pos x="hc" y="t"/>
                  </a:cxn>
                  <a:cxn ang="0">
                    <a:pos x="r" y="vc"/>
                  </a:cxn>
                  <a:cxn ang="cd4">
                    <a:pos x="hc" y="b"/>
                  </a:cxn>
                  <a:cxn ang="cd2">
                    <a:pos x="l" y="vc"/>
                  </a:cxn>
                  <a:cxn ang="f222">
                    <a:pos x="f417" y="f418"/>
                  </a:cxn>
                  <a:cxn ang="f222">
                    <a:pos x="f419" y="f420"/>
                  </a:cxn>
                  <a:cxn ang="f222">
                    <a:pos x="f421" y="f422"/>
                  </a:cxn>
                  <a:cxn ang="f222">
                    <a:pos x="f423" y="f424"/>
                  </a:cxn>
                  <a:cxn ang="f222">
                    <a:pos x="f425" y="f426"/>
                  </a:cxn>
                  <a:cxn ang="f222">
                    <a:pos x="f427" y="f428"/>
                  </a:cxn>
                  <a:cxn ang="f222">
                    <a:pos x="f429" y="f430"/>
                  </a:cxn>
                  <a:cxn ang="f222">
                    <a:pos x="f431" y="f432"/>
                  </a:cxn>
                  <a:cxn ang="f222">
                    <a:pos x="f433" y="f434"/>
                  </a:cxn>
                  <a:cxn ang="f222">
                    <a:pos x="f435" y="f436"/>
                  </a:cxn>
                  <a:cxn ang="f222">
                    <a:pos x="f437" y="f438"/>
                  </a:cxn>
                  <a:cxn ang="f222">
                    <a:pos x="f439" y="f440"/>
                  </a:cxn>
                  <a:cxn ang="f222">
                    <a:pos x="f441" y="f440"/>
                  </a:cxn>
                  <a:cxn ang="f222">
                    <a:pos x="f442" y="f443"/>
                  </a:cxn>
                  <a:cxn ang="f222">
                    <a:pos x="f444" y="f445"/>
                  </a:cxn>
                  <a:cxn ang="f222">
                    <a:pos x="f446" y="f447"/>
                  </a:cxn>
                  <a:cxn ang="f222">
                    <a:pos x="f448" y="f432"/>
                  </a:cxn>
                  <a:cxn ang="f222">
                    <a:pos x="f444" y="f449"/>
                  </a:cxn>
                  <a:cxn ang="f222">
                    <a:pos x="f441" y="f426"/>
                  </a:cxn>
                  <a:cxn ang="f222">
                    <a:pos x="f450" y="f451"/>
                  </a:cxn>
                  <a:cxn ang="f222">
                    <a:pos x="f439" y="f452"/>
                  </a:cxn>
                  <a:cxn ang="f222">
                    <a:pos x="f453" y="f454"/>
                  </a:cxn>
                  <a:cxn ang="f222">
                    <a:pos x="f455" y="f456"/>
                  </a:cxn>
                  <a:cxn ang="f222">
                    <a:pos x="f457" y="f458"/>
                  </a:cxn>
                  <a:cxn ang="f222">
                    <a:pos x="f459" y="f418"/>
                  </a:cxn>
                  <a:cxn ang="f222">
                    <a:pos x="f460" y="f461"/>
                  </a:cxn>
                  <a:cxn ang="f222">
                    <a:pos x="f462" y="f463"/>
                  </a:cxn>
                  <a:cxn ang="f222">
                    <a:pos x="f464" y="f465"/>
                  </a:cxn>
                  <a:cxn ang="f222">
                    <a:pos x="f466" y="f467"/>
                  </a:cxn>
                  <a:cxn ang="f222">
                    <a:pos x="f468" y="f469"/>
                  </a:cxn>
                  <a:cxn ang="f222">
                    <a:pos x="f470" y="f471"/>
                  </a:cxn>
                  <a:cxn ang="f222">
                    <a:pos x="f472" y="f473"/>
                  </a:cxn>
                  <a:cxn ang="f222">
                    <a:pos x="f474" y="f475"/>
                  </a:cxn>
                  <a:cxn ang="f222">
                    <a:pos x="f470" y="f476"/>
                  </a:cxn>
                  <a:cxn ang="f222">
                    <a:pos x="f472" y="f477"/>
                  </a:cxn>
                  <a:cxn ang="f222">
                    <a:pos x="f478" y="f479"/>
                  </a:cxn>
                  <a:cxn ang="f222">
                    <a:pos x="f480" y="f481"/>
                  </a:cxn>
                  <a:cxn ang="f222">
                    <a:pos x="f482" y="f477"/>
                  </a:cxn>
                  <a:cxn ang="f222">
                    <a:pos x="f483" y="f484"/>
                  </a:cxn>
                  <a:cxn ang="f222">
                    <a:pos x="f431" y="f477"/>
                  </a:cxn>
                  <a:cxn ang="f222">
                    <a:pos x="f485" y="f486"/>
                  </a:cxn>
                  <a:cxn ang="f222">
                    <a:pos x="f487" y="f475"/>
                  </a:cxn>
                  <a:cxn ang="f222">
                    <a:pos x="f488" y="f476"/>
                  </a:cxn>
                  <a:cxn ang="f222">
                    <a:pos x="f489" y="f477"/>
                  </a:cxn>
                  <a:cxn ang="f222">
                    <a:pos x="f490" y="f479"/>
                  </a:cxn>
                  <a:cxn ang="f222">
                    <a:pos x="f491" y="f492"/>
                  </a:cxn>
                  <a:cxn ang="f222">
                    <a:pos x="f493" y="f479"/>
                  </a:cxn>
                  <a:cxn ang="f222">
                    <a:pos x="f494" y="f492"/>
                  </a:cxn>
                  <a:cxn ang="f222">
                    <a:pos x="f495" y="f496"/>
                  </a:cxn>
                  <a:cxn ang="f222">
                    <a:pos x="f497" y="f498"/>
                  </a:cxn>
                  <a:cxn ang="f222">
                    <a:pos x="f499" y="f496"/>
                  </a:cxn>
                  <a:cxn ang="f222">
                    <a:pos x="f500" y="f492"/>
                  </a:cxn>
                  <a:cxn ang="f222">
                    <a:pos x="f499" y="f484"/>
                  </a:cxn>
                  <a:cxn ang="f222">
                    <a:pos x="f501" y="f481"/>
                  </a:cxn>
                  <a:cxn ang="f222">
                    <a:pos x="f502" y="f503"/>
                  </a:cxn>
                  <a:cxn ang="f222">
                    <a:pos x="f501" y="f486"/>
                  </a:cxn>
                  <a:cxn ang="f222">
                    <a:pos x="f504" y="f505"/>
                  </a:cxn>
                  <a:cxn ang="f222">
                    <a:pos x="f500" y="f506"/>
                  </a:cxn>
                  <a:cxn ang="f222">
                    <a:pos x="f504" y="f507"/>
                  </a:cxn>
                  <a:cxn ang="f222">
                    <a:pos x="f421" y="f507"/>
                  </a:cxn>
                  <a:cxn ang="f222">
                    <a:pos x="f417" y="f508"/>
                  </a:cxn>
                  <a:cxn ang="f222">
                    <a:pos x="f500" y="f509"/>
                  </a:cxn>
                </a:cxnLst>
                <a:rect l="f413" t="f416" r="f414" b="f415"/>
                <a:pathLst>
                  <a:path w="117" h="88">
                    <a:moveTo>
                      <a:pt x="f8" y="f9"/>
                    </a:moveTo>
                    <a:cubicBezTo>
                      <a:pt x="f10" y="f11"/>
                      <a:pt x="f10" y="f11"/>
                      <a:pt x="f10" y="f11"/>
                    </a:cubicBezTo>
                    <a:cubicBezTo>
                      <a:pt x="f12" y="f13"/>
                      <a:pt x="f12" y="f13"/>
                      <a:pt x="f12" y="f13"/>
                    </a:cubicBezTo>
                    <a:cubicBezTo>
                      <a:pt x="f14" y="f13"/>
                      <a:pt x="f14" y="f13"/>
                      <a:pt x="f14" y="f13"/>
                    </a:cubicBezTo>
                    <a:cubicBezTo>
                      <a:pt x="f5" y="f15"/>
                      <a:pt x="f5" y="f15"/>
                      <a:pt x="f5" y="f15"/>
                    </a:cubicBezTo>
                    <a:cubicBezTo>
                      <a:pt x="f16" y="f17"/>
                      <a:pt x="f16" y="f17"/>
                      <a:pt x="f16" y="f17"/>
                    </a:cubicBezTo>
                    <a:cubicBezTo>
                      <a:pt x="f16" y="f18"/>
                      <a:pt x="f16" y="f18"/>
                      <a:pt x="f16" y="f18"/>
                    </a:cubicBezTo>
                    <a:cubicBezTo>
                      <a:pt x="f16" y="f18"/>
                      <a:pt x="f19" y="f20"/>
                      <a:pt x="f19" y="f20"/>
                    </a:cubicBezTo>
                    <a:cubicBezTo>
                      <a:pt x="f21" y="f22"/>
                      <a:pt x="f23" y="f24"/>
                      <a:pt x="f23" y="f24"/>
                    </a:cubicBezTo>
                    <a:cubicBezTo>
                      <a:pt x="f10" y="f25"/>
                      <a:pt x="f10" y="f25"/>
                      <a:pt x="f10" y="f25"/>
                    </a:cubicBezTo>
                    <a:cubicBezTo>
                      <a:pt x="f10" y="f25"/>
                      <a:pt x="f26" y="f27"/>
                      <a:pt x="f8" y="f27"/>
                    </a:cubicBezTo>
                    <a:cubicBezTo>
                      <a:pt x="f28" y="f27"/>
                      <a:pt x="f28" y="f25"/>
                      <a:pt x="f28" y="f27"/>
                    </a:cubicBezTo>
                    <a:cubicBezTo>
                      <a:pt x="f29" y="f27"/>
                      <a:pt x="f29" y="f30"/>
                      <a:pt x="f29" y="f30"/>
                    </a:cubicBezTo>
                    <a:cubicBezTo>
                      <a:pt x="f29" y="f31"/>
                      <a:pt x="f29" y="f31"/>
                      <a:pt x="f29" y="f31"/>
                    </a:cubicBezTo>
                    <a:cubicBezTo>
                      <a:pt x="f32" y="f31"/>
                      <a:pt x="f32" y="f31"/>
                      <a:pt x="f32" y="f31"/>
                    </a:cubicBezTo>
                    <a:cubicBezTo>
                      <a:pt x="f33" y="f34"/>
                      <a:pt x="f33" y="f34"/>
                      <a:pt x="f33" y="f34"/>
                    </a:cubicBezTo>
                    <a:cubicBezTo>
                      <a:pt x="f35" y="f36"/>
                      <a:pt x="f35" y="f36"/>
                      <a:pt x="f35" y="f36"/>
                    </a:cubicBezTo>
                    <a:cubicBezTo>
                      <a:pt x="f37" y="f36"/>
                      <a:pt x="f37" y="f36"/>
                      <a:pt x="f37" y="f36"/>
                    </a:cubicBezTo>
                    <a:cubicBezTo>
                      <a:pt x="f38" y="f36"/>
                      <a:pt x="f38" y="f36"/>
                      <a:pt x="f38" y="f36"/>
                    </a:cubicBezTo>
                    <a:cubicBezTo>
                      <a:pt x="f13" y="f30"/>
                      <a:pt x="f13" y="f30"/>
                      <a:pt x="f13" y="f30"/>
                    </a:cubicBezTo>
                    <a:cubicBezTo>
                      <a:pt x="f9" y="f39"/>
                      <a:pt x="f9" y="f39"/>
                      <a:pt x="f9" y="f39"/>
                    </a:cubicBezTo>
                    <a:cubicBezTo>
                      <a:pt x="f40" y="f41"/>
                      <a:pt x="f40" y="f41"/>
                      <a:pt x="f40" y="f41"/>
                    </a:cubicBezTo>
                    <a:cubicBezTo>
                      <a:pt x="f42" y="f43"/>
                      <a:pt x="f42" y="f43"/>
                      <a:pt x="f42" y="f43"/>
                    </a:cubicBezTo>
                    <a:cubicBezTo>
                      <a:pt x="f44" y="f45"/>
                      <a:pt x="f44" y="f45"/>
                      <a:pt x="f44" y="f45"/>
                    </a:cubicBezTo>
                    <a:cubicBezTo>
                      <a:pt x="f46" y="f47"/>
                      <a:pt x="f46" y="f47"/>
                      <a:pt x="f46" y="f47"/>
                    </a:cubicBezTo>
                    <a:cubicBezTo>
                      <a:pt x="f48" y="f47"/>
                      <a:pt x="f48" y="f47"/>
                      <a:pt x="f48" y="f47"/>
                    </a:cubicBezTo>
                    <a:cubicBezTo>
                      <a:pt x="f49" y="f50"/>
                      <a:pt x="f49" y="f50"/>
                      <a:pt x="f49" y="f50"/>
                    </a:cubicBezTo>
                    <a:cubicBezTo>
                      <a:pt x="f51" y="f47"/>
                      <a:pt x="f51" y="f47"/>
                      <a:pt x="f51" y="f47"/>
                    </a:cubicBezTo>
                    <a:cubicBezTo>
                      <a:pt x="f52" y="f32"/>
                      <a:pt x="f52" y="f32"/>
                      <a:pt x="f52" y="f32"/>
                    </a:cubicBezTo>
                    <a:cubicBezTo>
                      <a:pt x="f53" y="f54"/>
                      <a:pt x="f53" y="f54"/>
                      <a:pt x="f53" y="f54"/>
                    </a:cubicBezTo>
                    <a:cubicBezTo>
                      <a:pt x="f55" y="f28"/>
                      <a:pt x="f55" y="f28"/>
                      <a:pt x="f55" y="f28"/>
                    </a:cubicBezTo>
                    <a:cubicBezTo>
                      <a:pt x="f56" y="f57"/>
                      <a:pt x="f56" y="f57"/>
                      <a:pt x="f56" y="f57"/>
                    </a:cubicBezTo>
                    <a:cubicBezTo>
                      <a:pt x="f58" y="f26"/>
                      <a:pt x="f58" y="f26"/>
                      <a:pt x="f58" y="f26"/>
                    </a:cubicBezTo>
                    <a:cubicBezTo>
                      <a:pt x="f56" y="f21"/>
                      <a:pt x="f56" y="f21"/>
                      <a:pt x="f56" y="f21"/>
                    </a:cubicBezTo>
                    <a:cubicBezTo>
                      <a:pt x="f59" y="f14"/>
                      <a:pt x="f59" y="f14"/>
                      <a:pt x="f59" y="f14"/>
                    </a:cubicBezTo>
                    <a:cubicBezTo>
                      <a:pt x="f60" y="f14"/>
                      <a:pt x="f60" y="f14"/>
                      <a:pt x="f60" y="f14"/>
                    </a:cubicBezTo>
                    <a:cubicBezTo>
                      <a:pt x="f60" y="f14"/>
                      <a:pt x="f60" y="f14"/>
                      <a:pt x="f60" y="f14"/>
                    </a:cubicBezTo>
                    <a:cubicBezTo>
                      <a:pt x="f61" y="f5"/>
                      <a:pt x="f61" y="f5"/>
                      <a:pt x="f61" y="f5"/>
                    </a:cubicBezTo>
                    <a:cubicBezTo>
                      <a:pt x="f62" y="f14"/>
                      <a:pt x="f62" y="f14"/>
                      <a:pt x="f62" y="f14"/>
                    </a:cubicBezTo>
                    <a:cubicBezTo>
                      <a:pt x="f63" y="f21"/>
                      <a:pt x="f63" y="f21"/>
                      <a:pt x="f63" y="f21"/>
                    </a:cubicBezTo>
                    <a:cubicBezTo>
                      <a:pt x="f63" y="f21"/>
                      <a:pt x="f63" y="f21"/>
                      <a:pt x="f63" y="f21"/>
                    </a:cubicBezTo>
                    <a:cubicBezTo>
                      <a:pt x="f63" y="f21"/>
                      <a:pt x="f63" y="f21"/>
                      <a:pt x="f63" y="f12"/>
                    </a:cubicBezTo>
                    <a:cubicBezTo>
                      <a:pt x="f63" y="f12"/>
                      <a:pt x="f63" y="f12"/>
                      <a:pt x="f63" y="f12"/>
                    </a:cubicBezTo>
                    <a:cubicBezTo>
                      <a:pt x="f63" y="f23"/>
                      <a:pt x="f63" y="f23"/>
                      <a:pt x="f63" y="f23"/>
                    </a:cubicBezTo>
                    <a:cubicBezTo>
                      <a:pt x="f64" y="f10"/>
                      <a:pt x="f64" y="f10"/>
                      <a:pt x="f64" y="f10"/>
                    </a:cubicBezTo>
                    <a:cubicBezTo>
                      <a:pt x="f65" y="f26"/>
                      <a:pt x="f65" y="f26"/>
                      <a:pt x="f65" y="f26"/>
                    </a:cubicBezTo>
                    <a:cubicBezTo>
                      <a:pt x="f65" y="f26"/>
                      <a:pt x="f65" y="f26"/>
                      <a:pt x="f65" y="f26"/>
                    </a:cubicBezTo>
                    <a:cubicBezTo>
                      <a:pt x="f66" y="f28"/>
                      <a:pt x="f66" y="f28"/>
                      <a:pt x="f66" y="f28"/>
                    </a:cubicBezTo>
                    <a:cubicBezTo>
                      <a:pt x="f66" y="f54"/>
                      <a:pt x="f66" y="f54"/>
                      <a:pt x="f66" y="f54"/>
                    </a:cubicBezTo>
                    <a:cubicBezTo>
                      <a:pt x="f6" y="f45"/>
                      <a:pt x="f6" y="f45"/>
                      <a:pt x="f6" y="f45"/>
                    </a:cubicBezTo>
                    <a:cubicBezTo>
                      <a:pt x="f6" y="f45"/>
                      <a:pt x="f67" y="f45"/>
                      <a:pt x="f67" y="f45"/>
                    </a:cubicBezTo>
                    <a:cubicBezTo>
                      <a:pt x="f68" y="f45"/>
                      <a:pt x="f69" y="f45"/>
                      <a:pt x="f69" y="f45"/>
                    </a:cubicBezTo>
                    <a:cubicBezTo>
                      <a:pt x="f69" y="f45"/>
                      <a:pt x="f66" y="f70"/>
                      <a:pt x="f65" y="f70"/>
                    </a:cubicBezTo>
                    <a:cubicBezTo>
                      <a:pt x="f65" y="f70"/>
                      <a:pt x="f64" y="f33"/>
                      <a:pt x="f64" y="f33"/>
                    </a:cubicBezTo>
                    <a:cubicBezTo>
                      <a:pt x="f63" y="f43"/>
                      <a:pt x="f63" y="f43"/>
                      <a:pt x="f63" y="f43"/>
                    </a:cubicBezTo>
                    <a:cubicBezTo>
                      <a:pt x="f64" y="f71"/>
                      <a:pt x="f64" y="f71"/>
                      <a:pt x="f64" y="f71"/>
                    </a:cubicBezTo>
                    <a:cubicBezTo>
                      <a:pt x="f66" y="f72"/>
                      <a:pt x="f69" y="f72"/>
                      <a:pt x="f62" y="f31"/>
                    </a:cubicBezTo>
                    <a:cubicBezTo>
                      <a:pt x="f61" y="f39"/>
                      <a:pt x="f61" y="f39"/>
                      <a:pt x="f61" y="f39"/>
                    </a:cubicBezTo>
                    <a:cubicBezTo>
                      <a:pt x="f73" y="f31"/>
                      <a:pt x="f73" y="f31"/>
                      <a:pt x="f73" y="f31"/>
                    </a:cubicBezTo>
                    <a:cubicBezTo>
                      <a:pt x="f74" y="f72"/>
                      <a:pt x="f74" y="f72"/>
                      <a:pt x="f74" y="f72"/>
                    </a:cubicBezTo>
                    <a:cubicBezTo>
                      <a:pt x="f74" y="f72"/>
                      <a:pt x="f74" y="f72"/>
                      <a:pt x="f74" y="f72"/>
                    </a:cubicBezTo>
                    <a:cubicBezTo>
                      <a:pt x="f74" y="f72"/>
                      <a:pt x="f74" y="f34"/>
                      <a:pt x="f74" y="f34"/>
                    </a:cubicBezTo>
                    <a:cubicBezTo>
                      <a:pt x="f60" y="f35"/>
                      <a:pt x="f60" y="f35"/>
                      <a:pt x="f60" y="f35"/>
                    </a:cubicBezTo>
                    <a:cubicBezTo>
                      <a:pt x="f75" y="f27"/>
                      <a:pt x="f75" y="f27"/>
                      <a:pt x="f75" y="f27"/>
                    </a:cubicBezTo>
                    <a:cubicBezTo>
                      <a:pt x="f76" y="f25"/>
                      <a:pt x="f76" y="f25"/>
                      <a:pt x="f76" y="f25"/>
                    </a:cubicBezTo>
                    <a:cubicBezTo>
                      <a:pt x="f56" y="f77"/>
                      <a:pt x="f56" y="f77"/>
                      <a:pt x="f56" y="f77"/>
                    </a:cubicBezTo>
                    <a:cubicBezTo>
                      <a:pt x="f78" y="f77"/>
                      <a:pt x="f78" y="f77"/>
                      <a:pt x="f78" y="f77"/>
                    </a:cubicBezTo>
                    <a:cubicBezTo>
                      <a:pt x="f79" y="f24"/>
                      <a:pt x="f79" y="f24"/>
                      <a:pt x="f79" y="f24"/>
                    </a:cubicBezTo>
                    <a:cubicBezTo>
                      <a:pt x="f80" y="f20"/>
                      <a:pt x="f80" y="f20"/>
                      <a:pt x="f80" y="f20"/>
                    </a:cubicBezTo>
                    <a:cubicBezTo>
                      <a:pt x="f80" y="f20"/>
                      <a:pt x="f81" y="f20"/>
                      <a:pt x="f81" y="f20"/>
                    </a:cubicBezTo>
                    <a:cubicBezTo>
                      <a:pt x="f81" y="f20"/>
                      <a:pt x="f82" y="f83"/>
                      <a:pt x="f82" y="f83"/>
                    </a:cubicBezTo>
                    <a:cubicBezTo>
                      <a:pt x="f82" y="f37"/>
                      <a:pt x="f82" y="f37"/>
                      <a:pt x="f82" y="f37"/>
                    </a:cubicBezTo>
                    <a:cubicBezTo>
                      <a:pt x="f82" y="f37"/>
                      <a:pt x="f53" y="f17"/>
                      <a:pt x="f53" y="f17"/>
                    </a:cubicBezTo>
                    <a:cubicBezTo>
                      <a:pt x="f53" y="f17"/>
                      <a:pt x="f53" y="f84"/>
                      <a:pt x="f53" y="f84"/>
                    </a:cubicBezTo>
                    <a:cubicBezTo>
                      <a:pt x="f53" y="f84"/>
                      <a:pt x="f85" y="f13"/>
                      <a:pt x="f85" y="f13"/>
                    </a:cubicBezTo>
                    <a:cubicBezTo>
                      <a:pt x="f7" y="f11"/>
                      <a:pt x="f7" y="f11"/>
                      <a:pt x="f7" y="f11"/>
                    </a:cubicBezTo>
                    <a:cubicBezTo>
                      <a:pt x="f81" y="f9"/>
                      <a:pt x="f81" y="f9"/>
                      <a:pt x="f81" y="f9"/>
                    </a:cubicBezTo>
                    <a:cubicBezTo>
                      <a:pt x="f81" y="f9"/>
                      <a:pt x="f55" y="f86"/>
                      <a:pt x="f55" y="f86"/>
                    </a:cubicBezTo>
                    <a:cubicBezTo>
                      <a:pt x="f81" y="f86"/>
                      <a:pt x="f81" y="f40"/>
                      <a:pt x="f81" y="f40"/>
                    </a:cubicBezTo>
                    <a:cubicBezTo>
                      <a:pt x="f55" y="f44"/>
                      <a:pt x="f55" y="f44"/>
                      <a:pt x="f55" y="f44"/>
                    </a:cubicBezTo>
                    <a:cubicBezTo>
                      <a:pt x="f81" y="f87"/>
                      <a:pt x="f81" y="f87"/>
                      <a:pt x="f81" y="f87"/>
                    </a:cubicBezTo>
                    <a:cubicBezTo>
                      <a:pt x="f55" y="f46"/>
                      <a:pt x="f55" y="f46"/>
                      <a:pt x="f55" y="f46"/>
                    </a:cubicBezTo>
                    <a:cubicBezTo>
                      <a:pt x="f55" y="f46"/>
                      <a:pt x="f80" y="f46"/>
                      <a:pt x="f55" y="f88"/>
                    </a:cubicBezTo>
                    <a:cubicBezTo>
                      <a:pt x="f81" y="f88"/>
                      <a:pt x="f7" y="f89"/>
                      <a:pt x="f7" y="f89"/>
                    </a:cubicBezTo>
                    <a:cubicBezTo>
                      <a:pt x="f7" y="f89"/>
                      <a:pt x="f82" y="f89"/>
                      <a:pt x="f82" y="f89"/>
                    </a:cubicBezTo>
                    <a:cubicBezTo>
                      <a:pt x="f82" y="f89"/>
                      <a:pt x="f90" y="f89"/>
                      <a:pt x="f90" y="f89"/>
                    </a:cubicBezTo>
                    <a:cubicBezTo>
                      <a:pt x="f91" y="f92"/>
                      <a:pt x="f91" y="f92"/>
                      <a:pt x="f91" y="f92"/>
                    </a:cubicBezTo>
                    <a:cubicBezTo>
                      <a:pt x="f93" y="f94"/>
                      <a:pt x="f93" y="f94"/>
                      <a:pt x="f93" y="f94"/>
                    </a:cubicBezTo>
                    <a:cubicBezTo>
                      <a:pt x="f93" y="f95"/>
                      <a:pt x="f93" y="f95"/>
                      <a:pt x="f93" y="f95"/>
                    </a:cubicBezTo>
                    <a:cubicBezTo>
                      <a:pt x="f96" y="f48"/>
                      <a:pt x="f96" y="f48"/>
                      <a:pt x="f96" y="f48"/>
                    </a:cubicBezTo>
                    <a:cubicBezTo>
                      <a:pt x="f51" y="f97"/>
                      <a:pt x="f51" y="f97"/>
                      <a:pt x="f51" y="f97"/>
                    </a:cubicBezTo>
                    <a:cubicBezTo>
                      <a:pt x="f98" y="f99"/>
                      <a:pt x="f98" y="f99"/>
                      <a:pt x="f98" y="f99"/>
                    </a:cubicBezTo>
                    <a:cubicBezTo>
                      <a:pt x="f51" y="f100"/>
                      <a:pt x="f51" y="f100"/>
                      <a:pt x="f51" y="f100"/>
                    </a:cubicBezTo>
                    <a:cubicBezTo>
                      <a:pt x="f51" y="f100"/>
                      <a:pt x="f101" y="f102"/>
                      <a:pt x="f101" y="f100"/>
                    </a:cubicBezTo>
                    <a:cubicBezTo>
                      <a:pt x="f101" y="f100"/>
                      <a:pt x="f101" y="f99"/>
                      <a:pt x="f101" y="f99"/>
                    </a:cubicBezTo>
                    <a:cubicBezTo>
                      <a:pt x="f96" y="f100"/>
                      <a:pt x="f103" y="f102"/>
                      <a:pt x="f103" y="f102"/>
                    </a:cubicBezTo>
                    <a:cubicBezTo>
                      <a:pt x="f104" y="f49"/>
                      <a:pt x="f104" y="f49"/>
                      <a:pt x="f104" y="f49"/>
                    </a:cubicBezTo>
                    <a:cubicBezTo>
                      <a:pt x="f104" y="f49"/>
                      <a:pt x="f96" y="f49"/>
                      <a:pt x="f96" y="f49"/>
                    </a:cubicBezTo>
                    <a:cubicBezTo>
                      <a:pt x="f96" y="f49"/>
                      <a:pt x="f101" y="f105"/>
                      <a:pt x="f101" y="f105"/>
                    </a:cubicBezTo>
                    <a:cubicBezTo>
                      <a:pt x="f51" y="f106"/>
                      <a:pt x="f51" y="f106"/>
                      <a:pt x="f51" y="f106"/>
                    </a:cubicBezTo>
                    <a:cubicBezTo>
                      <a:pt x="f51" y="f107"/>
                      <a:pt x="f51" y="f107"/>
                      <a:pt x="f51" y="f98"/>
                    </a:cubicBezTo>
                    <a:cubicBezTo>
                      <a:pt x="f51" y="f98"/>
                      <a:pt x="f51" y="f51"/>
                      <a:pt x="f51" y="f51"/>
                    </a:cubicBezTo>
                    <a:cubicBezTo>
                      <a:pt x="f101" y="f51"/>
                      <a:pt x="f96" y="f96"/>
                      <a:pt x="f96" y="f96"/>
                    </a:cubicBezTo>
                    <a:cubicBezTo>
                      <a:pt x="f96" y="f96"/>
                      <a:pt x="f103" y="f103"/>
                      <a:pt x="f103" y="f103"/>
                    </a:cubicBezTo>
                    <a:cubicBezTo>
                      <a:pt x="f103" y="f103"/>
                      <a:pt x="f103" y="f104"/>
                      <a:pt x="f103" y="f104"/>
                    </a:cubicBezTo>
                    <a:cubicBezTo>
                      <a:pt x="f103" y="f104"/>
                      <a:pt x="f96" y="f93"/>
                      <a:pt x="f101" y="f93"/>
                    </a:cubicBezTo>
                    <a:cubicBezTo>
                      <a:pt x="f101" y="f93"/>
                      <a:pt x="f98" y="f93"/>
                      <a:pt x="f98" y="f93"/>
                    </a:cubicBezTo>
                    <a:cubicBezTo>
                      <a:pt x="f98" y="f93"/>
                      <a:pt x="f107" y="f91"/>
                      <a:pt x="f107" y="f91"/>
                    </a:cubicBezTo>
                    <a:cubicBezTo>
                      <a:pt x="f107" y="f91"/>
                      <a:pt x="f106" y="f91"/>
                      <a:pt x="f105" y="f91"/>
                    </a:cubicBezTo>
                    <a:cubicBezTo>
                      <a:pt x="f105" y="f91"/>
                      <a:pt x="f107" y="f90"/>
                      <a:pt x="f105" y="f91"/>
                    </a:cubicBezTo>
                    <a:cubicBezTo>
                      <a:pt x="f102" y="f52"/>
                      <a:pt x="f102" y="f93"/>
                      <a:pt x="f102" y="f93"/>
                    </a:cubicBezTo>
                    <a:cubicBezTo>
                      <a:pt x="f102" y="f93"/>
                      <a:pt x="f100" y="f104"/>
                      <a:pt x="f100" y="f104"/>
                    </a:cubicBezTo>
                    <a:cubicBezTo>
                      <a:pt x="f99" y="f104"/>
                      <a:pt x="f108" y="f104"/>
                      <a:pt x="f108" y="f104"/>
                    </a:cubicBezTo>
                    <a:cubicBezTo>
                      <a:pt x="f48" y="f104"/>
                      <a:pt x="f48" y="f104"/>
                      <a:pt x="f48" y="f104"/>
                    </a:cubicBezTo>
                    <a:cubicBezTo>
                      <a:pt x="f95" y="f103"/>
                      <a:pt x="f95" y="f103"/>
                      <a:pt x="f95" y="f103"/>
                    </a:cubicBezTo>
                    <a:cubicBezTo>
                      <a:pt x="f92" y="f93"/>
                      <a:pt x="f92" y="f93"/>
                      <a:pt x="f92" y="f93"/>
                    </a:cubicBezTo>
                    <a:cubicBezTo>
                      <a:pt x="f92" y="f93"/>
                      <a:pt x="f92" y="f52"/>
                      <a:pt x="f94" y="f52"/>
                    </a:cubicBezTo>
                    <a:cubicBezTo>
                      <a:pt x="f89" y="f91"/>
                      <a:pt x="f94" y="f91"/>
                      <a:pt x="f89" y="f91"/>
                    </a:cubicBezTo>
                    <a:cubicBezTo>
                      <a:pt x="f46" y="f91"/>
                      <a:pt x="f109" y="f93"/>
                      <a:pt x="f109" y="f93"/>
                    </a:cubicBezTo>
                    <a:cubicBezTo>
                      <a:pt x="f109" y="f93"/>
                      <a:pt x="f44" y="f104"/>
                      <a:pt x="f44" y="f104"/>
                    </a:cubicBezTo>
                    <a:cubicBezTo>
                      <a:pt x="f110" y="f103"/>
                      <a:pt x="f110" y="f103"/>
                      <a:pt x="f110" y="f103"/>
                    </a:cubicBezTo>
                    <a:cubicBezTo>
                      <a:pt x="f42" y="f103"/>
                      <a:pt x="f42" y="f104"/>
                      <a:pt x="f42" y="f96"/>
                    </a:cubicBezTo>
                    <a:cubicBezTo>
                      <a:pt x="f42" y="f101"/>
                      <a:pt x="f42" y="f101"/>
                      <a:pt x="f42" y="f101"/>
                    </a:cubicBezTo>
                    <a:cubicBezTo>
                      <a:pt x="f40" y="f51"/>
                      <a:pt x="f40" y="f101"/>
                      <a:pt x="f111" y="f51"/>
                    </a:cubicBezTo>
                    <a:cubicBezTo>
                      <a:pt x="f111" y="f98"/>
                      <a:pt x="f112" y="f107"/>
                      <a:pt x="f112" y="f107"/>
                    </a:cubicBezTo>
                    <a:cubicBezTo>
                      <a:pt x="f86" y="f105"/>
                      <a:pt x="f86" y="f105"/>
                      <a:pt x="f86" y="f105"/>
                    </a:cubicBezTo>
                    <a:cubicBezTo>
                      <a:pt x="f86" y="f105"/>
                      <a:pt x="f86" y="f105"/>
                      <a:pt x="f86" y="f106"/>
                    </a:cubicBezTo>
                    <a:cubicBezTo>
                      <a:pt x="f9" y="f107"/>
                      <a:pt x="f11" y="f107"/>
                      <a:pt x="f11" y="f107"/>
                    </a:cubicBezTo>
                    <a:cubicBezTo>
                      <a:pt x="f11" y="f98"/>
                      <a:pt x="f13" y="f51"/>
                      <a:pt x="f13" y="f51"/>
                    </a:cubicBezTo>
                    <a:cubicBezTo>
                      <a:pt x="f13" y="f51"/>
                      <a:pt x="f84" y="f101"/>
                      <a:pt x="f84" y="f96"/>
                    </a:cubicBezTo>
                    <a:cubicBezTo>
                      <a:pt x="f13" y="f96"/>
                      <a:pt x="f13" y="f96"/>
                      <a:pt x="f13" y="f103"/>
                    </a:cubicBezTo>
                    <a:cubicBezTo>
                      <a:pt x="f13" y="f103"/>
                      <a:pt x="f84" y="f104"/>
                      <a:pt x="f84" y="f104"/>
                    </a:cubicBezTo>
                    <a:cubicBezTo>
                      <a:pt x="f15" y="f93"/>
                      <a:pt x="f15" y="f93"/>
                      <a:pt x="f38" y="f93"/>
                    </a:cubicBezTo>
                    <a:cubicBezTo>
                      <a:pt x="f38" y="f52"/>
                      <a:pt x="f37" y="f91"/>
                      <a:pt x="f37" y="f91"/>
                    </a:cubicBezTo>
                    <a:cubicBezTo>
                      <a:pt x="f83" y="f91"/>
                      <a:pt x="f83" y="f91"/>
                      <a:pt x="f83" y="f91"/>
                    </a:cubicBezTo>
                    <a:cubicBezTo>
                      <a:pt x="f24" y="f52"/>
                      <a:pt x="f24" y="f52"/>
                      <a:pt x="f24" y="f52"/>
                    </a:cubicBezTo>
                    <a:cubicBezTo>
                      <a:pt x="f25" y="f90"/>
                      <a:pt x="f25" y="f90"/>
                      <a:pt x="f25" y="f90"/>
                    </a:cubicBezTo>
                    <a:cubicBezTo>
                      <a:pt x="f25" y="f90"/>
                      <a:pt x="f27" y="f90"/>
                      <a:pt x="f27" y="f90"/>
                    </a:cubicBezTo>
                    <a:cubicBezTo>
                      <a:pt x="f35" y="f90"/>
                      <a:pt x="f36" y="f90"/>
                      <a:pt x="f36" y="f90"/>
                    </a:cubicBezTo>
                    <a:cubicBezTo>
                      <a:pt x="f36" y="f90"/>
                      <a:pt x="f34" y="f91"/>
                      <a:pt x="f30" y="f91"/>
                    </a:cubicBezTo>
                    <a:cubicBezTo>
                      <a:pt x="f30" y="f91"/>
                      <a:pt x="f72" y="f91"/>
                      <a:pt x="f72" y="f91"/>
                    </a:cubicBezTo>
                    <a:cubicBezTo>
                      <a:pt x="f31" y="f91"/>
                      <a:pt x="f39" y="f91"/>
                      <a:pt x="f39" y="f91"/>
                    </a:cubicBezTo>
                    <a:cubicBezTo>
                      <a:pt x="f39" y="f90"/>
                      <a:pt x="f39" y="f90"/>
                      <a:pt x="f39" y="f90"/>
                    </a:cubicBezTo>
                    <a:cubicBezTo>
                      <a:pt x="f39" y="f90"/>
                      <a:pt x="f31" y="f90"/>
                      <a:pt x="f31" y="f90"/>
                    </a:cubicBezTo>
                    <a:cubicBezTo>
                      <a:pt x="f31" y="f53"/>
                      <a:pt x="f31" y="f82"/>
                      <a:pt x="f31" y="f82"/>
                    </a:cubicBezTo>
                    <a:cubicBezTo>
                      <a:pt x="f31" y="f82"/>
                      <a:pt x="f39" y="f82"/>
                      <a:pt x="f39" y="f82"/>
                    </a:cubicBezTo>
                    <a:cubicBezTo>
                      <a:pt x="f39" y="f85"/>
                      <a:pt x="f71" y="f85"/>
                      <a:pt x="f71" y="f85"/>
                    </a:cubicBezTo>
                    <a:cubicBezTo>
                      <a:pt x="f71" y="f85"/>
                      <a:pt x="f71" y="f7"/>
                      <a:pt x="f71" y="f7"/>
                    </a:cubicBezTo>
                    <a:cubicBezTo>
                      <a:pt x="f71" y="f7"/>
                      <a:pt x="f71" y="f7"/>
                      <a:pt x="f43" y="f7"/>
                    </a:cubicBezTo>
                    <a:cubicBezTo>
                      <a:pt x="f33" y="f7"/>
                      <a:pt x="f33" y="f7"/>
                      <a:pt x="f113" y="f7"/>
                    </a:cubicBezTo>
                    <a:cubicBezTo>
                      <a:pt x="f113" y="f85"/>
                      <a:pt x="f70" y="f85"/>
                      <a:pt x="f45" y="f85"/>
                    </a:cubicBezTo>
                    <a:cubicBezTo>
                      <a:pt x="f45" y="f85"/>
                      <a:pt x="f114" y="f82"/>
                      <a:pt x="f114" y="f82"/>
                    </a:cubicBezTo>
                    <a:cubicBezTo>
                      <a:pt x="f114" y="f82"/>
                      <a:pt x="f50" y="f85"/>
                      <a:pt x="f50" y="f85"/>
                    </a:cubicBezTo>
                    <a:cubicBezTo>
                      <a:pt x="f57" y="f85"/>
                      <a:pt x="f32" y="f85"/>
                      <a:pt x="f54" y="f82"/>
                    </a:cubicBezTo>
                    <a:cubicBezTo>
                      <a:pt x="f54" y="f82"/>
                      <a:pt x="f29" y="f82"/>
                      <a:pt x="f29" y="f82"/>
                    </a:cubicBezTo>
                    <a:cubicBezTo>
                      <a:pt x="f29" y="f53"/>
                      <a:pt x="f29" y="f90"/>
                      <a:pt x="f29" y="f90"/>
                    </a:cubicBezTo>
                    <a:cubicBezTo>
                      <a:pt x="f29" y="f90"/>
                      <a:pt x="f28" y="f91"/>
                      <a:pt x="f29" y="f91"/>
                    </a:cubicBezTo>
                    <a:cubicBezTo>
                      <a:pt x="f29" y="f91"/>
                      <a:pt x="f54" y="f91"/>
                      <a:pt x="f32" y="f91"/>
                    </a:cubicBezTo>
                    <a:cubicBezTo>
                      <a:pt x="f57" y="f91"/>
                      <a:pt x="f50" y="f91"/>
                      <a:pt x="f50" y="f52"/>
                    </a:cubicBezTo>
                    <a:cubicBezTo>
                      <a:pt x="f50" y="f52"/>
                      <a:pt x="f50" y="f52"/>
                      <a:pt x="f114" y="f52"/>
                    </a:cubicBezTo>
                    <a:cubicBezTo>
                      <a:pt x="f114" y="f52"/>
                      <a:pt x="f47" y="f91"/>
                      <a:pt x="f47" y="f52"/>
                    </a:cubicBezTo>
                    <a:cubicBezTo>
                      <a:pt x="f47" y="f93"/>
                      <a:pt x="f47" y="f93"/>
                      <a:pt x="f47" y="f93"/>
                    </a:cubicBezTo>
                    <a:cubicBezTo>
                      <a:pt x="f114" y="f104"/>
                      <a:pt x="f114" y="f104"/>
                      <a:pt x="f114" y="f104"/>
                    </a:cubicBezTo>
                    <a:cubicBezTo>
                      <a:pt x="f114" y="f104"/>
                      <a:pt x="f47" y="f103"/>
                      <a:pt x="f47" y="f103"/>
                    </a:cubicBezTo>
                    <a:cubicBezTo>
                      <a:pt x="f115" y="f103"/>
                      <a:pt x="f45" y="f103"/>
                      <a:pt x="f45" y="f103"/>
                    </a:cubicBezTo>
                    <a:cubicBezTo>
                      <a:pt x="f70" y="f103"/>
                      <a:pt x="f113" y="f103"/>
                      <a:pt x="f113" y="f103"/>
                    </a:cubicBezTo>
                    <a:cubicBezTo>
                      <a:pt x="f113" y="f103"/>
                      <a:pt x="f113" y="f103"/>
                      <a:pt x="f33" y="f96"/>
                    </a:cubicBezTo>
                    <a:cubicBezTo>
                      <a:pt x="f33" y="f96"/>
                      <a:pt x="f115" y="f96"/>
                      <a:pt x="f47" y="f101"/>
                    </a:cubicBezTo>
                    <a:cubicBezTo>
                      <a:pt x="f50" y="f98"/>
                      <a:pt x="f32" y="f107"/>
                      <a:pt x="f32" y="f116"/>
                    </a:cubicBezTo>
                    <a:cubicBezTo>
                      <a:pt x="f54" y="f116"/>
                      <a:pt x="f54" y="f100"/>
                      <a:pt x="f29" y="f100"/>
                    </a:cubicBezTo>
                    <a:cubicBezTo>
                      <a:pt x="f29" y="f100"/>
                      <a:pt x="f8" y="f99"/>
                      <a:pt x="f8" y="f99"/>
                    </a:cubicBezTo>
                    <a:cubicBezTo>
                      <a:pt x="f8" y="f108"/>
                      <a:pt x="f8" y="f108"/>
                      <a:pt x="f28" y="f97"/>
                    </a:cubicBezTo>
                    <a:cubicBezTo>
                      <a:pt x="f28" y="f48"/>
                      <a:pt x="f28" y="f48"/>
                      <a:pt x="f29" y="f95"/>
                    </a:cubicBezTo>
                    <a:cubicBezTo>
                      <a:pt x="f29" y="f95"/>
                      <a:pt x="f29" y="f94"/>
                      <a:pt x="f29" y="f94"/>
                    </a:cubicBezTo>
                    <a:cubicBezTo>
                      <a:pt x="f29" y="f94"/>
                      <a:pt x="f54" y="f89"/>
                      <a:pt x="f29" y="f89"/>
                    </a:cubicBezTo>
                    <a:cubicBezTo>
                      <a:pt x="f29" y="f88"/>
                      <a:pt x="f28" y="f46"/>
                      <a:pt x="f28" y="f46"/>
                    </a:cubicBezTo>
                    <a:cubicBezTo>
                      <a:pt x="f28" y="f46"/>
                      <a:pt x="f28" y="f46"/>
                      <a:pt x="f8" y="f46"/>
                    </a:cubicBezTo>
                    <a:cubicBezTo>
                      <a:pt x="f8" y="f88"/>
                      <a:pt x="f8" y="f88"/>
                      <a:pt x="f8" y="f88"/>
                    </a:cubicBezTo>
                    <a:cubicBezTo>
                      <a:pt x="f10" y="f89"/>
                      <a:pt x="f10" y="f89"/>
                      <a:pt x="f10" y="f89"/>
                    </a:cubicBezTo>
                    <a:cubicBezTo>
                      <a:pt x="f10" y="f89"/>
                      <a:pt x="f23" y="f46"/>
                      <a:pt x="f23" y="f46"/>
                    </a:cubicBezTo>
                    <a:cubicBezTo>
                      <a:pt x="f12" y="f46"/>
                      <a:pt x="f12" y="f46"/>
                      <a:pt x="f12" y="f109"/>
                    </a:cubicBezTo>
                    <a:cubicBezTo>
                      <a:pt x="f12" y="f109"/>
                      <a:pt x="f23" y="f87"/>
                      <a:pt x="f23" y="f87"/>
                    </a:cubicBezTo>
                    <a:cubicBezTo>
                      <a:pt x="f23" y="f87"/>
                      <a:pt x="f12" y="f44"/>
                      <a:pt x="f12" y="f44"/>
                    </a:cubicBezTo>
                    <a:cubicBezTo>
                      <a:pt x="f12" y="f44"/>
                      <a:pt x="f23" y="f42"/>
                      <a:pt x="f10" y="f42"/>
                    </a:cubicBezTo>
                    <a:cubicBezTo>
                      <a:pt x="f26" y="f40"/>
                      <a:pt x="f28" y="f112"/>
                      <a:pt x="f28" y="f112"/>
                    </a:cubicBezTo>
                    <a:cubicBezTo>
                      <a:pt x="f29" y="f9"/>
                      <a:pt x="f29" y="f9"/>
                      <a:pt x="f29" y="f9"/>
                    </a:cubicBezTo>
                    <a:cubicBezTo>
                      <a:pt x="f28" y="f11"/>
                      <a:pt x="f28" y="f11"/>
                      <a:pt x="f28" y="f11"/>
                    </a:cubicBezTo>
                    <a:cubicBezTo>
                      <a:pt x="f28" y="f11"/>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2" name="Freeform 197">
                <a:extLst>
                  <a:ext uri="{FF2B5EF4-FFF2-40B4-BE49-F238E27FC236}">
                    <a16:creationId xmlns:a16="http://schemas.microsoft.com/office/drawing/2014/main" id="{F3E74B72-E03A-40A0-BA89-7E2F91398E63}"/>
                  </a:ext>
                </a:extLst>
              </p:cNvPr>
              <p:cNvSpPr/>
              <p:nvPr/>
            </p:nvSpPr>
            <p:spPr>
              <a:xfrm>
                <a:off x="3190698" y="3912836"/>
                <a:ext cx="618061" cy="556979"/>
              </a:xfrm>
              <a:custGeom>
                <a:avLst/>
                <a:gdLst>
                  <a:gd name="f0" fmla="val 10800000"/>
                  <a:gd name="f1" fmla="val 5400000"/>
                  <a:gd name="f2" fmla="val 180"/>
                  <a:gd name="f3" fmla="val w"/>
                  <a:gd name="f4" fmla="val h"/>
                  <a:gd name="f5" fmla="val 0"/>
                  <a:gd name="f6" fmla="val 227"/>
                  <a:gd name="f7" fmla="val 211"/>
                  <a:gd name="f8" fmla="val 215"/>
                  <a:gd name="f9" fmla="val 82"/>
                  <a:gd name="f10" fmla="val 80"/>
                  <a:gd name="f11" fmla="val 214"/>
                  <a:gd name="f12" fmla="val 79"/>
                  <a:gd name="f13" fmla="val 216"/>
                  <a:gd name="f14" fmla="val 78"/>
                  <a:gd name="f15" fmla="val 217"/>
                  <a:gd name="f16" fmla="val 218"/>
                  <a:gd name="f17" fmla="val 76"/>
                  <a:gd name="f18" fmla="val 219"/>
                  <a:gd name="f19" fmla="val 77"/>
                  <a:gd name="f20" fmla="val 75"/>
                  <a:gd name="f21" fmla="val 71"/>
                  <a:gd name="f22" fmla="val 69"/>
                  <a:gd name="f23" fmla="val 67"/>
                  <a:gd name="f24" fmla="val 213"/>
                  <a:gd name="f25" fmla="val 66"/>
                  <a:gd name="f26" fmla="val 212"/>
                  <a:gd name="f27" fmla="val 65"/>
                  <a:gd name="f28" fmla="val 63"/>
                  <a:gd name="f29" fmla="val 62"/>
                  <a:gd name="f30" fmla="val 61"/>
                  <a:gd name="f31" fmla="val 220"/>
                  <a:gd name="f32" fmla="val 221"/>
                  <a:gd name="f33" fmla="val 222"/>
                  <a:gd name="f34" fmla="val 224"/>
                  <a:gd name="f35" fmla="val 59"/>
                  <a:gd name="f36" fmla="val 225"/>
                  <a:gd name="f37" fmla="val 57"/>
                  <a:gd name="f38" fmla="val 223"/>
                  <a:gd name="f39" fmla="val 58"/>
                  <a:gd name="f40" fmla="val 56"/>
                  <a:gd name="f41" fmla="val 55"/>
                  <a:gd name="f42" fmla="val 53"/>
                  <a:gd name="f43" fmla="val 209"/>
                  <a:gd name="f44" fmla="val 51"/>
                  <a:gd name="f45" fmla="val 207"/>
                  <a:gd name="f46" fmla="val 52"/>
                  <a:gd name="f47" fmla="val 208"/>
                  <a:gd name="f48" fmla="val 49"/>
                  <a:gd name="f49" fmla="val 48"/>
                  <a:gd name="f50" fmla="val 47"/>
                  <a:gd name="f51" fmla="val 210"/>
                  <a:gd name="f52" fmla="val 46"/>
                  <a:gd name="f53" fmla="val 44"/>
                  <a:gd name="f54" fmla="val 42"/>
                  <a:gd name="f55" fmla="val 43"/>
                  <a:gd name="f56" fmla="val 206"/>
                  <a:gd name="f57" fmla="val 205"/>
                  <a:gd name="f58" fmla="val 204"/>
                  <a:gd name="f59" fmla="val 202"/>
                  <a:gd name="f60" fmla="val 41"/>
                  <a:gd name="f61" fmla="val 201"/>
                  <a:gd name="f62" fmla="val 203"/>
                  <a:gd name="f63" fmla="val 40"/>
                  <a:gd name="f64" fmla="val 38"/>
                  <a:gd name="f65" fmla="val 35"/>
                  <a:gd name="f66" fmla="val 29"/>
                  <a:gd name="f67" fmla="val 200"/>
                  <a:gd name="f68" fmla="val 28"/>
                  <a:gd name="f69" fmla="val 26"/>
                  <a:gd name="f70" fmla="val 198"/>
                  <a:gd name="f71" fmla="val 25"/>
                  <a:gd name="f72" fmla="val 196"/>
                  <a:gd name="f73" fmla="val 30"/>
                  <a:gd name="f74" fmla="val 193"/>
                  <a:gd name="f75" fmla="val 31"/>
                  <a:gd name="f76" fmla="val 32"/>
                  <a:gd name="f77" fmla="val 192"/>
                  <a:gd name="f78" fmla="val 33"/>
                  <a:gd name="f79" fmla="val 187"/>
                  <a:gd name="f80" fmla="val 183"/>
                  <a:gd name="f81" fmla="val 176"/>
                  <a:gd name="f82" fmla="val 174"/>
                  <a:gd name="f83" fmla="val 36"/>
                  <a:gd name="f84" fmla="val 173"/>
                  <a:gd name="f85" fmla="val 172"/>
                  <a:gd name="f86" fmla="val 167"/>
                  <a:gd name="f87" fmla="val 164"/>
                  <a:gd name="f88" fmla="val 157"/>
                  <a:gd name="f89" fmla="val 34"/>
                  <a:gd name="f90" fmla="val 155"/>
                  <a:gd name="f91" fmla="val 154"/>
                  <a:gd name="f92" fmla="val 149"/>
                  <a:gd name="f93" fmla="val 148"/>
                  <a:gd name="f94" fmla="val 144"/>
                  <a:gd name="f95" fmla="val 142"/>
                  <a:gd name="f96" fmla="val 27"/>
                  <a:gd name="f97" fmla="val 141"/>
                  <a:gd name="f98" fmla="val 140"/>
                  <a:gd name="f99" fmla="val 24"/>
                  <a:gd name="f100" fmla="val 135"/>
                  <a:gd name="f101" fmla="val 18"/>
                  <a:gd name="f102" fmla="val 134"/>
                  <a:gd name="f103" fmla="val 125"/>
                  <a:gd name="f104" fmla="val 15"/>
                  <a:gd name="f105" fmla="val 122"/>
                  <a:gd name="f106" fmla="val 11"/>
                  <a:gd name="f107" fmla="val 119"/>
                  <a:gd name="f108" fmla="val 9"/>
                  <a:gd name="f109" fmla="val 115"/>
                  <a:gd name="f110" fmla="val 6"/>
                  <a:gd name="f111" fmla="val 111"/>
                  <a:gd name="f112" fmla="val 3"/>
                  <a:gd name="f113" fmla="val 109"/>
                  <a:gd name="f114" fmla="val 1"/>
                  <a:gd name="f115" fmla="val 108"/>
                  <a:gd name="f116" fmla="val 107"/>
                  <a:gd name="f117" fmla="val 106"/>
                  <a:gd name="f118" fmla="val 104"/>
                  <a:gd name="f119" fmla="val 103"/>
                  <a:gd name="f120" fmla="val 102"/>
                  <a:gd name="f121" fmla="val 101"/>
                  <a:gd name="f122" fmla="val 100"/>
                  <a:gd name="f123" fmla="val 4"/>
                  <a:gd name="f124" fmla="val 5"/>
                  <a:gd name="f125" fmla="val 99"/>
                  <a:gd name="f126" fmla="val 8"/>
                  <a:gd name="f127" fmla="val 97"/>
                  <a:gd name="f128" fmla="val 7"/>
                  <a:gd name="f129" fmla="val 96"/>
                  <a:gd name="f130" fmla="val 94"/>
                  <a:gd name="f131" fmla="val 93"/>
                  <a:gd name="f132" fmla="val 13"/>
                  <a:gd name="f133" fmla="val 91"/>
                  <a:gd name="f134" fmla="val 14"/>
                  <a:gd name="f135" fmla="val 89"/>
                  <a:gd name="f136" fmla="val 88"/>
                  <a:gd name="f137" fmla="val 16"/>
                  <a:gd name="f138" fmla="val 86"/>
                  <a:gd name="f139" fmla="val 84"/>
                  <a:gd name="f140" fmla="val 17"/>
                  <a:gd name="f141" fmla="val 83"/>
                  <a:gd name="f142" fmla="val 19"/>
                  <a:gd name="f143" fmla="val 81"/>
                  <a:gd name="f144" fmla="val 20"/>
                  <a:gd name="f145" fmla="val 22"/>
                  <a:gd name="f146" fmla="val 23"/>
                  <a:gd name="f147" fmla="val 37"/>
                  <a:gd name="f148" fmla="val 39"/>
                  <a:gd name="f149" fmla="val 73"/>
                  <a:gd name="f150" fmla="val 70"/>
                  <a:gd name="f151" fmla="val 45"/>
                  <a:gd name="f152" fmla="val 68"/>
                  <a:gd name="f153" fmla="val 50"/>
                  <a:gd name="f154" fmla="val 72"/>
                  <a:gd name="f155" fmla="val 54"/>
                  <a:gd name="f156" fmla="val 60"/>
                  <a:gd name="f157" fmla="val 64"/>
                  <a:gd name="f158" fmla="val 21"/>
                  <a:gd name="f159" fmla="val 12"/>
                  <a:gd name="f160" fmla="val 2"/>
                  <a:gd name="f161" fmla="val 74"/>
                  <a:gd name="f162" fmla="val 85"/>
                  <a:gd name="f163" fmla="val 90"/>
                  <a:gd name="f164" fmla="val 10"/>
                  <a:gd name="f165" fmla="val 92"/>
                  <a:gd name="f166" fmla="val 95"/>
                  <a:gd name="f167" fmla="val 98"/>
                  <a:gd name="f168" fmla="val 87"/>
                  <a:gd name="f169" fmla="val 105"/>
                  <a:gd name="f170" fmla="val 112"/>
                  <a:gd name="f171" fmla="val 118"/>
                  <a:gd name="f172" fmla="val 121"/>
                  <a:gd name="f173" fmla="val 128"/>
                  <a:gd name="f174" fmla="val 126"/>
                  <a:gd name="f175" fmla="val 124"/>
                  <a:gd name="f176" fmla="val 123"/>
                  <a:gd name="f177" fmla="val 120"/>
                  <a:gd name="f178" fmla="val 117"/>
                  <a:gd name="f179" fmla="val 116"/>
                  <a:gd name="f180" fmla="val 114"/>
                  <a:gd name="f181" fmla="val 113"/>
                  <a:gd name="f182" fmla="val 110"/>
                  <a:gd name="f183" fmla="val 127"/>
                  <a:gd name="f184" fmla="val 129"/>
                  <a:gd name="f185" fmla="val 130"/>
                  <a:gd name="f186" fmla="val 131"/>
                  <a:gd name="f187" fmla="val 132"/>
                  <a:gd name="f188" fmla="val 133"/>
                  <a:gd name="f189" fmla="val 138"/>
                  <a:gd name="f190" fmla="val 139"/>
                  <a:gd name="f191" fmla="val 143"/>
                  <a:gd name="f192" fmla="val 145"/>
                  <a:gd name="f193" fmla="val 146"/>
                  <a:gd name="f194" fmla="val 147"/>
                  <a:gd name="f195" fmla="val 137"/>
                  <a:gd name="f196" fmla="val 136"/>
                  <a:gd name="f197" fmla="val 150"/>
                  <a:gd name="f198" fmla="val 151"/>
                  <a:gd name="f199" fmla="val 153"/>
                  <a:gd name="f200" fmla="val 156"/>
                  <a:gd name="f201" fmla="val 158"/>
                  <a:gd name="f202" fmla="val 152"/>
                  <a:gd name="f203" fmla="val 159"/>
                  <a:gd name="f204" fmla="val 160"/>
                  <a:gd name="f205" fmla="val 161"/>
                  <a:gd name="f206" fmla="val 163"/>
                  <a:gd name="f207" fmla="val 165"/>
                  <a:gd name="f208" fmla="val 166"/>
                  <a:gd name="f209" fmla="val 162"/>
                  <a:gd name="f210" fmla="val 170"/>
                  <a:gd name="f211" fmla="val 178"/>
                  <a:gd name="f212" fmla="val 182"/>
                  <a:gd name="f213" fmla="val 184"/>
                  <a:gd name="f214" fmla="val 186"/>
                  <a:gd name="f215" fmla="val 188"/>
                  <a:gd name="f216" fmla="val 189"/>
                  <a:gd name="f217" fmla="val 185"/>
                  <a:gd name="f218" fmla="val 191"/>
                  <a:gd name="f219" fmla="val 190"/>
                  <a:gd name="f220" fmla="val 168"/>
                  <a:gd name="f221" fmla="val 169"/>
                  <a:gd name="f222" fmla="val 171"/>
                  <a:gd name="f223" fmla="val 194"/>
                  <a:gd name="f224" fmla="val 175"/>
                  <a:gd name="f225" fmla="val 195"/>
                  <a:gd name="f226" fmla="val 179"/>
                  <a:gd name="f227" fmla="val 199"/>
                  <a:gd name="f228" fmla="val 197"/>
                  <a:gd name="f229" fmla="val 177"/>
                  <a:gd name="f230" fmla="val 181"/>
                  <a:gd name="f231" fmla="+- 0 0 -90"/>
                  <a:gd name="f232" fmla="*/ f3 1 227"/>
                  <a:gd name="f233" fmla="*/ f4 1 211"/>
                  <a:gd name="f234" fmla="val f5"/>
                  <a:gd name="f235" fmla="val f6"/>
                  <a:gd name="f236" fmla="val f7"/>
                  <a:gd name="f237" fmla="*/ f231 f0 1"/>
                  <a:gd name="f238" fmla="+- f236 0 f234"/>
                  <a:gd name="f239" fmla="+- f235 0 f234"/>
                  <a:gd name="f240" fmla="*/ f237 1 f2"/>
                  <a:gd name="f241" fmla="*/ f239 1 227"/>
                  <a:gd name="f242" fmla="*/ f238 1 211"/>
                  <a:gd name="f243" fmla="*/ 216 f239 1"/>
                  <a:gd name="f244" fmla="*/ 62 f238 1"/>
                  <a:gd name="f245" fmla="*/ 209 f239 1"/>
                  <a:gd name="f246" fmla="*/ 47 f238 1"/>
                  <a:gd name="f247" fmla="*/ 183 f239 1"/>
                  <a:gd name="f248" fmla="*/ 33 f238 1"/>
                  <a:gd name="f249" fmla="*/ 141 f239 1"/>
                  <a:gd name="f250" fmla="*/ 25 f238 1"/>
                  <a:gd name="f251" fmla="*/ 102 f239 1"/>
                  <a:gd name="f252" fmla="*/ 1 f238 1"/>
                  <a:gd name="f253" fmla="*/ 84 f239 1"/>
                  <a:gd name="f254" fmla="*/ 17 f238 1"/>
                  <a:gd name="f255" fmla="*/ 82 f239 1"/>
                  <a:gd name="f256" fmla="*/ 40 f238 1"/>
                  <a:gd name="f257" fmla="*/ 70 f239 1"/>
                  <a:gd name="f258" fmla="*/ 52 f238 1"/>
                  <a:gd name="f259" fmla="*/ 58 f239 1"/>
                  <a:gd name="f260" fmla="*/ 61 f238 1"/>
                  <a:gd name="f261" fmla="*/ 39 f239 1"/>
                  <a:gd name="f262" fmla="*/ 55 f238 1"/>
                  <a:gd name="f263" fmla="*/ 18 f239 1"/>
                  <a:gd name="f264" fmla="*/ 65 f238 1"/>
                  <a:gd name="f265" fmla="*/ 3 f239 1"/>
                  <a:gd name="f266" fmla="*/ 67 f238 1"/>
                  <a:gd name="f267" fmla="*/ 66 f238 1"/>
                  <a:gd name="f268" fmla="*/ 4 f239 1"/>
                  <a:gd name="f269" fmla="*/ 77 f238 1"/>
                  <a:gd name="f270" fmla="*/ 17 f239 1"/>
                  <a:gd name="f271" fmla="*/ 102 f238 1"/>
                  <a:gd name="f272" fmla="*/ 30 f239 1"/>
                  <a:gd name="f273" fmla="*/ 51 f239 1"/>
                  <a:gd name="f274" fmla="*/ 92 f238 1"/>
                  <a:gd name="f275" fmla="*/ 64 f239 1"/>
                  <a:gd name="f276" fmla="*/ 115 f238 1"/>
                  <a:gd name="f277" fmla="*/ 53 f239 1"/>
                  <a:gd name="f278" fmla="*/ 108 f238 1"/>
                  <a:gd name="f279" fmla="*/ 65 f239 1"/>
                  <a:gd name="f280" fmla="*/ 124 f238 1"/>
                  <a:gd name="f281" fmla="*/ 73 f239 1"/>
                  <a:gd name="f282" fmla="*/ 138 f238 1"/>
                  <a:gd name="f283" fmla="*/ 72 f239 1"/>
                  <a:gd name="f284" fmla="*/ 145 f238 1"/>
                  <a:gd name="f285" fmla="*/ 130 f238 1"/>
                  <a:gd name="f286" fmla="*/ 61 f239 1"/>
                  <a:gd name="f287" fmla="*/ 136 f238 1"/>
                  <a:gd name="f288" fmla="*/ 76 f239 1"/>
                  <a:gd name="f289" fmla="*/ 153 f238 1"/>
                  <a:gd name="f290" fmla="*/ 74 f239 1"/>
                  <a:gd name="f291" fmla="*/ 146 f238 1"/>
                  <a:gd name="f292" fmla="*/ 89 f239 1"/>
                  <a:gd name="f293" fmla="*/ 156 f238 1"/>
                  <a:gd name="f294" fmla="*/ 99 f239 1"/>
                  <a:gd name="f295" fmla="*/ 157 f238 1"/>
                  <a:gd name="f296" fmla="*/ 126 f239 1"/>
                  <a:gd name="f297" fmla="*/ 164 f238 1"/>
                  <a:gd name="f298" fmla="*/ 160 f239 1"/>
                  <a:gd name="f299" fmla="*/ 187 f238 1"/>
                  <a:gd name="f300" fmla="*/ 140 f239 1"/>
                  <a:gd name="f301" fmla="*/ 190 f238 1"/>
                  <a:gd name="f302" fmla="*/ 184 f239 1"/>
                  <a:gd name="f303" fmla="*/ 200 f238 1"/>
                  <a:gd name="f304" fmla="*/ 171 f239 1"/>
                  <a:gd name="f305" fmla="*/ 185 f238 1"/>
                  <a:gd name="f306" fmla="*/ 153 f239 1"/>
                  <a:gd name="f307" fmla="*/ 162 f238 1"/>
                  <a:gd name="f308" fmla="*/ 118 f239 1"/>
                  <a:gd name="f309" fmla="*/ 135 f238 1"/>
                  <a:gd name="f310" fmla="*/ 100 f239 1"/>
                  <a:gd name="f311" fmla="*/ 105 f238 1"/>
                  <a:gd name="f312" fmla="*/ 88 f239 1"/>
                  <a:gd name="f313" fmla="*/ 76 f238 1"/>
                  <a:gd name="f314" fmla="*/ 121 f239 1"/>
                  <a:gd name="f315" fmla="*/ 70 f238 1"/>
                  <a:gd name="f316" fmla="*/ 71 f238 1"/>
                  <a:gd name="f317" fmla="*/ 189 f239 1"/>
                  <a:gd name="f318" fmla="*/ 179 f239 1"/>
                  <a:gd name="f319" fmla="*/ 192 f239 1"/>
                  <a:gd name="f320" fmla="*/ 201 f238 1"/>
                  <a:gd name="f321" fmla="*/ 159 f239 1"/>
                  <a:gd name="f322" fmla="*/ 195 f238 1"/>
                  <a:gd name="f323" fmla="*/ 144 f239 1"/>
                  <a:gd name="f324" fmla="*/ 199 f238 1"/>
                  <a:gd name="f325" fmla="*/ 115 f239 1"/>
                  <a:gd name="f326" fmla="*/ 191 f238 1"/>
                  <a:gd name="f327" fmla="*/ 136 f239 1"/>
                  <a:gd name="f328" fmla="*/ 178 f238 1"/>
                  <a:gd name="f329" fmla="*/ 180 f238 1"/>
                  <a:gd name="f330" fmla="*/ 123 f239 1"/>
                  <a:gd name="f331" fmla="*/ 129 f239 1"/>
                  <a:gd name="f332" fmla="*/ 168 f238 1"/>
                  <a:gd name="f333" fmla="*/ 93 f238 1"/>
                  <a:gd name="f334" fmla="*/ 50 f239 1"/>
                  <a:gd name="f335" fmla="*/ 97 f238 1"/>
                  <a:gd name="f336" fmla="*/ 60 f239 1"/>
                  <a:gd name="f337" fmla="*/ 119 f238 1"/>
                  <a:gd name="f338" fmla="*/ 121 f238 1"/>
                  <a:gd name="f339" fmla="*/ 35 f239 1"/>
                  <a:gd name="f340" fmla="*/ 36 f239 1"/>
                  <a:gd name="f341" fmla="*/ 91 f238 1"/>
                  <a:gd name="f342" fmla="*/ 40 f239 1"/>
                  <a:gd name="f343" fmla="*/ 103 f238 1"/>
                  <a:gd name="f344" fmla="*/ 45 f239 1"/>
                  <a:gd name="f345" fmla="*/ 120 f238 1"/>
                  <a:gd name="f346" fmla="*/ 37 f239 1"/>
                  <a:gd name="f347" fmla="*/ 107 f238 1"/>
                  <a:gd name="f348" fmla="*/ 34 f239 1"/>
                  <a:gd name="f349" fmla="*/ 90 f238 1"/>
                  <a:gd name="f350" fmla="+- f240 0 f1"/>
                  <a:gd name="f351" fmla="*/ f243 1 227"/>
                  <a:gd name="f352" fmla="*/ f244 1 211"/>
                  <a:gd name="f353" fmla="*/ f245 1 227"/>
                  <a:gd name="f354" fmla="*/ f246 1 211"/>
                  <a:gd name="f355" fmla="*/ f247 1 227"/>
                  <a:gd name="f356" fmla="*/ f248 1 211"/>
                  <a:gd name="f357" fmla="*/ f249 1 227"/>
                  <a:gd name="f358" fmla="*/ f250 1 211"/>
                  <a:gd name="f359" fmla="*/ f251 1 227"/>
                  <a:gd name="f360" fmla="*/ f252 1 211"/>
                  <a:gd name="f361" fmla="*/ f253 1 227"/>
                  <a:gd name="f362" fmla="*/ f254 1 211"/>
                  <a:gd name="f363" fmla="*/ f255 1 227"/>
                  <a:gd name="f364" fmla="*/ f256 1 211"/>
                  <a:gd name="f365" fmla="*/ f257 1 227"/>
                  <a:gd name="f366" fmla="*/ f258 1 211"/>
                  <a:gd name="f367" fmla="*/ f259 1 227"/>
                  <a:gd name="f368" fmla="*/ f260 1 211"/>
                  <a:gd name="f369" fmla="*/ f261 1 227"/>
                  <a:gd name="f370" fmla="*/ f262 1 211"/>
                  <a:gd name="f371" fmla="*/ f263 1 227"/>
                  <a:gd name="f372" fmla="*/ f264 1 211"/>
                  <a:gd name="f373" fmla="*/ f265 1 227"/>
                  <a:gd name="f374" fmla="*/ f266 1 211"/>
                  <a:gd name="f375" fmla="*/ f267 1 211"/>
                  <a:gd name="f376" fmla="*/ f268 1 227"/>
                  <a:gd name="f377" fmla="*/ f269 1 211"/>
                  <a:gd name="f378" fmla="*/ f270 1 227"/>
                  <a:gd name="f379" fmla="*/ f271 1 211"/>
                  <a:gd name="f380" fmla="*/ f272 1 227"/>
                  <a:gd name="f381" fmla="*/ f273 1 227"/>
                  <a:gd name="f382" fmla="*/ f274 1 211"/>
                  <a:gd name="f383" fmla="*/ f275 1 227"/>
                  <a:gd name="f384" fmla="*/ f276 1 211"/>
                  <a:gd name="f385" fmla="*/ f277 1 227"/>
                  <a:gd name="f386" fmla="*/ f278 1 211"/>
                  <a:gd name="f387" fmla="*/ f279 1 227"/>
                  <a:gd name="f388" fmla="*/ f280 1 211"/>
                  <a:gd name="f389" fmla="*/ f281 1 227"/>
                  <a:gd name="f390" fmla="*/ f282 1 211"/>
                  <a:gd name="f391" fmla="*/ f283 1 227"/>
                  <a:gd name="f392" fmla="*/ f284 1 211"/>
                  <a:gd name="f393" fmla="*/ f285 1 211"/>
                  <a:gd name="f394" fmla="*/ f286 1 227"/>
                  <a:gd name="f395" fmla="*/ f287 1 211"/>
                  <a:gd name="f396" fmla="*/ f288 1 227"/>
                  <a:gd name="f397" fmla="*/ f289 1 211"/>
                  <a:gd name="f398" fmla="*/ f290 1 227"/>
                  <a:gd name="f399" fmla="*/ f291 1 211"/>
                  <a:gd name="f400" fmla="*/ f292 1 227"/>
                  <a:gd name="f401" fmla="*/ f293 1 211"/>
                  <a:gd name="f402" fmla="*/ f294 1 227"/>
                  <a:gd name="f403" fmla="*/ f295 1 211"/>
                  <a:gd name="f404" fmla="*/ f296 1 227"/>
                  <a:gd name="f405" fmla="*/ f297 1 211"/>
                  <a:gd name="f406" fmla="*/ f298 1 227"/>
                  <a:gd name="f407" fmla="*/ f299 1 211"/>
                  <a:gd name="f408" fmla="*/ f300 1 227"/>
                  <a:gd name="f409" fmla="*/ f301 1 211"/>
                  <a:gd name="f410" fmla="*/ f302 1 227"/>
                  <a:gd name="f411" fmla="*/ f303 1 211"/>
                  <a:gd name="f412" fmla="*/ f304 1 227"/>
                  <a:gd name="f413" fmla="*/ f305 1 211"/>
                  <a:gd name="f414" fmla="*/ f306 1 227"/>
                  <a:gd name="f415" fmla="*/ f307 1 211"/>
                  <a:gd name="f416" fmla="*/ f308 1 227"/>
                  <a:gd name="f417" fmla="*/ f309 1 211"/>
                  <a:gd name="f418" fmla="*/ f310 1 227"/>
                  <a:gd name="f419" fmla="*/ f311 1 211"/>
                  <a:gd name="f420" fmla="*/ f312 1 227"/>
                  <a:gd name="f421" fmla="*/ f313 1 211"/>
                  <a:gd name="f422" fmla="*/ f314 1 227"/>
                  <a:gd name="f423" fmla="*/ f315 1 211"/>
                  <a:gd name="f424" fmla="*/ f316 1 211"/>
                  <a:gd name="f425" fmla="*/ f317 1 227"/>
                  <a:gd name="f426" fmla="*/ f318 1 227"/>
                  <a:gd name="f427" fmla="*/ f319 1 227"/>
                  <a:gd name="f428" fmla="*/ f320 1 211"/>
                  <a:gd name="f429" fmla="*/ f321 1 227"/>
                  <a:gd name="f430" fmla="*/ f322 1 211"/>
                  <a:gd name="f431" fmla="*/ f323 1 227"/>
                  <a:gd name="f432" fmla="*/ f324 1 211"/>
                  <a:gd name="f433" fmla="*/ f325 1 227"/>
                  <a:gd name="f434" fmla="*/ f326 1 211"/>
                  <a:gd name="f435" fmla="*/ f327 1 227"/>
                  <a:gd name="f436" fmla="*/ f328 1 211"/>
                  <a:gd name="f437" fmla="*/ f329 1 211"/>
                  <a:gd name="f438" fmla="*/ f330 1 227"/>
                  <a:gd name="f439" fmla="*/ f331 1 227"/>
                  <a:gd name="f440" fmla="*/ f332 1 211"/>
                  <a:gd name="f441" fmla="*/ f333 1 211"/>
                  <a:gd name="f442" fmla="*/ f334 1 227"/>
                  <a:gd name="f443" fmla="*/ f335 1 211"/>
                  <a:gd name="f444" fmla="*/ f336 1 227"/>
                  <a:gd name="f445" fmla="*/ f337 1 211"/>
                  <a:gd name="f446" fmla="*/ f338 1 211"/>
                  <a:gd name="f447" fmla="*/ f339 1 227"/>
                  <a:gd name="f448" fmla="*/ f340 1 227"/>
                  <a:gd name="f449" fmla="*/ f341 1 211"/>
                  <a:gd name="f450" fmla="*/ f342 1 227"/>
                  <a:gd name="f451" fmla="*/ f343 1 211"/>
                  <a:gd name="f452" fmla="*/ f344 1 227"/>
                  <a:gd name="f453" fmla="*/ f345 1 211"/>
                  <a:gd name="f454" fmla="*/ f346 1 227"/>
                  <a:gd name="f455" fmla="*/ f347 1 211"/>
                  <a:gd name="f456" fmla="*/ f348 1 227"/>
                  <a:gd name="f457" fmla="*/ f349 1 211"/>
                  <a:gd name="f458" fmla="*/ 0 1 f241"/>
                  <a:gd name="f459" fmla="*/ f235 1 f241"/>
                  <a:gd name="f460" fmla="*/ 0 1 f242"/>
                  <a:gd name="f461" fmla="*/ f236 1 f242"/>
                  <a:gd name="f462" fmla="*/ f351 1 f241"/>
                  <a:gd name="f463" fmla="*/ f352 1 f242"/>
                  <a:gd name="f464" fmla="*/ f353 1 f241"/>
                  <a:gd name="f465" fmla="*/ f354 1 f242"/>
                  <a:gd name="f466" fmla="*/ f355 1 f241"/>
                  <a:gd name="f467" fmla="*/ f356 1 f242"/>
                  <a:gd name="f468" fmla="*/ f357 1 f241"/>
                  <a:gd name="f469" fmla="*/ f358 1 f242"/>
                  <a:gd name="f470" fmla="*/ f359 1 f241"/>
                  <a:gd name="f471" fmla="*/ f360 1 f242"/>
                  <a:gd name="f472" fmla="*/ f361 1 f241"/>
                  <a:gd name="f473" fmla="*/ f362 1 f242"/>
                  <a:gd name="f474" fmla="*/ f363 1 f241"/>
                  <a:gd name="f475" fmla="*/ f364 1 f242"/>
                  <a:gd name="f476" fmla="*/ f365 1 f241"/>
                  <a:gd name="f477" fmla="*/ f366 1 f242"/>
                  <a:gd name="f478" fmla="*/ f367 1 f241"/>
                  <a:gd name="f479" fmla="*/ f368 1 f242"/>
                  <a:gd name="f480" fmla="*/ f369 1 f241"/>
                  <a:gd name="f481" fmla="*/ f370 1 f242"/>
                  <a:gd name="f482" fmla="*/ f371 1 f241"/>
                  <a:gd name="f483" fmla="*/ f372 1 f242"/>
                  <a:gd name="f484" fmla="*/ f373 1 f241"/>
                  <a:gd name="f485" fmla="*/ f374 1 f242"/>
                  <a:gd name="f486" fmla="*/ f375 1 f242"/>
                  <a:gd name="f487" fmla="*/ f376 1 f241"/>
                  <a:gd name="f488" fmla="*/ f377 1 f242"/>
                  <a:gd name="f489" fmla="*/ f378 1 f241"/>
                  <a:gd name="f490" fmla="*/ f379 1 f242"/>
                  <a:gd name="f491" fmla="*/ f380 1 f241"/>
                  <a:gd name="f492" fmla="*/ f381 1 f241"/>
                  <a:gd name="f493" fmla="*/ f382 1 f242"/>
                  <a:gd name="f494" fmla="*/ f383 1 f241"/>
                  <a:gd name="f495" fmla="*/ f384 1 f242"/>
                  <a:gd name="f496" fmla="*/ f385 1 f241"/>
                  <a:gd name="f497" fmla="*/ f386 1 f242"/>
                  <a:gd name="f498" fmla="*/ f387 1 f241"/>
                  <a:gd name="f499" fmla="*/ f388 1 f242"/>
                  <a:gd name="f500" fmla="*/ f389 1 f241"/>
                  <a:gd name="f501" fmla="*/ f390 1 f242"/>
                  <a:gd name="f502" fmla="*/ f391 1 f241"/>
                  <a:gd name="f503" fmla="*/ f392 1 f242"/>
                  <a:gd name="f504" fmla="*/ f393 1 f242"/>
                  <a:gd name="f505" fmla="*/ f394 1 f241"/>
                  <a:gd name="f506" fmla="*/ f395 1 f242"/>
                  <a:gd name="f507" fmla="*/ f396 1 f241"/>
                  <a:gd name="f508" fmla="*/ f397 1 f242"/>
                  <a:gd name="f509" fmla="*/ f398 1 f241"/>
                  <a:gd name="f510" fmla="*/ f399 1 f242"/>
                  <a:gd name="f511" fmla="*/ f400 1 f241"/>
                  <a:gd name="f512" fmla="*/ f401 1 f242"/>
                  <a:gd name="f513" fmla="*/ f402 1 f241"/>
                  <a:gd name="f514" fmla="*/ f403 1 f242"/>
                  <a:gd name="f515" fmla="*/ f404 1 f241"/>
                  <a:gd name="f516" fmla="*/ f405 1 f242"/>
                  <a:gd name="f517" fmla="*/ f406 1 f241"/>
                  <a:gd name="f518" fmla="*/ f407 1 f242"/>
                  <a:gd name="f519" fmla="*/ f408 1 f241"/>
                  <a:gd name="f520" fmla="*/ f409 1 f242"/>
                  <a:gd name="f521" fmla="*/ f410 1 f241"/>
                  <a:gd name="f522" fmla="*/ f411 1 f242"/>
                  <a:gd name="f523" fmla="*/ f412 1 f241"/>
                  <a:gd name="f524" fmla="*/ f413 1 f242"/>
                  <a:gd name="f525" fmla="*/ f414 1 f241"/>
                  <a:gd name="f526" fmla="*/ f415 1 f242"/>
                  <a:gd name="f527" fmla="*/ f416 1 f241"/>
                  <a:gd name="f528" fmla="*/ f417 1 f242"/>
                  <a:gd name="f529" fmla="*/ f418 1 f241"/>
                  <a:gd name="f530" fmla="*/ f419 1 f242"/>
                  <a:gd name="f531" fmla="*/ f420 1 f241"/>
                  <a:gd name="f532" fmla="*/ f421 1 f242"/>
                  <a:gd name="f533" fmla="*/ f422 1 f241"/>
                  <a:gd name="f534" fmla="*/ f423 1 f242"/>
                  <a:gd name="f535" fmla="*/ f424 1 f242"/>
                  <a:gd name="f536" fmla="*/ f425 1 f241"/>
                  <a:gd name="f537" fmla="*/ f426 1 f241"/>
                  <a:gd name="f538" fmla="*/ f427 1 f241"/>
                  <a:gd name="f539" fmla="*/ f428 1 f242"/>
                  <a:gd name="f540" fmla="*/ f429 1 f241"/>
                  <a:gd name="f541" fmla="*/ f430 1 f242"/>
                  <a:gd name="f542" fmla="*/ f431 1 f241"/>
                  <a:gd name="f543" fmla="*/ f432 1 f242"/>
                  <a:gd name="f544" fmla="*/ f433 1 f241"/>
                  <a:gd name="f545" fmla="*/ f434 1 f242"/>
                  <a:gd name="f546" fmla="*/ f435 1 f241"/>
                  <a:gd name="f547" fmla="*/ f436 1 f242"/>
                  <a:gd name="f548" fmla="*/ f437 1 f242"/>
                  <a:gd name="f549" fmla="*/ f438 1 f241"/>
                  <a:gd name="f550" fmla="*/ f439 1 f241"/>
                  <a:gd name="f551" fmla="*/ f440 1 f242"/>
                  <a:gd name="f552" fmla="*/ f441 1 f242"/>
                  <a:gd name="f553" fmla="*/ f442 1 f241"/>
                  <a:gd name="f554" fmla="*/ f443 1 f242"/>
                  <a:gd name="f555" fmla="*/ f444 1 f241"/>
                  <a:gd name="f556" fmla="*/ f445 1 f242"/>
                  <a:gd name="f557" fmla="*/ f446 1 f242"/>
                  <a:gd name="f558" fmla="*/ f447 1 f241"/>
                  <a:gd name="f559" fmla="*/ f448 1 f241"/>
                  <a:gd name="f560" fmla="*/ f449 1 f242"/>
                  <a:gd name="f561" fmla="*/ f450 1 f241"/>
                  <a:gd name="f562" fmla="*/ f451 1 f242"/>
                  <a:gd name="f563" fmla="*/ f452 1 f241"/>
                  <a:gd name="f564" fmla="*/ f453 1 f242"/>
                  <a:gd name="f565" fmla="*/ f454 1 f241"/>
                  <a:gd name="f566" fmla="*/ f455 1 f242"/>
                  <a:gd name="f567" fmla="*/ f456 1 f241"/>
                  <a:gd name="f568" fmla="*/ f457 1 f242"/>
                  <a:gd name="f569" fmla="*/ f458 f232 1"/>
                  <a:gd name="f570" fmla="*/ f459 f232 1"/>
                  <a:gd name="f571" fmla="*/ f461 f233 1"/>
                  <a:gd name="f572" fmla="*/ f460 f233 1"/>
                  <a:gd name="f573" fmla="*/ f462 f232 1"/>
                  <a:gd name="f574" fmla="*/ f463 f233 1"/>
                  <a:gd name="f575" fmla="*/ f464 f232 1"/>
                  <a:gd name="f576" fmla="*/ f465 f233 1"/>
                  <a:gd name="f577" fmla="*/ f466 f232 1"/>
                  <a:gd name="f578" fmla="*/ f467 f233 1"/>
                  <a:gd name="f579" fmla="*/ f468 f232 1"/>
                  <a:gd name="f580" fmla="*/ f469 f233 1"/>
                  <a:gd name="f581" fmla="*/ f470 f232 1"/>
                  <a:gd name="f582" fmla="*/ f471 f233 1"/>
                  <a:gd name="f583" fmla="*/ f472 f232 1"/>
                  <a:gd name="f584" fmla="*/ f473 f233 1"/>
                  <a:gd name="f585" fmla="*/ f474 f232 1"/>
                  <a:gd name="f586" fmla="*/ f475 f233 1"/>
                  <a:gd name="f587" fmla="*/ f476 f232 1"/>
                  <a:gd name="f588" fmla="*/ f477 f233 1"/>
                  <a:gd name="f589" fmla="*/ f478 f232 1"/>
                  <a:gd name="f590" fmla="*/ f479 f233 1"/>
                  <a:gd name="f591" fmla="*/ f480 f232 1"/>
                  <a:gd name="f592" fmla="*/ f481 f233 1"/>
                  <a:gd name="f593" fmla="*/ f482 f232 1"/>
                  <a:gd name="f594" fmla="*/ f483 f233 1"/>
                  <a:gd name="f595" fmla="*/ f484 f232 1"/>
                  <a:gd name="f596" fmla="*/ f485 f233 1"/>
                  <a:gd name="f597" fmla="*/ f486 f233 1"/>
                  <a:gd name="f598" fmla="*/ f487 f232 1"/>
                  <a:gd name="f599" fmla="*/ f488 f233 1"/>
                  <a:gd name="f600" fmla="*/ f489 f232 1"/>
                  <a:gd name="f601" fmla="*/ f490 f233 1"/>
                  <a:gd name="f602" fmla="*/ f491 f232 1"/>
                  <a:gd name="f603" fmla="*/ f492 f232 1"/>
                  <a:gd name="f604" fmla="*/ f493 f233 1"/>
                  <a:gd name="f605" fmla="*/ f494 f232 1"/>
                  <a:gd name="f606" fmla="*/ f495 f233 1"/>
                  <a:gd name="f607" fmla="*/ f496 f232 1"/>
                  <a:gd name="f608" fmla="*/ f497 f233 1"/>
                  <a:gd name="f609" fmla="*/ f498 f232 1"/>
                  <a:gd name="f610" fmla="*/ f499 f233 1"/>
                  <a:gd name="f611" fmla="*/ f500 f232 1"/>
                  <a:gd name="f612" fmla="*/ f501 f233 1"/>
                  <a:gd name="f613" fmla="*/ f502 f232 1"/>
                  <a:gd name="f614" fmla="*/ f503 f233 1"/>
                  <a:gd name="f615" fmla="*/ f504 f233 1"/>
                  <a:gd name="f616" fmla="*/ f505 f232 1"/>
                  <a:gd name="f617" fmla="*/ f506 f233 1"/>
                  <a:gd name="f618" fmla="*/ f507 f232 1"/>
                  <a:gd name="f619" fmla="*/ f508 f233 1"/>
                  <a:gd name="f620" fmla="*/ f509 f232 1"/>
                  <a:gd name="f621" fmla="*/ f510 f233 1"/>
                  <a:gd name="f622" fmla="*/ f511 f232 1"/>
                  <a:gd name="f623" fmla="*/ f512 f233 1"/>
                  <a:gd name="f624" fmla="*/ f513 f232 1"/>
                  <a:gd name="f625" fmla="*/ f514 f233 1"/>
                  <a:gd name="f626" fmla="*/ f515 f232 1"/>
                  <a:gd name="f627" fmla="*/ f516 f233 1"/>
                  <a:gd name="f628" fmla="*/ f517 f232 1"/>
                  <a:gd name="f629" fmla="*/ f518 f233 1"/>
                  <a:gd name="f630" fmla="*/ f519 f232 1"/>
                  <a:gd name="f631" fmla="*/ f520 f233 1"/>
                  <a:gd name="f632" fmla="*/ f521 f232 1"/>
                  <a:gd name="f633" fmla="*/ f522 f233 1"/>
                  <a:gd name="f634" fmla="*/ f523 f232 1"/>
                  <a:gd name="f635" fmla="*/ f524 f233 1"/>
                  <a:gd name="f636" fmla="*/ f525 f232 1"/>
                  <a:gd name="f637" fmla="*/ f526 f233 1"/>
                  <a:gd name="f638" fmla="*/ f527 f232 1"/>
                  <a:gd name="f639" fmla="*/ f528 f233 1"/>
                  <a:gd name="f640" fmla="*/ f529 f232 1"/>
                  <a:gd name="f641" fmla="*/ f530 f233 1"/>
                  <a:gd name="f642" fmla="*/ f531 f232 1"/>
                  <a:gd name="f643" fmla="*/ f532 f233 1"/>
                  <a:gd name="f644" fmla="*/ f533 f232 1"/>
                  <a:gd name="f645" fmla="*/ f534 f233 1"/>
                  <a:gd name="f646" fmla="*/ f535 f233 1"/>
                  <a:gd name="f647" fmla="*/ f536 f232 1"/>
                  <a:gd name="f648" fmla="*/ f537 f232 1"/>
                  <a:gd name="f649" fmla="*/ f538 f232 1"/>
                  <a:gd name="f650" fmla="*/ f539 f233 1"/>
                  <a:gd name="f651" fmla="*/ f540 f232 1"/>
                  <a:gd name="f652" fmla="*/ f541 f233 1"/>
                  <a:gd name="f653" fmla="*/ f542 f232 1"/>
                  <a:gd name="f654" fmla="*/ f543 f233 1"/>
                  <a:gd name="f655" fmla="*/ f544 f232 1"/>
                  <a:gd name="f656" fmla="*/ f545 f233 1"/>
                  <a:gd name="f657" fmla="*/ f546 f232 1"/>
                  <a:gd name="f658" fmla="*/ f547 f233 1"/>
                  <a:gd name="f659" fmla="*/ f548 f233 1"/>
                  <a:gd name="f660" fmla="*/ f549 f232 1"/>
                  <a:gd name="f661" fmla="*/ f550 f232 1"/>
                  <a:gd name="f662" fmla="*/ f551 f233 1"/>
                  <a:gd name="f663" fmla="*/ f552 f233 1"/>
                  <a:gd name="f664" fmla="*/ f553 f232 1"/>
                  <a:gd name="f665" fmla="*/ f554 f233 1"/>
                  <a:gd name="f666" fmla="*/ f555 f232 1"/>
                  <a:gd name="f667" fmla="*/ f556 f233 1"/>
                  <a:gd name="f668" fmla="*/ f557 f233 1"/>
                  <a:gd name="f669" fmla="*/ f558 f232 1"/>
                  <a:gd name="f670" fmla="*/ f559 f232 1"/>
                  <a:gd name="f671" fmla="*/ f560 f233 1"/>
                  <a:gd name="f672" fmla="*/ f561 f232 1"/>
                  <a:gd name="f673" fmla="*/ f562 f233 1"/>
                  <a:gd name="f674" fmla="*/ f563 f232 1"/>
                  <a:gd name="f675" fmla="*/ f564 f233 1"/>
                  <a:gd name="f676" fmla="*/ f565 f232 1"/>
                  <a:gd name="f677" fmla="*/ f566 f233 1"/>
                  <a:gd name="f678" fmla="*/ f567 f232 1"/>
                  <a:gd name="f679" fmla="*/ f568 f233 1"/>
                </a:gdLst>
                <a:ahLst/>
                <a:cxnLst>
                  <a:cxn ang="3cd4">
                    <a:pos x="hc" y="t"/>
                  </a:cxn>
                  <a:cxn ang="0">
                    <a:pos x="r" y="vc"/>
                  </a:cxn>
                  <a:cxn ang="cd4">
                    <a:pos x="hc" y="b"/>
                  </a:cxn>
                  <a:cxn ang="cd2">
                    <a:pos x="l" y="vc"/>
                  </a:cxn>
                  <a:cxn ang="f350">
                    <a:pos x="f573" y="f574"/>
                  </a:cxn>
                  <a:cxn ang="f350">
                    <a:pos x="f575" y="f576"/>
                  </a:cxn>
                  <a:cxn ang="f350">
                    <a:pos x="f577" y="f578"/>
                  </a:cxn>
                  <a:cxn ang="f350">
                    <a:pos x="f579" y="f580"/>
                  </a:cxn>
                  <a:cxn ang="f350">
                    <a:pos x="f581" y="f582"/>
                  </a:cxn>
                  <a:cxn ang="f350">
                    <a:pos x="f583" y="f584"/>
                  </a:cxn>
                  <a:cxn ang="f350">
                    <a:pos x="f585" y="f586"/>
                  </a:cxn>
                  <a:cxn ang="f350">
                    <a:pos x="f587" y="f588"/>
                  </a:cxn>
                  <a:cxn ang="f350">
                    <a:pos x="f589" y="f590"/>
                  </a:cxn>
                  <a:cxn ang="f350">
                    <a:pos x="f591" y="f592"/>
                  </a:cxn>
                  <a:cxn ang="f350">
                    <a:pos x="f593" y="f594"/>
                  </a:cxn>
                  <a:cxn ang="f350">
                    <a:pos x="f595" y="f596"/>
                  </a:cxn>
                  <a:cxn ang="f350">
                    <a:pos x="f595" y="f597"/>
                  </a:cxn>
                  <a:cxn ang="f350">
                    <a:pos x="f595" y="f597"/>
                  </a:cxn>
                  <a:cxn ang="f350">
                    <a:pos x="f598" y="f599"/>
                  </a:cxn>
                  <a:cxn ang="f350">
                    <a:pos x="f600" y="f601"/>
                  </a:cxn>
                  <a:cxn ang="f350">
                    <a:pos x="f602" y="f599"/>
                  </a:cxn>
                  <a:cxn ang="f350">
                    <a:pos x="f603" y="f604"/>
                  </a:cxn>
                  <a:cxn ang="f350">
                    <a:pos x="f605" y="f606"/>
                  </a:cxn>
                  <a:cxn ang="f350">
                    <a:pos x="f607" y="f608"/>
                  </a:cxn>
                  <a:cxn ang="f350">
                    <a:pos x="f609" y="f610"/>
                  </a:cxn>
                  <a:cxn ang="f350">
                    <a:pos x="f611" y="f612"/>
                  </a:cxn>
                  <a:cxn ang="f350">
                    <a:pos x="f613" y="f614"/>
                  </a:cxn>
                  <a:cxn ang="f350">
                    <a:pos x="f589" y="f615"/>
                  </a:cxn>
                  <a:cxn ang="f350">
                    <a:pos x="f616" y="f617"/>
                  </a:cxn>
                  <a:cxn ang="f350">
                    <a:pos x="f618" y="f619"/>
                  </a:cxn>
                  <a:cxn ang="f350">
                    <a:pos x="f620" y="f621"/>
                  </a:cxn>
                  <a:cxn ang="f350">
                    <a:pos x="f622" y="f623"/>
                  </a:cxn>
                  <a:cxn ang="f350">
                    <a:pos x="f624" y="f625"/>
                  </a:cxn>
                  <a:cxn ang="f350">
                    <a:pos x="f626" y="f627"/>
                  </a:cxn>
                  <a:cxn ang="f350">
                    <a:pos x="f628" y="f629"/>
                  </a:cxn>
                  <a:cxn ang="f350">
                    <a:pos x="f630" y="f631"/>
                  </a:cxn>
                  <a:cxn ang="f350">
                    <a:pos x="f632" y="f633"/>
                  </a:cxn>
                  <a:cxn ang="f350">
                    <a:pos x="f634" y="f635"/>
                  </a:cxn>
                  <a:cxn ang="f350">
                    <a:pos x="f636" y="f637"/>
                  </a:cxn>
                  <a:cxn ang="f350">
                    <a:pos x="f638" y="f639"/>
                  </a:cxn>
                  <a:cxn ang="f350">
                    <a:pos x="f640" y="f641"/>
                  </a:cxn>
                  <a:cxn ang="f350">
                    <a:pos x="f642" y="f643"/>
                  </a:cxn>
                  <a:cxn ang="f350">
                    <a:pos x="f644" y="f645"/>
                  </a:cxn>
                  <a:cxn ang="f350">
                    <a:pos x="f628" y="f646"/>
                  </a:cxn>
                  <a:cxn ang="f350">
                    <a:pos x="f647" y="f645"/>
                  </a:cxn>
                  <a:cxn ang="f350">
                    <a:pos x="f648" y="f631"/>
                  </a:cxn>
                  <a:cxn ang="f350">
                    <a:pos x="f649" y="f650"/>
                  </a:cxn>
                  <a:cxn ang="f350">
                    <a:pos x="f651" y="f652"/>
                  </a:cxn>
                  <a:cxn ang="f350">
                    <a:pos x="f653" y="f654"/>
                  </a:cxn>
                  <a:cxn ang="f350">
                    <a:pos x="f655" y="f656"/>
                  </a:cxn>
                  <a:cxn ang="f350">
                    <a:pos x="f657" y="f658"/>
                  </a:cxn>
                  <a:cxn ang="f350">
                    <a:pos x="f653" y="f659"/>
                  </a:cxn>
                  <a:cxn ang="f350">
                    <a:pos x="f660" y="f658"/>
                  </a:cxn>
                  <a:cxn ang="f350">
                    <a:pos x="f661" y="f662"/>
                  </a:cxn>
                  <a:cxn ang="f350">
                    <a:pos x="f603" y="f663"/>
                  </a:cxn>
                  <a:cxn ang="f350">
                    <a:pos x="f664" y="f665"/>
                  </a:cxn>
                  <a:cxn ang="f350">
                    <a:pos x="f666" y="f667"/>
                  </a:cxn>
                  <a:cxn ang="f350">
                    <a:pos x="f607" y="f668"/>
                  </a:cxn>
                  <a:cxn ang="f350">
                    <a:pos x="f669" y="f667"/>
                  </a:cxn>
                  <a:cxn ang="f350">
                    <a:pos x="f670" y="f671"/>
                  </a:cxn>
                  <a:cxn ang="f350">
                    <a:pos x="f672" y="f673"/>
                  </a:cxn>
                  <a:cxn ang="f350">
                    <a:pos x="f674" y="f675"/>
                  </a:cxn>
                  <a:cxn ang="f350">
                    <a:pos x="f676" y="f677"/>
                  </a:cxn>
                  <a:cxn ang="f350">
                    <a:pos x="f678" y="f679"/>
                  </a:cxn>
                </a:cxnLst>
                <a:rect l="f569" t="f572" r="f570" b="f571"/>
                <a:pathLst>
                  <a:path w="226" h="211">
                    <a:moveTo>
                      <a:pt x="f8" y="f9"/>
                    </a:moveTo>
                    <a:cubicBezTo>
                      <a:pt x="f8" y="f10"/>
                      <a:pt x="f11" y="f12"/>
                      <a:pt x="f13" y="f14"/>
                    </a:cubicBezTo>
                    <a:cubicBezTo>
                      <a:pt x="f15" y="f14"/>
                      <a:pt x="f16" y="f10"/>
                      <a:pt x="f16" y="f14"/>
                    </a:cubicBezTo>
                    <a:cubicBezTo>
                      <a:pt x="f16" y="f17"/>
                      <a:pt x="f18" y="f19"/>
                      <a:pt x="f16" y="f20"/>
                    </a:cubicBezTo>
                    <a:cubicBezTo>
                      <a:pt x="f16" y="f20"/>
                      <a:pt x="f16" y="f20"/>
                      <a:pt x="f16" y="f20"/>
                    </a:cubicBezTo>
                    <a:cubicBezTo>
                      <a:pt x="f16" y="f20"/>
                      <a:pt x="f16" y="f20"/>
                      <a:pt x="f16" y="f20"/>
                    </a:cubicBezTo>
                    <a:cubicBezTo>
                      <a:pt x="f16" y="f20"/>
                      <a:pt x="f16" y="f19"/>
                      <a:pt x="f15" y="f19"/>
                    </a:cubicBezTo>
                    <a:cubicBezTo>
                      <a:pt x="f15" y="f19"/>
                      <a:pt x="f13" y="f14"/>
                      <a:pt x="f8" y="f14"/>
                    </a:cubicBezTo>
                    <a:cubicBezTo>
                      <a:pt x="f11" y="f19"/>
                      <a:pt x="f11" y="f19"/>
                      <a:pt x="f11" y="f19"/>
                    </a:cubicBezTo>
                    <a:cubicBezTo>
                      <a:pt x="f13" y="f20"/>
                      <a:pt x="f13" y="f20"/>
                      <a:pt x="f13" y="f20"/>
                    </a:cubicBezTo>
                    <a:cubicBezTo>
                      <a:pt x="f13" y="f21"/>
                      <a:pt x="f13" y="f21"/>
                      <a:pt x="f13" y="f21"/>
                    </a:cubicBezTo>
                    <a:cubicBezTo>
                      <a:pt x="f13" y="f21"/>
                      <a:pt x="f8" y="f22"/>
                      <a:pt x="f11" y="f23"/>
                    </a:cubicBezTo>
                    <a:cubicBezTo>
                      <a:pt x="f24" y="f25"/>
                      <a:pt x="f26" y="f27"/>
                      <a:pt x="f26" y="f27"/>
                    </a:cubicBezTo>
                    <a:cubicBezTo>
                      <a:pt x="f8" y="f28"/>
                      <a:pt x="f8" y="f28"/>
                      <a:pt x="f8" y="f28"/>
                    </a:cubicBezTo>
                    <a:cubicBezTo>
                      <a:pt x="f13" y="f29"/>
                      <a:pt x="f13" y="f29"/>
                      <a:pt x="f13" y="f29"/>
                    </a:cubicBezTo>
                    <a:cubicBezTo>
                      <a:pt x="f13" y="f30"/>
                      <a:pt x="f13" y="f30"/>
                      <a:pt x="f13" y="f30"/>
                    </a:cubicBezTo>
                    <a:cubicBezTo>
                      <a:pt x="f13" y="f30"/>
                      <a:pt x="f16" y="f28"/>
                      <a:pt x="f31" y="f28"/>
                    </a:cubicBezTo>
                    <a:cubicBezTo>
                      <a:pt x="f32" y="f28"/>
                      <a:pt x="f31" y="f28"/>
                      <a:pt x="f33" y="f29"/>
                    </a:cubicBezTo>
                    <a:cubicBezTo>
                      <a:pt x="f34" y="f29"/>
                      <a:pt x="f6" y="f35"/>
                      <a:pt x="f6" y="f35"/>
                    </a:cubicBezTo>
                    <a:cubicBezTo>
                      <a:pt x="f6" y="f35"/>
                      <a:pt x="f36" y="f37"/>
                      <a:pt x="f34" y="f37"/>
                    </a:cubicBezTo>
                    <a:cubicBezTo>
                      <a:pt x="f38" y="f39"/>
                      <a:pt x="f34" y="f39"/>
                      <a:pt x="f32" y="f39"/>
                    </a:cubicBezTo>
                    <a:cubicBezTo>
                      <a:pt x="f16" y="f37"/>
                      <a:pt x="f15" y="f40"/>
                      <a:pt x="f15" y="f40"/>
                    </a:cubicBezTo>
                    <a:cubicBezTo>
                      <a:pt x="f15" y="f40"/>
                      <a:pt x="f13" y="f40"/>
                      <a:pt x="f8" y="f40"/>
                    </a:cubicBezTo>
                    <a:cubicBezTo>
                      <a:pt x="f11" y="f40"/>
                      <a:pt x="f11" y="f40"/>
                      <a:pt x="f24" y="f41"/>
                    </a:cubicBezTo>
                    <a:cubicBezTo>
                      <a:pt x="f7" y="f42"/>
                      <a:pt x="f43" y="f44"/>
                      <a:pt x="f43" y="f44"/>
                    </a:cubicBezTo>
                    <a:cubicBezTo>
                      <a:pt x="f43" y="f44"/>
                      <a:pt x="f45" y="f46"/>
                      <a:pt x="f45" y="f44"/>
                    </a:cubicBezTo>
                    <a:cubicBezTo>
                      <a:pt x="f45" y="f44"/>
                      <a:pt x="f47" y="f48"/>
                      <a:pt x="f47" y="f48"/>
                    </a:cubicBezTo>
                    <a:cubicBezTo>
                      <a:pt x="f47" y="f49"/>
                      <a:pt x="f47" y="f49"/>
                      <a:pt x="f47" y="f49"/>
                    </a:cubicBezTo>
                    <a:cubicBezTo>
                      <a:pt x="f45" y="f50"/>
                      <a:pt x="f45" y="f50"/>
                      <a:pt x="f45" y="f50"/>
                    </a:cubicBezTo>
                    <a:cubicBezTo>
                      <a:pt x="f45" y="f50"/>
                      <a:pt x="f43" y="f50"/>
                      <a:pt x="f43" y="f50"/>
                    </a:cubicBezTo>
                    <a:cubicBezTo>
                      <a:pt x="f51" y="f52"/>
                      <a:pt x="f51" y="f52"/>
                      <a:pt x="f51" y="f52"/>
                    </a:cubicBezTo>
                    <a:cubicBezTo>
                      <a:pt x="f26" y="f53"/>
                      <a:pt x="f51" y="f54"/>
                      <a:pt x="f45" y="f55"/>
                    </a:cubicBezTo>
                    <a:cubicBezTo>
                      <a:pt x="f56" y="f55"/>
                      <a:pt x="f57" y="f53"/>
                      <a:pt x="f57" y="f53"/>
                    </a:cubicBezTo>
                    <a:cubicBezTo>
                      <a:pt x="f58" y="f53"/>
                      <a:pt x="f59" y="f55"/>
                      <a:pt x="f59" y="f54"/>
                    </a:cubicBezTo>
                    <a:cubicBezTo>
                      <a:pt x="f59" y="f60"/>
                      <a:pt x="f61" y="f60"/>
                      <a:pt x="f62" y="f63"/>
                    </a:cubicBezTo>
                    <a:cubicBezTo>
                      <a:pt x="f58" y="f63"/>
                      <a:pt x="f57" y="f64"/>
                      <a:pt x="f57" y="f64"/>
                    </a:cubicBezTo>
                    <a:cubicBezTo>
                      <a:pt x="f62" y="f65"/>
                      <a:pt x="f62" y="f65"/>
                      <a:pt x="f62" y="f65"/>
                    </a:cubicBezTo>
                    <a:cubicBezTo>
                      <a:pt x="f58" y="f66"/>
                      <a:pt x="f58" y="f66"/>
                      <a:pt x="f58" y="f66"/>
                    </a:cubicBezTo>
                    <a:cubicBezTo>
                      <a:pt x="f67" y="f68"/>
                      <a:pt x="f67" y="f68"/>
                      <a:pt x="f67" y="f68"/>
                    </a:cubicBezTo>
                    <a:cubicBezTo>
                      <a:pt x="f67" y="f69"/>
                      <a:pt x="f67" y="f69"/>
                      <a:pt x="f67" y="f69"/>
                    </a:cubicBezTo>
                    <a:cubicBezTo>
                      <a:pt x="f70" y="f71"/>
                      <a:pt x="f70" y="f71"/>
                      <a:pt x="f70" y="f71"/>
                    </a:cubicBezTo>
                    <a:cubicBezTo>
                      <a:pt x="f72" y="f73"/>
                      <a:pt x="f72" y="f73"/>
                      <a:pt x="f72" y="f73"/>
                    </a:cubicBezTo>
                    <a:cubicBezTo>
                      <a:pt x="f72" y="f73"/>
                      <a:pt x="f74" y="f75"/>
                      <a:pt x="f74" y="f76"/>
                    </a:cubicBezTo>
                    <a:cubicBezTo>
                      <a:pt x="f77" y="f78"/>
                      <a:pt x="f79" y="f78"/>
                      <a:pt x="f79" y="f78"/>
                    </a:cubicBezTo>
                    <a:cubicBezTo>
                      <a:pt x="f80" y="f78"/>
                      <a:pt x="f80" y="f78"/>
                      <a:pt x="f80" y="f78"/>
                    </a:cubicBezTo>
                    <a:cubicBezTo>
                      <a:pt x="f81" y="f65"/>
                      <a:pt x="f81" y="f65"/>
                      <a:pt x="f81" y="f65"/>
                    </a:cubicBezTo>
                    <a:cubicBezTo>
                      <a:pt x="f81" y="f65"/>
                      <a:pt x="f82" y="f83"/>
                      <a:pt x="f84" y="f83"/>
                    </a:cubicBezTo>
                    <a:cubicBezTo>
                      <a:pt x="f85" y="f83"/>
                      <a:pt x="f86" y="f65"/>
                      <a:pt x="f86" y="f65"/>
                    </a:cubicBezTo>
                    <a:cubicBezTo>
                      <a:pt x="f87" y="f83"/>
                      <a:pt x="f87" y="f83"/>
                      <a:pt x="f87" y="f83"/>
                    </a:cubicBezTo>
                    <a:cubicBezTo>
                      <a:pt x="f88" y="f89"/>
                      <a:pt x="f88" y="f89"/>
                      <a:pt x="f88" y="f89"/>
                    </a:cubicBezTo>
                    <a:cubicBezTo>
                      <a:pt x="f90" y="f76"/>
                      <a:pt x="f90" y="f76"/>
                      <a:pt x="f90" y="f76"/>
                    </a:cubicBezTo>
                    <a:cubicBezTo>
                      <a:pt x="f91" y="f75"/>
                      <a:pt x="f91" y="f75"/>
                      <a:pt x="f91" y="f75"/>
                    </a:cubicBezTo>
                    <a:cubicBezTo>
                      <a:pt x="f92" y="f73"/>
                      <a:pt x="f92" y="f73"/>
                      <a:pt x="f92" y="f73"/>
                    </a:cubicBezTo>
                    <a:cubicBezTo>
                      <a:pt x="f93" y="f68"/>
                      <a:pt x="f93" y="f68"/>
                      <a:pt x="f93" y="f68"/>
                    </a:cubicBezTo>
                    <a:cubicBezTo>
                      <a:pt x="f94" y="f68"/>
                      <a:pt x="f94" y="f68"/>
                      <a:pt x="f94" y="f68"/>
                    </a:cubicBezTo>
                    <a:cubicBezTo>
                      <a:pt x="f94" y="f68"/>
                      <a:pt x="f94" y="f68"/>
                      <a:pt x="f94" y="f68"/>
                    </a:cubicBezTo>
                    <a:cubicBezTo>
                      <a:pt x="f94" y="f68"/>
                      <a:pt x="f94" y="f68"/>
                      <a:pt x="f94" y="f68"/>
                    </a:cubicBezTo>
                    <a:cubicBezTo>
                      <a:pt x="f95" y="f96"/>
                      <a:pt x="f95" y="f96"/>
                      <a:pt x="f95" y="f96"/>
                    </a:cubicBezTo>
                    <a:cubicBezTo>
                      <a:pt x="f95" y="f69"/>
                      <a:pt x="f95" y="f69"/>
                      <a:pt x="f95" y="f69"/>
                    </a:cubicBezTo>
                    <a:cubicBezTo>
                      <a:pt x="f97" y="f69"/>
                      <a:pt x="f97" y="f69"/>
                      <a:pt x="f97" y="f71"/>
                    </a:cubicBezTo>
                    <a:cubicBezTo>
                      <a:pt x="f98" y="f99"/>
                      <a:pt x="f98" y="f99"/>
                      <a:pt x="f98" y="f99"/>
                    </a:cubicBezTo>
                    <a:cubicBezTo>
                      <a:pt x="f100" y="f101"/>
                      <a:pt x="f100" y="f101"/>
                      <a:pt x="f100" y="f101"/>
                    </a:cubicBezTo>
                    <a:cubicBezTo>
                      <a:pt x="f102" y="f101"/>
                      <a:pt x="f102" y="f101"/>
                      <a:pt x="f102" y="f101"/>
                    </a:cubicBezTo>
                    <a:cubicBezTo>
                      <a:pt x="f102" y="f101"/>
                      <a:pt x="f102" y="f101"/>
                      <a:pt x="f102" y="f101"/>
                    </a:cubicBezTo>
                    <a:cubicBezTo>
                      <a:pt x="f103" y="f104"/>
                      <a:pt x="f103" y="f104"/>
                      <a:pt x="f103" y="f104"/>
                    </a:cubicBezTo>
                    <a:cubicBezTo>
                      <a:pt x="f105" y="f106"/>
                      <a:pt x="f105" y="f106"/>
                      <a:pt x="f105" y="f106"/>
                    </a:cubicBezTo>
                    <a:cubicBezTo>
                      <a:pt x="f107" y="f108"/>
                      <a:pt x="f107" y="f108"/>
                      <a:pt x="f107" y="f108"/>
                    </a:cubicBezTo>
                    <a:cubicBezTo>
                      <a:pt x="f109" y="f110"/>
                      <a:pt x="f109" y="f110"/>
                      <a:pt x="f109" y="f110"/>
                    </a:cubicBezTo>
                    <a:cubicBezTo>
                      <a:pt x="f111" y="f112"/>
                      <a:pt x="f111" y="f112"/>
                      <a:pt x="f111" y="f112"/>
                    </a:cubicBezTo>
                    <a:cubicBezTo>
                      <a:pt x="f113" y="f114"/>
                      <a:pt x="f113" y="f114"/>
                      <a:pt x="f113" y="f114"/>
                    </a:cubicBezTo>
                    <a:cubicBezTo>
                      <a:pt x="f113" y="f114"/>
                      <a:pt x="f113" y="f114"/>
                      <a:pt x="f113" y="f114"/>
                    </a:cubicBezTo>
                    <a:cubicBezTo>
                      <a:pt x="f113" y="f114"/>
                      <a:pt x="f115" y="f5"/>
                      <a:pt x="f115" y="f5"/>
                    </a:cubicBezTo>
                    <a:cubicBezTo>
                      <a:pt x="f115" y="f5"/>
                      <a:pt x="f116" y="f5"/>
                      <a:pt x="f116" y="f5"/>
                    </a:cubicBezTo>
                    <a:cubicBezTo>
                      <a:pt x="f117" y="f5"/>
                      <a:pt x="f118" y="f5"/>
                      <a:pt x="f118" y="f5"/>
                    </a:cubicBezTo>
                    <a:cubicBezTo>
                      <a:pt x="f118" y="f5"/>
                      <a:pt x="f119" y="f114"/>
                      <a:pt x="f120" y="f114"/>
                    </a:cubicBezTo>
                    <a:cubicBezTo>
                      <a:pt x="f120" y="f114"/>
                      <a:pt x="f121" y="f112"/>
                      <a:pt x="f121" y="f112"/>
                    </a:cubicBezTo>
                    <a:cubicBezTo>
                      <a:pt x="f122" y="f123"/>
                      <a:pt x="f122" y="f123"/>
                      <a:pt x="f122" y="f123"/>
                    </a:cubicBezTo>
                    <a:cubicBezTo>
                      <a:pt x="f121" y="f124"/>
                      <a:pt x="f121" y="f124"/>
                      <a:pt x="f121" y="f124"/>
                    </a:cubicBezTo>
                    <a:cubicBezTo>
                      <a:pt x="f119" y="f108"/>
                      <a:pt x="f118" y="f108"/>
                      <a:pt x="f125" y="f126"/>
                    </a:cubicBezTo>
                    <a:cubicBezTo>
                      <a:pt x="f127" y="f128"/>
                      <a:pt x="f127" y="f128"/>
                      <a:pt x="f127" y="f128"/>
                    </a:cubicBezTo>
                    <a:cubicBezTo>
                      <a:pt x="f129" y="f126"/>
                      <a:pt x="f129" y="f126"/>
                      <a:pt x="f129" y="f126"/>
                    </a:cubicBezTo>
                    <a:cubicBezTo>
                      <a:pt x="f130" y="f108"/>
                      <a:pt x="f130" y="f108"/>
                      <a:pt x="f130" y="f108"/>
                    </a:cubicBezTo>
                    <a:cubicBezTo>
                      <a:pt x="f130" y="f108"/>
                      <a:pt x="f130" y="f108"/>
                      <a:pt x="f130" y="f108"/>
                    </a:cubicBezTo>
                    <a:cubicBezTo>
                      <a:pt x="f130" y="f108"/>
                      <a:pt x="f130" y="f106"/>
                      <a:pt x="f130" y="f106"/>
                    </a:cubicBezTo>
                    <a:cubicBezTo>
                      <a:pt x="f131" y="f132"/>
                      <a:pt x="f131" y="f132"/>
                      <a:pt x="f131" y="f132"/>
                    </a:cubicBezTo>
                    <a:cubicBezTo>
                      <a:pt x="f133" y="f134"/>
                      <a:pt x="f133" y="f134"/>
                      <a:pt x="f133" y="f134"/>
                    </a:cubicBezTo>
                    <a:cubicBezTo>
                      <a:pt x="f135" y="f104"/>
                      <a:pt x="f135" y="f104"/>
                      <a:pt x="f135" y="f104"/>
                    </a:cubicBezTo>
                    <a:cubicBezTo>
                      <a:pt x="f136" y="f137"/>
                      <a:pt x="f136" y="f137"/>
                      <a:pt x="f136" y="f137"/>
                    </a:cubicBezTo>
                    <a:cubicBezTo>
                      <a:pt x="f138" y="f137"/>
                      <a:pt x="f138" y="f137"/>
                      <a:pt x="f138" y="f137"/>
                    </a:cubicBezTo>
                    <a:cubicBezTo>
                      <a:pt x="f139" y="f140"/>
                      <a:pt x="f139" y="f140"/>
                      <a:pt x="f139" y="f140"/>
                    </a:cubicBezTo>
                    <a:cubicBezTo>
                      <a:pt x="f141" y="f142"/>
                      <a:pt x="f141" y="f142"/>
                      <a:pt x="f141" y="f142"/>
                    </a:cubicBezTo>
                    <a:cubicBezTo>
                      <a:pt x="f141" y="f142"/>
                      <a:pt x="f143" y="f142"/>
                      <a:pt x="f143" y="f142"/>
                    </a:cubicBezTo>
                    <a:cubicBezTo>
                      <a:pt x="f143" y="f142"/>
                      <a:pt x="f14" y="f144"/>
                      <a:pt x="f14" y="f144"/>
                    </a:cubicBezTo>
                    <a:cubicBezTo>
                      <a:pt x="f14" y="f145"/>
                      <a:pt x="f14" y="f145"/>
                      <a:pt x="f14" y="f145"/>
                    </a:cubicBezTo>
                    <a:cubicBezTo>
                      <a:pt x="f14" y="f145"/>
                      <a:pt x="f19" y="f146"/>
                      <a:pt x="f19" y="f146"/>
                    </a:cubicBezTo>
                    <a:cubicBezTo>
                      <a:pt x="f19" y="f146"/>
                      <a:pt x="f19" y="f69"/>
                      <a:pt x="f19" y="f69"/>
                    </a:cubicBezTo>
                    <a:cubicBezTo>
                      <a:pt x="f19" y="f69"/>
                      <a:pt x="f12" y="f96"/>
                      <a:pt x="f12" y="f96"/>
                    </a:cubicBezTo>
                    <a:cubicBezTo>
                      <a:pt x="f10" y="f68"/>
                      <a:pt x="f10" y="f68"/>
                      <a:pt x="f10" y="f68"/>
                    </a:cubicBezTo>
                    <a:cubicBezTo>
                      <a:pt x="f143" y="f66"/>
                      <a:pt x="f143" y="f66"/>
                      <a:pt x="f143" y="f66"/>
                    </a:cubicBezTo>
                    <a:cubicBezTo>
                      <a:pt x="f143" y="f66"/>
                      <a:pt x="f9" y="f73"/>
                      <a:pt x="f9" y="f73"/>
                    </a:cubicBezTo>
                    <a:cubicBezTo>
                      <a:pt x="f143" y="f73"/>
                      <a:pt x="f143" y="f78"/>
                      <a:pt x="f143" y="f78"/>
                    </a:cubicBezTo>
                    <a:cubicBezTo>
                      <a:pt x="f9" y="f83"/>
                      <a:pt x="f9" y="f83"/>
                      <a:pt x="f9" y="f83"/>
                    </a:cubicBezTo>
                    <a:cubicBezTo>
                      <a:pt x="f143" y="f147"/>
                      <a:pt x="f143" y="f147"/>
                      <a:pt x="f143" y="f147"/>
                    </a:cubicBezTo>
                    <a:cubicBezTo>
                      <a:pt x="f9" y="f148"/>
                      <a:pt x="f9" y="f148"/>
                      <a:pt x="f9" y="f148"/>
                    </a:cubicBezTo>
                    <a:cubicBezTo>
                      <a:pt x="f9" y="f148"/>
                      <a:pt x="f141" y="f148"/>
                      <a:pt x="f9" y="f63"/>
                    </a:cubicBezTo>
                    <a:cubicBezTo>
                      <a:pt x="f143" y="f63"/>
                      <a:pt x="f10" y="f60"/>
                      <a:pt x="f10" y="f60"/>
                    </a:cubicBezTo>
                    <a:cubicBezTo>
                      <a:pt x="f10" y="f60"/>
                      <a:pt x="f14" y="f60"/>
                      <a:pt x="f14" y="f60"/>
                    </a:cubicBezTo>
                    <a:cubicBezTo>
                      <a:pt x="f14" y="f60"/>
                      <a:pt x="f17" y="f60"/>
                      <a:pt x="f17" y="f60"/>
                    </a:cubicBezTo>
                    <a:cubicBezTo>
                      <a:pt x="f20" y="f55"/>
                      <a:pt x="f20" y="f55"/>
                      <a:pt x="f20" y="f55"/>
                    </a:cubicBezTo>
                    <a:cubicBezTo>
                      <a:pt x="f149" y="f54"/>
                      <a:pt x="f149" y="f54"/>
                      <a:pt x="f149" y="f54"/>
                    </a:cubicBezTo>
                    <a:cubicBezTo>
                      <a:pt x="f149" y="f53"/>
                      <a:pt x="f149" y="f53"/>
                      <a:pt x="f149" y="f53"/>
                    </a:cubicBezTo>
                    <a:cubicBezTo>
                      <a:pt x="f150" y="f151"/>
                      <a:pt x="f150" y="f151"/>
                      <a:pt x="f150" y="f151"/>
                    </a:cubicBezTo>
                    <a:cubicBezTo>
                      <a:pt x="f152" y="f52"/>
                      <a:pt x="f152" y="f52"/>
                      <a:pt x="f152" y="f52"/>
                    </a:cubicBezTo>
                    <a:cubicBezTo>
                      <a:pt x="f23" y="f49"/>
                      <a:pt x="f23" y="f49"/>
                      <a:pt x="f23" y="f49"/>
                    </a:cubicBezTo>
                    <a:cubicBezTo>
                      <a:pt x="f152" y="f48"/>
                      <a:pt x="f152" y="f48"/>
                      <a:pt x="f152" y="f48"/>
                    </a:cubicBezTo>
                    <a:cubicBezTo>
                      <a:pt x="f152" y="f48"/>
                      <a:pt x="f22" y="f153"/>
                      <a:pt x="f22" y="f48"/>
                    </a:cubicBezTo>
                    <a:cubicBezTo>
                      <a:pt x="f22" y="f48"/>
                      <a:pt x="f22" y="f49"/>
                      <a:pt x="f22" y="f49"/>
                    </a:cubicBezTo>
                    <a:cubicBezTo>
                      <a:pt x="f150" y="f48"/>
                      <a:pt x="f21" y="f153"/>
                      <a:pt x="f21" y="f153"/>
                    </a:cubicBezTo>
                    <a:cubicBezTo>
                      <a:pt x="f154" y="f46"/>
                      <a:pt x="f154" y="f46"/>
                      <a:pt x="f154" y="f46"/>
                    </a:cubicBezTo>
                    <a:cubicBezTo>
                      <a:pt x="f154" y="f46"/>
                      <a:pt x="f150" y="f46"/>
                      <a:pt x="f150" y="f46"/>
                    </a:cubicBezTo>
                    <a:cubicBezTo>
                      <a:pt x="f150" y="f46"/>
                      <a:pt x="f22" y="f42"/>
                      <a:pt x="f22" y="f42"/>
                    </a:cubicBezTo>
                    <a:cubicBezTo>
                      <a:pt x="f152" y="f155"/>
                      <a:pt x="f152" y="f155"/>
                      <a:pt x="f152" y="f155"/>
                    </a:cubicBezTo>
                    <a:cubicBezTo>
                      <a:pt x="f152" y="f41"/>
                      <a:pt x="f152" y="f41"/>
                      <a:pt x="f152" y="f40"/>
                    </a:cubicBezTo>
                    <a:cubicBezTo>
                      <a:pt x="f152" y="f40"/>
                      <a:pt x="f152" y="f37"/>
                      <a:pt x="f152" y="f37"/>
                    </a:cubicBezTo>
                    <a:cubicBezTo>
                      <a:pt x="f22" y="f37"/>
                      <a:pt x="f150" y="f35"/>
                      <a:pt x="f150" y="f35"/>
                    </a:cubicBezTo>
                    <a:cubicBezTo>
                      <a:pt x="f150" y="f35"/>
                      <a:pt x="f21" y="f156"/>
                      <a:pt x="f21" y="f156"/>
                    </a:cubicBezTo>
                    <a:cubicBezTo>
                      <a:pt x="f21" y="f156"/>
                      <a:pt x="f21" y="f30"/>
                      <a:pt x="f21" y="f30"/>
                    </a:cubicBezTo>
                    <a:cubicBezTo>
                      <a:pt x="f21" y="f30"/>
                      <a:pt x="f150" y="f29"/>
                      <a:pt x="f22" y="f29"/>
                    </a:cubicBezTo>
                    <a:cubicBezTo>
                      <a:pt x="f22" y="f29"/>
                      <a:pt x="f23" y="f29"/>
                      <a:pt x="f23" y="f29"/>
                    </a:cubicBezTo>
                    <a:cubicBezTo>
                      <a:pt x="f23" y="f29"/>
                      <a:pt x="f25" y="f157"/>
                      <a:pt x="f25" y="f157"/>
                    </a:cubicBezTo>
                    <a:cubicBezTo>
                      <a:pt x="f25" y="f157"/>
                      <a:pt x="f27" y="f157"/>
                      <a:pt x="f157" y="f157"/>
                    </a:cubicBezTo>
                    <a:cubicBezTo>
                      <a:pt x="f157" y="f157"/>
                      <a:pt x="f25" y="f27"/>
                      <a:pt x="f157" y="f157"/>
                    </a:cubicBezTo>
                    <a:cubicBezTo>
                      <a:pt x="f30" y="f28"/>
                      <a:pt x="f30" y="f29"/>
                      <a:pt x="f30" y="f29"/>
                    </a:cubicBezTo>
                    <a:cubicBezTo>
                      <a:pt x="f30" y="f29"/>
                      <a:pt x="f156" y="f30"/>
                      <a:pt x="f156" y="f30"/>
                    </a:cubicBezTo>
                    <a:cubicBezTo>
                      <a:pt x="f35" y="f30"/>
                      <a:pt x="f39" y="f30"/>
                      <a:pt x="f39" y="f30"/>
                    </a:cubicBezTo>
                    <a:cubicBezTo>
                      <a:pt x="f40" y="f30"/>
                      <a:pt x="f40" y="f30"/>
                      <a:pt x="f40" y="f30"/>
                    </a:cubicBezTo>
                    <a:cubicBezTo>
                      <a:pt x="f41" y="f156"/>
                      <a:pt x="f41" y="f156"/>
                      <a:pt x="f41" y="f156"/>
                    </a:cubicBezTo>
                    <a:cubicBezTo>
                      <a:pt x="f155" y="f29"/>
                      <a:pt x="f155" y="f29"/>
                      <a:pt x="f155" y="f29"/>
                    </a:cubicBezTo>
                    <a:cubicBezTo>
                      <a:pt x="f155" y="f29"/>
                      <a:pt x="f155" y="f28"/>
                      <a:pt x="f42" y="f28"/>
                    </a:cubicBezTo>
                    <a:cubicBezTo>
                      <a:pt x="f46" y="f157"/>
                      <a:pt x="f42" y="f157"/>
                      <a:pt x="f46" y="f157"/>
                    </a:cubicBezTo>
                    <a:cubicBezTo>
                      <a:pt x="f153" y="f157"/>
                      <a:pt x="f48" y="f29"/>
                      <a:pt x="f48" y="f29"/>
                    </a:cubicBezTo>
                    <a:cubicBezTo>
                      <a:pt x="f48" y="f29"/>
                      <a:pt x="f50" y="f30"/>
                      <a:pt x="f50" y="f30"/>
                    </a:cubicBezTo>
                    <a:cubicBezTo>
                      <a:pt x="f52" y="f156"/>
                      <a:pt x="f52" y="f156"/>
                      <a:pt x="f52" y="f156"/>
                    </a:cubicBezTo>
                    <a:cubicBezTo>
                      <a:pt x="f151" y="f156"/>
                      <a:pt x="f151" y="f30"/>
                      <a:pt x="f151" y="f35"/>
                    </a:cubicBezTo>
                    <a:cubicBezTo>
                      <a:pt x="f151" y="f39"/>
                      <a:pt x="f151" y="f39"/>
                      <a:pt x="f151" y="f39"/>
                    </a:cubicBezTo>
                    <a:cubicBezTo>
                      <a:pt x="f53" y="f37"/>
                      <a:pt x="f53" y="f39"/>
                      <a:pt x="f55" y="f37"/>
                    </a:cubicBezTo>
                    <a:cubicBezTo>
                      <a:pt x="f55" y="f40"/>
                      <a:pt x="f54" y="f41"/>
                      <a:pt x="f54" y="f41"/>
                    </a:cubicBezTo>
                    <a:cubicBezTo>
                      <a:pt x="f60" y="f42"/>
                      <a:pt x="f60" y="f42"/>
                      <a:pt x="f60" y="f42"/>
                    </a:cubicBezTo>
                    <a:cubicBezTo>
                      <a:pt x="f60" y="f42"/>
                      <a:pt x="f60" y="f42"/>
                      <a:pt x="f60" y="f155"/>
                    </a:cubicBezTo>
                    <a:cubicBezTo>
                      <a:pt x="f63" y="f41"/>
                      <a:pt x="f148" y="f41"/>
                      <a:pt x="f148" y="f41"/>
                    </a:cubicBezTo>
                    <a:cubicBezTo>
                      <a:pt x="f148" y="f40"/>
                      <a:pt x="f64" y="f37"/>
                      <a:pt x="f64" y="f37"/>
                    </a:cubicBezTo>
                    <a:cubicBezTo>
                      <a:pt x="f64" y="f37"/>
                      <a:pt x="f147" y="f39"/>
                      <a:pt x="f147" y="f35"/>
                    </a:cubicBezTo>
                    <a:cubicBezTo>
                      <a:pt x="f64" y="f35"/>
                      <a:pt x="f64" y="f35"/>
                      <a:pt x="f64" y="f156"/>
                    </a:cubicBezTo>
                    <a:cubicBezTo>
                      <a:pt x="f64" y="f156"/>
                      <a:pt x="f147" y="f30"/>
                      <a:pt x="f147" y="f30"/>
                    </a:cubicBezTo>
                    <a:cubicBezTo>
                      <a:pt x="f83" y="f29"/>
                      <a:pt x="f83" y="f29"/>
                      <a:pt x="f65" y="f29"/>
                    </a:cubicBezTo>
                    <a:cubicBezTo>
                      <a:pt x="f65" y="f28"/>
                      <a:pt x="f78" y="f157"/>
                      <a:pt x="f78" y="f157"/>
                    </a:cubicBezTo>
                    <a:cubicBezTo>
                      <a:pt x="f75" y="f157"/>
                      <a:pt x="f75" y="f157"/>
                      <a:pt x="f75" y="f157"/>
                    </a:cubicBezTo>
                    <a:cubicBezTo>
                      <a:pt x="f68" y="f28"/>
                      <a:pt x="f68" y="f28"/>
                      <a:pt x="f68" y="f28"/>
                    </a:cubicBezTo>
                    <a:cubicBezTo>
                      <a:pt x="f69" y="f27"/>
                      <a:pt x="f69" y="f27"/>
                      <a:pt x="f69" y="f27"/>
                    </a:cubicBezTo>
                    <a:cubicBezTo>
                      <a:pt x="f69" y="f27"/>
                      <a:pt x="f71" y="f27"/>
                      <a:pt x="f71" y="f27"/>
                    </a:cubicBezTo>
                    <a:cubicBezTo>
                      <a:pt x="f99" y="f27"/>
                      <a:pt x="f146" y="f27"/>
                      <a:pt x="f146" y="f27"/>
                    </a:cubicBezTo>
                    <a:cubicBezTo>
                      <a:pt x="f146" y="f27"/>
                      <a:pt x="f145" y="f157"/>
                      <a:pt x="f158" y="f157"/>
                    </a:cubicBezTo>
                    <a:cubicBezTo>
                      <a:pt x="f158" y="f157"/>
                      <a:pt x="f144" y="f157"/>
                      <a:pt x="f144" y="f157"/>
                    </a:cubicBezTo>
                    <a:cubicBezTo>
                      <a:pt x="f142" y="f157"/>
                      <a:pt x="f101" y="f157"/>
                      <a:pt x="f101" y="f157"/>
                    </a:cubicBezTo>
                    <a:cubicBezTo>
                      <a:pt x="f101" y="f27"/>
                      <a:pt x="f101" y="f27"/>
                      <a:pt x="f101" y="f27"/>
                    </a:cubicBezTo>
                    <a:cubicBezTo>
                      <a:pt x="f101" y="f27"/>
                      <a:pt x="f142" y="f27"/>
                      <a:pt x="f142" y="f27"/>
                    </a:cubicBezTo>
                    <a:cubicBezTo>
                      <a:pt x="f142" y="f25"/>
                      <a:pt x="f142" y="f23"/>
                      <a:pt x="f142" y="f23"/>
                    </a:cubicBezTo>
                    <a:cubicBezTo>
                      <a:pt x="f142" y="f23"/>
                      <a:pt x="f101" y="f23"/>
                      <a:pt x="f101" y="f23"/>
                    </a:cubicBezTo>
                    <a:cubicBezTo>
                      <a:pt x="f101" y="f152"/>
                      <a:pt x="f137" y="f152"/>
                      <a:pt x="f137" y="f152"/>
                    </a:cubicBezTo>
                    <a:cubicBezTo>
                      <a:pt x="f137" y="f152"/>
                      <a:pt x="f137" y="f22"/>
                      <a:pt x="f137" y="f22"/>
                    </a:cubicBezTo>
                    <a:cubicBezTo>
                      <a:pt x="f137" y="f22"/>
                      <a:pt x="f137" y="f22"/>
                      <a:pt x="f104" y="f22"/>
                    </a:cubicBezTo>
                    <a:cubicBezTo>
                      <a:pt x="f134" y="f22"/>
                      <a:pt x="f134" y="f22"/>
                      <a:pt x="f132" y="f22"/>
                    </a:cubicBezTo>
                    <a:cubicBezTo>
                      <a:pt x="f132" y="f152"/>
                      <a:pt x="f159" y="f152"/>
                      <a:pt x="f106" y="f152"/>
                    </a:cubicBezTo>
                    <a:cubicBezTo>
                      <a:pt x="f106" y="f152"/>
                      <a:pt x="f126" y="f23"/>
                      <a:pt x="f126" y="f23"/>
                    </a:cubicBezTo>
                    <a:cubicBezTo>
                      <a:pt x="f126" y="f23"/>
                      <a:pt x="f128" y="f152"/>
                      <a:pt x="f128" y="f152"/>
                    </a:cubicBezTo>
                    <a:cubicBezTo>
                      <a:pt x="f110" y="f152"/>
                      <a:pt x="f124" y="f152"/>
                      <a:pt x="f123" y="f23"/>
                    </a:cubicBezTo>
                    <a:cubicBezTo>
                      <a:pt x="f123"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7"/>
                      <a:pt x="f112" y="f27"/>
                      <a:pt x="f112" y="f27"/>
                    </a:cubicBezTo>
                    <a:cubicBezTo>
                      <a:pt x="f5" y="f23"/>
                      <a:pt x="f5" y="f23"/>
                      <a:pt x="f5" y="f23"/>
                    </a:cubicBezTo>
                    <a:cubicBezTo>
                      <a:pt x="f160" y="f21"/>
                      <a:pt x="f160" y="f21"/>
                      <a:pt x="f160" y="f21"/>
                    </a:cubicBezTo>
                    <a:cubicBezTo>
                      <a:pt x="f114" y="f154"/>
                      <a:pt x="f114" y="f154"/>
                      <a:pt x="f114" y="f154"/>
                    </a:cubicBezTo>
                    <a:cubicBezTo>
                      <a:pt x="f114" y="f154"/>
                      <a:pt x="f160" y="f149"/>
                      <a:pt x="f160" y="f149"/>
                    </a:cubicBezTo>
                    <a:cubicBezTo>
                      <a:pt x="f160" y="f161"/>
                      <a:pt x="f112" y="f161"/>
                      <a:pt x="f112" y="f20"/>
                    </a:cubicBezTo>
                    <a:cubicBezTo>
                      <a:pt x="f112" y="f17"/>
                      <a:pt x="f112" y="f19"/>
                      <a:pt x="f112" y="f19"/>
                    </a:cubicBezTo>
                    <a:cubicBezTo>
                      <a:pt x="f123" y="f19"/>
                      <a:pt x="f123" y="f19"/>
                      <a:pt x="f123" y="f19"/>
                    </a:cubicBezTo>
                    <a:cubicBezTo>
                      <a:pt x="f124" y="f12"/>
                      <a:pt x="f124" y="f12"/>
                      <a:pt x="f124" y="f12"/>
                    </a:cubicBezTo>
                    <a:cubicBezTo>
                      <a:pt x="f124" y="f10"/>
                      <a:pt x="f124" y="f10"/>
                      <a:pt x="f124" y="f10"/>
                    </a:cubicBezTo>
                    <a:cubicBezTo>
                      <a:pt x="f124" y="f9"/>
                      <a:pt x="f124" y="f9"/>
                      <a:pt x="f124" y="f9"/>
                    </a:cubicBezTo>
                    <a:cubicBezTo>
                      <a:pt x="f124" y="f9"/>
                      <a:pt x="f110" y="f141"/>
                      <a:pt x="f110" y="f139"/>
                    </a:cubicBezTo>
                    <a:cubicBezTo>
                      <a:pt x="f110" y="f139"/>
                      <a:pt x="f110" y="f162"/>
                      <a:pt x="f110" y="f138"/>
                    </a:cubicBezTo>
                    <a:cubicBezTo>
                      <a:pt x="f110" y="f138"/>
                      <a:pt x="f126" y="f136"/>
                      <a:pt x="f126" y="f136"/>
                    </a:cubicBezTo>
                    <a:cubicBezTo>
                      <a:pt x="f126" y="f163"/>
                      <a:pt x="f126" y="f163"/>
                      <a:pt x="f126" y="f163"/>
                    </a:cubicBezTo>
                    <a:cubicBezTo>
                      <a:pt x="f126" y="f163"/>
                      <a:pt x="f108" y="f133"/>
                      <a:pt x="f164" y="f165"/>
                    </a:cubicBezTo>
                    <a:cubicBezTo>
                      <a:pt x="f164" y="f165"/>
                      <a:pt x="f106" y="f131"/>
                      <a:pt x="f106" y="f131"/>
                    </a:cubicBezTo>
                    <a:cubicBezTo>
                      <a:pt x="f159" y="f166"/>
                      <a:pt x="f159" y="f166"/>
                      <a:pt x="f159" y="f166"/>
                    </a:cubicBezTo>
                    <a:cubicBezTo>
                      <a:pt x="f132" y="f127"/>
                      <a:pt x="f132" y="f127"/>
                      <a:pt x="f132" y="f127"/>
                    </a:cubicBezTo>
                    <a:cubicBezTo>
                      <a:pt x="f134" y="f167"/>
                      <a:pt x="f134" y="f167"/>
                      <a:pt x="f134" y="f167"/>
                    </a:cubicBezTo>
                    <a:cubicBezTo>
                      <a:pt x="f104" y="f122"/>
                      <a:pt x="f104" y="f122"/>
                      <a:pt x="f104" y="f122"/>
                    </a:cubicBezTo>
                    <a:cubicBezTo>
                      <a:pt x="f137" y="f121"/>
                      <a:pt x="f137" y="f121"/>
                      <a:pt x="f137" y="f121"/>
                    </a:cubicBezTo>
                    <a:cubicBezTo>
                      <a:pt x="f140" y="f120"/>
                      <a:pt x="f140" y="f120"/>
                      <a:pt x="f140" y="f120"/>
                    </a:cubicBezTo>
                    <a:cubicBezTo>
                      <a:pt x="f140" y="f120"/>
                      <a:pt x="f140" y="f119"/>
                      <a:pt x="f101" y="f119"/>
                    </a:cubicBezTo>
                    <a:cubicBezTo>
                      <a:pt x="f142" y="f119"/>
                      <a:pt x="f144" y="f119"/>
                      <a:pt x="f144" y="f119"/>
                    </a:cubicBezTo>
                    <a:cubicBezTo>
                      <a:pt x="f158" y="f119"/>
                      <a:pt x="f158" y="f118"/>
                      <a:pt x="f145" y="f121"/>
                    </a:cubicBezTo>
                    <a:cubicBezTo>
                      <a:pt x="f145" y="f125"/>
                      <a:pt x="f145" y="f167"/>
                      <a:pt x="f145" y="f167"/>
                    </a:cubicBezTo>
                    <a:cubicBezTo>
                      <a:pt x="f145" y="f167"/>
                      <a:pt x="f146" y="f167"/>
                      <a:pt x="f146" y="f127"/>
                    </a:cubicBezTo>
                    <a:cubicBezTo>
                      <a:pt x="f99" y="f127"/>
                      <a:pt x="f71" y="f127"/>
                      <a:pt x="f71" y="f129"/>
                    </a:cubicBezTo>
                    <a:cubicBezTo>
                      <a:pt x="f71" y="f130"/>
                      <a:pt x="f146" y="f131"/>
                      <a:pt x="f146" y="f131"/>
                    </a:cubicBezTo>
                    <a:cubicBezTo>
                      <a:pt x="f146" y="f131"/>
                      <a:pt x="f71" y="f165"/>
                      <a:pt x="f69" y="f131"/>
                    </a:cubicBezTo>
                    <a:cubicBezTo>
                      <a:pt x="f69" y="f130"/>
                      <a:pt x="f69" y="f166"/>
                      <a:pt x="f96" y="f130"/>
                    </a:cubicBezTo>
                    <a:cubicBezTo>
                      <a:pt x="f68" y="f165"/>
                      <a:pt x="f68" y="f165"/>
                      <a:pt x="f68" y="f165"/>
                    </a:cubicBezTo>
                    <a:cubicBezTo>
                      <a:pt x="f96" y="f133"/>
                      <a:pt x="f96" y="f163"/>
                      <a:pt x="f96" y="f135"/>
                    </a:cubicBezTo>
                    <a:cubicBezTo>
                      <a:pt x="f96" y="f135"/>
                      <a:pt x="f68" y="f136"/>
                      <a:pt x="f68" y="f168"/>
                    </a:cubicBezTo>
                    <a:cubicBezTo>
                      <a:pt x="f66" y="f138"/>
                      <a:pt x="f66" y="f162"/>
                      <a:pt x="f66" y="f139"/>
                    </a:cubicBezTo>
                    <a:cubicBezTo>
                      <a:pt x="f66" y="f9"/>
                      <a:pt x="f66" y="f141"/>
                      <a:pt x="f73" y="f143"/>
                    </a:cubicBezTo>
                    <a:cubicBezTo>
                      <a:pt x="f73" y="f10"/>
                      <a:pt x="f73" y="f143"/>
                      <a:pt x="f73" y="f19"/>
                    </a:cubicBezTo>
                    <a:cubicBezTo>
                      <a:pt x="f75" y="f161"/>
                      <a:pt x="f75" y="f149"/>
                      <a:pt x="f76" y="f149"/>
                    </a:cubicBezTo>
                    <a:cubicBezTo>
                      <a:pt x="f76" y="f149"/>
                      <a:pt x="f63" y="f17"/>
                      <a:pt x="f63" y="f17"/>
                    </a:cubicBezTo>
                    <a:cubicBezTo>
                      <a:pt x="f63" y="f17"/>
                      <a:pt x="f60" y="f14"/>
                      <a:pt x="f60" y="f14"/>
                    </a:cubicBezTo>
                    <a:cubicBezTo>
                      <a:pt x="f60" y="f12"/>
                      <a:pt x="f60" y="f10"/>
                      <a:pt x="f60" y="f10"/>
                    </a:cubicBezTo>
                    <a:cubicBezTo>
                      <a:pt x="f60" y="f143"/>
                      <a:pt x="f63" y="f141"/>
                      <a:pt x="f63" y="f141"/>
                    </a:cubicBezTo>
                    <a:cubicBezTo>
                      <a:pt x="f63" y="f139"/>
                      <a:pt x="f63" y="f139"/>
                      <a:pt x="f63" y="f139"/>
                    </a:cubicBezTo>
                    <a:cubicBezTo>
                      <a:pt x="f63" y="f139"/>
                      <a:pt x="f64" y="f139"/>
                      <a:pt x="f64" y="f138"/>
                    </a:cubicBezTo>
                    <a:cubicBezTo>
                      <a:pt x="f147" y="f168"/>
                      <a:pt x="f147" y="f168"/>
                      <a:pt x="f64" y="f136"/>
                    </a:cubicBezTo>
                    <a:cubicBezTo>
                      <a:pt x="f148" y="f135"/>
                      <a:pt x="f63" y="f163"/>
                      <a:pt x="f63" y="f163"/>
                    </a:cubicBezTo>
                    <a:cubicBezTo>
                      <a:pt x="f60" y="f163"/>
                      <a:pt x="f54" y="f135"/>
                      <a:pt x="f55" y="f135"/>
                    </a:cubicBezTo>
                    <a:cubicBezTo>
                      <a:pt x="f55" y="f135"/>
                      <a:pt x="f53" y="f135"/>
                      <a:pt x="f53" y="f135"/>
                    </a:cubicBezTo>
                    <a:cubicBezTo>
                      <a:pt x="f53" y="f163"/>
                      <a:pt x="f53" y="f133"/>
                      <a:pt x="f151" y="f165"/>
                    </a:cubicBezTo>
                    <a:cubicBezTo>
                      <a:pt x="f52" y="f165"/>
                      <a:pt x="f50" y="f131"/>
                      <a:pt x="f50" y="f131"/>
                    </a:cubicBezTo>
                    <a:cubicBezTo>
                      <a:pt x="f49" y="f131"/>
                      <a:pt x="f48" y="f131"/>
                      <a:pt x="f48" y="f131"/>
                    </a:cubicBezTo>
                    <a:cubicBezTo>
                      <a:pt x="f48" y="f131"/>
                      <a:pt x="f153" y="f165"/>
                      <a:pt x="f44" y="f165"/>
                    </a:cubicBezTo>
                    <a:cubicBezTo>
                      <a:pt x="f44" y="f165"/>
                      <a:pt x="f155" y="f166"/>
                      <a:pt x="f46" y="f133"/>
                    </a:cubicBezTo>
                    <a:cubicBezTo>
                      <a:pt x="f48" y="f136"/>
                      <a:pt x="f48" y="f136"/>
                      <a:pt x="f48" y="f168"/>
                    </a:cubicBezTo>
                    <a:cubicBezTo>
                      <a:pt x="f49" y="f168"/>
                      <a:pt x="f50" y="f138"/>
                      <a:pt x="f50" y="f138"/>
                    </a:cubicBezTo>
                    <a:cubicBezTo>
                      <a:pt x="f52" y="f138"/>
                      <a:pt x="f52" y="f138"/>
                      <a:pt x="f52" y="f138"/>
                    </a:cubicBezTo>
                    <a:cubicBezTo>
                      <a:pt x="f52" y="f138"/>
                      <a:pt x="f52" y="f162"/>
                      <a:pt x="f52" y="f139"/>
                    </a:cubicBezTo>
                    <a:cubicBezTo>
                      <a:pt x="f50" y="f141"/>
                      <a:pt x="f50" y="f141"/>
                      <a:pt x="f49" y="f141"/>
                    </a:cubicBezTo>
                    <a:cubicBezTo>
                      <a:pt x="f48" y="f141"/>
                      <a:pt x="f48" y="f9"/>
                      <a:pt x="f44" y="f139"/>
                    </a:cubicBezTo>
                    <a:cubicBezTo>
                      <a:pt x="f46" y="f162"/>
                      <a:pt x="f46" y="f162"/>
                      <a:pt x="f46" y="f138"/>
                    </a:cubicBezTo>
                    <a:cubicBezTo>
                      <a:pt x="f42" y="f136"/>
                      <a:pt x="f155" y="f135"/>
                      <a:pt x="f41" y="f163"/>
                    </a:cubicBezTo>
                    <a:cubicBezTo>
                      <a:pt x="f41" y="f163"/>
                      <a:pt x="f40" y="f163"/>
                      <a:pt x="f40" y="f165"/>
                    </a:cubicBezTo>
                    <a:cubicBezTo>
                      <a:pt x="f40" y="f130"/>
                      <a:pt x="f40" y="f129"/>
                      <a:pt x="f40" y="f127"/>
                    </a:cubicBezTo>
                    <a:cubicBezTo>
                      <a:pt x="f40" y="f127"/>
                      <a:pt x="f40" y="f121"/>
                      <a:pt x="f40" y="f121"/>
                    </a:cubicBezTo>
                    <a:cubicBezTo>
                      <a:pt x="f40" y="f121"/>
                      <a:pt x="f40" y="f119"/>
                      <a:pt x="f40" y="f118"/>
                    </a:cubicBezTo>
                    <a:cubicBezTo>
                      <a:pt x="f40" y="f169"/>
                      <a:pt x="f30" y="f170"/>
                      <a:pt x="f30" y="f170"/>
                    </a:cubicBezTo>
                    <a:cubicBezTo>
                      <a:pt x="f30" y="f170"/>
                      <a:pt x="f28" y="f109"/>
                      <a:pt x="f157" y="f109"/>
                    </a:cubicBezTo>
                    <a:cubicBezTo>
                      <a:pt x="f157" y="f109"/>
                      <a:pt x="f27" y="f171"/>
                      <a:pt x="f25" y="f107"/>
                    </a:cubicBezTo>
                    <a:cubicBezTo>
                      <a:pt x="f152" y="f107"/>
                      <a:pt x="f154" y="f172"/>
                      <a:pt x="f154" y="f172"/>
                    </a:cubicBezTo>
                    <a:cubicBezTo>
                      <a:pt x="f12" y="f103"/>
                      <a:pt x="f12" y="f103"/>
                      <a:pt x="f12" y="f103"/>
                    </a:cubicBezTo>
                    <a:cubicBezTo>
                      <a:pt x="f12" y="f103"/>
                      <a:pt x="f143" y="f173"/>
                      <a:pt x="f9" y="f173"/>
                    </a:cubicBezTo>
                    <a:cubicBezTo>
                      <a:pt x="f9" y="f173"/>
                      <a:pt x="f168" y="f173"/>
                      <a:pt x="f141" y="f173"/>
                    </a:cubicBezTo>
                    <a:cubicBezTo>
                      <a:pt x="f10" y="f173"/>
                      <a:pt x="f17" y="f174"/>
                      <a:pt x="f17" y="f174"/>
                    </a:cubicBezTo>
                    <a:cubicBezTo>
                      <a:pt x="f17" y="f174"/>
                      <a:pt x="f20" y="f175"/>
                      <a:pt x="f20" y="f175"/>
                    </a:cubicBezTo>
                    <a:cubicBezTo>
                      <a:pt x="f161" y="f175"/>
                      <a:pt x="f150" y="f176"/>
                      <a:pt x="f22" y="f105"/>
                    </a:cubicBezTo>
                    <a:cubicBezTo>
                      <a:pt x="f22" y="f105"/>
                      <a:pt x="f152" y="f172"/>
                      <a:pt x="f23" y="f177"/>
                    </a:cubicBezTo>
                    <a:cubicBezTo>
                      <a:pt x="f25" y="f171"/>
                      <a:pt x="f157" y="f178"/>
                      <a:pt x="f157" y="f178"/>
                    </a:cubicBezTo>
                    <a:cubicBezTo>
                      <a:pt x="f157" y="f178"/>
                      <a:pt x="f28" y="f179"/>
                      <a:pt x="f29" y="f180"/>
                    </a:cubicBezTo>
                    <a:cubicBezTo>
                      <a:pt x="f30" y="f181"/>
                      <a:pt x="f30" y="f181"/>
                      <a:pt x="f30" y="f170"/>
                    </a:cubicBezTo>
                    <a:cubicBezTo>
                      <a:pt x="f156" y="f170"/>
                      <a:pt x="f30" y="f170"/>
                      <a:pt x="f35" y="f111"/>
                    </a:cubicBezTo>
                    <a:cubicBezTo>
                      <a:pt x="f37" y="f182"/>
                      <a:pt x="f40" y="f113"/>
                      <a:pt x="f40" y="f113"/>
                    </a:cubicBezTo>
                    <a:cubicBezTo>
                      <a:pt x="f41" y="f113"/>
                      <a:pt x="f42" y="f115"/>
                      <a:pt x="f42" y="f115"/>
                    </a:cubicBezTo>
                    <a:cubicBezTo>
                      <a:pt x="f42" y="f115"/>
                      <a:pt x="f44" y="f117"/>
                      <a:pt x="f44" y="f117"/>
                    </a:cubicBezTo>
                    <a:cubicBezTo>
                      <a:pt x="f44" y="f117"/>
                      <a:pt x="f153" y="f115"/>
                      <a:pt x="f46" y="f113"/>
                    </a:cubicBezTo>
                    <a:cubicBezTo>
                      <a:pt x="f42" y="f113"/>
                      <a:pt x="f41" y="f111"/>
                      <a:pt x="f41" y="f111"/>
                    </a:cubicBezTo>
                    <a:cubicBezTo>
                      <a:pt x="f41" y="f111"/>
                      <a:pt x="f37" y="f170"/>
                      <a:pt x="f37" y="f170"/>
                    </a:cubicBezTo>
                    <a:cubicBezTo>
                      <a:pt x="f37" y="f170"/>
                      <a:pt x="f37" y="f180"/>
                      <a:pt x="f37" y="f180"/>
                    </a:cubicBezTo>
                    <a:cubicBezTo>
                      <a:pt x="f37" y="f180"/>
                      <a:pt x="f155" y="f181"/>
                      <a:pt x="f37" y="f180"/>
                    </a:cubicBezTo>
                    <a:cubicBezTo>
                      <a:pt x="f35" y="f109"/>
                      <a:pt x="f30" y="f109"/>
                      <a:pt x="f30" y="f109"/>
                    </a:cubicBezTo>
                    <a:cubicBezTo>
                      <a:pt x="f30" y="f109"/>
                      <a:pt x="f35" y="f179"/>
                      <a:pt x="f39" y="f179"/>
                    </a:cubicBezTo>
                    <a:cubicBezTo>
                      <a:pt x="f39" y="f178"/>
                      <a:pt x="f156" y="f177"/>
                      <a:pt x="f156" y="f107"/>
                    </a:cubicBezTo>
                    <a:cubicBezTo>
                      <a:pt x="f30" y="f107"/>
                      <a:pt x="f29" y="f177"/>
                      <a:pt x="f28" y="f177"/>
                    </a:cubicBezTo>
                    <a:cubicBezTo>
                      <a:pt x="f28" y="f177"/>
                      <a:pt x="f27" y="f177"/>
                      <a:pt x="f27" y="f172"/>
                    </a:cubicBezTo>
                    <a:cubicBezTo>
                      <a:pt x="f25" y="f172"/>
                      <a:pt x="f25" y="f172"/>
                      <a:pt x="f25" y="f105"/>
                    </a:cubicBezTo>
                    <a:cubicBezTo>
                      <a:pt x="f27" y="f105"/>
                      <a:pt x="f25" y="f175"/>
                      <a:pt x="f25" y="f175"/>
                    </a:cubicBezTo>
                    <a:cubicBezTo>
                      <a:pt x="f152" y="f103"/>
                      <a:pt x="f152" y="f103"/>
                      <a:pt x="f152" y="f103"/>
                    </a:cubicBezTo>
                    <a:cubicBezTo>
                      <a:pt x="f152" y="f103"/>
                      <a:pt x="f27" y="f103"/>
                      <a:pt x="f27" y="f175"/>
                    </a:cubicBezTo>
                    <a:cubicBezTo>
                      <a:pt x="f157" y="f175"/>
                      <a:pt x="f157" y="f176"/>
                      <a:pt x="f28" y="f175"/>
                    </a:cubicBezTo>
                    <a:cubicBezTo>
                      <a:pt x="f29" y="f103"/>
                      <a:pt x="f29" y="f103"/>
                      <a:pt x="f29" y="f174"/>
                    </a:cubicBezTo>
                    <a:cubicBezTo>
                      <a:pt x="f28" y="f183"/>
                      <a:pt x="f157" y="f173"/>
                      <a:pt x="f27" y="f183"/>
                    </a:cubicBezTo>
                    <a:cubicBezTo>
                      <a:pt x="f27" y="f183"/>
                      <a:pt x="f27" y="f183"/>
                      <a:pt x="f25" y="f174"/>
                    </a:cubicBezTo>
                    <a:cubicBezTo>
                      <a:pt x="f25" y="f174"/>
                      <a:pt x="f25" y="f174"/>
                      <a:pt x="f23" y="f174"/>
                    </a:cubicBezTo>
                    <a:cubicBezTo>
                      <a:pt x="f23" y="f174"/>
                      <a:pt x="f152" y="f174"/>
                      <a:pt x="f152" y="f174"/>
                    </a:cubicBezTo>
                    <a:cubicBezTo>
                      <a:pt x="f22" y="f103"/>
                      <a:pt x="f22" y="f103"/>
                      <a:pt x="f22" y="f103"/>
                    </a:cubicBezTo>
                    <a:cubicBezTo>
                      <a:pt x="f22" y="f103"/>
                      <a:pt x="f22" y="f103"/>
                      <a:pt x="f22" y="f174"/>
                    </a:cubicBezTo>
                    <a:cubicBezTo>
                      <a:pt x="f22" y="f174"/>
                      <a:pt x="f150" y="f174"/>
                      <a:pt x="f22" y="f183"/>
                    </a:cubicBezTo>
                    <a:cubicBezTo>
                      <a:pt x="f22" y="f173"/>
                      <a:pt x="f152" y="f173"/>
                      <a:pt x="f152" y="f173"/>
                    </a:cubicBezTo>
                    <a:cubicBezTo>
                      <a:pt x="f152" y="f184"/>
                      <a:pt x="f23" y="f173"/>
                      <a:pt x="f152" y="f185"/>
                    </a:cubicBezTo>
                    <a:cubicBezTo>
                      <a:pt x="f152" y="f186"/>
                      <a:pt x="f152" y="f187"/>
                      <a:pt x="f152" y="f187"/>
                    </a:cubicBezTo>
                    <a:cubicBezTo>
                      <a:pt x="f152" y="f187"/>
                      <a:pt x="f22" y="f187"/>
                      <a:pt x="f22" y="f187"/>
                    </a:cubicBezTo>
                    <a:cubicBezTo>
                      <a:pt x="f150" y="f188"/>
                      <a:pt x="f150" y="f102"/>
                      <a:pt x="f150" y="f100"/>
                    </a:cubicBezTo>
                    <a:cubicBezTo>
                      <a:pt x="f21" y="f100"/>
                      <a:pt x="f149" y="f189"/>
                      <a:pt x="f149" y="f189"/>
                    </a:cubicBezTo>
                    <a:cubicBezTo>
                      <a:pt x="f149" y="f189"/>
                      <a:pt x="f17" y="f98"/>
                      <a:pt x="f17" y="f98"/>
                    </a:cubicBezTo>
                    <a:cubicBezTo>
                      <a:pt x="f17" y="f98"/>
                      <a:pt x="f19" y="f97"/>
                      <a:pt x="f19" y="f97"/>
                    </a:cubicBezTo>
                    <a:cubicBezTo>
                      <a:pt x="f19" y="f97"/>
                      <a:pt x="f19" y="f95"/>
                      <a:pt x="f17" y="f97"/>
                    </a:cubicBezTo>
                    <a:cubicBezTo>
                      <a:pt x="f20" y="f98"/>
                      <a:pt x="f149" y="f190"/>
                      <a:pt x="f149" y="f190"/>
                    </a:cubicBezTo>
                    <a:cubicBezTo>
                      <a:pt x="f149" y="f97"/>
                      <a:pt x="f149" y="f97"/>
                      <a:pt x="f149" y="f97"/>
                    </a:cubicBezTo>
                    <a:cubicBezTo>
                      <a:pt x="f149" y="f97"/>
                      <a:pt x="f161" y="f95"/>
                      <a:pt x="f20" y="f95"/>
                    </a:cubicBezTo>
                    <a:cubicBezTo>
                      <a:pt x="f20" y="f191"/>
                      <a:pt x="f20" y="f191"/>
                      <a:pt x="f17" y="f94"/>
                    </a:cubicBezTo>
                    <a:cubicBezTo>
                      <a:pt x="f19" y="f94"/>
                      <a:pt x="f14" y="f94"/>
                      <a:pt x="f12" y="f94"/>
                    </a:cubicBezTo>
                    <a:cubicBezTo>
                      <a:pt x="f12" y="f192"/>
                      <a:pt x="f12" y="f191"/>
                      <a:pt x="f12" y="f191"/>
                    </a:cubicBezTo>
                    <a:cubicBezTo>
                      <a:pt x="f12" y="f191"/>
                      <a:pt x="f10" y="f191"/>
                      <a:pt x="f10" y="f191"/>
                    </a:cubicBezTo>
                    <a:cubicBezTo>
                      <a:pt x="f10" y="f94"/>
                      <a:pt x="f143" y="f192"/>
                      <a:pt x="f10" y="f193"/>
                    </a:cubicBezTo>
                    <a:cubicBezTo>
                      <a:pt x="f10" y="f193"/>
                      <a:pt x="f10" y="f194"/>
                      <a:pt x="f12" y="f193"/>
                    </a:cubicBezTo>
                    <a:cubicBezTo>
                      <a:pt x="f14" y="f193"/>
                      <a:pt x="f19" y="f192"/>
                      <a:pt x="f17" y="f192"/>
                    </a:cubicBezTo>
                    <a:cubicBezTo>
                      <a:pt x="f17" y="f192"/>
                      <a:pt x="f20" y="f94"/>
                      <a:pt x="f161" y="f192"/>
                    </a:cubicBezTo>
                    <a:cubicBezTo>
                      <a:pt x="f161" y="f192"/>
                      <a:pt x="f154" y="f94"/>
                      <a:pt x="f154" y="f192"/>
                    </a:cubicBezTo>
                    <a:cubicBezTo>
                      <a:pt x="f154" y="f193"/>
                      <a:pt x="f154" y="f194"/>
                      <a:pt x="f154" y="f194"/>
                    </a:cubicBezTo>
                    <a:cubicBezTo>
                      <a:pt x="f154" y="f194"/>
                      <a:pt x="f21" y="f191"/>
                      <a:pt x="f150" y="f191"/>
                    </a:cubicBezTo>
                    <a:cubicBezTo>
                      <a:pt x="f22" y="f191"/>
                      <a:pt x="f23" y="f95"/>
                      <a:pt x="f23" y="f95"/>
                    </a:cubicBezTo>
                    <a:cubicBezTo>
                      <a:pt x="f25" y="f98"/>
                      <a:pt x="f25" y="f98"/>
                      <a:pt x="f25" y="f98"/>
                    </a:cubicBezTo>
                    <a:cubicBezTo>
                      <a:pt x="f25" y="f98"/>
                      <a:pt x="f23" y="f98"/>
                      <a:pt x="f23" y="f98"/>
                    </a:cubicBezTo>
                    <a:cubicBezTo>
                      <a:pt x="f152" y="f97"/>
                      <a:pt x="f23" y="f97"/>
                      <a:pt x="f152" y="f97"/>
                    </a:cubicBezTo>
                    <a:cubicBezTo>
                      <a:pt x="f22" y="f97"/>
                      <a:pt x="f23" y="f190"/>
                      <a:pt x="f22" y="f190"/>
                    </a:cubicBezTo>
                    <a:cubicBezTo>
                      <a:pt x="f21" y="f190"/>
                      <a:pt x="f21" y="f190"/>
                      <a:pt x="f21" y="f190"/>
                    </a:cubicBezTo>
                    <a:cubicBezTo>
                      <a:pt x="f21" y="f189"/>
                      <a:pt x="f149" y="f189"/>
                      <a:pt x="f21" y="f195"/>
                    </a:cubicBezTo>
                    <a:cubicBezTo>
                      <a:pt x="f22" y="f196"/>
                      <a:pt x="f22" y="f196"/>
                      <a:pt x="f22" y="f196"/>
                    </a:cubicBezTo>
                    <a:cubicBezTo>
                      <a:pt x="f152" y="f196"/>
                      <a:pt x="f152" y="f196"/>
                      <a:pt x="f152" y="f100"/>
                    </a:cubicBezTo>
                    <a:cubicBezTo>
                      <a:pt x="f23" y="f102"/>
                      <a:pt x="f23" y="f188"/>
                      <a:pt x="f25" y="f188"/>
                    </a:cubicBezTo>
                    <a:cubicBezTo>
                      <a:pt x="f25" y="f188"/>
                      <a:pt x="f28" y="f188"/>
                      <a:pt x="f28" y="f188"/>
                    </a:cubicBezTo>
                    <a:cubicBezTo>
                      <a:pt x="f28" y="f188"/>
                      <a:pt x="f29" y="f187"/>
                      <a:pt x="f30" y="f187"/>
                    </a:cubicBezTo>
                    <a:cubicBezTo>
                      <a:pt x="f156" y="f187"/>
                      <a:pt x="f39" y="f185"/>
                      <a:pt x="f39" y="f185"/>
                    </a:cubicBezTo>
                    <a:cubicBezTo>
                      <a:pt x="f37" y="f184"/>
                      <a:pt x="f155" y="f173"/>
                      <a:pt x="f155" y="f173"/>
                    </a:cubicBezTo>
                    <a:cubicBezTo>
                      <a:pt x="f155" y="f173"/>
                      <a:pt x="f42" y="f183"/>
                      <a:pt x="f46" y="f183"/>
                    </a:cubicBezTo>
                    <a:cubicBezTo>
                      <a:pt x="f44" y="f183"/>
                      <a:pt x="f44" y="f183"/>
                      <a:pt x="f153" y="f183"/>
                    </a:cubicBezTo>
                    <a:cubicBezTo>
                      <a:pt x="f48" y="f174"/>
                      <a:pt x="f49" y="f103"/>
                      <a:pt x="f49" y="f103"/>
                    </a:cubicBezTo>
                    <a:cubicBezTo>
                      <a:pt x="f50" y="f175"/>
                      <a:pt x="f52" y="f175"/>
                      <a:pt x="f52" y="f175"/>
                    </a:cubicBezTo>
                    <a:cubicBezTo>
                      <a:pt x="f50" y="f103"/>
                      <a:pt x="f52" y="f103"/>
                      <a:pt x="f49" y="f174"/>
                    </a:cubicBezTo>
                    <a:cubicBezTo>
                      <a:pt x="f48" y="f183"/>
                      <a:pt x="f153" y="f183"/>
                      <a:pt x="f153" y="f183"/>
                    </a:cubicBezTo>
                    <a:cubicBezTo>
                      <a:pt x="f153" y="f183"/>
                      <a:pt x="f44" y="f173"/>
                      <a:pt x="f44" y="f173"/>
                    </a:cubicBezTo>
                    <a:cubicBezTo>
                      <a:pt x="f44" y="f184"/>
                      <a:pt x="f46" y="f173"/>
                      <a:pt x="f42" y="f173"/>
                    </a:cubicBezTo>
                    <a:cubicBezTo>
                      <a:pt x="f42" y="f184"/>
                      <a:pt x="f155" y="f184"/>
                      <a:pt x="f155" y="f185"/>
                    </a:cubicBezTo>
                    <a:cubicBezTo>
                      <a:pt x="f155" y="f185"/>
                      <a:pt x="f37" y="f185"/>
                      <a:pt x="f37" y="f186"/>
                    </a:cubicBezTo>
                    <a:cubicBezTo>
                      <a:pt x="f37" y="f187"/>
                      <a:pt x="f39" y="f188"/>
                      <a:pt x="f37" y="f188"/>
                    </a:cubicBezTo>
                    <a:cubicBezTo>
                      <a:pt x="f37" y="f188"/>
                      <a:pt x="f40" y="f102"/>
                      <a:pt x="f40" y="f102"/>
                    </a:cubicBezTo>
                    <a:cubicBezTo>
                      <a:pt x="f37" y="f102"/>
                      <a:pt x="f39" y="f100"/>
                      <a:pt x="f35" y="f100"/>
                    </a:cubicBezTo>
                    <a:cubicBezTo>
                      <a:pt x="f156" y="f100"/>
                      <a:pt x="f35" y="f100"/>
                      <a:pt x="f30" y="f196"/>
                    </a:cubicBezTo>
                    <a:cubicBezTo>
                      <a:pt x="f28" y="f196"/>
                      <a:pt x="f28" y="f189"/>
                      <a:pt x="f28" y="f189"/>
                    </a:cubicBezTo>
                    <a:cubicBezTo>
                      <a:pt x="f28" y="f190"/>
                      <a:pt x="f27" y="f98"/>
                      <a:pt x="f27" y="f98"/>
                    </a:cubicBezTo>
                    <a:cubicBezTo>
                      <a:pt x="f27" y="f98"/>
                      <a:pt x="f157" y="f98"/>
                      <a:pt x="f27" y="f97"/>
                    </a:cubicBezTo>
                    <a:cubicBezTo>
                      <a:pt x="f27" y="f97"/>
                      <a:pt x="f157" y="f97"/>
                      <a:pt x="f27" y="f95"/>
                    </a:cubicBezTo>
                    <a:cubicBezTo>
                      <a:pt x="f25" y="f95"/>
                      <a:pt x="f23" y="f95"/>
                      <a:pt x="f23" y="f95"/>
                    </a:cubicBezTo>
                    <a:cubicBezTo>
                      <a:pt x="f23" y="f191"/>
                      <a:pt x="f23" y="f191"/>
                      <a:pt x="f23" y="f94"/>
                    </a:cubicBezTo>
                    <a:cubicBezTo>
                      <a:pt x="f23" y="f94"/>
                      <a:pt x="f27" y="f193"/>
                      <a:pt x="f152" y="f193"/>
                    </a:cubicBezTo>
                    <a:cubicBezTo>
                      <a:pt x="f150" y="f193"/>
                      <a:pt x="f150" y="f193"/>
                      <a:pt x="f150" y="f193"/>
                    </a:cubicBezTo>
                    <a:cubicBezTo>
                      <a:pt x="f21" y="f194"/>
                      <a:pt x="f21" y="f194"/>
                      <a:pt x="f21" y="f194"/>
                    </a:cubicBezTo>
                    <a:cubicBezTo>
                      <a:pt x="f21" y="f194"/>
                      <a:pt x="f150" y="f93"/>
                      <a:pt x="f21" y="f92"/>
                    </a:cubicBezTo>
                    <a:cubicBezTo>
                      <a:pt x="f21" y="f197"/>
                      <a:pt x="f20" y="f197"/>
                      <a:pt x="f20" y="f197"/>
                    </a:cubicBezTo>
                    <a:cubicBezTo>
                      <a:pt x="f20" y="f92"/>
                      <a:pt x="f20" y="f92"/>
                      <a:pt x="f20" y="f92"/>
                    </a:cubicBezTo>
                    <a:cubicBezTo>
                      <a:pt x="f20" y="f92"/>
                      <a:pt x="f19" y="f197"/>
                      <a:pt x="f17" y="f197"/>
                    </a:cubicBezTo>
                    <a:cubicBezTo>
                      <a:pt x="f17" y="f198"/>
                      <a:pt x="f20" y="f198"/>
                      <a:pt x="f20" y="f198"/>
                    </a:cubicBezTo>
                    <a:cubicBezTo>
                      <a:pt x="f20" y="f198"/>
                      <a:pt x="f20" y="f199"/>
                      <a:pt x="f17" y="f199"/>
                    </a:cubicBezTo>
                    <a:cubicBezTo>
                      <a:pt x="f19" y="f199"/>
                      <a:pt x="f14" y="f91"/>
                      <a:pt x="f14" y="f91"/>
                    </a:cubicBezTo>
                    <a:cubicBezTo>
                      <a:pt x="f14" y="f91"/>
                      <a:pt x="f12" y="f91"/>
                      <a:pt x="f12" y="f90"/>
                    </a:cubicBezTo>
                    <a:cubicBezTo>
                      <a:pt x="f10" y="f90"/>
                      <a:pt x="f10" y="f200"/>
                      <a:pt x="f10" y="f200"/>
                    </a:cubicBezTo>
                    <a:cubicBezTo>
                      <a:pt x="f143" y="f200"/>
                      <a:pt x="f9" y="f200"/>
                      <a:pt x="f9" y="f88"/>
                    </a:cubicBezTo>
                    <a:cubicBezTo>
                      <a:pt x="f141" y="f88"/>
                      <a:pt x="f139" y="f201"/>
                      <a:pt x="f139" y="f88"/>
                    </a:cubicBezTo>
                    <a:cubicBezTo>
                      <a:pt x="f139" y="f200"/>
                      <a:pt x="f162" y="f200"/>
                      <a:pt x="f139" y="f90"/>
                    </a:cubicBezTo>
                    <a:cubicBezTo>
                      <a:pt x="f141" y="f91"/>
                      <a:pt x="f9" y="f91"/>
                      <a:pt x="f143" y="f91"/>
                    </a:cubicBezTo>
                    <a:cubicBezTo>
                      <a:pt x="f143" y="f91"/>
                      <a:pt x="f10" y="f91"/>
                      <a:pt x="f10" y="f199"/>
                    </a:cubicBezTo>
                    <a:cubicBezTo>
                      <a:pt x="f12" y="f199"/>
                      <a:pt x="f12" y="f199"/>
                      <a:pt x="f12" y="f202"/>
                    </a:cubicBezTo>
                    <a:cubicBezTo>
                      <a:pt x="f12" y="f198"/>
                      <a:pt x="f14" y="f197"/>
                      <a:pt x="f14" y="f197"/>
                    </a:cubicBezTo>
                    <a:cubicBezTo>
                      <a:pt x="f14" y="f197"/>
                      <a:pt x="f14" y="f93"/>
                      <a:pt x="f14" y="f93"/>
                    </a:cubicBezTo>
                    <a:cubicBezTo>
                      <a:pt x="f19" y="f93"/>
                      <a:pt x="f19" y="f93"/>
                      <a:pt x="f17" y="f93"/>
                    </a:cubicBezTo>
                    <a:cubicBezTo>
                      <a:pt x="f17" y="f93"/>
                      <a:pt x="f20" y="f194"/>
                      <a:pt x="f20" y="f194"/>
                    </a:cubicBezTo>
                    <a:cubicBezTo>
                      <a:pt x="f161" y="f194"/>
                      <a:pt x="f149" y="f194"/>
                      <a:pt x="f149" y="f194"/>
                    </a:cubicBezTo>
                    <a:cubicBezTo>
                      <a:pt x="f149" y="f193"/>
                      <a:pt x="f161" y="f193"/>
                      <a:pt x="f161" y="f193"/>
                    </a:cubicBezTo>
                    <a:cubicBezTo>
                      <a:pt x="f161" y="f193"/>
                      <a:pt x="f20" y="f193"/>
                      <a:pt x="f17" y="f193"/>
                    </a:cubicBezTo>
                    <a:cubicBezTo>
                      <a:pt x="f19" y="f194"/>
                      <a:pt x="f19" y="f193"/>
                      <a:pt x="f14" y="f194"/>
                    </a:cubicBezTo>
                    <a:cubicBezTo>
                      <a:pt x="f12" y="f194"/>
                      <a:pt x="f14" y="f93"/>
                      <a:pt x="f12" y="f93"/>
                    </a:cubicBezTo>
                    <a:cubicBezTo>
                      <a:pt x="f143" y="f93"/>
                      <a:pt x="f143" y="f194"/>
                      <a:pt x="f143" y="f194"/>
                    </a:cubicBezTo>
                    <a:cubicBezTo>
                      <a:pt x="f141" y="f193"/>
                      <a:pt x="f141" y="f193"/>
                      <a:pt x="f141" y="f193"/>
                    </a:cubicBezTo>
                    <a:cubicBezTo>
                      <a:pt x="f141" y="f193"/>
                      <a:pt x="f141" y="f193"/>
                      <a:pt x="f139" y="f194"/>
                    </a:cubicBezTo>
                    <a:cubicBezTo>
                      <a:pt x="f162" y="f194"/>
                      <a:pt x="f141" y="f93"/>
                      <a:pt x="f162" y="f93"/>
                    </a:cubicBezTo>
                    <a:cubicBezTo>
                      <a:pt x="f168" y="f93"/>
                      <a:pt x="f136" y="f93"/>
                      <a:pt x="f136" y="f93"/>
                    </a:cubicBezTo>
                    <a:cubicBezTo>
                      <a:pt x="f136" y="f92"/>
                      <a:pt x="f136" y="f197"/>
                      <a:pt x="f136" y="f197"/>
                    </a:cubicBezTo>
                    <a:cubicBezTo>
                      <a:pt x="f136" y="f197"/>
                      <a:pt x="f136" y="f198"/>
                      <a:pt x="f136" y="f198"/>
                    </a:cubicBezTo>
                    <a:cubicBezTo>
                      <a:pt x="f135" y="f198"/>
                      <a:pt x="f133" y="f198"/>
                      <a:pt x="f133" y="f198"/>
                    </a:cubicBezTo>
                    <a:cubicBezTo>
                      <a:pt x="f133" y="f198"/>
                      <a:pt x="f165" y="f198"/>
                      <a:pt x="f165" y="f202"/>
                    </a:cubicBezTo>
                    <a:cubicBezTo>
                      <a:pt x="f131" y="f199"/>
                      <a:pt x="f163" y="f91"/>
                      <a:pt x="f163" y="f91"/>
                    </a:cubicBezTo>
                    <a:cubicBezTo>
                      <a:pt x="f163" y="f91"/>
                      <a:pt x="f135" y="f199"/>
                      <a:pt x="f135" y="f91"/>
                    </a:cubicBezTo>
                    <a:cubicBezTo>
                      <a:pt x="f135" y="f90"/>
                      <a:pt x="f136" y="f90"/>
                      <a:pt x="f135" y="f200"/>
                    </a:cubicBezTo>
                    <a:cubicBezTo>
                      <a:pt x="f163" y="f200"/>
                      <a:pt x="f135" y="f200"/>
                      <a:pt x="f135" y="f200"/>
                    </a:cubicBezTo>
                    <a:cubicBezTo>
                      <a:pt x="f136" y="f200"/>
                      <a:pt x="f168" y="f90"/>
                      <a:pt x="f136" y="f88"/>
                    </a:cubicBezTo>
                    <a:cubicBezTo>
                      <a:pt x="f136" y="f201"/>
                      <a:pt x="f135" y="f203"/>
                      <a:pt x="f135" y="f203"/>
                    </a:cubicBezTo>
                    <a:cubicBezTo>
                      <a:pt x="f163" y="f203"/>
                      <a:pt x="f165" y="f203"/>
                      <a:pt x="f165" y="f203"/>
                    </a:cubicBezTo>
                    <a:cubicBezTo>
                      <a:pt x="f131" y="f203"/>
                      <a:pt x="f130" y="f203"/>
                      <a:pt x="f131" y="f203"/>
                    </a:cubicBezTo>
                    <a:cubicBezTo>
                      <a:pt x="f165" y="f201"/>
                      <a:pt x="f133" y="f201"/>
                      <a:pt x="f133" y="f201"/>
                    </a:cubicBezTo>
                    <a:cubicBezTo>
                      <a:pt x="f133" y="f201"/>
                      <a:pt x="f133" y="f201"/>
                      <a:pt x="f133" y="f88"/>
                    </a:cubicBezTo>
                    <a:cubicBezTo>
                      <a:pt x="f133" y="f88"/>
                      <a:pt x="f165" y="f88"/>
                      <a:pt x="f165" y="f88"/>
                    </a:cubicBezTo>
                    <a:cubicBezTo>
                      <a:pt x="f165" y="f200"/>
                      <a:pt x="f131" y="f90"/>
                      <a:pt x="f131" y="f90"/>
                    </a:cubicBezTo>
                    <a:cubicBezTo>
                      <a:pt x="f131" y="f90"/>
                      <a:pt x="f130" y="f199"/>
                      <a:pt x="f166" y="f91"/>
                    </a:cubicBezTo>
                    <a:cubicBezTo>
                      <a:pt x="f166" y="f90"/>
                      <a:pt x="f166" y="f90"/>
                      <a:pt x="f129" y="f90"/>
                    </a:cubicBezTo>
                    <a:cubicBezTo>
                      <a:pt x="f129" y="f90"/>
                      <a:pt x="f125" y="f202"/>
                      <a:pt x="f125" y="f202"/>
                    </a:cubicBezTo>
                    <a:cubicBezTo>
                      <a:pt x="f125" y="f202"/>
                      <a:pt x="f122" y="f202"/>
                      <a:pt x="f125" y="f199"/>
                    </a:cubicBezTo>
                    <a:cubicBezTo>
                      <a:pt x="f125" y="f91"/>
                      <a:pt x="f167" y="f90"/>
                      <a:pt x="f125" y="f200"/>
                    </a:cubicBezTo>
                    <a:cubicBezTo>
                      <a:pt x="f125" y="f88"/>
                      <a:pt x="f125" y="f88"/>
                      <a:pt x="f125" y="f88"/>
                    </a:cubicBezTo>
                    <a:cubicBezTo>
                      <a:pt x="f122" y="f201"/>
                      <a:pt x="f125" y="f201"/>
                      <a:pt x="f122" y="f203"/>
                    </a:cubicBezTo>
                    <a:cubicBezTo>
                      <a:pt x="f122" y="f204"/>
                      <a:pt x="f122" y="f203"/>
                      <a:pt x="f122" y="f204"/>
                    </a:cubicBezTo>
                    <a:cubicBezTo>
                      <a:pt x="f121" y="f205"/>
                      <a:pt x="f120" y="f206"/>
                      <a:pt x="f120" y="f206"/>
                    </a:cubicBezTo>
                    <a:cubicBezTo>
                      <a:pt x="f120" y="f206"/>
                      <a:pt x="f121" y="f87"/>
                      <a:pt x="f120" y="f87"/>
                    </a:cubicBezTo>
                    <a:cubicBezTo>
                      <a:pt x="f119" y="f207"/>
                      <a:pt x="f169" y="f207"/>
                      <a:pt x="f169" y="f207"/>
                    </a:cubicBezTo>
                    <a:cubicBezTo>
                      <a:pt x="f169" y="f207"/>
                      <a:pt x="f169" y="f207"/>
                      <a:pt x="f169" y="f207"/>
                    </a:cubicBezTo>
                    <a:cubicBezTo>
                      <a:pt x="f169" y="f207"/>
                      <a:pt x="f117" y="f208"/>
                      <a:pt x="f116" y="f207"/>
                    </a:cubicBezTo>
                    <a:cubicBezTo>
                      <a:pt x="f116" y="f87"/>
                      <a:pt x="f115" y="f87"/>
                      <a:pt x="f115" y="f87"/>
                    </a:cubicBezTo>
                    <a:cubicBezTo>
                      <a:pt x="f113" y="f87"/>
                      <a:pt x="f115" y="f87"/>
                      <a:pt x="f182" y="f87"/>
                    </a:cubicBezTo>
                    <a:cubicBezTo>
                      <a:pt x="f170" y="f87"/>
                      <a:pt x="f170" y="f207"/>
                      <a:pt x="f181" y="f87"/>
                    </a:cubicBezTo>
                    <a:cubicBezTo>
                      <a:pt x="f180" y="f206"/>
                      <a:pt x="f181" y="f206"/>
                      <a:pt x="f109" y="f206"/>
                    </a:cubicBezTo>
                    <a:cubicBezTo>
                      <a:pt x="f178" y="f206"/>
                      <a:pt x="f107" y="f209"/>
                      <a:pt x="f107" y="f209"/>
                    </a:cubicBezTo>
                    <a:cubicBezTo>
                      <a:pt x="f107" y="f209"/>
                      <a:pt x="f105" y="f209"/>
                      <a:pt x="f105" y="f209"/>
                    </a:cubicBezTo>
                    <a:cubicBezTo>
                      <a:pt x="f175" y="f206"/>
                      <a:pt x="f175" y="f206"/>
                      <a:pt x="f175" y="f206"/>
                    </a:cubicBezTo>
                    <a:cubicBezTo>
                      <a:pt x="f175" y="f206"/>
                      <a:pt x="f103" y="f87"/>
                      <a:pt x="f174" y="f87"/>
                    </a:cubicBezTo>
                    <a:cubicBezTo>
                      <a:pt x="f174" y="f87"/>
                      <a:pt x="f183" y="f87"/>
                      <a:pt x="f173" y="f87"/>
                    </a:cubicBezTo>
                    <a:cubicBezTo>
                      <a:pt x="f173" y="f87"/>
                      <a:pt x="f187" y="f207"/>
                      <a:pt x="f187" y="f207"/>
                    </a:cubicBezTo>
                    <a:cubicBezTo>
                      <a:pt x="f196" y="f208"/>
                      <a:pt x="f196" y="f208"/>
                      <a:pt x="f196" y="f208"/>
                    </a:cubicBezTo>
                    <a:cubicBezTo>
                      <a:pt x="f189" y="f86"/>
                      <a:pt x="f189" y="f86"/>
                      <a:pt x="f189" y="f86"/>
                    </a:cubicBezTo>
                    <a:cubicBezTo>
                      <a:pt x="f95" y="f210"/>
                      <a:pt x="f95" y="f210"/>
                      <a:pt x="f95" y="f210"/>
                    </a:cubicBezTo>
                    <a:cubicBezTo>
                      <a:pt x="f193" y="f82"/>
                      <a:pt x="f193" y="f82"/>
                      <a:pt x="f193" y="f82"/>
                    </a:cubicBezTo>
                    <a:cubicBezTo>
                      <a:pt x="f198" y="f81"/>
                      <a:pt x="f198" y="f81"/>
                      <a:pt x="f198" y="f81"/>
                    </a:cubicBezTo>
                    <a:cubicBezTo>
                      <a:pt x="f91" y="f211"/>
                      <a:pt x="f91" y="f211"/>
                      <a:pt x="f91" y="f211"/>
                    </a:cubicBezTo>
                    <a:cubicBezTo>
                      <a:pt x="f200" y="f2"/>
                      <a:pt x="f200" y="f2"/>
                      <a:pt x="f200" y="f2"/>
                    </a:cubicBezTo>
                    <a:cubicBezTo>
                      <a:pt x="f200" y="f2"/>
                      <a:pt x="f203" y="f212"/>
                      <a:pt x="f203" y="f212"/>
                    </a:cubicBezTo>
                    <a:cubicBezTo>
                      <a:pt x="f204" y="f212"/>
                      <a:pt x="f206" y="f213"/>
                      <a:pt x="f206" y="f213"/>
                    </a:cubicBezTo>
                    <a:cubicBezTo>
                      <a:pt x="f208" y="f214"/>
                      <a:pt x="f208" y="f214"/>
                      <a:pt x="f208" y="f214"/>
                    </a:cubicBezTo>
                    <a:cubicBezTo>
                      <a:pt x="f208" y="f214"/>
                      <a:pt x="f86" y="f215"/>
                      <a:pt x="f86" y="f215"/>
                    </a:cubicBezTo>
                    <a:cubicBezTo>
                      <a:pt x="f86" y="f216"/>
                      <a:pt x="f208" y="f215"/>
                      <a:pt x="f207" y="f215"/>
                    </a:cubicBezTo>
                    <a:cubicBezTo>
                      <a:pt x="f87" y="f216"/>
                      <a:pt x="f204" y="f79"/>
                      <a:pt x="f204" y="f79"/>
                    </a:cubicBezTo>
                    <a:cubicBezTo>
                      <a:pt x="f201" y="f217"/>
                      <a:pt x="f201" y="f217"/>
                      <a:pt x="f201" y="f217"/>
                    </a:cubicBezTo>
                    <a:cubicBezTo>
                      <a:pt x="f90" y="f217"/>
                      <a:pt x="f90" y="f217"/>
                      <a:pt x="f90" y="f217"/>
                    </a:cubicBezTo>
                    <a:cubicBezTo>
                      <a:pt x="f199" y="f213"/>
                      <a:pt x="f199" y="f213"/>
                      <a:pt x="f199" y="f213"/>
                    </a:cubicBezTo>
                    <a:cubicBezTo>
                      <a:pt x="f92" y="f217"/>
                      <a:pt x="f92" y="f217"/>
                      <a:pt x="f92" y="f217"/>
                    </a:cubicBezTo>
                    <a:cubicBezTo>
                      <a:pt x="f193" y="f213"/>
                      <a:pt x="f193" y="f213"/>
                      <a:pt x="f193" y="f213"/>
                    </a:cubicBezTo>
                    <a:cubicBezTo>
                      <a:pt x="f193" y="f213"/>
                      <a:pt x="f192" y="f213"/>
                      <a:pt x="f193" y="f217"/>
                    </a:cubicBezTo>
                    <a:cubicBezTo>
                      <a:pt x="f193" y="f217"/>
                      <a:pt x="f193" y="f214"/>
                      <a:pt x="f193" y="f214"/>
                    </a:cubicBezTo>
                    <a:cubicBezTo>
                      <a:pt x="f191" y="f215"/>
                      <a:pt x="f191" y="f215"/>
                      <a:pt x="f191" y="f215"/>
                    </a:cubicBezTo>
                    <a:cubicBezTo>
                      <a:pt x="f190" y="f216"/>
                      <a:pt x="f190" y="f216"/>
                      <a:pt x="f190" y="f216"/>
                    </a:cubicBezTo>
                    <a:cubicBezTo>
                      <a:pt x="f100" y="f216"/>
                      <a:pt x="f100" y="f216"/>
                      <a:pt x="f100" y="f216"/>
                    </a:cubicBezTo>
                    <a:cubicBezTo>
                      <a:pt x="f187" y="f216"/>
                      <a:pt x="f187" y="f216"/>
                      <a:pt x="f187" y="f216"/>
                    </a:cubicBezTo>
                    <a:cubicBezTo>
                      <a:pt x="f187" y="f218"/>
                      <a:pt x="f187" y="f218"/>
                      <a:pt x="f187" y="f218"/>
                    </a:cubicBezTo>
                    <a:cubicBezTo>
                      <a:pt x="f187" y="f218"/>
                      <a:pt x="f173" y="f218"/>
                      <a:pt x="f187" y="f77"/>
                    </a:cubicBezTo>
                    <a:cubicBezTo>
                      <a:pt x="f196" y="f77"/>
                      <a:pt x="f189" y="f77"/>
                      <a:pt x="f189" y="f218"/>
                    </a:cubicBezTo>
                    <a:cubicBezTo>
                      <a:pt x="f190" y="f218"/>
                      <a:pt x="f190" y="f219"/>
                      <a:pt x="f98" y="f219"/>
                    </a:cubicBezTo>
                    <a:cubicBezTo>
                      <a:pt x="f97" y="f219"/>
                      <a:pt x="f191" y="f219"/>
                      <a:pt x="f94" y="f219"/>
                    </a:cubicBezTo>
                    <a:cubicBezTo>
                      <a:pt x="f94" y="f219"/>
                      <a:pt x="f192" y="f219"/>
                      <a:pt x="f194" y="f216"/>
                    </a:cubicBezTo>
                    <a:cubicBezTo>
                      <a:pt x="f93" y="f216"/>
                      <a:pt x="f93" y="f215"/>
                      <a:pt x="f197" y="f216"/>
                    </a:cubicBezTo>
                    <a:cubicBezTo>
                      <a:pt x="f202" y="f219"/>
                      <a:pt x="f198" y="f79"/>
                      <a:pt x="f198" y="f79"/>
                    </a:cubicBezTo>
                    <a:cubicBezTo>
                      <a:pt x="f198" y="f79"/>
                      <a:pt x="f198" y="f214"/>
                      <a:pt x="f202" y="f214"/>
                    </a:cubicBezTo>
                    <a:cubicBezTo>
                      <a:pt x="f91" y="f79"/>
                      <a:pt x="f91" y="f79"/>
                      <a:pt x="f91" y="f79"/>
                    </a:cubicBezTo>
                    <a:cubicBezTo>
                      <a:pt x="f90" y="f79"/>
                      <a:pt x="f88" y="f215"/>
                      <a:pt x="f88" y="f215"/>
                    </a:cubicBezTo>
                    <a:cubicBezTo>
                      <a:pt x="f201" y="f215"/>
                      <a:pt x="f209" y="f216"/>
                      <a:pt x="f209" y="f216"/>
                    </a:cubicBezTo>
                    <a:cubicBezTo>
                      <a:pt x="f209" y="f216"/>
                      <a:pt x="f206" y="f77"/>
                      <a:pt x="f206" y="f77"/>
                    </a:cubicBezTo>
                    <a:cubicBezTo>
                      <a:pt x="f87" y="f77"/>
                      <a:pt x="f86" y="f77"/>
                      <a:pt x="f220" y="f77"/>
                    </a:cubicBezTo>
                    <a:cubicBezTo>
                      <a:pt x="f221" y="f77"/>
                      <a:pt x="f222" y="f77"/>
                      <a:pt x="f85" y="f74"/>
                    </a:cubicBezTo>
                    <a:cubicBezTo>
                      <a:pt x="f84" y="f223"/>
                      <a:pt x="f82" y="f223"/>
                      <a:pt x="f82" y="f223"/>
                    </a:cubicBezTo>
                    <a:cubicBezTo>
                      <a:pt x="f82" y="f223"/>
                      <a:pt x="f224" y="f225"/>
                      <a:pt x="f81" y="f72"/>
                    </a:cubicBezTo>
                    <a:cubicBezTo>
                      <a:pt x="f81" y="f72"/>
                      <a:pt x="f226" y="f70"/>
                      <a:pt x="f226" y="f70"/>
                    </a:cubicBezTo>
                    <a:cubicBezTo>
                      <a:pt x="f226" y="f70"/>
                      <a:pt x="f213" y="f67"/>
                      <a:pt x="f213" y="f67"/>
                    </a:cubicBezTo>
                    <a:cubicBezTo>
                      <a:pt x="f217" y="f227"/>
                      <a:pt x="f217" y="f227"/>
                      <a:pt x="f217" y="f227"/>
                    </a:cubicBezTo>
                    <a:cubicBezTo>
                      <a:pt x="f217" y="f70"/>
                      <a:pt x="f217" y="f228"/>
                      <a:pt x="f217" y="f228"/>
                    </a:cubicBezTo>
                    <a:cubicBezTo>
                      <a:pt x="f213" y="f72"/>
                      <a:pt x="f2" y="f225"/>
                      <a:pt x="f2" y="f225"/>
                    </a:cubicBezTo>
                    <a:cubicBezTo>
                      <a:pt x="f2" y="f225"/>
                      <a:pt x="f211" y="f223"/>
                      <a:pt x="f211" y="f223"/>
                    </a:cubicBezTo>
                    <a:cubicBezTo>
                      <a:pt x="f229" y="f216"/>
                      <a:pt x="f211" y="f74"/>
                      <a:pt x="f224" y="f77"/>
                    </a:cubicBezTo>
                    <a:cubicBezTo>
                      <a:pt x="f224" y="f77"/>
                      <a:pt x="f224" y="f77"/>
                      <a:pt x="f224" y="f77"/>
                    </a:cubicBezTo>
                    <a:cubicBezTo>
                      <a:pt x="f224" y="f77"/>
                      <a:pt x="f224" y="f77"/>
                      <a:pt x="f224" y="f77"/>
                    </a:cubicBezTo>
                    <a:cubicBezTo>
                      <a:pt x="f84" y="f74"/>
                      <a:pt x="f84" y="f77"/>
                      <a:pt x="f84" y="f77"/>
                    </a:cubicBezTo>
                    <a:cubicBezTo>
                      <a:pt x="f84" y="f218"/>
                      <a:pt x="f84" y="f218"/>
                      <a:pt x="f84" y="f218"/>
                    </a:cubicBezTo>
                    <a:cubicBezTo>
                      <a:pt x="f85" y="f219"/>
                      <a:pt x="f85" y="f219"/>
                      <a:pt x="f85" y="f219"/>
                    </a:cubicBezTo>
                    <a:cubicBezTo>
                      <a:pt x="f85" y="f219"/>
                      <a:pt x="f222" y="f215"/>
                      <a:pt x="f85" y="f79"/>
                    </a:cubicBezTo>
                    <a:cubicBezTo>
                      <a:pt x="f84" y="f79"/>
                      <a:pt x="f222" y="f77"/>
                      <a:pt x="f224" y="f214"/>
                    </a:cubicBezTo>
                    <a:cubicBezTo>
                      <a:pt x="f224" y="f214"/>
                      <a:pt x="f224" y="f217"/>
                      <a:pt x="f224" y="f217"/>
                    </a:cubicBezTo>
                    <a:cubicBezTo>
                      <a:pt x="f82" y="f217"/>
                      <a:pt x="f82" y="f217"/>
                      <a:pt x="f82" y="f217"/>
                    </a:cubicBezTo>
                    <a:cubicBezTo>
                      <a:pt x="f222" y="f217"/>
                      <a:pt x="f222" y="f217"/>
                      <a:pt x="f222" y="f217"/>
                    </a:cubicBezTo>
                    <a:cubicBezTo>
                      <a:pt x="f222" y="f217"/>
                      <a:pt x="f222" y="f214"/>
                      <a:pt x="f210" y="f79"/>
                    </a:cubicBezTo>
                    <a:cubicBezTo>
                      <a:pt x="f221" y="f215"/>
                      <a:pt x="f221" y="f79"/>
                      <a:pt x="f221" y="f79"/>
                    </a:cubicBezTo>
                    <a:cubicBezTo>
                      <a:pt x="f221" y="f214"/>
                      <a:pt x="f221" y="f214"/>
                      <a:pt x="f221" y="f214"/>
                    </a:cubicBezTo>
                    <a:cubicBezTo>
                      <a:pt x="f210" y="f217"/>
                      <a:pt x="f210" y="f217"/>
                      <a:pt x="f210" y="f217"/>
                    </a:cubicBezTo>
                    <a:cubicBezTo>
                      <a:pt x="f210" y="f217"/>
                      <a:pt x="f210" y="f212"/>
                      <a:pt x="f210" y="f230"/>
                    </a:cubicBezTo>
                    <a:cubicBezTo>
                      <a:pt x="f210" y="f230"/>
                      <a:pt x="f210" y="f230"/>
                      <a:pt x="f210" y="f230"/>
                    </a:cubicBezTo>
                    <a:cubicBezTo>
                      <a:pt x="f86" y="f226"/>
                      <a:pt x="f86" y="f226"/>
                      <a:pt x="f86" y="f226"/>
                    </a:cubicBezTo>
                    <a:cubicBezTo>
                      <a:pt x="f207" y="f229"/>
                      <a:pt x="f207" y="f229"/>
                      <a:pt x="f207" y="f229"/>
                    </a:cubicBezTo>
                    <a:cubicBezTo>
                      <a:pt x="f209" y="f224"/>
                      <a:pt x="f209" y="f224"/>
                      <a:pt x="f209" y="f224"/>
                    </a:cubicBezTo>
                    <a:cubicBezTo>
                      <a:pt x="f201" y="f222"/>
                      <a:pt x="f201" y="f222"/>
                      <a:pt x="f201" y="f222"/>
                    </a:cubicBezTo>
                    <a:cubicBezTo>
                      <a:pt x="f200" y="f210"/>
                      <a:pt x="f200" y="f210"/>
                      <a:pt x="f200" y="f210"/>
                    </a:cubicBezTo>
                    <a:cubicBezTo>
                      <a:pt x="f91" y="f220"/>
                      <a:pt x="f91" y="f220"/>
                      <a:pt x="f91" y="f220"/>
                    </a:cubicBezTo>
                    <a:cubicBezTo>
                      <a:pt x="f91" y="f208"/>
                      <a:pt x="f91" y="f208"/>
                      <a:pt x="f91" y="f208"/>
                    </a:cubicBezTo>
                    <a:cubicBezTo>
                      <a:pt x="f199" y="f209"/>
                      <a:pt x="f199" y="f209"/>
                      <a:pt x="f199" y="f209"/>
                    </a:cubicBezTo>
                    <a:cubicBezTo>
                      <a:pt x="f199" y="f209"/>
                      <a:pt x="f199" y="f209"/>
                      <a:pt x="f199" y="f209"/>
                    </a:cubicBezTo>
                    <a:cubicBezTo>
                      <a:pt x="f199" y="f209"/>
                      <a:pt x="f92" y="f205"/>
                      <a:pt x="f194" y="f204"/>
                    </a:cubicBezTo>
                    <a:cubicBezTo>
                      <a:pt x="f192" y="f203"/>
                      <a:pt x="f192" y="f203"/>
                      <a:pt x="f192" y="f203"/>
                    </a:cubicBezTo>
                    <a:cubicBezTo>
                      <a:pt x="f191" y="f200"/>
                      <a:pt x="f191" y="f200"/>
                      <a:pt x="f191" y="f200"/>
                    </a:cubicBezTo>
                    <a:cubicBezTo>
                      <a:pt x="f95" y="f90"/>
                      <a:pt x="f95" y="f90"/>
                      <a:pt x="f95" y="f90"/>
                    </a:cubicBezTo>
                    <a:cubicBezTo>
                      <a:pt x="f190" y="f202"/>
                      <a:pt x="f190" y="f202"/>
                      <a:pt x="f190" y="f202"/>
                    </a:cubicBezTo>
                    <a:cubicBezTo>
                      <a:pt x="f189" y="f202"/>
                      <a:pt x="f189" y="f202"/>
                      <a:pt x="f189" y="f202"/>
                    </a:cubicBezTo>
                    <a:cubicBezTo>
                      <a:pt x="f188" y="f197"/>
                      <a:pt x="f188" y="f197"/>
                      <a:pt x="f188" y="f197"/>
                    </a:cubicBezTo>
                    <a:cubicBezTo>
                      <a:pt x="f187" y="f93"/>
                      <a:pt x="f187" y="f93"/>
                      <a:pt x="f187" y="f93"/>
                    </a:cubicBezTo>
                    <a:cubicBezTo>
                      <a:pt x="f185" y="f194"/>
                      <a:pt x="f185" y="f194"/>
                      <a:pt x="f185" y="f194"/>
                    </a:cubicBezTo>
                    <a:cubicBezTo>
                      <a:pt x="f184" y="f192"/>
                      <a:pt x="f184" y="f192"/>
                      <a:pt x="f184" y="f192"/>
                    </a:cubicBezTo>
                    <a:cubicBezTo>
                      <a:pt x="f174" y="f94"/>
                      <a:pt x="f174" y="f94"/>
                      <a:pt x="f174" y="f94"/>
                    </a:cubicBezTo>
                    <a:cubicBezTo>
                      <a:pt x="f103" y="f95"/>
                      <a:pt x="f103" y="f95"/>
                      <a:pt x="f103" y="f95"/>
                    </a:cubicBezTo>
                    <a:cubicBezTo>
                      <a:pt x="f175" y="f97"/>
                      <a:pt x="f175" y="f97"/>
                      <a:pt x="f175" y="f97"/>
                    </a:cubicBezTo>
                    <a:cubicBezTo>
                      <a:pt x="f172" y="f195"/>
                      <a:pt x="f172" y="f195"/>
                      <a:pt x="f172" y="f195"/>
                    </a:cubicBezTo>
                    <a:cubicBezTo>
                      <a:pt x="f171" y="f100"/>
                      <a:pt x="f171" y="f100"/>
                      <a:pt x="f171" y="f100"/>
                    </a:cubicBezTo>
                    <a:cubicBezTo>
                      <a:pt x="f178" y="f102"/>
                      <a:pt x="f178" y="f102"/>
                      <a:pt x="f178" y="f102"/>
                    </a:cubicBezTo>
                    <a:cubicBezTo>
                      <a:pt x="f179" y="f188"/>
                      <a:pt x="f179" y="f188"/>
                      <a:pt x="f179" y="f188"/>
                    </a:cubicBezTo>
                    <a:cubicBezTo>
                      <a:pt x="f180" y="f185"/>
                      <a:pt x="f180" y="f185"/>
                      <a:pt x="f180" y="f185"/>
                    </a:cubicBezTo>
                    <a:cubicBezTo>
                      <a:pt x="f111" y="f183"/>
                      <a:pt x="f111" y="f183"/>
                      <a:pt x="f111" y="f183"/>
                    </a:cubicBezTo>
                    <a:cubicBezTo>
                      <a:pt x="f113" y="f103"/>
                      <a:pt x="f113" y="f103"/>
                      <a:pt x="f113" y="f103"/>
                    </a:cubicBezTo>
                    <a:cubicBezTo>
                      <a:pt x="f116" y="f105"/>
                      <a:pt x="f116" y="f105"/>
                      <a:pt x="f116" y="f105"/>
                    </a:cubicBezTo>
                    <a:cubicBezTo>
                      <a:pt x="f113" y="f177"/>
                      <a:pt x="f113" y="f177"/>
                      <a:pt x="f113" y="f177"/>
                    </a:cubicBezTo>
                    <a:cubicBezTo>
                      <a:pt x="f115" y="f107"/>
                      <a:pt x="f116" y="f107"/>
                      <a:pt x="f116" y="f171"/>
                    </a:cubicBezTo>
                    <a:cubicBezTo>
                      <a:pt x="f117" y="f171"/>
                      <a:pt x="f118" y="f178"/>
                      <a:pt x="f169" y="f179"/>
                    </a:cubicBezTo>
                    <a:cubicBezTo>
                      <a:pt x="f169" y="f109"/>
                      <a:pt x="f118" y="f180"/>
                      <a:pt x="f118" y="f170"/>
                    </a:cubicBezTo>
                    <a:cubicBezTo>
                      <a:pt x="f118" y="f111"/>
                      <a:pt x="f118" y="f182"/>
                      <a:pt x="f119" y="f182"/>
                    </a:cubicBezTo>
                    <a:cubicBezTo>
                      <a:pt x="f120" y="f113"/>
                      <a:pt x="f120" y="f113"/>
                      <a:pt x="f120" y="f113"/>
                    </a:cubicBezTo>
                    <a:cubicBezTo>
                      <a:pt x="f121" y="f113"/>
                      <a:pt x="f122" y="f113"/>
                      <a:pt x="f122" y="f113"/>
                    </a:cubicBezTo>
                    <a:cubicBezTo>
                      <a:pt x="f125" y="f113"/>
                      <a:pt x="f125" y="f113"/>
                      <a:pt x="f125" y="f113"/>
                    </a:cubicBezTo>
                    <a:cubicBezTo>
                      <a:pt x="f125" y="f113"/>
                      <a:pt x="f122" y="f116"/>
                      <a:pt x="f122" y="f169"/>
                    </a:cubicBezTo>
                    <a:cubicBezTo>
                      <a:pt x="f129" y="f118"/>
                      <a:pt x="f129" y="f118"/>
                      <a:pt x="f129" y="f118"/>
                    </a:cubicBezTo>
                    <a:cubicBezTo>
                      <a:pt x="f129" y="f118"/>
                      <a:pt x="f129" y="f121"/>
                      <a:pt x="f130" y="f122"/>
                    </a:cubicBezTo>
                    <a:cubicBezTo>
                      <a:pt x="f165" y="f122"/>
                      <a:pt x="f165" y="f122"/>
                      <a:pt x="f165" y="f122"/>
                    </a:cubicBezTo>
                    <a:cubicBezTo>
                      <a:pt x="f133" y="f121"/>
                      <a:pt x="f133" y="f120"/>
                      <a:pt x="f133" y="f120"/>
                    </a:cubicBezTo>
                    <a:cubicBezTo>
                      <a:pt x="f168" y="f167"/>
                      <a:pt x="f168" y="f167"/>
                      <a:pt x="f168" y="f167"/>
                    </a:cubicBezTo>
                    <a:cubicBezTo>
                      <a:pt x="f168" y="f167"/>
                      <a:pt x="f168" y="f127"/>
                      <a:pt x="f136" y="f166"/>
                    </a:cubicBezTo>
                    <a:cubicBezTo>
                      <a:pt x="f163" y="f131"/>
                      <a:pt x="f136" y="f165"/>
                      <a:pt x="f136" y="f165"/>
                    </a:cubicBezTo>
                    <a:cubicBezTo>
                      <a:pt x="f168" y="f135"/>
                      <a:pt x="f168" y="f135"/>
                      <a:pt x="f168" y="f135"/>
                    </a:cubicBezTo>
                    <a:cubicBezTo>
                      <a:pt x="f136" y="f168"/>
                      <a:pt x="f136" y="f168"/>
                      <a:pt x="f136" y="f168"/>
                    </a:cubicBezTo>
                    <a:cubicBezTo>
                      <a:pt x="f168" y="f138"/>
                      <a:pt x="f168" y="f138"/>
                      <a:pt x="f168" y="f138"/>
                    </a:cubicBezTo>
                    <a:cubicBezTo>
                      <a:pt x="f138" y="f162"/>
                      <a:pt x="f138" y="f162"/>
                      <a:pt x="f138" y="f162"/>
                    </a:cubicBezTo>
                    <a:cubicBezTo>
                      <a:pt x="f138" y="f162"/>
                      <a:pt x="f138" y="f162"/>
                      <a:pt x="f138" y="f162"/>
                    </a:cubicBezTo>
                    <a:cubicBezTo>
                      <a:pt x="f138" y="f162"/>
                      <a:pt x="f138" y="f162"/>
                      <a:pt x="f138" y="f162"/>
                    </a:cubicBezTo>
                    <a:cubicBezTo>
                      <a:pt x="f136" y="f143"/>
                      <a:pt x="f136" y="f143"/>
                      <a:pt x="f136" y="f143"/>
                    </a:cubicBezTo>
                    <a:cubicBezTo>
                      <a:pt x="f136" y="f143"/>
                      <a:pt x="f168" y="f19"/>
                      <a:pt x="f136" y="f17"/>
                    </a:cubicBezTo>
                    <a:cubicBezTo>
                      <a:pt x="f136" y="f17"/>
                      <a:pt x="f136" y="f17"/>
                      <a:pt x="f136" y="f17"/>
                    </a:cubicBezTo>
                    <a:cubicBezTo>
                      <a:pt x="f136" y="f20"/>
                      <a:pt x="f136" y="f20"/>
                      <a:pt x="f135" y="f20"/>
                    </a:cubicBezTo>
                    <a:cubicBezTo>
                      <a:pt x="f135" y="f161"/>
                      <a:pt x="f130" y="f149"/>
                      <a:pt x="f130" y="f149"/>
                    </a:cubicBezTo>
                    <a:cubicBezTo>
                      <a:pt x="f129" y="f154"/>
                      <a:pt x="f129" y="f154"/>
                      <a:pt x="f129" y="f154"/>
                    </a:cubicBezTo>
                    <a:cubicBezTo>
                      <a:pt x="f122" y="f19"/>
                      <a:pt x="f122" y="f19"/>
                      <a:pt x="f122" y="f19"/>
                    </a:cubicBezTo>
                    <a:cubicBezTo>
                      <a:pt x="f118" y="f143"/>
                      <a:pt x="f118" y="f143"/>
                      <a:pt x="f118" y="f143"/>
                    </a:cubicBezTo>
                    <a:cubicBezTo>
                      <a:pt x="f116" y="f141"/>
                      <a:pt x="f116" y="f141"/>
                      <a:pt x="f116" y="f141"/>
                    </a:cubicBezTo>
                    <a:cubicBezTo>
                      <a:pt x="f116" y="f141"/>
                      <a:pt x="f115" y="f9"/>
                      <a:pt x="f113" y="f9"/>
                    </a:cubicBezTo>
                    <a:cubicBezTo>
                      <a:pt x="f113" y="f143"/>
                      <a:pt x="f113" y="f12"/>
                      <a:pt x="f113" y="f12"/>
                    </a:cubicBezTo>
                    <a:cubicBezTo>
                      <a:pt x="f111" y="f19"/>
                      <a:pt x="f111" y="f19"/>
                      <a:pt x="f111" y="f19"/>
                    </a:cubicBezTo>
                    <a:cubicBezTo>
                      <a:pt x="f170" y="f20"/>
                      <a:pt x="f170" y="f20"/>
                      <a:pt x="f170" y="f20"/>
                    </a:cubicBezTo>
                    <a:cubicBezTo>
                      <a:pt x="f170" y="f149"/>
                      <a:pt x="f170" y="f149"/>
                      <a:pt x="f170" y="f149"/>
                    </a:cubicBezTo>
                    <a:cubicBezTo>
                      <a:pt x="f180" y="f154"/>
                      <a:pt x="f180" y="f154"/>
                      <a:pt x="f180" y="f154"/>
                    </a:cubicBezTo>
                    <a:cubicBezTo>
                      <a:pt x="f178" y="f21"/>
                      <a:pt x="f178" y="f21"/>
                      <a:pt x="f178" y="f21"/>
                    </a:cubicBezTo>
                    <a:cubicBezTo>
                      <a:pt x="f172" y="f150"/>
                      <a:pt x="f172" y="f150"/>
                      <a:pt x="f172" y="f150"/>
                    </a:cubicBezTo>
                    <a:cubicBezTo>
                      <a:pt x="f172" y="f150"/>
                      <a:pt x="f175" y="f21"/>
                      <a:pt x="f103" y="f21"/>
                    </a:cubicBezTo>
                    <a:cubicBezTo>
                      <a:pt x="f103" y="f21"/>
                      <a:pt x="f174" y="f21"/>
                      <a:pt x="f174" y="f21"/>
                    </a:cubicBezTo>
                    <a:cubicBezTo>
                      <a:pt x="f173" y="f152"/>
                      <a:pt x="f173" y="f152"/>
                      <a:pt x="f173" y="f152"/>
                    </a:cubicBezTo>
                    <a:cubicBezTo>
                      <a:pt x="f173" y="f152"/>
                      <a:pt x="f173" y="f152"/>
                      <a:pt x="f173" y="f152"/>
                    </a:cubicBezTo>
                    <a:cubicBezTo>
                      <a:pt x="f184" y="f25"/>
                      <a:pt x="f184" y="f25"/>
                      <a:pt x="f184" y="f25"/>
                    </a:cubicBezTo>
                    <a:cubicBezTo>
                      <a:pt x="f102" y="f152"/>
                      <a:pt x="f102" y="f152"/>
                      <a:pt x="f102" y="f152"/>
                    </a:cubicBezTo>
                    <a:cubicBezTo>
                      <a:pt x="f196" y="f150"/>
                      <a:pt x="f196" y="f150"/>
                      <a:pt x="f196" y="f150"/>
                    </a:cubicBezTo>
                    <a:cubicBezTo>
                      <a:pt x="f97" y="f21"/>
                      <a:pt x="f97" y="f21"/>
                      <a:pt x="f97" y="f21"/>
                    </a:cubicBezTo>
                    <a:cubicBezTo>
                      <a:pt x="f97" y="f21"/>
                      <a:pt x="f97" y="f21"/>
                      <a:pt x="f97" y="f21"/>
                    </a:cubicBezTo>
                    <a:cubicBezTo>
                      <a:pt x="f191" y="f21"/>
                      <a:pt x="f191" y="f21"/>
                      <a:pt x="f191" y="f21"/>
                    </a:cubicBezTo>
                    <a:cubicBezTo>
                      <a:pt x="f191" y="f150"/>
                      <a:pt x="f191" y="f150"/>
                      <a:pt x="f191" y="f150"/>
                    </a:cubicBezTo>
                    <a:cubicBezTo>
                      <a:pt x="f194" y="f150"/>
                      <a:pt x="f194" y="f150"/>
                      <a:pt x="f194" y="f150"/>
                    </a:cubicBezTo>
                    <a:cubicBezTo>
                      <a:pt x="f202" y="f21"/>
                      <a:pt x="f202" y="f21"/>
                      <a:pt x="f202" y="f21"/>
                    </a:cubicBezTo>
                    <a:cubicBezTo>
                      <a:pt x="f90" y="f21"/>
                      <a:pt x="f90" y="f21"/>
                      <a:pt x="f90" y="f21"/>
                    </a:cubicBezTo>
                    <a:cubicBezTo>
                      <a:pt x="f204" y="f21"/>
                      <a:pt x="f204" y="f21"/>
                      <a:pt x="f204" y="f21"/>
                    </a:cubicBezTo>
                    <a:cubicBezTo>
                      <a:pt x="f206" y="f154"/>
                      <a:pt x="f206" y="f154"/>
                      <a:pt x="f206" y="f154"/>
                    </a:cubicBezTo>
                    <a:cubicBezTo>
                      <a:pt x="f207" y="f149"/>
                      <a:pt x="f207" y="f149"/>
                      <a:pt x="f207" y="f149"/>
                    </a:cubicBezTo>
                    <a:cubicBezTo>
                      <a:pt x="f207" y="f149"/>
                      <a:pt x="f207" y="f149"/>
                      <a:pt x="f208" y="f154"/>
                    </a:cubicBezTo>
                    <a:cubicBezTo>
                      <a:pt x="f208" y="f154"/>
                      <a:pt x="f221" y="f154"/>
                      <a:pt x="f221" y="f154"/>
                    </a:cubicBezTo>
                    <a:cubicBezTo>
                      <a:pt x="f210" y="f22"/>
                      <a:pt x="f210" y="f22"/>
                      <a:pt x="f210" y="f22"/>
                    </a:cubicBezTo>
                    <a:cubicBezTo>
                      <a:pt x="f222" y="f21"/>
                      <a:pt x="f222" y="f21"/>
                      <a:pt x="f222" y="f21"/>
                    </a:cubicBezTo>
                    <a:cubicBezTo>
                      <a:pt x="f85" y="f21"/>
                      <a:pt x="f82" y="f21"/>
                      <a:pt x="f82" y="f21"/>
                    </a:cubicBezTo>
                    <a:cubicBezTo>
                      <a:pt x="f224" y="f152"/>
                      <a:pt x="f224" y="f152"/>
                      <a:pt x="f224" y="f152"/>
                    </a:cubicBezTo>
                    <a:cubicBezTo>
                      <a:pt x="f81" y="f22"/>
                      <a:pt x="f81" y="f22"/>
                      <a:pt x="f81" y="f22"/>
                    </a:cubicBezTo>
                    <a:cubicBezTo>
                      <a:pt x="f229" y="f22"/>
                      <a:pt x="f229" y="f22"/>
                      <a:pt x="f211" y="f22"/>
                    </a:cubicBezTo>
                    <a:cubicBezTo>
                      <a:pt x="f226" y="f22"/>
                      <a:pt x="f2" y="f152"/>
                      <a:pt x="f2" y="f152"/>
                    </a:cubicBezTo>
                    <a:cubicBezTo>
                      <a:pt x="f2" y="f152"/>
                      <a:pt x="f230" y="f22"/>
                      <a:pt x="f230" y="f22"/>
                    </a:cubicBezTo>
                    <a:cubicBezTo>
                      <a:pt x="f230" y="f22"/>
                      <a:pt x="f212" y="f152"/>
                      <a:pt x="f80" y="f152"/>
                    </a:cubicBezTo>
                    <a:cubicBezTo>
                      <a:pt x="f217" y="f152"/>
                      <a:pt x="f214" y="f23"/>
                      <a:pt x="f214" y="f23"/>
                    </a:cubicBezTo>
                    <a:cubicBezTo>
                      <a:pt x="f214" y="f23"/>
                      <a:pt x="f79" y="f22"/>
                      <a:pt x="f216" y="f150"/>
                    </a:cubicBezTo>
                    <a:cubicBezTo>
                      <a:pt x="f216" y="f150"/>
                      <a:pt x="f216" y="f150"/>
                      <a:pt x="f216" y="f150"/>
                    </a:cubicBezTo>
                    <a:cubicBezTo>
                      <a:pt x="f218" y="f150"/>
                      <a:pt x="f218" y="f150"/>
                      <a:pt x="f218" y="f150"/>
                    </a:cubicBezTo>
                    <a:cubicBezTo>
                      <a:pt x="f218" y="f150"/>
                      <a:pt x="f218" y="f150"/>
                      <a:pt x="f218" y="f150"/>
                    </a:cubicBezTo>
                    <a:cubicBezTo>
                      <a:pt x="f218" y="f150"/>
                      <a:pt x="f77" y="f22"/>
                      <a:pt x="f74" y="f22"/>
                    </a:cubicBezTo>
                    <a:cubicBezTo>
                      <a:pt x="f225" y="f22"/>
                      <a:pt x="f72" y="f22"/>
                      <a:pt x="f228" y="f22"/>
                    </a:cubicBezTo>
                    <a:cubicBezTo>
                      <a:pt x="f227" y="f22"/>
                      <a:pt x="f67" y="f21"/>
                      <a:pt x="f67" y="f21"/>
                    </a:cubicBezTo>
                    <a:cubicBezTo>
                      <a:pt x="f62" y="f161"/>
                      <a:pt x="f62" y="f161"/>
                      <a:pt x="f62" y="f161"/>
                    </a:cubicBezTo>
                    <a:cubicBezTo>
                      <a:pt x="f62" y="f161"/>
                      <a:pt x="f58" y="f17"/>
                      <a:pt x="f58" y="f19"/>
                    </a:cubicBezTo>
                    <a:cubicBezTo>
                      <a:pt x="f57" y="f14"/>
                      <a:pt x="f57" y="f12"/>
                      <a:pt x="f57" y="f12"/>
                    </a:cubicBezTo>
                    <a:cubicBezTo>
                      <a:pt x="f57" y="f12"/>
                      <a:pt x="f24" y="f9"/>
                      <a:pt x="f11" y="f9"/>
                    </a:cubicBezTo>
                    <a:cubicBezTo>
                      <a:pt x="f11" y="f9"/>
                      <a:pt x="f8" y="f9"/>
                      <a:pt x="f8" y="f9"/>
                    </a:cubicBezTo>
                    <a:close/>
                    <a:moveTo>
                      <a:pt x="f224" y="f218"/>
                    </a:moveTo>
                    <a:cubicBezTo>
                      <a:pt x="f224" y="f218"/>
                      <a:pt x="f224" y="f218"/>
                      <a:pt x="f224" y="f218"/>
                    </a:cubicBezTo>
                    <a:cubicBezTo>
                      <a:pt x="f81" y="f218"/>
                      <a:pt x="f81" y="f219"/>
                      <a:pt x="f81" y="f219"/>
                    </a:cubicBezTo>
                    <a:cubicBezTo>
                      <a:pt x="f226" y="f219"/>
                      <a:pt x="f226" y="f219"/>
                      <a:pt x="f226" y="f219"/>
                    </a:cubicBezTo>
                    <a:cubicBezTo>
                      <a:pt x="f226" y="f219"/>
                      <a:pt x="f226" y="f219"/>
                      <a:pt x="f226" y="f219"/>
                    </a:cubicBezTo>
                    <a:cubicBezTo>
                      <a:pt x="f212" y="f218"/>
                      <a:pt x="f212" y="f218"/>
                      <a:pt x="f212" y="f218"/>
                    </a:cubicBezTo>
                    <a:cubicBezTo>
                      <a:pt x="f213" y="f74"/>
                      <a:pt x="f213" y="f74"/>
                      <a:pt x="f213" y="f74"/>
                    </a:cubicBezTo>
                    <a:cubicBezTo>
                      <a:pt x="f217" y="f225"/>
                      <a:pt x="f217" y="f225"/>
                      <a:pt x="f217" y="f225"/>
                    </a:cubicBezTo>
                    <a:cubicBezTo>
                      <a:pt x="f79" y="f228"/>
                      <a:pt x="f79" y="f228"/>
                      <a:pt x="f79" y="f228"/>
                    </a:cubicBezTo>
                    <a:cubicBezTo>
                      <a:pt x="f77" y="f67"/>
                      <a:pt x="f77" y="f67"/>
                      <a:pt x="f77" y="f67"/>
                    </a:cubicBezTo>
                    <a:cubicBezTo>
                      <a:pt x="f70" y="f62"/>
                      <a:pt x="f70" y="f62"/>
                      <a:pt x="f70" y="f62"/>
                    </a:cubicBezTo>
                    <a:cubicBezTo>
                      <a:pt x="f70" y="f62"/>
                      <a:pt x="f59" y="f57"/>
                      <a:pt x="f62" y="f57"/>
                    </a:cubicBezTo>
                    <a:cubicBezTo>
                      <a:pt x="f62" y="f57"/>
                      <a:pt x="f62" y="f56"/>
                      <a:pt x="f58" y="f56"/>
                    </a:cubicBezTo>
                    <a:cubicBezTo>
                      <a:pt x="f58" y="f45"/>
                      <a:pt x="f56" y="f51"/>
                      <a:pt x="f56" y="f51"/>
                    </a:cubicBezTo>
                    <a:cubicBezTo>
                      <a:pt x="f45" y="f7"/>
                      <a:pt x="f58" y="f43"/>
                      <a:pt x="f58" y="f43"/>
                    </a:cubicBezTo>
                    <a:cubicBezTo>
                      <a:pt x="f58" y="f43"/>
                      <a:pt x="f62" y="f45"/>
                      <a:pt x="f59" y="f56"/>
                    </a:cubicBezTo>
                    <a:cubicBezTo>
                      <a:pt x="f67" y="f56"/>
                      <a:pt x="f70" y="f56"/>
                      <a:pt x="f228" y="f57"/>
                    </a:cubicBezTo>
                    <a:cubicBezTo>
                      <a:pt x="f72" y="f58"/>
                      <a:pt x="f72" y="f62"/>
                      <a:pt x="f72" y="f62"/>
                    </a:cubicBezTo>
                    <a:cubicBezTo>
                      <a:pt x="f225" y="f62"/>
                      <a:pt x="f225" y="f61"/>
                      <a:pt x="f77" y="f61"/>
                    </a:cubicBezTo>
                    <a:cubicBezTo>
                      <a:pt x="f216" y="f67"/>
                      <a:pt x="f216" y="f61"/>
                      <a:pt x="f215" y="f227"/>
                    </a:cubicBezTo>
                    <a:cubicBezTo>
                      <a:pt x="f79" y="f72"/>
                      <a:pt x="f79" y="f70"/>
                      <a:pt x="f214" y="f72"/>
                    </a:cubicBezTo>
                    <a:cubicBezTo>
                      <a:pt x="f213" y="f225"/>
                      <a:pt x="f217" y="f72"/>
                      <a:pt x="f230" y="f225"/>
                    </a:cubicBezTo>
                    <a:cubicBezTo>
                      <a:pt x="f211" y="f74"/>
                      <a:pt x="f2" y="f223"/>
                      <a:pt x="f2" y="f74"/>
                    </a:cubicBezTo>
                    <a:cubicBezTo>
                      <a:pt x="f226" y="f218"/>
                      <a:pt x="f2" y="f77"/>
                      <a:pt x="f211" y="f77"/>
                    </a:cubicBezTo>
                    <a:cubicBezTo>
                      <a:pt x="f229" y="f218"/>
                      <a:pt x="f211" y="f218"/>
                      <a:pt x="f229" y="f218"/>
                    </a:cubicBezTo>
                    <a:cubicBezTo>
                      <a:pt x="f229" y="f218"/>
                      <a:pt x="f81" y="f77"/>
                      <a:pt x="f224" y="f77"/>
                    </a:cubicBezTo>
                    <a:cubicBezTo>
                      <a:pt x="f224" y="f218"/>
                      <a:pt x="f224" y="f218"/>
                      <a:pt x="f224" y="f218"/>
                    </a:cubicBezTo>
                    <a:close/>
                    <a:moveTo>
                      <a:pt x="f221" y="f70"/>
                    </a:moveTo>
                    <a:cubicBezTo>
                      <a:pt x="f221" y="f70"/>
                      <a:pt x="f221" y="f70"/>
                      <a:pt x="f221" y="f70"/>
                    </a:cubicBezTo>
                    <a:cubicBezTo>
                      <a:pt x="f221" y="f70"/>
                      <a:pt x="f86" y="f70"/>
                      <a:pt x="f208" y="f70"/>
                    </a:cubicBezTo>
                    <a:cubicBezTo>
                      <a:pt x="f208" y="f70"/>
                      <a:pt x="f207" y="f228"/>
                      <a:pt x="f87" y="f228"/>
                    </a:cubicBezTo>
                    <a:cubicBezTo>
                      <a:pt x="f206" y="f228"/>
                      <a:pt x="f205" y="f228"/>
                      <a:pt x="f205" y="f228"/>
                    </a:cubicBezTo>
                    <a:cubicBezTo>
                      <a:pt x="f204" y="f228"/>
                      <a:pt x="f203" y="f72"/>
                      <a:pt x="f203" y="f72"/>
                    </a:cubicBezTo>
                    <a:cubicBezTo>
                      <a:pt x="f203" y="f72"/>
                      <a:pt x="f203" y="f225"/>
                      <a:pt x="f203" y="f225"/>
                    </a:cubicBezTo>
                    <a:cubicBezTo>
                      <a:pt x="f203" y="f225"/>
                      <a:pt x="f205" y="f223"/>
                      <a:pt x="f205" y="f223"/>
                    </a:cubicBezTo>
                    <a:cubicBezTo>
                      <a:pt x="f205" y="f225"/>
                      <a:pt x="f86" y="f72"/>
                      <a:pt x="f86" y="f72"/>
                    </a:cubicBezTo>
                    <a:cubicBezTo>
                      <a:pt x="f222" y="f72"/>
                      <a:pt x="f222" y="f72"/>
                      <a:pt x="f222" y="f72"/>
                    </a:cubicBezTo>
                    <a:cubicBezTo>
                      <a:pt x="f222" y="f72"/>
                      <a:pt x="f85" y="f72"/>
                      <a:pt x="f85" y="f72"/>
                    </a:cubicBezTo>
                    <a:cubicBezTo>
                      <a:pt x="f85" y="f72"/>
                      <a:pt x="f84" y="f72"/>
                      <a:pt x="f82" y="f228"/>
                    </a:cubicBezTo>
                    <a:cubicBezTo>
                      <a:pt x="f224" y="f228"/>
                      <a:pt x="f224" y="f228"/>
                      <a:pt x="f224" y="f70"/>
                    </a:cubicBezTo>
                    <a:cubicBezTo>
                      <a:pt x="f224" y="f70"/>
                      <a:pt x="f81" y="f227"/>
                      <a:pt x="f224" y="f227"/>
                    </a:cubicBezTo>
                    <a:cubicBezTo>
                      <a:pt x="f224" y="f227"/>
                      <a:pt x="f82" y="f227"/>
                      <a:pt x="f82" y="f227"/>
                    </a:cubicBezTo>
                    <a:cubicBezTo>
                      <a:pt x="f82" y="f227"/>
                      <a:pt x="f85" y="f70"/>
                      <a:pt x="f85" y="f70"/>
                    </a:cubicBezTo>
                    <a:cubicBezTo>
                      <a:pt x="f210" y="f70"/>
                      <a:pt x="f210" y="f70"/>
                      <a:pt x="f210" y="f70"/>
                    </a:cubicBezTo>
                    <a:cubicBezTo>
                      <a:pt x="f221" y="f70"/>
                      <a:pt x="f221" y="f70"/>
                      <a:pt x="f221" y="f70"/>
                    </a:cubicBezTo>
                    <a:close/>
                    <a:moveTo>
                      <a:pt x="f189" y="f227"/>
                    </a:moveTo>
                    <a:cubicBezTo>
                      <a:pt x="f189" y="f227"/>
                      <a:pt x="f189" y="f227"/>
                      <a:pt x="f189" y="f227"/>
                    </a:cubicBezTo>
                    <a:cubicBezTo>
                      <a:pt x="f189" y="f227"/>
                      <a:pt x="f95" y="f70"/>
                      <a:pt x="f95" y="f70"/>
                    </a:cubicBezTo>
                    <a:cubicBezTo>
                      <a:pt x="f94" y="f227"/>
                      <a:pt x="f94" y="f227"/>
                      <a:pt x="f94" y="f227"/>
                    </a:cubicBezTo>
                    <a:cubicBezTo>
                      <a:pt x="f94" y="f227"/>
                      <a:pt x="f94" y="f67"/>
                      <a:pt x="f191" y="f67"/>
                    </a:cubicBezTo>
                    <a:cubicBezTo>
                      <a:pt x="f191" y="f67"/>
                      <a:pt x="f97" y="f59"/>
                      <a:pt x="f97" y="f59"/>
                    </a:cubicBezTo>
                    <a:cubicBezTo>
                      <a:pt x="f189" y="f67"/>
                      <a:pt x="f189" y="f67"/>
                      <a:pt x="f189" y="f67"/>
                    </a:cubicBezTo>
                    <a:cubicBezTo>
                      <a:pt x="f189" y="f227"/>
                      <a:pt x="f189" y="f227"/>
                      <a:pt x="f189" y="f227"/>
                    </a:cubicBezTo>
                    <a:close/>
                    <a:moveTo>
                      <a:pt x="f116" y="f223"/>
                    </a:moveTo>
                    <a:cubicBezTo>
                      <a:pt x="f116" y="f223"/>
                      <a:pt x="f116" y="f223"/>
                      <a:pt x="f116" y="f223"/>
                    </a:cubicBezTo>
                    <a:cubicBezTo>
                      <a:pt x="f115" y="f223"/>
                      <a:pt x="f113" y="f74"/>
                      <a:pt x="f113" y="f223"/>
                    </a:cubicBezTo>
                    <a:cubicBezTo>
                      <a:pt x="f113" y="f225"/>
                      <a:pt x="f115" y="f72"/>
                      <a:pt x="f115" y="f72"/>
                    </a:cubicBezTo>
                    <a:cubicBezTo>
                      <a:pt x="f115" y="f72"/>
                      <a:pt x="f116" y="f72"/>
                      <a:pt x="f116" y="f72"/>
                    </a:cubicBezTo>
                    <a:cubicBezTo>
                      <a:pt x="f116" y="f225"/>
                      <a:pt x="f116" y="f223"/>
                      <a:pt x="f116" y="f223"/>
                    </a:cubicBezTo>
                    <a:close/>
                    <a:moveTo>
                      <a:pt x="f181" y="f216"/>
                    </a:moveTo>
                    <a:cubicBezTo>
                      <a:pt x="f181" y="f216"/>
                      <a:pt x="f181" y="f216"/>
                      <a:pt x="f181" y="f216"/>
                    </a:cubicBezTo>
                    <a:cubicBezTo>
                      <a:pt x="f181" y="f216"/>
                      <a:pt x="f109" y="f215"/>
                      <a:pt x="f109" y="f215"/>
                    </a:cubicBezTo>
                    <a:cubicBezTo>
                      <a:pt x="f179" y="f216"/>
                      <a:pt x="f178" y="f216"/>
                      <a:pt x="f179" y="f219"/>
                    </a:cubicBezTo>
                    <a:cubicBezTo>
                      <a:pt x="f179" y="f219"/>
                      <a:pt x="f179" y="f219"/>
                      <a:pt x="f109" y="f218"/>
                    </a:cubicBezTo>
                    <a:cubicBezTo>
                      <a:pt x="f180" y="f77"/>
                      <a:pt x="f170" y="f74"/>
                      <a:pt x="f170" y="f74"/>
                    </a:cubicBezTo>
                    <a:cubicBezTo>
                      <a:pt x="f170" y="f74"/>
                      <a:pt x="f170" y="f74"/>
                      <a:pt x="f111" y="f74"/>
                    </a:cubicBezTo>
                    <a:cubicBezTo>
                      <a:pt x="f113" y="f77"/>
                      <a:pt x="f115" y="f218"/>
                      <a:pt x="f115" y="f218"/>
                    </a:cubicBezTo>
                    <a:cubicBezTo>
                      <a:pt x="f115" y="f218"/>
                      <a:pt x="f116" y="f219"/>
                      <a:pt x="f113" y="f219"/>
                    </a:cubicBezTo>
                    <a:cubicBezTo>
                      <a:pt x="f182" y="f216"/>
                      <a:pt x="f111" y="f216"/>
                      <a:pt x="f111" y="f216"/>
                    </a:cubicBezTo>
                    <a:cubicBezTo>
                      <a:pt x="f170" y="f216"/>
                      <a:pt x="f181" y="f216"/>
                      <a:pt x="f181" y="f216"/>
                    </a:cubicBezTo>
                    <a:close/>
                    <a:moveTo>
                      <a:pt x="f175" y="f211"/>
                    </a:moveTo>
                    <a:cubicBezTo>
                      <a:pt x="f175" y="f211"/>
                      <a:pt x="f175" y="f211"/>
                      <a:pt x="f175" y="f211"/>
                    </a:cubicBezTo>
                    <a:cubicBezTo>
                      <a:pt x="f175" y="f211"/>
                      <a:pt x="f174" y="f229"/>
                      <a:pt x="f174" y="f229"/>
                    </a:cubicBezTo>
                    <a:cubicBezTo>
                      <a:pt x="f174" y="f229"/>
                      <a:pt x="f174" y="f229"/>
                      <a:pt x="f183" y="f229"/>
                    </a:cubicBezTo>
                    <a:cubicBezTo>
                      <a:pt x="f183" y="f229"/>
                      <a:pt x="f183" y="f229"/>
                      <a:pt x="f173" y="f229"/>
                    </a:cubicBezTo>
                    <a:cubicBezTo>
                      <a:pt x="f173" y="f229"/>
                      <a:pt x="f184" y="f81"/>
                      <a:pt x="f185" y="f229"/>
                    </a:cubicBezTo>
                    <a:cubicBezTo>
                      <a:pt x="f186" y="f229"/>
                      <a:pt x="f186" y="f211"/>
                      <a:pt x="f187" y="f211"/>
                    </a:cubicBezTo>
                    <a:cubicBezTo>
                      <a:pt x="f187" y="f211"/>
                      <a:pt x="f188" y="f211"/>
                      <a:pt x="f188" y="f211"/>
                    </a:cubicBezTo>
                    <a:cubicBezTo>
                      <a:pt x="f102" y="f211"/>
                      <a:pt x="f102" y="f211"/>
                      <a:pt x="f196" y="f211"/>
                    </a:cubicBezTo>
                    <a:cubicBezTo>
                      <a:pt x="f189" y="f211"/>
                      <a:pt x="f97" y="f211"/>
                      <a:pt x="f97" y="f211"/>
                    </a:cubicBezTo>
                    <a:cubicBezTo>
                      <a:pt x="f97" y="f226"/>
                      <a:pt x="f95" y="f211"/>
                      <a:pt x="f191" y="f211"/>
                    </a:cubicBezTo>
                    <a:cubicBezTo>
                      <a:pt x="f192" y="f226"/>
                      <a:pt x="f192" y="f226"/>
                      <a:pt x="f192" y="f226"/>
                    </a:cubicBezTo>
                    <a:cubicBezTo>
                      <a:pt x="f193" y="f226"/>
                      <a:pt x="f192" y="f2"/>
                      <a:pt x="f194" y="f226"/>
                    </a:cubicBezTo>
                    <a:cubicBezTo>
                      <a:pt x="f93" y="f226"/>
                      <a:pt x="f93" y="f226"/>
                      <a:pt x="f93" y="f226"/>
                    </a:cubicBezTo>
                    <a:cubicBezTo>
                      <a:pt x="f93" y="f226"/>
                      <a:pt x="f93" y="f226"/>
                      <a:pt x="f92" y="f211"/>
                    </a:cubicBezTo>
                    <a:cubicBezTo>
                      <a:pt x="f197" y="f211"/>
                      <a:pt x="f198" y="f229"/>
                      <a:pt x="f198" y="f229"/>
                    </a:cubicBezTo>
                    <a:cubicBezTo>
                      <a:pt x="f202" y="f229"/>
                      <a:pt x="f202" y="f229"/>
                      <a:pt x="f202" y="f229"/>
                    </a:cubicBezTo>
                    <a:cubicBezTo>
                      <a:pt x="f202" y="f2"/>
                      <a:pt x="f202" y="f2"/>
                      <a:pt x="f202" y="f2"/>
                    </a:cubicBezTo>
                    <a:cubicBezTo>
                      <a:pt x="f202" y="f2"/>
                      <a:pt x="f202" y="f2"/>
                      <a:pt x="f202" y="f230"/>
                    </a:cubicBezTo>
                    <a:cubicBezTo>
                      <a:pt x="f202" y="f230"/>
                      <a:pt x="f198" y="f212"/>
                      <a:pt x="f197" y="f212"/>
                    </a:cubicBezTo>
                    <a:cubicBezTo>
                      <a:pt x="f197" y="f212"/>
                      <a:pt x="f92" y="f230"/>
                      <a:pt x="f92" y="f230"/>
                    </a:cubicBezTo>
                    <a:cubicBezTo>
                      <a:pt x="f92" y="f2"/>
                      <a:pt x="f93" y="f2"/>
                      <a:pt x="f93" y="f2"/>
                    </a:cubicBezTo>
                    <a:cubicBezTo>
                      <a:pt x="f194" y="f2"/>
                      <a:pt x="f193" y="f230"/>
                      <a:pt x="f192" y="f230"/>
                    </a:cubicBezTo>
                    <a:cubicBezTo>
                      <a:pt x="f192" y="f230"/>
                      <a:pt x="f94" y="f2"/>
                      <a:pt x="f94" y="f2"/>
                    </a:cubicBezTo>
                    <a:cubicBezTo>
                      <a:pt x="f94" y="f2"/>
                      <a:pt x="f95" y="f2"/>
                      <a:pt x="f97" y="f2"/>
                    </a:cubicBezTo>
                    <a:cubicBezTo>
                      <a:pt x="f97" y="f2"/>
                      <a:pt x="f98" y="f2"/>
                      <a:pt x="f190" y="f2"/>
                    </a:cubicBezTo>
                    <a:cubicBezTo>
                      <a:pt x="f189" y="f2"/>
                      <a:pt x="f195" y="f2"/>
                      <a:pt x="f196" y="f2"/>
                    </a:cubicBezTo>
                    <a:cubicBezTo>
                      <a:pt x="f100" y="f230"/>
                      <a:pt x="f188" y="f2"/>
                      <a:pt x="f188" y="f230"/>
                    </a:cubicBezTo>
                    <a:cubicBezTo>
                      <a:pt x="f188" y="f230"/>
                      <a:pt x="f188" y="f212"/>
                      <a:pt x="f188" y="f212"/>
                    </a:cubicBezTo>
                    <a:cubicBezTo>
                      <a:pt x="f188" y="f212"/>
                      <a:pt x="f102" y="f80"/>
                      <a:pt x="f188" y="f80"/>
                    </a:cubicBezTo>
                    <a:cubicBezTo>
                      <a:pt x="f186" y="f80"/>
                      <a:pt x="f186" y="f80"/>
                      <a:pt x="f186" y="f212"/>
                    </a:cubicBezTo>
                    <a:cubicBezTo>
                      <a:pt x="f185" y="f230"/>
                      <a:pt x="f187" y="f2"/>
                      <a:pt x="f184" y="f230"/>
                    </a:cubicBezTo>
                    <a:cubicBezTo>
                      <a:pt x="f183" y="f230"/>
                      <a:pt x="f183" y="f2"/>
                      <a:pt x="f174" y="f2"/>
                    </a:cubicBezTo>
                    <a:cubicBezTo>
                      <a:pt x="f174" y="f230"/>
                      <a:pt x="f175" y="f226"/>
                      <a:pt x="f176" y="f2"/>
                    </a:cubicBezTo>
                    <a:cubicBezTo>
                      <a:pt x="f176" y="f2"/>
                      <a:pt x="f105" y="f230"/>
                      <a:pt x="f105" y="f230"/>
                    </a:cubicBezTo>
                    <a:cubicBezTo>
                      <a:pt x="f105" y="f230"/>
                      <a:pt x="f107" y="f230"/>
                      <a:pt x="f107" y="f230"/>
                    </a:cubicBezTo>
                    <a:cubicBezTo>
                      <a:pt x="f107" y="f230"/>
                      <a:pt x="f177" y="f211"/>
                      <a:pt x="f177" y="f211"/>
                    </a:cubicBezTo>
                    <a:cubicBezTo>
                      <a:pt x="f177" y="f211"/>
                      <a:pt x="f177" y="f211"/>
                      <a:pt x="f172" y="f211"/>
                    </a:cubicBezTo>
                    <a:cubicBezTo>
                      <a:pt x="f105" y="f211"/>
                      <a:pt x="f176" y="f211"/>
                      <a:pt x="f176" y="f211"/>
                    </a:cubicBezTo>
                    <a:cubicBezTo>
                      <a:pt x="f175" y="f211"/>
                      <a:pt x="f175" y="f211"/>
                      <a:pt x="f175" y="f211"/>
                    </a:cubicBezTo>
                    <a:close/>
                    <a:moveTo>
                      <a:pt x="f177" y="f85"/>
                    </a:moveTo>
                    <a:cubicBezTo>
                      <a:pt x="f177" y="f85"/>
                      <a:pt x="f177" y="f85"/>
                      <a:pt x="f177" y="f85"/>
                    </a:cubicBezTo>
                    <a:cubicBezTo>
                      <a:pt x="f177" y="f85"/>
                      <a:pt x="f179" y="f210"/>
                      <a:pt x="f179" y="f210"/>
                    </a:cubicBezTo>
                    <a:cubicBezTo>
                      <a:pt x="f109" y="f210"/>
                      <a:pt x="f180" y="f210"/>
                      <a:pt x="f181" y="f210"/>
                    </a:cubicBezTo>
                    <a:cubicBezTo>
                      <a:pt x="f181" y="f210"/>
                      <a:pt x="f111" y="f221"/>
                      <a:pt x="f170" y="f220"/>
                    </a:cubicBezTo>
                    <a:cubicBezTo>
                      <a:pt x="f170" y="f220"/>
                      <a:pt x="f181" y="f86"/>
                      <a:pt x="f180" y="f220"/>
                    </a:cubicBezTo>
                    <a:cubicBezTo>
                      <a:pt x="f109" y="f221"/>
                      <a:pt x="f179" y="f221"/>
                      <a:pt x="f179" y="f210"/>
                    </a:cubicBezTo>
                    <a:cubicBezTo>
                      <a:pt x="f178" y="f210"/>
                      <a:pt x="f107" y="f222"/>
                      <a:pt x="f107" y="f222"/>
                    </a:cubicBezTo>
                    <a:cubicBezTo>
                      <a:pt x="f177" y="f222"/>
                      <a:pt x="f177" y="f85"/>
                      <a:pt x="f177" y="f222"/>
                    </a:cubicBezTo>
                    <a:cubicBezTo>
                      <a:pt x="f172" y="f222"/>
                      <a:pt x="f172" y="f221"/>
                      <a:pt x="f172" y="f221"/>
                    </a:cubicBezTo>
                    <a:cubicBezTo>
                      <a:pt x="f172" y="f220"/>
                      <a:pt x="f177" y="f220"/>
                      <a:pt x="f177" y="f220"/>
                    </a:cubicBezTo>
                    <a:cubicBezTo>
                      <a:pt x="f172" y="f220"/>
                      <a:pt x="f176" y="f86"/>
                      <a:pt x="f176" y="f86"/>
                    </a:cubicBezTo>
                    <a:cubicBezTo>
                      <a:pt x="f175" y="f220"/>
                      <a:pt x="f103" y="f220"/>
                      <a:pt x="f174" y="f220"/>
                    </a:cubicBezTo>
                    <a:cubicBezTo>
                      <a:pt x="f174" y="f220"/>
                      <a:pt x="f103" y="f220"/>
                      <a:pt x="f184" y="f220"/>
                    </a:cubicBezTo>
                    <a:cubicBezTo>
                      <a:pt x="f187" y="f220"/>
                      <a:pt x="f186" y="f220"/>
                      <a:pt x="f188" y="f220"/>
                    </a:cubicBezTo>
                    <a:cubicBezTo>
                      <a:pt x="f102" y="f220"/>
                      <a:pt x="f196" y="f220"/>
                      <a:pt x="f196" y="f220"/>
                    </a:cubicBezTo>
                    <a:cubicBezTo>
                      <a:pt x="f196" y="f221"/>
                      <a:pt x="f189" y="f210"/>
                      <a:pt x="f189" y="f210"/>
                    </a:cubicBezTo>
                    <a:cubicBezTo>
                      <a:pt x="f189" y="f222"/>
                      <a:pt x="f190" y="f222"/>
                      <a:pt x="f189" y="f85"/>
                    </a:cubicBezTo>
                    <a:cubicBezTo>
                      <a:pt x="f196" y="f84"/>
                      <a:pt x="f196" y="f84"/>
                      <a:pt x="f102" y="f84"/>
                    </a:cubicBezTo>
                    <a:cubicBezTo>
                      <a:pt x="f188" y="f84"/>
                      <a:pt x="f102" y="f84"/>
                      <a:pt x="f187" y="f82"/>
                    </a:cubicBezTo>
                    <a:cubicBezTo>
                      <a:pt x="f184" y="f82"/>
                      <a:pt x="f183" y="f82"/>
                      <a:pt x="f183" y="f82"/>
                    </a:cubicBezTo>
                    <a:cubicBezTo>
                      <a:pt x="f183" y="f82"/>
                      <a:pt x="f173" y="f82"/>
                      <a:pt x="f103" y="f82"/>
                    </a:cubicBezTo>
                    <a:cubicBezTo>
                      <a:pt x="f176" y="f84"/>
                      <a:pt x="f105" y="f82"/>
                      <a:pt x="f172" y="f84"/>
                    </a:cubicBezTo>
                    <a:cubicBezTo>
                      <a:pt x="f172" y="f84"/>
                      <a:pt x="f177" y="f85"/>
                      <a:pt x="f177" y="f85"/>
                    </a:cubicBezTo>
                    <a:close/>
                    <a:moveTo>
                      <a:pt x="f153" y="f130"/>
                    </a:moveTo>
                    <a:cubicBezTo>
                      <a:pt x="f153" y="f130"/>
                      <a:pt x="f153" y="f130"/>
                      <a:pt x="f153" y="f130"/>
                    </a:cubicBezTo>
                    <a:cubicBezTo>
                      <a:pt x="f153" y="f130"/>
                      <a:pt x="f153" y="f131"/>
                      <a:pt x="f153" y="f131"/>
                    </a:cubicBezTo>
                    <a:cubicBezTo>
                      <a:pt x="f153" y="f131"/>
                      <a:pt x="f153" y="f131"/>
                      <a:pt x="f153" y="f131"/>
                    </a:cubicBezTo>
                    <a:cubicBezTo>
                      <a:pt x="f153" y="f131"/>
                      <a:pt x="f44" y="f131"/>
                      <a:pt x="f44" y="f131"/>
                    </a:cubicBezTo>
                    <a:cubicBezTo>
                      <a:pt x="f44" y="f130"/>
                      <a:pt x="f44" y="f130"/>
                      <a:pt x="f46" y="f130"/>
                    </a:cubicBezTo>
                    <a:cubicBezTo>
                      <a:pt x="f46" y="f130"/>
                      <a:pt x="f46" y="f130"/>
                      <a:pt x="f42" y="f130"/>
                    </a:cubicBezTo>
                    <a:cubicBezTo>
                      <a:pt x="f42" y="f166"/>
                      <a:pt x="f42" y="f166"/>
                      <a:pt x="f42" y="f166"/>
                    </a:cubicBezTo>
                    <a:cubicBezTo>
                      <a:pt x="f42" y="f166"/>
                      <a:pt x="f42" y="f127"/>
                      <a:pt x="f46" y="f129"/>
                    </a:cubicBezTo>
                    <a:cubicBezTo>
                      <a:pt x="f44" y="f129"/>
                      <a:pt x="f153" y="f129"/>
                      <a:pt x="f153" y="f166"/>
                    </a:cubicBezTo>
                    <a:cubicBezTo>
                      <a:pt x="f153" y="f166"/>
                      <a:pt x="f153" y="f130"/>
                      <a:pt x="f153" y="f130"/>
                    </a:cubicBezTo>
                    <a:close/>
                    <a:moveTo>
                      <a:pt x="f44" y="f119"/>
                    </a:moveTo>
                    <a:cubicBezTo>
                      <a:pt x="f44" y="f119"/>
                      <a:pt x="f44" y="f119"/>
                      <a:pt x="f44" y="f119"/>
                    </a:cubicBezTo>
                    <a:cubicBezTo>
                      <a:pt x="f44" y="f119"/>
                      <a:pt x="f153" y="f119"/>
                      <a:pt x="f153" y="f119"/>
                    </a:cubicBezTo>
                    <a:cubicBezTo>
                      <a:pt x="f153" y="f119"/>
                      <a:pt x="f49" y="f120"/>
                      <a:pt x="f50" y="f120"/>
                    </a:cubicBezTo>
                    <a:cubicBezTo>
                      <a:pt x="f50" y="f121"/>
                      <a:pt x="f50" y="f121"/>
                      <a:pt x="f49" y="f121"/>
                    </a:cubicBezTo>
                    <a:cubicBezTo>
                      <a:pt x="f49" y="f122"/>
                      <a:pt x="f49" y="f125"/>
                      <a:pt x="f49" y="f125"/>
                    </a:cubicBezTo>
                    <a:cubicBezTo>
                      <a:pt x="f49" y="f125"/>
                      <a:pt x="f48" y="f167"/>
                      <a:pt x="f48" y="f167"/>
                    </a:cubicBezTo>
                    <a:cubicBezTo>
                      <a:pt x="f153" y="f167"/>
                      <a:pt x="f153" y="f167"/>
                      <a:pt x="f153" y="f167"/>
                    </a:cubicBezTo>
                    <a:cubicBezTo>
                      <a:pt x="f153" y="f167"/>
                      <a:pt x="f153" y="f127"/>
                      <a:pt x="f153" y="f127"/>
                    </a:cubicBezTo>
                    <a:cubicBezTo>
                      <a:pt x="f153" y="f129"/>
                      <a:pt x="f44" y="f129"/>
                      <a:pt x="f44" y="f129"/>
                    </a:cubicBezTo>
                    <a:cubicBezTo>
                      <a:pt x="f44" y="f129"/>
                      <a:pt x="f42" y="f167"/>
                      <a:pt x="f42" y="f125"/>
                    </a:cubicBezTo>
                    <a:cubicBezTo>
                      <a:pt x="f42" y="f125"/>
                      <a:pt x="f153" y="f125"/>
                      <a:pt x="f153" y="f125"/>
                    </a:cubicBezTo>
                    <a:cubicBezTo>
                      <a:pt x="f153" y="f125"/>
                      <a:pt x="f153" y="f125"/>
                      <a:pt x="f44" y="f121"/>
                    </a:cubicBezTo>
                    <a:cubicBezTo>
                      <a:pt x="f46" y="f120"/>
                      <a:pt x="f46" y="f121"/>
                      <a:pt x="f46" y="f121"/>
                    </a:cubicBezTo>
                    <a:cubicBezTo>
                      <a:pt x="f46" y="f120"/>
                      <a:pt x="f46" y="f120"/>
                      <a:pt x="f155" y="f120"/>
                    </a:cubicBezTo>
                    <a:cubicBezTo>
                      <a:pt x="f41" y="f119"/>
                      <a:pt x="f155" y="f119"/>
                      <a:pt x="f41" y="f118"/>
                    </a:cubicBezTo>
                    <a:cubicBezTo>
                      <a:pt x="f41" y="f118"/>
                      <a:pt x="f155" y="f169"/>
                      <a:pt x="f155" y="f169"/>
                    </a:cubicBezTo>
                    <a:cubicBezTo>
                      <a:pt x="f42" y="f117"/>
                      <a:pt x="f42" y="f169"/>
                      <a:pt x="f42" y="f169"/>
                    </a:cubicBezTo>
                    <a:cubicBezTo>
                      <a:pt x="f42" y="f169"/>
                      <a:pt x="f46" y="f119"/>
                      <a:pt x="f44" y="f119"/>
                    </a:cubicBezTo>
                    <a:close/>
                    <a:moveTo>
                      <a:pt x="f41" y="f178"/>
                    </a:moveTo>
                    <a:cubicBezTo>
                      <a:pt x="f41" y="f178"/>
                      <a:pt x="f41" y="f178"/>
                      <a:pt x="f41" y="f178"/>
                    </a:cubicBezTo>
                    <a:cubicBezTo>
                      <a:pt x="f41" y="f178"/>
                      <a:pt x="f40" y="f179"/>
                      <a:pt x="f40" y="f178"/>
                    </a:cubicBezTo>
                    <a:cubicBezTo>
                      <a:pt x="f37" y="f178"/>
                      <a:pt x="f37" y="f171"/>
                      <a:pt x="f37" y="f171"/>
                    </a:cubicBezTo>
                    <a:cubicBezTo>
                      <a:pt x="f39" y="f107"/>
                      <a:pt x="f35" y="f107"/>
                      <a:pt x="f156" y="f107"/>
                    </a:cubicBezTo>
                    <a:cubicBezTo>
                      <a:pt x="f156" y="f177"/>
                      <a:pt x="f156" y="f172"/>
                      <a:pt x="f156" y="f172"/>
                    </a:cubicBezTo>
                    <a:cubicBezTo>
                      <a:pt x="f156" y="f172"/>
                      <a:pt x="f35" y="f105"/>
                      <a:pt x="f35" y="f172"/>
                    </a:cubicBezTo>
                    <a:cubicBezTo>
                      <a:pt x="f39" y="f177"/>
                      <a:pt x="f39" y="f177"/>
                      <a:pt x="f39" y="f177"/>
                    </a:cubicBezTo>
                    <a:cubicBezTo>
                      <a:pt x="f39" y="f177"/>
                      <a:pt x="f37" y="f107"/>
                      <a:pt x="f37" y="f107"/>
                    </a:cubicBezTo>
                    <a:cubicBezTo>
                      <a:pt x="f37" y="f107"/>
                      <a:pt x="f41" y="f178"/>
                      <a:pt x="f41" y="f178"/>
                    </a:cubicBezTo>
                    <a:close/>
                    <a:moveTo>
                      <a:pt x="f42" y="f172"/>
                    </a:moveTo>
                    <a:cubicBezTo>
                      <a:pt x="f42" y="f172"/>
                      <a:pt x="f42" y="f172"/>
                      <a:pt x="f42" y="f172"/>
                    </a:cubicBezTo>
                    <a:cubicBezTo>
                      <a:pt x="f42" y="f172"/>
                      <a:pt x="f42" y="f177"/>
                      <a:pt x="f42" y="f177"/>
                    </a:cubicBezTo>
                    <a:cubicBezTo>
                      <a:pt x="f42" y="f177"/>
                      <a:pt x="f155" y="f177"/>
                      <a:pt x="f155" y="f172"/>
                    </a:cubicBezTo>
                    <a:cubicBezTo>
                      <a:pt x="f155" y="f172"/>
                      <a:pt x="f41" y="f105"/>
                      <a:pt x="f41" y="f105"/>
                    </a:cubicBezTo>
                    <a:cubicBezTo>
                      <a:pt x="f41" y="f176"/>
                      <a:pt x="f155" y="f176"/>
                      <a:pt x="f155" y="f176"/>
                    </a:cubicBezTo>
                    <a:cubicBezTo>
                      <a:pt x="f155" y="f175"/>
                      <a:pt x="f41" y="f175"/>
                      <a:pt x="f155" y="f175"/>
                    </a:cubicBezTo>
                    <a:cubicBezTo>
                      <a:pt x="f42" y="f175"/>
                      <a:pt x="f42" y="f175"/>
                      <a:pt x="f42" y="f175"/>
                    </a:cubicBezTo>
                    <a:cubicBezTo>
                      <a:pt x="f42" y="f175"/>
                      <a:pt x="f42" y="f176"/>
                      <a:pt x="f42" y="f176"/>
                    </a:cubicBezTo>
                    <a:cubicBezTo>
                      <a:pt x="f42" y="f105"/>
                      <a:pt x="f42" y="f172"/>
                      <a:pt x="f42" y="f172"/>
                    </a:cubicBezTo>
                    <a:close/>
                    <a:moveTo>
                      <a:pt x="f48" y="f172"/>
                    </a:moveTo>
                    <a:cubicBezTo>
                      <a:pt x="f48" y="f172"/>
                      <a:pt x="f48" y="f172"/>
                      <a:pt x="f48" y="f172"/>
                    </a:cubicBezTo>
                    <a:cubicBezTo>
                      <a:pt x="f48" y="f172"/>
                      <a:pt x="f153" y="f172"/>
                      <a:pt x="f153" y="f105"/>
                    </a:cubicBezTo>
                    <a:cubicBezTo>
                      <a:pt x="f153" y="f105"/>
                      <a:pt x="f44" y="f105"/>
                      <a:pt x="f44" y="f176"/>
                    </a:cubicBezTo>
                    <a:cubicBezTo>
                      <a:pt x="f44" y="f176"/>
                      <a:pt x="f44" y="f176"/>
                      <a:pt x="f44" y="f175"/>
                    </a:cubicBezTo>
                    <a:cubicBezTo>
                      <a:pt x="f44" y="f103"/>
                      <a:pt x="f46" y="f103"/>
                      <a:pt x="f44" y="f103"/>
                    </a:cubicBezTo>
                    <a:cubicBezTo>
                      <a:pt x="f153" y="f175"/>
                      <a:pt x="f153" y="f175"/>
                      <a:pt x="f153" y="f175"/>
                    </a:cubicBezTo>
                    <a:cubicBezTo>
                      <a:pt x="f48" y="f176"/>
                      <a:pt x="f48" y="f176"/>
                      <a:pt x="f48" y="f176"/>
                    </a:cubicBezTo>
                    <a:cubicBezTo>
                      <a:pt x="f48" y="f105"/>
                      <a:pt x="f48" y="f105"/>
                      <a:pt x="f48" y="f105"/>
                    </a:cubicBezTo>
                    <a:cubicBezTo>
                      <a:pt x="f48" y="f172"/>
                      <a:pt x="f48" y="f172"/>
                      <a:pt x="f48" y="f172"/>
                    </a:cubicBezTo>
                    <a:close/>
                    <a:moveTo>
                      <a:pt x="f89" y="f179"/>
                    </a:moveTo>
                    <a:cubicBezTo>
                      <a:pt x="f89" y="f179"/>
                      <a:pt x="f89" y="f179"/>
                      <a:pt x="f89" y="f179"/>
                    </a:cubicBezTo>
                    <a:cubicBezTo>
                      <a:pt x="f89" y="f179"/>
                      <a:pt x="f65" y="f179"/>
                      <a:pt x="f65" y="f179"/>
                    </a:cubicBezTo>
                    <a:cubicBezTo>
                      <a:pt x="f83" y="f178"/>
                      <a:pt x="f65" y="f178"/>
                      <a:pt x="f83" y="f171"/>
                    </a:cubicBezTo>
                    <a:cubicBezTo>
                      <a:pt x="f83" y="f171"/>
                      <a:pt x="f65" y="f107"/>
                      <a:pt x="f65" y="f107"/>
                    </a:cubicBezTo>
                    <a:cubicBezTo>
                      <a:pt x="f89" y="f171"/>
                      <a:pt x="f89" y="f171"/>
                      <a:pt x="f89" y="f171"/>
                    </a:cubicBezTo>
                    <a:cubicBezTo>
                      <a:pt x="f89" y="f179"/>
                      <a:pt x="f89" y="f179"/>
                      <a:pt x="f89" y="f179"/>
                    </a:cubicBezTo>
                    <a:close/>
                    <a:moveTo>
                      <a:pt x="f89" y="f170"/>
                    </a:moveTo>
                    <a:cubicBezTo>
                      <a:pt x="f89" y="f170"/>
                      <a:pt x="f89" y="f170"/>
                      <a:pt x="f89" y="f170"/>
                    </a:cubicBezTo>
                    <a:cubicBezTo>
                      <a:pt x="f89" y="f170"/>
                      <a:pt x="f76" y="f170"/>
                      <a:pt x="f76" y="f170"/>
                    </a:cubicBezTo>
                    <a:cubicBezTo>
                      <a:pt x="f76" y="f170"/>
                      <a:pt x="f75" y="f170"/>
                      <a:pt x="f75" y="f111"/>
                    </a:cubicBezTo>
                    <a:cubicBezTo>
                      <a:pt x="f75" y="f111"/>
                      <a:pt x="f75" y="f182"/>
                      <a:pt x="f76" y="f182"/>
                    </a:cubicBezTo>
                    <a:cubicBezTo>
                      <a:pt x="f76" y="f182"/>
                      <a:pt x="f76" y="f113"/>
                      <a:pt x="f76" y="f115"/>
                    </a:cubicBezTo>
                    <a:cubicBezTo>
                      <a:pt x="f76" y="f115"/>
                      <a:pt x="f78" y="f115"/>
                      <a:pt x="f78" y="f115"/>
                    </a:cubicBezTo>
                    <a:cubicBezTo>
                      <a:pt x="f78" y="f115"/>
                      <a:pt x="f89" y="f113"/>
                      <a:pt x="f89" y="f113"/>
                    </a:cubicBezTo>
                    <a:cubicBezTo>
                      <a:pt x="f89" y="f113"/>
                      <a:pt x="f89" y="f111"/>
                      <a:pt x="f89" y="f170"/>
                    </a:cubicBezTo>
                    <a:close/>
                    <a:moveTo>
                      <a:pt x="f89" y="f135"/>
                    </a:moveTo>
                    <a:cubicBezTo>
                      <a:pt x="f89" y="f135"/>
                      <a:pt x="f89" y="f135"/>
                      <a:pt x="f89" y="f135"/>
                    </a:cubicBezTo>
                    <a:cubicBezTo>
                      <a:pt x="f89" y="f135"/>
                      <a:pt x="f83" y="f135"/>
                      <a:pt x="f83" y="f135"/>
                    </a:cubicBezTo>
                    <a:cubicBezTo>
                      <a:pt x="f83" y="f135"/>
                      <a:pt x="f83" y="f163"/>
                      <a:pt x="f83" y="f133"/>
                    </a:cubicBezTo>
                    <a:cubicBezTo>
                      <a:pt x="f147" y="f133"/>
                      <a:pt x="f147" y="f165"/>
                      <a:pt x="f147" y="f165"/>
                    </a:cubicBezTo>
                    <a:cubicBezTo>
                      <a:pt x="f64" y="f165"/>
                      <a:pt x="f64" y="f165"/>
                      <a:pt x="f64" y="f165"/>
                    </a:cubicBezTo>
                    <a:cubicBezTo>
                      <a:pt x="f64" y="f165"/>
                      <a:pt x="f148" y="f133"/>
                      <a:pt x="f148" y="f165"/>
                    </a:cubicBezTo>
                    <a:cubicBezTo>
                      <a:pt x="f63" y="f165"/>
                      <a:pt x="f60" y="f133"/>
                      <a:pt x="f60" y="f133"/>
                    </a:cubicBezTo>
                    <a:cubicBezTo>
                      <a:pt x="f60" y="f133"/>
                      <a:pt x="f54" y="f165"/>
                      <a:pt x="f54" y="f165"/>
                    </a:cubicBezTo>
                    <a:cubicBezTo>
                      <a:pt x="f54" y="f131"/>
                      <a:pt x="f60" y="f130"/>
                      <a:pt x="f60" y="f130"/>
                    </a:cubicBezTo>
                    <a:cubicBezTo>
                      <a:pt x="f63" y="f130"/>
                      <a:pt x="f148" y="f131"/>
                      <a:pt x="f148" y="f131"/>
                    </a:cubicBezTo>
                    <a:cubicBezTo>
                      <a:pt x="f148" y="f131"/>
                      <a:pt x="f64" y="f165"/>
                      <a:pt x="f64" y="f131"/>
                    </a:cubicBezTo>
                    <a:cubicBezTo>
                      <a:pt x="f64" y="f131"/>
                      <a:pt x="f64" y="f130"/>
                      <a:pt x="f64" y="f166"/>
                    </a:cubicBezTo>
                    <a:cubicBezTo>
                      <a:pt x="f148" y="f166"/>
                      <a:pt x="f148" y="f166"/>
                      <a:pt x="f148" y="f129"/>
                    </a:cubicBezTo>
                    <a:cubicBezTo>
                      <a:pt x="f64" y="f129"/>
                      <a:pt x="f64" y="f127"/>
                      <a:pt x="f64" y="f127"/>
                    </a:cubicBezTo>
                    <a:cubicBezTo>
                      <a:pt x="f64" y="f167"/>
                      <a:pt x="f148" y="f125"/>
                      <a:pt x="f148" y="f125"/>
                    </a:cubicBezTo>
                    <a:cubicBezTo>
                      <a:pt x="f148" y="f125"/>
                      <a:pt x="f148" y="f125"/>
                      <a:pt x="f148" y="f122"/>
                    </a:cubicBezTo>
                    <a:cubicBezTo>
                      <a:pt x="f148" y="f122"/>
                      <a:pt x="f63" y="f121"/>
                      <a:pt x="f63" y="f121"/>
                    </a:cubicBezTo>
                    <a:cubicBezTo>
                      <a:pt x="f63" y="f120"/>
                      <a:pt x="f63" y="f119"/>
                      <a:pt x="f63" y="f119"/>
                    </a:cubicBezTo>
                    <a:cubicBezTo>
                      <a:pt x="f60" y="f118"/>
                      <a:pt x="f60" y="f118"/>
                      <a:pt x="f60" y="f118"/>
                    </a:cubicBezTo>
                    <a:cubicBezTo>
                      <a:pt x="f63" y="f117"/>
                      <a:pt x="f63" y="f117"/>
                      <a:pt x="f63" y="f117"/>
                    </a:cubicBezTo>
                    <a:cubicBezTo>
                      <a:pt x="f63" y="f117"/>
                      <a:pt x="f60" y="f116"/>
                      <a:pt x="f60" y="f116"/>
                    </a:cubicBezTo>
                    <a:cubicBezTo>
                      <a:pt x="f60" y="f115"/>
                      <a:pt x="f55" y="f113"/>
                      <a:pt x="f55" y="f182"/>
                    </a:cubicBezTo>
                    <a:cubicBezTo>
                      <a:pt x="f55" y="f182"/>
                      <a:pt x="f55" y="f170"/>
                      <a:pt x="f54" y="f170"/>
                    </a:cubicBezTo>
                    <a:cubicBezTo>
                      <a:pt x="f54" y="f170"/>
                      <a:pt x="f60" y="f181"/>
                      <a:pt x="f60" y="f170"/>
                    </a:cubicBezTo>
                    <a:cubicBezTo>
                      <a:pt x="f63" y="f111"/>
                      <a:pt x="f148" y="f113"/>
                      <a:pt x="f148" y="f113"/>
                    </a:cubicBezTo>
                    <a:cubicBezTo>
                      <a:pt x="f148" y="f113"/>
                      <a:pt x="f148" y="f113"/>
                      <a:pt x="f148" y="f113"/>
                    </a:cubicBezTo>
                    <a:cubicBezTo>
                      <a:pt x="f148" y="f182"/>
                      <a:pt x="f64" y="f111"/>
                      <a:pt x="f64" y="f111"/>
                    </a:cubicBezTo>
                    <a:cubicBezTo>
                      <a:pt x="f64" y="f170"/>
                      <a:pt x="f63" y="f181"/>
                      <a:pt x="f63" y="f181"/>
                    </a:cubicBezTo>
                    <a:cubicBezTo>
                      <a:pt x="f63" y="f181"/>
                      <a:pt x="f148" y="f111"/>
                      <a:pt x="f63" y="f181"/>
                    </a:cubicBezTo>
                    <a:cubicBezTo>
                      <a:pt x="f60" y="f109"/>
                      <a:pt x="f54" y="f179"/>
                      <a:pt x="f54" y="f179"/>
                    </a:cubicBezTo>
                    <a:cubicBezTo>
                      <a:pt x="f54" y="f179"/>
                      <a:pt x="f55" y="f178"/>
                      <a:pt x="f53" y="f178"/>
                    </a:cubicBezTo>
                    <a:cubicBezTo>
                      <a:pt x="f53" y="f171"/>
                      <a:pt x="f53" y="f171"/>
                      <a:pt x="f151" y="f107"/>
                    </a:cubicBezTo>
                    <a:cubicBezTo>
                      <a:pt x="f151" y="f107"/>
                      <a:pt x="f52" y="f177"/>
                      <a:pt x="f151" y="f177"/>
                    </a:cubicBezTo>
                    <a:cubicBezTo>
                      <a:pt x="f53" y="f172"/>
                      <a:pt x="f151" y="f172"/>
                      <a:pt x="f53" y="f172"/>
                    </a:cubicBezTo>
                    <a:cubicBezTo>
                      <a:pt x="f53" y="f177"/>
                      <a:pt x="f55" y="f177"/>
                      <a:pt x="f55" y="f107"/>
                    </a:cubicBezTo>
                    <a:cubicBezTo>
                      <a:pt x="f55" y="f171"/>
                      <a:pt x="f54" y="f178"/>
                      <a:pt x="f54" y="f179"/>
                    </a:cubicBezTo>
                    <a:cubicBezTo>
                      <a:pt x="f60" y="f179"/>
                      <a:pt x="f63" y="f109"/>
                      <a:pt x="f63" y="f109"/>
                    </a:cubicBezTo>
                    <a:cubicBezTo>
                      <a:pt x="f148" y="f109"/>
                      <a:pt x="f148" y="f180"/>
                      <a:pt x="f148" y="f180"/>
                    </a:cubicBezTo>
                    <a:cubicBezTo>
                      <a:pt x="f148" y="f180"/>
                      <a:pt x="f64" y="f180"/>
                      <a:pt x="f64" y="f180"/>
                    </a:cubicBezTo>
                    <a:cubicBezTo>
                      <a:pt x="f64" y="f180"/>
                      <a:pt x="f83" y="f180"/>
                      <a:pt x="f83" y="f180"/>
                    </a:cubicBezTo>
                    <a:cubicBezTo>
                      <a:pt x="f83" y="f181"/>
                      <a:pt x="f83" y="f181"/>
                      <a:pt x="f147" y="f170"/>
                    </a:cubicBezTo>
                    <a:cubicBezTo>
                      <a:pt x="f147" y="f170"/>
                      <a:pt x="f64" y="f170"/>
                      <a:pt x="f64" y="f170"/>
                    </a:cubicBezTo>
                    <a:cubicBezTo>
                      <a:pt x="f64" y="f170"/>
                      <a:pt x="f147" y="f111"/>
                      <a:pt x="f147" y="f111"/>
                    </a:cubicBezTo>
                    <a:cubicBezTo>
                      <a:pt x="f147" y="f111"/>
                      <a:pt x="f147" y="f182"/>
                      <a:pt x="f147" y="f182"/>
                    </a:cubicBezTo>
                    <a:cubicBezTo>
                      <a:pt x="f83" y="f182"/>
                      <a:pt x="f83" y="f111"/>
                      <a:pt x="f83" y="f182"/>
                    </a:cubicBezTo>
                    <a:cubicBezTo>
                      <a:pt x="f83" y="f113"/>
                      <a:pt x="f83" y="f113"/>
                      <a:pt x="f83" y="f115"/>
                    </a:cubicBezTo>
                    <a:cubicBezTo>
                      <a:pt x="f83" y="f115"/>
                      <a:pt x="f83" y="f117"/>
                      <a:pt x="f83" y="f117"/>
                    </a:cubicBezTo>
                    <a:cubicBezTo>
                      <a:pt x="f147" y="f116"/>
                      <a:pt x="f147" y="f116"/>
                      <a:pt x="f147" y="f116"/>
                    </a:cubicBezTo>
                    <a:cubicBezTo>
                      <a:pt x="f64" y="f169"/>
                      <a:pt x="f64" y="f169"/>
                      <a:pt x="f64" y="f169"/>
                    </a:cubicBezTo>
                    <a:cubicBezTo>
                      <a:pt x="f64" y="f169"/>
                      <a:pt x="f64" y="f169"/>
                      <a:pt x="f147" y="f169"/>
                    </a:cubicBezTo>
                    <a:cubicBezTo>
                      <a:pt x="f83" y="f169"/>
                      <a:pt x="f83" y="f119"/>
                      <a:pt x="f83" y="f119"/>
                    </a:cubicBezTo>
                    <a:cubicBezTo>
                      <a:pt x="f83" y="f119"/>
                      <a:pt x="f83" y="f120"/>
                      <a:pt x="f83" y="f120"/>
                    </a:cubicBezTo>
                    <a:cubicBezTo>
                      <a:pt x="f83" y="f120"/>
                      <a:pt x="f65" y="f120"/>
                      <a:pt x="f65" y="f121"/>
                    </a:cubicBezTo>
                    <a:cubicBezTo>
                      <a:pt x="f89" y="f122"/>
                      <a:pt x="f89" y="f125"/>
                      <a:pt x="f89" y="f125"/>
                    </a:cubicBezTo>
                    <a:cubicBezTo>
                      <a:pt x="f89" y="f125"/>
                      <a:pt x="f65" y="f125"/>
                      <a:pt x="f89" y="f167"/>
                    </a:cubicBezTo>
                    <a:cubicBezTo>
                      <a:pt x="f89" y="f127"/>
                      <a:pt x="f89" y="f127"/>
                      <a:pt x="f78" y="f127"/>
                    </a:cubicBezTo>
                    <a:cubicBezTo>
                      <a:pt x="f78" y="f129"/>
                      <a:pt x="f78" y="f166"/>
                      <a:pt x="f89" y="f166"/>
                    </a:cubicBezTo>
                    <a:cubicBezTo>
                      <a:pt x="f89" y="f166"/>
                      <a:pt x="f89" y="f166"/>
                      <a:pt x="f65" y="f166"/>
                    </a:cubicBezTo>
                    <a:cubicBezTo>
                      <a:pt x="f65" y="f129"/>
                      <a:pt x="f83" y="f129"/>
                      <a:pt x="f83" y="f129"/>
                    </a:cubicBezTo>
                    <a:cubicBezTo>
                      <a:pt x="f83" y="f166"/>
                      <a:pt x="f147" y="f130"/>
                      <a:pt x="f83" y="f130"/>
                    </a:cubicBezTo>
                    <a:cubicBezTo>
                      <a:pt x="f83" y="f131"/>
                      <a:pt x="f65" y="f165"/>
                      <a:pt x="f65" y="f165"/>
                    </a:cubicBezTo>
                    <a:cubicBezTo>
                      <a:pt x="f89" y="f133"/>
                      <a:pt x="f89" y="f133"/>
                      <a:pt x="f89" y="f133"/>
                    </a:cubicBezTo>
                    <a:cubicBezTo>
                      <a:pt x="f89" y="f133"/>
                      <a:pt x="f89" y="f133"/>
                      <a:pt x="f89" y="f163"/>
                    </a:cubicBezTo>
                    <a:cubicBezTo>
                      <a:pt x="f89" y="f163"/>
                      <a:pt x="f89" y="f135"/>
                      <a:pt x="f89" y="f135"/>
                    </a:cubicBezTo>
                    <a:close/>
                    <a:moveTo>
                      <a:pt x="f78" y="f135"/>
                    </a:moveTo>
                    <a:cubicBezTo>
                      <a:pt x="f78" y="f135"/>
                      <a:pt x="f78" y="f135"/>
                      <a:pt x="f78" y="f135"/>
                    </a:cubicBezTo>
                    <a:cubicBezTo>
                      <a:pt x="f78" y="f135"/>
                      <a:pt x="f76" y="f136"/>
                      <a:pt x="f76" y="f168"/>
                    </a:cubicBezTo>
                    <a:cubicBezTo>
                      <a:pt x="f76" y="f168"/>
                      <a:pt x="f76" y="f168"/>
                      <a:pt x="f76" y="f138"/>
                    </a:cubicBezTo>
                    <a:cubicBezTo>
                      <a:pt x="f76" y="f162"/>
                      <a:pt x="f75" y="f162"/>
                      <a:pt x="f75" y="f139"/>
                    </a:cubicBezTo>
                    <a:cubicBezTo>
                      <a:pt x="f76" y="f139"/>
                      <a:pt x="f76" y="f141"/>
                      <a:pt x="f76" y="f141"/>
                    </a:cubicBezTo>
                    <a:cubicBezTo>
                      <a:pt x="f78" y="f9"/>
                      <a:pt x="f89" y="f9"/>
                      <a:pt x="f89" y="f141"/>
                    </a:cubicBezTo>
                    <a:cubicBezTo>
                      <a:pt x="f89" y="f141"/>
                      <a:pt x="f89" y="f139"/>
                      <a:pt x="f89" y="f162"/>
                    </a:cubicBezTo>
                    <a:cubicBezTo>
                      <a:pt x="f89" y="f162"/>
                      <a:pt x="f89" y="f138"/>
                      <a:pt x="f89" y="f138"/>
                    </a:cubicBezTo>
                    <a:cubicBezTo>
                      <a:pt x="f89" y="f168"/>
                      <a:pt x="f65" y="f168"/>
                      <a:pt x="f65" y="f168"/>
                    </a:cubicBezTo>
                    <a:cubicBezTo>
                      <a:pt x="f65" y="f136"/>
                      <a:pt x="f65" y="f135"/>
                      <a:pt x="f65" y="f135"/>
                    </a:cubicBezTo>
                    <a:lnTo>
                      <a:pt x="f78" y="f135"/>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3" name="Freeform 9">
                <a:extLst>
                  <a:ext uri="{FF2B5EF4-FFF2-40B4-BE49-F238E27FC236}">
                    <a16:creationId xmlns:a16="http://schemas.microsoft.com/office/drawing/2014/main" id="{F16943F8-42E8-4E16-B876-E1395BE39678}"/>
                  </a:ext>
                </a:extLst>
              </p:cNvPr>
              <p:cNvSpPr/>
              <p:nvPr/>
            </p:nvSpPr>
            <p:spPr>
              <a:xfrm>
                <a:off x="5551413" y="5058588"/>
                <a:ext cx="258510" cy="144968"/>
              </a:xfrm>
              <a:custGeom>
                <a:avLst/>
                <a:gdLst>
                  <a:gd name="f0" fmla="val 10800000"/>
                  <a:gd name="f1" fmla="val 5400000"/>
                  <a:gd name="f2" fmla="val 180"/>
                  <a:gd name="f3" fmla="val w"/>
                  <a:gd name="f4" fmla="val h"/>
                  <a:gd name="f5" fmla="val 0"/>
                  <a:gd name="f6" fmla="val 95"/>
                  <a:gd name="f7" fmla="val 55"/>
                  <a:gd name="f8" fmla="val 2"/>
                  <a:gd name="f9" fmla="val 39"/>
                  <a:gd name="f10" fmla="val 38"/>
                  <a:gd name="f11" fmla="val 36"/>
                  <a:gd name="f12" fmla="val 1"/>
                  <a:gd name="f13" fmla="val 34"/>
                  <a:gd name="f14" fmla="val 31"/>
                  <a:gd name="f15" fmla="val 30"/>
                  <a:gd name="f16" fmla="val 3"/>
                  <a:gd name="f17" fmla="val 32"/>
                  <a:gd name="f18" fmla="val 4"/>
                  <a:gd name="f19" fmla="val 7"/>
                  <a:gd name="f20" fmla="val 8"/>
                  <a:gd name="f21" fmla="val 9"/>
                  <a:gd name="f22" fmla="val 11"/>
                  <a:gd name="f23" fmla="val 29"/>
                  <a:gd name="f24" fmla="val 27"/>
                  <a:gd name="f25" fmla="val 12"/>
                  <a:gd name="f26" fmla="val 13"/>
                  <a:gd name="f27" fmla="val 26"/>
                  <a:gd name="f28" fmla="val 15"/>
                  <a:gd name="f29" fmla="val 16"/>
                  <a:gd name="f30" fmla="val 17"/>
                  <a:gd name="f31" fmla="val 18"/>
                  <a:gd name="f32" fmla="val 19"/>
                  <a:gd name="f33" fmla="val 20"/>
                  <a:gd name="f34" fmla="val 21"/>
                  <a:gd name="f35" fmla="val 22"/>
                  <a:gd name="f36" fmla="val 28"/>
                  <a:gd name="f37" fmla="val 23"/>
                  <a:gd name="f38" fmla="val 24"/>
                  <a:gd name="f39" fmla="val 25"/>
                  <a:gd name="f40" fmla="val 33"/>
                  <a:gd name="f41" fmla="val 35"/>
                  <a:gd name="f42" fmla="val 42"/>
                  <a:gd name="f43" fmla="val 44"/>
                  <a:gd name="f44" fmla="val 48"/>
                  <a:gd name="f45" fmla="val 53"/>
                  <a:gd name="f46" fmla="val 58"/>
                  <a:gd name="f47" fmla="val 60"/>
                  <a:gd name="f48" fmla="val 61"/>
                  <a:gd name="f49" fmla="val 62"/>
                  <a:gd name="f50" fmla="val 64"/>
                  <a:gd name="f51" fmla="val 66"/>
                  <a:gd name="f52" fmla="val 67"/>
                  <a:gd name="f53" fmla="val 69"/>
                  <a:gd name="f54" fmla="val 14"/>
                  <a:gd name="f55" fmla="val 70"/>
                  <a:gd name="f56" fmla="val 72"/>
                  <a:gd name="f57" fmla="val 74"/>
                  <a:gd name="f58" fmla="val 76"/>
                  <a:gd name="f59" fmla="val 10"/>
                  <a:gd name="f60" fmla="val 77"/>
                  <a:gd name="f61" fmla="val 78"/>
                  <a:gd name="f62" fmla="val 79"/>
                  <a:gd name="f63" fmla="val 80"/>
                  <a:gd name="f64" fmla="val 81"/>
                  <a:gd name="f65" fmla="val 82"/>
                  <a:gd name="f66" fmla="val 83"/>
                  <a:gd name="f67" fmla="val 85"/>
                  <a:gd name="f68" fmla="val 6"/>
                  <a:gd name="f69" fmla="val 86"/>
                  <a:gd name="f70" fmla="val 5"/>
                  <a:gd name="f71" fmla="val 89"/>
                  <a:gd name="f72" fmla="val 92"/>
                  <a:gd name="f73" fmla="val 94"/>
                  <a:gd name="f74" fmla="val 90"/>
                  <a:gd name="f75" fmla="val 87"/>
                  <a:gd name="f76" fmla="val 73"/>
                  <a:gd name="f77" fmla="val 68"/>
                  <a:gd name="f78" fmla="val 71"/>
                  <a:gd name="f79" fmla="val 37"/>
                  <a:gd name="f80" fmla="val 65"/>
                  <a:gd name="f81" fmla="val 63"/>
                  <a:gd name="f82" fmla="val 59"/>
                  <a:gd name="f83" fmla="val 57"/>
                  <a:gd name="f84" fmla="val 41"/>
                  <a:gd name="f85" fmla="val 43"/>
                  <a:gd name="f86" fmla="val 52"/>
                  <a:gd name="f87" fmla="val 46"/>
                  <a:gd name="f88" fmla="val 50"/>
                  <a:gd name="f89" fmla="val 47"/>
                  <a:gd name="f90" fmla="val 49"/>
                  <a:gd name="f91" fmla="val 45"/>
                  <a:gd name="f92" fmla="val 40"/>
                  <a:gd name="f93" fmla="val 51"/>
                  <a:gd name="f94" fmla="val 54"/>
                  <a:gd name="f95" fmla="+- 0 0 -90"/>
                  <a:gd name="f96" fmla="*/ f3 1 95"/>
                  <a:gd name="f97" fmla="*/ f4 1 55"/>
                  <a:gd name="f98" fmla="val f5"/>
                  <a:gd name="f99" fmla="val f6"/>
                  <a:gd name="f100" fmla="val f7"/>
                  <a:gd name="f101" fmla="*/ f95 f0 1"/>
                  <a:gd name="f102" fmla="+- f100 0 f98"/>
                  <a:gd name="f103" fmla="+- f99 0 f98"/>
                  <a:gd name="f104" fmla="*/ f101 1 f2"/>
                  <a:gd name="f105" fmla="*/ f103 1 95"/>
                  <a:gd name="f106" fmla="*/ f102 1 55"/>
                  <a:gd name="f107" fmla="*/ 2 f103 1"/>
                  <a:gd name="f108" fmla="*/ 39 f102 1"/>
                  <a:gd name="f109" fmla="*/ 36 f102 1"/>
                  <a:gd name="f110" fmla="*/ 0 f103 1"/>
                  <a:gd name="f111" fmla="*/ 31 f102 1"/>
                  <a:gd name="f112" fmla="*/ 7 f103 1"/>
                  <a:gd name="f113" fmla="*/ 32 f102 1"/>
                  <a:gd name="f114" fmla="*/ 9 f103 1"/>
                  <a:gd name="f115" fmla="*/ 12 f103 1"/>
                  <a:gd name="f116" fmla="*/ 27 f102 1"/>
                  <a:gd name="f117" fmla="*/ 15 f103 1"/>
                  <a:gd name="f118" fmla="*/ 16 f103 1"/>
                  <a:gd name="f119" fmla="*/ 26 f102 1"/>
                  <a:gd name="f120" fmla="*/ 18 f103 1"/>
                  <a:gd name="f121" fmla="*/ 20 f103 1"/>
                  <a:gd name="f122" fmla="*/ 23 f103 1"/>
                  <a:gd name="f123" fmla="*/ 28 f102 1"/>
                  <a:gd name="f124" fmla="*/ 26 f103 1"/>
                  <a:gd name="f125" fmla="*/ 28 f103 1"/>
                  <a:gd name="f126" fmla="*/ 20 f102 1"/>
                  <a:gd name="f127" fmla="*/ 16 f102 1"/>
                  <a:gd name="f128" fmla="*/ 33 f103 1"/>
                  <a:gd name="f129" fmla="*/ 18 f102 1"/>
                  <a:gd name="f130" fmla="*/ 36 f103 1"/>
                  <a:gd name="f131" fmla="*/ 44 f103 1"/>
                  <a:gd name="f132" fmla="*/ 19 f102 1"/>
                  <a:gd name="f133" fmla="*/ 58 f103 1"/>
                  <a:gd name="f134" fmla="*/ 61 f103 1"/>
                  <a:gd name="f135" fmla="*/ 66 f103 1"/>
                  <a:gd name="f136" fmla="*/ 15 f102 1"/>
                  <a:gd name="f137" fmla="*/ 70 f103 1"/>
                  <a:gd name="f138" fmla="*/ 13 f102 1"/>
                  <a:gd name="f139" fmla="*/ 76 f103 1"/>
                  <a:gd name="f140" fmla="*/ 10 f102 1"/>
                  <a:gd name="f141" fmla="*/ 78 f103 1"/>
                  <a:gd name="f142" fmla="*/ 8 f102 1"/>
                  <a:gd name="f143" fmla="*/ 80 f103 1"/>
                  <a:gd name="f144" fmla="*/ 83 f103 1"/>
                  <a:gd name="f145" fmla="*/ 7 f102 1"/>
                  <a:gd name="f146" fmla="*/ 89 f103 1"/>
                  <a:gd name="f147" fmla="*/ 3 f102 1"/>
                  <a:gd name="f148" fmla="*/ 94 f103 1"/>
                  <a:gd name="f149" fmla="*/ 2 f102 1"/>
                  <a:gd name="f150" fmla="*/ 6 f102 1"/>
                  <a:gd name="f151" fmla="*/ 11 f102 1"/>
                  <a:gd name="f152" fmla="*/ 73 f103 1"/>
                  <a:gd name="f153" fmla="*/ 68 f103 1"/>
                  <a:gd name="f154" fmla="*/ 67 f103 1"/>
                  <a:gd name="f155" fmla="*/ 34 f102 1"/>
                  <a:gd name="f156" fmla="*/ 74 f103 1"/>
                  <a:gd name="f157" fmla="*/ 38 f102 1"/>
                  <a:gd name="f158" fmla="*/ 63 f103 1"/>
                  <a:gd name="f159" fmla="*/ 37 f102 1"/>
                  <a:gd name="f160" fmla="*/ 59 f103 1"/>
                  <a:gd name="f161" fmla="*/ 55 f103 1"/>
                  <a:gd name="f162" fmla="*/ 43 f102 1"/>
                  <a:gd name="f163" fmla="*/ 52 f103 1"/>
                  <a:gd name="f164" fmla="*/ 46 f102 1"/>
                  <a:gd name="f165" fmla="*/ 47 f103 1"/>
                  <a:gd name="f166" fmla="*/ 47 f102 1"/>
                  <a:gd name="f167" fmla="*/ 43 f103 1"/>
                  <a:gd name="f168" fmla="*/ 49 f102 1"/>
                  <a:gd name="f169" fmla="*/ 50 f102 1"/>
                  <a:gd name="f170" fmla="*/ 29 f103 1"/>
                  <a:gd name="f171" fmla="*/ 53 f102 1"/>
                  <a:gd name="f172" fmla="*/ 24 f103 1"/>
                  <a:gd name="f173" fmla="*/ 19 f103 1"/>
                  <a:gd name="f174" fmla="*/ 8 f103 1"/>
                  <a:gd name="f175" fmla="*/ 5 f103 1"/>
                  <a:gd name="f176" fmla="*/ 45 f102 1"/>
                  <a:gd name="f177" fmla="+- f104 0 f1"/>
                  <a:gd name="f178" fmla="*/ f107 1 95"/>
                  <a:gd name="f179" fmla="*/ f108 1 55"/>
                  <a:gd name="f180" fmla="*/ f109 1 55"/>
                  <a:gd name="f181" fmla="*/ f110 1 95"/>
                  <a:gd name="f182" fmla="*/ f111 1 55"/>
                  <a:gd name="f183" fmla="*/ f112 1 95"/>
                  <a:gd name="f184" fmla="*/ f113 1 55"/>
                  <a:gd name="f185" fmla="*/ f114 1 95"/>
                  <a:gd name="f186" fmla="*/ f115 1 95"/>
                  <a:gd name="f187" fmla="*/ f116 1 55"/>
                  <a:gd name="f188" fmla="*/ f117 1 95"/>
                  <a:gd name="f189" fmla="*/ f118 1 95"/>
                  <a:gd name="f190" fmla="*/ f119 1 55"/>
                  <a:gd name="f191" fmla="*/ f120 1 95"/>
                  <a:gd name="f192" fmla="*/ f121 1 95"/>
                  <a:gd name="f193" fmla="*/ f122 1 95"/>
                  <a:gd name="f194" fmla="*/ f123 1 55"/>
                  <a:gd name="f195" fmla="*/ f124 1 95"/>
                  <a:gd name="f196" fmla="*/ f125 1 95"/>
                  <a:gd name="f197" fmla="*/ f126 1 55"/>
                  <a:gd name="f198" fmla="*/ f127 1 55"/>
                  <a:gd name="f199" fmla="*/ f128 1 95"/>
                  <a:gd name="f200" fmla="*/ f129 1 55"/>
                  <a:gd name="f201" fmla="*/ f130 1 95"/>
                  <a:gd name="f202" fmla="*/ f131 1 95"/>
                  <a:gd name="f203" fmla="*/ f132 1 55"/>
                  <a:gd name="f204" fmla="*/ f133 1 95"/>
                  <a:gd name="f205" fmla="*/ f134 1 95"/>
                  <a:gd name="f206" fmla="*/ f135 1 95"/>
                  <a:gd name="f207" fmla="*/ f136 1 55"/>
                  <a:gd name="f208" fmla="*/ f137 1 95"/>
                  <a:gd name="f209" fmla="*/ f138 1 55"/>
                  <a:gd name="f210" fmla="*/ f139 1 95"/>
                  <a:gd name="f211" fmla="*/ f140 1 55"/>
                  <a:gd name="f212" fmla="*/ f141 1 95"/>
                  <a:gd name="f213" fmla="*/ f142 1 55"/>
                  <a:gd name="f214" fmla="*/ f143 1 95"/>
                  <a:gd name="f215" fmla="*/ f144 1 95"/>
                  <a:gd name="f216" fmla="*/ f145 1 55"/>
                  <a:gd name="f217" fmla="*/ f146 1 95"/>
                  <a:gd name="f218" fmla="*/ f147 1 55"/>
                  <a:gd name="f219" fmla="*/ f148 1 95"/>
                  <a:gd name="f220" fmla="*/ f149 1 55"/>
                  <a:gd name="f221" fmla="*/ f150 1 55"/>
                  <a:gd name="f222" fmla="*/ f151 1 55"/>
                  <a:gd name="f223" fmla="*/ f152 1 95"/>
                  <a:gd name="f224" fmla="*/ f153 1 95"/>
                  <a:gd name="f225" fmla="*/ f154 1 95"/>
                  <a:gd name="f226" fmla="*/ f155 1 55"/>
                  <a:gd name="f227" fmla="*/ f156 1 95"/>
                  <a:gd name="f228" fmla="*/ f157 1 55"/>
                  <a:gd name="f229" fmla="*/ f158 1 95"/>
                  <a:gd name="f230" fmla="*/ f159 1 55"/>
                  <a:gd name="f231" fmla="*/ f160 1 95"/>
                  <a:gd name="f232" fmla="*/ f161 1 95"/>
                  <a:gd name="f233" fmla="*/ f162 1 55"/>
                  <a:gd name="f234" fmla="*/ f163 1 95"/>
                  <a:gd name="f235" fmla="*/ f164 1 55"/>
                  <a:gd name="f236" fmla="*/ f165 1 95"/>
                  <a:gd name="f237" fmla="*/ f166 1 55"/>
                  <a:gd name="f238" fmla="*/ f167 1 95"/>
                  <a:gd name="f239" fmla="*/ f168 1 55"/>
                  <a:gd name="f240" fmla="*/ f169 1 55"/>
                  <a:gd name="f241" fmla="*/ f170 1 95"/>
                  <a:gd name="f242" fmla="*/ f171 1 55"/>
                  <a:gd name="f243" fmla="*/ f172 1 95"/>
                  <a:gd name="f244" fmla="*/ f173 1 95"/>
                  <a:gd name="f245" fmla="*/ f174 1 95"/>
                  <a:gd name="f246" fmla="*/ f175 1 95"/>
                  <a:gd name="f247" fmla="*/ f176 1 55"/>
                  <a:gd name="f248" fmla="*/ 0 1 f105"/>
                  <a:gd name="f249" fmla="*/ f99 1 f105"/>
                  <a:gd name="f250" fmla="*/ 0 1 f106"/>
                  <a:gd name="f251" fmla="*/ f100 1 f106"/>
                  <a:gd name="f252" fmla="*/ f178 1 f105"/>
                  <a:gd name="f253" fmla="*/ f179 1 f106"/>
                  <a:gd name="f254" fmla="*/ f180 1 f106"/>
                  <a:gd name="f255" fmla="*/ f181 1 f105"/>
                  <a:gd name="f256" fmla="*/ f182 1 f106"/>
                  <a:gd name="f257" fmla="*/ f183 1 f105"/>
                  <a:gd name="f258" fmla="*/ f184 1 f106"/>
                  <a:gd name="f259" fmla="*/ f185 1 f105"/>
                  <a:gd name="f260" fmla="*/ f186 1 f105"/>
                  <a:gd name="f261" fmla="*/ f187 1 f106"/>
                  <a:gd name="f262" fmla="*/ f188 1 f105"/>
                  <a:gd name="f263" fmla="*/ f189 1 f105"/>
                  <a:gd name="f264" fmla="*/ f190 1 f106"/>
                  <a:gd name="f265" fmla="*/ f191 1 f105"/>
                  <a:gd name="f266" fmla="*/ f192 1 f105"/>
                  <a:gd name="f267" fmla="*/ f193 1 f105"/>
                  <a:gd name="f268" fmla="*/ f194 1 f106"/>
                  <a:gd name="f269" fmla="*/ f195 1 f105"/>
                  <a:gd name="f270" fmla="*/ f196 1 f105"/>
                  <a:gd name="f271" fmla="*/ f197 1 f106"/>
                  <a:gd name="f272" fmla="*/ f198 1 f106"/>
                  <a:gd name="f273" fmla="*/ f199 1 f105"/>
                  <a:gd name="f274" fmla="*/ f200 1 f106"/>
                  <a:gd name="f275" fmla="*/ f201 1 f105"/>
                  <a:gd name="f276" fmla="*/ f202 1 f105"/>
                  <a:gd name="f277" fmla="*/ f203 1 f106"/>
                  <a:gd name="f278" fmla="*/ f204 1 f105"/>
                  <a:gd name="f279" fmla="*/ f205 1 f105"/>
                  <a:gd name="f280" fmla="*/ f206 1 f105"/>
                  <a:gd name="f281" fmla="*/ f207 1 f106"/>
                  <a:gd name="f282" fmla="*/ f208 1 f105"/>
                  <a:gd name="f283" fmla="*/ f209 1 f106"/>
                  <a:gd name="f284" fmla="*/ f210 1 f105"/>
                  <a:gd name="f285" fmla="*/ f211 1 f106"/>
                  <a:gd name="f286" fmla="*/ f212 1 f105"/>
                  <a:gd name="f287" fmla="*/ f213 1 f106"/>
                  <a:gd name="f288" fmla="*/ f214 1 f105"/>
                  <a:gd name="f289" fmla="*/ f215 1 f105"/>
                  <a:gd name="f290" fmla="*/ f216 1 f106"/>
                  <a:gd name="f291" fmla="*/ f217 1 f105"/>
                  <a:gd name="f292" fmla="*/ f218 1 f106"/>
                  <a:gd name="f293" fmla="*/ f219 1 f105"/>
                  <a:gd name="f294" fmla="*/ f220 1 f106"/>
                  <a:gd name="f295" fmla="*/ f221 1 f106"/>
                  <a:gd name="f296" fmla="*/ f222 1 f106"/>
                  <a:gd name="f297" fmla="*/ f223 1 f105"/>
                  <a:gd name="f298" fmla="*/ f224 1 f105"/>
                  <a:gd name="f299" fmla="*/ f225 1 f105"/>
                  <a:gd name="f300" fmla="*/ f226 1 f106"/>
                  <a:gd name="f301" fmla="*/ f227 1 f105"/>
                  <a:gd name="f302" fmla="*/ f228 1 f106"/>
                  <a:gd name="f303" fmla="*/ f229 1 f105"/>
                  <a:gd name="f304" fmla="*/ f230 1 f106"/>
                  <a:gd name="f305" fmla="*/ f231 1 f105"/>
                  <a:gd name="f306" fmla="*/ f232 1 f105"/>
                  <a:gd name="f307" fmla="*/ f233 1 f106"/>
                  <a:gd name="f308" fmla="*/ f234 1 f105"/>
                  <a:gd name="f309" fmla="*/ f235 1 f106"/>
                  <a:gd name="f310" fmla="*/ f236 1 f105"/>
                  <a:gd name="f311" fmla="*/ f237 1 f106"/>
                  <a:gd name="f312" fmla="*/ f238 1 f105"/>
                  <a:gd name="f313" fmla="*/ f239 1 f106"/>
                  <a:gd name="f314" fmla="*/ f240 1 f106"/>
                  <a:gd name="f315" fmla="*/ f241 1 f105"/>
                  <a:gd name="f316" fmla="*/ f242 1 f106"/>
                  <a:gd name="f317" fmla="*/ f243 1 f105"/>
                  <a:gd name="f318" fmla="*/ f244 1 f105"/>
                  <a:gd name="f319" fmla="*/ f245 1 f105"/>
                  <a:gd name="f320" fmla="*/ f246 1 f105"/>
                  <a:gd name="f321" fmla="*/ f247 1 f106"/>
                  <a:gd name="f322" fmla="*/ f248 f96 1"/>
                  <a:gd name="f323" fmla="*/ f249 f96 1"/>
                  <a:gd name="f324" fmla="*/ f251 f97 1"/>
                  <a:gd name="f325" fmla="*/ f250 f97 1"/>
                  <a:gd name="f326" fmla="*/ f252 f96 1"/>
                  <a:gd name="f327" fmla="*/ f253 f97 1"/>
                  <a:gd name="f328" fmla="*/ f254 f97 1"/>
                  <a:gd name="f329" fmla="*/ f255 f96 1"/>
                  <a:gd name="f330" fmla="*/ f256 f97 1"/>
                  <a:gd name="f331" fmla="*/ f257 f96 1"/>
                  <a:gd name="f332" fmla="*/ f258 f97 1"/>
                  <a:gd name="f333" fmla="*/ f259 f96 1"/>
                  <a:gd name="f334" fmla="*/ f260 f96 1"/>
                  <a:gd name="f335" fmla="*/ f261 f97 1"/>
                  <a:gd name="f336" fmla="*/ f262 f96 1"/>
                  <a:gd name="f337" fmla="*/ f263 f96 1"/>
                  <a:gd name="f338" fmla="*/ f264 f97 1"/>
                  <a:gd name="f339" fmla="*/ f265 f96 1"/>
                  <a:gd name="f340" fmla="*/ f266 f96 1"/>
                  <a:gd name="f341" fmla="*/ f267 f96 1"/>
                  <a:gd name="f342" fmla="*/ f268 f97 1"/>
                  <a:gd name="f343" fmla="*/ f269 f96 1"/>
                  <a:gd name="f344" fmla="*/ f270 f96 1"/>
                  <a:gd name="f345" fmla="*/ f271 f97 1"/>
                  <a:gd name="f346" fmla="*/ f272 f97 1"/>
                  <a:gd name="f347" fmla="*/ f273 f96 1"/>
                  <a:gd name="f348" fmla="*/ f274 f97 1"/>
                  <a:gd name="f349" fmla="*/ f275 f96 1"/>
                  <a:gd name="f350" fmla="*/ f276 f96 1"/>
                  <a:gd name="f351" fmla="*/ f277 f97 1"/>
                  <a:gd name="f352" fmla="*/ f278 f96 1"/>
                  <a:gd name="f353" fmla="*/ f279 f96 1"/>
                  <a:gd name="f354" fmla="*/ f280 f96 1"/>
                  <a:gd name="f355" fmla="*/ f281 f97 1"/>
                  <a:gd name="f356" fmla="*/ f282 f96 1"/>
                  <a:gd name="f357" fmla="*/ f283 f97 1"/>
                  <a:gd name="f358" fmla="*/ f284 f96 1"/>
                  <a:gd name="f359" fmla="*/ f285 f97 1"/>
                  <a:gd name="f360" fmla="*/ f286 f96 1"/>
                  <a:gd name="f361" fmla="*/ f287 f97 1"/>
                  <a:gd name="f362" fmla="*/ f288 f96 1"/>
                  <a:gd name="f363" fmla="*/ f289 f96 1"/>
                  <a:gd name="f364" fmla="*/ f290 f97 1"/>
                  <a:gd name="f365" fmla="*/ f291 f96 1"/>
                  <a:gd name="f366" fmla="*/ f292 f97 1"/>
                  <a:gd name="f367" fmla="*/ f293 f96 1"/>
                  <a:gd name="f368" fmla="*/ f294 f97 1"/>
                  <a:gd name="f369" fmla="*/ f295 f97 1"/>
                  <a:gd name="f370" fmla="*/ f296 f97 1"/>
                  <a:gd name="f371" fmla="*/ f297 f96 1"/>
                  <a:gd name="f372" fmla="*/ f298 f96 1"/>
                  <a:gd name="f373" fmla="*/ f299 f96 1"/>
                  <a:gd name="f374" fmla="*/ f300 f97 1"/>
                  <a:gd name="f375" fmla="*/ f301 f96 1"/>
                  <a:gd name="f376" fmla="*/ f302 f97 1"/>
                  <a:gd name="f377" fmla="*/ f303 f96 1"/>
                  <a:gd name="f378" fmla="*/ f304 f97 1"/>
                  <a:gd name="f379" fmla="*/ f305 f96 1"/>
                  <a:gd name="f380" fmla="*/ f306 f96 1"/>
                  <a:gd name="f381" fmla="*/ f307 f97 1"/>
                  <a:gd name="f382" fmla="*/ f308 f96 1"/>
                  <a:gd name="f383" fmla="*/ f309 f97 1"/>
                  <a:gd name="f384" fmla="*/ f310 f96 1"/>
                  <a:gd name="f385" fmla="*/ f311 f97 1"/>
                  <a:gd name="f386" fmla="*/ f312 f96 1"/>
                  <a:gd name="f387" fmla="*/ f313 f97 1"/>
                  <a:gd name="f388" fmla="*/ f314 f97 1"/>
                  <a:gd name="f389" fmla="*/ f315 f96 1"/>
                  <a:gd name="f390" fmla="*/ f316 f97 1"/>
                  <a:gd name="f391" fmla="*/ f317 f96 1"/>
                  <a:gd name="f392" fmla="*/ f318 f96 1"/>
                  <a:gd name="f393" fmla="*/ f319 f96 1"/>
                  <a:gd name="f394" fmla="*/ f320 f96 1"/>
                  <a:gd name="f395" fmla="*/ f321 f97 1"/>
                </a:gdLst>
                <a:ahLst/>
                <a:cxnLst>
                  <a:cxn ang="3cd4">
                    <a:pos x="hc" y="t"/>
                  </a:cxn>
                  <a:cxn ang="0">
                    <a:pos x="r" y="vc"/>
                  </a:cxn>
                  <a:cxn ang="cd4">
                    <a:pos x="hc" y="b"/>
                  </a:cxn>
                  <a:cxn ang="cd2">
                    <a:pos x="l" y="vc"/>
                  </a:cxn>
                  <a:cxn ang="f177">
                    <a:pos x="f326" y="f327"/>
                  </a:cxn>
                  <a:cxn ang="f177">
                    <a:pos x="f326" y="f328"/>
                  </a:cxn>
                  <a:cxn ang="f177">
                    <a:pos x="f329" y="f330"/>
                  </a:cxn>
                  <a:cxn ang="f177">
                    <a:pos x="f326" y="f330"/>
                  </a:cxn>
                  <a:cxn ang="f177">
                    <a:pos x="f331" y="f332"/>
                  </a:cxn>
                  <a:cxn ang="f177">
                    <a:pos x="f333" y="f330"/>
                  </a:cxn>
                  <a:cxn ang="f177">
                    <a:pos x="f334" y="f335"/>
                  </a:cxn>
                  <a:cxn ang="f177">
                    <a:pos x="f336" y="f335"/>
                  </a:cxn>
                  <a:cxn ang="f177">
                    <a:pos x="f337" y="f338"/>
                  </a:cxn>
                  <a:cxn ang="f177">
                    <a:pos x="f339" y="f335"/>
                  </a:cxn>
                  <a:cxn ang="f177">
                    <a:pos x="f340" y="f335"/>
                  </a:cxn>
                  <a:cxn ang="f177">
                    <a:pos x="f341" y="f342"/>
                  </a:cxn>
                  <a:cxn ang="f177">
                    <a:pos x="f343" y="f338"/>
                  </a:cxn>
                  <a:cxn ang="f177">
                    <a:pos x="f344" y="f345"/>
                  </a:cxn>
                  <a:cxn ang="f177">
                    <a:pos x="f344" y="f346"/>
                  </a:cxn>
                  <a:cxn ang="f177">
                    <a:pos x="f347" y="f348"/>
                  </a:cxn>
                  <a:cxn ang="f177">
                    <a:pos x="f349" y="f348"/>
                  </a:cxn>
                  <a:cxn ang="f177">
                    <a:pos x="f350" y="f351"/>
                  </a:cxn>
                  <a:cxn ang="f177">
                    <a:pos x="f352" y="f348"/>
                  </a:cxn>
                  <a:cxn ang="f177">
                    <a:pos x="f353" y="f346"/>
                  </a:cxn>
                  <a:cxn ang="f177">
                    <a:pos x="f354" y="f355"/>
                  </a:cxn>
                  <a:cxn ang="f177">
                    <a:pos x="f356" y="f357"/>
                  </a:cxn>
                  <a:cxn ang="f177">
                    <a:pos x="f358" y="f359"/>
                  </a:cxn>
                  <a:cxn ang="f177">
                    <a:pos x="f360" y="f361"/>
                  </a:cxn>
                  <a:cxn ang="f177">
                    <a:pos x="f362" y="f361"/>
                  </a:cxn>
                  <a:cxn ang="f177">
                    <a:pos x="f363" y="f364"/>
                  </a:cxn>
                  <a:cxn ang="f177">
                    <a:pos x="f365" y="f366"/>
                  </a:cxn>
                  <a:cxn ang="f177">
                    <a:pos x="f367" y="f368"/>
                  </a:cxn>
                  <a:cxn ang="f177">
                    <a:pos x="f365" y="f369"/>
                  </a:cxn>
                  <a:cxn ang="f177">
                    <a:pos x="f363" y="f370"/>
                  </a:cxn>
                  <a:cxn ang="f177">
                    <a:pos x="f358" y="f355"/>
                  </a:cxn>
                  <a:cxn ang="f177">
                    <a:pos x="f371" y="f351"/>
                  </a:cxn>
                  <a:cxn ang="f177">
                    <a:pos x="f372" y="f345"/>
                  </a:cxn>
                  <a:cxn ang="f177">
                    <a:pos x="f373" y="f335"/>
                  </a:cxn>
                  <a:cxn ang="f177">
                    <a:pos x="f371" y="f374"/>
                  </a:cxn>
                  <a:cxn ang="f177">
                    <a:pos x="f375" y="f376"/>
                  </a:cxn>
                  <a:cxn ang="f177">
                    <a:pos x="f356" y="f328"/>
                  </a:cxn>
                  <a:cxn ang="f177">
                    <a:pos x="f377" y="f378"/>
                  </a:cxn>
                  <a:cxn ang="f177">
                    <a:pos x="f379" y="f328"/>
                  </a:cxn>
                  <a:cxn ang="f177">
                    <a:pos x="f380" y="f381"/>
                  </a:cxn>
                  <a:cxn ang="f177">
                    <a:pos x="f382" y="f383"/>
                  </a:cxn>
                  <a:cxn ang="f177">
                    <a:pos x="f384" y="f385"/>
                  </a:cxn>
                  <a:cxn ang="f177">
                    <a:pos x="f386" y="f387"/>
                  </a:cxn>
                  <a:cxn ang="f177">
                    <a:pos x="f349" y="f388"/>
                  </a:cxn>
                  <a:cxn ang="f177">
                    <a:pos x="f389" y="f390"/>
                  </a:cxn>
                  <a:cxn ang="f177">
                    <a:pos x="f391" y="f388"/>
                  </a:cxn>
                  <a:cxn ang="f177">
                    <a:pos x="f392" y="f390"/>
                  </a:cxn>
                  <a:cxn ang="f177">
                    <a:pos x="f334" y="f388"/>
                  </a:cxn>
                  <a:cxn ang="f177">
                    <a:pos x="f393" y="f388"/>
                  </a:cxn>
                  <a:cxn ang="f177">
                    <a:pos x="f394" y="f395"/>
                  </a:cxn>
                  <a:cxn ang="f177">
                    <a:pos x="f326" y="f327"/>
                  </a:cxn>
                </a:cxnLst>
                <a:rect l="f322" t="f325" r="f323" b="f324"/>
                <a:pathLst>
                  <a:path w="95" h="55">
                    <a:moveTo>
                      <a:pt x="f8" y="f9"/>
                    </a:moveTo>
                    <a:cubicBezTo>
                      <a:pt x="f8" y="f9"/>
                      <a:pt x="f8" y="f10"/>
                      <a:pt x="f8" y="f11"/>
                    </a:cubicBezTo>
                    <a:cubicBezTo>
                      <a:pt x="f12" y="f13"/>
                      <a:pt x="f5" y="f14"/>
                      <a:pt x="f5" y="f14"/>
                    </a:cubicBezTo>
                    <a:cubicBezTo>
                      <a:pt x="f5" y="f14"/>
                      <a:pt x="f12" y="f15"/>
                      <a:pt x="f8" y="f14"/>
                    </a:cubicBezTo>
                    <a:cubicBezTo>
                      <a:pt x="f16" y="f17"/>
                      <a:pt x="f18" y="f13"/>
                      <a:pt x="f19" y="f17"/>
                    </a:cubicBezTo>
                    <a:cubicBezTo>
                      <a:pt x="f20" y="f17"/>
                      <a:pt x="f21" y="f17"/>
                      <a:pt x="f21" y="f14"/>
                    </a:cubicBezTo>
                    <a:cubicBezTo>
                      <a:pt x="f22" y="f23"/>
                      <a:pt x="f22" y="f24"/>
                      <a:pt x="f25" y="f24"/>
                    </a:cubicBezTo>
                    <a:cubicBezTo>
                      <a:pt x="f26" y="f27"/>
                      <a:pt x="f26" y="f24"/>
                      <a:pt x="f28" y="f24"/>
                    </a:cubicBezTo>
                    <a:cubicBezTo>
                      <a:pt x="f28" y="f24"/>
                      <a:pt x="f29" y="f27"/>
                      <a:pt x="f29" y="f27"/>
                    </a:cubicBezTo>
                    <a:cubicBezTo>
                      <a:pt x="f30" y="f27"/>
                      <a:pt x="f30" y="f24"/>
                      <a:pt x="f31" y="f24"/>
                    </a:cubicBezTo>
                    <a:cubicBezTo>
                      <a:pt x="f32" y="f24"/>
                      <a:pt x="f32" y="f27"/>
                      <a:pt x="f33" y="f24"/>
                    </a:cubicBezTo>
                    <a:cubicBezTo>
                      <a:pt x="f34" y="f24"/>
                      <a:pt x="f35" y="f36"/>
                      <a:pt x="f37" y="f36"/>
                    </a:cubicBezTo>
                    <a:cubicBezTo>
                      <a:pt x="f38" y="f36"/>
                      <a:pt x="f27" y="f36"/>
                      <a:pt x="f27" y="f27"/>
                    </a:cubicBezTo>
                    <a:cubicBezTo>
                      <a:pt x="f24" y="f39"/>
                      <a:pt x="f36" y="f37"/>
                      <a:pt x="f36" y="f33"/>
                    </a:cubicBezTo>
                    <a:cubicBezTo>
                      <a:pt x="f36" y="f30"/>
                      <a:pt x="f24" y="f28"/>
                      <a:pt x="f36" y="f29"/>
                    </a:cubicBezTo>
                    <a:cubicBezTo>
                      <a:pt x="f36" y="f29"/>
                      <a:pt x="f14" y="f30"/>
                      <a:pt x="f40" y="f31"/>
                    </a:cubicBezTo>
                    <a:cubicBezTo>
                      <a:pt x="f41" y="f31"/>
                      <a:pt x="f13" y="f30"/>
                      <a:pt x="f11" y="f31"/>
                    </a:cubicBezTo>
                    <a:cubicBezTo>
                      <a:pt x="f10" y="f31"/>
                      <a:pt x="f42" y="f32"/>
                      <a:pt x="f43" y="f32"/>
                    </a:cubicBezTo>
                    <a:cubicBezTo>
                      <a:pt x="f44" y="f32"/>
                      <a:pt x="f45" y="f32"/>
                      <a:pt x="f46" y="f31"/>
                    </a:cubicBezTo>
                    <a:cubicBezTo>
                      <a:pt x="f46" y="f30"/>
                      <a:pt x="f47" y="f29"/>
                      <a:pt x="f48" y="f29"/>
                    </a:cubicBezTo>
                    <a:cubicBezTo>
                      <a:pt x="f49" y="f28"/>
                      <a:pt x="f50" y="f29"/>
                      <a:pt x="f51" y="f28"/>
                    </a:cubicBezTo>
                    <a:cubicBezTo>
                      <a:pt x="f52" y="f28"/>
                      <a:pt x="f53" y="f54"/>
                      <a:pt x="f55" y="f26"/>
                    </a:cubicBezTo>
                    <a:cubicBezTo>
                      <a:pt x="f56" y="f25"/>
                      <a:pt x="f57" y="f22"/>
                      <a:pt x="f58" y="f59"/>
                    </a:cubicBezTo>
                    <a:cubicBezTo>
                      <a:pt x="f60" y="f59"/>
                      <a:pt x="f60" y="f21"/>
                      <a:pt x="f61" y="f20"/>
                    </a:cubicBezTo>
                    <a:cubicBezTo>
                      <a:pt x="f62" y="f20"/>
                      <a:pt x="f62" y="f20"/>
                      <a:pt x="f63" y="f20"/>
                    </a:cubicBezTo>
                    <a:cubicBezTo>
                      <a:pt x="f64" y="f20"/>
                      <a:pt x="f65" y="f19"/>
                      <a:pt x="f66" y="f19"/>
                    </a:cubicBezTo>
                    <a:cubicBezTo>
                      <a:pt x="f67" y="f68"/>
                      <a:pt x="f69" y="f70"/>
                      <a:pt x="f71" y="f16"/>
                    </a:cubicBezTo>
                    <a:cubicBezTo>
                      <a:pt x="f72" y="f5"/>
                      <a:pt x="f6" y="f5"/>
                      <a:pt x="f73" y="f8"/>
                    </a:cubicBezTo>
                    <a:cubicBezTo>
                      <a:pt x="f73" y="f16"/>
                      <a:pt x="f74" y="f70"/>
                      <a:pt x="f71" y="f68"/>
                    </a:cubicBezTo>
                    <a:cubicBezTo>
                      <a:pt x="f75" y="f20"/>
                      <a:pt x="f67" y="f59"/>
                      <a:pt x="f66" y="f22"/>
                    </a:cubicBezTo>
                    <a:cubicBezTo>
                      <a:pt x="f64" y="f22"/>
                      <a:pt x="f61" y="f26"/>
                      <a:pt x="f58" y="f28"/>
                    </a:cubicBezTo>
                    <a:cubicBezTo>
                      <a:pt x="f57" y="f29"/>
                      <a:pt x="f57" y="f31"/>
                      <a:pt x="f76" y="f32"/>
                    </a:cubicBezTo>
                    <a:cubicBezTo>
                      <a:pt x="f55" y="f34"/>
                      <a:pt x="f53" y="f32"/>
                      <a:pt x="f77" y="f33"/>
                    </a:cubicBezTo>
                    <a:cubicBezTo>
                      <a:pt x="f77" y="f35"/>
                      <a:pt x="f52" y="f39"/>
                      <a:pt x="f52" y="f24"/>
                    </a:cubicBezTo>
                    <a:cubicBezTo>
                      <a:pt x="f77" y="f15"/>
                      <a:pt x="f78" y="f17"/>
                      <a:pt x="f76" y="f13"/>
                    </a:cubicBezTo>
                    <a:cubicBezTo>
                      <a:pt x="f76" y="f13"/>
                      <a:pt x="f58" y="f79"/>
                      <a:pt x="f57" y="f10"/>
                    </a:cubicBezTo>
                    <a:cubicBezTo>
                      <a:pt x="f76" y="f10"/>
                      <a:pt x="f56" y="f11"/>
                      <a:pt x="f55" y="f11"/>
                    </a:cubicBezTo>
                    <a:cubicBezTo>
                      <a:pt x="f77" y="f11"/>
                      <a:pt x="f80" y="f11"/>
                      <a:pt x="f81" y="f79"/>
                    </a:cubicBezTo>
                    <a:cubicBezTo>
                      <a:pt x="f49" y="f79"/>
                      <a:pt x="f48" y="f11"/>
                      <a:pt x="f82" y="f11"/>
                    </a:cubicBezTo>
                    <a:cubicBezTo>
                      <a:pt x="f83" y="f79"/>
                      <a:pt x="f7" y="f84"/>
                      <a:pt x="f7" y="f85"/>
                    </a:cubicBezTo>
                    <a:cubicBezTo>
                      <a:pt x="f7" y="f43"/>
                      <a:pt x="f45" y="f43"/>
                      <a:pt x="f86" y="f87"/>
                    </a:cubicBezTo>
                    <a:cubicBezTo>
                      <a:pt x="f88" y="f89"/>
                      <a:pt x="f90" y="f87"/>
                      <a:pt x="f89" y="f89"/>
                    </a:cubicBezTo>
                    <a:cubicBezTo>
                      <a:pt x="f91" y="f44"/>
                      <a:pt x="f91" y="f90"/>
                      <a:pt x="f85" y="f90"/>
                    </a:cubicBezTo>
                    <a:cubicBezTo>
                      <a:pt x="f92" y="f90"/>
                      <a:pt x="f79" y="f88"/>
                      <a:pt x="f11" y="f88"/>
                    </a:cubicBezTo>
                    <a:cubicBezTo>
                      <a:pt x="f15" y="f88"/>
                      <a:pt x="f40" y="f7"/>
                      <a:pt x="f23" y="f45"/>
                    </a:cubicBezTo>
                    <a:cubicBezTo>
                      <a:pt x="f24" y="f45"/>
                      <a:pt x="f27" y="f93"/>
                      <a:pt x="f38" y="f88"/>
                    </a:cubicBezTo>
                    <a:cubicBezTo>
                      <a:pt x="f37" y="f88"/>
                      <a:pt x="f34" y="f86"/>
                      <a:pt x="f32" y="f45"/>
                    </a:cubicBezTo>
                    <a:cubicBezTo>
                      <a:pt x="f30" y="f94"/>
                      <a:pt x="f54" y="f93"/>
                      <a:pt x="f25" y="f88"/>
                    </a:cubicBezTo>
                    <a:cubicBezTo>
                      <a:pt x="f59" y="f90"/>
                      <a:pt x="f21" y="f93"/>
                      <a:pt x="f20" y="f88"/>
                    </a:cubicBezTo>
                    <a:cubicBezTo>
                      <a:pt x="f68" y="f44"/>
                      <a:pt x="f19" y="f87"/>
                      <a:pt x="f70" y="f91"/>
                    </a:cubicBezTo>
                    <a:cubicBezTo>
                      <a:pt x="f18" y="f85"/>
                      <a:pt x="f8" y="f84"/>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4" name="Freeform 21">
                <a:extLst>
                  <a:ext uri="{FF2B5EF4-FFF2-40B4-BE49-F238E27FC236}">
                    <a16:creationId xmlns:a16="http://schemas.microsoft.com/office/drawing/2014/main" id="{EFB39F45-14BC-4354-9C34-7CBF6B4659BE}"/>
                  </a:ext>
                </a:extLst>
              </p:cNvPr>
              <p:cNvSpPr/>
              <p:nvPr/>
            </p:nvSpPr>
            <p:spPr>
              <a:xfrm>
                <a:off x="3735278" y="3924284"/>
                <a:ext cx="506522" cy="522643"/>
              </a:xfrm>
              <a:custGeom>
                <a:avLst/>
                <a:gdLst>
                  <a:gd name="f0" fmla="val 10800000"/>
                  <a:gd name="f1" fmla="val 5400000"/>
                  <a:gd name="f2" fmla="val 180"/>
                  <a:gd name="f3" fmla="val w"/>
                  <a:gd name="f4" fmla="val h"/>
                  <a:gd name="f5" fmla="val 0"/>
                  <a:gd name="f6" fmla="val 186"/>
                  <a:gd name="f7" fmla="val 198"/>
                  <a:gd name="f8" fmla="val 11"/>
                  <a:gd name="f9" fmla="val 14"/>
                  <a:gd name="f10" fmla="val 12"/>
                  <a:gd name="f11" fmla="val 13"/>
                  <a:gd name="f12" fmla="val 15"/>
                  <a:gd name="f13" fmla="val 16"/>
                  <a:gd name="f14" fmla="val 17"/>
                  <a:gd name="f15" fmla="val 19"/>
                  <a:gd name="f16" fmla="val 10"/>
                  <a:gd name="f17" fmla="val 22"/>
                  <a:gd name="f18" fmla="val 6"/>
                  <a:gd name="f19" fmla="val 23"/>
                  <a:gd name="f20" fmla="val 25"/>
                  <a:gd name="f21" fmla="val 4"/>
                  <a:gd name="f22" fmla="val 28"/>
                  <a:gd name="f23" fmla="val 2"/>
                  <a:gd name="f24" fmla="val 30"/>
                  <a:gd name="f25" fmla="val 31"/>
                  <a:gd name="f26" fmla="val 32"/>
                  <a:gd name="f27" fmla="val 3"/>
                  <a:gd name="f28" fmla="val 36"/>
                  <a:gd name="f29" fmla="val 1"/>
                  <a:gd name="f30" fmla="val 42"/>
                  <a:gd name="f31" fmla="val 43"/>
                  <a:gd name="f32" fmla="val 44"/>
                  <a:gd name="f33" fmla="val 46"/>
                  <a:gd name="f34" fmla="val 48"/>
                  <a:gd name="f35" fmla="val 49"/>
                  <a:gd name="f36" fmla="val 50"/>
                  <a:gd name="f37" fmla="val 52"/>
                  <a:gd name="f38" fmla="val 53"/>
                  <a:gd name="f39" fmla="val 54"/>
                  <a:gd name="f40" fmla="val 56"/>
                  <a:gd name="f41" fmla="val 7"/>
                  <a:gd name="f42" fmla="val 58"/>
                  <a:gd name="f43" fmla="val 59"/>
                  <a:gd name="f44" fmla="val 60"/>
                  <a:gd name="f45" fmla="val 8"/>
                  <a:gd name="f46" fmla="val 62"/>
                  <a:gd name="f47" fmla="val 9"/>
                  <a:gd name="f48" fmla="val 67"/>
                  <a:gd name="f49" fmla="val 68"/>
                  <a:gd name="f50" fmla="val 69"/>
                  <a:gd name="f51" fmla="val 70"/>
                  <a:gd name="f52" fmla="val 71"/>
                  <a:gd name="f53" fmla="val 74"/>
                  <a:gd name="f54" fmla="val 75"/>
                  <a:gd name="f55" fmla="val 20"/>
                  <a:gd name="f56" fmla="val 21"/>
                  <a:gd name="f57" fmla="val 24"/>
                  <a:gd name="f58" fmla="val 26"/>
                  <a:gd name="f59" fmla="val 76"/>
                  <a:gd name="f60" fmla="val 77"/>
                  <a:gd name="f61" fmla="val 78"/>
                  <a:gd name="f62" fmla="val 33"/>
                  <a:gd name="f63" fmla="val 79"/>
                  <a:gd name="f64" fmla="val 35"/>
                  <a:gd name="f65" fmla="val 80"/>
                  <a:gd name="f66" fmla="val 81"/>
                  <a:gd name="f67" fmla="val 82"/>
                  <a:gd name="f68" fmla="val 85"/>
                  <a:gd name="f69" fmla="val 88"/>
                  <a:gd name="f70" fmla="val 38"/>
                  <a:gd name="f71" fmla="val 89"/>
                  <a:gd name="f72" fmla="val 90"/>
                  <a:gd name="f73" fmla="val 39"/>
                  <a:gd name="f74" fmla="val 92"/>
                  <a:gd name="f75" fmla="val 40"/>
                  <a:gd name="f76" fmla="val 91"/>
                  <a:gd name="f77" fmla="val 94"/>
                  <a:gd name="f78" fmla="val 98"/>
                  <a:gd name="f79" fmla="val 41"/>
                  <a:gd name="f80" fmla="val 97"/>
                  <a:gd name="f81" fmla="val 99"/>
                  <a:gd name="f82" fmla="val 100"/>
                  <a:gd name="f83" fmla="val 103"/>
                  <a:gd name="f84" fmla="val 105"/>
                  <a:gd name="f85" fmla="val 51"/>
                  <a:gd name="f86" fmla="val 101"/>
                  <a:gd name="f87" fmla="val 109"/>
                  <a:gd name="f88" fmla="val 112"/>
                  <a:gd name="f89" fmla="val 110"/>
                  <a:gd name="f90" fmla="val 108"/>
                  <a:gd name="f91" fmla="val 104"/>
                  <a:gd name="f92" fmla="val 63"/>
                  <a:gd name="f93" fmla="val 106"/>
                  <a:gd name="f94" fmla="val 107"/>
                  <a:gd name="f95" fmla="val 64"/>
                  <a:gd name="f96" fmla="val 111"/>
                  <a:gd name="f97" fmla="val 113"/>
                  <a:gd name="f98" fmla="val 65"/>
                  <a:gd name="f99" fmla="val 114"/>
                  <a:gd name="f100" fmla="val 115"/>
                  <a:gd name="f101" fmla="val 66"/>
                  <a:gd name="f102" fmla="val 116"/>
                  <a:gd name="f103" fmla="val 117"/>
                  <a:gd name="f104" fmla="val 118"/>
                  <a:gd name="f105" fmla="val 120"/>
                  <a:gd name="f106" fmla="val 121"/>
                  <a:gd name="f107" fmla="val 122"/>
                  <a:gd name="f108" fmla="val 123"/>
                  <a:gd name="f109" fmla="val 124"/>
                  <a:gd name="f110" fmla="val 130"/>
                  <a:gd name="f111" fmla="val 131"/>
                  <a:gd name="f112" fmla="val 133"/>
                  <a:gd name="f113" fmla="val 73"/>
                  <a:gd name="f114" fmla="val 136"/>
                  <a:gd name="f115" fmla="val 137"/>
                  <a:gd name="f116" fmla="val 138"/>
                  <a:gd name="f117" fmla="val 72"/>
                  <a:gd name="f118" fmla="val 140"/>
                  <a:gd name="f119" fmla="val 141"/>
                  <a:gd name="f120" fmla="val 142"/>
                  <a:gd name="f121" fmla="val 143"/>
                  <a:gd name="f122" fmla="val 144"/>
                  <a:gd name="f123" fmla="val 147"/>
                  <a:gd name="f124" fmla="val 61"/>
                  <a:gd name="f125" fmla="val 149"/>
                  <a:gd name="f126" fmla="val 150"/>
                  <a:gd name="f127" fmla="val 153"/>
                  <a:gd name="f128" fmla="val 158"/>
                  <a:gd name="f129" fmla="val 161"/>
                  <a:gd name="f130" fmla="val 160"/>
                  <a:gd name="f131" fmla="val 157"/>
                  <a:gd name="f132" fmla="val 154"/>
                  <a:gd name="f133" fmla="val 155"/>
                  <a:gd name="f134" fmla="val 84"/>
                  <a:gd name="f135" fmla="val 159"/>
                  <a:gd name="f136" fmla="val 156"/>
                  <a:gd name="f137" fmla="val 96"/>
                  <a:gd name="f138" fmla="val 164"/>
                  <a:gd name="f139" fmla="val 125"/>
                  <a:gd name="f140" fmla="val 167"/>
                  <a:gd name="f141" fmla="val 126"/>
                  <a:gd name="f142" fmla="val 168"/>
                  <a:gd name="f143" fmla="val 172"/>
                  <a:gd name="f144" fmla="val 128"/>
                  <a:gd name="f145" fmla="val 174"/>
                  <a:gd name="f146" fmla="val 129"/>
                  <a:gd name="f147" fmla="val 178"/>
                  <a:gd name="f148" fmla="val 135"/>
                  <a:gd name="f149" fmla="val 182"/>
                  <a:gd name="f150" fmla="val 185"/>
                  <a:gd name="f151" fmla="val 184"/>
                  <a:gd name="f152" fmla="val 183"/>
                  <a:gd name="f153" fmla="val 151"/>
                  <a:gd name="f154" fmla="val 179"/>
                  <a:gd name="f155" fmla="val 152"/>
                  <a:gd name="f156" fmla="val 177"/>
                  <a:gd name="f157" fmla="val 176"/>
                  <a:gd name="f158" fmla="val 175"/>
                  <a:gd name="f159" fmla="val 173"/>
                  <a:gd name="f160" fmla="val 171"/>
                  <a:gd name="f161" fmla="val 170"/>
                  <a:gd name="f162" fmla="val 169"/>
                  <a:gd name="f163" fmla="val 162"/>
                  <a:gd name="f164" fmla="val 165"/>
                  <a:gd name="f165" fmla="val 187"/>
                  <a:gd name="f166" fmla="val 188"/>
                  <a:gd name="f167" fmla="val 166"/>
                  <a:gd name="f168" fmla="val 190"/>
                  <a:gd name="f169" fmla="val 191"/>
                  <a:gd name="f170" fmla="val 193"/>
                  <a:gd name="f171" fmla="val 148"/>
                  <a:gd name="f172" fmla="val 194"/>
                  <a:gd name="f173" fmla="val 139"/>
                  <a:gd name="f174" fmla="val 197"/>
                  <a:gd name="f175" fmla="val 192"/>
                  <a:gd name="f176" fmla="val 134"/>
                  <a:gd name="f177" fmla="val 132"/>
                  <a:gd name="f178" fmla="val 127"/>
                  <a:gd name="f179" fmla="val 119"/>
                  <a:gd name="f180" fmla="val 102"/>
                  <a:gd name="f181" fmla="val 95"/>
                  <a:gd name="f182" fmla="val 93"/>
                  <a:gd name="f183" fmla="val 86"/>
                  <a:gd name="f184" fmla="val 163"/>
                  <a:gd name="f185" fmla="val 57"/>
                  <a:gd name="f186" fmla="val 55"/>
                  <a:gd name="f187" fmla="val 47"/>
                  <a:gd name="f188" fmla="val 45"/>
                  <a:gd name="f189" fmla="val 37"/>
                  <a:gd name="f190" fmla="val 145"/>
                  <a:gd name="f191" fmla="val 34"/>
                  <a:gd name="f192" fmla="val 29"/>
                  <a:gd name="f193" fmla="val 27"/>
                  <a:gd name="f194" fmla="val 87"/>
                  <a:gd name="f195" fmla="val 83"/>
                  <a:gd name="f196" fmla="val 18"/>
                  <a:gd name="f197" fmla="val 5"/>
                  <a:gd name="f198" fmla="+- 0 0 -90"/>
                  <a:gd name="f199" fmla="*/ f3 1 186"/>
                  <a:gd name="f200" fmla="*/ f4 1 198"/>
                  <a:gd name="f201" fmla="val f5"/>
                  <a:gd name="f202" fmla="val f6"/>
                  <a:gd name="f203" fmla="val f7"/>
                  <a:gd name="f204" fmla="*/ f198 f0 1"/>
                  <a:gd name="f205" fmla="+- f203 0 f201"/>
                  <a:gd name="f206" fmla="+- f202 0 f201"/>
                  <a:gd name="f207" fmla="*/ f204 1 f2"/>
                  <a:gd name="f208" fmla="*/ f206 1 186"/>
                  <a:gd name="f209" fmla="*/ f205 1 198"/>
                  <a:gd name="f210" fmla="*/ 13 f206 1"/>
                  <a:gd name="f211" fmla="*/ 14 f205 1"/>
                  <a:gd name="f212" fmla="*/ 23 f206 1"/>
                  <a:gd name="f213" fmla="*/ 6 f205 1"/>
                  <a:gd name="f214" fmla="*/ 32 f206 1"/>
                  <a:gd name="f215" fmla="*/ 3 f205 1"/>
                  <a:gd name="f216" fmla="*/ 48 f206 1"/>
                  <a:gd name="f217" fmla="*/ 1 f205 1"/>
                  <a:gd name="f218" fmla="*/ 62 f206 1"/>
                  <a:gd name="f219" fmla="*/ 9 f205 1"/>
                  <a:gd name="f220" fmla="*/ 74 f206 1"/>
                  <a:gd name="f221" fmla="*/ 20 f205 1"/>
                  <a:gd name="f222" fmla="*/ 77 f206 1"/>
                  <a:gd name="f223" fmla="*/ 32 f205 1"/>
                  <a:gd name="f224" fmla="*/ 94 f206 1"/>
                  <a:gd name="f225" fmla="*/ 40 f205 1"/>
                  <a:gd name="f226" fmla="*/ 105 f206 1"/>
                  <a:gd name="f227" fmla="*/ 44 f205 1"/>
                  <a:gd name="f228" fmla="*/ 109 f206 1"/>
                  <a:gd name="f229" fmla="*/ 54 f205 1"/>
                  <a:gd name="f230" fmla="*/ 106 f206 1"/>
                  <a:gd name="f231" fmla="*/ 63 f205 1"/>
                  <a:gd name="f232" fmla="*/ 117 f206 1"/>
                  <a:gd name="f233" fmla="*/ 69 f205 1"/>
                  <a:gd name="f234" fmla="*/ 131 f206 1"/>
                  <a:gd name="f235" fmla="*/ 70 f205 1"/>
                  <a:gd name="f236" fmla="*/ 140 f206 1"/>
                  <a:gd name="f237" fmla="*/ 68 f205 1"/>
                  <a:gd name="f238" fmla="*/ 153 f206 1"/>
                  <a:gd name="f239" fmla="*/ 65 f205 1"/>
                  <a:gd name="f240" fmla="*/ 154 f206 1"/>
                  <a:gd name="f241" fmla="*/ 67 f205 1"/>
                  <a:gd name="f242" fmla="*/ 155 f206 1"/>
                  <a:gd name="f243" fmla="*/ 77 f205 1"/>
                  <a:gd name="f244" fmla="*/ 160 f206 1"/>
                  <a:gd name="f245" fmla="*/ 84 f205 1"/>
                  <a:gd name="f246" fmla="*/ 156 f206 1"/>
                  <a:gd name="f247" fmla="*/ 96 f205 1"/>
                  <a:gd name="f248" fmla="*/ 112 f205 1"/>
                  <a:gd name="f249" fmla="*/ 168 f206 1"/>
                  <a:gd name="f250" fmla="*/ 126 f205 1"/>
                  <a:gd name="f251" fmla="*/ 182 f206 1"/>
                  <a:gd name="f252" fmla="*/ 136 f205 1"/>
                  <a:gd name="f253" fmla="*/ 178 f206 1"/>
                  <a:gd name="f254" fmla="*/ 151 f205 1"/>
                  <a:gd name="f255" fmla="*/ 170 f206 1"/>
                  <a:gd name="f256" fmla="*/ 159 f205 1"/>
                  <a:gd name="f257" fmla="*/ 175 f205 1"/>
                  <a:gd name="f258" fmla="*/ 173 f206 1"/>
                  <a:gd name="f259" fmla="*/ 185 f205 1"/>
                  <a:gd name="f260" fmla="*/ 190 f205 1"/>
                  <a:gd name="f261" fmla="*/ 150 f206 1"/>
                  <a:gd name="f262" fmla="*/ 193 f205 1"/>
                  <a:gd name="f263" fmla="*/ 139 f206 1"/>
                  <a:gd name="f264" fmla="*/ 197 f205 1"/>
                  <a:gd name="f265" fmla="*/ 186 f205 1"/>
                  <a:gd name="f266" fmla="*/ 144 f206 1"/>
                  <a:gd name="f267" fmla="*/ 128 f206 1"/>
                  <a:gd name="f268" fmla="*/ 172 f205 1"/>
                  <a:gd name="f269" fmla="*/ 116 f206 1"/>
                  <a:gd name="f270" fmla="*/ 160 f205 1"/>
                  <a:gd name="f271" fmla="*/ 101 f206 1"/>
                  <a:gd name="f272" fmla="*/ 93 f206 1"/>
                  <a:gd name="f273" fmla="*/ 157 f205 1"/>
                  <a:gd name="f274" fmla="*/ 89 f206 1"/>
                  <a:gd name="f275" fmla="*/ 173 f205 1"/>
                  <a:gd name="f276" fmla="*/ 81 f206 1"/>
                  <a:gd name="f277" fmla="*/ 75 f206 1"/>
                  <a:gd name="f278" fmla="*/ 168 f205 1"/>
                  <a:gd name="f279" fmla="*/ 65 f206 1"/>
                  <a:gd name="f280" fmla="*/ 162 f205 1"/>
                  <a:gd name="f281" fmla="*/ 57 f206 1"/>
                  <a:gd name="f282" fmla="*/ 164 f205 1"/>
                  <a:gd name="f283" fmla="*/ 50 f206 1"/>
                  <a:gd name="f284" fmla="*/ 161 f205 1"/>
                  <a:gd name="f285" fmla="*/ 45 f206 1"/>
                  <a:gd name="f286" fmla="*/ 40 f206 1"/>
                  <a:gd name="f287" fmla="*/ 152 f205 1"/>
                  <a:gd name="f288" fmla="*/ 148 f205 1"/>
                  <a:gd name="f289" fmla="*/ 34 f206 1"/>
                  <a:gd name="f290" fmla="*/ 144 f205 1"/>
                  <a:gd name="f291" fmla="*/ 43 f206 1"/>
                  <a:gd name="f292" fmla="*/ 140 f205 1"/>
                  <a:gd name="f293" fmla="*/ 35 f206 1"/>
                  <a:gd name="f294" fmla="*/ 127 f205 1"/>
                  <a:gd name="f295" fmla="*/ 120 f205 1"/>
                  <a:gd name="f296" fmla="*/ 118 f205 1"/>
                  <a:gd name="f297" fmla="*/ 37 f206 1"/>
                  <a:gd name="f298" fmla="*/ 111 f205 1"/>
                  <a:gd name="f299" fmla="*/ 28 f206 1"/>
                  <a:gd name="f300" fmla="*/ 106 f205 1"/>
                  <a:gd name="f301" fmla="*/ 22 f206 1"/>
                  <a:gd name="f302" fmla="*/ 98 f205 1"/>
                  <a:gd name="f303" fmla="*/ 24 f206 1"/>
                  <a:gd name="f304" fmla="*/ 87 f205 1"/>
                  <a:gd name="f305" fmla="*/ 27 f206 1"/>
                  <a:gd name="f306" fmla="*/ 73 f205 1"/>
                  <a:gd name="f307" fmla="*/ 15 f206 1"/>
                  <a:gd name="f308" fmla="*/ 74 f205 1"/>
                  <a:gd name="f309" fmla="*/ 14 f206 1"/>
                  <a:gd name="f310" fmla="*/ 16 f206 1"/>
                  <a:gd name="f311" fmla="*/ 57 f205 1"/>
                  <a:gd name="f312" fmla="*/ 53 f205 1"/>
                  <a:gd name="f313" fmla="*/ 51 f205 1"/>
                  <a:gd name="f314" fmla="*/ 7 f206 1"/>
                  <a:gd name="f315" fmla="*/ 43 f205 1"/>
                  <a:gd name="f316" fmla="*/ 5 f206 1"/>
                  <a:gd name="f317" fmla="*/ 3 f206 1"/>
                  <a:gd name="f318" fmla="*/ 31 f205 1"/>
                  <a:gd name="f319" fmla="*/ 4 f206 1"/>
                  <a:gd name="f320" fmla="+- f207 0 f1"/>
                  <a:gd name="f321" fmla="*/ f210 1 186"/>
                  <a:gd name="f322" fmla="*/ f211 1 198"/>
                  <a:gd name="f323" fmla="*/ f212 1 186"/>
                  <a:gd name="f324" fmla="*/ f213 1 198"/>
                  <a:gd name="f325" fmla="*/ f214 1 186"/>
                  <a:gd name="f326" fmla="*/ f215 1 198"/>
                  <a:gd name="f327" fmla="*/ f216 1 186"/>
                  <a:gd name="f328" fmla="*/ f217 1 198"/>
                  <a:gd name="f329" fmla="*/ f218 1 186"/>
                  <a:gd name="f330" fmla="*/ f219 1 198"/>
                  <a:gd name="f331" fmla="*/ f220 1 186"/>
                  <a:gd name="f332" fmla="*/ f221 1 198"/>
                  <a:gd name="f333" fmla="*/ f222 1 186"/>
                  <a:gd name="f334" fmla="*/ f223 1 198"/>
                  <a:gd name="f335" fmla="*/ f224 1 186"/>
                  <a:gd name="f336" fmla="*/ f225 1 198"/>
                  <a:gd name="f337" fmla="*/ f226 1 186"/>
                  <a:gd name="f338" fmla="*/ f227 1 198"/>
                  <a:gd name="f339" fmla="*/ f228 1 186"/>
                  <a:gd name="f340" fmla="*/ f229 1 198"/>
                  <a:gd name="f341" fmla="*/ f230 1 186"/>
                  <a:gd name="f342" fmla="*/ f231 1 198"/>
                  <a:gd name="f343" fmla="*/ f232 1 186"/>
                  <a:gd name="f344" fmla="*/ f233 1 198"/>
                  <a:gd name="f345" fmla="*/ f234 1 186"/>
                  <a:gd name="f346" fmla="*/ f235 1 198"/>
                  <a:gd name="f347" fmla="*/ f236 1 186"/>
                  <a:gd name="f348" fmla="*/ f237 1 198"/>
                  <a:gd name="f349" fmla="*/ f238 1 186"/>
                  <a:gd name="f350" fmla="*/ f239 1 198"/>
                  <a:gd name="f351" fmla="*/ f240 1 186"/>
                  <a:gd name="f352" fmla="*/ f241 1 198"/>
                  <a:gd name="f353" fmla="*/ f242 1 186"/>
                  <a:gd name="f354" fmla="*/ f243 1 198"/>
                  <a:gd name="f355" fmla="*/ f244 1 186"/>
                  <a:gd name="f356" fmla="*/ f245 1 198"/>
                  <a:gd name="f357" fmla="*/ f246 1 186"/>
                  <a:gd name="f358" fmla="*/ f247 1 198"/>
                  <a:gd name="f359" fmla="*/ f248 1 198"/>
                  <a:gd name="f360" fmla="*/ f249 1 186"/>
                  <a:gd name="f361" fmla="*/ f250 1 198"/>
                  <a:gd name="f362" fmla="*/ f251 1 186"/>
                  <a:gd name="f363" fmla="*/ f252 1 198"/>
                  <a:gd name="f364" fmla="*/ f253 1 186"/>
                  <a:gd name="f365" fmla="*/ f254 1 198"/>
                  <a:gd name="f366" fmla="*/ f255 1 186"/>
                  <a:gd name="f367" fmla="*/ f256 1 198"/>
                  <a:gd name="f368" fmla="*/ f257 1 198"/>
                  <a:gd name="f369" fmla="*/ f258 1 186"/>
                  <a:gd name="f370" fmla="*/ f259 1 198"/>
                  <a:gd name="f371" fmla="*/ f260 1 198"/>
                  <a:gd name="f372" fmla="*/ f261 1 186"/>
                  <a:gd name="f373" fmla="*/ f262 1 198"/>
                  <a:gd name="f374" fmla="*/ f263 1 186"/>
                  <a:gd name="f375" fmla="*/ f264 1 198"/>
                  <a:gd name="f376" fmla="*/ f265 1 198"/>
                  <a:gd name="f377" fmla="*/ f266 1 186"/>
                  <a:gd name="f378" fmla="*/ f267 1 186"/>
                  <a:gd name="f379" fmla="*/ f268 1 198"/>
                  <a:gd name="f380" fmla="*/ f269 1 186"/>
                  <a:gd name="f381" fmla="*/ f270 1 198"/>
                  <a:gd name="f382" fmla="*/ f271 1 186"/>
                  <a:gd name="f383" fmla="*/ f272 1 186"/>
                  <a:gd name="f384" fmla="*/ f273 1 198"/>
                  <a:gd name="f385" fmla="*/ f274 1 186"/>
                  <a:gd name="f386" fmla="*/ f275 1 198"/>
                  <a:gd name="f387" fmla="*/ f276 1 186"/>
                  <a:gd name="f388" fmla="*/ f277 1 186"/>
                  <a:gd name="f389" fmla="*/ f278 1 198"/>
                  <a:gd name="f390" fmla="*/ f279 1 186"/>
                  <a:gd name="f391" fmla="*/ f280 1 198"/>
                  <a:gd name="f392" fmla="*/ f281 1 186"/>
                  <a:gd name="f393" fmla="*/ f282 1 198"/>
                  <a:gd name="f394" fmla="*/ f283 1 186"/>
                  <a:gd name="f395" fmla="*/ f284 1 198"/>
                  <a:gd name="f396" fmla="*/ f285 1 186"/>
                  <a:gd name="f397" fmla="*/ f286 1 186"/>
                  <a:gd name="f398" fmla="*/ f287 1 198"/>
                  <a:gd name="f399" fmla="*/ f288 1 198"/>
                  <a:gd name="f400" fmla="*/ f289 1 186"/>
                  <a:gd name="f401" fmla="*/ f290 1 198"/>
                  <a:gd name="f402" fmla="*/ f291 1 186"/>
                  <a:gd name="f403" fmla="*/ f292 1 198"/>
                  <a:gd name="f404" fmla="*/ f293 1 186"/>
                  <a:gd name="f405" fmla="*/ f294 1 198"/>
                  <a:gd name="f406" fmla="*/ f295 1 198"/>
                  <a:gd name="f407" fmla="*/ f296 1 198"/>
                  <a:gd name="f408" fmla="*/ f297 1 186"/>
                  <a:gd name="f409" fmla="*/ f298 1 198"/>
                  <a:gd name="f410" fmla="*/ f299 1 186"/>
                  <a:gd name="f411" fmla="*/ f300 1 198"/>
                  <a:gd name="f412" fmla="*/ f301 1 186"/>
                  <a:gd name="f413" fmla="*/ f302 1 198"/>
                  <a:gd name="f414" fmla="*/ f303 1 186"/>
                  <a:gd name="f415" fmla="*/ f304 1 198"/>
                  <a:gd name="f416" fmla="*/ f305 1 186"/>
                  <a:gd name="f417" fmla="*/ f306 1 198"/>
                  <a:gd name="f418" fmla="*/ f307 1 186"/>
                  <a:gd name="f419" fmla="*/ f308 1 198"/>
                  <a:gd name="f420" fmla="*/ f309 1 186"/>
                  <a:gd name="f421" fmla="*/ f310 1 186"/>
                  <a:gd name="f422" fmla="*/ f311 1 198"/>
                  <a:gd name="f423" fmla="*/ f312 1 198"/>
                  <a:gd name="f424" fmla="*/ f313 1 198"/>
                  <a:gd name="f425" fmla="*/ f314 1 186"/>
                  <a:gd name="f426" fmla="*/ f315 1 198"/>
                  <a:gd name="f427" fmla="*/ f316 1 186"/>
                  <a:gd name="f428" fmla="*/ f317 1 186"/>
                  <a:gd name="f429" fmla="*/ f318 1 198"/>
                  <a:gd name="f430" fmla="*/ f319 1 186"/>
                  <a:gd name="f431" fmla="*/ 0 1 f208"/>
                  <a:gd name="f432" fmla="*/ f202 1 f208"/>
                  <a:gd name="f433" fmla="*/ 0 1 f209"/>
                  <a:gd name="f434" fmla="*/ f203 1 f209"/>
                  <a:gd name="f435" fmla="*/ f321 1 f208"/>
                  <a:gd name="f436" fmla="*/ f322 1 f209"/>
                  <a:gd name="f437" fmla="*/ f323 1 f208"/>
                  <a:gd name="f438" fmla="*/ f324 1 f209"/>
                  <a:gd name="f439" fmla="*/ f325 1 f208"/>
                  <a:gd name="f440" fmla="*/ f326 1 f209"/>
                  <a:gd name="f441" fmla="*/ f327 1 f208"/>
                  <a:gd name="f442" fmla="*/ f328 1 f209"/>
                  <a:gd name="f443" fmla="*/ f329 1 f208"/>
                  <a:gd name="f444" fmla="*/ f330 1 f209"/>
                  <a:gd name="f445" fmla="*/ f331 1 f208"/>
                  <a:gd name="f446" fmla="*/ f332 1 f209"/>
                  <a:gd name="f447" fmla="*/ f333 1 f208"/>
                  <a:gd name="f448" fmla="*/ f334 1 f209"/>
                  <a:gd name="f449" fmla="*/ f335 1 f208"/>
                  <a:gd name="f450" fmla="*/ f336 1 f209"/>
                  <a:gd name="f451" fmla="*/ f337 1 f208"/>
                  <a:gd name="f452" fmla="*/ f338 1 f209"/>
                  <a:gd name="f453" fmla="*/ f339 1 f208"/>
                  <a:gd name="f454" fmla="*/ f340 1 f209"/>
                  <a:gd name="f455" fmla="*/ f341 1 f208"/>
                  <a:gd name="f456" fmla="*/ f342 1 f209"/>
                  <a:gd name="f457" fmla="*/ f343 1 f208"/>
                  <a:gd name="f458" fmla="*/ f344 1 f209"/>
                  <a:gd name="f459" fmla="*/ f345 1 f208"/>
                  <a:gd name="f460" fmla="*/ f346 1 f209"/>
                  <a:gd name="f461" fmla="*/ f347 1 f208"/>
                  <a:gd name="f462" fmla="*/ f348 1 f209"/>
                  <a:gd name="f463" fmla="*/ f349 1 f208"/>
                  <a:gd name="f464" fmla="*/ f350 1 f209"/>
                  <a:gd name="f465" fmla="*/ f351 1 f208"/>
                  <a:gd name="f466" fmla="*/ f352 1 f209"/>
                  <a:gd name="f467" fmla="*/ f353 1 f208"/>
                  <a:gd name="f468" fmla="*/ f354 1 f209"/>
                  <a:gd name="f469" fmla="*/ f355 1 f208"/>
                  <a:gd name="f470" fmla="*/ f356 1 f209"/>
                  <a:gd name="f471" fmla="*/ f357 1 f208"/>
                  <a:gd name="f472" fmla="*/ f358 1 f209"/>
                  <a:gd name="f473" fmla="*/ f359 1 f209"/>
                  <a:gd name="f474" fmla="*/ f360 1 f208"/>
                  <a:gd name="f475" fmla="*/ f361 1 f209"/>
                  <a:gd name="f476" fmla="*/ f362 1 f208"/>
                  <a:gd name="f477" fmla="*/ f363 1 f209"/>
                  <a:gd name="f478" fmla="*/ f364 1 f208"/>
                  <a:gd name="f479" fmla="*/ f365 1 f209"/>
                  <a:gd name="f480" fmla="*/ f366 1 f208"/>
                  <a:gd name="f481" fmla="*/ f367 1 f209"/>
                  <a:gd name="f482" fmla="*/ f368 1 f209"/>
                  <a:gd name="f483" fmla="*/ f369 1 f208"/>
                  <a:gd name="f484" fmla="*/ f370 1 f209"/>
                  <a:gd name="f485" fmla="*/ f371 1 f209"/>
                  <a:gd name="f486" fmla="*/ f372 1 f208"/>
                  <a:gd name="f487" fmla="*/ f373 1 f209"/>
                  <a:gd name="f488" fmla="*/ f374 1 f208"/>
                  <a:gd name="f489" fmla="*/ f375 1 f209"/>
                  <a:gd name="f490" fmla="*/ f376 1 f209"/>
                  <a:gd name="f491" fmla="*/ f377 1 f208"/>
                  <a:gd name="f492" fmla="*/ f378 1 f208"/>
                  <a:gd name="f493" fmla="*/ f379 1 f209"/>
                  <a:gd name="f494" fmla="*/ f380 1 f208"/>
                  <a:gd name="f495" fmla="*/ f381 1 f209"/>
                  <a:gd name="f496" fmla="*/ f382 1 f208"/>
                  <a:gd name="f497" fmla="*/ f383 1 f208"/>
                  <a:gd name="f498" fmla="*/ f384 1 f209"/>
                  <a:gd name="f499" fmla="*/ f385 1 f208"/>
                  <a:gd name="f500" fmla="*/ f386 1 f209"/>
                  <a:gd name="f501" fmla="*/ f387 1 f208"/>
                  <a:gd name="f502" fmla="*/ f388 1 f208"/>
                  <a:gd name="f503" fmla="*/ f389 1 f209"/>
                  <a:gd name="f504" fmla="*/ f390 1 f208"/>
                  <a:gd name="f505" fmla="*/ f391 1 f209"/>
                  <a:gd name="f506" fmla="*/ f392 1 f208"/>
                  <a:gd name="f507" fmla="*/ f393 1 f209"/>
                  <a:gd name="f508" fmla="*/ f394 1 f208"/>
                  <a:gd name="f509" fmla="*/ f395 1 f209"/>
                  <a:gd name="f510" fmla="*/ f396 1 f208"/>
                  <a:gd name="f511" fmla="*/ f397 1 f208"/>
                  <a:gd name="f512" fmla="*/ f398 1 f209"/>
                  <a:gd name="f513" fmla="*/ f399 1 f209"/>
                  <a:gd name="f514" fmla="*/ f400 1 f208"/>
                  <a:gd name="f515" fmla="*/ f401 1 f209"/>
                  <a:gd name="f516" fmla="*/ f402 1 f208"/>
                  <a:gd name="f517" fmla="*/ f403 1 f209"/>
                  <a:gd name="f518" fmla="*/ f404 1 f208"/>
                  <a:gd name="f519" fmla="*/ f405 1 f209"/>
                  <a:gd name="f520" fmla="*/ f406 1 f209"/>
                  <a:gd name="f521" fmla="*/ f407 1 f209"/>
                  <a:gd name="f522" fmla="*/ f408 1 f208"/>
                  <a:gd name="f523" fmla="*/ f409 1 f209"/>
                  <a:gd name="f524" fmla="*/ f410 1 f208"/>
                  <a:gd name="f525" fmla="*/ f411 1 f209"/>
                  <a:gd name="f526" fmla="*/ f412 1 f208"/>
                  <a:gd name="f527" fmla="*/ f413 1 f209"/>
                  <a:gd name="f528" fmla="*/ f414 1 f208"/>
                  <a:gd name="f529" fmla="*/ f415 1 f209"/>
                  <a:gd name="f530" fmla="*/ f416 1 f208"/>
                  <a:gd name="f531" fmla="*/ f417 1 f209"/>
                  <a:gd name="f532" fmla="*/ f418 1 f208"/>
                  <a:gd name="f533" fmla="*/ f419 1 f209"/>
                  <a:gd name="f534" fmla="*/ f420 1 f208"/>
                  <a:gd name="f535" fmla="*/ f421 1 f208"/>
                  <a:gd name="f536" fmla="*/ f422 1 f209"/>
                  <a:gd name="f537" fmla="*/ f423 1 f209"/>
                  <a:gd name="f538" fmla="*/ f424 1 f209"/>
                  <a:gd name="f539" fmla="*/ f425 1 f208"/>
                  <a:gd name="f540" fmla="*/ f426 1 f209"/>
                  <a:gd name="f541" fmla="*/ f427 1 f208"/>
                  <a:gd name="f542" fmla="*/ f428 1 f208"/>
                  <a:gd name="f543" fmla="*/ f429 1 f209"/>
                  <a:gd name="f544" fmla="*/ f430 1 f208"/>
                  <a:gd name="f545" fmla="*/ f431 f199 1"/>
                  <a:gd name="f546" fmla="*/ f432 f199 1"/>
                  <a:gd name="f547" fmla="*/ f434 f200 1"/>
                  <a:gd name="f548" fmla="*/ f433 f200 1"/>
                  <a:gd name="f549" fmla="*/ f435 f199 1"/>
                  <a:gd name="f550" fmla="*/ f436 f200 1"/>
                  <a:gd name="f551" fmla="*/ f437 f199 1"/>
                  <a:gd name="f552" fmla="*/ f438 f200 1"/>
                  <a:gd name="f553" fmla="*/ f439 f199 1"/>
                  <a:gd name="f554" fmla="*/ f440 f200 1"/>
                  <a:gd name="f555" fmla="*/ f441 f199 1"/>
                  <a:gd name="f556" fmla="*/ f442 f200 1"/>
                  <a:gd name="f557" fmla="*/ f443 f199 1"/>
                  <a:gd name="f558" fmla="*/ f444 f200 1"/>
                  <a:gd name="f559" fmla="*/ f445 f199 1"/>
                  <a:gd name="f560" fmla="*/ f446 f200 1"/>
                  <a:gd name="f561" fmla="*/ f447 f199 1"/>
                  <a:gd name="f562" fmla="*/ f448 f200 1"/>
                  <a:gd name="f563" fmla="*/ f449 f199 1"/>
                  <a:gd name="f564" fmla="*/ f450 f200 1"/>
                  <a:gd name="f565" fmla="*/ f451 f199 1"/>
                  <a:gd name="f566" fmla="*/ f452 f200 1"/>
                  <a:gd name="f567" fmla="*/ f453 f199 1"/>
                  <a:gd name="f568" fmla="*/ f454 f200 1"/>
                  <a:gd name="f569" fmla="*/ f455 f199 1"/>
                  <a:gd name="f570" fmla="*/ f456 f200 1"/>
                  <a:gd name="f571" fmla="*/ f457 f199 1"/>
                  <a:gd name="f572" fmla="*/ f458 f200 1"/>
                  <a:gd name="f573" fmla="*/ f459 f199 1"/>
                  <a:gd name="f574" fmla="*/ f460 f200 1"/>
                  <a:gd name="f575" fmla="*/ f461 f199 1"/>
                  <a:gd name="f576" fmla="*/ f462 f200 1"/>
                  <a:gd name="f577" fmla="*/ f463 f199 1"/>
                  <a:gd name="f578" fmla="*/ f464 f200 1"/>
                  <a:gd name="f579" fmla="*/ f465 f199 1"/>
                  <a:gd name="f580" fmla="*/ f466 f200 1"/>
                  <a:gd name="f581" fmla="*/ f467 f199 1"/>
                  <a:gd name="f582" fmla="*/ f468 f200 1"/>
                  <a:gd name="f583" fmla="*/ f469 f199 1"/>
                  <a:gd name="f584" fmla="*/ f470 f200 1"/>
                  <a:gd name="f585" fmla="*/ f471 f199 1"/>
                  <a:gd name="f586" fmla="*/ f472 f200 1"/>
                  <a:gd name="f587" fmla="*/ f473 f200 1"/>
                  <a:gd name="f588" fmla="*/ f474 f199 1"/>
                  <a:gd name="f589" fmla="*/ f475 f200 1"/>
                  <a:gd name="f590" fmla="*/ f476 f199 1"/>
                  <a:gd name="f591" fmla="*/ f477 f200 1"/>
                  <a:gd name="f592" fmla="*/ f478 f199 1"/>
                  <a:gd name="f593" fmla="*/ f479 f200 1"/>
                  <a:gd name="f594" fmla="*/ f480 f199 1"/>
                  <a:gd name="f595" fmla="*/ f481 f200 1"/>
                  <a:gd name="f596" fmla="*/ f482 f200 1"/>
                  <a:gd name="f597" fmla="*/ f483 f199 1"/>
                  <a:gd name="f598" fmla="*/ f484 f200 1"/>
                  <a:gd name="f599" fmla="*/ f485 f200 1"/>
                  <a:gd name="f600" fmla="*/ f486 f199 1"/>
                  <a:gd name="f601" fmla="*/ f487 f200 1"/>
                  <a:gd name="f602" fmla="*/ f488 f199 1"/>
                  <a:gd name="f603" fmla="*/ f489 f200 1"/>
                  <a:gd name="f604" fmla="*/ f490 f200 1"/>
                  <a:gd name="f605" fmla="*/ f491 f199 1"/>
                  <a:gd name="f606" fmla="*/ f492 f199 1"/>
                  <a:gd name="f607" fmla="*/ f493 f200 1"/>
                  <a:gd name="f608" fmla="*/ f494 f199 1"/>
                  <a:gd name="f609" fmla="*/ f495 f200 1"/>
                  <a:gd name="f610" fmla="*/ f496 f199 1"/>
                  <a:gd name="f611" fmla="*/ f497 f199 1"/>
                  <a:gd name="f612" fmla="*/ f498 f200 1"/>
                  <a:gd name="f613" fmla="*/ f499 f199 1"/>
                  <a:gd name="f614" fmla="*/ f500 f200 1"/>
                  <a:gd name="f615" fmla="*/ f501 f199 1"/>
                  <a:gd name="f616" fmla="*/ f502 f199 1"/>
                  <a:gd name="f617" fmla="*/ f503 f200 1"/>
                  <a:gd name="f618" fmla="*/ f504 f199 1"/>
                  <a:gd name="f619" fmla="*/ f505 f200 1"/>
                  <a:gd name="f620" fmla="*/ f506 f199 1"/>
                  <a:gd name="f621" fmla="*/ f507 f200 1"/>
                  <a:gd name="f622" fmla="*/ f508 f199 1"/>
                  <a:gd name="f623" fmla="*/ f509 f200 1"/>
                  <a:gd name="f624" fmla="*/ f510 f199 1"/>
                  <a:gd name="f625" fmla="*/ f511 f199 1"/>
                  <a:gd name="f626" fmla="*/ f512 f200 1"/>
                  <a:gd name="f627" fmla="*/ f513 f200 1"/>
                  <a:gd name="f628" fmla="*/ f514 f199 1"/>
                  <a:gd name="f629" fmla="*/ f515 f200 1"/>
                  <a:gd name="f630" fmla="*/ f516 f199 1"/>
                  <a:gd name="f631" fmla="*/ f517 f200 1"/>
                  <a:gd name="f632" fmla="*/ f518 f199 1"/>
                  <a:gd name="f633" fmla="*/ f519 f200 1"/>
                  <a:gd name="f634" fmla="*/ f520 f200 1"/>
                  <a:gd name="f635" fmla="*/ f521 f200 1"/>
                  <a:gd name="f636" fmla="*/ f522 f199 1"/>
                  <a:gd name="f637" fmla="*/ f523 f200 1"/>
                  <a:gd name="f638" fmla="*/ f524 f199 1"/>
                  <a:gd name="f639" fmla="*/ f525 f200 1"/>
                  <a:gd name="f640" fmla="*/ f526 f199 1"/>
                  <a:gd name="f641" fmla="*/ f527 f200 1"/>
                  <a:gd name="f642" fmla="*/ f528 f199 1"/>
                  <a:gd name="f643" fmla="*/ f529 f200 1"/>
                  <a:gd name="f644" fmla="*/ f530 f199 1"/>
                  <a:gd name="f645" fmla="*/ f531 f200 1"/>
                  <a:gd name="f646" fmla="*/ f532 f199 1"/>
                  <a:gd name="f647" fmla="*/ f533 f200 1"/>
                  <a:gd name="f648" fmla="*/ f534 f199 1"/>
                  <a:gd name="f649" fmla="*/ f535 f199 1"/>
                  <a:gd name="f650" fmla="*/ f536 f200 1"/>
                  <a:gd name="f651" fmla="*/ f537 f200 1"/>
                  <a:gd name="f652" fmla="*/ f538 f200 1"/>
                  <a:gd name="f653" fmla="*/ f539 f199 1"/>
                  <a:gd name="f654" fmla="*/ f540 f200 1"/>
                  <a:gd name="f655" fmla="*/ f541 f199 1"/>
                  <a:gd name="f656" fmla="*/ f542 f199 1"/>
                  <a:gd name="f657" fmla="*/ f543 f200 1"/>
                  <a:gd name="f658" fmla="*/ f544 f199 1"/>
                </a:gdLst>
                <a:ahLst/>
                <a:cxnLst>
                  <a:cxn ang="3cd4">
                    <a:pos x="hc" y="t"/>
                  </a:cxn>
                  <a:cxn ang="0">
                    <a:pos x="r" y="vc"/>
                  </a:cxn>
                  <a:cxn ang="cd4">
                    <a:pos x="hc" y="b"/>
                  </a:cxn>
                  <a:cxn ang="cd2">
                    <a:pos x="l" y="vc"/>
                  </a:cxn>
                  <a:cxn ang="f320">
                    <a:pos x="f549" y="f550"/>
                  </a:cxn>
                  <a:cxn ang="f320">
                    <a:pos x="f551" y="f552"/>
                  </a:cxn>
                  <a:cxn ang="f320">
                    <a:pos x="f553" y="f554"/>
                  </a:cxn>
                  <a:cxn ang="f320">
                    <a:pos x="f555" y="f556"/>
                  </a:cxn>
                  <a:cxn ang="f320">
                    <a:pos x="f557" y="f558"/>
                  </a:cxn>
                  <a:cxn ang="f320">
                    <a:pos x="f559" y="f560"/>
                  </a:cxn>
                  <a:cxn ang="f320">
                    <a:pos x="f561" y="f562"/>
                  </a:cxn>
                  <a:cxn ang="f320">
                    <a:pos x="f563" y="f564"/>
                  </a:cxn>
                  <a:cxn ang="f320">
                    <a:pos x="f565" y="f566"/>
                  </a:cxn>
                  <a:cxn ang="f320">
                    <a:pos x="f567" y="f568"/>
                  </a:cxn>
                  <a:cxn ang="f320">
                    <a:pos x="f569" y="f570"/>
                  </a:cxn>
                  <a:cxn ang="f320">
                    <a:pos x="f571" y="f572"/>
                  </a:cxn>
                  <a:cxn ang="f320">
                    <a:pos x="f573" y="f574"/>
                  </a:cxn>
                  <a:cxn ang="f320">
                    <a:pos x="f575" y="f576"/>
                  </a:cxn>
                  <a:cxn ang="f320">
                    <a:pos x="f577" y="f578"/>
                  </a:cxn>
                  <a:cxn ang="f320">
                    <a:pos x="f579" y="f580"/>
                  </a:cxn>
                  <a:cxn ang="f320">
                    <a:pos x="f581" y="f582"/>
                  </a:cxn>
                  <a:cxn ang="f320">
                    <a:pos x="f583" y="f584"/>
                  </a:cxn>
                  <a:cxn ang="f320">
                    <a:pos x="f585" y="f586"/>
                  </a:cxn>
                  <a:cxn ang="f320">
                    <a:pos x="f581" y="f587"/>
                  </a:cxn>
                  <a:cxn ang="f320">
                    <a:pos x="f588" y="f589"/>
                  </a:cxn>
                  <a:cxn ang="f320">
                    <a:pos x="f590" y="f591"/>
                  </a:cxn>
                  <a:cxn ang="f320">
                    <a:pos x="f592" y="f593"/>
                  </a:cxn>
                  <a:cxn ang="f320">
                    <a:pos x="f594" y="f595"/>
                  </a:cxn>
                  <a:cxn ang="f320">
                    <a:pos x="f594" y="f596"/>
                  </a:cxn>
                  <a:cxn ang="f320">
                    <a:pos x="f597" y="f598"/>
                  </a:cxn>
                  <a:cxn ang="f320">
                    <a:pos x="f583" y="f599"/>
                  </a:cxn>
                  <a:cxn ang="f320">
                    <a:pos x="f600" y="f601"/>
                  </a:cxn>
                  <a:cxn ang="f320">
                    <a:pos x="f602" y="f603"/>
                  </a:cxn>
                  <a:cxn ang="f320">
                    <a:pos x="f602" y="f604"/>
                  </a:cxn>
                  <a:cxn ang="f320">
                    <a:pos x="f605" y="f596"/>
                  </a:cxn>
                  <a:cxn ang="f320">
                    <a:pos x="f606" y="f607"/>
                  </a:cxn>
                  <a:cxn ang="f320">
                    <a:pos x="f608" y="f609"/>
                  </a:cxn>
                  <a:cxn ang="f320">
                    <a:pos x="f610" y="f593"/>
                  </a:cxn>
                  <a:cxn ang="f320">
                    <a:pos x="f611" y="f612"/>
                  </a:cxn>
                  <a:cxn ang="f320">
                    <a:pos x="f613" y="f614"/>
                  </a:cxn>
                  <a:cxn ang="f320">
                    <a:pos x="f615" y="f607"/>
                  </a:cxn>
                  <a:cxn ang="f320">
                    <a:pos x="f616" y="f617"/>
                  </a:cxn>
                  <a:cxn ang="f320">
                    <a:pos x="f618" y="f619"/>
                  </a:cxn>
                  <a:cxn ang="f320">
                    <a:pos x="f620" y="f621"/>
                  </a:cxn>
                  <a:cxn ang="f320">
                    <a:pos x="f622" y="f623"/>
                  </a:cxn>
                  <a:cxn ang="f320">
                    <a:pos x="f624" y="f612"/>
                  </a:cxn>
                  <a:cxn ang="f320">
                    <a:pos x="f625" y="f626"/>
                  </a:cxn>
                  <a:cxn ang="f320">
                    <a:pos x="f553" y="f627"/>
                  </a:cxn>
                  <a:cxn ang="f320">
                    <a:pos x="f628" y="f629"/>
                  </a:cxn>
                  <a:cxn ang="f320">
                    <a:pos x="f630" y="f631"/>
                  </a:cxn>
                  <a:cxn ang="f320">
                    <a:pos x="f632" y="f633"/>
                  </a:cxn>
                  <a:cxn ang="f320">
                    <a:pos x="f553" y="f634"/>
                  </a:cxn>
                  <a:cxn ang="f320">
                    <a:pos x="f630" y="f635"/>
                  </a:cxn>
                  <a:cxn ang="f320">
                    <a:pos x="f636" y="f637"/>
                  </a:cxn>
                  <a:cxn ang="f320">
                    <a:pos x="f638" y="f639"/>
                  </a:cxn>
                  <a:cxn ang="f320">
                    <a:pos x="f640" y="f641"/>
                  </a:cxn>
                  <a:cxn ang="f320">
                    <a:pos x="f642" y="f643"/>
                  </a:cxn>
                  <a:cxn ang="f320">
                    <a:pos x="f644" y="f645"/>
                  </a:cxn>
                  <a:cxn ang="f320">
                    <a:pos x="f646" y="f647"/>
                  </a:cxn>
                  <a:cxn ang="f320">
                    <a:pos x="f648" y="f570"/>
                  </a:cxn>
                  <a:cxn ang="f320">
                    <a:pos x="f649" y="f650"/>
                  </a:cxn>
                  <a:cxn ang="f320">
                    <a:pos x="f642" y="f651"/>
                  </a:cxn>
                  <a:cxn ang="f320">
                    <a:pos x="f549" y="f652"/>
                  </a:cxn>
                  <a:cxn ang="f320">
                    <a:pos x="f653" y="f654"/>
                  </a:cxn>
                  <a:cxn ang="f320">
                    <a:pos x="f655" y="f564"/>
                  </a:cxn>
                  <a:cxn ang="f320">
                    <a:pos x="f656" y="f657"/>
                  </a:cxn>
                  <a:cxn ang="f320">
                    <a:pos x="f658" y="f560"/>
                  </a:cxn>
                </a:cxnLst>
                <a:rect l="f545" t="f548" r="f546" b="f547"/>
                <a:pathLst>
                  <a:path w="186" h="198">
                    <a:moveTo>
                      <a:pt x="f8" y="f9"/>
                    </a:moveTo>
                    <a:cubicBezTo>
                      <a:pt x="f8" y="f9"/>
                      <a:pt x="f8" y="f9"/>
                      <a:pt x="f8" y="f9"/>
                    </a:cubicBezTo>
                    <a:cubicBezTo>
                      <a:pt x="f8" y="f9"/>
                      <a:pt x="f8" y="f9"/>
                      <a:pt x="f8" y="f9"/>
                    </a:cubicBezTo>
                    <a:cubicBezTo>
                      <a:pt x="f10" y="f9"/>
                      <a:pt x="f10" y="f9"/>
                      <a:pt x="f11" y="f9"/>
                    </a:cubicBezTo>
                    <a:cubicBezTo>
                      <a:pt x="f12" y="f9"/>
                      <a:pt x="f13" y="f9"/>
                      <a:pt x="f13" y="f9"/>
                    </a:cubicBezTo>
                    <a:cubicBezTo>
                      <a:pt x="f14" y="f8"/>
                      <a:pt x="f14" y="f8"/>
                      <a:pt x="f14" y="f8"/>
                    </a:cubicBezTo>
                    <a:cubicBezTo>
                      <a:pt x="f15" y="f16"/>
                      <a:pt x="f15" y="f16"/>
                      <a:pt x="f15" y="f16"/>
                    </a:cubicBezTo>
                    <a:cubicBezTo>
                      <a:pt x="f15" y="f16"/>
                      <a:pt x="f17" y="f18"/>
                      <a:pt x="f19" y="f18"/>
                    </a:cubicBezTo>
                    <a:cubicBezTo>
                      <a:pt x="f20" y="f18"/>
                      <a:pt x="f19" y="f21"/>
                      <a:pt x="f19" y="f21"/>
                    </a:cubicBezTo>
                    <a:cubicBezTo>
                      <a:pt x="f19" y="f21"/>
                      <a:pt x="f22" y="f23"/>
                      <a:pt x="f24" y="f23"/>
                    </a:cubicBezTo>
                    <a:cubicBezTo>
                      <a:pt x="f24" y="f23"/>
                      <a:pt x="f24" y="f23"/>
                      <a:pt x="f25" y="f23"/>
                    </a:cubicBezTo>
                    <a:cubicBezTo>
                      <a:pt x="f26" y="f23"/>
                      <a:pt x="f26" y="f27"/>
                      <a:pt x="f26" y="f27"/>
                    </a:cubicBezTo>
                    <a:cubicBezTo>
                      <a:pt x="f28" y="f29"/>
                      <a:pt x="f28" y="f29"/>
                      <a:pt x="f28" y="f29"/>
                    </a:cubicBezTo>
                    <a:cubicBezTo>
                      <a:pt x="f28" y="f29"/>
                      <a:pt x="f30" y="f5"/>
                      <a:pt x="f31" y="f5"/>
                    </a:cubicBezTo>
                    <a:cubicBezTo>
                      <a:pt x="f32" y="f5"/>
                      <a:pt x="f33" y="f29"/>
                      <a:pt x="f33" y="f29"/>
                    </a:cubicBezTo>
                    <a:cubicBezTo>
                      <a:pt x="f34" y="f29"/>
                      <a:pt x="f34" y="f29"/>
                      <a:pt x="f34" y="f29"/>
                    </a:cubicBezTo>
                    <a:cubicBezTo>
                      <a:pt x="f34" y="f29"/>
                      <a:pt x="f35" y="f23"/>
                      <a:pt x="f36" y="f23"/>
                    </a:cubicBezTo>
                    <a:cubicBezTo>
                      <a:pt x="f37" y="f27"/>
                      <a:pt x="f38" y="f18"/>
                      <a:pt x="f39" y="f18"/>
                    </a:cubicBezTo>
                    <a:cubicBezTo>
                      <a:pt x="f40" y="f41"/>
                      <a:pt x="f42" y="f41"/>
                      <a:pt x="f43" y="f41"/>
                    </a:cubicBezTo>
                    <a:cubicBezTo>
                      <a:pt x="f44" y="f45"/>
                      <a:pt x="f46" y="f47"/>
                      <a:pt x="f46" y="f47"/>
                    </a:cubicBezTo>
                    <a:cubicBezTo>
                      <a:pt x="f46" y="f47"/>
                      <a:pt x="f48" y="f9"/>
                      <a:pt x="f49" y="f9"/>
                    </a:cubicBezTo>
                    <a:cubicBezTo>
                      <a:pt x="f50" y="f9"/>
                      <a:pt x="f50" y="f9"/>
                      <a:pt x="f51" y="f13"/>
                    </a:cubicBezTo>
                    <a:cubicBezTo>
                      <a:pt x="f52" y="f14"/>
                      <a:pt x="f53" y="f13"/>
                      <a:pt x="f53" y="f13"/>
                    </a:cubicBezTo>
                    <a:cubicBezTo>
                      <a:pt x="f53" y="f13"/>
                      <a:pt x="f54" y="f15"/>
                      <a:pt x="f53" y="f55"/>
                    </a:cubicBezTo>
                    <a:cubicBezTo>
                      <a:pt x="f53" y="f56"/>
                      <a:pt x="f53" y="f57"/>
                      <a:pt x="f53" y="f57"/>
                    </a:cubicBezTo>
                    <a:cubicBezTo>
                      <a:pt x="f53" y="f57"/>
                      <a:pt x="f53" y="f20"/>
                      <a:pt x="f53" y="f58"/>
                    </a:cubicBezTo>
                    <a:cubicBezTo>
                      <a:pt x="f54" y="f22"/>
                      <a:pt x="f59" y="f22"/>
                      <a:pt x="f59" y="f24"/>
                    </a:cubicBezTo>
                    <a:cubicBezTo>
                      <a:pt x="f60" y="f25"/>
                      <a:pt x="f59" y="f25"/>
                      <a:pt x="f60" y="f26"/>
                    </a:cubicBezTo>
                    <a:cubicBezTo>
                      <a:pt x="f61" y="f62"/>
                      <a:pt x="f63" y="f64"/>
                      <a:pt x="f65" y="f64"/>
                    </a:cubicBezTo>
                    <a:cubicBezTo>
                      <a:pt x="f66" y="f64"/>
                      <a:pt x="f67" y="f64"/>
                      <a:pt x="f68" y="f28"/>
                    </a:cubicBezTo>
                    <a:cubicBezTo>
                      <a:pt x="f69" y="f70"/>
                      <a:pt x="f71" y="f70"/>
                      <a:pt x="f72" y="f73"/>
                    </a:cubicBezTo>
                    <a:cubicBezTo>
                      <a:pt x="f74" y="f75"/>
                      <a:pt x="f76" y="f73"/>
                      <a:pt x="f77" y="f75"/>
                    </a:cubicBezTo>
                    <a:cubicBezTo>
                      <a:pt x="f78" y="f79"/>
                      <a:pt x="f80" y="f75"/>
                      <a:pt x="f78" y="f79"/>
                    </a:cubicBezTo>
                    <a:cubicBezTo>
                      <a:pt x="f81" y="f79"/>
                      <a:pt x="f78" y="f75"/>
                      <a:pt x="f82" y="f79"/>
                    </a:cubicBezTo>
                    <a:cubicBezTo>
                      <a:pt x="f83" y="f79"/>
                      <a:pt x="f84" y="f30"/>
                      <a:pt x="f84" y="f30"/>
                    </a:cubicBezTo>
                    <a:cubicBezTo>
                      <a:pt x="f84" y="f32"/>
                      <a:pt x="f84" y="f32"/>
                      <a:pt x="f84" y="f32"/>
                    </a:cubicBezTo>
                    <a:cubicBezTo>
                      <a:pt x="f83" y="f34"/>
                      <a:pt x="f83" y="f34"/>
                      <a:pt x="f83" y="f34"/>
                    </a:cubicBezTo>
                    <a:cubicBezTo>
                      <a:pt x="f83" y="f85"/>
                      <a:pt x="f83" y="f85"/>
                      <a:pt x="f83" y="f85"/>
                    </a:cubicBezTo>
                    <a:cubicBezTo>
                      <a:pt x="f83" y="f85"/>
                      <a:pt x="f86" y="f85"/>
                      <a:pt x="f83" y="f37"/>
                    </a:cubicBezTo>
                    <a:cubicBezTo>
                      <a:pt x="f84" y="f38"/>
                      <a:pt x="f87" y="f39"/>
                      <a:pt x="f87" y="f39"/>
                    </a:cubicBezTo>
                    <a:cubicBezTo>
                      <a:pt x="f88" y="f40"/>
                      <a:pt x="f88" y="f40"/>
                      <a:pt x="f88" y="f40"/>
                    </a:cubicBezTo>
                    <a:cubicBezTo>
                      <a:pt x="f88" y="f40"/>
                      <a:pt x="f89" y="f43"/>
                      <a:pt x="f87" y="f44"/>
                    </a:cubicBezTo>
                    <a:cubicBezTo>
                      <a:pt x="f90" y="f44"/>
                      <a:pt x="f84" y="f44"/>
                      <a:pt x="f84" y="f44"/>
                    </a:cubicBezTo>
                    <a:cubicBezTo>
                      <a:pt x="f84" y="f44"/>
                      <a:pt x="f91" y="f92"/>
                      <a:pt x="f93" y="f92"/>
                    </a:cubicBezTo>
                    <a:cubicBezTo>
                      <a:pt x="f94" y="f95"/>
                      <a:pt x="f87" y="f95"/>
                      <a:pt x="f89" y="f95"/>
                    </a:cubicBezTo>
                    <a:cubicBezTo>
                      <a:pt x="f96" y="f95"/>
                      <a:pt x="f97" y="f98"/>
                      <a:pt x="f97" y="f98"/>
                    </a:cubicBezTo>
                    <a:cubicBezTo>
                      <a:pt x="f97" y="f98"/>
                      <a:pt x="f99" y="f98"/>
                      <a:pt x="f100" y="f101"/>
                    </a:cubicBezTo>
                    <a:cubicBezTo>
                      <a:pt x="f100" y="f49"/>
                      <a:pt x="f102" y="f50"/>
                      <a:pt x="f103" y="f50"/>
                    </a:cubicBezTo>
                    <a:cubicBezTo>
                      <a:pt x="f104" y="f50"/>
                      <a:pt x="f105" y="f50"/>
                      <a:pt x="f106" y="f50"/>
                    </a:cubicBezTo>
                    <a:cubicBezTo>
                      <a:pt x="f107" y="f50"/>
                      <a:pt x="f107" y="f49"/>
                      <a:pt x="f108" y="f49"/>
                    </a:cubicBezTo>
                    <a:cubicBezTo>
                      <a:pt x="f109" y="f50"/>
                      <a:pt x="f110" y="f49"/>
                      <a:pt x="f110" y="f49"/>
                    </a:cubicBezTo>
                    <a:cubicBezTo>
                      <a:pt x="f110" y="f49"/>
                      <a:pt x="f110" y="f49"/>
                      <a:pt x="f111" y="f51"/>
                    </a:cubicBezTo>
                    <a:cubicBezTo>
                      <a:pt x="f112" y="f113"/>
                      <a:pt x="f114" y="f53"/>
                      <a:pt x="f114" y="f53"/>
                    </a:cubicBezTo>
                    <a:cubicBezTo>
                      <a:pt x="f114" y="f53"/>
                      <a:pt x="f115" y="f54"/>
                      <a:pt x="f115" y="f53"/>
                    </a:cubicBezTo>
                    <a:cubicBezTo>
                      <a:pt x="f115" y="f113"/>
                      <a:pt x="f116" y="f117"/>
                      <a:pt x="f116" y="f117"/>
                    </a:cubicBezTo>
                    <a:cubicBezTo>
                      <a:pt x="f116" y="f117"/>
                      <a:pt x="f118" y="f50"/>
                      <a:pt x="f118" y="f49"/>
                    </a:cubicBezTo>
                    <a:cubicBezTo>
                      <a:pt x="f119" y="f48"/>
                      <a:pt x="f120" y="f95"/>
                      <a:pt x="f121" y="f95"/>
                    </a:cubicBezTo>
                    <a:cubicBezTo>
                      <a:pt x="f122" y="f92"/>
                      <a:pt x="f123" y="f124"/>
                      <a:pt x="f123" y="f124"/>
                    </a:cubicBezTo>
                    <a:cubicBezTo>
                      <a:pt x="f123" y="f124"/>
                      <a:pt x="f123" y="f44"/>
                      <a:pt x="f125" y="f124"/>
                    </a:cubicBezTo>
                    <a:cubicBezTo>
                      <a:pt x="f126" y="f92"/>
                      <a:pt x="f127" y="f98"/>
                      <a:pt x="f127" y="f98"/>
                    </a:cubicBezTo>
                    <a:cubicBezTo>
                      <a:pt x="f128" y="f98"/>
                      <a:pt x="f128" y="f98"/>
                      <a:pt x="f128" y="f98"/>
                    </a:cubicBezTo>
                    <a:cubicBezTo>
                      <a:pt x="f128" y="f98"/>
                      <a:pt x="f129" y="f101"/>
                      <a:pt x="f129" y="f48"/>
                    </a:cubicBezTo>
                    <a:cubicBezTo>
                      <a:pt x="f129" y="f49"/>
                      <a:pt x="f130" y="f49"/>
                      <a:pt x="f128" y="f50"/>
                    </a:cubicBezTo>
                    <a:cubicBezTo>
                      <a:pt x="f131" y="f50"/>
                      <a:pt x="f132" y="f101"/>
                      <a:pt x="f132" y="f48"/>
                    </a:cubicBezTo>
                    <a:cubicBezTo>
                      <a:pt x="f127" y="f49"/>
                      <a:pt x="f127" y="f51"/>
                      <a:pt x="f127" y="f51"/>
                    </a:cubicBezTo>
                    <a:cubicBezTo>
                      <a:pt x="f125" y="f117"/>
                      <a:pt x="f125" y="f117"/>
                      <a:pt x="f125" y="f117"/>
                    </a:cubicBezTo>
                    <a:cubicBezTo>
                      <a:pt x="f126" y="f53"/>
                      <a:pt x="f126" y="f53"/>
                      <a:pt x="f126" y="f53"/>
                    </a:cubicBezTo>
                    <a:cubicBezTo>
                      <a:pt x="f126" y="f53"/>
                      <a:pt x="f133" y="f59"/>
                      <a:pt x="f133" y="f60"/>
                    </a:cubicBezTo>
                    <a:cubicBezTo>
                      <a:pt x="f133" y="f61"/>
                      <a:pt x="f133" y="f65"/>
                      <a:pt x="f133" y="f65"/>
                    </a:cubicBezTo>
                    <a:cubicBezTo>
                      <a:pt x="f128" y="f66"/>
                      <a:pt x="f128" y="f66"/>
                      <a:pt x="f128" y="f66"/>
                    </a:cubicBezTo>
                    <a:cubicBezTo>
                      <a:pt x="f130" y="f65"/>
                      <a:pt x="f130" y="f65"/>
                      <a:pt x="f130" y="f65"/>
                    </a:cubicBezTo>
                    <a:cubicBezTo>
                      <a:pt x="f130" y="f134"/>
                      <a:pt x="f130" y="f134"/>
                      <a:pt x="f130" y="f134"/>
                    </a:cubicBezTo>
                    <a:cubicBezTo>
                      <a:pt x="f130" y="f69"/>
                      <a:pt x="f130" y="f69"/>
                      <a:pt x="f130" y="f69"/>
                    </a:cubicBezTo>
                    <a:cubicBezTo>
                      <a:pt x="f130" y="f76"/>
                      <a:pt x="f130" y="f76"/>
                      <a:pt x="f130" y="f76"/>
                    </a:cubicBezTo>
                    <a:cubicBezTo>
                      <a:pt x="f130" y="f76"/>
                      <a:pt x="f129" y="f77"/>
                      <a:pt x="f130" y="f77"/>
                    </a:cubicBezTo>
                    <a:cubicBezTo>
                      <a:pt x="f135" y="f77"/>
                      <a:pt x="f136" y="f137"/>
                      <a:pt x="f136" y="f137"/>
                    </a:cubicBezTo>
                    <a:cubicBezTo>
                      <a:pt x="f132" y="f81"/>
                      <a:pt x="f132" y="f81"/>
                      <a:pt x="f132" y="f81"/>
                    </a:cubicBezTo>
                    <a:cubicBezTo>
                      <a:pt x="f132" y="f81"/>
                      <a:pt x="f132" y="f83"/>
                      <a:pt x="f132" y="f91"/>
                    </a:cubicBezTo>
                    <a:cubicBezTo>
                      <a:pt x="f133" y="f93"/>
                      <a:pt x="f132" y="f87"/>
                      <a:pt x="f132" y="f87"/>
                    </a:cubicBezTo>
                    <a:cubicBezTo>
                      <a:pt x="f132" y="f87"/>
                      <a:pt x="f132" y="f96"/>
                      <a:pt x="f133" y="f88"/>
                    </a:cubicBezTo>
                    <a:cubicBezTo>
                      <a:pt x="f136" y="f97"/>
                      <a:pt x="f131" y="f100"/>
                      <a:pt x="f131" y="f100"/>
                    </a:cubicBezTo>
                    <a:cubicBezTo>
                      <a:pt x="f131" y="f100"/>
                      <a:pt x="f128" y="f102"/>
                      <a:pt x="f135" y="f104"/>
                    </a:cubicBezTo>
                    <a:cubicBezTo>
                      <a:pt x="f130" y="f105"/>
                      <a:pt x="f138" y="f139"/>
                      <a:pt x="f138" y="f139"/>
                    </a:cubicBezTo>
                    <a:cubicBezTo>
                      <a:pt x="f138" y="f139"/>
                      <a:pt x="f140" y="f141"/>
                      <a:pt x="f142" y="f141"/>
                    </a:cubicBezTo>
                    <a:cubicBezTo>
                      <a:pt x="f142" y="f141"/>
                      <a:pt x="f143" y="f144"/>
                      <a:pt x="f143" y="f144"/>
                    </a:cubicBezTo>
                    <a:cubicBezTo>
                      <a:pt x="f143" y="f144"/>
                      <a:pt x="f145" y="f144"/>
                      <a:pt x="f145" y="f146"/>
                    </a:cubicBezTo>
                    <a:cubicBezTo>
                      <a:pt x="f145" y="f146"/>
                      <a:pt x="f147" y="f148"/>
                      <a:pt x="f147" y="f148"/>
                    </a:cubicBezTo>
                    <a:cubicBezTo>
                      <a:pt x="f149" y="f114"/>
                      <a:pt x="f149" y="f114"/>
                      <a:pt x="f149" y="f114"/>
                    </a:cubicBezTo>
                    <a:cubicBezTo>
                      <a:pt x="f6" y="f114"/>
                      <a:pt x="f6" y="f114"/>
                      <a:pt x="f6" y="f114"/>
                    </a:cubicBezTo>
                    <a:cubicBezTo>
                      <a:pt x="f6" y="f114"/>
                      <a:pt x="f150" y="f119"/>
                      <a:pt x="f151" y="f120"/>
                    </a:cubicBezTo>
                    <a:cubicBezTo>
                      <a:pt x="f152" y="f121"/>
                      <a:pt x="f2" y="f123"/>
                      <a:pt x="f2" y="f123"/>
                    </a:cubicBezTo>
                    <a:cubicBezTo>
                      <a:pt x="f2" y="f123"/>
                      <a:pt x="f147" y="f125"/>
                      <a:pt x="f147" y="f153"/>
                    </a:cubicBezTo>
                    <a:cubicBezTo>
                      <a:pt x="f154" y="f155"/>
                      <a:pt x="f154" y="f133"/>
                      <a:pt x="f154" y="f133"/>
                    </a:cubicBezTo>
                    <a:cubicBezTo>
                      <a:pt x="f154" y="f133"/>
                      <a:pt x="f156" y="f131"/>
                      <a:pt x="f157" y="f131"/>
                    </a:cubicBezTo>
                    <a:cubicBezTo>
                      <a:pt x="f158" y="f131"/>
                      <a:pt x="f159" y="f131"/>
                      <a:pt x="f143" y="f128"/>
                    </a:cubicBezTo>
                    <a:cubicBezTo>
                      <a:pt x="f160" y="f128"/>
                      <a:pt x="f161" y="f135"/>
                      <a:pt x="f161" y="f135"/>
                    </a:cubicBezTo>
                    <a:cubicBezTo>
                      <a:pt x="f162" y="f130"/>
                      <a:pt x="f140" y="f163"/>
                      <a:pt x="f140" y="f163"/>
                    </a:cubicBezTo>
                    <a:cubicBezTo>
                      <a:pt x="f162" y="f164"/>
                      <a:pt x="f162" y="f164"/>
                      <a:pt x="f162" y="f164"/>
                    </a:cubicBezTo>
                    <a:cubicBezTo>
                      <a:pt x="f161" y="f161"/>
                      <a:pt x="f161" y="f161"/>
                      <a:pt x="f161" y="f161"/>
                    </a:cubicBezTo>
                    <a:cubicBezTo>
                      <a:pt x="f161" y="f158"/>
                      <a:pt x="f161" y="f158"/>
                      <a:pt x="f161" y="f158"/>
                    </a:cubicBezTo>
                    <a:cubicBezTo>
                      <a:pt x="f161" y="f158"/>
                      <a:pt x="f159" y="f157"/>
                      <a:pt x="f159" y="f156"/>
                    </a:cubicBezTo>
                    <a:cubicBezTo>
                      <a:pt x="f145" y="f156"/>
                      <a:pt x="f158" y="f2"/>
                      <a:pt x="f158" y="f2"/>
                    </a:cubicBezTo>
                    <a:cubicBezTo>
                      <a:pt x="f145" y="f149"/>
                      <a:pt x="f145" y="f149"/>
                      <a:pt x="f145" y="f149"/>
                    </a:cubicBezTo>
                    <a:cubicBezTo>
                      <a:pt x="f159" y="f150"/>
                      <a:pt x="f159" y="f150"/>
                      <a:pt x="f159" y="f150"/>
                    </a:cubicBezTo>
                    <a:cubicBezTo>
                      <a:pt x="f159" y="f150"/>
                      <a:pt x="f143" y="f165"/>
                      <a:pt x="f160" y="f166"/>
                    </a:cubicBezTo>
                    <a:cubicBezTo>
                      <a:pt x="f162" y="f166"/>
                      <a:pt x="f167" y="f166"/>
                      <a:pt x="f167" y="f166"/>
                    </a:cubicBezTo>
                    <a:cubicBezTo>
                      <a:pt x="f167" y="f166"/>
                      <a:pt x="f167" y="f165"/>
                      <a:pt x="f138" y="f166"/>
                    </a:cubicBezTo>
                    <a:cubicBezTo>
                      <a:pt x="f163" y="f166"/>
                      <a:pt x="f130" y="f168"/>
                      <a:pt x="f130" y="f168"/>
                    </a:cubicBezTo>
                    <a:cubicBezTo>
                      <a:pt x="f130" y="f168"/>
                      <a:pt x="f130" y="f168"/>
                      <a:pt x="f135" y="f169"/>
                    </a:cubicBezTo>
                    <a:cubicBezTo>
                      <a:pt x="f131" y="f169"/>
                      <a:pt x="f136" y="f169"/>
                      <a:pt x="f133" y="f169"/>
                    </a:cubicBezTo>
                    <a:cubicBezTo>
                      <a:pt x="f132" y="f169"/>
                      <a:pt x="f155" y="f168"/>
                      <a:pt x="f155" y="f168"/>
                    </a:cubicBezTo>
                    <a:cubicBezTo>
                      <a:pt x="f126" y="f170"/>
                      <a:pt x="f126" y="f170"/>
                      <a:pt x="f126" y="f170"/>
                    </a:cubicBezTo>
                    <a:cubicBezTo>
                      <a:pt x="f126" y="f170"/>
                      <a:pt x="f171" y="f172"/>
                      <a:pt x="f123" y="f172"/>
                    </a:cubicBezTo>
                    <a:cubicBezTo>
                      <a:pt x="f123" y="f172"/>
                      <a:pt x="f122" y="f7"/>
                      <a:pt x="f122" y="f7"/>
                    </a:cubicBezTo>
                    <a:cubicBezTo>
                      <a:pt x="f122" y="f7"/>
                      <a:pt x="f122" y="f7"/>
                      <a:pt x="f121" y="f7"/>
                    </a:cubicBezTo>
                    <a:cubicBezTo>
                      <a:pt x="f119" y="f7"/>
                      <a:pt x="f173" y="f174"/>
                      <a:pt x="f173" y="f174"/>
                    </a:cubicBezTo>
                    <a:cubicBezTo>
                      <a:pt x="f114" y="f172"/>
                      <a:pt x="f114" y="f172"/>
                      <a:pt x="f114" y="f172"/>
                    </a:cubicBezTo>
                    <a:cubicBezTo>
                      <a:pt x="f114" y="f172"/>
                      <a:pt x="f115" y="f172"/>
                      <a:pt x="f173" y="f175"/>
                    </a:cubicBezTo>
                    <a:cubicBezTo>
                      <a:pt x="f118" y="f169"/>
                      <a:pt x="f118" y="f169"/>
                      <a:pt x="f118" y="f168"/>
                    </a:cubicBezTo>
                    <a:cubicBezTo>
                      <a:pt x="f173" y="f166"/>
                      <a:pt x="f116" y="f6"/>
                      <a:pt x="f173" y="f6"/>
                    </a:cubicBezTo>
                    <a:cubicBezTo>
                      <a:pt x="f118" y="f150"/>
                      <a:pt x="f119" y="f6"/>
                      <a:pt x="f120" y="f151"/>
                    </a:cubicBezTo>
                    <a:cubicBezTo>
                      <a:pt x="f120" y="f152"/>
                      <a:pt x="f120" y="f149"/>
                      <a:pt x="f120" y="f2"/>
                    </a:cubicBezTo>
                    <a:cubicBezTo>
                      <a:pt x="f120" y="f154"/>
                      <a:pt x="f120" y="f156"/>
                      <a:pt x="f121" y="f156"/>
                    </a:cubicBezTo>
                    <a:cubicBezTo>
                      <a:pt x="f122" y="f157"/>
                      <a:pt x="f122" y="f158"/>
                      <a:pt x="f122" y="f158"/>
                    </a:cubicBezTo>
                    <a:cubicBezTo>
                      <a:pt x="f173" y="f145"/>
                      <a:pt x="f173" y="f145"/>
                      <a:pt x="f173" y="f145"/>
                    </a:cubicBezTo>
                    <a:cubicBezTo>
                      <a:pt x="f114" y="f158"/>
                      <a:pt x="f114" y="f158"/>
                      <a:pt x="f114" y="f158"/>
                    </a:cubicBezTo>
                    <a:cubicBezTo>
                      <a:pt x="f114" y="f158"/>
                      <a:pt x="f114" y="f159"/>
                      <a:pt x="f176" y="f159"/>
                    </a:cubicBezTo>
                    <a:cubicBezTo>
                      <a:pt x="f177" y="f143"/>
                      <a:pt x="f144" y="f143"/>
                      <a:pt x="f144" y="f143"/>
                    </a:cubicBezTo>
                    <a:cubicBezTo>
                      <a:pt x="f178" y="f142"/>
                      <a:pt x="f178" y="f142"/>
                      <a:pt x="f178" y="f142"/>
                    </a:cubicBezTo>
                    <a:cubicBezTo>
                      <a:pt x="f179" y="f167"/>
                      <a:pt x="f179" y="f167"/>
                      <a:pt x="f179" y="f167"/>
                    </a:cubicBezTo>
                    <a:cubicBezTo>
                      <a:pt x="f179" y="f167"/>
                      <a:pt x="f104" y="f163"/>
                      <a:pt x="f103" y="f129"/>
                    </a:cubicBezTo>
                    <a:cubicBezTo>
                      <a:pt x="f102" y="f130"/>
                      <a:pt x="f102" y="f130"/>
                      <a:pt x="f102" y="f130"/>
                    </a:cubicBezTo>
                    <a:cubicBezTo>
                      <a:pt x="f96" y="f136"/>
                      <a:pt x="f96" y="f136"/>
                      <a:pt x="f96" y="f136"/>
                    </a:cubicBezTo>
                    <a:cubicBezTo>
                      <a:pt x="f90" y="f136"/>
                      <a:pt x="f90" y="f136"/>
                      <a:pt x="f90" y="f136"/>
                    </a:cubicBezTo>
                    <a:cubicBezTo>
                      <a:pt x="f90" y="f136"/>
                      <a:pt x="f94" y="f136"/>
                      <a:pt x="f84" y="f133"/>
                    </a:cubicBezTo>
                    <a:cubicBezTo>
                      <a:pt x="f180" y="f132"/>
                      <a:pt x="f86" y="f153"/>
                      <a:pt x="f86" y="f153"/>
                    </a:cubicBezTo>
                    <a:cubicBezTo>
                      <a:pt x="f86" y="f153"/>
                      <a:pt x="f86" y="f125"/>
                      <a:pt x="f81" y="f126"/>
                    </a:cubicBezTo>
                    <a:cubicBezTo>
                      <a:pt x="f80" y="f155"/>
                      <a:pt x="f181" y="f155"/>
                      <a:pt x="f77" y="f127"/>
                    </a:cubicBezTo>
                    <a:cubicBezTo>
                      <a:pt x="f77" y="f127"/>
                      <a:pt x="f182" y="f127"/>
                      <a:pt x="f74" y="f132"/>
                    </a:cubicBezTo>
                    <a:cubicBezTo>
                      <a:pt x="f74" y="f133"/>
                      <a:pt x="f76" y="f133"/>
                      <a:pt x="f182" y="f131"/>
                    </a:cubicBezTo>
                    <a:cubicBezTo>
                      <a:pt x="f77" y="f128"/>
                      <a:pt x="f181" y="f135"/>
                      <a:pt x="f181" y="f135"/>
                    </a:cubicBezTo>
                    <a:cubicBezTo>
                      <a:pt x="f77" y="f138"/>
                      <a:pt x="f77" y="f138"/>
                      <a:pt x="f77" y="f138"/>
                    </a:cubicBezTo>
                    <a:cubicBezTo>
                      <a:pt x="f69" y="f161"/>
                      <a:pt x="f69" y="f161"/>
                      <a:pt x="f69" y="f161"/>
                    </a:cubicBezTo>
                    <a:cubicBezTo>
                      <a:pt x="f71" y="f159"/>
                      <a:pt x="f71" y="f159"/>
                      <a:pt x="f71" y="f159"/>
                    </a:cubicBezTo>
                    <a:cubicBezTo>
                      <a:pt x="f71" y="f159"/>
                      <a:pt x="f76" y="f159"/>
                      <a:pt x="f69" y="f145"/>
                    </a:cubicBezTo>
                    <a:cubicBezTo>
                      <a:pt x="f183" y="f158"/>
                      <a:pt x="f183" y="f157"/>
                      <a:pt x="f68" y="f157"/>
                    </a:cubicBezTo>
                    <a:cubicBezTo>
                      <a:pt x="f68" y="f158"/>
                      <a:pt x="f134" y="f145"/>
                      <a:pt x="f67" y="f159"/>
                    </a:cubicBezTo>
                    <a:cubicBezTo>
                      <a:pt x="f66" y="f143"/>
                      <a:pt x="f66" y="f143"/>
                      <a:pt x="f66" y="f143"/>
                    </a:cubicBezTo>
                    <a:cubicBezTo>
                      <a:pt x="f66" y="f143"/>
                      <a:pt x="f66" y="f143"/>
                      <a:pt x="f65" y="f160"/>
                    </a:cubicBezTo>
                    <a:cubicBezTo>
                      <a:pt x="f65" y="f160"/>
                      <a:pt x="f65" y="f160"/>
                      <a:pt x="f65" y="f160"/>
                    </a:cubicBezTo>
                    <a:cubicBezTo>
                      <a:pt x="f65" y="f160"/>
                      <a:pt x="f65" y="f161"/>
                      <a:pt x="f61" y="f161"/>
                    </a:cubicBezTo>
                    <a:cubicBezTo>
                      <a:pt x="f60" y="f161"/>
                      <a:pt x="f54" y="f142"/>
                      <a:pt x="f54" y="f142"/>
                    </a:cubicBezTo>
                    <a:cubicBezTo>
                      <a:pt x="f117" y="f142"/>
                      <a:pt x="f117" y="f142"/>
                      <a:pt x="f117" y="f142"/>
                    </a:cubicBezTo>
                    <a:cubicBezTo>
                      <a:pt x="f117" y="f142"/>
                      <a:pt x="f50" y="f164"/>
                      <a:pt x="f50" y="f164"/>
                    </a:cubicBezTo>
                    <a:cubicBezTo>
                      <a:pt x="f49" y="f164"/>
                      <a:pt x="f98" y="f138"/>
                      <a:pt x="f98" y="f138"/>
                    </a:cubicBezTo>
                    <a:cubicBezTo>
                      <a:pt x="f98" y="f163"/>
                      <a:pt x="f98" y="f163"/>
                      <a:pt x="f98" y="f163"/>
                    </a:cubicBezTo>
                    <a:cubicBezTo>
                      <a:pt x="f98" y="f163"/>
                      <a:pt x="f95" y="f163"/>
                      <a:pt x="f95" y="f163"/>
                    </a:cubicBezTo>
                    <a:cubicBezTo>
                      <a:pt x="f92" y="f163"/>
                      <a:pt x="f46" y="f184"/>
                      <a:pt x="f46" y="f184"/>
                    </a:cubicBezTo>
                    <a:cubicBezTo>
                      <a:pt x="f43" y="f138"/>
                      <a:pt x="f43" y="f138"/>
                      <a:pt x="f43" y="f138"/>
                    </a:cubicBezTo>
                    <a:cubicBezTo>
                      <a:pt x="f43" y="f138"/>
                      <a:pt x="f185" y="f138"/>
                      <a:pt x="f185" y="f138"/>
                    </a:cubicBezTo>
                    <a:cubicBezTo>
                      <a:pt x="f40" y="f184"/>
                      <a:pt x="f186" y="f129"/>
                      <a:pt x="f186" y="f129"/>
                    </a:cubicBezTo>
                    <a:cubicBezTo>
                      <a:pt x="f186" y="f129"/>
                      <a:pt x="f186" y="f129"/>
                      <a:pt x="f39" y="f129"/>
                    </a:cubicBezTo>
                    <a:cubicBezTo>
                      <a:pt x="f38" y="f163"/>
                      <a:pt x="f186" y="f184"/>
                      <a:pt x="f38" y="f163"/>
                    </a:cubicBezTo>
                    <a:cubicBezTo>
                      <a:pt x="f36" y="f129"/>
                      <a:pt x="f36" y="f129"/>
                      <a:pt x="f36" y="f129"/>
                    </a:cubicBezTo>
                    <a:cubicBezTo>
                      <a:pt x="f34" y="f135"/>
                      <a:pt x="f34" y="f135"/>
                      <a:pt x="f34" y="f135"/>
                    </a:cubicBezTo>
                    <a:cubicBezTo>
                      <a:pt x="f187" y="f135"/>
                      <a:pt x="f187" y="f135"/>
                      <a:pt x="f187" y="f135"/>
                    </a:cubicBezTo>
                    <a:cubicBezTo>
                      <a:pt x="f33" y="f135"/>
                      <a:pt x="f33" y="f135"/>
                      <a:pt x="f33" y="f135"/>
                    </a:cubicBezTo>
                    <a:cubicBezTo>
                      <a:pt x="f33" y="f135"/>
                      <a:pt x="f188" y="f131"/>
                      <a:pt x="f188" y="f131"/>
                    </a:cubicBezTo>
                    <a:cubicBezTo>
                      <a:pt x="f188" y="f131"/>
                      <a:pt x="f188" y="f133"/>
                      <a:pt x="f188" y="f133"/>
                    </a:cubicBezTo>
                    <a:cubicBezTo>
                      <a:pt x="f32" y="f133"/>
                      <a:pt x="f79" y="f132"/>
                      <a:pt x="f79" y="f132"/>
                    </a:cubicBezTo>
                    <a:cubicBezTo>
                      <a:pt x="f75" y="f155"/>
                      <a:pt x="f75" y="f155"/>
                      <a:pt x="f75" y="f155"/>
                    </a:cubicBezTo>
                    <a:cubicBezTo>
                      <a:pt x="f75" y="f155"/>
                      <a:pt x="f75" y="f155"/>
                      <a:pt x="f75" y="f155"/>
                    </a:cubicBezTo>
                    <a:cubicBezTo>
                      <a:pt x="f73" y="f155"/>
                      <a:pt x="f189" y="f153"/>
                      <a:pt x="f189" y="f153"/>
                    </a:cubicBezTo>
                    <a:cubicBezTo>
                      <a:pt x="f28" y="f126"/>
                      <a:pt x="f28" y="f126"/>
                      <a:pt x="f28" y="f126"/>
                    </a:cubicBezTo>
                    <a:cubicBezTo>
                      <a:pt x="f62" y="f126"/>
                      <a:pt x="f62" y="f126"/>
                      <a:pt x="f62" y="f126"/>
                    </a:cubicBezTo>
                    <a:cubicBezTo>
                      <a:pt x="f26" y="f171"/>
                      <a:pt x="f26" y="f171"/>
                      <a:pt x="f26" y="f171"/>
                    </a:cubicBezTo>
                    <a:cubicBezTo>
                      <a:pt x="f26" y="f171"/>
                      <a:pt x="f25" y="f123"/>
                      <a:pt x="f25" y="f123"/>
                    </a:cubicBezTo>
                    <a:cubicBezTo>
                      <a:pt x="f26" y="f123"/>
                      <a:pt x="f26" y="f190"/>
                      <a:pt x="f26" y="f190"/>
                    </a:cubicBezTo>
                    <a:cubicBezTo>
                      <a:pt x="f25" y="f190"/>
                      <a:pt x="f25" y="f190"/>
                      <a:pt x="f25" y="f190"/>
                    </a:cubicBezTo>
                    <a:cubicBezTo>
                      <a:pt x="f26" y="f122"/>
                      <a:pt x="f191" y="f122"/>
                      <a:pt x="f191" y="f122"/>
                    </a:cubicBezTo>
                    <a:cubicBezTo>
                      <a:pt x="f28" y="f119"/>
                      <a:pt x="f28" y="f119"/>
                      <a:pt x="f28" y="f119"/>
                    </a:cubicBezTo>
                    <a:cubicBezTo>
                      <a:pt x="f28" y="f119"/>
                      <a:pt x="f28" y="f119"/>
                      <a:pt x="f189" y="f119"/>
                    </a:cubicBezTo>
                    <a:cubicBezTo>
                      <a:pt x="f73" y="f120"/>
                      <a:pt x="f75" y="f120"/>
                      <a:pt x="f79" y="f120"/>
                    </a:cubicBezTo>
                    <a:cubicBezTo>
                      <a:pt x="f30" y="f120"/>
                      <a:pt x="f31" y="f122"/>
                      <a:pt x="f31" y="f118"/>
                    </a:cubicBezTo>
                    <a:cubicBezTo>
                      <a:pt x="f31" y="f115"/>
                      <a:pt x="f31" y="f114"/>
                      <a:pt x="f31" y="f114"/>
                    </a:cubicBezTo>
                    <a:cubicBezTo>
                      <a:pt x="f70" y="f177"/>
                      <a:pt x="f70" y="f177"/>
                      <a:pt x="f70" y="f177"/>
                    </a:cubicBezTo>
                    <a:cubicBezTo>
                      <a:pt x="f70" y="f177"/>
                      <a:pt x="f70" y="f111"/>
                      <a:pt x="f189" y="f146"/>
                    </a:cubicBezTo>
                    <a:cubicBezTo>
                      <a:pt x="f28" y="f144"/>
                      <a:pt x="f64" y="f178"/>
                      <a:pt x="f64" y="f178"/>
                    </a:cubicBezTo>
                    <a:cubicBezTo>
                      <a:pt x="f191" y="f178"/>
                      <a:pt x="f26" y="f139"/>
                      <a:pt x="f26" y="f139"/>
                    </a:cubicBezTo>
                    <a:cubicBezTo>
                      <a:pt x="f25" y="f109"/>
                      <a:pt x="f24" y="f108"/>
                      <a:pt x="f24" y="f108"/>
                    </a:cubicBezTo>
                    <a:cubicBezTo>
                      <a:pt x="f24" y="f108"/>
                      <a:pt x="f24" y="f106"/>
                      <a:pt x="f24" y="f105"/>
                    </a:cubicBezTo>
                    <a:cubicBezTo>
                      <a:pt x="f25" y="f105"/>
                      <a:pt x="f25" y="f105"/>
                      <a:pt x="f26" y="f105"/>
                    </a:cubicBezTo>
                    <a:cubicBezTo>
                      <a:pt x="f62" y="f106"/>
                      <a:pt x="f191" y="f106"/>
                      <a:pt x="f64" y="f106"/>
                    </a:cubicBezTo>
                    <a:cubicBezTo>
                      <a:pt x="f28" y="f106"/>
                      <a:pt x="f189" y="f106"/>
                      <a:pt x="f70" y="f106"/>
                    </a:cubicBezTo>
                    <a:cubicBezTo>
                      <a:pt x="f70" y="f106"/>
                      <a:pt x="f79" y="f105"/>
                      <a:pt x="f79" y="f105"/>
                    </a:cubicBezTo>
                    <a:cubicBezTo>
                      <a:pt x="f30" y="f105"/>
                      <a:pt x="f30" y="f104"/>
                      <a:pt x="f31" y="f104"/>
                    </a:cubicBezTo>
                    <a:cubicBezTo>
                      <a:pt x="f31" y="f104"/>
                      <a:pt x="f32" y="f103"/>
                      <a:pt x="f31" y="f102"/>
                    </a:cubicBezTo>
                    <a:cubicBezTo>
                      <a:pt x="f31" y="f102"/>
                      <a:pt x="f79" y="f100"/>
                      <a:pt x="f79" y="f100"/>
                    </a:cubicBezTo>
                    <a:cubicBezTo>
                      <a:pt x="f75" y="f100"/>
                      <a:pt x="f73" y="f99"/>
                      <a:pt x="f73" y="f97"/>
                    </a:cubicBezTo>
                    <a:cubicBezTo>
                      <a:pt x="f70" y="f97"/>
                      <a:pt x="f189" y="f88"/>
                      <a:pt x="f189" y="f96"/>
                    </a:cubicBezTo>
                    <a:cubicBezTo>
                      <a:pt x="f28" y="f96"/>
                      <a:pt x="f28" y="f88"/>
                      <a:pt x="f64" y="f88"/>
                    </a:cubicBezTo>
                    <a:cubicBezTo>
                      <a:pt x="f191" y="f96"/>
                      <a:pt x="f62" y="f89"/>
                      <a:pt x="f26" y="f87"/>
                    </a:cubicBezTo>
                    <a:cubicBezTo>
                      <a:pt x="f26" y="f90"/>
                      <a:pt x="f26" y="f90"/>
                      <a:pt x="f25" y="f94"/>
                    </a:cubicBezTo>
                    <a:cubicBezTo>
                      <a:pt x="f24" y="f94"/>
                      <a:pt x="f192" y="f93"/>
                      <a:pt x="f22" y="f93"/>
                    </a:cubicBezTo>
                    <a:cubicBezTo>
                      <a:pt x="f193" y="f93"/>
                      <a:pt x="f193" y="f94"/>
                      <a:pt x="f20" y="f93"/>
                    </a:cubicBezTo>
                    <a:cubicBezTo>
                      <a:pt x="f19" y="f93"/>
                      <a:pt x="f56" y="f84"/>
                      <a:pt x="f56" y="f91"/>
                    </a:cubicBezTo>
                    <a:cubicBezTo>
                      <a:pt x="f17" y="f83"/>
                      <a:pt x="f56" y="f83"/>
                      <a:pt x="f17" y="f180"/>
                    </a:cubicBezTo>
                    <a:cubicBezTo>
                      <a:pt x="f17" y="f86"/>
                      <a:pt x="f17" y="f81"/>
                      <a:pt x="f17" y="f78"/>
                    </a:cubicBezTo>
                    <a:cubicBezTo>
                      <a:pt x="f17" y="f80"/>
                      <a:pt x="f56" y="f78"/>
                      <a:pt x="f56" y="f181"/>
                    </a:cubicBezTo>
                    <a:cubicBezTo>
                      <a:pt x="f55" y="f74"/>
                      <a:pt x="f17" y="f182"/>
                      <a:pt x="f17" y="f182"/>
                    </a:cubicBezTo>
                    <a:cubicBezTo>
                      <a:pt x="f17" y="f182"/>
                      <a:pt x="f19" y="f76"/>
                      <a:pt x="f19" y="f72"/>
                    </a:cubicBezTo>
                    <a:cubicBezTo>
                      <a:pt x="f19" y="f72"/>
                      <a:pt x="f57" y="f194"/>
                      <a:pt x="f57" y="f194"/>
                    </a:cubicBezTo>
                    <a:cubicBezTo>
                      <a:pt x="f193" y="f195"/>
                      <a:pt x="f193" y="f195"/>
                      <a:pt x="f193" y="f195"/>
                    </a:cubicBezTo>
                    <a:cubicBezTo>
                      <a:pt x="f193" y="f65"/>
                      <a:pt x="f193" y="f65"/>
                      <a:pt x="f193" y="f65"/>
                    </a:cubicBezTo>
                    <a:cubicBezTo>
                      <a:pt x="f193" y="f59"/>
                      <a:pt x="f193" y="f59"/>
                      <a:pt x="f193" y="f59"/>
                    </a:cubicBezTo>
                    <a:cubicBezTo>
                      <a:pt x="f193" y="f113"/>
                      <a:pt x="f193" y="f113"/>
                      <a:pt x="f193" y="f113"/>
                    </a:cubicBezTo>
                    <a:cubicBezTo>
                      <a:pt x="f57" y="f117"/>
                      <a:pt x="f57" y="f117"/>
                      <a:pt x="f57" y="f117"/>
                    </a:cubicBezTo>
                    <a:cubicBezTo>
                      <a:pt x="f196" y="f52"/>
                      <a:pt x="f196" y="f52"/>
                      <a:pt x="f196" y="f52"/>
                    </a:cubicBezTo>
                    <a:cubicBezTo>
                      <a:pt x="f196" y="f52"/>
                      <a:pt x="f196" y="f113"/>
                      <a:pt x="f14" y="f113"/>
                    </a:cubicBezTo>
                    <a:cubicBezTo>
                      <a:pt x="f14" y="f113"/>
                      <a:pt x="f13" y="f53"/>
                      <a:pt x="f12" y="f53"/>
                    </a:cubicBezTo>
                    <a:cubicBezTo>
                      <a:pt x="f9" y="f113"/>
                      <a:pt x="f9" y="f113"/>
                      <a:pt x="f9" y="f113"/>
                    </a:cubicBezTo>
                    <a:cubicBezTo>
                      <a:pt x="f13" y="f52"/>
                      <a:pt x="f13" y="f52"/>
                      <a:pt x="f13" y="f52"/>
                    </a:cubicBezTo>
                    <a:cubicBezTo>
                      <a:pt x="f13" y="f48"/>
                      <a:pt x="f13" y="f48"/>
                      <a:pt x="f13" y="f48"/>
                    </a:cubicBezTo>
                    <a:cubicBezTo>
                      <a:pt x="f13" y="f48"/>
                      <a:pt x="f12" y="f98"/>
                      <a:pt x="f9" y="f92"/>
                    </a:cubicBezTo>
                    <a:cubicBezTo>
                      <a:pt x="f11" y="f46"/>
                      <a:pt x="f10" y="f124"/>
                      <a:pt x="f10" y="f124"/>
                    </a:cubicBezTo>
                    <a:cubicBezTo>
                      <a:pt x="f12" y="f43"/>
                      <a:pt x="f12" y="f43"/>
                      <a:pt x="f12" y="f43"/>
                    </a:cubicBezTo>
                    <a:cubicBezTo>
                      <a:pt x="f13" y="f42"/>
                      <a:pt x="f13" y="f42"/>
                      <a:pt x="f13" y="f42"/>
                    </a:cubicBezTo>
                    <a:cubicBezTo>
                      <a:pt x="f13" y="f185"/>
                      <a:pt x="f13" y="f185"/>
                      <a:pt x="f13" y="f185"/>
                    </a:cubicBezTo>
                    <a:cubicBezTo>
                      <a:pt x="f13" y="f185"/>
                      <a:pt x="f196" y="f43"/>
                      <a:pt x="f55" y="f43"/>
                    </a:cubicBezTo>
                    <a:cubicBezTo>
                      <a:pt x="f56" y="f43"/>
                      <a:pt x="f55" y="f43"/>
                      <a:pt x="f17" y="f42"/>
                    </a:cubicBezTo>
                    <a:cubicBezTo>
                      <a:pt x="f57" y="f42"/>
                      <a:pt x="f193" y="f186"/>
                      <a:pt x="f193" y="f186"/>
                    </a:cubicBezTo>
                    <a:cubicBezTo>
                      <a:pt x="f193" y="f186"/>
                      <a:pt x="f20" y="f38"/>
                      <a:pt x="f57" y="f38"/>
                    </a:cubicBezTo>
                    <a:cubicBezTo>
                      <a:pt x="f19" y="f39"/>
                      <a:pt x="f57" y="f39"/>
                      <a:pt x="f56" y="f39"/>
                    </a:cubicBezTo>
                    <a:cubicBezTo>
                      <a:pt x="f196" y="f38"/>
                      <a:pt x="f14" y="f37"/>
                      <a:pt x="f14" y="f37"/>
                    </a:cubicBezTo>
                    <a:cubicBezTo>
                      <a:pt x="f14" y="f37"/>
                      <a:pt x="f13" y="f37"/>
                      <a:pt x="f12" y="f37"/>
                    </a:cubicBezTo>
                    <a:cubicBezTo>
                      <a:pt x="f9" y="f37"/>
                      <a:pt x="f9" y="f37"/>
                      <a:pt x="f11" y="f85"/>
                    </a:cubicBezTo>
                    <a:cubicBezTo>
                      <a:pt x="f8" y="f35"/>
                      <a:pt x="f47" y="f187"/>
                      <a:pt x="f47" y="f187"/>
                    </a:cubicBezTo>
                    <a:cubicBezTo>
                      <a:pt x="f47" y="f187"/>
                      <a:pt x="f41" y="f34"/>
                      <a:pt x="f41" y="f187"/>
                    </a:cubicBezTo>
                    <a:cubicBezTo>
                      <a:pt x="f41" y="f33"/>
                      <a:pt x="f45" y="f188"/>
                      <a:pt x="f45" y="f188"/>
                    </a:cubicBezTo>
                    <a:cubicBezTo>
                      <a:pt x="f41" y="f31"/>
                      <a:pt x="f41" y="f31"/>
                      <a:pt x="f41" y="f31"/>
                    </a:cubicBezTo>
                    <a:cubicBezTo>
                      <a:pt x="f41" y="f31"/>
                      <a:pt x="f47" y="f31"/>
                      <a:pt x="f16" y="f30"/>
                    </a:cubicBezTo>
                    <a:cubicBezTo>
                      <a:pt x="f8" y="f30"/>
                      <a:pt x="f8" y="f73"/>
                      <a:pt x="f16" y="f73"/>
                    </a:cubicBezTo>
                    <a:cubicBezTo>
                      <a:pt x="f47" y="f73"/>
                      <a:pt x="f45" y="f70"/>
                      <a:pt x="f41" y="f73"/>
                    </a:cubicBezTo>
                    <a:cubicBezTo>
                      <a:pt x="f18" y="f73"/>
                      <a:pt x="f197" y="f75"/>
                      <a:pt x="f197" y="f75"/>
                    </a:cubicBezTo>
                    <a:cubicBezTo>
                      <a:pt x="f21" y="f75"/>
                      <a:pt x="f23" y="f73"/>
                      <a:pt x="f23" y="f70"/>
                    </a:cubicBezTo>
                    <a:cubicBezTo>
                      <a:pt x="f23" y="f189"/>
                      <a:pt x="f29" y="f189"/>
                      <a:pt x="f27" y="f28"/>
                    </a:cubicBezTo>
                    <a:cubicBezTo>
                      <a:pt x="f21" y="f28"/>
                      <a:pt x="f197" y="f191"/>
                      <a:pt x="f197" y="f191"/>
                    </a:cubicBezTo>
                    <a:cubicBezTo>
                      <a:pt x="f27" y="f25"/>
                      <a:pt x="f27" y="f25"/>
                      <a:pt x="f27" y="f25"/>
                    </a:cubicBezTo>
                    <a:cubicBezTo>
                      <a:pt x="f21" y="f20"/>
                      <a:pt x="f21" y="f20"/>
                      <a:pt x="f21" y="f20"/>
                    </a:cubicBezTo>
                    <a:cubicBezTo>
                      <a:pt x="f5" y="f57"/>
                      <a:pt x="f5" y="f57"/>
                      <a:pt x="f5" y="f57"/>
                    </a:cubicBezTo>
                    <a:cubicBezTo>
                      <a:pt x="f5" y="f17"/>
                      <a:pt x="f5" y="f17"/>
                      <a:pt x="f5" y="f17"/>
                    </a:cubicBezTo>
                    <a:cubicBezTo>
                      <a:pt x="f21" y="f55"/>
                      <a:pt x="f21" y="f55"/>
                      <a:pt x="f21" y="f55"/>
                    </a:cubicBezTo>
                    <a:cubicBezTo>
                      <a:pt x="f45" y="f9"/>
                      <a:pt x="f45" y="f9"/>
                      <a:pt x="f45" y="f9"/>
                    </a:cubicBezTo>
                    <a:cubicBezTo>
                      <a:pt x="f47" y="f12"/>
                      <a:pt x="f47" y="f12"/>
                      <a:pt x="f47" y="f12"/>
                    </a:cubicBezTo>
                    <a:cubicBezTo>
                      <a:pt x="f47" y="f12"/>
                      <a:pt x="f16" y="f12"/>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5" name="Freeform 25">
                <a:extLst>
                  <a:ext uri="{FF2B5EF4-FFF2-40B4-BE49-F238E27FC236}">
                    <a16:creationId xmlns:a16="http://schemas.microsoft.com/office/drawing/2014/main" id="{CD393677-CFFB-4A4F-8C37-CDFA5515BE23}"/>
                  </a:ext>
                </a:extLst>
              </p:cNvPr>
              <p:cNvSpPr/>
              <p:nvPr/>
            </p:nvSpPr>
            <p:spPr>
              <a:xfrm>
                <a:off x="2407295" y="3765325"/>
                <a:ext cx="471089" cy="287386"/>
              </a:xfrm>
              <a:custGeom>
                <a:avLst/>
                <a:gdLst>
                  <a:gd name="f0" fmla="val 10800000"/>
                  <a:gd name="f1" fmla="val 5400000"/>
                  <a:gd name="f2" fmla="val 180"/>
                  <a:gd name="f3" fmla="val w"/>
                  <a:gd name="f4" fmla="val h"/>
                  <a:gd name="f5" fmla="val 0"/>
                  <a:gd name="f6" fmla="val 173"/>
                  <a:gd name="f7" fmla="val 109"/>
                  <a:gd name="f8" fmla="val 31"/>
                  <a:gd name="f9" fmla="val 75"/>
                  <a:gd name="f10" fmla="val 33"/>
                  <a:gd name="f11" fmla="val 76"/>
                  <a:gd name="f12" fmla="val 78"/>
                  <a:gd name="f13" fmla="val 77"/>
                  <a:gd name="f14" fmla="val 32"/>
                  <a:gd name="f15" fmla="val 79"/>
                  <a:gd name="f16" fmla="val 80"/>
                  <a:gd name="f17" fmla="val 81"/>
                  <a:gd name="f18" fmla="val 34"/>
                  <a:gd name="f19" fmla="val 82"/>
                  <a:gd name="f20" fmla="val 84"/>
                  <a:gd name="f21" fmla="val 85"/>
                  <a:gd name="f22" fmla="val 86"/>
                  <a:gd name="f23" fmla="val 87"/>
                  <a:gd name="f24" fmla="val 90"/>
                  <a:gd name="f25" fmla="val 91"/>
                  <a:gd name="f26" fmla="val 35"/>
                  <a:gd name="f27" fmla="val 93"/>
                  <a:gd name="f28" fmla="val 94"/>
                  <a:gd name="f29" fmla="val 96"/>
                  <a:gd name="f30" fmla="val 36"/>
                  <a:gd name="f31" fmla="val 97"/>
                  <a:gd name="f32" fmla="val 37"/>
                  <a:gd name="f33" fmla="val 98"/>
                  <a:gd name="f34" fmla="val 38"/>
                  <a:gd name="f35" fmla="val 39"/>
                  <a:gd name="f36" fmla="val 99"/>
                  <a:gd name="f37" fmla="val 41"/>
                  <a:gd name="f38" fmla="val 101"/>
                  <a:gd name="f39" fmla="val 102"/>
                  <a:gd name="f40" fmla="val 40"/>
                  <a:gd name="f41" fmla="val 103"/>
                  <a:gd name="f42" fmla="val 42"/>
                  <a:gd name="f43" fmla="val 105"/>
                  <a:gd name="f44" fmla="val 106"/>
                  <a:gd name="f45" fmla="val 43"/>
                  <a:gd name="f46" fmla="val 44"/>
                  <a:gd name="f47" fmla="val 45"/>
                  <a:gd name="f48" fmla="val 47"/>
                  <a:gd name="f49" fmla="val 104"/>
                  <a:gd name="f50" fmla="val 48"/>
                  <a:gd name="f51" fmla="val 49"/>
                  <a:gd name="f52" fmla="val 50"/>
                  <a:gd name="f53" fmla="val 51"/>
                  <a:gd name="f54" fmla="val 52"/>
                  <a:gd name="f55" fmla="val 53"/>
                  <a:gd name="f56" fmla="val 56"/>
                  <a:gd name="f57" fmla="val 57"/>
                  <a:gd name="f58" fmla="val 58"/>
                  <a:gd name="f59" fmla="val 59"/>
                  <a:gd name="f60" fmla="val 100"/>
                  <a:gd name="f61" fmla="val 61"/>
                  <a:gd name="f62" fmla="val 62"/>
                  <a:gd name="f63" fmla="val 64"/>
                  <a:gd name="f64" fmla="val 65"/>
                  <a:gd name="f65" fmla="val 66"/>
                  <a:gd name="f66" fmla="val 67"/>
                  <a:gd name="f67" fmla="val 68"/>
                  <a:gd name="f68" fmla="val 70"/>
                  <a:gd name="f69" fmla="val 71"/>
                  <a:gd name="f70" fmla="val 72"/>
                  <a:gd name="f71" fmla="val 73"/>
                  <a:gd name="f72" fmla="val 74"/>
                  <a:gd name="f73" fmla="val 95"/>
                  <a:gd name="f74" fmla="val 88"/>
                  <a:gd name="f75" fmla="val 83"/>
                  <a:gd name="f76" fmla="val 89"/>
                  <a:gd name="f77" fmla="val 92"/>
                  <a:gd name="f78" fmla="val 108"/>
                  <a:gd name="f79" fmla="val 110"/>
                  <a:gd name="f80" fmla="val 111"/>
                  <a:gd name="f81" fmla="val 112"/>
                  <a:gd name="f82" fmla="val 113"/>
                  <a:gd name="f83" fmla="val 107"/>
                  <a:gd name="f84" fmla="val 115"/>
                  <a:gd name="f85" fmla="val 116"/>
                  <a:gd name="f86" fmla="val 117"/>
                  <a:gd name="f87" fmla="val 118"/>
                  <a:gd name="f88" fmla="val 119"/>
                  <a:gd name="f89" fmla="val 120"/>
                  <a:gd name="f90" fmla="val 121"/>
                  <a:gd name="f91" fmla="val 123"/>
                  <a:gd name="f92" fmla="val 124"/>
                  <a:gd name="f93" fmla="val 125"/>
                  <a:gd name="f94" fmla="val 126"/>
                  <a:gd name="f95" fmla="val 127"/>
                  <a:gd name="f96" fmla="val 128"/>
                  <a:gd name="f97" fmla="val 129"/>
                  <a:gd name="f98" fmla="val 130"/>
                  <a:gd name="f99" fmla="val 131"/>
                  <a:gd name="f100" fmla="val 133"/>
                  <a:gd name="f101" fmla="val 134"/>
                  <a:gd name="f102" fmla="val 132"/>
                  <a:gd name="f103" fmla="val 136"/>
                  <a:gd name="f104" fmla="val 137"/>
                  <a:gd name="f105" fmla="val 135"/>
                  <a:gd name="f106" fmla="val 138"/>
                  <a:gd name="f107" fmla="val 140"/>
                  <a:gd name="f108" fmla="val 142"/>
                  <a:gd name="f109" fmla="val 143"/>
                  <a:gd name="f110" fmla="val 144"/>
                  <a:gd name="f111" fmla="val 145"/>
                  <a:gd name="f112" fmla="val 146"/>
                  <a:gd name="f113" fmla="val 147"/>
                  <a:gd name="f114" fmla="val 149"/>
                  <a:gd name="f115" fmla="val 148"/>
                  <a:gd name="f116" fmla="val 150"/>
                  <a:gd name="f117" fmla="val 151"/>
                  <a:gd name="f118" fmla="val 153"/>
                  <a:gd name="f119" fmla="val 154"/>
                  <a:gd name="f120" fmla="val 155"/>
                  <a:gd name="f121" fmla="val 156"/>
                  <a:gd name="f122" fmla="val 157"/>
                  <a:gd name="f123" fmla="val 158"/>
                  <a:gd name="f124" fmla="val 159"/>
                  <a:gd name="f125" fmla="val 160"/>
                  <a:gd name="f126" fmla="val 69"/>
                  <a:gd name="f127" fmla="val 161"/>
                  <a:gd name="f128" fmla="val 63"/>
                  <a:gd name="f129" fmla="val 162"/>
                  <a:gd name="f130" fmla="val 163"/>
                  <a:gd name="f131" fmla="val 166"/>
                  <a:gd name="f132" fmla="val 167"/>
                  <a:gd name="f133" fmla="val 170"/>
                  <a:gd name="f134" fmla="val 171"/>
                  <a:gd name="f135" fmla="val 172"/>
                  <a:gd name="f136" fmla="val 169"/>
                  <a:gd name="f137" fmla="val 60"/>
                  <a:gd name="f138" fmla="val 168"/>
                  <a:gd name="f139" fmla="val 55"/>
                  <a:gd name="f140" fmla="val 46"/>
                  <a:gd name="f141" fmla="val 165"/>
                  <a:gd name="f142" fmla="val 164"/>
                  <a:gd name="f143" fmla="val 152"/>
                  <a:gd name="f144" fmla="val 30"/>
                  <a:gd name="f145" fmla="val 28"/>
                  <a:gd name="f146" fmla="val 26"/>
                  <a:gd name="f147" fmla="val 25"/>
                  <a:gd name="f148" fmla="val 24"/>
                  <a:gd name="f149" fmla="val 139"/>
                  <a:gd name="f150" fmla="val 23"/>
                  <a:gd name="f151" fmla="val 22"/>
                  <a:gd name="f152" fmla="val 21"/>
                  <a:gd name="f153" fmla="val 20"/>
                  <a:gd name="f154" fmla="val 19"/>
                  <a:gd name="f155" fmla="val 18"/>
                  <a:gd name="f156" fmla="val 17"/>
                  <a:gd name="f157" fmla="val 16"/>
                  <a:gd name="f158" fmla="val 15"/>
                  <a:gd name="f159" fmla="val 13"/>
                  <a:gd name="f160" fmla="val 12"/>
                  <a:gd name="f161" fmla="val 11"/>
                  <a:gd name="f162" fmla="val 9"/>
                  <a:gd name="f163" fmla="val 8"/>
                  <a:gd name="f164" fmla="val 7"/>
                  <a:gd name="f165" fmla="val 122"/>
                  <a:gd name="f166" fmla="val 6"/>
                  <a:gd name="f167" fmla="val 114"/>
                  <a:gd name="f168" fmla="val 5"/>
                  <a:gd name="f169" fmla="val 4"/>
                  <a:gd name="f170" fmla="val 3"/>
                  <a:gd name="f171" fmla="val 2"/>
                  <a:gd name="f172" fmla="val 1"/>
                  <a:gd name="f173" fmla="val 10"/>
                  <a:gd name="f174" fmla="val 14"/>
                  <a:gd name="f175" fmla="val 54"/>
                  <a:gd name="f176" fmla="val 27"/>
                  <a:gd name="f177" fmla="val 29"/>
                  <a:gd name="f178" fmla="+- 0 0 -90"/>
                  <a:gd name="f179" fmla="*/ f3 1 173"/>
                  <a:gd name="f180" fmla="*/ f4 1 109"/>
                  <a:gd name="f181" fmla="val f5"/>
                  <a:gd name="f182" fmla="val f6"/>
                  <a:gd name="f183" fmla="val f7"/>
                  <a:gd name="f184" fmla="*/ f178 f0 1"/>
                  <a:gd name="f185" fmla="+- f183 0 f181"/>
                  <a:gd name="f186" fmla="+- f182 0 f181"/>
                  <a:gd name="f187" fmla="*/ f184 1 f2"/>
                  <a:gd name="f188" fmla="*/ f186 1 173"/>
                  <a:gd name="f189" fmla="*/ f185 1 109"/>
                  <a:gd name="f190" fmla="*/ 33 f186 1"/>
                  <a:gd name="f191" fmla="*/ 82 f185 1"/>
                  <a:gd name="f192" fmla="*/ 34 f186 1"/>
                  <a:gd name="f193" fmla="*/ 96 f185 1"/>
                  <a:gd name="f194" fmla="*/ 43 f186 1"/>
                  <a:gd name="f195" fmla="*/ 106 f185 1"/>
                  <a:gd name="f196" fmla="*/ 57 f186 1"/>
                  <a:gd name="f197" fmla="*/ 101 f185 1"/>
                  <a:gd name="f198" fmla="*/ 68 f186 1"/>
                  <a:gd name="f199" fmla="*/ 103 f185 1"/>
                  <a:gd name="f200" fmla="*/ 78 f186 1"/>
                  <a:gd name="f201" fmla="*/ 97 f185 1"/>
                  <a:gd name="f202" fmla="*/ 81 f186 1"/>
                  <a:gd name="f203" fmla="*/ 85 f185 1"/>
                  <a:gd name="f204" fmla="*/ 88 f186 1"/>
                  <a:gd name="f205" fmla="*/ 77 f185 1"/>
                  <a:gd name="f206" fmla="*/ 94 f186 1"/>
                  <a:gd name="f207" fmla="*/ 103 f186 1"/>
                  <a:gd name="f208" fmla="*/ 92 f185 1"/>
                  <a:gd name="f209" fmla="*/ 110 f186 1"/>
                  <a:gd name="f210" fmla="*/ 113 f186 1"/>
                  <a:gd name="f211" fmla="*/ 108 f185 1"/>
                  <a:gd name="f212" fmla="*/ 117 f186 1"/>
                  <a:gd name="f213" fmla="*/ 121 f186 1"/>
                  <a:gd name="f214" fmla="*/ 89 f185 1"/>
                  <a:gd name="f215" fmla="*/ 126 f186 1"/>
                  <a:gd name="f216" fmla="*/ 80 f185 1"/>
                  <a:gd name="f217" fmla="*/ 130 f186 1"/>
                  <a:gd name="f218" fmla="*/ 72 f185 1"/>
                  <a:gd name="f219" fmla="*/ 136 f186 1"/>
                  <a:gd name="f220" fmla="*/ 81 f185 1"/>
                  <a:gd name="f221" fmla="*/ 147 f186 1"/>
                  <a:gd name="f222" fmla="*/ 78 f185 1"/>
                  <a:gd name="f223" fmla="*/ 156 f186 1"/>
                  <a:gd name="f224" fmla="*/ 84 f185 1"/>
                  <a:gd name="f225" fmla="*/ 158 f186 1"/>
                  <a:gd name="f226" fmla="*/ 79 f185 1"/>
                  <a:gd name="f227" fmla="*/ 71 f185 1"/>
                  <a:gd name="f228" fmla="*/ 161 f186 1"/>
                  <a:gd name="f229" fmla="*/ 64 f185 1"/>
                  <a:gd name="f230" fmla="*/ 170 f186 1"/>
                  <a:gd name="f231" fmla="*/ 67 f185 1"/>
                  <a:gd name="f232" fmla="*/ 58 f185 1"/>
                  <a:gd name="f233" fmla="*/ 45 f185 1"/>
                  <a:gd name="f234" fmla="*/ 163 f186 1"/>
                  <a:gd name="f235" fmla="*/ 46 f185 1"/>
                  <a:gd name="f236" fmla="*/ 152 f186 1"/>
                  <a:gd name="f237" fmla="*/ 48 f185 1"/>
                  <a:gd name="f238" fmla="*/ 138 f186 1"/>
                  <a:gd name="f239" fmla="*/ 40 f185 1"/>
                  <a:gd name="f240" fmla="*/ 133 f186 1"/>
                  <a:gd name="f241" fmla="*/ 35 f185 1"/>
                  <a:gd name="f242" fmla="*/ 137 f186 1"/>
                  <a:gd name="f243" fmla="*/ 24 f185 1"/>
                  <a:gd name="f244" fmla="*/ 15 f185 1"/>
                  <a:gd name="f245" fmla="*/ 125 f186 1"/>
                  <a:gd name="f246" fmla="*/ 8 f185 1"/>
                  <a:gd name="f247" fmla="*/ 7 f185 1"/>
                  <a:gd name="f248" fmla="*/ 102 f186 1"/>
                  <a:gd name="f249" fmla="*/ 6 f185 1"/>
                  <a:gd name="f250" fmla="*/ 1 f185 1"/>
                  <a:gd name="f251" fmla="*/ 95 f186 1"/>
                  <a:gd name="f252" fmla="*/ 2 f185 1"/>
                  <a:gd name="f253" fmla="*/ 100 f186 1"/>
                  <a:gd name="f254" fmla="*/ 92 f186 1"/>
                  <a:gd name="f255" fmla="*/ 12 f185 1"/>
                  <a:gd name="f256" fmla="*/ 76 f186 1"/>
                  <a:gd name="f257" fmla="*/ 13 f185 1"/>
                  <a:gd name="f258" fmla="*/ 65 f186 1"/>
                  <a:gd name="f259" fmla="*/ 59 f186 1"/>
                  <a:gd name="f260" fmla="*/ 14 f185 1"/>
                  <a:gd name="f261" fmla="*/ 56 f186 1"/>
                  <a:gd name="f262" fmla="*/ 20 f185 1"/>
                  <a:gd name="f263" fmla="*/ 46 f186 1"/>
                  <a:gd name="f264" fmla="*/ 16 f185 1"/>
                  <a:gd name="f265" fmla="*/ 39 f186 1"/>
                  <a:gd name="f266" fmla="*/ 42 f186 1"/>
                  <a:gd name="f267" fmla="*/ 23 f185 1"/>
                  <a:gd name="f268" fmla="*/ 37 f186 1"/>
                  <a:gd name="f269" fmla="*/ 33 f185 1"/>
                  <a:gd name="f270" fmla="*/ 29 f186 1"/>
                  <a:gd name="f271" fmla="*/ 41 f185 1"/>
                  <a:gd name="f272" fmla="*/ 19 f186 1"/>
                  <a:gd name="f273" fmla="*/ 47 f185 1"/>
                  <a:gd name="f274" fmla="*/ 56 f185 1"/>
                  <a:gd name="f275" fmla="*/ 7 f186 1"/>
                  <a:gd name="f276" fmla="*/ 0 f186 1"/>
                  <a:gd name="f277" fmla="*/ 87 f185 1"/>
                  <a:gd name="f278" fmla="*/ 10 f186 1"/>
                  <a:gd name="f279" fmla="*/ 12 f186 1"/>
                  <a:gd name="f280" fmla="*/ 31 f186 1"/>
                  <a:gd name="f281" fmla="*/ 75 f185 1"/>
                  <a:gd name="f282" fmla="+- f187 0 f1"/>
                  <a:gd name="f283" fmla="*/ f190 1 173"/>
                  <a:gd name="f284" fmla="*/ f191 1 109"/>
                  <a:gd name="f285" fmla="*/ f192 1 173"/>
                  <a:gd name="f286" fmla="*/ f193 1 109"/>
                  <a:gd name="f287" fmla="*/ f194 1 173"/>
                  <a:gd name="f288" fmla="*/ f195 1 109"/>
                  <a:gd name="f289" fmla="*/ f196 1 173"/>
                  <a:gd name="f290" fmla="*/ f197 1 109"/>
                  <a:gd name="f291" fmla="*/ f198 1 173"/>
                  <a:gd name="f292" fmla="*/ f199 1 109"/>
                  <a:gd name="f293" fmla="*/ f200 1 173"/>
                  <a:gd name="f294" fmla="*/ f201 1 109"/>
                  <a:gd name="f295" fmla="*/ f202 1 173"/>
                  <a:gd name="f296" fmla="*/ f203 1 109"/>
                  <a:gd name="f297" fmla="*/ f204 1 173"/>
                  <a:gd name="f298" fmla="*/ f205 1 109"/>
                  <a:gd name="f299" fmla="*/ f206 1 173"/>
                  <a:gd name="f300" fmla="*/ f207 1 173"/>
                  <a:gd name="f301" fmla="*/ f208 1 109"/>
                  <a:gd name="f302" fmla="*/ f209 1 173"/>
                  <a:gd name="f303" fmla="*/ f210 1 173"/>
                  <a:gd name="f304" fmla="*/ f211 1 109"/>
                  <a:gd name="f305" fmla="*/ f212 1 173"/>
                  <a:gd name="f306" fmla="*/ f213 1 173"/>
                  <a:gd name="f307" fmla="*/ f214 1 109"/>
                  <a:gd name="f308" fmla="*/ f215 1 173"/>
                  <a:gd name="f309" fmla="*/ f216 1 109"/>
                  <a:gd name="f310" fmla="*/ f217 1 173"/>
                  <a:gd name="f311" fmla="*/ f218 1 109"/>
                  <a:gd name="f312" fmla="*/ f219 1 173"/>
                  <a:gd name="f313" fmla="*/ f220 1 109"/>
                  <a:gd name="f314" fmla="*/ f221 1 173"/>
                  <a:gd name="f315" fmla="*/ f222 1 109"/>
                  <a:gd name="f316" fmla="*/ f223 1 173"/>
                  <a:gd name="f317" fmla="*/ f224 1 109"/>
                  <a:gd name="f318" fmla="*/ f225 1 173"/>
                  <a:gd name="f319" fmla="*/ f226 1 109"/>
                  <a:gd name="f320" fmla="*/ f227 1 109"/>
                  <a:gd name="f321" fmla="*/ f228 1 173"/>
                  <a:gd name="f322" fmla="*/ f229 1 109"/>
                  <a:gd name="f323" fmla="*/ f230 1 173"/>
                  <a:gd name="f324" fmla="*/ f231 1 109"/>
                  <a:gd name="f325" fmla="*/ f232 1 109"/>
                  <a:gd name="f326" fmla="*/ f233 1 109"/>
                  <a:gd name="f327" fmla="*/ f234 1 173"/>
                  <a:gd name="f328" fmla="*/ f235 1 109"/>
                  <a:gd name="f329" fmla="*/ f236 1 173"/>
                  <a:gd name="f330" fmla="*/ f237 1 109"/>
                  <a:gd name="f331" fmla="*/ f238 1 173"/>
                  <a:gd name="f332" fmla="*/ f239 1 109"/>
                  <a:gd name="f333" fmla="*/ f240 1 173"/>
                  <a:gd name="f334" fmla="*/ f241 1 109"/>
                  <a:gd name="f335" fmla="*/ f242 1 173"/>
                  <a:gd name="f336" fmla="*/ f243 1 109"/>
                  <a:gd name="f337" fmla="*/ f244 1 109"/>
                  <a:gd name="f338" fmla="*/ f245 1 173"/>
                  <a:gd name="f339" fmla="*/ f246 1 109"/>
                  <a:gd name="f340" fmla="*/ f247 1 109"/>
                  <a:gd name="f341" fmla="*/ f248 1 173"/>
                  <a:gd name="f342" fmla="*/ f249 1 109"/>
                  <a:gd name="f343" fmla="*/ f250 1 109"/>
                  <a:gd name="f344" fmla="*/ f251 1 173"/>
                  <a:gd name="f345" fmla="*/ f252 1 109"/>
                  <a:gd name="f346" fmla="*/ f253 1 173"/>
                  <a:gd name="f347" fmla="*/ f254 1 173"/>
                  <a:gd name="f348" fmla="*/ f255 1 109"/>
                  <a:gd name="f349" fmla="*/ f256 1 173"/>
                  <a:gd name="f350" fmla="*/ f257 1 109"/>
                  <a:gd name="f351" fmla="*/ f258 1 173"/>
                  <a:gd name="f352" fmla="*/ f259 1 173"/>
                  <a:gd name="f353" fmla="*/ f260 1 109"/>
                  <a:gd name="f354" fmla="*/ f261 1 173"/>
                  <a:gd name="f355" fmla="*/ f262 1 109"/>
                  <a:gd name="f356" fmla="*/ f263 1 173"/>
                  <a:gd name="f357" fmla="*/ f264 1 109"/>
                  <a:gd name="f358" fmla="*/ f265 1 173"/>
                  <a:gd name="f359" fmla="*/ f266 1 173"/>
                  <a:gd name="f360" fmla="*/ f267 1 109"/>
                  <a:gd name="f361" fmla="*/ f268 1 173"/>
                  <a:gd name="f362" fmla="*/ f269 1 109"/>
                  <a:gd name="f363" fmla="*/ f270 1 173"/>
                  <a:gd name="f364" fmla="*/ f271 1 109"/>
                  <a:gd name="f365" fmla="*/ f272 1 173"/>
                  <a:gd name="f366" fmla="*/ f273 1 109"/>
                  <a:gd name="f367" fmla="*/ f274 1 109"/>
                  <a:gd name="f368" fmla="*/ f275 1 173"/>
                  <a:gd name="f369" fmla="*/ f276 1 173"/>
                  <a:gd name="f370" fmla="*/ f277 1 109"/>
                  <a:gd name="f371" fmla="*/ f278 1 173"/>
                  <a:gd name="f372" fmla="*/ f279 1 173"/>
                  <a:gd name="f373" fmla="*/ f280 1 173"/>
                  <a:gd name="f374" fmla="*/ f281 1 109"/>
                  <a:gd name="f375" fmla="*/ 0 1 f188"/>
                  <a:gd name="f376" fmla="*/ f182 1 f188"/>
                  <a:gd name="f377" fmla="*/ 0 1 f189"/>
                  <a:gd name="f378" fmla="*/ f183 1 f189"/>
                  <a:gd name="f379" fmla="*/ f283 1 f188"/>
                  <a:gd name="f380" fmla="*/ f284 1 f189"/>
                  <a:gd name="f381" fmla="*/ f285 1 f188"/>
                  <a:gd name="f382" fmla="*/ f286 1 f189"/>
                  <a:gd name="f383" fmla="*/ f287 1 f188"/>
                  <a:gd name="f384" fmla="*/ f288 1 f189"/>
                  <a:gd name="f385" fmla="*/ f289 1 f188"/>
                  <a:gd name="f386" fmla="*/ f290 1 f189"/>
                  <a:gd name="f387" fmla="*/ f291 1 f188"/>
                  <a:gd name="f388" fmla="*/ f292 1 f189"/>
                  <a:gd name="f389" fmla="*/ f293 1 f188"/>
                  <a:gd name="f390" fmla="*/ f294 1 f189"/>
                  <a:gd name="f391" fmla="*/ f295 1 f188"/>
                  <a:gd name="f392" fmla="*/ f296 1 f189"/>
                  <a:gd name="f393" fmla="*/ f297 1 f188"/>
                  <a:gd name="f394" fmla="*/ f298 1 f189"/>
                  <a:gd name="f395" fmla="*/ f299 1 f188"/>
                  <a:gd name="f396" fmla="*/ f300 1 f188"/>
                  <a:gd name="f397" fmla="*/ f301 1 f189"/>
                  <a:gd name="f398" fmla="*/ f302 1 f188"/>
                  <a:gd name="f399" fmla="*/ f303 1 f188"/>
                  <a:gd name="f400" fmla="*/ f304 1 f189"/>
                  <a:gd name="f401" fmla="*/ f305 1 f188"/>
                  <a:gd name="f402" fmla="*/ f306 1 f188"/>
                  <a:gd name="f403" fmla="*/ f307 1 f189"/>
                  <a:gd name="f404" fmla="*/ f308 1 f188"/>
                  <a:gd name="f405" fmla="*/ f309 1 f189"/>
                  <a:gd name="f406" fmla="*/ f310 1 f188"/>
                  <a:gd name="f407" fmla="*/ f311 1 f189"/>
                  <a:gd name="f408" fmla="*/ f312 1 f188"/>
                  <a:gd name="f409" fmla="*/ f313 1 f189"/>
                  <a:gd name="f410" fmla="*/ f314 1 f188"/>
                  <a:gd name="f411" fmla="*/ f315 1 f189"/>
                  <a:gd name="f412" fmla="*/ f316 1 f188"/>
                  <a:gd name="f413" fmla="*/ f317 1 f189"/>
                  <a:gd name="f414" fmla="*/ f318 1 f188"/>
                  <a:gd name="f415" fmla="*/ f319 1 f189"/>
                  <a:gd name="f416" fmla="*/ f320 1 f189"/>
                  <a:gd name="f417" fmla="*/ f321 1 f188"/>
                  <a:gd name="f418" fmla="*/ f322 1 f189"/>
                  <a:gd name="f419" fmla="*/ f323 1 f188"/>
                  <a:gd name="f420" fmla="*/ f324 1 f189"/>
                  <a:gd name="f421" fmla="*/ f325 1 f189"/>
                  <a:gd name="f422" fmla="*/ f326 1 f189"/>
                  <a:gd name="f423" fmla="*/ f327 1 f188"/>
                  <a:gd name="f424" fmla="*/ f328 1 f189"/>
                  <a:gd name="f425" fmla="*/ f329 1 f188"/>
                  <a:gd name="f426" fmla="*/ f330 1 f189"/>
                  <a:gd name="f427" fmla="*/ f331 1 f188"/>
                  <a:gd name="f428" fmla="*/ f332 1 f189"/>
                  <a:gd name="f429" fmla="*/ f333 1 f188"/>
                  <a:gd name="f430" fmla="*/ f334 1 f189"/>
                  <a:gd name="f431" fmla="*/ f335 1 f188"/>
                  <a:gd name="f432" fmla="*/ f336 1 f189"/>
                  <a:gd name="f433" fmla="*/ f337 1 f189"/>
                  <a:gd name="f434" fmla="*/ f338 1 f188"/>
                  <a:gd name="f435" fmla="*/ f339 1 f189"/>
                  <a:gd name="f436" fmla="*/ f340 1 f189"/>
                  <a:gd name="f437" fmla="*/ f341 1 f188"/>
                  <a:gd name="f438" fmla="*/ f342 1 f189"/>
                  <a:gd name="f439" fmla="*/ f343 1 f189"/>
                  <a:gd name="f440" fmla="*/ f344 1 f188"/>
                  <a:gd name="f441" fmla="*/ f345 1 f189"/>
                  <a:gd name="f442" fmla="*/ f346 1 f188"/>
                  <a:gd name="f443" fmla="*/ f347 1 f188"/>
                  <a:gd name="f444" fmla="*/ f348 1 f189"/>
                  <a:gd name="f445" fmla="*/ f349 1 f188"/>
                  <a:gd name="f446" fmla="*/ f350 1 f189"/>
                  <a:gd name="f447" fmla="*/ f351 1 f188"/>
                  <a:gd name="f448" fmla="*/ f352 1 f188"/>
                  <a:gd name="f449" fmla="*/ f353 1 f189"/>
                  <a:gd name="f450" fmla="*/ f354 1 f188"/>
                  <a:gd name="f451" fmla="*/ f355 1 f189"/>
                  <a:gd name="f452" fmla="*/ f356 1 f188"/>
                  <a:gd name="f453" fmla="*/ f357 1 f189"/>
                  <a:gd name="f454" fmla="*/ f358 1 f188"/>
                  <a:gd name="f455" fmla="*/ f359 1 f188"/>
                  <a:gd name="f456" fmla="*/ f360 1 f189"/>
                  <a:gd name="f457" fmla="*/ f361 1 f188"/>
                  <a:gd name="f458" fmla="*/ f362 1 f189"/>
                  <a:gd name="f459" fmla="*/ f363 1 f188"/>
                  <a:gd name="f460" fmla="*/ f364 1 f189"/>
                  <a:gd name="f461" fmla="*/ f365 1 f188"/>
                  <a:gd name="f462" fmla="*/ f366 1 f189"/>
                  <a:gd name="f463" fmla="*/ f367 1 f189"/>
                  <a:gd name="f464" fmla="*/ f368 1 f188"/>
                  <a:gd name="f465" fmla="*/ f369 1 f188"/>
                  <a:gd name="f466" fmla="*/ f370 1 f189"/>
                  <a:gd name="f467" fmla="*/ f371 1 f188"/>
                  <a:gd name="f468" fmla="*/ f372 1 f188"/>
                  <a:gd name="f469" fmla="*/ f373 1 f188"/>
                  <a:gd name="f470" fmla="*/ f374 1 f189"/>
                  <a:gd name="f471" fmla="*/ f375 f179 1"/>
                  <a:gd name="f472" fmla="*/ f376 f179 1"/>
                  <a:gd name="f473" fmla="*/ f378 f180 1"/>
                  <a:gd name="f474" fmla="*/ f377 f180 1"/>
                  <a:gd name="f475" fmla="*/ f379 f179 1"/>
                  <a:gd name="f476" fmla="*/ f380 f180 1"/>
                  <a:gd name="f477" fmla="*/ f381 f179 1"/>
                  <a:gd name="f478" fmla="*/ f382 f180 1"/>
                  <a:gd name="f479" fmla="*/ f383 f179 1"/>
                  <a:gd name="f480" fmla="*/ f384 f180 1"/>
                  <a:gd name="f481" fmla="*/ f385 f179 1"/>
                  <a:gd name="f482" fmla="*/ f386 f180 1"/>
                  <a:gd name="f483" fmla="*/ f387 f179 1"/>
                  <a:gd name="f484" fmla="*/ f388 f180 1"/>
                  <a:gd name="f485" fmla="*/ f389 f179 1"/>
                  <a:gd name="f486" fmla="*/ f390 f180 1"/>
                  <a:gd name="f487" fmla="*/ f391 f179 1"/>
                  <a:gd name="f488" fmla="*/ f392 f180 1"/>
                  <a:gd name="f489" fmla="*/ f393 f179 1"/>
                  <a:gd name="f490" fmla="*/ f394 f180 1"/>
                  <a:gd name="f491" fmla="*/ f395 f179 1"/>
                  <a:gd name="f492" fmla="*/ f396 f179 1"/>
                  <a:gd name="f493" fmla="*/ f397 f180 1"/>
                  <a:gd name="f494" fmla="*/ f398 f179 1"/>
                  <a:gd name="f495" fmla="*/ f399 f179 1"/>
                  <a:gd name="f496" fmla="*/ f400 f180 1"/>
                  <a:gd name="f497" fmla="*/ f401 f179 1"/>
                  <a:gd name="f498" fmla="*/ f402 f179 1"/>
                  <a:gd name="f499" fmla="*/ f403 f180 1"/>
                  <a:gd name="f500" fmla="*/ f404 f179 1"/>
                  <a:gd name="f501" fmla="*/ f405 f180 1"/>
                  <a:gd name="f502" fmla="*/ f406 f179 1"/>
                  <a:gd name="f503" fmla="*/ f407 f180 1"/>
                  <a:gd name="f504" fmla="*/ f408 f179 1"/>
                  <a:gd name="f505" fmla="*/ f409 f180 1"/>
                  <a:gd name="f506" fmla="*/ f410 f179 1"/>
                  <a:gd name="f507" fmla="*/ f411 f180 1"/>
                  <a:gd name="f508" fmla="*/ f412 f179 1"/>
                  <a:gd name="f509" fmla="*/ f413 f180 1"/>
                  <a:gd name="f510" fmla="*/ f414 f179 1"/>
                  <a:gd name="f511" fmla="*/ f415 f180 1"/>
                  <a:gd name="f512" fmla="*/ f416 f180 1"/>
                  <a:gd name="f513" fmla="*/ f417 f179 1"/>
                  <a:gd name="f514" fmla="*/ f418 f180 1"/>
                  <a:gd name="f515" fmla="*/ f419 f179 1"/>
                  <a:gd name="f516" fmla="*/ f420 f180 1"/>
                  <a:gd name="f517" fmla="*/ f421 f180 1"/>
                  <a:gd name="f518" fmla="*/ f422 f180 1"/>
                  <a:gd name="f519" fmla="*/ f423 f179 1"/>
                  <a:gd name="f520" fmla="*/ f424 f180 1"/>
                  <a:gd name="f521" fmla="*/ f425 f179 1"/>
                  <a:gd name="f522" fmla="*/ f426 f180 1"/>
                  <a:gd name="f523" fmla="*/ f427 f179 1"/>
                  <a:gd name="f524" fmla="*/ f428 f180 1"/>
                  <a:gd name="f525" fmla="*/ f429 f179 1"/>
                  <a:gd name="f526" fmla="*/ f430 f180 1"/>
                  <a:gd name="f527" fmla="*/ f431 f179 1"/>
                  <a:gd name="f528" fmla="*/ f432 f180 1"/>
                  <a:gd name="f529" fmla="*/ f433 f180 1"/>
                  <a:gd name="f530" fmla="*/ f434 f179 1"/>
                  <a:gd name="f531" fmla="*/ f435 f180 1"/>
                  <a:gd name="f532" fmla="*/ f436 f180 1"/>
                  <a:gd name="f533" fmla="*/ f437 f179 1"/>
                  <a:gd name="f534" fmla="*/ f438 f180 1"/>
                  <a:gd name="f535" fmla="*/ f439 f180 1"/>
                  <a:gd name="f536" fmla="*/ f440 f179 1"/>
                  <a:gd name="f537" fmla="*/ f441 f180 1"/>
                  <a:gd name="f538" fmla="*/ f442 f179 1"/>
                  <a:gd name="f539" fmla="*/ f443 f179 1"/>
                  <a:gd name="f540" fmla="*/ f444 f180 1"/>
                  <a:gd name="f541" fmla="*/ f445 f179 1"/>
                  <a:gd name="f542" fmla="*/ f446 f180 1"/>
                  <a:gd name="f543" fmla="*/ f447 f179 1"/>
                  <a:gd name="f544" fmla="*/ f448 f179 1"/>
                  <a:gd name="f545" fmla="*/ f449 f180 1"/>
                  <a:gd name="f546" fmla="*/ f450 f179 1"/>
                  <a:gd name="f547" fmla="*/ f451 f180 1"/>
                  <a:gd name="f548" fmla="*/ f452 f179 1"/>
                  <a:gd name="f549" fmla="*/ f453 f180 1"/>
                  <a:gd name="f550" fmla="*/ f454 f179 1"/>
                  <a:gd name="f551" fmla="*/ f455 f179 1"/>
                  <a:gd name="f552" fmla="*/ f456 f180 1"/>
                  <a:gd name="f553" fmla="*/ f457 f179 1"/>
                  <a:gd name="f554" fmla="*/ f458 f180 1"/>
                  <a:gd name="f555" fmla="*/ f459 f179 1"/>
                  <a:gd name="f556" fmla="*/ f460 f180 1"/>
                  <a:gd name="f557" fmla="*/ f461 f179 1"/>
                  <a:gd name="f558" fmla="*/ f462 f180 1"/>
                  <a:gd name="f559" fmla="*/ f463 f180 1"/>
                  <a:gd name="f560" fmla="*/ f464 f179 1"/>
                  <a:gd name="f561" fmla="*/ f465 f179 1"/>
                  <a:gd name="f562" fmla="*/ f466 f180 1"/>
                  <a:gd name="f563" fmla="*/ f467 f179 1"/>
                  <a:gd name="f564" fmla="*/ f468 f179 1"/>
                  <a:gd name="f565" fmla="*/ f469 f179 1"/>
                  <a:gd name="f566" fmla="*/ f470 f180 1"/>
                </a:gdLst>
                <a:ahLst/>
                <a:cxnLst>
                  <a:cxn ang="3cd4">
                    <a:pos x="hc" y="t"/>
                  </a:cxn>
                  <a:cxn ang="0">
                    <a:pos x="r" y="vc"/>
                  </a:cxn>
                  <a:cxn ang="cd4">
                    <a:pos x="hc" y="b"/>
                  </a:cxn>
                  <a:cxn ang="cd2">
                    <a:pos x="l" y="vc"/>
                  </a:cxn>
                  <a:cxn ang="f282">
                    <a:pos x="f475" y="f476"/>
                  </a:cxn>
                  <a:cxn ang="f282">
                    <a:pos x="f477" y="f478"/>
                  </a:cxn>
                  <a:cxn ang="f282">
                    <a:pos x="f479" y="f480"/>
                  </a:cxn>
                  <a:cxn ang="f282">
                    <a:pos x="f481" y="f482"/>
                  </a:cxn>
                  <a:cxn ang="f282">
                    <a:pos x="f483" y="f484"/>
                  </a:cxn>
                  <a:cxn ang="f282">
                    <a:pos x="f485" y="f486"/>
                  </a:cxn>
                  <a:cxn ang="f282">
                    <a:pos x="f487" y="f488"/>
                  </a:cxn>
                  <a:cxn ang="f282">
                    <a:pos x="f489" y="f490"/>
                  </a:cxn>
                  <a:cxn ang="f282">
                    <a:pos x="f491" y="f488"/>
                  </a:cxn>
                  <a:cxn ang="f282">
                    <a:pos x="f492" y="f493"/>
                  </a:cxn>
                  <a:cxn ang="f282">
                    <a:pos x="f494" y="f478"/>
                  </a:cxn>
                  <a:cxn ang="f282">
                    <a:pos x="f495" y="f496"/>
                  </a:cxn>
                  <a:cxn ang="f282">
                    <a:pos x="f497" y="f482"/>
                  </a:cxn>
                  <a:cxn ang="f282">
                    <a:pos x="f498" y="f499"/>
                  </a:cxn>
                  <a:cxn ang="f282">
                    <a:pos x="f500" y="f501"/>
                  </a:cxn>
                  <a:cxn ang="f282">
                    <a:pos x="f502" y="f503"/>
                  </a:cxn>
                  <a:cxn ang="f282">
                    <a:pos x="f504" y="f505"/>
                  </a:cxn>
                  <a:cxn ang="f282">
                    <a:pos x="f506" y="f507"/>
                  </a:cxn>
                  <a:cxn ang="f282">
                    <a:pos x="f508" y="f509"/>
                  </a:cxn>
                  <a:cxn ang="f282">
                    <a:pos x="f510" y="f511"/>
                  </a:cxn>
                  <a:cxn ang="f282">
                    <a:pos x="f508" y="f512"/>
                  </a:cxn>
                  <a:cxn ang="f282">
                    <a:pos x="f513" y="f514"/>
                  </a:cxn>
                  <a:cxn ang="f282">
                    <a:pos x="f515" y="f516"/>
                  </a:cxn>
                  <a:cxn ang="f282">
                    <a:pos x="f515" y="f517"/>
                  </a:cxn>
                  <a:cxn ang="f282">
                    <a:pos x="f515" y="f518"/>
                  </a:cxn>
                  <a:cxn ang="f282">
                    <a:pos x="f519" y="f520"/>
                  </a:cxn>
                  <a:cxn ang="f282">
                    <a:pos x="f521" y="f522"/>
                  </a:cxn>
                  <a:cxn ang="f282">
                    <a:pos x="f523" y="f524"/>
                  </a:cxn>
                  <a:cxn ang="f282">
                    <a:pos x="f525" y="f524"/>
                  </a:cxn>
                  <a:cxn ang="f282">
                    <a:pos x="f525" y="f526"/>
                  </a:cxn>
                  <a:cxn ang="f282">
                    <a:pos x="f527" y="f528"/>
                  </a:cxn>
                  <a:cxn ang="f282">
                    <a:pos x="f504" y="f529"/>
                  </a:cxn>
                  <a:cxn ang="f282">
                    <a:pos x="f530" y="f531"/>
                  </a:cxn>
                  <a:cxn ang="f282">
                    <a:pos x="f494" y="f532"/>
                  </a:cxn>
                  <a:cxn ang="f282">
                    <a:pos x="f533" y="f534"/>
                  </a:cxn>
                  <a:cxn ang="f282">
                    <a:pos x="f492" y="f535"/>
                  </a:cxn>
                  <a:cxn ang="f282">
                    <a:pos x="f536" y="f537"/>
                  </a:cxn>
                  <a:cxn ang="f282">
                    <a:pos x="f538" y="f531"/>
                  </a:cxn>
                  <a:cxn ang="f282">
                    <a:pos x="f539" y="f540"/>
                  </a:cxn>
                  <a:cxn ang="f282">
                    <a:pos x="f541" y="f542"/>
                  </a:cxn>
                  <a:cxn ang="f282">
                    <a:pos x="f543" y="f542"/>
                  </a:cxn>
                  <a:cxn ang="f282">
                    <a:pos x="f544" y="f545"/>
                  </a:cxn>
                  <a:cxn ang="f282">
                    <a:pos x="f546" y="f547"/>
                  </a:cxn>
                  <a:cxn ang="f282">
                    <a:pos x="f548" y="f549"/>
                  </a:cxn>
                  <a:cxn ang="f282">
                    <a:pos x="f550" y="f547"/>
                  </a:cxn>
                  <a:cxn ang="f282">
                    <a:pos x="f551" y="f552"/>
                  </a:cxn>
                  <a:cxn ang="f282">
                    <a:pos x="f553" y="f554"/>
                  </a:cxn>
                  <a:cxn ang="f282">
                    <a:pos x="f555" y="f556"/>
                  </a:cxn>
                  <a:cxn ang="f282">
                    <a:pos x="f557" y="f558"/>
                  </a:cxn>
                  <a:cxn ang="f282">
                    <a:pos x="f557" y="f559"/>
                  </a:cxn>
                  <a:cxn ang="f282">
                    <a:pos x="f560" y="f516"/>
                  </a:cxn>
                  <a:cxn ang="f282">
                    <a:pos x="f560" y="f490"/>
                  </a:cxn>
                  <a:cxn ang="f282">
                    <a:pos x="f561" y="f562"/>
                  </a:cxn>
                  <a:cxn ang="f282">
                    <a:pos x="f563" y="f562"/>
                  </a:cxn>
                  <a:cxn ang="f282">
                    <a:pos x="f564" y="f490"/>
                  </a:cxn>
                  <a:cxn ang="f282">
                    <a:pos x="f565" y="f566"/>
                  </a:cxn>
                </a:cxnLst>
                <a:rect l="f471" t="f474" r="f472" b="f473"/>
                <a:pathLst>
                  <a:path w="173" h="109">
                    <a:moveTo>
                      <a:pt x="f8" y="f9"/>
                    </a:moveTo>
                    <a:cubicBezTo>
                      <a:pt x="f10" y="f11"/>
                      <a:pt x="f10" y="f11"/>
                      <a:pt x="f10" y="f11"/>
                    </a:cubicBezTo>
                    <a:cubicBezTo>
                      <a:pt x="f10" y="f12"/>
                      <a:pt x="f10" y="f12"/>
                      <a:pt x="f10" y="f12"/>
                    </a:cubicBezTo>
                    <a:cubicBezTo>
                      <a:pt x="f10" y="f12"/>
                      <a:pt x="f10" y="f13"/>
                      <a:pt x="f14" y="f15"/>
                    </a:cubicBezTo>
                    <a:cubicBezTo>
                      <a:pt x="f8" y="f16"/>
                      <a:pt x="f8" y="f16"/>
                      <a:pt x="f8" y="f16"/>
                    </a:cubicBezTo>
                    <a:cubicBezTo>
                      <a:pt x="f14" y="f16"/>
                      <a:pt x="f10" y="f17"/>
                      <a:pt x="f10" y="f17"/>
                    </a:cubicBezTo>
                    <a:cubicBezTo>
                      <a:pt x="f10" y="f17"/>
                      <a:pt x="f18" y="f17"/>
                      <a:pt x="f10" y="f19"/>
                    </a:cubicBezTo>
                    <a:cubicBezTo>
                      <a:pt x="f10" y="f20"/>
                      <a:pt x="f10" y="f21"/>
                      <a:pt x="f10" y="f21"/>
                    </a:cubicBezTo>
                    <a:cubicBezTo>
                      <a:pt x="f10" y="f21"/>
                      <a:pt x="f10" y="f22"/>
                      <a:pt x="f10" y="f23"/>
                    </a:cubicBezTo>
                    <a:cubicBezTo>
                      <a:pt x="f14" y="f23"/>
                      <a:pt x="f8" y="f24"/>
                      <a:pt x="f8" y="f24"/>
                    </a:cubicBezTo>
                    <a:cubicBezTo>
                      <a:pt x="f8" y="f24"/>
                      <a:pt x="f8" y="f24"/>
                      <a:pt x="f8" y="f25"/>
                    </a:cubicBezTo>
                    <a:cubicBezTo>
                      <a:pt x="f14" y="f25"/>
                      <a:pt x="f26" y="f25"/>
                      <a:pt x="f26" y="f25"/>
                    </a:cubicBezTo>
                    <a:cubicBezTo>
                      <a:pt x="f26" y="f25"/>
                      <a:pt x="f26" y="f27"/>
                      <a:pt x="f26" y="f28"/>
                    </a:cubicBezTo>
                    <a:cubicBezTo>
                      <a:pt x="f18" y="f28"/>
                      <a:pt x="f10" y="f29"/>
                      <a:pt x="f18" y="f29"/>
                    </a:cubicBezTo>
                    <a:cubicBezTo>
                      <a:pt x="f26" y="f29"/>
                      <a:pt x="f30" y="f31"/>
                      <a:pt x="f30" y="f31"/>
                    </a:cubicBezTo>
                    <a:cubicBezTo>
                      <a:pt x="f30" y="f31"/>
                      <a:pt x="f32" y="f33"/>
                      <a:pt x="f32" y="f33"/>
                    </a:cubicBezTo>
                    <a:cubicBezTo>
                      <a:pt x="f34" y="f33"/>
                      <a:pt x="f35" y="f36"/>
                      <a:pt x="f35" y="f36"/>
                    </a:cubicBezTo>
                    <a:cubicBezTo>
                      <a:pt x="f35" y="f36"/>
                      <a:pt x="f37" y="f38"/>
                      <a:pt x="f37" y="f38"/>
                    </a:cubicBezTo>
                    <a:cubicBezTo>
                      <a:pt x="f37" y="f39"/>
                      <a:pt x="f40" y="f41"/>
                      <a:pt x="f40" y="f41"/>
                    </a:cubicBezTo>
                    <a:cubicBezTo>
                      <a:pt x="f40" y="f41"/>
                      <a:pt x="f42" y="f43"/>
                      <a:pt x="f42" y="f43"/>
                    </a:cubicBezTo>
                    <a:cubicBezTo>
                      <a:pt x="f42" y="f43"/>
                      <a:pt x="f42" y="f44"/>
                      <a:pt x="f45" y="f44"/>
                    </a:cubicBezTo>
                    <a:cubicBezTo>
                      <a:pt x="f46" y="f44"/>
                      <a:pt x="f47" y="f43"/>
                      <a:pt x="f47" y="f43"/>
                    </a:cubicBezTo>
                    <a:cubicBezTo>
                      <a:pt x="f47" y="f43"/>
                      <a:pt x="f48" y="f49"/>
                      <a:pt x="f48" y="f49"/>
                    </a:cubicBezTo>
                    <a:cubicBezTo>
                      <a:pt x="f48" y="f49"/>
                      <a:pt x="f50" y="f41"/>
                      <a:pt x="f51" y="f41"/>
                    </a:cubicBezTo>
                    <a:cubicBezTo>
                      <a:pt x="f52" y="f41"/>
                      <a:pt x="f53" y="f49"/>
                      <a:pt x="f54" y="f49"/>
                    </a:cubicBezTo>
                    <a:cubicBezTo>
                      <a:pt x="f55" y="f49"/>
                      <a:pt x="f56" y="f49"/>
                      <a:pt x="f56" y="f49"/>
                    </a:cubicBezTo>
                    <a:cubicBezTo>
                      <a:pt x="f56" y="f39"/>
                      <a:pt x="f56" y="f39"/>
                      <a:pt x="f56" y="f39"/>
                    </a:cubicBezTo>
                    <a:cubicBezTo>
                      <a:pt x="f56" y="f39"/>
                      <a:pt x="f56" y="f38"/>
                      <a:pt x="f57" y="f38"/>
                    </a:cubicBezTo>
                    <a:cubicBezTo>
                      <a:pt x="f58" y="f38"/>
                      <a:pt x="f59" y="f38"/>
                      <a:pt x="f59" y="f38"/>
                    </a:cubicBezTo>
                    <a:cubicBezTo>
                      <a:pt x="f59" y="f38"/>
                      <a:pt x="f58" y="f60"/>
                      <a:pt x="f59" y="f60"/>
                    </a:cubicBezTo>
                    <a:cubicBezTo>
                      <a:pt x="f59" y="f60"/>
                      <a:pt x="f61" y="f60"/>
                      <a:pt x="f62" y="f38"/>
                    </a:cubicBezTo>
                    <a:cubicBezTo>
                      <a:pt x="f62" y="f38"/>
                      <a:pt x="f63" y="f60"/>
                      <a:pt x="f63" y="f38"/>
                    </a:cubicBezTo>
                    <a:cubicBezTo>
                      <a:pt x="f63" y="f38"/>
                      <a:pt x="f64" y="f39"/>
                      <a:pt x="f64" y="f39"/>
                    </a:cubicBezTo>
                    <a:cubicBezTo>
                      <a:pt x="f64" y="f39"/>
                      <a:pt x="f65" y="f49"/>
                      <a:pt x="f65" y="f41"/>
                    </a:cubicBezTo>
                    <a:cubicBezTo>
                      <a:pt x="f66" y="f41"/>
                      <a:pt x="f66" y="f41"/>
                      <a:pt x="f67" y="f41"/>
                    </a:cubicBezTo>
                    <a:cubicBezTo>
                      <a:pt x="f67" y="f49"/>
                      <a:pt x="f68" y="f49"/>
                      <a:pt x="f69" y="f49"/>
                    </a:cubicBezTo>
                    <a:cubicBezTo>
                      <a:pt x="f69" y="f41"/>
                      <a:pt x="f69" y="f41"/>
                      <a:pt x="f69" y="f41"/>
                    </a:cubicBezTo>
                    <a:cubicBezTo>
                      <a:pt x="f69" y="f39"/>
                      <a:pt x="f68" y="f38"/>
                      <a:pt x="f70" y="f38"/>
                    </a:cubicBezTo>
                    <a:cubicBezTo>
                      <a:pt x="f71" y="f38"/>
                      <a:pt x="f71" y="f60"/>
                      <a:pt x="f72" y="f60"/>
                    </a:cubicBezTo>
                    <a:cubicBezTo>
                      <a:pt x="f9" y="f60"/>
                      <a:pt x="f11" y="f60"/>
                      <a:pt x="f11" y="f60"/>
                    </a:cubicBezTo>
                    <a:cubicBezTo>
                      <a:pt x="f11" y="f60"/>
                      <a:pt x="f11" y="f60"/>
                      <a:pt x="f13" y="f36"/>
                    </a:cubicBezTo>
                    <a:cubicBezTo>
                      <a:pt x="f12" y="f33"/>
                      <a:pt x="f12" y="f31"/>
                      <a:pt x="f12" y="f31"/>
                    </a:cubicBezTo>
                    <a:cubicBezTo>
                      <a:pt x="f12" y="f29"/>
                      <a:pt x="f12" y="f73"/>
                      <a:pt x="f12" y="f73"/>
                    </a:cubicBezTo>
                    <a:cubicBezTo>
                      <a:pt x="f15" y="f28"/>
                      <a:pt x="f15" y="f28"/>
                      <a:pt x="f15" y="f28"/>
                    </a:cubicBezTo>
                    <a:cubicBezTo>
                      <a:pt x="f16" y="f27"/>
                      <a:pt x="f16" y="f27"/>
                      <a:pt x="f16" y="f27"/>
                    </a:cubicBezTo>
                    <a:cubicBezTo>
                      <a:pt x="f16" y="f27"/>
                      <a:pt x="f16" y="f27"/>
                      <a:pt x="f17" y="f25"/>
                    </a:cubicBezTo>
                    <a:cubicBezTo>
                      <a:pt x="f17" y="f24"/>
                      <a:pt x="f17" y="f24"/>
                      <a:pt x="f17" y="f24"/>
                    </a:cubicBezTo>
                    <a:cubicBezTo>
                      <a:pt x="f19" y="f74"/>
                      <a:pt x="f19" y="f74"/>
                      <a:pt x="f19" y="f74"/>
                    </a:cubicBezTo>
                    <a:cubicBezTo>
                      <a:pt x="f17" y="f21"/>
                      <a:pt x="f17" y="f21"/>
                      <a:pt x="f17" y="f21"/>
                    </a:cubicBezTo>
                    <a:cubicBezTo>
                      <a:pt x="f16" y="f20"/>
                      <a:pt x="f16" y="f20"/>
                      <a:pt x="f16" y="f20"/>
                    </a:cubicBezTo>
                    <a:cubicBezTo>
                      <a:pt x="f17" y="f75"/>
                      <a:pt x="f17" y="f75"/>
                      <a:pt x="f17" y="f75"/>
                    </a:cubicBezTo>
                    <a:cubicBezTo>
                      <a:pt x="f17" y="f75"/>
                      <a:pt x="f19" y="f19"/>
                      <a:pt x="f75" y="f19"/>
                    </a:cubicBezTo>
                    <a:cubicBezTo>
                      <a:pt x="f20" y="f19"/>
                      <a:pt x="f20" y="f19"/>
                      <a:pt x="f20" y="f17"/>
                    </a:cubicBezTo>
                    <a:cubicBezTo>
                      <a:pt x="f21" y="f17"/>
                      <a:pt x="f23" y="f15"/>
                      <a:pt x="f23" y="f15"/>
                    </a:cubicBezTo>
                    <a:cubicBezTo>
                      <a:pt x="f23" y="f15"/>
                      <a:pt x="f23" y="f15"/>
                      <a:pt x="f74" y="f15"/>
                    </a:cubicBezTo>
                    <a:cubicBezTo>
                      <a:pt x="f74" y="f12"/>
                      <a:pt x="f74" y="f13"/>
                      <a:pt x="f74" y="f13"/>
                    </a:cubicBezTo>
                    <a:cubicBezTo>
                      <a:pt x="f74" y="f13"/>
                      <a:pt x="f74" y="f11"/>
                      <a:pt x="f76" y="f11"/>
                    </a:cubicBezTo>
                    <a:cubicBezTo>
                      <a:pt x="f24" y="f9"/>
                      <a:pt x="f28" y="f72"/>
                      <a:pt x="f28" y="f72"/>
                    </a:cubicBezTo>
                    <a:cubicBezTo>
                      <a:pt x="f28" y="f72"/>
                      <a:pt x="f27" y="f11"/>
                      <a:pt x="f27" y="f13"/>
                    </a:cubicBezTo>
                    <a:cubicBezTo>
                      <a:pt x="f27" y="f12"/>
                      <a:pt x="f28" y="f16"/>
                      <a:pt x="f28" y="f16"/>
                    </a:cubicBezTo>
                    <a:cubicBezTo>
                      <a:pt x="f28" y="f16"/>
                      <a:pt x="f27" y="f19"/>
                      <a:pt x="f27" y="f19"/>
                    </a:cubicBezTo>
                    <a:cubicBezTo>
                      <a:pt x="f27" y="f75"/>
                      <a:pt x="f27" y="f20"/>
                      <a:pt x="f27" y="f20"/>
                    </a:cubicBezTo>
                    <a:cubicBezTo>
                      <a:pt x="f28" y="f21"/>
                      <a:pt x="f28" y="f21"/>
                      <a:pt x="f28" y="f21"/>
                    </a:cubicBezTo>
                    <a:cubicBezTo>
                      <a:pt x="f28" y="f21"/>
                      <a:pt x="f28" y="f22"/>
                      <a:pt x="f28" y="f22"/>
                    </a:cubicBezTo>
                    <a:cubicBezTo>
                      <a:pt x="f73" y="f22"/>
                      <a:pt x="f29" y="f74"/>
                      <a:pt x="f29" y="f74"/>
                    </a:cubicBezTo>
                    <a:cubicBezTo>
                      <a:pt x="f31" y="f74"/>
                      <a:pt x="f31" y="f74"/>
                      <a:pt x="f31" y="f74"/>
                    </a:cubicBezTo>
                    <a:cubicBezTo>
                      <a:pt x="f31" y="f74"/>
                      <a:pt x="f33" y="f76"/>
                      <a:pt x="f33" y="f24"/>
                    </a:cubicBezTo>
                    <a:cubicBezTo>
                      <a:pt x="f33" y="f24"/>
                      <a:pt x="f36" y="f25"/>
                      <a:pt x="f60" y="f77"/>
                    </a:cubicBezTo>
                    <a:cubicBezTo>
                      <a:pt x="f60" y="f77"/>
                      <a:pt x="f38" y="f77"/>
                      <a:pt x="f38" y="f77"/>
                    </a:cubicBezTo>
                    <a:cubicBezTo>
                      <a:pt x="f39" y="f77"/>
                      <a:pt x="f41" y="f77"/>
                      <a:pt x="f41" y="f77"/>
                    </a:cubicBezTo>
                    <a:cubicBezTo>
                      <a:pt x="f41" y="f27"/>
                      <a:pt x="f43" y="f27"/>
                      <a:pt x="f44" y="f27"/>
                    </a:cubicBezTo>
                    <a:cubicBezTo>
                      <a:pt x="f44" y="f28"/>
                      <a:pt x="f78" y="f27"/>
                      <a:pt x="f78" y="f27"/>
                    </a:cubicBezTo>
                    <a:cubicBezTo>
                      <a:pt x="f7" y="f28"/>
                      <a:pt x="f7" y="f28"/>
                      <a:pt x="f7" y="f28"/>
                    </a:cubicBezTo>
                    <a:cubicBezTo>
                      <a:pt x="f79" y="f28"/>
                      <a:pt x="f79" y="f28"/>
                      <a:pt x="f79" y="f28"/>
                    </a:cubicBezTo>
                    <a:cubicBezTo>
                      <a:pt x="f79" y="f28"/>
                      <a:pt x="f80" y="f28"/>
                      <a:pt x="f80" y="f73"/>
                    </a:cubicBezTo>
                    <a:cubicBezTo>
                      <a:pt x="f79" y="f29"/>
                      <a:pt x="f79" y="f29"/>
                      <a:pt x="f79" y="f29"/>
                    </a:cubicBezTo>
                    <a:cubicBezTo>
                      <a:pt x="f79" y="f29"/>
                      <a:pt x="f79" y="f29"/>
                      <a:pt x="f79" y="f29"/>
                    </a:cubicBezTo>
                    <a:cubicBezTo>
                      <a:pt x="f7" y="f31"/>
                      <a:pt x="f78" y="f36"/>
                      <a:pt x="f78" y="f36"/>
                    </a:cubicBezTo>
                    <a:cubicBezTo>
                      <a:pt x="f80" y="f38"/>
                      <a:pt x="f80" y="f38"/>
                      <a:pt x="f80" y="f38"/>
                    </a:cubicBezTo>
                    <a:cubicBezTo>
                      <a:pt x="f80" y="f38"/>
                      <a:pt x="f81" y="f38"/>
                      <a:pt x="f81" y="f39"/>
                    </a:cubicBezTo>
                    <a:cubicBezTo>
                      <a:pt x="f82" y="f41"/>
                      <a:pt x="f82" y="f49"/>
                      <a:pt x="f82" y="f49"/>
                    </a:cubicBezTo>
                    <a:cubicBezTo>
                      <a:pt x="f82" y="f49"/>
                      <a:pt x="f82" y="f49"/>
                      <a:pt x="f82" y="f49"/>
                    </a:cubicBezTo>
                    <a:cubicBezTo>
                      <a:pt x="f82" y="f43"/>
                      <a:pt x="f82" y="f83"/>
                      <a:pt x="f82" y="f83"/>
                    </a:cubicBezTo>
                    <a:cubicBezTo>
                      <a:pt x="f82" y="f83"/>
                      <a:pt x="f80" y="f78"/>
                      <a:pt x="f82" y="f78"/>
                    </a:cubicBezTo>
                    <a:cubicBezTo>
                      <a:pt x="f84" y="f78"/>
                      <a:pt x="f84" y="f78"/>
                      <a:pt x="f84" y="f78"/>
                    </a:cubicBezTo>
                    <a:cubicBezTo>
                      <a:pt x="f85" y="f78"/>
                      <a:pt x="f86" y="f7"/>
                      <a:pt x="f86" y="f7"/>
                    </a:cubicBezTo>
                    <a:cubicBezTo>
                      <a:pt x="f87" y="f78"/>
                      <a:pt x="f87" y="f78"/>
                      <a:pt x="f87" y="f78"/>
                    </a:cubicBezTo>
                    <a:cubicBezTo>
                      <a:pt x="f87" y="f78"/>
                      <a:pt x="f86" y="f44"/>
                      <a:pt x="f88" y="f43"/>
                    </a:cubicBezTo>
                    <a:cubicBezTo>
                      <a:pt x="f89" y="f49"/>
                      <a:pt x="f89" y="f49"/>
                      <a:pt x="f89" y="f49"/>
                    </a:cubicBezTo>
                    <a:cubicBezTo>
                      <a:pt x="f89" y="f49"/>
                      <a:pt x="f86" y="f41"/>
                      <a:pt x="f86" y="f39"/>
                    </a:cubicBezTo>
                    <a:cubicBezTo>
                      <a:pt x="f86" y="f39"/>
                      <a:pt x="f85" y="f39"/>
                      <a:pt x="f86" y="f38"/>
                    </a:cubicBezTo>
                    <a:cubicBezTo>
                      <a:pt x="f86" y="f60"/>
                      <a:pt x="f85" y="f60"/>
                      <a:pt x="f86" y="f36"/>
                    </a:cubicBezTo>
                    <a:cubicBezTo>
                      <a:pt x="f86" y="f36"/>
                      <a:pt x="f87" y="f36"/>
                      <a:pt x="f87" y="f33"/>
                    </a:cubicBezTo>
                    <a:cubicBezTo>
                      <a:pt x="f87" y="f33"/>
                      <a:pt x="f86" y="f29"/>
                      <a:pt x="f86" y="f29"/>
                    </a:cubicBezTo>
                    <a:cubicBezTo>
                      <a:pt x="f88" y="f73"/>
                      <a:pt x="f88" y="f73"/>
                      <a:pt x="f88" y="f73"/>
                    </a:cubicBezTo>
                    <a:cubicBezTo>
                      <a:pt x="f88" y="f73"/>
                      <a:pt x="f88" y="f28"/>
                      <a:pt x="f88" y="f28"/>
                    </a:cubicBezTo>
                    <a:cubicBezTo>
                      <a:pt x="f88" y="f27"/>
                      <a:pt x="f88" y="f25"/>
                      <a:pt x="f88" y="f25"/>
                    </a:cubicBezTo>
                    <a:cubicBezTo>
                      <a:pt x="f89" y="f25"/>
                      <a:pt x="f90" y="f76"/>
                      <a:pt x="f90" y="f76"/>
                    </a:cubicBezTo>
                    <a:cubicBezTo>
                      <a:pt x="f90" y="f76"/>
                      <a:pt x="f91" y="f76"/>
                      <a:pt x="f91" y="f76"/>
                    </a:cubicBezTo>
                    <a:cubicBezTo>
                      <a:pt x="f91" y="f74"/>
                      <a:pt x="f92" y="f23"/>
                      <a:pt x="f92" y="f23"/>
                    </a:cubicBezTo>
                    <a:cubicBezTo>
                      <a:pt x="f92" y="f23"/>
                      <a:pt x="f92" y="f23"/>
                      <a:pt x="f93" y="f22"/>
                    </a:cubicBezTo>
                    <a:cubicBezTo>
                      <a:pt x="f93" y="f21"/>
                      <a:pt x="f93" y="f20"/>
                      <a:pt x="f93" y="f20"/>
                    </a:cubicBezTo>
                    <a:cubicBezTo>
                      <a:pt x="f93" y="f75"/>
                      <a:pt x="f94" y="f19"/>
                      <a:pt x="f94" y="f19"/>
                    </a:cubicBezTo>
                    <a:cubicBezTo>
                      <a:pt x="f94" y="f17"/>
                      <a:pt x="f94" y="f17"/>
                      <a:pt x="f94" y="f17"/>
                    </a:cubicBezTo>
                    <a:cubicBezTo>
                      <a:pt x="f94" y="f17"/>
                      <a:pt x="f94" y="f16"/>
                      <a:pt x="f94" y="f16"/>
                    </a:cubicBezTo>
                    <a:cubicBezTo>
                      <a:pt x="f94" y="f15"/>
                      <a:pt x="f94" y="f12"/>
                      <a:pt x="f94" y="f12"/>
                    </a:cubicBezTo>
                    <a:cubicBezTo>
                      <a:pt x="f94" y="f11"/>
                      <a:pt x="f94" y="f11"/>
                      <a:pt x="f94" y="f11"/>
                    </a:cubicBezTo>
                    <a:cubicBezTo>
                      <a:pt x="f93" y="f72"/>
                      <a:pt x="f93" y="f72"/>
                      <a:pt x="f93" y="f72"/>
                    </a:cubicBezTo>
                    <a:cubicBezTo>
                      <a:pt x="f93" y="f71"/>
                      <a:pt x="f93" y="f71"/>
                      <a:pt x="f93" y="f71"/>
                    </a:cubicBezTo>
                    <a:cubicBezTo>
                      <a:pt x="f95" y="f69"/>
                      <a:pt x="f95" y="f69"/>
                      <a:pt x="f95" y="f69"/>
                    </a:cubicBezTo>
                    <a:cubicBezTo>
                      <a:pt x="f95" y="f69"/>
                      <a:pt x="f96" y="f68"/>
                      <a:pt x="f96" y="f69"/>
                    </a:cubicBezTo>
                    <a:cubicBezTo>
                      <a:pt x="f97" y="f69"/>
                      <a:pt x="f98" y="f70"/>
                      <a:pt x="f98" y="f70"/>
                    </a:cubicBezTo>
                    <a:cubicBezTo>
                      <a:pt x="f99" y="f70"/>
                      <a:pt x="f99" y="f70"/>
                      <a:pt x="f99" y="f70"/>
                    </a:cubicBezTo>
                    <a:cubicBezTo>
                      <a:pt x="f100" y="f69"/>
                      <a:pt x="f100" y="f69"/>
                      <a:pt x="f100" y="f69"/>
                    </a:cubicBezTo>
                    <a:cubicBezTo>
                      <a:pt x="f100" y="f69"/>
                      <a:pt x="f101" y="f69"/>
                      <a:pt x="f101" y="f70"/>
                    </a:cubicBezTo>
                    <a:cubicBezTo>
                      <a:pt x="f100" y="f70"/>
                      <a:pt x="f102" y="f71"/>
                      <a:pt x="f100" y="f72"/>
                    </a:cubicBezTo>
                    <a:cubicBezTo>
                      <a:pt x="f100" y="f72"/>
                      <a:pt x="f101" y="f9"/>
                      <a:pt x="f101" y="f11"/>
                    </a:cubicBezTo>
                    <a:cubicBezTo>
                      <a:pt x="f101" y="f13"/>
                      <a:pt x="f101" y="f13"/>
                      <a:pt x="f101" y="f15"/>
                    </a:cubicBezTo>
                    <a:cubicBezTo>
                      <a:pt x="f101" y="f16"/>
                      <a:pt x="f103" y="f16"/>
                      <a:pt x="f103" y="f17"/>
                    </a:cubicBezTo>
                    <a:cubicBezTo>
                      <a:pt x="f104" y="f17"/>
                      <a:pt x="f105" y="f19"/>
                      <a:pt x="f106" y="f19"/>
                    </a:cubicBezTo>
                    <a:cubicBezTo>
                      <a:pt x="f107" y="f19"/>
                      <a:pt x="f108" y="f75"/>
                      <a:pt x="f108" y="f19"/>
                    </a:cubicBezTo>
                    <a:cubicBezTo>
                      <a:pt x="f109" y="f19"/>
                      <a:pt x="f109" y="f19"/>
                      <a:pt x="f109" y="f17"/>
                    </a:cubicBezTo>
                    <a:cubicBezTo>
                      <a:pt x="f108" y="f16"/>
                      <a:pt x="f109" y="f15"/>
                      <a:pt x="f109" y="f15"/>
                    </a:cubicBezTo>
                    <a:cubicBezTo>
                      <a:pt x="f109" y="f15"/>
                      <a:pt x="f110" y="f15"/>
                      <a:pt x="f110" y="f15"/>
                    </a:cubicBezTo>
                    <a:cubicBezTo>
                      <a:pt x="f111" y="f15"/>
                      <a:pt x="f111" y="f16"/>
                      <a:pt x="f112" y="f15"/>
                    </a:cubicBezTo>
                    <a:cubicBezTo>
                      <a:pt x="f112" y="f15"/>
                      <a:pt x="f113" y="f12"/>
                      <a:pt x="f113" y="f12"/>
                    </a:cubicBezTo>
                    <a:cubicBezTo>
                      <a:pt x="f114" y="f12"/>
                      <a:pt x="f114" y="f12"/>
                      <a:pt x="f114" y="f12"/>
                    </a:cubicBezTo>
                    <a:cubicBezTo>
                      <a:pt x="f114" y="f12"/>
                      <a:pt x="f115" y="f13"/>
                      <a:pt x="f116" y="f13"/>
                    </a:cubicBezTo>
                    <a:cubicBezTo>
                      <a:pt x="f117" y="f13"/>
                      <a:pt x="f118" y="f13"/>
                      <a:pt x="f118" y="f13"/>
                    </a:cubicBezTo>
                    <a:cubicBezTo>
                      <a:pt x="f118" y="f13"/>
                      <a:pt x="f118" y="f12"/>
                      <a:pt x="f118" y="f15"/>
                    </a:cubicBezTo>
                    <a:cubicBezTo>
                      <a:pt x="f119" y="f16"/>
                      <a:pt x="f119" y="f16"/>
                      <a:pt x="f119" y="f16"/>
                    </a:cubicBezTo>
                    <a:cubicBezTo>
                      <a:pt x="f119" y="f16"/>
                      <a:pt x="f118" y="f16"/>
                      <a:pt x="f119" y="f19"/>
                    </a:cubicBezTo>
                    <a:cubicBezTo>
                      <a:pt x="f120" y="f75"/>
                      <a:pt x="f121" y="f75"/>
                      <a:pt x="f121" y="f20"/>
                    </a:cubicBezTo>
                    <a:cubicBezTo>
                      <a:pt x="f122" y="f20"/>
                      <a:pt x="f121" y="f22"/>
                      <a:pt x="f121" y="f22"/>
                    </a:cubicBezTo>
                    <a:cubicBezTo>
                      <a:pt x="f121" y="f22"/>
                      <a:pt x="f123" y="f22"/>
                      <a:pt x="f123" y="f22"/>
                    </a:cubicBezTo>
                    <a:cubicBezTo>
                      <a:pt x="f123" y="f21"/>
                      <a:pt x="f123" y="f21"/>
                      <a:pt x="f124" y="f21"/>
                    </a:cubicBezTo>
                    <a:cubicBezTo>
                      <a:pt x="f124" y="f21"/>
                      <a:pt x="f124" y="f21"/>
                      <a:pt x="f124" y="f21"/>
                    </a:cubicBezTo>
                    <a:cubicBezTo>
                      <a:pt x="f124" y="f21"/>
                      <a:pt x="f125" y="f20"/>
                      <a:pt x="f125" y="f75"/>
                    </a:cubicBezTo>
                    <a:cubicBezTo>
                      <a:pt x="f125" y="f75"/>
                      <a:pt x="f125" y="f16"/>
                      <a:pt x="f124" y="f16"/>
                    </a:cubicBezTo>
                    <a:cubicBezTo>
                      <a:pt x="f124" y="f16"/>
                      <a:pt x="f123" y="f16"/>
                      <a:pt x="f123" y="f15"/>
                    </a:cubicBezTo>
                    <a:cubicBezTo>
                      <a:pt x="f122" y="f12"/>
                      <a:pt x="f122" y="f12"/>
                      <a:pt x="f123" y="f12"/>
                    </a:cubicBezTo>
                    <a:cubicBezTo>
                      <a:pt x="f123" y="f12"/>
                      <a:pt x="f124" y="f13"/>
                      <a:pt x="f124" y="f13"/>
                    </a:cubicBezTo>
                    <a:cubicBezTo>
                      <a:pt x="f124" y="f13"/>
                      <a:pt x="f125" y="f11"/>
                      <a:pt x="f124" y="f11"/>
                    </a:cubicBezTo>
                    <a:cubicBezTo>
                      <a:pt x="f124" y="f9"/>
                      <a:pt x="f123" y="f72"/>
                      <a:pt x="f123" y="f72"/>
                    </a:cubicBezTo>
                    <a:cubicBezTo>
                      <a:pt x="f123" y="f72"/>
                      <a:pt x="f122" y="f9"/>
                      <a:pt x="f121" y="f72"/>
                    </a:cubicBezTo>
                    <a:cubicBezTo>
                      <a:pt x="f121" y="f72"/>
                      <a:pt x="f121" y="f72"/>
                      <a:pt x="f121" y="f71"/>
                    </a:cubicBezTo>
                    <a:cubicBezTo>
                      <a:pt x="f121" y="f71"/>
                      <a:pt x="f121" y="f69"/>
                      <a:pt x="f121" y="f69"/>
                    </a:cubicBezTo>
                    <a:cubicBezTo>
                      <a:pt x="f120" y="f69"/>
                      <a:pt x="f120" y="f69"/>
                      <a:pt x="f120" y="f69"/>
                    </a:cubicBezTo>
                    <a:cubicBezTo>
                      <a:pt x="f121" y="f126"/>
                      <a:pt x="f121" y="f126"/>
                      <a:pt x="f121" y="f126"/>
                    </a:cubicBezTo>
                    <a:cubicBezTo>
                      <a:pt x="f121" y="f67"/>
                      <a:pt x="f121" y="f67"/>
                      <a:pt x="f121" y="f67"/>
                    </a:cubicBezTo>
                    <a:cubicBezTo>
                      <a:pt x="f121" y="f67"/>
                      <a:pt x="f121" y="f66"/>
                      <a:pt x="f122" y="f66"/>
                    </a:cubicBezTo>
                    <a:cubicBezTo>
                      <a:pt x="f122" y="f65"/>
                      <a:pt x="f122" y="f65"/>
                      <a:pt x="f122" y="f64"/>
                    </a:cubicBezTo>
                    <a:cubicBezTo>
                      <a:pt x="f123" y="f64"/>
                      <a:pt x="f123" y="f63"/>
                      <a:pt x="f123" y="f63"/>
                    </a:cubicBezTo>
                    <a:cubicBezTo>
                      <a:pt x="f124" y="f63"/>
                      <a:pt x="f125" y="f63"/>
                      <a:pt x="f127" y="f63"/>
                    </a:cubicBezTo>
                    <a:cubicBezTo>
                      <a:pt x="f127" y="f63"/>
                      <a:pt x="f127" y="f128"/>
                      <a:pt x="f129" y="f128"/>
                    </a:cubicBezTo>
                    <a:cubicBezTo>
                      <a:pt x="f129" y="f128"/>
                      <a:pt x="f130" y="f63"/>
                      <a:pt x="f130" y="f63"/>
                    </a:cubicBezTo>
                    <a:cubicBezTo>
                      <a:pt x="f130" y="f63"/>
                      <a:pt x="f130" y="f63"/>
                      <a:pt x="f130" y="f64"/>
                    </a:cubicBezTo>
                    <a:cubicBezTo>
                      <a:pt x="f130" y="f64"/>
                      <a:pt x="f131" y="f66"/>
                      <a:pt x="f131" y="f66"/>
                    </a:cubicBezTo>
                    <a:cubicBezTo>
                      <a:pt x="f131" y="f66"/>
                      <a:pt x="f131" y="f66"/>
                      <a:pt x="f132" y="f66"/>
                    </a:cubicBezTo>
                    <a:cubicBezTo>
                      <a:pt x="f132" y="f66"/>
                      <a:pt x="f131" y="f66"/>
                      <a:pt x="f132" y="f66"/>
                    </a:cubicBezTo>
                    <a:cubicBezTo>
                      <a:pt x="f132" y="f67"/>
                      <a:pt x="f133" y="f66"/>
                      <a:pt x="f133" y="f66"/>
                    </a:cubicBezTo>
                    <a:cubicBezTo>
                      <a:pt x="f134" y="f66"/>
                      <a:pt x="f134" y="f66"/>
                      <a:pt x="f134" y="f66"/>
                    </a:cubicBezTo>
                    <a:cubicBezTo>
                      <a:pt x="f134" y="f66"/>
                      <a:pt x="f134" y="f66"/>
                      <a:pt x="f134" y="f65"/>
                    </a:cubicBezTo>
                    <a:cubicBezTo>
                      <a:pt x="f135" y="f65"/>
                      <a:pt x="f135" y="f64"/>
                      <a:pt x="f135" y="f63"/>
                    </a:cubicBezTo>
                    <a:cubicBezTo>
                      <a:pt x="f135" y="f63"/>
                      <a:pt x="f6" y="f63"/>
                      <a:pt x="f135" y="f128"/>
                    </a:cubicBezTo>
                    <a:cubicBezTo>
                      <a:pt x="f133" y="f62"/>
                      <a:pt x="f136" y="f62"/>
                      <a:pt x="f136" y="f62"/>
                    </a:cubicBezTo>
                    <a:cubicBezTo>
                      <a:pt x="f136" y="f62"/>
                      <a:pt x="f132" y="f137"/>
                      <a:pt x="f138" y="f137"/>
                    </a:cubicBezTo>
                    <a:cubicBezTo>
                      <a:pt x="f136" y="f59"/>
                      <a:pt x="f133" y="f58"/>
                      <a:pt x="f133" y="f58"/>
                    </a:cubicBezTo>
                    <a:cubicBezTo>
                      <a:pt x="f136" y="f56"/>
                      <a:pt x="f136" y="f56"/>
                      <a:pt x="f136" y="f56"/>
                    </a:cubicBezTo>
                    <a:cubicBezTo>
                      <a:pt x="f133" y="f139"/>
                      <a:pt x="f133" y="f139"/>
                      <a:pt x="f133" y="f139"/>
                    </a:cubicBezTo>
                    <a:cubicBezTo>
                      <a:pt x="f136" y="f55"/>
                      <a:pt x="f136" y="f55"/>
                      <a:pt x="f136" y="f55"/>
                    </a:cubicBezTo>
                    <a:cubicBezTo>
                      <a:pt x="f136" y="f55"/>
                      <a:pt x="f133" y="f54"/>
                      <a:pt x="f133" y="f54"/>
                    </a:cubicBezTo>
                    <a:cubicBezTo>
                      <a:pt x="f133" y="f53"/>
                      <a:pt x="f134" y="f50"/>
                      <a:pt x="f134" y="f50"/>
                    </a:cubicBezTo>
                    <a:cubicBezTo>
                      <a:pt x="f134" y="f50"/>
                      <a:pt x="f134" y="f48"/>
                      <a:pt x="f134" y="f140"/>
                    </a:cubicBezTo>
                    <a:cubicBezTo>
                      <a:pt x="f134" y="f140"/>
                      <a:pt x="f133" y="f47"/>
                      <a:pt x="f133" y="f47"/>
                    </a:cubicBezTo>
                    <a:cubicBezTo>
                      <a:pt x="f136" y="f46"/>
                      <a:pt x="f136" y="f46"/>
                      <a:pt x="f136" y="f46"/>
                    </a:cubicBezTo>
                    <a:cubicBezTo>
                      <a:pt x="f136" y="f46"/>
                      <a:pt x="f138" y="f42"/>
                      <a:pt x="f138" y="f42"/>
                    </a:cubicBezTo>
                    <a:cubicBezTo>
                      <a:pt x="f132" y="f45"/>
                      <a:pt x="f131" y="f45"/>
                      <a:pt x="f131" y="f45"/>
                    </a:cubicBezTo>
                    <a:cubicBezTo>
                      <a:pt x="f131" y="f45"/>
                      <a:pt x="f131" y="f47"/>
                      <a:pt x="f131" y="f47"/>
                    </a:cubicBezTo>
                    <a:cubicBezTo>
                      <a:pt x="f141" y="f140"/>
                      <a:pt x="f142" y="f140"/>
                      <a:pt x="f142" y="f140"/>
                    </a:cubicBezTo>
                    <a:cubicBezTo>
                      <a:pt x="f142" y="f140"/>
                      <a:pt x="f142" y="f140"/>
                      <a:pt x="f142" y="f140"/>
                    </a:cubicBezTo>
                    <a:cubicBezTo>
                      <a:pt x="f130" y="f140"/>
                      <a:pt x="f130" y="f140"/>
                      <a:pt x="f130" y="f140"/>
                    </a:cubicBezTo>
                    <a:cubicBezTo>
                      <a:pt x="f129" y="f50"/>
                      <a:pt x="f129" y="f50"/>
                      <a:pt x="f129" y="f50"/>
                    </a:cubicBezTo>
                    <a:cubicBezTo>
                      <a:pt x="f127" y="f51"/>
                      <a:pt x="f127" y="f51"/>
                      <a:pt x="f127" y="f51"/>
                    </a:cubicBezTo>
                    <a:cubicBezTo>
                      <a:pt x="f127" y="f51"/>
                      <a:pt x="f124" y="f52"/>
                      <a:pt x="f123" y="f52"/>
                    </a:cubicBezTo>
                    <a:cubicBezTo>
                      <a:pt x="f123" y="f52"/>
                      <a:pt x="f121" y="f52"/>
                      <a:pt x="f121" y="f52"/>
                    </a:cubicBezTo>
                    <a:cubicBezTo>
                      <a:pt x="f120" y="f51"/>
                      <a:pt x="f120" y="f51"/>
                      <a:pt x="f120" y="f51"/>
                    </a:cubicBezTo>
                    <a:cubicBezTo>
                      <a:pt x="f143" y="f50"/>
                      <a:pt x="f143" y="f50"/>
                      <a:pt x="f143" y="f50"/>
                    </a:cubicBezTo>
                    <a:cubicBezTo>
                      <a:pt x="f143" y="f50"/>
                      <a:pt x="f143" y="f50"/>
                      <a:pt x="f143" y="f50"/>
                    </a:cubicBezTo>
                    <a:cubicBezTo>
                      <a:pt x="f116" y="f48"/>
                      <a:pt x="f116" y="f48"/>
                      <a:pt x="f116" y="f48"/>
                    </a:cubicBezTo>
                    <a:cubicBezTo>
                      <a:pt x="f114" y="f140"/>
                      <a:pt x="f114" y="f140"/>
                      <a:pt x="f114" y="f140"/>
                    </a:cubicBezTo>
                    <a:cubicBezTo>
                      <a:pt x="f114" y="f46"/>
                      <a:pt x="f114" y="f46"/>
                      <a:pt x="f114" y="f46"/>
                    </a:cubicBezTo>
                    <a:cubicBezTo>
                      <a:pt x="f113" y="f42"/>
                      <a:pt x="f113" y="f42"/>
                      <a:pt x="f113" y="f42"/>
                    </a:cubicBezTo>
                    <a:cubicBezTo>
                      <a:pt x="f109" y="f37"/>
                      <a:pt x="f109" y="f37"/>
                      <a:pt x="f109" y="f37"/>
                    </a:cubicBezTo>
                    <a:cubicBezTo>
                      <a:pt x="f107" y="f40"/>
                      <a:pt x="f107" y="f40"/>
                      <a:pt x="f107" y="f40"/>
                    </a:cubicBezTo>
                    <a:cubicBezTo>
                      <a:pt x="f106" y="f40"/>
                      <a:pt x="f106" y="f40"/>
                      <a:pt x="f106" y="f40"/>
                    </a:cubicBezTo>
                    <a:cubicBezTo>
                      <a:pt x="f106" y="f40"/>
                      <a:pt x="f101" y="f40"/>
                      <a:pt x="f101" y="f40"/>
                    </a:cubicBezTo>
                    <a:cubicBezTo>
                      <a:pt x="f101" y="f40"/>
                      <a:pt x="f100" y="f40"/>
                      <a:pt x="f100" y="f40"/>
                    </a:cubicBezTo>
                    <a:cubicBezTo>
                      <a:pt x="f100" y="f40"/>
                      <a:pt x="f100" y="f40"/>
                      <a:pt x="f100" y="f40"/>
                    </a:cubicBezTo>
                    <a:cubicBezTo>
                      <a:pt x="f100" y="f40"/>
                      <a:pt x="f100" y="f40"/>
                      <a:pt x="f100" y="f40"/>
                    </a:cubicBezTo>
                    <a:cubicBezTo>
                      <a:pt x="f100" y="f40"/>
                      <a:pt x="f100" y="f40"/>
                      <a:pt x="f100" y="f40"/>
                    </a:cubicBezTo>
                    <a:cubicBezTo>
                      <a:pt x="f100" y="f40"/>
                      <a:pt x="f100" y="f40"/>
                      <a:pt x="f100" y="f40"/>
                    </a:cubicBezTo>
                    <a:cubicBezTo>
                      <a:pt x="f100" y="f40"/>
                      <a:pt x="f100" y="f40"/>
                      <a:pt x="f100" y="f40"/>
                    </a:cubicBezTo>
                    <a:cubicBezTo>
                      <a:pt x="f102" y="f40"/>
                      <a:pt x="f102" y="f40"/>
                      <a:pt x="f102" y="f40"/>
                    </a:cubicBezTo>
                    <a:cubicBezTo>
                      <a:pt x="f100" y="f34"/>
                      <a:pt x="f100" y="f34"/>
                      <a:pt x="f100" y="f34"/>
                    </a:cubicBezTo>
                    <a:cubicBezTo>
                      <a:pt x="f101" y="f34"/>
                      <a:pt x="f101" y="f34"/>
                      <a:pt x="f101" y="f34"/>
                    </a:cubicBezTo>
                    <a:cubicBezTo>
                      <a:pt x="f101" y="f32"/>
                      <a:pt x="f101" y="f32"/>
                      <a:pt x="f101" y="f32"/>
                    </a:cubicBezTo>
                    <a:cubicBezTo>
                      <a:pt x="f101" y="f32"/>
                      <a:pt x="f100" y="f30"/>
                      <a:pt x="f100" y="f30"/>
                    </a:cubicBezTo>
                    <a:cubicBezTo>
                      <a:pt x="f100" y="f30"/>
                      <a:pt x="f100" y="f26"/>
                      <a:pt x="f100" y="f26"/>
                    </a:cubicBezTo>
                    <a:cubicBezTo>
                      <a:pt x="f100" y="f26"/>
                      <a:pt x="f100" y="f26"/>
                      <a:pt x="f100" y="f26"/>
                    </a:cubicBezTo>
                    <a:cubicBezTo>
                      <a:pt x="f100" y="f26"/>
                      <a:pt x="f100" y="f18"/>
                      <a:pt x="f100" y="f18"/>
                    </a:cubicBezTo>
                    <a:cubicBezTo>
                      <a:pt x="f100" y="f18"/>
                      <a:pt x="f100" y="f18"/>
                      <a:pt x="f100" y="f18"/>
                    </a:cubicBezTo>
                    <a:cubicBezTo>
                      <a:pt x="f100" y="f10"/>
                      <a:pt x="f100" y="f10"/>
                      <a:pt x="f100" y="f10"/>
                    </a:cubicBezTo>
                    <a:cubicBezTo>
                      <a:pt x="f101" y="f144"/>
                      <a:pt x="f101" y="f144"/>
                      <a:pt x="f101" y="f144"/>
                    </a:cubicBezTo>
                    <a:cubicBezTo>
                      <a:pt x="f103" y="f145"/>
                      <a:pt x="f103" y="f145"/>
                      <a:pt x="f103" y="f145"/>
                    </a:cubicBezTo>
                    <a:cubicBezTo>
                      <a:pt x="f103" y="f145"/>
                      <a:pt x="f103" y="f146"/>
                      <a:pt x="f104" y="f146"/>
                    </a:cubicBezTo>
                    <a:cubicBezTo>
                      <a:pt x="f104" y="f147"/>
                      <a:pt x="f104" y="f148"/>
                      <a:pt x="f104" y="f148"/>
                    </a:cubicBezTo>
                    <a:cubicBezTo>
                      <a:pt x="f149" y="f150"/>
                      <a:pt x="f149" y="f150"/>
                      <a:pt x="f149" y="f150"/>
                    </a:cubicBezTo>
                    <a:cubicBezTo>
                      <a:pt x="f149" y="f150"/>
                      <a:pt x="f107" y="f151"/>
                      <a:pt x="f107" y="f151"/>
                    </a:cubicBezTo>
                    <a:cubicBezTo>
                      <a:pt x="f107" y="f152"/>
                      <a:pt x="f149" y="f153"/>
                      <a:pt x="f149" y="f153"/>
                    </a:cubicBezTo>
                    <a:cubicBezTo>
                      <a:pt x="f149" y="f154"/>
                      <a:pt x="f107" y="f155"/>
                      <a:pt x="f107" y="f155"/>
                    </a:cubicBezTo>
                    <a:cubicBezTo>
                      <a:pt x="f149" y="f155"/>
                      <a:pt x="f149" y="f156"/>
                      <a:pt x="f106" y="f156"/>
                    </a:cubicBezTo>
                    <a:cubicBezTo>
                      <a:pt x="f106" y="f156"/>
                      <a:pt x="f104" y="f156"/>
                      <a:pt x="f104" y="f157"/>
                    </a:cubicBezTo>
                    <a:cubicBezTo>
                      <a:pt x="f104" y="f157"/>
                      <a:pt x="f103" y="f158"/>
                      <a:pt x="f103" y="f158"/>
                    </a:cubicBezTo>
                    <a:cubicBezTo>
                      <a:pt x="f103" y="f158"/>
                      <a:pt x="f103" y="f159"/>
                      <a:pt x="f105" y="f159"/>
                    </a:cubicBezTo>
                    <a:cubicBezTo>
                      <a:pt x="f105" y="f159"/>
                      <a:pt x="f101" y="f159"/>
                      <a:pt x="f100" y="f160"/>
                    </a:cubicBezTo>
                    <a:cubicBezTo>
                      <a:pt x="f102" y="f160"/>
                      <a:pt x="f99" y="f161"/>
                      <a:pt x="f99" y="f161"/>
                    </a:cubicBezTo>
                    <a:cubicBezTo>
                      <a:pt x="f98" y="f161"/>
                      <a:pt x="f96" y="f162"/>
                      <a:pt x="f96" y="f162"/>
                    </a:cubicBezTo>
                    <a:cubicBezTo>
                      <a:pt x="f96" y="f162"/>
                      <a:pt x="f96" y="f162"/>
                      <a:pt x="f95" y="f162"/>
                    </a:cubicBezTo>
                    <a:cubicBezTo>
                      <a:pt x="f95" y="f162"/>
                      <a:pt x="f94" y="f163"/>
                      <a:pt x="f94" y="f163"/>
                    </a:cubicBezTo>
                    <a:cubicBezTo>
                      <a:pt x="f93" y="f163"/>
                      <a:pt x="f93" y="f163"/>
                      <a:pt x="f93" y="f163"/>
                    </a:cubicBezTo>
                    <a:cubicBezTo>
                      <a:pt x="f93" y="f163"/>
                      <a:pt x="f93" y="f163"/>
                      <a:pt x="f93" y="f163"/>
                    </a:cubicBezTo>
                    <a:cubicBezTo>
                      <a:pt x="f92" y="f163"/>
                      <a:pt x="f92" y="f163"/>
                      <a:pt x="f91" y="f164"/>
                    </a:cubicBezTo>
                    <a:cubicBezTo>
                      <a:pt x="f90" y="f164"/>
                      <a:pt x="f165" y="f164"/>
                      <a:pt x="f89" y="f164"/>
                    </a:cubicBezTo>
                    <a:cubicBezTo>
                      <a:pt x="f88" y="f164"/>
                      <a:pt x="f87" y="f164"/>
                      <a:pt x="f87" y="f164"/>
                    </a:cubicBezTo>
                    <a:cubicBezTo>
                      <a:pt x="f87" y="f164"/>
                      <a:pt x="f86" y="f166"/>
                      <a:pt x="f84" y="f166"/>
                    </a:cubicBezTo>
                    <a:cubicBezTo>
                      <a:pt x="f167" y="f164"/>
                      <a:pt x="f81" y="f163"/>
                      <a:pt x="f80" y="f163"/>
                    </a:cubicBezTo>
                    <a:cubicBezTo>
                      <a:pt x="f80" y="f163"/>
                      <a:pt x="f79" y="f164"/>
                      <a:pt x="f79" y="f164"/>
                    </a:cubicBezTo>
                    <a:cubicBezTo>
                      <a:pt x="f79" y="f164"/>
                      <a:pt x="f79" y="f166"/>
                      <a:pt x="f79" y="f166"/>
                    </a:cubicBezTo>
                    <a:cubicBezTo>
                      <a:pt x="f79" y="f166"/>
                      <a:pt x="f7" y="f168"/>
                      <a:pt x="f78" y="f169"/>
                    </a:cubicBezTo>
                    <a:cubicBezTo>
                      <a:pt x="f78" y="f169"/>
                      <a:pt x="f83" y="f169"/>
                      <a:pt x="f83" y="f169"/>
                    </a:cubicBezTo>
                    <a:cubicBezTo>
                      <a:pt x="f83" y="f169"/>
                      <a:pt x="f83" y="f169"/>
                      <a:pt x="f83" y="f168"/>
                    </a:cubicBezTo>
                    <a:cubicBezTo>
                      <a:pt x="f83" y="f166"/>
                      <a:pt x="f7" y="f166"/>
                      <a:pt x="f83" y="f166"/>
                    </a:cubicBezTo>
                    <a:cubicBezTo>
                      <a:pt x="f44" y="f168"/>
                      <a:pt x="f43" y="f168"/>
                      <a:pt x="f43" y="f168"/>
                    </a:cubicBezTo>
                    <a:cubicBezTo>
                      <a:pt x="f39" y="f166"/>
                      <a:pt x="f39" y="f166"/>
                      <a:pt x="f39" y="f166"/>
                    </a:cubicBezTo>
                    <a:cubicBezTo>
                      <a:pt x="f41" y="f168"/>
                      <a:pt x="f41" y="f168"/>
                      <a:pt x="f41" y="f168"/>
                    </a:cubicBezTo>
                    <a:cubicBezTo>
                      <a:pt x="f41" y="f168"/>
                      <a:pt x="f49" y="f168"/>
                      <a:pt x="f49" y="f168"/>
                    </a:cubicBezTo>
                    <a:cubicBezTo>
                      <a:pt x="f49" y="f169"/>
                      <a:pt x="f49" y="f169"/>
                      <a:pt x="f49" y="f169"/>
                    </a:cubicBezTo>
                    <a:cubicBezTo>
                      <a:pt x="f49" y="f169"/>
                      <a:pt x="f49" y="f170"/>
                      <a:pt x="f49" y="f170"/>
                    </a:cubicBezTo>
                    <a:cubicBezTo>
                      <a:pt x="f43" y="f170"/>
                      <a:pt x="f44" y="f171"/>
                      <a:pt x="f43" y="f171"/>
                    </a:cubicBezTo>
                    <a:cubicBezTo>
                      <a:pt x="f49" y="f171"/>
                      <a:pt x="f41" y="f171"/>
                      <a:pt x="f41" y="f171"/>
                    </a:cubicBezTo>
                    <a:cubicBezTo>
                      <a:pt x="f41" y="f172"/>
                      <a:pt x="f41" y="f172"/>
                      <a:pt x="f41" y="f172"/>
                    </a:cubicBezTo>
                    <a:cubicBezTo>
                      <a:pt x="f41" y="f172"/>
                      <a:pt x="f39" y="f5"/>
                      <a:pt x="f39" y="f5"/>
                    </a:cubicBezTo>
                    <a:cubicBezTo>
                      <a:pt x="f39" y="f172"/>
                      <a:pt x="f39" y="f171"/>
                      <a:pt x="f39" y="f171"/>
                    </a:cubicBezTo>
                    <a:cubicBezTo>
                      <a:pt x="f38" y="f171"/>
                      <a:pt x="f38" y="f171"/>
                      <a:pt x="f38" y="f172"/>
                    </a:cubicBezTo>
                    <a:cubicBezTo>
                      <a:pt x="f38" y="f5"/>
                      <a:pt x="f38" y="f5"/>
                      <a:pt x="f38" y="f5"/>
                    </a:cubicBezTo>
                    <a:cubicBezTo>
                      <a:pt x="f60" y="f5"/>
                      <a:pt x="f36" y="f5"/>
                      <a:pt x="f36" y="f5"/>
                    </a:cubicBezTo>
                    <a:cubicBezTo>
                      <a:pt x="f36" y="f5"/>
                      <a:pt x="f60" y="f172"/>
                      <a:pt x="f33" y="f172"/>
                    </a:cubicBezTo>
                    <a:cubicBezTo>
                      <a:pt x="f31" y="f172"/>
                      <a:pt x="f29" y="f171"/>
                      <a:pt x="f73" y="f171"/>
                    </a:cubicBezTo>
                    <a:cubicBezTo>
                      <a:pt x="f28" y="f170"/>
                      <a:pt x="f28" y="f169"/>
                      <a:pt x="f28" y="f169"/>
                    </a:cubicBezTo>
                    <a:cubicBezTo>
                      <a:pt x="f28" y="f168"/>
                      <a:pt x="f77" y="f168"/>
                      <a:pt x="f77" y="f166"/>
                    </a:cubicBezTo>
                    <a:cubicBezTo>
                      <a:pt x="f27" y="f166"/>
                      <a:pt x="f77" y="f166"/>
                      <a:pt x="f28" y="f164"/>
                    </a:cubicBezTo>
                    <a:cubicBezTo>
                      <a:pt x="f73" y="f164"/>
                      <a:pt x="f73" y="f164"/>
                      <a:pt x="f29" y="f164"/>
                    </a:cubicBezTo>
                    <a:cubicBezTo>
                      <a:pt x="f31" y="f163"/>
                      <a:pt x="f33" y="f164"/>
                      <a:pt x="f33" y="f164"/>
                    </a:cubicBezTo>
                    <a:cubicBezTo>
                      <a:pt x="f33" y="f164"/>
                      <a:pt x="f33" y="f164"/>
                      <a:pt x="f36" y="f163"/>
                    </a:cubicBezTo>
                    <a:cubicBezTo>
                      <a:pt x="f36" y="f163"/>
                      <a:pt x="f60" y="f164"/>
                      <a:pt x="f60" y="f163"/>
                    </a:cubicBezTo>
                    <a:cubicBezTo>
                      <a:pt x="f60" y="f162"/>
                      <a:pt x="f38" y="f173"/>
                      <a:pt x="f60" y="f173"/>
                    </a:cubicBezTo>
                    <a:cubicBezTo>
                      <a:pt x="f36" y="f173"/>
                      <a:pt x="f33" y="f161"/>
                      <a:pt x="f33" y="f173"/>
                    </a:cubicBezTo>
                    <a:cubicBezTo>
                      <a:pt x="f33" y="f173"/>
                      <a:pt x="f33" y="f162"/>
                      <a:pt x="f31" y="f162"/>
                    </a:cubicBezTo>
                    <a:cubicBezTo>
                      <a:pt x="f31" y="f162"/>
                      <a:pt x="f29" y="f162"/>
                      <a:pt x="f29" y="f162"/>
                    </a:cubicBezTo>
                    <a:cubicBezTo>
                      <a:pt x="f73" y="f161"/>
                      <a:pt x="f73" y="f161"/>
                      <a:pt x="f73" y="f161"/>
                    </a:cubicBezTo>
                    <a:cubicBezTo>
                      <a:pt x="f73" y="f161"/>
                      <a:pt x="f73" y="f160"/>
                      <a:pt x="f28" y="f160"/>
                    </a:cubicBezTo>
                    <a:cubicBezTo>
                      <a:pt x="f27" y="f160"/>
                      <a:pt x="f28" y="f160"/>
                      <a:pt x="f77" y="f160"/>
                    </a:cubicBezTo>
                    <a:cubicBezTo>
                      <a:pt x="f24" y="f160"/>
                      <a:pt x="f24" y="f161"/>
                      <a:pt x="f76" y="f161"/>
                    </a:cubicBezTo>
                    <a:cubicBezTo>
                      <a:pt x="f76" y="f161"/>
                      <a:pt x="f76" y="f161"/>
                      <a:pt x="f74" y="f161"/>
                    </a:cubicBezTo>
                    <a:cubicBezTo>
                      <a:pt x="f74" y="f161"/>
                      <a:pt x="f22" y="f162"/>
                      <a:pt x="f21" y="f161"/>
                    </a:cubicBezTo>
                    <a:cubicBezTo>
                      <a:pt x="f20" y="f160"/>
                      <a:pt x="f75" y="f159"/>
                      <a:pt x="f75" y="f159"/>
                    </a:cubicBezTo>
                    <a:cubicBezTo>
                      <a:pt x="f16" y="f159"/>
                      <a:pt x="f16" y="f159"/>
                      <a:pt x="f16" y="f159"/>
                    </a:cubicBezTo>
                    <a:cubicBezTo>
                      <a:pt x="f16" y="f159"/>
                      <a:pt x="f15" y="f159"/>
                      <a:pt x="f12" y="f159"/>
                    </a:cubicBezTo>
                    <a:cubicBezTo>
                      <a:pt x="f13" y="f159"/>
                      <a:pt x="f11" y="f159"/>
                      <a:pt x="f11" y="f159"/>
                    </a:cubicBezTo>
                    <a:cubicBezTo>
                      <a:pt x="f9" y="f174"/>
                      <a:pt x="f72" y="f161"/>
                      <a:pt x="f72" y="f161"/>
                    </a:cubicBezTo>
                    <a:cubicBezTo>
                      <a:pt x="f72" y="f161"/>
                      <a:pt x="f9" y="f162"/>
                      <a:pt x="f70" y="f161"/>
                    </a:cubicBezTo>
                    <a:cubicBezTo>
                      <a:pt x="f126" y="f159"/>
                      <a:pt x="f67" y="f159"/>
                      <a:pt x="f67" y="f159"/>
                    </a:cubicBezTo>
                    <a:cubicBezTo>
                      <a:pt x="f66" y="f159"/>
                      <a:pt x="f65" y="f174"/>
                      <a:pt x="f65" y="f174"/>
                    </a:cubicBezTo>
                    <a:cubicBezTo>
                      <a:pt x="f64" y="f159"/>
                      <a:pt x="f64" y="f159"/>
                      <a:pt x="f64" y="f159"/>
                    </a:cubicBezTo>
                    <a:cubicBezTo>
                      <a:pt x="f64" y="f159"/>
                      <a:pt x="f64" y="f159"/>
                      <a:pt x="f64" y="f159"/>
                    </a:cubicBezTo>
                    <a:cubicBezTo>
                      <a:pt x="f64" y="f159"/>
                      <a:pt x="f64" y="f159"/>
                      <a:pt x="f64" y="f159"/>
                    </a:cubicBezTo>
                    <a:cubicBezTo>
                      <a:pt x="f65" y="f159"/>
                      <a:pt x="f65" y="f160"/>
                      <a:pt x="f65" y="f160"/>
                    </a:cubicBezTo>
                    <a:cubicBezTo>
                      <a:pt x="f64" y="f161"/>
                      <a:pt x="f64" y="f161"/>
                      <a:pt x="f64" y="f161"/>
                    </a:cubicBezTo>
                    <a:cubicBezTo>
                      <a:pt x="f62" y="f160"/>
                      <a:pt x="f62" y="f160"/>
                      <a:pt x="f62" y="f160"/>
                    </a:cubicBezTo>
                    <a:cubicBezTo>
                      <a:pt x="f62" y="f160"/>
                      <a:pt x="f128" y="f160"/>
                      <a:pt x="f62" y="f160"/>
                    </a:cubicBezTo>
                    <a:cubicBezTo>
                      <a:pt x="f62" y="f160"/>
                      <a:pt x="f137" y="f160"/>
                      <a:pt x="f137" y="f160"/>
                    </a:cubicBezTo>
                    <a:cubicBezTo>
                      <a:pt x="f137" y="f174"/>
                      <a:pt x="f137" y="f174"/>
                      <a:pt x="f137" y="f174"/>
                    </a:cubicBezTo>
                    <a:cubicBezTo>
                      <a:pt x="f137" y="f174"/>
                      <a:pt x="f59" y="f174"/>
                      <a:pt x="f59" y="f174"/>
                    </a:cubicBezTo>
                    <a:cubicBezTo>
                      <a:pt x="f59" y="f174"/>
                      <a:pt x="f59" y="f158"/>
                      <a:pt x="f59" y="f158"/>
                    </a:cubicBezTo>
                    <a:cubicBezTo>
                      <a:pt x="f59" y="f158"/>
                      <a:pt x="f59" y="f157"/>
                      <a:pt x="f59" y="f157"/>
                    </a:cubicBezTo>
                    <a:cubicBezTo>
                      <a:pt x="f59" y="f157"/>
                      <a:pt x="f58" y="f157"/>
                      <a:pt x="f58" y="f157"/>
                    </a:cubicBezTo>
                    <a:cubicBezTo>
                      <a:pt x="f58" y="f157"/>
                      <a:pt x="f57" y="f157"/>
                      <a:pt x="f57" y="f157"/>
                    </a:cubicBezTo>
                    <a:cubicBezTo>
                      <a:pt x="f57" y="f157"/>
                      <a:pt x="f56" y="f155"/>
                      <a:pt x="f56" y="f155"/>
                    </a:cubicBezTo>
                    <a:cubicBezTo>
                      <a:pt x="f56" y="f155"/>
                      <a:pt x="f56" y="f154"/>
                      <a:pt x="f56" y="f154"/>
                    </a:cubicBezTo>
                    <a:cubicBezTo>
                      <a:pt x="f56" y="f154"/>
                      <a:pt x="f56" y="f154"/>
                      <a:pt x="f56" y="f153"/>
                    </a:cubicBezTo>
                    <a:cubicBezTo>
                      <a:pt x="f139" y="f153"/>
                      <a:pt x="f175" y="f153"/>
                      <a:pt x="f175" y="f153"/>
                    </a:cubicBezTo>
                    <a:cubicBezTo>
                      <a:pt x="f175" y="f153"/>
                      <a:pt x="f55" y="f153"/>
                      <a:pt x="f54" y="f153"/>
                    </a:cubicBezTo>
                    <a:cubicBezTo>
                      <a:pt x="f54" y="f153"/>
                      <a:pt x="f53" y="f153"/>
                      <a:pt x="f53" y="f153"/>
                    </a:cubicBezTo>
                    <a:cubicBezTo>
                      <a:pt x="f52" y="f153"/>
                      <a:pt x="f52" y="f152"/>
                      <a:pt x="f52" y="f152"/>
                    </a:cubicBezTo>
                    <a:cubicBezTo>
                      <a:pt x="f52" y="f152"/>
                      <a:pt x="f50" y="f153"/>
                      <a:pt x="f50" y="f153"/>
                    </a:cubicBezTo>
                    <a:cubicBezTo>
                      <a:pt x="f48" y="f153"/>
                      <a:pt x="f48" y="f154"/>
                      <a:pt x="f48" y="f155"/>
                    </a:cubicBezTo>
                    <a:cubicBezTo>
                      <a:pt x="f48" y="f155"/>
                      <a:pt x="f140" y="f157"/>
                      <a:pt x="f140" y="f157"/>
                    </a:cubicBezTo>
                    <a:cubicBezTo>
                      <a:pt x="f47" y="f156"/>
                      <a:pt x="f47" y="f156"/>
                      <a:pt x="f47" y="f156"/>
                    </a:cubicBezTo>
                    <a:cubicBezTo>
                      <a:pt x="f42" y="f156"/>
                      <a:pt x="f42" y="f156"/>
                      <a:pt x="f42" y="f156"/>
                    </a:cubicBezTo>
                    <a:cubicBezTo>
                      <a:pt x="f40" y="f157"/>
                      <a:pt x="f40" y="f157"/>
                      <a:pt x="f40" y="f157"/>
                    </a:cubicBezTo>
                    <a:cubicBezTo>
                      <a:pt x="f40" y="f155"/>
                      <a:pt x="f40" y="f155"/>
                      <a:pt x="f40" y="f155"/>
                    </a:cubicBezTo>
                    <a:cubicBezTo>
                      <a:pt x="f40" y="f155"/>
                      <a:pt x="f37" y="f154"/>
                      <a:pt x="f37" y="f154"/>
                    </a:cubicBezTo>
                    <a:cubicBezTo>
                      <a:pt x="f37" y="f154"/>
                      <a:pt x="f40" y="f154"/>
                      <a:pt x="f40" y="f154"/>
                    </a:cubicBezTo>
                    <a:cubicBezTo>
                      <a:pt x="f35" y="f153"/>
                      <a:pt x="f35" y="f153"/>
                      <a:pt x="f35" y="f153"/>
                    </a:cubicBezTo>
                    <a:cubicBezTo>
                      <a:pt x="f34" y="f153"/>
                      <a:pt x="f34" y="f153"/>
                      <a:pt x="f34" y="f153"/>
                    </a:cubicBezTo>
                    <a:cubicBezTo>
                      <a:pt x="f34" y="f153"/>
                      <a:pt x="f32" y="f151"/>
                      <a:pt x="f32" y="f151"/>
                    </a:cubicBezTo>
                    <a:cubicBezTo>
                      <a:pt x="f32" y="f150"/>
                      <a:pt x="f30" y="f150"/>
                      <a:pt x="f30" y="f150"/>
                    </a:cubicBezTo>
                    <a:cubicBezTo>
                      <a:pt x="f30" y="f150"/>
                      <a:pt x="f26" y="f150"/>
                      <a:pt x="f30" y="f148"/>
                    </a:cubicBezTo>
                    <a:cubicBezTo>
                      <a:pt x="f32" y="f148"/>
                      <a:pt x="f34" y="f148"/>
                      <a:pt x="f34" y="f148"/>
                    </a:cubicBezTo>
                    <a:cubicBezTo>
                      <a:pt x="f35" y="f148"/>
                      <a:pt x="f40" y="f148"/>
                      <a:pt x="f40" y="f148"/>
                    </a:cubicBezTo>
                    <a:cubicBezTo>
                      <a:pt x="f40" y="f148"/>
                      <a:pt x="f42" y="f150"/>
                      <a:pt x="f42" y="f150"/>
                    </a:cubicBezTo>
                    <a:cubicBezTo>
                      <a:pt x="f42" y="f148"/>
                      <a:pt x="f42" y="f148"/>
                      <a:pt x="f42" y="f148"/>
                    </a:cubicBezTo>
                    <a:cubicBezTo>
                      <a:pt x="f42" y="f146"/>
                      <a:pt x="f42" y="f146"/>
                      <a:pt x="f42" y="f146"/>
                    </a:cubicBezTo>
                    <a:cubicBezTo>
                      <a:pt x="f37" y="f146"/>
                      <a:pt x="f37" y="f146"/>
                      <a:pt x="f37" y="f146"/>
                    </a:cubicBezTo>
                    <a:cubicBezTo>
                      <a:pt x="f37" y="f146"/>
                      <a:pt x="f37" y="f176"/>
                      <a:pt x="f37" y="f176"/>
                    </a:cubicBezTo>
                    <a:cubicBezTo>
                      <a:pt x="f40" y="f145"/>
                      <a:pt x="f35" y="f145"/>
                      <a:pt x="f35" y="f145"/>
                    </a:cubicBezTo>
                    <a:cubicBezTo>
                      <a:pt x="f34" y="f177"/>
                      <a:pt x="f34" y="f177"/>
                      <a:pt x="f34" y="f144"/>
                    </a:cubicBezTo>
                    <a:cubicBezTo>
                      <a:pt x="f34" y="f8"/>
                      <a:pt x="f32" y="f10"/>
                      <a:pt x="f32" y="f10"/>
                    </a:cubicBezTo>
                    <a:cubicBezTo>
                      <a:pt x="f26" y="f18"/>
                      <a:pt x="f26" y="f18"/>
                      <a:pt x="f26" y="f18"/>
                    </a:cubicBezTo>
                    <a:cubicBezTo>
                      <a:pt x="f10" y="f30"/>
                      <a:pt x="f10" y="f30"/>
                      <a:pt x="f10" y="f30"/>
                    </a:cubicBezTo>
                    <a:cubicBezTo>
                      <a:pt x="f14" y="f30"/>
                      <a:pt x="f14" y="f30"/>
                      <a:pt x="f14" y="f30"/>
                    </a:cubicBezTo>
                    <a:cubicBezTo>
                      <a:pt x="f8" y="f32"/>
                      <a:pt x="f8" y="f32"/>
                      <a:pt x="f8" y="f32"/>
                    </a:cubicBezTo>
                    <a:cubicBezTo>
                      <a:pt x="f8" y="f34"/>
                      <a:pt x="f8" y="f34"/>
                      <a:pt x="f8" y="f34"/>
                    </a:cubicBezTo>
                    <a:cubicBezTo>
                      <a:pt x="f177" y="f35"/>
                      <a:pt x="f177" y="f35"/>
                      <a:pt x="f177" y="f35"/>
                    </a:cubicBezTo>
                    <a:cubicBezTo>
                      <a:pt x="f177" y="f37"/>
                      <a:pt x="f177" y="f37"/>
                      <a:pt x="f177" y="f37"/>
                    </a:cubicBezTo>
                    <a:cubicBezTo>
                      <a:pt x="f145" y="f42"/>
                      <a:pt x="f145" y="f42"/>
                      <a:pt x="f145" y="f42"/>
                    </a:cubicBezTo>
                    <a:cubicBezTo>
                      <a:pt x="f176" y="f42"/>
                      <a:pt x="f176" y="f42"/>
                      <a:pt x="f176" y="f42"/>
                    </a:cubicBezTo>
                    <a:cubicBezTo>
                      <a:pt x="f146" y="f46"/>
                      <a:pt x="f146" y="f46"/>
                      <a:pt x="f146" y="f46"/>
                    </a:cubicBezTo>
                    <a:cubicBezTo>
                      <a:pt x="f146" y="f46"/>
                      <a:pt x="f147" y="f47"/>
                      <a:pt x="f147" y="f47"/>
                    </a:cubicBezTo>
                    <a:cubicBezTo>
                      <a:pt x="f148" y="f47"/>
                      <a:pt x="f150" y="f140"/>
                      <a:pt x="f150" y="f140"/>
                    </a:cubicBezTo>
                    <a:cubicBezTo>
                      <a:pt x="f152" y="f140"/>
                      <a:pt x="f152" y="f140"/>
                      <a:pt x="f152" y="f140"/>
                    </a:cubicBezTo>
                    <a:cubicBezTo>
                      <a:pt x="f152" y="f140"/>
                      <a:pt x="f153" y="f140"/>
                      <a:pt x="f154" y="f48"/>
                    </a:cubicBezTo>
                    <a:cubicBezTo>
                      <a:pt x="f154" y="f50"/>
                      <a:pt x="f154" y="f50"/>
                      <a:pt x="f154" y="f50"/>
                    </a:cubicBezTo>
                    <a:cubicBezTo>
                      <a:pt x="f154" y="f51"/>
                      <a:pt x="f153" y="f52"/>
                      <a:pt x="f153" y="f52"/>
                    </a:cubicBezTo>
                    <a:cubicBezTo>
                      <a:pt x="f153" y="f54"/>
                      <a:pt x="f153" y="f54"/>
                      <a:pt x="f153" y="f54"/>
                    </a:cubicBezTo>
                    <a:cubicBezTo>
                      <a:pt x="f153" y="f54"/>
                      <a:pt x="f154" y="f54"/>
                      <a:pt x="f154" y="f55"/>
                    </a:cubicBezTo>
                    <a:cubicBezTo>
                      <a:pt x="f154" y="f55"/>
                      <a:pt x="f154" y="f175"/>
                      <a:pt x="f154" y="f175"/>
                    </a:cubicBezTo>
                    <a:cubicBezTo>
                      <a:pt x="f154" y="f175"/>
                      <a:pt x="f154" y="f139"/>
                      <a:pt x="f154" y="f139"/>
                    </a:cubicBezTo>
                    <a:cubicBezTo>
                      <a:pt x="f154" y="f139"/>
                      <a:pt x="f154" y="f56"/>
                      <a:pt x="f154" y="f56"/>
                    </a:cubicBezTo>
                    <a:cubicBezTo>
                      <a:pt x="f154" y="f56"/>
                      <a:pt x="f154" y="f57"/>
                      <a:pt x="f155" y="f58"/>
                    </a:cubicBezTo>
                    <a:cubicBezTo>
                      <a:pt x="f155" y="f58"/>
                      <a:pt x="f156" y="f59"/>
                      <a:pt x="f156" y="f59"/>
                    </a:cubicBezTo>
                    <a:cubicBezTo>
                      <a:pt x="f156" y="f59"/>
                      <a:pt x="f158" y="f59"/>
                      <a:pt x="f158" y="f59"/>
                    </a:cubicBezTo>
                    <a:cubicBezTo>
                      <a:pt x="f158" y="f137"/>
                      <a:pt x="f159" y="f137"/>
                      <a:pt x="f159" y="f137"/>
                    </a:cubicBezTo>
                    <a:cubicBezTo>
                      <a:pt x="f161" y="f62"/>
                      <a:pt x="f161" y="f62"/>
                      <a:pt x="f161" y="f62"/>
                    </a:cubicBezTo>
                    <a:cubicBezTo>
                      <a:pt x="f164" y="f65"/>
                      <a:pt x="f164" y="f65"/>
                      <a:pt x="f164" y="f65"/>
                    </a:cubicBezTo>
                    <a:cubicBezTo>
                      <a:pt x="f164" y="f65"/>
                      <a:pt x="f164" y="f66"/>
                      <a:pt x="f164" y="f66"/>
                    </a:cubicBezTo>
                    <a:cubicBezTo>
                      <a:pt x="f164" y="f66"/>
                      <a:pt x="f164" y="f126"/>
                      <a:pt x="f164" y="f126"/>
                    </a:cubicBezTo>
                    <a:cubicBezTo>
                      <a:pt x="f164" y="f68"/>
                      <a:pt x="f166" y="f69"/>
                      <a:pt x="f166" y="f69"/>
                    </a:cubicBezTo>
                    <a:cubicBezTo>
                      <a:pt x="f168" y="f70"/>
                      <a:pt x="f168" y="f70"/>
                      <a:pt x="f168" y="f70"/>
                    </a:cubicBezTo>
                    <a:cubicBezTo>
                      <a:pt x="f168" y="f72"/>
                      <a:pt x="f168" y="f72"/>
                      <a:pt x="f168" y="f72"/>
                    </a:cubicBezTo>
                    <a:cubicBezTo>
                      <a:pt x="f168" y="f9"/>
                      <a:pt x="f168" y="f9"/>
                      <a:pt x="f168" y="f9"/>
                    </a:cubicBezTo>
                    <a:cubicBezTo>
                      <a:pt x="f166" y="f11"/>
                      <a:pt x="f166" y="f11"/>
                      <a:pt x="f166" y="f11"/>
                    </a:cubicBezTo>
                    <a:cubicBezTo>
                      <a:pt x="f164" y="f13"/>
                      <a:pt x="f164" y="f13"/>
                      <a:pt x="f164" y="f13"/>
                    </a:cubicBezTo>
                    <a:cubicBezTo>
                      <a:pt x="f164" y="f16"/>
                      <a:pt x="f164" y="f16"/>
                      <a:pt x="f164" y="f16"/>
                    </a:cubicBezTo>
                    <a:cubicBezTo>
                      <a:pt x="f166" y="f19"/>
                      <a:pt x="f166" y="f19"/>
                      <a:pt x="f166" y="f19"/>
                    </a:cubicBezTo>
                    <a:cubicBezTo>
                      <a:pt x="f166" y="f20"/>
                      <a:pt x="f166" y="f20"/>
                      <a:pt x="f166" y="f20"/>
                    </a:cubicBezTo>
                    <a:cubicBezTo>
                      <a:pt x="f169" y="f20"/>
                      <a:pt x="f169" y="f20"/>
                      <a:pt x="f169" y="f20"/>
                    </a:cubicBezTo>
                    <a:cubicBezTo>
                      <a:pt x="f169" y="f20"/>
                      <a:pt x="f170" y="f21"/>
                      <a:pt x="f171" y="f21"/>
                    </a:cubicBezTo>
                    <a:cubicBezTo>
                      <a:pt x="f171" y="f21"/>
                      <a:pt x="f172" y="f22"/>
                      <a:pt x="f172" y="f22"/>
                    </a:cubicBezTo>
                    <a:cubicBezTo>
                      <a:pt x="f5" y="f23"/>
                      <a:pt x="f5" y="f23"/>
                      <a:pt x="f5" y="f23"/>
                    </a:cubicBezTo>
                    <a:cubicBezTo>
                      <a:pt x="f172" y="f74"/>
                      <a:pt x="f172" y="f74"/>
                      <a:pt x="f172" y="f74"/>
                    </a:cubicBezTo>
                    <a:cubicBezTo>
                      <a:pt x="f172" y="f24"/>
                      <a:pt x="f172" y="f24"/>
                      <a:pt x="f172" y="f24"/>
                    </a:cubicBezTo>
                    <a:cubicBezTo>
                      <a:pt x="f171" y="f24"/>
                      <a:pt x="f171" y="f24"/>
                      <a:pt x="f171" y="f24"/>
                    </a:cubicBezTo>
                    <a:cubicBezTo>
                      <a:pt x="f169" y="f76"/>
                      <a:pt x="f169" y="f76"/>
                      <a:pt x="f169" y="f76"/>
                    </a:cubicBezTo>
                    <a:cubicBezTo>
                      <a:pt x="f166" y="f24"/>
                      <a:pt x="f166" y="f24"/>
                      <a:pt x="f166" y="f24"/>
                    </a:cubicBezTo>
                    <a:cubicBezTo>
                      <a:pt x="f162" y="f76"/>
                      <a:pt x="f162" y="f76"/>
                      <a:pt x="f162" y="f76"/>
                    </a:cubicBezTo>
                    <a:cubicBezTo>
                      <a:pt x="f162" y="f76"/>
                      <a:pt x="f162" y="f74"/>
                      <a:pt x="f173" y="f23"/>
                    </a:cubicBezTo>
                    <a:cubicBezTo>
                      <a:pt x="f161" y="f22"/>
                      <a:pt x="f160" y="f22"/>
                      <a:pt x="f160" y="f22"/>
                    </a:cubicBezTo>
                    <a:cubicBezTo>
                      <a:pt x="f159" y="f20"/>
                      <a:pt x="f159" y="f20"/>
                      <a:pt x="f159" y="f20"/>
                    </a:cubicBezTo>
                    <a:cubicBezTo>
                      <a:pt x="f160" y="f20"/>
                      <a:pt x="f160" y="f20"/>
                      <a:pt x="f160" y="f20"/>
                    </a:cubicBezTo>
                    <a:cubicBezTo>
                      <a:pt x="f160" y="f19"/>
                      <a:pt x="f160" y="f19"/>
                      <a:pt x="f160" y="f19"/>
                    </a:cubicBezTo>
                    <a:cubicBezTo>
                      <a:pt x="f173" y="f17"/>
                      <a:pt x="f173" y="f17"/>
                      <a:pt x="f173" y="f17"/>
                    </a:cubicBezTo>
                    <a:cubicBezTo>
                      <a:pt x="f173" y="f17"/>
                      <a:pt x="f173" y="f16"/>
                      <a:pt x="f173" y="f16"/>
                    </a:cubicBezTo>
                    <a:cubicBezTo>
                      <a:pt x="f161" y="f15"/>
                      <a:pt x="f160" y="f13"/>
                      <a:pt x="f160" y="f13"/>
                    </a:cubicBezTo>
                    <a:cubicBezTo>
                      <a:pt x="f158" y="f11"/>
                      <a:pt x="f158" y="f11"/>
                      <a:pt x="f158" y="f11"/>
                    </a:cubicBezTo>
                    <a:cubicBezTo>
                      <a:pt x="f155" y="f9"/>
                      <a:pt x="f155" y="f9"/>
                      <a:pt x="f155" y="f9"/>
                    </a:cubicBezTo>
                    <a:cubicBezTo>
                      <a:pt x="f154" y="f72"/>
                      <a:pt x="f154" y="f72"/>
                      <a:pt x="f154" y="f72"/>
                    </a:cubicBezTo>
                    <a:cubicBezTo>
                      <a:pt x="f152" y="f71"/>
                      <a:pt x="f152" y="f71"/>
                      <a:pt x="f152" y="f71"/>
                    </a:cubicBezTo>
                    <a:cubicBezTo>
                      <a:pt x="f152" y="f71"/>
                      <a:pt x="f148" y="f71"/>
                      <a:pt x="f148" y="f71"/>
                    </a:cubicBezTo>
                    <a:cubicBezTo>
                      <a:pt x="f148" y="f71"/>
                      <a:pt x="f145" y="f71"/>
                      <a:pt x="f145" y="f71"/>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6" name="Freeform 51">
                <a:extLst>
                  <a:ext uri="{FF2B5EF4-FFF2-40B4-BE49-F238E27FC236}">
                    <a16:creationId xmlns:a16="http://schemas.microsoft.com/office/drawing/2014/main" id="{119FDFF9-7804-436A-968B-778847F6D49A}"/>
                  </a:ext>
                </a:extLst>
              </p:cNvPr>
              <p:cNvSpPr/>
              <p:nvPr/>
            </p:nvSpPr>
            <p:spPr>
              <a:xfrm>
                <a:off x="3686723" y="2177049"/>
                <a:ext cx="590510" cy="353516"/>
              </a:xfrm>
              <a:custGeom>
                <a:avLst/>
                <a:gdLst>
                  <a:gd name="f0" fmla="val 10800000"/>
                  <a:gd name="f1" fmla="val 5400000"/>
                  <a:gd name="f2" fmla="val 180"/>
                  <a:gd name="f3" fmla="val w"/>
                  <a:gd name="f4" fmla="val h"/>
                  <a:gd name="f5" fmla="val 0"/>
                  <a:gd name="f6" fmla="val 217"/>
                  <a:gd name="f7" fmla="val 134"/>
                  <a:gd name="f8" fmla="val 19"/>
                  <a:gd name="f9" fmla="val 45"/>
                  <a:gd name="f10" fmla="val 24"/>
                  <a:gd name="f11" fmla="val 40"/>
                  <a:gd name="f12" fmla="val 30"/>
                  <a:gd name="f13" fmla="val 35"/>
                  <a:gd name="f14" fmla="val 31"/>
                  <a:gd name="f15" fmla="val 33"/>
                  <a:gd name="f16" fmla="val 34"/>
                  <a:gd name="f17" fmla="val 36"/>
                  <a:gd name="f18" fmla="val 32"/>
                  <a:gd name="f19" fmla="val 37"/>
                  <a:gd name="f20" fmla="val 41"/>
                  <a:gd name="f21" fmla="val 42"/>
                  <a:gd name="f22" fmla="val 43"/>
                  <a:gd name="f23" fmla="val 46"/>
                  <a:gd name="f24" fmla="val 54"/>
                  <a:gd name="f25" fmla="val 50"/>
                  <a:gd name="f26" fmla="val 55"/>
                  <a:gd name="f27" fmla="val 53"/>
                  <a:gd name="f28" fmla="val 56"/>
                  <a:gd name="f29" fmla="val 58"/>
                  <a:gd name="f30" fmla="val 59"/>
                  <a:gd name="f31" fmla="val 61"/>
                  <a:gd name="f32" fmla="val 60"/>
                  <a:gd name="f33" fmla="val 64"/>
                  <a:gd name="f34" fmla="val 62"/>
                  <a:gd name="f35" fmla="val 66"/>
                  <a:gd name="f36" fmla="val 68"/>
                  <a:gd name="f37" fmla="val 71"/>
                  <a:gd name="f38" fmla="val 69"/>
                  <a:gd name="f39" fmla="val 76"/>
                  <a:gd name="f40" fmla="val 77"/>
                  <a:gd name="f41" fmla="val 70"/>
                  <a:gd name="f42" fmla="val 78"/>
                  <a:gd name="f43" fmla="val 83"/>
                  <a:gd name="f44" fmla="val 65"/>
                  <a:gd name="f45" fmla="val 84"/>
                  <a:gd name="f46" fmla="val 63"/>
                  <a:gd name="f47" fmla="val 87"/>
                  <a:gd name="f48" fmla="val 88"/>
                  <a:gd name="f49" fmla="val 89"/>
                  <a:gd name="f50" fmla="val 57"/>
                  <a:gd name="f51" fmla="val 92"/>
                  <a:gd name="f52" fmla="val 49"/>
                  <a:gd name="f53" fmla="val 47"/>
                  <a:gd name="f54" fmla="val 39"/>
                  <a:gd name="f55" fmla="val 86"/>
                  <a:gd name="f56" fmla="val 29"/>
                  <a:gd name="f57" fmla="val 82"/>
                  <a:gd name="f58" fmla="val 21"/>
                  <a:gd name="f59" fmla="val 16"/>
                  <a:gd name="f60" fmla="val 15"/>
                  <a:gd name="f61" fmla="val 11"/>
                  <a:gd name="f62" fmla="val 94"/>
                  <a:gd name="f63" fmla="val 6"/>
                  <a:gd name="f64" fmla="val 99"/>
                  <a:gd name="f65" fmla="val 3"/>
                  <a:gd name="f66" fmla="val 103"/>
                  <a:gd name="f67" fmla="val 108"/>
                  <a:gd name="f68" fmla="val 2"/>
                  <a:gd name="f69" fmla="val 112"/>
                  <a:gd name="f70" fmla="val 116"/>
                  <a:gd name="f71" fmla="val 4"/>
                  <a:gd name="f72" fmla="val 121"/>
                  <a:gd name="f73" fmla="val 125"/>
                  <a:gd name="f74" fmla="val 5"/>
                  <a:gd name="f75" fmla="val 130"/>
                  <a:gd name="f76" fmla="val 7"/>
                  <a:gd name="f77" fmla="val 139"/>
                  <a:gd name="f78" fmla="val 13"/>
                  <a:gd name="f79" fmla="val 142"/>
                  <a:gd name="f80" fmla="val 17"/>
                  <a:gd name="f81" fmla="val 145"/>
                  <a:gd name="f82" fmla="val 18"/>
                  <a:gd name="f83" fmla="val 147"/>
                  <a:gd name="f84" fmla="val 20"/>
                  <a:gd name="f85" fmla="val 149"/>
                  <a:gd name="f86" fmla="val 150"/>
                  <a:gd name="f87" fmla="val 151"/>
                  <a:gd name="f88" fmla="val 152"/>
                  <a:gd name="f89" fmla="val 154"/>
                  <a:gd name="f90" fmla="val 155"/>
                  <a:gd name="f91" fmla="val 14"/>
                  <a:gd name="f92" fmla="val 157"/>
                  <a:gd name="f93" fmla="val 159"/>
                  <a:gd name="f94" fmla="val 167"/>
                  <a:gd name="f95" fmla="val 171"/>
                  <a:gd name="f96" fmla="val 177"/>
                  <a:gd name="f97" fmla="val 184"/>
                  <a:gd name="f98" fmla="val 187"/>
                  <a:gd name="f99" fmla="val 188"/>
                  <a:gd name="f100" fmla="val 189"/>
                  <a:gd name="f101" fmla="val 191"/>
                  <a:gd name="f102" fmla="val 192"/>
                  <a:gd name="f103" fmla="val 190"/>
                  <a:gd name="f104" fmla="val 196"/>
                  <a:gd name="f105" fmla="val 200"/>
                  <a:gd name="f106" fmla="val 198"/>
                  <a:gd name="f107" fmla="val 203"/>
                  <a:gd name="f108" fmla="val 207"/>
                  <a:gd name="f109" fmla="val 206"/>
                  <a:gd name="f110" fmla="val 208"/>
                  <a:gd name="f111" fmla="val 209"/>
                  <a:gd name="f112" fmla="val 211"/>
                  <a:gd name="f113" fmla="val 212"/>
                  <a:gd name="f114" fmla="val 213"/>
                  <a:gd name="f115" fmla="val 67"/>
                  <a:gd name="f116" fmla="val 216"/>
                  <a:gd name="f117" fmla="val 75"/>
                  <a:gd name="f118" fmla="val 79"/>
                  <a:gd name="f119" fmla="val 80"/>
                  <a:gd name="f120" fmla="val 81"/>
                  <a:gd name="f121" fmla="val 210"/>
                  <a:gd name="f122" fmla="val 90"/>
                  <a:gd name="f123" fmla="val 205"/>
                  <a:gd name="f124" fmla="val 95"/>
                  <a:gd name="f125" fmla="val 100"/>
                  <a:gd name="f126" fmla="val 197"/>
                  <a:gd name="f127" fmla="val 186"/>
                  <a:gd name="f128" fmla="val 106"/>
                  <a:gd name="f129" fmla="val 185"/>
                  <a:gd name="f130" fmla="val 183"/>
                  <a:gd name="f131" fmla="val 179"/>
                  <a:gd name="f132" fmla="val 113"/>
                  <a:gd name="f133" fmla="val 114"/>
                  <a:gd name="f134" fmla="val 115"/>
                  <a:gd name="f135" fmla="val 174"/>
                  <a:gd name="f136" fmla="val 169"/>
                  <a:gd name="f137" fmla="val 165"/>
                  <a:gd name="f138" fmla="val 163"/>
                  <a:gd name="f139" fmla="val 110"/>
                  <a:gd name="f140" fmla="val 160"/>
                  <a:gd name="f141" fmla="val 109"/>
                  <a:gd name="f142" fmla="val 105"/>
                  <a:gd name="f143" fmla="val 153"/>
                  <a:gd name="f144" fmla="val 104"/>
                  <a:gd name="f145" fmla="val 101"/>
                  <a:gd name="f146" fmla="val 146"/>
                  <a:gd name="f147" fmla="val 143"/>
                  <a:gd name="f148" fmla="val 97"/>
                  <a:gd name="f149" fmla="val 135"/>
                  <a:gd name="f150" fmla="val 98"/>
                  <a:gd name="f151" fmla="val 128"/>
                  <a:gd name="f152" fmla="val 124"/>
                  <a:gd name="f153" fmla="val 123"/>
                  <a:gd name="f154" fmla="val 96"/>
                  <a:gd name="f155" fmla="val 119"/>
                  <a:gd name="f156" fmla="val 93"/>
                  <a:gd name="f157" fmla="val 117"/>
                  <a:gd name="f158" fmla="val 102"/>
                  <a:gd name="f159" fmla="val 107"/>
                  <a:gd name="f160" fmla="val 48"/>
                  <a:gd name="f161" fmla="val 25"/>
                  <a:gd name="f162" fmla="val 118"/>
                  <a:gd name="f163" fmla="val 120"/>
                  <a:gd name="f164" fmla="val 122"/>
                  <a:gd name="f165" fmla="val 10"/>
                  <a:gd name="f166" fmla="val 129"/>
                  <a:gd name="f167" fmla="val 8"/>
                  <a:gd name="f168" fmla="val 9"/>
                  <a:gd name="f169" fmla="val 131"/>
                  <a:gd name="f170" fmla="val 133"/>
                  <a:gd name="f171" fmla="val 126"/>
                  <a:gd name="f172" fmla="val 1"/>
                  <a:gd name="f173" fmla="val 91"/>
                  <a:gd name="f174" fmla="val 74"/>
                  <a:gd name="f175" fmla="val 51"/>
                  <a:gd name="f176" fmla="val 12"/>
                  <a:gd name="f177" fmla="+- 0 0 -90"/>
                  <a:gd name="f178" fmla="*/ f3 1 217"/>
                  <a:gd name="f179" fmla="*/ f4 1 134"/>
                  <a:gd name="f180" fmla="val f5"/>
                  <a:gd name="f181" fmla="val f6"/>
                  <a:gd name="f182" fmla="val f7"/>
                  <a:gd name="f183" fmla="*/ f177 f0 1"/>
                  <a:gd name="f184" fmla="+- f182 0 f180"/>
                  <a:gd name="f185" fmla="+- f181 0 f180"/>
                  <a:gd name="f186" fmla="*/ f183 1 f2"/>
                  <a:gd name="f187" fmla="*/ f185 1 217"/>
                  <a:gd name="f188" fmla="*/ f184 1 134"/>
                  <a:gd name="f189" fmla="*/ 31 f185 1"/>
                  <a:gd name="f190" fmla="*/ 35 f184 1"/>
                  <a:gd name="f191" fmla="*/ 42 f185 1"/>
                  <a:gd name="f192" fmla="*/ 43 f184 1"/>
                  <a:gd name="f193" fmla="*/ 55 f185 1"/>
                  <a:gd name="f194" fmla="*/ 53 f184 1"/>
                  <a:gd name="f195" fmla="*/ 66 f185 1"/>
                  <a:gd name="f196" fmla="*/ 68 f184 1"/>
                  <a:gd name="f197" fmla="*/ 83 f185 1"/>
                  <a:gd name="f198" fmla="*/ 64 f184 1"/>
                  <a:gd name="f199" fmla="*/ 87 f185 1"/>
                  <a:gd name="f200" fmla="*/ 37 f184 1"/>
                  <a:gd name="f201" fmla="*/ 16 f184 1"/>
                  <a:gd name="f202" fmla="*/ 99 f185 1"/>
                  <a:gd name="f203" fmla="*/ 3 f184 1"/>
                  <a:gd name="f204" fmla="*/ 112 f185 1"/>
                  <a:gd name="f205" fmla="*/ 2 f184 1"/>
                  <a:gd name="f206" fmla="*/ 125 f185 1"/>
                  <a:gd name="f207" fmla="*/ 5 f184 1"/>
                  <a:gd name="f208" fmla="*/ 142 f185 1"/>
                  <a:gd name="f209" fmla="*/ 17 f184 1"/>
                  <a:gd name="f210" fmla="*/ 152 f185 1"/>
                  <a:gd name="f211" fmla="*/ 159 f185 1"/>
                  <a:gd name="f212" fmla="*/ 11 f184 1"/>
                  <a:gd name="f213" fmla="*/ 177 f185 1"/>
                  <a:gd name="f214" fmla="*/ 184 f185 1"/>
                  <a:gd name="f215" fmla="*/ 18 f184 1"/>
                  <a:gd name="f216" fmla="*/ 192 f185 1"/>
                  <a:gd name="f217" fmla="*/ 31 f184 1"/>
                  <a:gd name="f218" fmla="*/ 46 f184 1"/>
                  <a:gd name="f219" fmla="*/ 198 f185 1"/>
                  <a:gd name="f220" fmla="*/ 49 f184 1"/>
                  <a:gd name="f221" fmla="*/ 206 f185 1"/>
                  <a:gd name="f222" fmla="*/ 58 f184 1"/>
                  <a:gd name="f223" fmla="*/ 212 f185 1"/>
                  <a:gd name="f224" fmla="*/ 66 f184 1"/>
                  <a:gd name="f225" fmla="*/ 216 f185 1"/>
                  <a:gd name="f226" fmla="*/ 78 f184 1"/>
                  <a:gd name="f227" fmla="*/ 211 f185 1"/>
                  <a:gd name="f228" fmla="*/ 83 f184 1"/>
                  <a:gd name="f229" fmla="*/ 207 f185 1"/>
                  <a:gd name="f230" fmla="*/ 100 f184 1"/>
                  <a:gd name="f231" fmla="*/ 103 f184 1"/>
                  <a:gd name="f232" fmla="*/ 185 f185 1"/>
                  <a:gd name="f233" fmla="*/ 112 f184 1"/>
                  <a:gd name="f234" fmla="*/ 115 f184 1"/>
                  <a:gd name="f235" fmla="*/ 165 f185 1"/>
                  <a:gd name="f236" fmla="*/ 114 f184 1"/>
                  <a:gd name="f237" fmla="*/ 157 f185 1"/>
                  <a:gd name="f238" fmla="*/ 105 f184 1"/>
                  <a:gd name="f239" fmla="*/ 146 f185 1"/>
                  <a:gd name="f240" fmla="*/ 101 f184 1"/>
                  <a:gd name="f241" fmla="*/ 139 f185 1"/>
                  <a:gd name="f242" fmla="*/ 97 f184 1"/>
                  <a:gd name="f243" fmla="*/ 124 f185 1"/>
                  <a:gd name="f244" fmla="*/ 117 f185 1"/>
                  <a:gd name="f245" fmla="*/ 87 f184 1"/>
                  <a:gd name="f246" fmla="*/ 108 f185 1"/>
                  <a:gd name="f247" fmla="*/ 99 f184 1"/>
                  <a:gd name="f248" fmla="*/ 94 f185 1"/>
                  <a:gd name="f249" fmla="*/ 80 f185 1"/>
                  <a:gd name="f250" fmla="*/ 67 f185 1"/>
                  <a:gd name="f251" fmla="*/ 107 f184 1"/>
                  <a:gd name="f252" fmla="*/ 104 f184 1"/>
                  <a:gd name="f253" fmla="*/ 34 f185 1"/>
                  <a:gd name="f254" fmla="*/ 106 f184 1"/>
                  <a:gd name="f255" fmla="*/ 21 f185 1"/>
                  <a:gd name="f256" fmla="*/ 113 f184 1"/>
                  <a:gd name="f257" fmla="*/ 14 f185 1"/>
                  <a:gd name="f258" fmla="*/ 122 f184 1"/>
                  <a:gd name="f259" fmla="*/ 9 f185 1"/>
                  <a:gd name="f260" fmla="*/ 131 f184 1"/>
                  <a:gd name="f261" fmla="*/ 5 f185 1"/>
                  <a:gd name="f262" fmla="*/ 128 f184 1"/>
                  <a:gd name="f263" fmla="*/ 3 f185 1"/>
                  <a:gd name="f264" fmla="*/ 108 f184 1"/>
                  <a:gd name="f265" fmla="*/ 7 f185 1"/>
                  <a:gd name="f266" fmla="*/ 8 f185 1"/>
                  <a:gd name="f267" fmla="*/ 60 f184 1"/>
                  <a:gd name="f268" fmla="*/ 19 f185 1"/>
                  <a:gd name="f269" fmla="*/ 45 f184 1"/>
                  <a:gd name="f270" fmla="+- f186 0 f1"/>
                  <a:gd name="f271" fmla="*/ f189 1 217"/>
                  <a:gd name="f272" fmla="*/ f190 1 134"/>
                  <a:gd name="f273" fmla="*/ f191 1 217"/>
                  <a:gd name="f274" fmla="*/ f192 1 134"/>
                  <a:gd name="f275" fmla="*/ f193 1 217"/>
                  <a:gd name="f276" fmla="*/ f194 1 134"/>
                  <a:gd name="f277" fmla="*/ f195 1 217"/>
                  <a:gd name="f278" fmla="*/ f196 1 134"/>
                  <a:gd name="f279" fmla="*/ f197 1 217"/>
                  <a:gd name="f280" fmla="*/ f198 1 134"/>
                  <a:gd name="f281" fmla="*/ f199 1 217"/>
                  <a:gd name="f282" fmla="*/ f200 1 134"/>
                  <a:gd name="f283" fmla="*/ f201 1 134"/>
                  <a:gd name="f284" fmla="*/ f202 1 217"/>
                  <a:gd name="f285" fmla="*/ f203 1 134"/>
                  <a:gd name="f286" fmla="*/ f204 1 217"/>
                  <a:gd name="f287" fmla="*/ f205 1 134"/>
                  <a:gd name="f288" fmla="*/ f206 1 217"/>
                  <a:gd name="f289" fmla="*/ f207 1 134"/>
                  <a:gd name="f290" fmla="*/ f208 1 217"/>
                  <a:gd name="f291" fmla="*/ f209 1 134"/>
                  <a:gd name="f292" fmla="*/ f210 1 217"/>
                  <a:gd name="f293" fmla="*/ f211 1 217"/>
                  <a:gd name="f294" fmla="*/ f212 1 134"/>
                  <a:gd name="f295" fmla="*/ f213 1 217"/>
                  <a:gd name="f296" fmla="*/ f214 1 217"/>
                  <a:gd name="f297" fmla="*/ f215 1 134"/>
                  <a:gd name="f298" fmla="*/ f216 1 217"/>
                  <a:gd name="f299" fmla="*/ f217 1 134"/>
                  <a:gd name="f300" fmla="*/ f218 1 134"/>
                  <a:gd name="f301" fmla="*/ f219 1 217"/>
                  <a:gd name="f302" fmla="*/ f220 1 134"/>
                  <a:gd name="f303" fmla="*/ f221 1 217"/>
                  <a:gd name="f304" fmla="*/ f222 1 134"/>
                  <a:gd name="f305" fmla="*/ f223 1 217"/>
                  <a:gd name="f306" fmla="*/ f224 1 134"/>
                  <a:gd name="f307" fmla="*/ f225 1 217"/>
                  <a:gd name="f308" fmla="*/ f226 1 134"/>
                  <a:gd name="f309" fmla="*/ f227 1 217"/>
                  <a:gd name="f310" fmla="*/ f228 1 134"/>
                  <a:gd name="f311" fmla="*/ f229 1 217"/>
                  <a:gd name="f312" fmla="*/ f230 1 134"/>
                  <a:gd name="f313" fmla="*/ f231 1 134"/>
                  <a:gd name="f314" fmla="*/ f232 1 217"/>
                  <a:gd name="f315" fmla="*/ f233 1 134"/>
                  <a:gd name="f316" fmla="*/ f234 1 134"/>
                  <a:gd name="f317" fmla="*/ f235 1 217"/>
                  <a:gd name="f318" fmla="*/ f236 1 134"/>
                  <a:gd name="f319" fmla="*/ f237 1 217"/>
                  <a:gd name="f320" fmla="*/ f238 1 134"/>
                  <a:gd name="f321" fmla="*/ f239 1 217"/>
                  <a:gd name="f322" fmla="*/ f240 1 134"/>
                  <a:gd name="f323" fmla="*/ f241 1 217"/>
                  <a:gd name="f324" fmla="*/ f242 1 134"/>
                  <a:gd name="f325" fmla="*/ f243 1 217"/>
                  <a:gd name="f326" fmla="*/ f244 1 217"/>
                  <a:gd name="f327" fmla="*/ f245 1 134"/>
                  <a:gd name="f328" fmla="*/ f246 1 217"/>
                  <a:gd name="f329" fmla="*/ f247 1 134"/>
                  <a:gd name="f330" fmla="*/ f248 1 217"/>
                  <a:gd name="f331" fmla="*/ f249 1 217"/>
                  <a:gd name="f332" fmla="*/ f250 1 217"/>
                  <a:gd name="f333" fmla="*/ f251 1 134"/>
                  <a:gd name="f334" fmla="*/ f252 1 134"/>
                  <a:gd name="f335" fmla="*/ f253 1 217"/>
                  <a:gd name="f336" fmla="*/ f254 1 134"/>
                  <a:gd name="f337" fmla="*/ f255 1 217"/>
                  <a:gd name="f338" fmla="*/ f256 1 134"/>
                  <a:gd name="f339" fmla="*/ f257 1 217"/>
                  <a:gd name="f340" fmla="*/ f258 1 134"/>
                  <a:gd name="f341" fmla="*/ f259 1 217"/>
                  <a:gd name="f342" fmla="*/ f260 1 134"/>
                  <a:gd name="f343" fmla="*/ f261 1 217"/>
                  <a:gd name="f344" fmla="*/ f262 1 134"/>
                  <a:gd name="f345" fmla="*/ f263 1 217"/>
                  <a:gd name="f346" fmla="*/ f264 1 134"/>
                  <a:gd name="f347" fmla="*/ f265 1 217"/>
                  <a:gd name="f348" fmla="*/ f266 1 217"/>
                  <a:gd name="f349" fmla="*/ f267 1 134"/>
                  <a:gd name="f350" fmla="*/ f268 1 217"/>
                  <a:gd name="f351" fmla="*/ f269 1 134"/>
                  <a:gd name="f352" fmla="*/ 0 1 f187"/>
                  <a:gd name="f353" fmla="*/ f181 1 f187"/>
                  <a:gd name="f354" fmla="*/ 0 1 f188"/>
                  <a:gd name="f355" fmla="*/ f182 1 f188"/>
                  <a:gd name="f356" fmla="*/ f271 1 f187"/>
                  <a:gd name="f357" fmla="*/ f272 1 f188"/>
                  <a:gd name="f358" fmla="*/ f273 1 f187"/>
                  <a:gd name="f359" fmla="*/ f274 1 f188"/>
                  <a:gd name="f360" fmla="*/ f275 1 f187"/>
                  <a:gd name="f361" fmla="*/ f276 1 f188"/>
                  <a:gd name="f362" fmla="*/ f277 1 f187"/>
                  <a:gd name="f363" fmla="*/ f278 1 f188"/>
                  <a:gd name="f364" fmla="*/ f279 1 f187"/>
                  <a:gd name="f365" fmla="*/ f280 1 f188"/>
                  <a:gd name="f366" fmla="*/ f281 1 f187"/>
                  <a:gd name="f367" fmla="*/ f282 1 f188"/>
                  <a:gd name="f368" fmla="*/ f283 1 f188"/>
                  <a:gd name="f369" fmla="*/ f284 1 f187"/>
                  <a:gd name="f370" fmla="*/ f285 1 f188"/>
                  <a:gd name="f371" fmla="*/ f286 1 f187"/>
                  <a:gd name="f372" fmla="*/ f287 1 f188"/>
                  <a:gd name="f373" fmla="*/ f288 1 f187"/>
                  <a:gd name="f374" fmla="*/ f289 1 f188"/>
                  <a:gd name="f375" fmla="*/ f290 1 f187"/>
                  <a:gd name="f376" fmla="*/ f291 1 f188"/>
                  <a:gd name="f377" fmla="*/ f292 1 f187"/>
                  <a:gd name="f378" fmla="*/ f293 1 f187"/>
                  <a:gd name="f379" fmla="*/ f294 1 f188"/>
                  <a:gd name="f380" fmla="*/ f295 1 f187"/>
                  <a:gd name="f381" fmla="*/ f296 1 f187"/>
                  <a:gd name="f382" fmla="*/ f297 1 f188"/>
                  <a:gd name="f383" fmla="*/ f298 1 f187"/>
                  <a:gd name="f384" fmla="*/ f299 1 f188"/>
                  <a:gd name="f385" fmla="*/ f300 1 f188"/>
                  <a:gd name="f386" fmla="*/ f301 1 f187"/>
                  <a:gd name="f387" fmla="*/ f302 1 f188"/>
                  <a:gd name="f388" fmla="*/ f303 1 f187"/>
                  <a:gd name="f389" fmla="*/ f304 1 f188"/>
                  <a:gd name="f390" fmla="*/ f305 1 f187"/>
                  <a:gd name="f391" fmla="*/ f306 1 f188"/>
                  <a:gd name="f392" fmla="*/ f307 1 f187"/>
                  <a:gd name="f393" fmla="*/ f308 1 f188"/>
                  <a:gd name="f394" fmla="*/ f309 1 f187"/>
                  <a:gd name="f395" fmla="*/ f310 1 f188"/>
                  <a:gd name="f396" fmla="*/ f311 1 f187"/>
                  <a:gd name="f397" fmla="*/ f312 1 f188"/>
                  <a:gd name="f398" fmla="*/ f313 1 f188"/>
                  <a:gd name="f399" fmla="*/ f314 1 f187"/>
                  <a:gd name="f400" fmla="*/ f315 1 f188"/>
                  <a:gd name="f401" fmla="*/ f316 1 f188"/>
                  <a:gd name="f402" fmla="*/ f317 1 f187"/>
                  <a:gd name="f403" fmla="*/ f318 1 f188"/>
                  <a:gd name="f404" fmla="*/ f319 1 f187"/>
                  <a:gd name="f405" fmla="*/ f320 1 f188"/>
                  <a:gd name="f406" fmla="*/ f321 1 f187"/>
                  <a:gd name="f407" fmla="*/ f322 1 f188"/>
                  <a:gd name="f408" fmla="*/ f323 1 f187"/>
                  <a:gd name="f409" fmla="*/ f324 1 f188"/>
                  <a:gd name="f410" fmla="*/ f325 1 f187"/>
                  <a:gd name="f411" fmla="*/ f326 1 f187"/>
                  <a:gd name="f412" fmla="*/ f327 1 f188"/>
                  <a:gd name="f413" fmla="*/ f328 1 f187"/>
                  <a:gd name="f414" fmla="*/ f329 1 f188"/>
                  <a:gd name="f415" fmla="*/ f330 1 f187"/>
                  <a:gd name="f416" fmla="*/ f331 1 f187"/>
                  <a:gd name="f417" fmla="*/ f332 1 f187"/>
                  <a:gd name="f418" fmla="*/ f333 1 f188"/>
                  <a:gd name="f419" fmla="*/ f334 1 f188"/>
                  <a:gd name="f420" fmla="*/ f335 1 f187"/>
                  <a:gd name="f421" fmla="*/ f336 1 f188"/>
                  <a:gd name="f422" fmla="*/ f337 1 f187"/>
                  <a:gd name="f423" fmla="*/ f338 1 f188"/>
                  <a:gd name="f424" fmla="*/ f339 1 f187"/>
                  <a:gd name="f425" fmla="*/ f340 1 f188"/>
                  <a:gd name="f426" fmla="*/ f341 1 f187"/>
                  <a:gd name="f427" fmla="*/ f342 1 f188"/>
                  <a:gd name="f428" fmla="*/ f343 1 f187"/>
                  <a:gd name="f429" fmla="*/ f344 1 f188"/>
                  <a:gd name="f430" fmla="*/ f345 1 f187"/>
                  <a:gd name="f431" fmla="*/ f346 1 f188"/>
                  <a:gd name="f432" fmla="*/ f347 1 f187"/>
                  <a:gd name="f433" fmla="*/ f348 1 f187"/>
                  <a:gd name="f434" fmla="*/ f349 1 f188"/>
                  <a:gd name="f435" fmla="*/ f350 1 f187"/>
                  <a:gd name="f436" fmla="*/ f351 1 f188"/>
                  <a:gd name="f437" fmla="*/ f352 f178 1"/>
                  <a:gd name="f438" fmla="*/ f353 f178 1"/>
                  <a:gd name="f439" fmla="*/ f355 f179 1"/>
                  <a:gd name="f440" fmla="*/ f354 f179 1"/>
                  <a:gd name="f441" fmla="*/ f356 f178 1"/>
                  <a:gd name="f442" fmla="*/ f357 f179 1"/>
                  <a:gd name="f443" fmla="*/ f358 f178 1"/>
                  <a:gd name="f444" fmla="*/ f359 f179 1"/>
                  <a:gd name="f445" fmla="*/ f360 f178 1"/>
                  <a:gd name="f446" fmla="*/ f361 f179 1"/>
                  <a:gd name="f447" fmla="*/ f362 f178 1"/>
                  <a:gd name="f448" fmla="*/ f363 f179 1"/>
                  <a:gd name="f449" fmla="*/ f364 f178 1"/>
                  <a:gd name="f450" fmla="*/ f365 f179 1"/>
                  <a:gd name="f451" fmla="*/ f366 f178 1"/>
                  <a:gd name="f452" fmla="*/ f367 f179 1"/>
                  <a:gd name="f453" fmla="*/ f368 f179 1"/>
                  <a:gd name="f454" fmla="*/ f369 f178 1"/>
                  <a:gd name="f455" fmla="*/ f370 f179 1"/>
                  <a:gd name="f456" fmla="*/ f371 f178 1"/>
                  <a:gd name="f457" fmla="*/ f372 f179 1"/>
                  <a:gd name="f458" fmla="*/ f373 f178 1"/>
                  <a:gd name="f459" fmla="*/ f374 f179 1"/>
                  <a:gd name="f460" fmla="*/ f375 f178 1"/>
                  <a:gd name="f461" fmla="*/ f376 f179 1"/>
                  <a:gd name="f462" fmla="*/ f377 f178 1"/>
                  <a:gd name="f463" fmla="*/ f378 f178 1"/>
                  <a:gd name="f464" fmla="*/ f379 f179 1"/>
                  <a:gd name="f465" fmla="*/ f380 f178 1"/>
                  <a:gd name="f466" fmla="*/ f381 f178 1"/>
                  <a:gd name="f467" fmla="*/ f382 f179 1"/>
                  <a:gd name="f468" fmla="*/ f383 f178 1"/>
                  <a:gd name="f469" fmla="*/ f384 f179 1"/>
                  <a:gd name="f470" fmla="*/ f385 f179 1"/>
                  <a:gd name="f471" fmla="*/ f386 f178 1"/>
                  <a:gd name="f472" fmla="*/ f387 f179 1"/>
                  <a:gd name="f473" fmla="*/ f388 f178 1"/>
                  <a:gd name="f474" fmla="*/ f389 f179 1"/>
                  <a:gd name="f475" fmla="*/ f390 f178 1"/>
                  <a:gd name="f476" fmla="*/ f391 f179 1"/>
                  <a:gd name="f477" fmla="*/ f392 f178 1"/>
                  <a:gd name="f478" fmla="*/ f393 f179 1"/>
                  <a:gd name="f479" fmla="*/ f394 f178 1"/>
                  <a:gd name="f480" fmla="*/ f395 f179 1"/>
                  <a:gd name="f481" fmla="*/ f396 f178 1"/>
                  <a:gd name="f482" fmla="*/ f397 f179 1"/>
                  <a:gd name="f483" fmla="*/ f398 f179 1"/>
                  <a:gd name="f484" fmla="*/ f399 f178 1"/>
                  <a:gd name="f485" fmla="*/ f400 f179 1"/>
                  <a:gd name="f486" fmla="*/ f401 f179 1"/>
                  <a:gd name="f487" fmla="*/ f402 f178 1"/>
                  <a:gd name="f488" fmla="*/ f403 f179 1"/>
                  <a:gd name="f489" fmla="*/ f404 f178 1"/>
                  <a:gd name="f490" fmla="*/ f405 f179 1"/>
                  <a:gd name="f491" fmla="*/ f406 f178 1"/>
                  <a:gd name="f492" fmla="*/ f407 f179 1"/>
                  <a:gd name="f493" fmla="*/ f408 f178 1"/>
                  <a:gd name="f494" fmla="*/ f409 f179 1"/>
                  <a:gd name="f495" fmla="*/ f410 f178 1"/>
                  <a:gd name="f496" fmla="*/ f411 f178 1"/>
                  <a:gd name="f497" fmla="*/ f412 f179 1"/>
                  <a:gd name="f498" fmla="*/ f413 f178 1"/>
                  <a:gd name="f499" fmla="*/ f414 f179 1"/>
                  <a:gd name="f500" fmla="*/ f415 f178 1"/>
                  <a:gd name="f501" fmla="*/ f416 f178 1"/>
                  <a:gd name="f502" fmla="*/ f417 f178 1"/>
                  <a:gd name="f503" fmla="*/ f418 f179 1"/>
                  <a:gd name="f504" fmla="*/ f419 f179 1"/>
                  <a:gd name="f505" fmla="*/ f420 f178 1"/>
                  <a:gd name="f506" fmla="*/ f421 f179 1"/>
                  <a:gd name="f507" fmla="*/ f422 f178 1"/>
                  <a:gd name="f508" fmla="*/ f423 f179 1"/>
                  <a:gd name="f509" fmla="*/ f424 f178 1"/>
                  <a:gd name="f510" fmla="*/ f425 f179 1"/>
                  <a:gd name="f511" fmla="*/ f426 f178 1"/>
                  <a:gd name="f512" fmla="*/ f427 f179 1"/>
                  <a:gd name="f513" fmla="*/ f428 f178 1"/>
                  <a:gd name="f514" fmla="*/ f429 f179 1"/>
                  <a:gd name="f515" fmla="*/ f430 f178 1"/>
                  <a:gd name="f516" fmla="*/ f431 f179 1"/>
                  <a:gd name="f517" fmla="*/ f432 f178 1"/>
                  <a:gd name="f518" fmla="*/ f433 f178 1"/>
                  <a:gd name="f519" fmla="*/ f434 f179 1"/>
                  <a:gd name="f520" fmla="*/ f435 f178 1"/>
                  <a:gd name="f521" fmla="*/ f436 f179 1"/>
                </a:gdLst>
                <a:ahLst/>
                <a:cxnLst>
                  <a:cxn ang="3cd4">
                    <a:pos x="hc" y="t"/>
                  </a:cxn>
                  <a:cxn ang="0">
                    <a:pos x="r" y="vc"/>
                  </a:cxn>
                  <a:cxn ang="cd4">
                    <a:pos x="hc" y="b"/>
                  </a:cxn>
                  <a:cxn ang="cd2">
                    <a:pos x="l" y="vc"/>
                  </a:cxn>
                  <a:cxn ang="f270">
                    <a:pos x="f441" y="f442"/>
                  </a:cxn>
                  <a:cxn ang="f270">
                    <a:pos x="f443" y="f444"/>
                  </a:cxn>
                  <a:cxn ang="f270">
                    <a:pos x="f445" y="f446"/>
                  </a:cxn>
                  <a:cxn ang="f270">
                    <a:pos x="f447" y="f448"/>
                  </a:cxn>
                  <a:cxn ang="f270">
                    <a:pos x="f449" y="f450"/>
                  </a:cxn>
                  <a:cxn ang="f270">
                    <a:pos x="f451" y="f452"/>
                  </a:cxn>
                  <a:cxn ang="f270">
                    <a:pos x="f449" y="f453"/>
                  </a:cxn>
                  <a:cxn ang="f270">
                    <a:pos x="f454" y="f455"/>
                  </a:cxn>
                  <a:cxn ang="f270">
                    <a:pos x="f456" y="f457"/>
                  </a:cxn>
                  <a:cxn ang="f270">
                    <a:pos x="f458" y="f459"/>
                  </a:cxn>
                  <a:cxn ang="f270">
                    <a:pos x="f460" y="f461"/>
                  </a:cxn>
                  <a:cxn ang="f270">
                    <a:pos x="f462" y="f461"/>
                  </a:cxn>
                  <a:cxn ang="f270">
                    <a:pos x="f463" y="f464"/>
                  </a:cxn>
                  <a:cxn ang="f270">
                    <a:pos x="f465" y="f464"/>
                  </a:cxn>
                  <a:cxn ang="f270">
                    <a:pos x="f466" y="f467"/>
                  </a:cxn>
                  <a:cxn ang="f270">
                    <a:pos x="f468" y="f469"/>
                  </a:cxn>
                  <a:cxn ang="f270">
                    <a:pos x="f468" y="f470"/>
                  </a:cxn>
                  <a:cxn ang="f270">
                    <a:pos x="f471" y="f472"/>
                  </a:cxn>
                  <a:cxn ang="f270">
                    <a:pos x="f473" y="f474"/>
                  </a:cxn>
                  <a:cxn ang="f270">
                    <a:pos x="f475" y="f476"/>
                  </a:cxn>
                  <a:cxn ang="f270">
                    <a:pos x="f477" y="f478"/>
                  </a:cxn>
                  <a:cxn ang="f270">
                    <a:pos x="f479" y="f480"/>
                  </a:cxn>
                  <a:cxn ang="f270">
                    <a:pos x="f481" y="f482"/>
                  </a:cxn>
                  <a:cxn ang="f270">
                    <a:pos x="f468" y="f483"/>
                  </a:cxn>
                  <a:cxn ang="f270">
                    <a:pos x="f484" y="f485"/>
                  </a:cxn>
                  <a:cxn ang="f270">
                    <a:pos x="f465" y="f486"/>
                  </a:cxn>
                  <a:cxn ang="f270">
                    <a:pos x="f487" y="f488"/>
                  </a:cxn>
                  <a:cxn ang="f270">
                    <a:pos x="f489" y="f490"/>
                  </a:cxn>
                  <a:cxn ang="f270">
                    <a:pos x="f491" y="f492"/>
                  </a:cxn>
                  <a:cxn ang="f270">
                    <a:pos x="f493" y="f494"/>
                  </a:cxn>
                  <a:cxn ang="f270">
                    <a:pos x="f495" y="f494"/>
                  </a:cxn>
                  <a:cxn ang="f270">
                    <a:pos x="f496" y="f497"/>
                  </a:cxn>
                  <a:cxn ang="f270">
                    <a:pos x="f498" y="f499"/>
                  </a:cxn>
                  <a:cxn ang="f270">
                    <a:pos x="f500" y="f482"/>
                  </a:cxn>
                  <a:cxn ang="f270">
                    <a:pos x="f501" y="f482"/>
                  </a:cxn>
                  <a:cxn ang="f270">
                    <a:pos x="f502" y="f503"/>
                  </a:cxn>
                  <a:cxn ang="f270">
                    <a:pos x="f445" y="f504"/>
                  </a:cxn>
                  <a:cxn ang="f270">
                    <a:pos x="f505" y="f506"/>
                  </a:cxn>
                  <a:cxn ang="f270">
                    <a:pos x="f507" y="f508"/>
                  </a:cxn>
                  <a:cxn ang="f270">
                    <a:pos x="f509" y="f510"/>
                  </a:cxn>
                  <a:cxn ang="f270">
                    <a:pos x="f511" y="f512"/>
                  </a:cxn>
                  <a:cxn ang="f270">
                    <a:pos x="f513" y="f514"/>
                  </a:cxn>
                  <a:cxn ang="f270">
                    <a:pos x="f515" y="f516"/>
                  </a:cxn>
                  <a:cxn ang="f270">
                    <a:pos x="f517" y="f480"/>
                  </a:cxn>
                  <a:cxn ang="f270">
                    <a:pos x="f518" y="f519"/>
                  </a:cxn>
                  <a:cxn ang="f270">
                    <a:pos x="f520" y="f521"/>
                  </a:cxn>
                </a:cxnLst>
                <a:rect l="f437" t="f440" r="f438" b="f439"/>
                <a:pathLst>
                  <a:path w="216" h="134">
                    <a:moveTo>
                      <a:pt x="f8" y="f9"/>
                    </a:moveTo>
                    <a:cubicBezTo>
                      <a:pt x="f10" y="f11"/>
                      <a:pt x="f10" y="f11"/>
                      <a:pt x="f10" y="f11"/>
                    </a:cubicBezTo>
                    <a:cubicBezTo>
                      <a:pt x="f10" y="f11"/>
                      <a:pt x="f12" y="f13"/>
                      <a:pt x="f14" y="f13"/>
                    </a:cubicBezTo>
                    <a:cubicBezTo>
                      <a:pt x="f15" y="f16"/>
                      <a:pt x="f17" y="f18"/>
                      <a:pt x="f17" y="f15"/>
                    </a:cubicBezTo>
                    <a:cubicBezTo>
                      <a:pt x="f17" y="f16"/>
                      <a:pt x="f19" y="f20"/>
                      <a:pt x="f19" y="f20"/>
                    </a:cubicBezTo>
                    <a:cubicBezTo>
                      <a:pt x="f21" y="f22"/>
                      <a:pt x="f21" y="f22"/>
                      <a:pt x="f21" y="f22"/>
                    </a:cubicBezTo>
                    <a:cubicBezTo>
                      <a:pt x="f23" y="f23"/>
                      <a:pt x="f23" y="f23"/>
                      <a:pt x="f23" y="f23"/>
                    </a:cubicBezTo>
                    <a:cubicBezTo>
                      <a:pt x="f24" y="f25"/>
                      <a:pt x="f24" y="f25"/>
                      <a:pt x="f24" y="f25"/>
                    </a:cubicBezTo>
                    <a:cubicBezTo>
                      <a:pt x="f26" y="f27"/>
                      <a:pt x="f26" y="f27"/>
                      <a:pt x="f26" y="f27"/>
                    </a:cubicBezTo>
                    <a:cubicBezTo>
                      <a:pt x="f26" y="f27"/>
                      <a:pt x="f24" y="f26"/>
                      <a:pt x="f28" y="f29"/>
                    </a:cubicBezTo>
                    <a:cubicBezTo>
                      <a:pt x="f30" y="f31"/>
                      <a:pt x="f32" y="f31"/>
                      <a:pt x="f31" y="f33"/>
                    </a:cubicBezTo>
                    <a:cubicBezTo>
                      <a:pt x="f34" y="f35"/>
                      <a:pt x="f35" y="f36"/>
                      <a:pt x="f35" y="f36"/>
                    </a:cubicBezTo>
                    <a:cubicBezTo>
                      <a:pt x="f37" y="f38"/>
                      <a:pt x="f37" y="f38"/>
                      <a:pt x="f37" y="f38"/>
                    </a:cubicBezTo>
                    <a:cubicBezTo>
                      <a:pt x="f37" y="f38"/>
                      <a:pt x="f39" y="f37"/>
                      <a:pt x="f40" y="f41"/>
                    </a:cubicBezTo>
                    <a:cubicBezTo>
                      <a:pt x="f42" y="f38"/>
                      <a:pt x="f43" y="f44"/>
                      <a:pt x="f43" y="f33"/>
                    </a:cubicBezTo>
                    <a:cubicBezTo>
                      <a:pt x="f45" y="f46"/>
                      <a:pt x="f47" y="f30"/>
                      <a:pt x="f48" y="f29"/>
                    </a:cubicBezTo>
                    <a:cubicBezTo>
                      <a:pt x="f49" y="f50"/>
                      <a:pt x="f51" y="f25"/>
                      <a:pt x="f51" y="f52"/>
                    </a:cubicBezTo>
                    <a:cubicBezTo>
                      <a:pt x="f51" y="f53"/>
                      <a:pt x="f48" y="f54"/>
                      <a:pt x="f47" y="f19"/>
                    </a:cubicBezTo>
                    <a:cubicBezTo>
                      <a:pt x="f47" y="f13"/>
                      <a:pt x="f55" y="f56"/>
                      <a:pt x="f55" y="f56"/>
                    </a:cubicBezTo>
                    <a:cubicBezTo>
                      <a:pt x="f57" y="f58"/>
                      <a:pt x="f57" y="f58"/>
                      <a:pt x="f57" y="f58"/>
                    </a:cubicBezTo>
                    <a:cubicBezTo>
                      <a:pt x="f57" y="f58"/>
                      <a:pt x="f57" y="f59"/>
                      <a:pt x="f43" y="f59"/>
                    </a:cubicBezTo>
                    <a:cubicBezTo>
                      <a:pt x="f45" y="f60"/>
                      <a:pt x="f49" y="f61"/>
                      <a:pt x="f49" y="f61"/>
                    </a:cubicBezTo>
                    <a:cubicBezTo>
                      <a:pt x="f62" y="f63"/>
                      <a:pt x="f62" y="f63"/>
                      <a:pt x="f62" y="f63"/>
                    </a:cubicBezTo>
                    <a:cubicBezTo>
                      <a:pt x="f64" y="f65"/>
                      <a:pt x="f64" y="f65"/>
                      <a:pt x="f64" y="f65"/>
                    </a:cubicBezTo>
                    <a:cubicBezTo>
                      <a:pt x="f66" y="f5"/>
                      <a:pt x="f66" y="f5"/>
                      <a:pt x="f66" y="f5"/>
                    </a:cubicBezTo>
                    <a:cubicBezTo>
                      <a:pt x="f67" y="f68"/>
                      <a:pt x="f67" y="f68"/>
                      <a:pt x="f67" y="f68"/>
                    </a:cubicBezTo>
                    <a:cubicBezTo>
                      <a:pt x="f69" y="f68"/>
                      <a:pt x="f69" y="f68"/>
                      <a:pt x="f69" y="f68"/>
                    </a:cubicBezTo>
                    <a:cubicBezTo>
                      <a:pt x="f70" y="f71"/>
                      <a:pt x="f70" y="f71"/>
                      <a:pt x="f70" y="f71"/>
                    </a:cubicBezTo>
                    <a:cubicBezTo>
                      <a:pt x="f72" y="f71"/>
                      <a:pt x="f72" y="f71"/>
                      <a:pt x="f72" y="f71"/>
                    </a:cubicBezTo>
                    <a:cubicBezTo>
                      <a:pt x="f73" y="f74"/>
                      <a:pt x="f73" y="f74"/>
                      <a:pt x="f73" y="f74"/>
                    </a:cubicBezTo>
                    <a:cubicBezTo>
                      <a:pt x="f75" y="f76"/>
                      <a:pt x="f75" y="f76"/>
                      <a:pt x="f75" y="f76"/>
                    </a:cubicBezTo>
                    <a:cubicBezTo>
                      <a:pt x="f77" y="f78"/>
                      <a:pt x="f77" y="f78"/>
                      <a:pt x="f77" y="f78"/>
                    </a:cubicBezTo>
                    <a:cubicBezTo>
                      <a:pt x="f79" y="f80"/>
                      <a:pt x="f79" y="f80"/>
                      <a:pt x="f79" y="f80"/>
                    </a:cubicBezTo>
                    <a:cubicBezTo>
                      <a:pt x="f81" y="f82"/>
                      <a:pt x="f81" y="f82"/>
                      <a:pt x="f81" y="f82"/>
                    </a:cubicBezTo>
                    <a:cubicBezTo>
                      <a:pt x="f81" y="f82"/>
                      <a:pt x="f83" y="f84"/>
                      <a:pt x="f85" y="f8"/>
                    </a:cubicBezTo>
                    <a:cubicBezTo>
                      <a:pt x="f86" y="f8"/>
                      <a:pt x="f87" y="f82"/>
                      <a:pt x="f88" y="f80"/>
                    </a:cubicBezTo>
                    <a:cubicBezTo>
                      <a:pt x="f89" y="f59"/>
                      <a:pt x="f90" y="f91"/>
                      <a:pt x="f90" y="f91"/>
                    </a:cubicBezTo>
                    <a:cubicBezTo>
                      <a:pt x="f92" y="f91"/>
                      <a:pt x="f92" y="f91"/>
                      <a:pt x="f92" y="f91"/>
                    </a:cubicBezTo>
                    <a:cubicBezTo>
                      <a:pt x="f93" y="f61"/>
                      <a:pt x="f93" y="f61"/>
                      <a:pt x="f93" y="f61"/>
                    </a:cubicBezTo>
                    <a:cubicBezTo>
                      <a:pt x="f94" y="f78"/>
                      <a:pt x="f94" y="f78"/>
                      <a:pt x="f94" y="f78"/>
                    </a:cubicBezTo>
                    <a:cubicBezTo>
                      <a:pt x="f95" y="f78"/>
                      <a:pt x="f95" y="f78"/>
                      <a:pt x="f95" y="f78"/>
                    </a:cubicBezTo>
                    <a:cubicBezTo>
                      <a:pt x="f96" y="f61"/>
                      <a:pt x="f96" y="f61"/>
                      <a:pt x="f96" y="f61"/>
                    </a:cubicBezTo>
                    <a:cubicBezTo>
                      <a:pt x="f2" y="f91"/>
                      <a:pt x="f2" y="f91"/>
                      <a:pt x="f2" y="f91"/>
                    </a:cubicBezTo>
                    <a:cubicBezTo>
                      <a:pt x="f2" y="f80"/>
                      <a:pt x="f2" y="f80"/>
                      <a:pt x="f2" y="f80"/>
                    </a:cubicBezTo>
                    <a:cubicBezTo>
                      <a:pt x="f97" y="f82"/>
                      <a:pt x="f97" y="f82"/>
                      <a:pt x="f97" y="f82"/>
                    </a:cubicBezTo>
                    <a:cubicBezTo>
                      <a:pt x="f97" y="f82"/>
                      <a:pt x="f98" y="f84"/>
                      <a:pt x="f99" y="f84"/>
                    </a:cubicBezTo>
                    <a:cubicBezTo>
                      <a:pt x="f100" y="f84"/>
                      <a:pt x="f101" y="f58"/>
                      <a:pt x="f101" y="f58"/>
                    </a:cubicBezTo>
                    <a:cubicBezTo>
                      <a:pt x="f102" y="f14"/>
                      <a:pt x="f102" y="f14"/>
                      <a:pt x="f102" y="f14"/>
                    </a:cubicBezTo>
                    <a:cubicBezTo>
                      <a:pt x="f103" y="f16"/>
                      <a:pt x="f103" y="f16"/>
                      <a:pt x="f103" y="f16"/>
                    </a:cubicBezTo>
                    <a:cubicBezTo>
                      <a:pt x="f102" y="f21"/>
                      <a:pt x="f102" y="f21"/>
                      <a:pt x="f102" y="f21"/>
                    </a:cubicBezTo>
                    <a:cubicBezTo>
                      <a:pt x="f102" y="f23"/>
                      <a:pt x="f102" y="f23"/>
                      <a:pt x="f102" y="f23"/>
                    </a:cubicBezTo>
                    <a:cubicBezTo>
                      <a:pt x="f104" y="f22"/>
                      <a:pt x="f104" y="f22"/>
                      <a:pt x="f104" y="f22"/>
                    </a:cubicBezTo>
                    <a:cubicBezTo>
                      <a:pt x="f105" y="f23"/>
                      <a:pt x="f105" y="f23"/>
                      <a:pt x="f105" y="f23"/>
                    </a:cubicBezTo>
                    <a:cubicBezTo>
                      <a:pt x="f106" y="f52"/>
                      <a:pt x="f106" y="f52"/>
                      <a:pt x="f106" y="f52"/>
                    </a:cubicBezTo>
                    <a:cubicBezTo>
                      <a:pt x="f107" y="f27"/>
                      <a:pt x="f107" y="f27"/>
                      <a:pt x="f107" y="f27"/>
                    </a:cubicBezTo>
                    <a:cubicBezTo>
                      <a:pt x="f108" y="f26"/>
                      <a:pt x="f108" y="f26"/>
                      <a:pt x="f108" y="f26"/>
                    </a:cubicBezTo>
                    <a:cubicBezTo>
                      <a:pt x="f109" y="f29"/>
                      <a:pt x="f109" y="f29"/>
                      <a:pt x="f109" y="f29"/>
                    </a:cubicBezTo>
                    <a:cubicBezTo>
                      <a:pt x="f109" y="f29"/>
                      <a:pt x="f108" y="f30"/>
                      <a:pt x="f110" y="f30"/>
                    </a:cubicBezTo>
                    <a:cubicBezTo>
                      <a:pt x="f111" y="f32"/>
                      <a:pt x="f112" y="f31"/>
                      <a:pt x="f112" y="f31"/>
                    </a:cubicBezTo>
                    <a:cubicBezTo>
                      <a:pt x="f112" y="f31"/>
                      <a:pt x="f113" y="f33"/>
                      <a:pt x="f113" y="f35"/>
                    </a:cubicBezTo>
                    <a:cubicBezTo>
                      <a:pt x="f114" y="f115"/>
                      <a:pt x="f6" y="f41"/>
                      <a:pt x="f6" y="f41"/>
                    </a:cubicBezTo>
                    <a:cubicBezTo>
                      <a:pt x="f116" y="f117"/>
                      <a:pt x="f116" y="f117"/>
                      <a:pt x="f116" y="f117"/>
                    </a:cubicBezTo>
                    <a:cubicBezTo>
                      <a:pt x="f116" y="f117"/>
                      <a:pt x="f116" y="f40"/>
                      <a:pt x="f116" y="f42"/>
                    </a:cubicBezTo>
                    <a:cubicBezTo>
                      <a:pt x="f116" y="f118"/>
                      <a:pt x="f116" y="f119"/>
                      <a:pt x="f116" y="f120"/>
                    </a:cubicBezTo>
                    <a:cubicBezTo>
                      <a:pt x="f116" y="f119"/>
                      <a:pt x="f116" y="f119"/>
                      <a:pt x="f116" y="f119"/>
                    </a:cubicBezTo>
                    <a:cubicBezTo>
                      <a:pt x="f112" y="f43"/>
                      <a:pt x="f112" y="f43"/>
                      <a:pt x="f112" y="f43"/>
                    </a:cubicBezTo>
                    <a:cubicBezTo>
                      <a:pt x="f121" y="f122"/>
                      <a:pt x="f121" y="f122"/>
                      <a:pt x="f121" y="f122"/>
                    </a:cubicBezTo>
                    <a:cubicBezTo>
                      <a:pt x="f123" y="f124"/>
                      <a:pt x="f123" y="f124"/>
                      <a:pt x="f123" y="f124"/>
                    </a:cubicBezTo>
                    <a:cubicBezTo>
                      <a:pt x="f108" y="f125"/>
                      <a:pt x="f108" y="f125"/>
                      <a:pt x="f108" y="f125"/>
                    </a:cubicBezTo>
                    <a:cubicBezTo>
                      <a:pt x="f123" y="f66"/>
                      <a:pt x="f123" y="f66"/>
                      <a:pt x="f123" y="f66"/>
                    </a:cubicBezTo>
                    <a:cubicBezTo>
                      <a:pt x="f126" y="f66"/>
                      <a:pt x="f126" y="f66"/>
                      <a:pt x="f126" y="f66"/>
                    </a:cubicBezTo>
                    <a:cubicBezTo>
                      <a:pt x="f126" y="f66"/>
                      <a:pt x="f104" y="f66"/>
                      <a:pt x="f102" y="f66"/>
                    </a:cubicBezTo>
                    <a:cubicBezTo>
                      <a:pt x="f99" y="f66"/>
                      <a:pt x="f100" y="f66"/>
                      <a:pt x="f100" y="f66"/>
                    </a:cubicBezTo>
                    <a:cubicBezTo>
                      <a:pt x="f127" y="f128"/>
                      <a:pt x="f127" y="f128"/>
                      <a:pt x="f127" y="f128"/>
                    </a:cubicBezTo>
                    <a:cubicBezTo>
                      <a:pt x="f129" y="f69"/>
                      <a:pt x="f129" y="f69"/>
                      <a:pt x="f129" y="f69"/>
                    </a:cubicBezTo>
                    <a:cubicBezTo>
                      <a:pt x="f129" y="f69"/>
                      <a:pt x="f130" y="f69"/>
                      <a:pt x="f131" y="f132"/>
                    </a:cubicBezTo>
                    <a:cubicBezTo>
                      <a:pt x="f96" y="f133"/>
                      <a:pt x="f96" y="f134"/>
                      <a:pt x="f96" y="f134"/>
                    </a:cubicBezTo>
                    <a:cubicBezTo>
                      <a:pt x="f96" y="f134"/>
                      <a:pt x="f96" y="f134"/>
                      <a:pt x="f96" y="f134"/>
                    </a:cubicBezTo>
                    <a:cubicBezTo>
                      <a:pt x="f135" y="f134"/>
                      <a:pt x="f135" y="f134"/>
                      <a:pt x="f135" y="f134"/>
                    </a:cubicBezTo>
                    <a:cubicBezTo>
                      <a:pt x="f136" y="f133"/>
                      <a:pt x="f136" y="f133"/>
                      <a:pt x="f136" y="f133"/>
                    </a:cubicBezTo>
                    <a:cubicBezTo>
                      <a:pt x="f137" y="f133"/>
                      <a:pt x="f137" y="f133"/>
                      <a:pt x="f137" y="f133"/>
                    </a:cubicBezTo>
                    <a:cubicBezTo>
                      <a:pt x="f138" y="f139"/>
                      <a:pt x="f138" y="f139"/>
                      <a:pt x="f138" y="f139"/>
                    </a:cubicBezTo>
                    <a:cubicBezTo>
                      <a:pt x="f140" y="f141"/>
                      <a:pt x="f140" y="f141"/>
                      <a:pt x="f140" y="f141"/>
                    </a:cubicBezTo>
                    <a:cubicBezTo>
                      <a:pt x="f92" y="f142"/>
                      <a:pt x="f92" y="f142"/>
                      <a:pt x="f92" y="f142"/>
                    </a:cubicBezTo>
                    <a:cubicBezTo>
                      <a:pt x="f143" y="f144"/>
                      <a:pt x="f143" y="f144"/>
                      <a:pt x="f143" y="f144"/>
                    </a:cubicBezTo>
                    <a:cubicBezTo>
                      <a:pt x="f87" y="f145"/>
                      <a:pt x="f87" y="f145"/>
                      <a:pt x="f87" y="f145"/>
                    </a:cubicBezTo>
                    <a:cubicBezTo>
                      <a:pt x="f146" y="f145"/>
                      <a:pt x="f146" y="f145"/>
                      <a:pt x="f146" y="f145"/>
                    </a:cubicBezTo>
                    <a:cubicBezTo>
                      <a:pt x="f147" y="f64"/>
                      <a:pt x="f147" y="f64"/>
                      <a:pt x="f147" y="f64"/>
                    </a:cubicBezTo>
                    <a:cubicBezTo>
                      <a:pt x="f79" y="f148"/>
                      <a:pt x="f79" y="f148"/>
                      <a:pt x="f79" y="f148"/>
                    </a:cubicBezTo>
                    <a:cubicBezTo>
                      <a:pt x="f77" y="f148"/>
                      <a:pt x="f77" y="f148"/>
                      <a:pt x="f77" y="f148"/>
                    </a:cubicBezTo>
                    <a:cubicBezTo>
                      <a:pt x="f149" y="f150"/>
                      <a:pt x="f149" y="f150"/>
                      <a:pt x="f149" y="f150"/>
                    </a:cubicBezTo>
                    <a:cubicBezTo>
                      <a:pt x="f151" y="f125"/>
                      <a:pt x="f151" y="f125"/>
                      <a:pt x="f151" y="f125"/>
                    </a:cubicBezTo>
                    <a:cubicBezTo>
                      <a:pt x="f152" y="f148"/>
                      <a:pt x="f152" y="f148"/>
                      <a:pt x="f152" y="f148"/>
                    </a:cubicBezTo>
                    <a:cubicBezTo>
                      <a:pt x="f153" y="f154"/>
                      <a:pt x="f153" y="f154"/>
                      <a:pt x="f153" y="f154"/>
                    </a:cubicBezTo>
                    <a:cubicBezTo>
                      <a:pt x="f155" y="f156"/>
                      <a:pt x="f155" y="f156"/>
                      <a:pt x="f155" y="f156"/>
                    </a:cubicBezTo>
                    <a:cubicBezTo>
                      <a:pt x="f157" y="f47"/>
                      <a:pt x="f157" y="f47"/>
                      <a:pt x="f157" y="f47"/>
                    </a:cubicBezTo>
                    <a:cubicBezTo>
                      <a:pt x="f157" y="f47"/>
                      <a:pt x="f132" y="f122"/>
                      <a:pt x="f69" y="f122"/>
                    </a:cubicBezTo>
                    <a:cubicBezTo>
                      <a:pt x="f69" y="f122"/>
                      <a:pt x="f141" y="f124"/>
                      <a:pt x="f141" y="f124"/>
                    </a:cubicBezTo>
                    <a:cubicBezTo>
                      <a:pt x="f67" y="f64"/>
                      <a:pt x="f67" y="f64"/>
                      <a:pt x="f67" y="f64"/>
                    </a:cubicBezTo>
                    <a:cubicBezTo>
                      <a:pt x="f158" y="f148"/>
                      <a:pt x="f158" y="f148"/>
                      <a:pt x="f158" y="f148"/>
                    </a:cubicBezTo>
                    <a:cubicBezTo>
                      <a:pt x="f158" y="f148"/>
                      <a:pt x="f64" y="f145"/>
                      <a:pt x="f64" y="f158"/>
                    </a:cubicBezTo>
                    <a:cubicBezTo>
                      <a:pt x="f150" y="f158"/>
                      <a:pt x="f62" y="f125"/>
                      <a:pt x="f62" y="f125"/>
                    </a:cubicBezTo>
                    <a:cubicBezTo>
                      <a:pt x="f48" y="f125"/>
                      <a:pt x="f48" y="f125"/>
                      <a:pt x="f48" y="f125"/>
                    </a:cubicBezTo>
                    <a:cubicBezTo>
                      <a:pt x="f48" y="f125"/>
                      <a:pt x="f57" y="f125"/>
                      <a:pt x="f120" y="f64"/>
                    </a:cubicBezTo>
                    <a:cubicBezTo>
                      <a:pt x="f119" y="f64"/>
                      <a:pt x="f119" y="f125"/>
                      <a:pt x="f119" y="f125"/>
                    </a:cubicBezTo>
                    <a:cubicBezTo>
                      <a:pt x="f117" y="f145"/>
                      <a:pt x="f117" y="f145"/>
                      <a:pt x="f117" y="f145"/>
                    </a:cubicBezTo>
                    <a:cubicBezTo>
                      <a:pt x="f38" y="f158"/>
                      <a:pt x="f38" y="f158"/>
                      <a:pt x="f38" y="f158"/>
                    </a:cubicBezTo>
                    <a:cubicBezTo>
                      <a:pt x="f38" y="f158"/>
                      <a:pt x="f36" y="f128"/>
                      <a:pt x="f115" y="f159"/>
                    </a:cubicBezTo>
                    <a:cubicBezTo>
                      <a:pt x="f35" y="f159"/>
                      <a:pt x="f46" y="f144"/>
                      <a:pt x="f34" y="f66"/>
                    </a:cubicBezTo>
                    <a:cubicBezTo>
                      <a:pt x="f34" y="f158"/>
                      <a:pt x="f30" y="f145"/>
                      <a:pt x="f30" y="f145"/>
                    </a:cubicBezTo>
                    <a:cubicBezTo>
                      <a:pt x="f26" y="f144"/>
                      <a:pt x="f26" y="f144"/>
                      <a:pt x="f26" y="f144"/>
                    </a:cubicBezTo>
                    <a:cubicBezTo>
                      <a:pt x="f26" y="f144"/>
                      <a:pt x="f160" y="f142"/>
                      <a:pt x="f53" y="f142"/>
                    </a:cubicBezTo>
                    <a:cubicBezTo>
                      <a:pt x="f23" y="f142"/>
                      <a:pt x="f20" y="f159"/>
                      <a:pt x="f20" y="f159"/>
                    </a:cubicBezTo>
                    <a:cubicBezTo>
                      <a:pt x="f16" y="f128"/>
                      <a:pt x="f16" y="f128"/>
                      <a:pt x="f16" y="f128"/>
                    </a:cubicBezTo>
                    <a:cubicBezTo>
                      <a:pt x="f14" y="f141"/>
                      <a:pt x="f14" y="f141"/>
                      <a:pt x="f14" y="f141"/>
                    </a:cubicBezTo>
                    <a:cubicBezTo>
                      <a:pt x="f161" y="f132"/>
                      <a:pt x="f161" y="f132"/>
                      <a:pt x="f161" y="f132"/>
                    </a:cubicBezTo>
                    <a:cubicBezTo>
                      <a:pt x="f58" y="f132"/>
                      <a:pt x="f58" y="f132"/>
                      <a:pt x="f58" y="f132"/>
                    </a:cubicBezTo>
                    <a:cubicBezTo>
                      <a:pt x="f8" y="f162"/>
                      <a:pt x="f8" y="f162"/>
                      <a:pt x="f8" y="f162"/>
                    </a:cubicBezTo>
                    <a:cubicBezTo>
                      <a:pt x="f60" y="f163"/>
                      <a:pt x="f60" y="f163"/>
                      <a:pt x="f60" y="f163"/>
                    </a:cubicBezTo>
                    <a:cubicBezTo>
                      <a:pt x="f91" y="f164"/>
                      <a:pt x="f91" y="f164"/>
                      <a:pt x="f91" y="f164"/>
                    </a:cubicBezTo>
                    <a:cubicBezTo>
                      <a:pt x="f78" y="f151"/>
                      <a:pt x="f78" y="f151"/>
                      <a:pt x="f78" y="f151"/>
                    </a:cubicBezTo>
                    <a:cubicBezTo>
                      <a:pt x="f78" y="f151"/>
                      <a:pt x="f165" y="f166"/>
                      <a:pt x="f167" y="f166"/>
                    </a:cubicBezTo>
                    <a:cubicBezTo>
                      <a:pt x="f76" y="f75"/>
                      <a:pt x="f168" y="f169"/>
                      <a:pt x="f168" y="f169"/>
                    </a:cubicBezTo>
                    <a:cubicBezTo>
                      <a:pt x="f167" y="f7"/>
                      <a:pt x="f167" y="f7"/>
                      <a:pt x="f167" y="f7"/>
                    </a:cubicBezTo>
                    <a:cubicBezTo>
                      <a:pt x="f167" y="f7"/>
                      <a:pt x="f76" y="f170"/>
                      <a:pt x="f76" y="f170"/>
                    </a:cubicBezTo>
                    <a:cubicBezTo>
                      <a:pt x="f76" y="f170"/>
                      <a:pt x="f63" y="f75"/>
                      <a:pt x="f74" y="f151"/>
                    </a:cubicBezTo>
                    <a:cubicBezTo>
                      <a:pt x="f65" y="f171"/>
                      <a:pt x="f172" y="f157"/>
                      <a:pt x="f172" y="f157"/>
                    </a:cubicBezTo>
                    <a:cubicBezTo>
                      <a:pt x="f65" y="f132"/>
                      <a:pt x="f65" y="f132"/>
                      <a:pt x="f65" y="f132"/>
                    </a:cubicBezTo>
                    <a:cubicBezTo>
                      <a:pt x="f65" y="f132"/>
                      <a:pt x="f65" y="f141"/>
                      <a:pt x="f65" y="f67"/>
                    </a:cubicBezTo>
                    <a:cubicBezTo>
                      <a:pt x="f68" y="f128"/>
                      <a:pt x="f172" y="f148"/>
                      <a:pt x="f172" y="f148"/>
                    </a:cubicBezTo>
                    <a:cubicBezTo>
                      <a:pt x="f172" y="f148"/>
                      <a:pt x="f5" y="f156"/>
                      <a:pt x="f5" y="f51"/>
                    </a:cubicBezTo>
                    <a:cubicBezTo>
                      <a:pt x="f5" y="f173"/>
                      <a:pt x="f76" y="f43"/>
                      <a:pt x="f76" y="f43"/>
                    </a:cubicBezTo>
                    <a:cubicBezTo>
                      <a:pt x="f76" y="f57"/>
                      <a:pt x="f167" y="f174"/>
                      <a:pt x="f167" y="f174"/>
                    </a:cubicBezTo>
                    <a:cubicBezTo>
                      <a:pt x="f63" y="f36"/>
                      <a:pt x="f63" y="f36"/>
                      <a:pt x="f63" y="f36"/>
                    </a:cubicBezTo>
                    <a:cubicBezTo>
                      <a:pt x="f167" y="f32"/>
                      <a:pt x="f167" y="f32"/>
                      <a:pt x="f167" y="f32"/>
                    </a:cubicBezTo>
                    <a:cubicBezTo>
                      <a:pt x="f165" y="f175"/>
                      <a:pt x="f165" y="f175"/>
                      <a:pt x="f165" y="f175"/>
                    </a:cubicBezTo>
                    <a:cubicBezTo>
                      <a:pt x="f165" y="f175"/>
                      <a:pt x="f61" y="f53"/>
                      <a:pt x="f176" y="f53"/>
                    </a:cubicBezTo>
                    <a:cubicBezTo>
                      <a:pt x="f78" y="f23"/>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7" name="Freeform 61">
                <a:extLst>
                  <a:ext uri="{FF2B5EF4-FFF2-40B4-BE49-F238E27FC236}">
                    <a16:creationId xmlns:a16="http://schemas.microsoft.com/office/drawing/2014/main" id="{004690B2-9DCE-4BBD-B3CA-F9A21D663939}"/>
                  </a:ext>
                </a:extLst>
              </p:cNvPr>
              <p:cNvSpPr/>
              <p:nvPr/>
            </p:nvSpPr>
            <p:spPr>
              <a:xfrm>
                <a:off x="3425589" y="4087047"/>
                <a:ext cx="429100" cy="367506"/>
              </a:xfrm>
              <a:custGeom>
                <a:avLst/>
                <a:gdLst>
                  <a:gd name="f0" fmla="val 10800000"/>
                  <a:gd name="f1" fmla="val 5400000"/>
                  <a:gd name="f2" fmla="val 180"/>
                  <a:gd name="f3" fmla="val w"/>
                  <a:gd name="f4" fmla="val h"/>
                  <a:gd name="f5" fmla="val 0"/>
                  <a:gd name="f6" fmla="val 158"/>
                  <a:gd name="f7" fmla="val 139"/>
                  <a:gd name="f8" fmla="val 145"/>
                  <a:gd name="f9" fmla="val 83"/>
                  <a:gd name="f10" fmla="val 146"/>
                  <a:gd name="f11" fmla="val 132"/>
                  <a:gd name="f12" fmla="val 9"/>
                  <a:gd name="f13" fmla="val 138"/>
                  <a:gd name="f14" fmla="val 10"/>
                  <a:gd name="f15" fmla="val 141"/>
                  <a:gd name="f16" fmla="val 11"/>
                  <a:gd name="f17" fmla="val 14"/>
                  <a:gd name="f18" fmla="val 18"/>
                  <a:gd name="f19" fmla="val 21"/>
                  <a:gd name="f20" fmla="val 25"/>
                  <a:gd name="f21" fmla="val 137"/>
                  <a:gd name="f22" fmla="val 28"/>
                  <a:gd name="f23" fmla="val 29"/>
                  <a:gd name="f24" fmla="val 136"/>
                  <a:gd name="f25" fmla="val 31"/>
                  <a:gd name="f26" fmla="val 134"/>
                  <a:gd name="f27" fmla="val 30"/>
                  <a:gd name="f28" fmla="val 135"/>
                  <a:gd name="f29" fmla="val 33"/>
                  <a:gd name="f30" fmla="val 36"/>
                  <a:gd name="f31" fmla="val 35"/>
                  <a:gd name="f32" fmla="val 37"/>
                  <a:gd name="f33" fmla="val 39"/>
                  <a:gd name="f34" fmla="val 40"/>
                  <a:gd name="f35" fmla="val 41"/>
                  <a:gd name="f36" fmla="val 42"/>
                  <a:gd name="f37" fmla="val 43"/>
                  <a:gd name="f38" fmla="val 44"/>
                  <a:gd name="f39" fmla="val 45"/>
                  <a:gd name="f40" fmla="val 142"/>
                  <a:gd name="f41" fmla="val 143"/>
                  <a:gd name="f42" fmla="val 144"/>
                  <a:gd name="f43" fmla="val 46"/>
                  <a:gd name="f44" fmla="val 47"/>
                  <a:gd name="f45" fmla="val 147"/>
                  <a:gd name="f46" fmla="val 48"/>
                  <a:gd name="f47" fmla="val 148"/>
                  <a:gd name="f48" fmla="val 49"/>
                  <a:gd name="f49" fmla="val 149"/>
                  <a:gd name="f50" fmla="val 50"/>
                  <a:gd name="f51" fmla="val 150"/>
                  <a:gd name="f52" fmla="val 151"/>
                  <a:gd name="f53" fmla="val 152"/>
                  <a:gd name="f54" fmla="val 51"/>
                  <a:gd name="f55" fmla="val 153"/>
                  <a:gd name="f56" fmla="val 52"/>
                  <a:gd name="f57" fmla="val 154"/>
                  <a:gd name="f58" fmla="val 53"/>
                  <a:gd name="f59" fmla="val 155"/>
                  <a:gd name="f60" fmla="val 157"/>
                  <a:gd name="f61" fmla="val 54"/>
                  <a:gd name="f62" fmla="val 55"/>
                  <a:gd name="f63" fmla="val 56"/>
                  <a:gd name="f64" fmla="val 156"/>
                  <a:gd name="f65" fmla="val 58"/>
                  <a:gd name="f66" fmla="val 59"/>
                  <a:gd name="f67" fmla="val 61"/>
                  <a:gd name="f68" fmla="val 62"/>
                  <a:gd name="f69" fmla="val 63"/>
                  <a:gd name="f70" fmla="val 65"/>
                  <a:gd name="f71" fmla="val 66"/>
                  <a:gd name="f72" fmla="val 67"/>
                  <a:gd name="f73" fmla="val 69"/>
                  <a:gd name="f74" fmla="val 70"/>
                  <a:gd name="f75" fmla="val 74"/>
                  <a:gd name="f76" fmla="val 75"/>
                  <a:gd name="f77" fmla="val 78"/>
                  <a:gd name="f78" fmla="val 82"/>
                  <a:gd name="f79" fmla="val 80"/>
                  <a:gd name="f80" fmla="val 79"/>
                  <a:gd name="f81" fmla="val 84"/>
                  <a:gd name="f82" fmla="val 85"/>
                  <a:gd name="f83" fmla="val 140"/>
                  <a:gd name="f84" fmla="val 86"/>
                  <a:gd name="f85" fmla="val 87"/>
                  <a:gd name="f86" fmla="val 89"/>
                  <a:gd name="f87" fmla="val 90"/>
                  <a:gd name="f88" fmla="val 91"/>
                  <a:gd name="f89" fmla="val 93"/>
                  <a:gd name="f90" fmla="val 94"/>
                  <a:gd name="f91" fmla="val 96"/>
                  <a:gd name="f92" fmla="val 97"/>
                  <a:gd name="f93" fmla="val 98"/>
                  <a:gd name="f94" fmla="val 95"/>
                  <a:gd name="f95" fmla="val 133"/>
                  <a:gd name="f96" fmla="val 128"/>
                  <a:gd name="f97" fmla="val 101"/>
                  <a:gd name="f98" fmla="val 129"/>
                  <a:gd name="f99" fmla="val 103"/>
                  <a:gd name="f100" fmla="val 127"/>
                  <a:gd name="f101" fmla="val 105"/>
                  <a:gd name="f102" fmla="val 108"/>
                  <a:gd name="f103" fmla="val 111"/>
                  <a:gd name="f104" fmla="val 113"/>
                  <a:gd name="f105" fmla="val 124"/>
                  <a:gd name="f106" fmla="val 114"/>
                  <a:gd name="f107" fmla="val 121"/>
                  <a:gd name="f108" fmla="val 115"/>
                  <a:gd name="f109" fmla="val 118"/>
                  <a:gd name="f110" fmla="val 119"/>
                  <a:gd name="f111" fmla="val 123"/>
                  <a:gd name="f112" fmla="val 122"/>
                  <a:gd name="f113" fmla="val 125"/>
                  <a:gd name="f114" fmla="val 126"/>
                  <a:gd name="f115" fmla="val 130"/>
                  <a:gd name="f116" fmla="val 117"/>
                  <a:gd name="f117" fmla="val 112"/>
                  <a:gd name="f118" fmla="val 106"/>
                  <a:gd name="f119" fmla="val 131"/>
                  <a:gd name="f120" fmla="val 99"/>
                  <a:gd name="f121" fmla="val 120"/>
                  <a:gd name="f122" fmla="val 116"/>
                  <a:gd name="f123" fmla="val 81"/>
                  <a:gd name="f124" fmla="val 110"/>
                  <a:gd name="f125" fmla="val 77"/>
                  <a:gd name="f126" fmla="val 109"/>
                  <a:gd name="f127" fmla="val 76"/>
                  <a:gd name="f128" fmla="val 72"/>
                  <a:gd name="f129" fmla="val 104"/>
                  <a:gd name="f130" fmla="val 68"/>
                  <a:gd name="f131" fmla="val 102"/>
                  <a:gd name="f132" fmla="val 100"/>
                  <a:gd name="f133" fmla="val 57"/>
                  <a:gd name="f134" fmla="val 38"/>
                  <a:gd name="f135" fmla="val 71"/>
                  <a:gd name="f136" fmla="val 32"/>
                  <a:gd name="f137" fmla="val 64"/>
                  <a:gd name="f138" fmla="val 23"/>
                  <a:gd name="f139" fmla="val 22"/>
                  <a:gd name="f140" fmla="val 20"/>
                  <a:gd name="f141" fmla="val 19"/>
                  <a:gd name="f142" fmla="val 17"/>
                  <a:gd name="f143" fmla="val 16"/>
                  <a:gd name="f144" fmla="val 15"/>
                  <a:gd name="f145" fmla="val 13"/>
                  <a:gd name="f146" fmla="val 8"/>
                  <a:gd name="f147" fmla="val 34"/>
                  <a:gd name="f148" fmla="val 6"/>
                  <a:gd name="f149" fmla="val 5"/>
                  <a:gd name="f150" fmla="val 1"/>
                  <a:gd name="f151" fmla="val 2"/>
                  <a:gd name="f152" fmla="val 4"/>
                  <a:gd name="f153" fmla="val 27"/>
                  <a:gd name="f154" fmla="val 26"/>
                  <a:gd name="f155" fmla="val 3"/>
                  <a:gd name="f156" fmla="val 7"/>
                  <a:gd name="f157" fmla="val 88"/>
                  <a:gd name="f158" fmla="val 92"/>
                  <a:gd name="f159" fmla="val 107"/>
                  <a:gd name="f160" fmla="val 12"/>
                  <a:gd name="f161" fmla="+- 0 0 -90"/>
                  <a:gd name="f162" fmla="*/ f3 1 158"/>
                  <a:gd name="f163" fmla="*/ f4 1 139"/>
                  <a:gd name="f164" fmla="val f5"/>
                  <a:gd name="f165" fmla="val f6"/>
                  <a:gd name="f166" fmla="val f7"/>
                  <a:gd name="f167" fmla="*/ f161 f0 1"/>
                  <a:gd name="f168" fmla="+- f166 0 f164"/>
                  <a:gd name="f169" fmla="+- f165 0 f164"/>
                  <a:gd name="f170" fmla="*/ f167 1 f2"/>
                  <a:gd name="f171" fmla="*/ f169 1 158"/>
                  <a:gd name="f172" fmla="*/ f168 1 139"/>
                  <a:gd name="f173" fmla="*/ 132 f169 1"/>
                  <a:gd name="f174" fmla="*/ 9 f168 1"/>
                  <a:gd name="f175" fmla="*/ 138 f169 1"/>
                  <a:gd name="f176" fmla="*/ 25 f168 1"/>
                  <a:gd name="f177" fmla="*/ 135 f169 1"/>
                  <a:gd name="f178" fmla="*/ 42 f168 1"/>
                  <a:gd name="f179" fmla="*/ 151 f169 1"/>
                  <a:gd name="f180" fmla="*/ 49 f168 1"/>
                  <a:gd name="f181" fmla="*/ 152 f169 1"/>
                  <a:gd name="f182" fmla="*/ 59 f168 1"/>
                  <a:gd name="f183" fmla="*/ 149 f169 1"/>
                  <a:gd name="f184" fmla="*/ 65 f168 1"/>
                  <a:gd name="f185" fmla="*/ 79 f168 1"/>
                  <a:gd name="f186" fmla="*/ 141 f169 1"/>
                  <a:gd name="f187" fmla="*/ 85 f168 1"/>
                  <a:gd name="f188" fmla="*/ 87 f168 1"/>
                  <a:gd name="f189" fmla="*/ 140 f169 1"/>
                  <a:gd name="f190" fmla="*/ 93 f168 1"/>
                  <a:gd name="f191" fmla="*/ 97 f168 1"/>
                  <a:gd name="f192" fmla="*/ 129 f169 1"/>
                  <a:gd name="f193" fmla="*/ 103 f168 1"/>
                  <a:gd name="f194" fmla="*/ 121 f169 1"/>
                  <a:gd name="f195" fmla="*/ 115 f168 1"/>
                  <a:gd name="f196" fmla="*/ 125 f169 1"/>
                  <a:gd name="f197" fmla="*/ 129 f168 1"/>
                  <a:gd name="f198" fmla="*/ 126 f169 1"/>
                  <a:gd name="f199" fmla="*/ 137 f168 1"/>
                  <a:gd name="f200" fmla="*/ 118 f169 1"/>
                  <a:gd name="f201" fmla="*/ 139 f168 1"/>
                  <a:gd name="f202" fmla="*/ 114 f169 1"/>
                  <a:gd name="f203" fmla="*/ 138 f168 1"/>
                  <a:gd name="f204" fmla="*/ 113 f169 1"/>
                  <a:gd name="f205" fmla="*/ 112 f169 1"/>
                  <a:gd name="f206" fmla="*/ 99 f169 1"/>
                  <a:gd name="f207" fmla="*/ 87 f169 1"/>
                  <a:gd name="f208" fmla="*/ 116 f168 1"/>
                  <a:gd name="f209" fmla="*/ 68 f169 1"/>
                  <a:gd name="f210" fmla="*/ 100 f168 1"/>
                  <a:gd name="f211" fmla="*/ 56 f169 1"/>
                  <a:gd name="f212" fmla="*/ 89 f168 1"/>
                  <a:gd name="f213" fmla="*/ 43 f169 1"/>
                  <a:gd name="f214" fmla="*/ 31 f169 1"/>
                  <a:gd name="f215" fmla="*/ 68 f168 1"/>
                  <a:gd name="f216" fmla="*/ 23 f169 1"/>
                  <a:gd name="f217" fmla="*/ 54 f168 1"/>
                  <a:gd name="f218" fmla="*/ 14 f169 1"/>
                  <a:gd name="f219" fmla="*/ 43 f168 1"/>
                  <a:gd name="f220" fmla="*/ 5 f169 1"/>
                  <a:gd name="f221" fmla="*/ 36 f168 1"/>
                  <a:gd name="f222" fmla="*/ 1 f169 1"/>
                  <a:gd name="f223" fmla="*/ 20 f168 1"/>
                  <a:gd name="f224" fmla="*/ 2 f169 1"/>
                  <a:gd name="f225" fmla="*/ 10 f168 1"/>
                  <a:gd name="f226" fmla="*/ 8 f169 1"/>
                  <a:gd name="f227" fmla="*/ 7 f168 1"/>
                  <a:gd name="f228" fmla="*/ 13 f168 1"/>
                  <a:gd name="f229" fmla="*/ 35 f169 1"/>
                  <a:gd name="f230" fmla="*/ 4 f168 1"/>
                  <a:gd name="f231" fmla="*/ 48 f169 1"/>
                  <a:gd name="f232" fmla="*/ 2 f168 1"/>
                  <a:gd name="f233" fmla="*/ 61 f169 1"/>
                  <a:gd name="f234" fmla="*/ 80 f169 1"/>
                  <a:gd name="f235" fmla="*/ 6 f168 1"/>
                  <a:gd name="f236" fmla="*/ 90 f169 1"/>
                  <a:gd name="f237" fmla="*/ 3 f168 1"/>
                  <a:gd name="f238" fmla="*/ 97 f169 1"/>
                  <a:gd name="f239" fmla="*/ 98 f169 1"/>
                  <a:gd name="f240" fmla="*/ 100 f169 1"/>
                  <a:gd name="f241" fmla="*/ 1 f168 1"/>
                  <a:gd name="f242" fmla="*/ 103 f169 1"/>
                  <a:gd name="f243" fmla="*/ 117 f169 1"/>
                  <a:gd name="f244" fmla="*/ 8 f168 1"/>
                  <a:gd name="f245" fmla="*/ 130 f169 1"/>
                  <a:gd name="f246" fmla="*/ 12 f168 1"/>
                  <a:gd name="f247" fmla="+- f170 0 f1"/>
                  <a:gd name="f248" fmla="*/ f173 1 158"/>
                  <a:gd name="f249" fmla="*/ f174 1 139"/>
                  <a:gd name="f250" fmla="*/ f175 1 158"/>
                  <a:gd name="f251" fmla="*/ f176 1 139"/>
                  <a:gd name="f252" fmla="*/ f177 1 158"/>
                  <a:gd name="f253" fmla="*/ f178 1 139"/>
                  <a:gd name="f254" fmla="*/ f179 1 158"/>
                  <a:gd name="f255" fmla="*/ f180 1 139"/>
                  <a:gd name="f256" fmla="*/ f181 1 158"/>
                  <a:gd name="f257" fmla="*/ f182 1 139"/>
                  <a:gd name="f258" fmla="*/ f183 1 158"/>
                  <a:gd name="f259" fmla="*/ f184 1 139"/>
                  <a:gd name="f260" fmla="*/ f185 1 139"/>
                  <a:gd name="f261" fmla="*/ f186 1 158"/>
                  <a:gd name="f262" fmla="*/ f187 1 139"/>
                  <a:gd name="f263" fmla="*/ f188 1 139"/>
                  <a:gd name="f264" fmla="*/ f189 1 158"/>
                  <a:gd name="f265" fmla="*/ f190 1 139"/>
                  <a:gd name="f266" fmla="*/ f191 1 139"/>
                  <a:gd name="f267" fmla="*/ f192 1 158"/>
                  <a:gd name="f268" fmla="*/ f193 1 139"/>
                  <a:gd name="f269" fmla="*/ f194 1 158"/>
                  <a:gd name="f270" fmla="*/ f195 1 139"/>
                  <a:gd name="f271" fmla="*/ f196 1 158"/>
                  <a:gd name="f272" fmla="*/ f197 1 139"/>
                  <a:gd name="f273" fmla="*/ f198 1 158"/>
                  <a:gd name="f274" fmla="*/ f199 1 139"/>
                  <a:gd name="f275" fmla="*/ f200 1 158"/>
                  <a:gd name="f276" fmla="*/ f201 1 139"/>
                  <a:gd name="f277" fmla="*/ f202 1 158"/>
                  <a:gd name="f278" fmla="*/ f203 1 139"/>
                  <a:gd name="f279" fmla="*/ f204 1 158"/>
                  <a:gd name="f280" fmla="*/ f205 1 158"/>
                  <a:gd name="f281" fmla="*/ f206 1 158"/>
                  <a:gd name="f282" fmla="*/ f207 1 158"/>
                  <a:gd name="f283" fmla="*/ f208 1 139"/>
                  <a:gd name="f284" fmla="*/ f209 1 158"/>
                  <a:gd name="f285" fmla="*/ f210 1 139"/>
                  <a:gd name="f286" fmla="*/ f211 1 158"/>
                  <a:gd name="f287" fmla="*/ f212 1 139"/>
                  <a:gd name="f288" fmla="*/ f213 1 158"/>
                  <a:gd name="f289" fmla="*/ f214 1 158"/>
                  <a:gd name="f290" fmla="*/ f215 1 139"/>
                  <a:gd name="f291" fmla="*/ f216 1 158"/>
                  <a:gd name="f292" fmla="*/ f217 1 139"/>
                  <a:gd name="f293" fmla="*/ f218 1 158"/>
                  <a:gd name="f294" fmla="*/ f219 1 139"/>
                  <a:gd name="f295" fmla="*/ f220 1 158"/>
                  <a:gd name="f296" fmla="*/ f221 1 139"/>
                  <a:gd name="f297" fmla="*/ f222 1 158"/>
                  <a:gd name="f298" fmla="*/ f223 1 139"/>
                  <a:gd name="f299" fmla="*/ f224 1 158"/>
                  <a:gd name="f300" fmla="*/ f225 1 139"/>
                  <a:gd name="f301" fmla="*/ f226 1 158"/>
                  <a:gd name="f302" fmla="*/ f227 1 139"/>
                  <a:gd name="f303" fmla="*/ f228 1 139"/>
                  <a:gd name="f304" fmla="*/ f229 1 158"/>
                  <a:gd name="f305" fmla="*/ f230 1 139"/>
                  <a:gd name="f306" fmla="*/ f231 1 158"/>
                  <a:gd name="f307" fmla="*/ f232 1 139"/>
                  <a:gd name="f308" fmla="*/ f233 1 158"/>
                  <a:gd name="f309" fmla="*/ f234 1 158"/>
                  <a:gd name="f310" fmla="*/ f235 1 139"/>
                  <a:gd name="f311" fmla="*/ f236 1 158"/>
                  <a:gd name="f312" fmla="*/ f237 1 139"/>
                  <a:gd name="f313" fmla="*/ f238 1 158"/>
                  <a:gd name="f314" fmla="*/ f239 1 158"/>
                  <a:gd name="f315" fmla="*/ f240 1 158"/>
                  <a:gd name="f316" fmla="*/ f241 1 139"/>
                  <a:gd name="f317" fmla="*/ f242 1 158"/>
                  <a:gd name="f318" fmla="*/ f243 1 158"/>
                  <a:gd name="f319" fmla="*/ f244 1 139"/>
                  <a:gd name="f320" fmla="*/ f245 1 158"/>
                  <a:gd name="f321" fmla="*/ f246 1 139"/>
                  <a:gd name="f322" fmla="*/ 0 1 f171"/>
                  <a:gd name="f323" fmla="*/ f165 1 f171"/>
                  <a:gd name="f324" fmla="*/ 0 1 f172"/>
                  <a:gd name="f325" fmla="*/ f166 1 f172"/>
                  <a:gd name="f326" fmla="*/ f248 1 f171"/>
                  <a:gd name="f327" fmla="*/ f249 1 f172"/>
                  <a:gd name="f328" fmla="*/ f250 1 f171"/>
                  <a:gd name="f329" fmla="*/ f251 1 f172"/>
                  <a:gd name="f330" fmla="*/ f252 1 f171"/>
                  <a:gd name="f331" fmla="*/ f253 1 f172"/>
                  <a:gd name="f332" fmla="*/ f254 1 f171"/>
                  <a:gd name="f333" fmla="*/ f255 1 f172"/>
                  <a:gd name="f334" fmla="*/ f256 1 f171"/>
                  <a:gd name="f335" fmla="*/ f257 1 f172"/>
                  <a:gd name="f336" fmla="*/ f258 1 f171"/>
                  <a:gd name="f337" fmla="*/ f259 1 f172"/>
                  <a:gd name="f338" fmla="*/ f260 1 f172"/>
                  <a:gd name="f339" fmla="*/ f261 1 f171"/>
                  <a:gd name="f340" fmla="*/ f262 1 f172"/>
                  <a:gd name="f341" fmla="*/ f263 1 f172"/>
                  <a:gd name="f342" fmla="*/ f264 1 f171"/>
                  <a:gd name="f343" fmla="*/ f265 1 f172"/>
                  <a:gd name="f344" fmla="*/ f266 1 f172"/>
                  <a:gd name="f345" fmla="*/ f267 1 f171"/>
                  <a:gd name="f346" fmla="*/ f268 1 f172"/>
                  <a:gd name="f347" fmla="*/ f269 1 f171"/>
                  <a:gd name="f348" fmla="*/ f270 1 f172"/>
                  <a:gd name="f349" fmla="*/ f271 1 f171"/>
                  <a:gd name="f350" fmla="*/ f272 1 f172"/>
                  <a:gd name="f351" fmla="*/ f273 1 f171"/>
                  <a:gd name="f352" fmla="*/ f274 1 f172"/>
                  <a:gd name="f353" fmla="*/ f275 1 f171"/>
                  <a:gd name="f354" fmla="*/ f276 1 f172"/>
                  <a:gd name="f355" fmla="*/ f277 1 f171"/>
                  <a:gd name="f356" fmla="*/ f278 1 f172"/>
                  <a:gd name="f357" fmla="*/ f279 1 f171"/>
                  <a:gd name="f358" fmla="*/ f280 1 f171"/>
                  <a:gd name="f359" fmla="*/ f281 1 f171"/>
                  <a:gd name="f360" fmla="*/ f282 1 f171"/>
                  <a:gd name="f361" fmla="*/ f283 1 f172"/>
                  <a:gd name="f362" fmla="*/ f284 1 f171"/>
                  <a:gd name="f363" fmla="*/ f285 1 f172"/>
                  <a:gd name="f364" fmla="*/ f286 1 f171"/>
                  <a:gd name="f365" fmla="*/ f287 1 f172"/>
                  <a:gd name="f366" fmla="*/ f288 1 f171"/>
                  <a:gd name="f367" fmla="*/ f289 1 f171"/>
                  <a:gd name="f368" fmla="*/ f290 1 f172"/>
                  <a:gd name="f369" fmla="*/ f291 1 f171"/>
                  <a:gd name="f370" fmla="*/ f292 1 f172"/>
                  <a:gd name="f371" fmla="*/ f293 1 f171"/>
                  <a:gd name="f372" fmla="*/ f294 1 f172"/>
                  <a:gd name="f373" fmla="*/ f295 1 f171"/>
                  <a:gd name="f374" fmla="*/ f296 1 f172"/>
                  <a:gd name="f375" fmla="*/ f297 1 f171"/>
                  <a:gd name="f376" fmla="*/ f298 1 f172"/>
                  <a:gd name="f377" fmla="*/ f299 1 f171"/>
                  <a:gd name="f378" fmla="*/ f300 1 f172"/>
                  <a:gd name="f379" fmla="*/ f301 1 f171"/>
                  <a:gd name="f380" fmla="*/ f302 1 f172"/>
                  <a:gd name="f381" fmla="*/ f303 1 f172"/>
                  <a:gd name="f382" fmla="*/ f304 1 f171"/>
                  <a:gd name="f383" fmla="*/ f305 1 f172"/>
                  <a:gd name="f384" fmla="*/ f306 1 f171"/>
                  <a:gd name="f385" fmla="*/ f307 1 f172"/>
                  <a:gd name="f386" fmla="*/ f308 1 f171"/>
                  <a:gd name="f387" fmla="*/ f309 1 f171"/>
                  <a:gd name="f388" fmla="*/ f310 1 f172"/>
                  <a:gd name="f389" fmla="*/ f311 1 f171"/>
                  <a:gd name="f390" fmla="*/ f312 1 f172"/>
                  <a:gd name="f391" fmla="*/ f313 1 f171"/>
                  <a:gd name="f392" fmla="*/ f314 1 f171"/>
                  <a:gd name="f393" fmla="*/ f315 1 f171"/>
                  <a:gd name="f394" fmla="*/ f316 1 f172"/>
                  <a:gd name="f395" fmla="*/ f317 1 f171"/>
                  <a:gd name="f396" fmla="*/ f318 1 f171"/>
                  <a:gd name="f397" fmla="*/ f319 1 f172"/>
                  <a:gd name="f398" fmla="*/ f320 1 f171"/>
                  <a:gd name="f399" fmla="*/ f321 1 f172"/>
                  <a:gd name="f400" fmla="*/ f322 f162 1"/>
                  <a:gd name="f401" fmla="*/ f323 f162 1"/>
                  <a:gd name="f402" fmla="*/ f325 f163 1"/>
                  <a:gd name="f403" fmla="*/ f324 f163 1"/>
                  <a:gd name="f404" fmla="*/ f326 f162 1"/>
                  <a:gd name="f405" fmla="*/ f327 f163 1"/>
                  <a:gd name="f406" fmla="*/ f328 f162 1"/>
                  <a:gd name="f407" fmla="*/ f329 f163 1"/>
                  <a:gd name="f408" fmla="*/ f330 f162 1"/>
                  <a:gd name="f409" fmla="*/ f331 f163 1"/>
                  <a:gd name="f410" fmla="*/ f332 f162 1"/>
                  <a:gd name="f411" fmla="*/ f333 f163 1"/>
                  <a:gd name="f412" fmla="*/ f334 f162 1"/>
                  <a:gd name="f413" fmla="*/ f335 f163 1"/>
                  <a:gd name="f414" fmla="*/ f336 f162 1"/>
                  <a:gd name="f415" fmla="*/ f337 f163 1"/>
                  <a:gd name="f416" fmla="*/ f338 f163 1"/>
                  <a:gd name="f417" fmla="*/ f339 f162 1"/>
                  <a:gd name="f418" fmla="*/ f340 f163 1"/>
                  <a:gd name="f419" fmla="*/ f341 f163 1"/>
                  <a:gd name="f420" fmla="*/ f342 f162 1"/>
                  <a:gd name="f421" fmla="*/ f343 f163 1"/>
                  <a:gd name="f422" fmla="*/ f344 f163 1"/>
                  <a:gd name="f423" fmla="*/ f345 f162 1"/>
                  <a:gd name="f424" fmla="*/ f346 f163 1"/>
                  <a:gd name="f425" fmla="*/ f347 f162 1"/>
                  <a:gd name="f426" fmla="*/ f348 f163 1"/>
                  <a:gd name="f427" fmla="*/ f349 f162 1"/>
                  <a:gd name="f428" fmla="*/ f350 f163 1"/>
                  <a:gd name="f429" fmla="*/ f351 f162 1"/>
                  <a:gd name="f430" fmla="*/ f352 f163 1"/>
                  <a:gd name="f431" fmla="*/ f353 f162 1"/>
                  <a:gd name="f432" fmla="*/ f354 f163 1"/>
                  <a:gd name="f433" fmla="*/ f355 f162 1"/>
                  <a:gd name="f434" fmla="*/ f356 f163 1"/>
                  <a:gd name="f435" fmla="*/ f357 f162 1"/>
                  <a:gd name="f436" fmla="*/ f358 f162 1"/>
                  <a:gd name="f437" fmla="*/ f359 f162 1"/>
                  <a:gd name="f438" fmla="*/ f360 f162 1"/>
                  <a:gd name="f439" fmla="*/ f361 f163 1"/>
                  <a:gd name="f440" fmla="*/ f362 f162 1"/>
                  <a:gd name="f441" fmla="*/ f363 f163 1"/>
                  <a:gd name="f442" fmla="*/ f364 f162 1"/>
                  <a:gd name="f443" fmla="*/ f365 f163 1"/>
                  <a:gd name="f444" fmla="*/ f366 f162 1"/>
                  <a:gd name="f445" fmla="*/ f367 f162 1"/>
                  <a:gd name="f446" fmla="*/ f368 f163 1"/>
                  <a:gd name="f447" fmla="*/ f369 f162 1"/>
                  <a:gd name="f448" fmla="*/ f370 f163 1"/>
                  <a:gd name="f449" fmla="*/ f371 f162 1"/>
                  <a:gd name="f450" fmla="*/ f372 f163 1"/>
                  <a:gd name="f451" fmla="*/ f373 f162 1"/>
                  <a:gd name="f452" fmla="*/ f374 f163 1"/>
                  <a:gd name="f453" fmla="*/ f375 f162 1"/>
                  <a:gd name="f454" fmla="*/ f376 f163 1"/>
                  <a:gd name="f455" fmla="*/ f377 f162 1"/>
                  <a:gd name="f456" fmla="*/ f378 f163 1"/>
                  <a:gd name="f457" fmla="*/ f379 f162 1"/>
                  <a:gd name="f458" fmla="*/ f380 f163 1"/>
                  <a:gd name="f459" fmla="*/ f381 f163 1"/>
                  <a:gd name="f460" fmla="*/ f382 f162 1"/>
                  <a:gd name="f461" fmla="*/ f383 f163 1"/>
                  <a:gd name="f462" fmla="*/ f384 f162 1"/>
                  <a:gd name="f463" fmla="*/ f385 f163 1"/>
                  <a:gd name="f464" fmla="*/ f386 f162 1"/>
                  <a:gd name="f465" fmla="*/ f387 f162 1"/>
                  <a:gd name="f466" fmla="*/ f388 f163 1"/>
                  <a:gd name="f467" fmla="*/ f389 f162 1"/>
                  <a:gd name="f468" fmla="*/ f390 f163 1"/>
                  <a:gd name="f469" fmla="*/ f391 f162 1"/>
                  <a:gd name="f470" fmla="*/ f392 f162 1"/>
                  <a:gd name="f471" fmla="*/ f393 f162 1"/>
                  <a:gd name="f472" fmla="*/ f394 f163 1"/>
                  <a:gd name="f473" fmla="*/ f395 f162 1"/>
                  <a:gd name="f474" fmla="*/ f396 f162 1"/>
                  <a:gd name="f475" fmla="*/ f397 f163 1"/>
                  <a:gd name="f476" fmla="*/ f398 f162 1"/>
                  <a:gd name="f477" fmla="*/ f399 f163 1"/>
                </a:gdLst>
                <a:ahLst/>
                <a:cxnLst>
                  <a:cxn ang="3cd4">
                    <a:pos x="hc" y="t"/>
                  </a:cxn>
                  <a:cxn ang="0">
                    <a:pos x="r" y="vc"/>
                  </a:cxn>
                  <a:cxn ang="cd4">
                    <a:pos x="hc" y="b"/>
                  </a:cxn>
                  <a:cxn ang="cd2">
                    <a:pos x="l" y="vc"/>
                  </a:cxn>
                  <a:cxn ang="f247">
                    <a:pos x="f404" y="f405"/>
                  </a:cxn>
                  <a:cxn ang="f247">
                    <a:pos x="f406" y="f407"/>
                  </a:cxn>
                  <a:cxn ang="f247">
                    <a:pos x="f408" y="f409"/>
                  </a:cxn>
                  <a:cxn ang="f247">
                    <a:pos x="f410" y="f411"/>
                  </a:cxn>
                  <a:cxn ang="f247">
                    <a:pos x="f412" y="f413"/>
                  </a:cxn>
                  <a:cxn ang="f247">
                    <a:pos x="f414" y="f415"/>
                  </a:cxn>
                  <a:cxn ang="f247">
                    <a:pos x="f410" y="f416"/>
                  </a:cxn>
                  <a:cxn ang="f247">
                    <a:pos x="f417" y="f418"/>
                  </a:cxn>
                  <a:cxn ang="f247">
                    <a:pos x="f408" y="f419"/>
                  </a:cxn>
                  <a:cxn ang="f247">
                    <a:pos x="f420" y="f421"/>
                  </a:cxn>
                  <a:cxn ang="f247">
                    <a:pos x="f406" y="f422"/>
                  </a:cxn>
                  <a:cxn ang="f247">
                    <a:pos x="f423" y="f424"/>
                  </a:cxn>
                  <a:cxn ang="f247">
                    <a:pos x="f425" y="f426"/>
                  </a:cxn>
                  <a:cxn ang="f247">
                    <a:pos x="f427" y="f428"/>
                  </a:cxn>
                  <a:cxn ang="f247">
                    <a:pos x="f429" y="f430"/>
                  </a:cxn>
                  <a:cxn ang="f247">
                    <a:pos x="f431" y="f432"/>
                  </a:cxn>
                  <a:cxn ang="f247">
                    <a:pos x="f433" y="f434"/>
                  </a:cxn>
                  <a:cxn ang="f247">
                    <a:pos x="f435" y="f430"/>
                  </a:cxn>
                  <a:cxn ang="f247">
                    <a:pos x="f435" y="f430"/>
                  </a:cxn>
                  <a:cxn ang="f247">
                    <a:pos x="f435" y="f430"/>
                  </a:cxn>
                  <a:cxn ang="f247">
                    <a:pos x="f436" y="f430"/>
                  </a:cxn>
                  <a:cxn ang="f247">
                    <a:pos x="f437" y="f428"/>
                  </a:cxn>
                  <a:cxn ang="f247">
                    <a:pos x="f438" y="f439"/>
                  </a:cxn>
                  <a:cxn ang="f247">
                    <a:pos x="f440" y="f441"/>
                  </a:cxn>
                  <a:cxn ang="f247">
                    <a:pos x="f442" y="f443"/>
                  </a:cxn>
                  <a:cxn ang="f247">
                    <a:pos x="f444" y="f416"/>
                  </a:cxn>
                  <a:cxn ang="f247">
                    <a:pos x="f445" y="f446"/>
                  </a:cxn>
                  <a:cxn ang="f247">
                    <a:pos x="f447" y="f448"/>
                  </a:cxn>
                  <a:cxn ang="f247">
                    <a:pos x="f449" y="f450"/>
                  </a:cxn>
                  <a:cxn ang="f247">
                    <a:pos x="f451" y="f452"/>
                  </a:cxn>
                  <a:cxn ang="f247">
                    <a:pos x="f453" y="f454"/>
                  </a:cxn>
                  <a:cxn ang="f247">
                    <a:pos x="f455" y="f456"/>
                  </a:cxn>
                  <a:cxn ang="f247">
                    <a:pos x="f457" y="f458"/>
                  </a:cxn>
                  <a:cxn ang="f247">
                    <a:pos x="f447" y="f459"/>
                  </a:cxn>
                  <a:cxn ang="f247">
                    <a:pos x="f460" y="f461"/>
                  </a:cxn>
                  <a:cxn ang="f247">
                    <a:pos x="f462" y="f463"/>
                  </a:cxn>
                  <a:cxn ang="f247">
                    <a:pos x="f464" y="f461"/>
                  </a:cxn>
                  <a:cxn ang="f247">
                    <a:pos x="f465" y="f466"/>
                  </a:cxn>
                  <a:cxn ang="f247">
                    <a:pos x="f467" y="f468"/>
                  </a:cxn>
                  <a:cxn ang="f247">
                    <a:pos x="f469" y="f463"/>
                  </a:cxn>
                  <a:cxn ang="f247">
                    <a:pos x="f470" y="f463"/>
                  </a:cxn>
                  <a:cxn ang="f247">
                    <a:pos x="f470" y="f463"/>
                  </a:cxn>
                  <a:cxn ang="f247">
                    <a:pos x="f437" y="f463"/>
                  </a:cxn>
                  <a:cxn ang="f247">
                    <a:pos x="f437" y="f463"/>
                  </a:cxn>
                  <a:cxn ang="f247">
                    <a:pos x="f437" y="f463"/>
                  </a:cxn>
                  <a:cxn ang="f247">
                    <a:pos x="f471" y="f472"/>
                  </a:cxn>
                  <a:cxn ang="f247">
                    <a:pos x="f471" y="f472"/>
                  </a:cxn>
                  <a:cxn ang="f247">
                    <a:pos x="f471" y="f472"/>
                  </a:cxn>
                  <a:cxn ang="f247">
                    <a:pos x="f471" y="f472"/>
                  </a:cxn>
                  <a:cxn ang="f247">
                    <a:pos x="f471" y="f472"/>
                  </a:cxn>
                  <a:cxn ang="f247">
                    <a:pos x="f473" y="f461"/>
                  </a:cxn>
                  <a:cxn ang="f247">
                    <a:pos x="f474" y="f475"/>
                  </a:cxn>
                  <a:cxn ang="f247">
                    <a:pos x="f476" y="f477"/>
                  </a:cxn>
                </a:cxnLst>
                <a:rect l="f400" t="f403" r="f401" b="f402"/>
                <a:pathLst>
                  <a:path w="158" h="139">
                    <a:moveTo>
                      <a:pt x="f8" y="f9"/>
                    </a:moveTo>
                    <a:cubicBezTo>
                      <a:pt x="f10" y="f9"/>
                      <a:pt x="f10" y="f9"/>
                      <a:pt x="f10" y="f9"/>
                    </a:cubicBezTo>
                    <a:cubicBezTo>
                      <a:pt x="f10" y="f9"/>
                      <a:pt x="f10" y="f9"/>
                      <a:pt x="f10" y="f9"/>
                    </a:cubicBezTo>
                    <a:cubicBezTo>
                      <a:pt x="f8" y="f9"/>
                      <a:pt x="f8" y="f9"/>
                      <a:pt x="f8" y="f9"/>
                    </a:cubicBezTo>
                    <a:close/>
                    <a:moveTo>
                      <a:pt x="f11" y="f12"/>
                    </a:moveTo>
                    <a:cubicBezTo>
                      <a:pt x="f11" y="f12"/>
                      <a:pt x="f11" y="f12"/>
                      <a:pt x="f11" y="f12"/>
                    </a:cubicBezTo>
                    <a:cubicBezTo>
                      <a:pt x="f13" y="f14"/>
                      <a:pt x="f13" y="f14"/>
                      <a:pt x="f13" y="f14"/>
                    </a:cubicBezTo>
                    <a:cubicBezTo>
                      <a:pt x="f15" y="f16"/>
                      <a:pt x="f15" y="f16"/>
                      <a:pt x="f15" y="f16"/>
                    </a:cubicBezTo>
                    <a:cubicBezTo>
                      <a:pt x="f15" y="f17"/>
                      <a:pt x="f15" y="f17"/>
                      <a:pt x="f15" y="f17"/>
                    </a:cubicBezTo>
                    <a:cubicBezTo>
                      <a:pt x="f15" y="f18"/>
                      <a:pt x="f15" y="f18"/>
                      <a:pt x="f15" y="f18"/>
                    </a:cubicBezTo>
                    <a:cubicBezTo>
                      <a:pt x="f15" y="f19"/>
                      <a:pt x="f15" y="f19"/>
                      <a:pt x="f15" y="f19"/>
                    </a:cubicBezTo>
                    <a:cubicBezTo>
                      <a:pt x="f13" y="f20"/>
                      <a:pt x="f13" y="f20"/>
                      <a:pt x="f13" y="f20"/>
                    </a:cubicBezTo>
                    <a:cubicBezTo>
                      <a:pt x="f13" y="f20"/>
                      <a:pt x="f21" y="f22"/>
                      <a:pt x="f21" y="f22"/>
                    </a:cubicBezTo>
                    <a:cubicBezTo>
                      <a:pt x="f21" y="f23"/>
                      <a:pt x="f24" y="f25"/>
                      <a:pt x="f24" y="f25"/>
                    </a:cubicBezTo>
                    <a:cubicBezTo>
                      <a:pt x="f24" y="f25"/>
                      <a:pt x="f26" y="f27"/>
                      <a:pt x="f28" y="f29"/>
                    </a:cubicBezTo>
                    <a:cubicBezTo>
                      <a:pt x="f28" y="f30"/>
                      <a:pt x="f24" y="f31"/>
                      <a:pt x="f24" y="f30"/>
                    </a:cubicBezTo>
                    <a:cubicBezTo>
                      <a:pt x="f24" y="f32"/>
                      <a:pt x="f24" y="f33"/>
                      <a:pt x="f24" y="f34"/>
                    </a:cubicBezTo>
                    <a:cubicBezTo>
                      <a:pt x="f28" y="f35"/>
                      <a:pt x="f24" y="f35"/>
                      <a:pt x="f28" y="f36"/>
                    </a:cubicBezTo>
                    <a:cubicBezTo>
                      <a:pt x="f28" y="f37"/>
                      <a:pt x="f21" y="f38"/>
                      <a:pt x="f7" y="f38"/>
                    </a:cubicBezTo>
                    <a:cubicBezTo>
                      <a:pt x="f15" y="f39"/>
                      <a:pt x="f15" y="f38"/>
                      <a:pt x="f40" y="f38"/>
                    </a:cubicBezTo>
                    <a:cubicBezTo>
                      <a:pt x="f41" y="f38"/>
                      <a:pt x="f42" y="f39"/>
                      <a:pt x="f8" y="f39"/>
                    </a:cubicBezTo>
                    <a:cubicBezTo>
                      <a:pt x="f10" y="f43"/>
                      <a:pt x="f10" y="f43"/>
                      <a:pt x="f10" y="f44"/>
                    </a:cubicBezTo>
                    <a:cubicBezTo>
                      <a:pt x="f45" y="f46"/>
                      <a:pt x="f47" y="f48"/>
                      <a:pt x="f49" y="f50"/>
                    </a:cubicBezTo>
                    <a:cubicBezTo>
                      <a:pt x="f51" y="f50"/>
                      <a:pt x="f51" y="f48"/>
                      <a:pt x="f52" y="f48"/>
                    </a:cubicBezTo>
                    <a:cubicBezTo>
                      <a:pt x="f52" y="f50"/>
                      <a:pt x="f53" y="f54"/>
                      <a:pt x="f55" y="f54"/>
                    </a:cubicBezTo>
                    <a:cubicBezTo>
                      <a:pt x="f55" y="f56"/>
                      <a:pt x="f57" y="f58"/>
                      <a:pt x="f59" y="f58"/>
                    </a:cubicBezTo>
                    <a:cubicBezTo>
                      <a:pt x="f59" y="f58"/>
                      <a:pt x="f60" y="f61"/>
                      <a:pt x="f60" y="f61"/>
                    </a:cubicBezTo>
                    <a:cubicBezTo>
                      <a:pt x="f6" y="f62"/>
                      <a:pt x="f60" y="f63"/>
                      <a:pt x="f60" y="f63"/>
                    </a:cubicBezTo>
                    <a:cubicBezTo>
                      <a:pt x="f64" y="f63"/>
                      <a:pt x="f64" y="f65"/>
                      <a:pt x="f59" y="f65"/>
                    </a:cubicBezTo>
                    <a:cubicBezTo>
                      <a:pt x="f59" y="f65"/>
                      <a:pt x="f53" y="f66"/>
                      <a:pt x="f53" y="f66"/>
                    </a:cubicBezTo>
                    <a:cubicBezTo>
                      <a:pt x="f52" y="f66"/>
                      <a:pt x="f51" y="f66"/>
                      <a:pt x="f49" y="f66"/>
                    </a:cubicBezTo>
                    <a:cubicBezTo>
                      <a:pt x="f47" y="f66"/>
                      <a:pt x="f45" y="f66"/>
                      <a:pt x="f10" y="f65"/>
                    </a:cubicBezTo>
                    <a:cubicBezTo>
                      <a:pt x="f8" y="f65"/>
                      <a:pt x="f8" y="f65"/>
                      <a:pt x="f42" y="f65"/>
                    </a:cubicBezTo>
                    <a:cubicBezTo>
                      <a:pt x="f42" y="f66"/>
                      <a:pt x="f42" y="f67"/>
                      <a:pt x="f42" y="f67"/>
                    </a:cubicBezTo>
                    <a:cubicBezTo>
                      <a:pt x="f42" y="f67"/>
                      <a:pt x="f8" y="f68"/>
                      <a:pt x="f10" y="f69"/>
                    </a:cubicBezTo>
                    <a:cubicBezTo>
                      <a:pt x="f10" y="f69"/>
                      <a:pt x="f47" y="f70"/>
                      <a:pt x="f49" y="f70"/>
                    </a:cubicBezTo>
                    <a:cubicBezTo>
                      <a:pt x="f49" y="f70"/>
                      <a:pt x="f51" y="f71"/>
                      <a:pt x="f52" y="f72"/>
                    </a:cubicBezTo>
                    <a:cubicBezTo>
                      <a:pt x="f53" y="f73"/>
                      <a:pt x="f53" y="f74"/>
                      <a:pt x="f53" y="f74"/>
                    </a:cubicBezTo>
                    <a:cubicBezTo>
                      <a:pt x="f60" y="f75"/>
                      <a:pt x="f60" y="f75"/>
                      <a:pt x="f60" y="f75"/>
                    </a:cubicBezTo>
                    <a:cubicBezTo>
                      <a:pt x="f60" y="f75"/>
                      <a:pt x="f60" y="f76"/>
                      <a:pt x="f60" y="f77"/>
                    </a:cubicBezTo>
                    <a:cubicBezTo>
                      <a:pt x="f60" y="f78"/>
                      <a:pt x="f64" y="f79"/>
                      <a:pt x="f59" y="f79"/>
                    </a:cubicBezTo>
                    <a:cubicBezTo>
                      <a:pt x="f57" y="f79"/>
                      <a:pt x="f55" y="f79"/>
                      <a:pt x="f52" y="f80"/>
                    </a:cubicBezTo>
                    <a:cubicBezTo>
                      <a:pt x="f51" y="f80"/>
                      <a:pt x="f51" y="f80"/>
                      <a:pt x="f51" y="f80"/>
                    </a:cubicBezTo>
                    <a:cubicBezTo>
                      <a:pt x="f47" y="f78"/>
                      <a:pt x="f47" y="f78"/>
                      <a:pt x="f47" y="f78"/>
                    </a:cubicBezTo>
                    <a:cubicBezTo>
                      <a:pt x="f47" y="f78"/>
                      <a:pt x="f10" y="f78"/>
                      <a:pt x="f8" y="f9"/>
                    </a:cubicBezTo>
                    <a:cubicBezTo>
                      <a:pt x="f42" y="f9"/>
                      <a:pt x="f42" y="f9"/>
                      <a:pt x="f42" y="f9"/>
                    </a:cubicBezTo>
                    <a:cubicBezTo>
                      <a:pt x="f42" y="f9"/>
                      <a:pt x="f40" y="f81"/>
                      <a:pt x="f40" y="f81"/>
                    </a:cubicBezTo>
                    <a:cubicBezTo>
                      <a:pt x="f40" y="f81"/>
                      <a:pt x="f15" y="f82"/>
                      <a:pt x="f15" y="f82"/>
                    </a:cubicBezTo>
                    <a:cubicBezTo>
                      <a:pt x="f83" y="f82"/>
                      <a:pt x="f83" y="f82"/>
                      <a:pt x="f83" y="f82"/>
                    </a:cubicBezTo>
                    <a:cubicBezTo>
                      <a:pt x="f7" y="f81"/>
                      <a:pt x="f7" y="f81"/>
                      <a:pt x="f7" y="f81"/>
                    </a:cubicBezTo>
                    <a:cubicBezTo>
                      <a:pt x="f13" y="f9"/>
                      <a:pt x="f13" y="f9"/>
                      <a:pt x="f13" y="f9"/>
                    </a:cubicBezTo>
                    <a:cubicBezTo>
                      <a:pt x="f24" y="f82"/>
                      <a:pt x="f24" y="f82"/>
                      <a:pt x="f24" y="f82"/>
                    </a:cubicBezTo>
                    <a:cubicBezTo>
                      <a:pt x="f28" y="f84"/>
                      <a:pt x="f28" y="f84"/>
                      <a:pt x="f28" y="f84"/>
                    </a:cubicBezTo>
                    <a:cubicBezTo>
                      <a:pt x="f28" y="f84"/>
                      <a:pt x="f28" y="f85"/>
                      <a:pt x="f28" y="f85"/>
                    </a:cubicBezTo>
                    <a:cubicBezTo>
                      <a:pt x="f28" y="f85"/>
                      <a:pt x="f21" y="f85"/>
                      <a:pt x="f21" y="f85"/>
                    </a:cubicBezTo>
                    <a:cubicBezTo>
                      <a:pt x="f21" y="f86"/>
                      <a:pt x="f21" y="f86"/>
                      <a:pt x="f21" y="f86"/>
                    </a:cubicBezTo>
                    <a:cubicBezTo>
                      <a:pt x="f21" y="f86"/>
                      <a:pt x="f21" y="f86"/>
                      <a:pt x="f13" y="f86"/>
                    </a:cubicBezTo>
                    <a:cubicBezTo>
                      <a:pt x="f13" y="f86"/>
                      <a:pt x="f7" y="f87"/>
                      <a:pt x="f7" y="f87"/>
                    </a:cubicBezTo>
                    <a:cubicBezTo>
                      <a:pt x="f83" y="f88"/>
                      <a:pt x="f83" y="f88"/>
                      <a:pt x="f83" y="f88"/>
                    </a:cubicBezTo>
                    <a:cubicBezTo>
                      <a:pt x="f83" y="f89"/>
                      <a:pt x="f83" y="f89"/>
                      <a:pt x="f83" y="f89"/>
                    </a:cubicBezTo>
                    <a:cubicBezTo>
                      <a:pt x="f40" y="f90"/>
                      <a:pt x="f40" y="f90"/>
                      <a:pt x="f40" y="f90"/>
                    </a:cubicBezTo>
                    <a:cubicBezTo>
                      <a:pt x="f40" y="f91"/>
                      <a:pt x="f40" y="f91"/>
                      <a:pt x="f40" y="f91"/>
                    </a:cubicBezTo>
                    <a:cubicBezTo>
                      <a:pt x="f15" y="f92"/>
                      <a:pt x="f15" y="f92"/>
                      <a:pt x="f15" y="f92"/>
                    </a:cubicBezTo>
                    <a:cubicBezTo>
                      <a:pt x="f83" y="f93"/>
                      <a:pt x="f83" y="f93"/>
                      <a:pt x="f83" y="f93"/>
                    </a:cubicBezTo>
                    <a:cubicBezTo>
                      <a:pt x="f13" y="f93"/>
                      <a:pt x="f13" y="f93"/>
                      <a:pt x="f13" y="f93"/>
                    </a:cubicBezTo>
                    <a:cubicBezTo>
                      <a:pt x="f13" y="f92"/>
                      <a:pt x="f13" y="f92"/>
                      <a:pt x="f13" y="f92"/>
                    </a:cubicBezTo>
                    <a:cubicBezTo>
                      <a:pt x="f21" y="f94"/>
                      <a:pt x="f21" y="f94"/>
                      <a:pt x="f21" y="f94"/>
                    </a:cubicBezTo>
                    <a:cubicBezTo>
                      <a:pt x="f24" y="f90"/>
                      <a:pt x="f24" y="f90"/>
                      <a:pt x="f24" y="f90"/>
                    </a:cubicBezTo>
                    <a:cubicBezTo>
                      <a:pt x="f95" y="f94"/>
                      <a:pt x="f95" y="f94"/>
                      <a:pt x="f95" y="f94"/>
                    </a:cubicBezTo>
                    <a:cubicBezTo>
                      <a:pt x="f95" y="f92"/>
                      <a:pt x="f95" y="f92"/>
                      <a:pt x="f95" y="f92"/>
                    </a:cubicBezTo>
                    <a:cubicBezTo>
                      <a:pt x="f96" y="f97"/>
                      <a:pt x="f96" y="f97"/>
                      <a:pt x="f96" y="f97"/>
                    </a:cubicBezTo>
                    <a:cubicBezTo>
                      <a:pt x="f98" y="f99"/>
                      <a:pt x="f98" y="f99"/>
                      <a:pt x="f98" y="f99"/>
                    </a:cubicBezTo>
                    <a:cubicBezTo>
                      <a:pt x="f100" y="f101"/>
                      <a:pt x="f100" y="f101"/>
                      <a:pt x="f100" y="f101"/>
                    </a:cubicBezTo>
                    <a:cubicBezTo>
                      <a:pt x="f100" y="f102"/>
                      <a:pt x="f100" y="f102"/>
                      <a:pt x="f100" y="f102"/>
                    </a:cubicBezTo>
                    <a:cubicBezTo>
                      <a:pt x="f96" y="f103"/>
                      <a:pt x="f96" y="f103"/>
                      <a:pt x="f96" y="f103"/>
                    </a:cubicBezTo>
                    <a:cubicBezTo>
                      <a:pt x="f96" y="f104"/>
                      <a:pt x="f96" y="f104"/>
                      <a:pt x="f96" y="f104"/>
                    </a:cubicBezTo>
                    <a:cubicBezTo>
                      <a:pt x="f105" y="f106"/>
                      <a:pt x="f105" y="f106"/>
                      <a:pt x="f105" y="f106"/>
                    </a:cubicBezTo>
                    <a:cubicBezTo>
                      <a:pt x="f107" y="f108"/>
                      <a:pt x="f107" y="f108"/>
                      <a:pt x="f107" y="f108"/>
                    </a:cubicBezTo>
                    <a:cubicBezTo>
                      <a:pt x="f107" y="f109"/>
                      <a:pt x="f107" y="f109"/>
                      <a:pt x="f107" y="f109"/>
                    </a:cubicBezTo>
                    <a:cubicBezTo>
                      <a:pt x="f107" y="f110"/>
                      <a:pt x="f107" y="f110"/>
                      <a:pt x="f107" y="f110"/>
                    </a:cubicBezTo>
                    <a:cubicBezTo>
                      <a:pt x="f105" y="f111"/>
                      <a:pt x="f105" y="f111"/>
                      <a:pt x="f105" y="f111"/>
                    </a:cubicBezTo>
                    <a:cubicBezTo>
                      <a:pt x="f111" y="f105"/>
                      <a:pt x="f111" y="f105"/>
                      <a:pt x="f111" y="f105"/>
                    </a:cubicBezTo>
                    <a:cubicBezTo>
                      <a:pt x="f112" y="f113"/>
                      <a:pt x="f112" y="f113"/>
                      <a:pt x="f112" y="f113"/>
                    </a:cubicBezTo>
                    <a:cubicBezTo>
                      <a:pt x="f113" y="f98"/>
                      <a:pt x="f113" y="f98"/>
                      <a:pt x="f113" y="f98"/>
                    </a:cubicBezTo>
                    <a:cubicBezTo>
                      <a:pt x="f114" y="f115"/>
                      <a:pt x="f114" y="f115"/>
                      <a:pt x="f114" y="f115"/>
                    </a:cubicBezTo>
                    <a:cubicBezTo>
                      <a:pt x="f96" y="f115"/>
                      <a:pt x="f96" y="f115"/>
                      <a:pt x="f96" y="f115"/>
                    </a:cubicBezTo>
                    <a:cubicBezTo>
                      <a:pt x="f96" y="f11"/>
                      <a:pt x="f96" y="f11"/>
                      <a:pt x="f96" y="f11"/>
                    </a:cubicBezTo>
                    <a:cubicBezTo>
                      <a:pt x="f96" y="f95"/>
                      <a:pt x="f96" y="f95"/>
                      <a:pt x="f96" y="f95"/>
                    </a:cubicBezTo>
                    <a:cubicBezTo>
                      <a:pt x="f96" y="f28"/>
                      <a:pt x="f96" y="f28"/>
                      <a:pt x="f96" y="f28"/>
                    </a:cubicBezTo>
                    <a:cubicBezTo>
                      <a:pt x="f114" y="f21"/>
                      <a:pt x="f114" y="f21"/>
                      <a:pt x="f114" y="f21"/>
                    </a:cubicBezTo>
                    <a:cubicBezTo>
                      <a:pt x="f100" y="f7"/>
                      <a:pt x="f100" y="f7"/>
                      <a:pt x="f100" y="f7"/>
                    </a:cubicBezTo>
                    <a:cubicBezTo>
                      <a:pt x="f113" y="f13"/>
                      <a:pt x="f113" y="f13"/>
                      <a:pt x="f113" y="f13"/>
                    </a:cubicBezTo>
                    <a:cubicBezTo>
                      <a:pt x="f105" y="f7"/>
                      <a:pt x="f105" y="f7"/>
                      <a:pt x="f105" y="f7"/>
                    </a:cubicBezTo>
                    <a:cubicBezTo>
                      <a:pt x="f105" y="f7"/>
                      <a:pt x="f105" y="f7"/>
                      <a:pt x="f105" y="f7"/>
                    </a:cubicBezTo>
                    <a:cubicBezTo>
                      <a:pt x="f107" y="f13"/>
                      <a:pt x="f107" y="f13"/>
                      <a:pt x="f107" y="f13"/>
                    </a:cubicBezTo>
                    <a:cubicBezTo>
                      <a:pt x="f107" y="f13"/>
                      <a:pt x="f110" y="f7"/>
                      <a:pt x="f109" y="f7"/>
                    </a:cubicBezTo>
                    <a:cubicBezTo>
                      <a:pt x="f109" y="f7"/>
                      <a:pt x="f116" y="f7"/>
                      <a:pt x="f116" y="f7"/>
                    </a:cubicBezTo>
                    <a:cubicBezTo>
                      <a:pt x="f116" y="f7"/>
                      <a:pt x="f108" y="f13"/>
                      <a:pt x="f106" y="f13"/>
                    </a:cubicBezTo>
                    <a:cubicBezTo>
                      <a:pt x="f106" y="f13"/>
                      <a:pt x="f106" y="f13"/>
                      <a:pt x="f106" y="f13"/>
                    </a:cubicBezTo>
                    <a:cubicBezTo>
                      <a:pt x="f106" y="f13"/>
                      <a:pt x="f106" y="f13"/>
                      <a:pt x="f106" y="f13"/>
                    </a:cubicBezTo>
                    <a:cubicBezTo>
                      <a:pt x="f106" y="f13"/>
                      <a:pt x="f106" y="f13"/>
                      <a:pt x="f106" y="f13"/>
                    </a:cubicBezTo>
                    <a:cubicBezTo>
                      <a:pt x="f106" y="f13"/>
                      <a:pt x="f106" y="f13"/>
                      <a:pt x="f106" y="f13"/>
                    </a:cubicBezTo>
                    <a:cubicBezTo>
                      <a:pt x="f106" y="f13"/>
                      <a:pt x="f106" y="f13"/>
                      <a:pt x="f106" y="f13"/>
                    </a:cubicBezTo>
                    <a:cubicBezTo>
                      <a:pt x="f106" y="f21"/>
                      <a:pt x="f106" y="f21"/>
                      <a:pt x="f106" y="f21"/>
                    </a:cubicBezTo>
                    <a:cubicBezTo>
                      <a:pt x="f106" y="f21"/>
                      <a:pt x="f106" y="f21"/>
                      <a:pt x="f106" y="f21"/>
                    </a:cubicBezTo>
                    <a:cubicBezTo>
                      <a:pt x="f106" y="f21"/>
                      <a:pt x="f106" y="f21"/>
                      <a:pt x="f106" y="f21"/>
                    </a:cubicBezTo>
                    <a:cubicBezTo>
                      <a:pt x="f106" y="f21"/>
                      <a:pt x="f106" y="f21"/>
                      <a:pt x="f106"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8" y="f26"/>
                      <a:pt x="f118" y="f26"/>
                      <a:pt x="f118" y="f26"/>
                    </a:cubicBezTo>
                    <a:cubicBezTo>
                      <a:pt x="f97" y="f119"/>
                      <a:pt x="f97" y="f119"/>
                      <a:pt x="f97" y="f119"/>
                    </a:cubicBezTo>
                    <a:cubicBezTo>
                      <a:pt x="f120" y="f98"/>
                      <a:pt x="f120" y="f98"/>
                      <a:pt x="f120" y="f98"/>
                    </a:cubicBezTo>
                    <a:cubicBezTo>
                      <a:pt x="f93" y="f113"/>
                      <a:pt x="f93" y="f113"/>
                      <a:pt x="f93" y="f113"/>
                    </a:cubicBezTo>
                    <a:cubicBezTo>
                      <a:pt x="f89" y="f105"/>
                      <a:pt x="f89" y="f105"/>
                      <a:pt x="f89" y="f105"/>
                    </a:cubicBezTo>
                    <a:cubicBezTo>
                      <a:pt x="f89" y="f107"/>
                      <a:pt x="f85" y="f114"/>
                      <a:pt x="f86" y="f121"/>
                    </a:cubicBezTo>
                    <a:cubicBezTo>
                      <a:pt x="f86" y="f121"/>
                      <a:pt x="f86" y="f110"/>
                      <a:pt x="f86" y="f110"/>
                    </a:cubicBezTo>
                    <a:cubicBezTo>
                      <a:pt x="f86" y="f110"/>
                      <a:pt x="f86" y="f110"/>
                      <a:pt x="f86" y="f110"/>
                    </a:cubicBezTo>
                    <a:cubicBezTo>
                      <a:pt x="f86" y="f109"/>
                      <a:pt x="f85" y="f122"/>
                      <a:pt x="f85" y="f122"/>
                    </a:cubicBezTo>
                    <a:cubicBezTo>
                      <a:pt x="f123" y="f104"/>
                      <a:pt x="f79" y="f124"/>
                      <a:pt x="f125" y="f126"/>
                    </a:cubicBezTo>
                    <a:cubicBezTo>
                      <a:pt x="f127" y="f126"/>
                      <a:pt x="f127" y="f126"/>
                      <a:pt x="f127" y="f126"/>
                    </a:cubicBezTo>
                    <a:cubicBezTo>
                      <a:pt x="f128" y="f101"/>
                      <a:pt x="f128" y="f101"/>
                      <a:pt x="f128" y="f101"/>
                    </a:cubicBezTo>
                    <a:cubicBezTo>
                      <a:pt x="f74" y="f129"/>
                      <a:pt x="f74" y="f129"/>
                      <a:pt x="f74" y="f129"/>
                    </a:cubicBezTo>
                    <a:cubicBezTo>
                      <a:pt x="f130" y="f131"/>
                      <a:pt x="f130" y="f131"/>
                      <a:pt x="f130" y="f131"/>
                    </a:cubicBezTo>
                    <a:cubicBezTo>
                      <a:pt x="f130" y="f132"/>
                      <a:pt x="f130" y="f132"/>
                      <a:pt x="f130" y="f132"/>
                    </a:cubicBezTo>
                    <a:cubicBezTo>
                      <a:pt x="f72" y="f91"/>
                      <a:pt x="f72" y="f91"/>
                      <a:pt x="f72" y="f91"/>
                    </a:cubicBezTo>
                    <a:cubicBezTo>
                      <a:pt x="f72" y="f91"/>
                      <a:pt x="f72" y="f91"/>
                      <a:pt x="f72" y="f91"/>
                    </a:cubicBezTo>
                    <a:cubicBezTo>
                      <a:pt x="f72" y="f91"/>
                      <a:pt x="f69" y="f94"/>
                      <a:pt x="f67" y="f90"/>
                    </a:cubicBezTo>
                    <a:cubicBezTo>
                      <a:pt x="f66" y="f89"/>
                      <a:pt x="f66" y="f89"/>
                      <a:pt x="f66" y="f89"/>
                    </a:cubicBezTo>
                    <a:cubicBezTo>
                      <a:pt x="f133" y="f87"/>
                      <a:pt x="f133" y="f87"/>
                      <a:pt x="f133" y="f87"/>
                    </a:cubicBezTo>
                    <a:cubicBezTo>
                      <a:pt x="f63" y="f86"/>
                      <a:pt x="f63" y="f86"/>
                      <a:pt x="f63" y="f86"/>
                    </a:cubicBezTo>
                    <a:cubicBezTo>
                      <a:pt x="f58" y="f84"/>
                      <a:pt x="f58" y="f84"/>
                      <a:pt x="f58" y="f84"/>
                    </a:cubicBezTo>
                    <a:cubicBezTo>
                      <a:pt x="f56" y="f84"/>
                      <a:pt x="f56" y="f84"/>
                      <a:pt x="f56" y="f84"/>
                    </a:cubicBezTo>
                    <a:cubicBezTo>
                      <a:pt x="f44" y="f81"/>
                      <a:pt x="f44" y="f81"/>
                      <a:pt x="f44" y="f81"/>
                    </a:cubicBezTo>
                    <a:cubicBezTo>
                      <a:pt x="f43" y="f78"/>
                      <a:pt x="f43" y="f78"/>
                      <a:pt x="f43" y="f78"/>
                    </a:cubicBezTo>
                    <a:cubicBezTo>
                      <a:pt x="f38" y="f123"/>
                      <a:pt x="f38" y="f123"/>
                      <a:pt x="f38" y="f123"/>
                    </a:cubicBezTo>
                    <a:cubicBezTo>
                      <a:pt x="f37" y="f80"/>
                      <a:pt x="f37" y="f80"/>
                      <a:pt x="f37" y="f80"/>
                    </a:cubicBezTo>
                    <a:cubicBezTo>
                      <a:pt x="f34" y="f77"/>
                      <a:pt x="f34" y="f77"/>
                      <a:pt x="f34" y="f77"/>
                    </a:cubicBezTo>
                    <a:cubicBezTo>
                      <a:pt x="f33" y="f127"/>
                      <a:pt x="f33" y="f127"/>
                      <a:pt x="f33" y="f127"/>
                    </a:cubicBezTo>
                    <a:cubicBezTo>
                      <a:pt x="f134" y="f76"/>
                      <a:pt x="f134" y="f76"/>
                      <a:pt x="f134" y="f76"/>
                    </a:cubicBezTo>
                    <a:cubicBezTo>
                      <a:pt x="f31" y="f135"/>
                      <a:pt x="f31" y="f135"/>
                      <a:pt x="f31" y="f135"/>
                    </a:cubicBezTo>
                    <a:cubicBezTo>
                      <a:pt x="f136" y="f73"/>
                      <a:pt x="f136" y="f73"/>
                      <a:pt x="f136" y="f73"/>
                    </a:cubicBezTo>
                    <a:cubicBezTo>
                      <a:pt x="f25" y="f130"/>
                      <a:pt x="f25" y="f130"/>
                      <a:pt x="f25" y="f130"/>
                    </a:cubicBezTo>
                    <a:cubicBezTo>
                      <a:pt x="f27" y="f72"/>
                      <a:pt x="f27" y="f72"/>
                      <a:pt x="f27" y="f72"/>
                    </a:cubicBezTo>
                    <a:cubicBezTo>
                      <a:pt x="f22" y="f137"/>
                      <a:pt x="f22" y="f137"/>
                      <a:pt x="f22" y="f137"/>
                    </a:cubicBezTo>
                    <a:cubicBezTo>
                      <a:pt x="f20" y="f67"/>
                      <a:pt x="f20" y="f67"/>
                      <a:pt x="f20" y="f67"/>
                    </a:cubicBezTo>
                    <a:cubicBezTo>
                      <a:pt x="f138" y="f66"/>
                      <a:pt x="f138" y="f66"/>
                      <a:pt x="f138" y="f66"/>
                    </a:cubicBezTo>
                    <a:cubicBezTo>
                      <a:pt x="f19" y="f63"/>
                      <a:pt x="f19" y="f63"/>
                      <a:pt x="f19" y="f63"/>
                    </a:cubicBezTo>
                    <a:cubicBezTo>
                      <a:pt x="f138" y="f61"/>
                      <a:pt x="f138" y="f61"/>
                      <a:pt x="f138" y="f61"/>
                    </a:cubicBezTo>
                    <a:cubicBezTo>
                      <a:pt x="f139" y="f58"/>
                      <a:pt x="f19" y="f58"/>
                      <a:pt x="f19" y="f56"/>
                    </a:cubicBezTo>
                    <a:cubicBezTo>
                      <a:pt x="f140" y="f56"/>
                      <a:pt x="f18" y="f54"/>
                      <a:pt x="f141" y="f50"/>
                    </a:cubicBezTo>
                    <a:cubicBezTo>
                      <a:pt x="f141" y="f48"/>
                      <a:pt x="f18" y="f46"/>
                      <a:pt x="f18" y="f43"/>
                    </a:cubicBezTo>
                    <a:cubicBezTo>
                      <a:pt x="f18" y="f39"/>
                      <a:pt x="f18" y="f38"/>
                      <a:pt x="f142" y="f38"/>
                    </a:cubicBezTo>
                    <a:cubicBezTo>
                      <a:pt x="f143" y="f37"/>
                      <a:pt x="f143" y="f37"/>
                      <a:pt x="f143" y="f37"/>
                    </a:cubicBezTo>
                    <a:cubicBezTo>
                      <a:pt x="f144" y="f37"/>
                      <a:pt x="f17" y="f37"/>
                      <a:pt x="f17" y="f37"/>
                    </a:cubicBezTo>
                    <a:cubicBezTo>
                      <a:pt x="f145" y="f37"/>
                      <a:pt x="f145" y="f37"/>
                      <a:pt x="f145" y="f37"/>
                    </a:cubicBezTo>
                    <a:cubicBezTo>
                      <a:pt x="f145" y="f37"/>
                      <a:pt x="f17" y="f35"/>
                      <a:pt x="f17" y="f33"/>
                    </a:cubicBezTo>
                    <a:cubicBezTo>
                      <a:pt x="f14" y="f134"/>
                      <a:pt x="f14" y="f134"/>
                      <a:pt x="f14" y="f134"/>
                    </a:cubicBezTo>
                    <a:cubicBezTo>
                      <a:pt x="f14" y="f134"/>
                      <a:pt x="f14" y="f31"/>
                      <a:pt x="f146" y="f147"/>
                    </a:cubicBezTo>
                    <a:cubicBezTo>
                      <a:pt x="f148" y="f147"/>
                      <a:pt x="f148" y="f147"/>
                      <a:pt x="f148" y="f147"/>
                    </a:cubicBezTo>
                    <a:cubicBezTo>
                      <a:pt x="f149" y="f31"/>
                      <a:pt x="f149" y="f30"/>
                      <a:pt x="f149" y="f30"/>
                    </a:cubicBezTo>
                    <a:cubicBezTo>
                      <a:pt x="f150" y="f136"/>
                      <a:pt x="f150" y="f136"/>
                      <a:pt x="f150" y="f136"/>
                    </a:cubicBezTo>
                    <a:cubicBezTo>
                      <a:pt x="f150" y="f136"/>
                      <a:pt x="f150" y="f25"/>
                      <a:pt x="f151" y="f23"/>
                    </a:cubicBezTo>
                    <a:cubicBezTo>
                      <a:pt x="f152" y="f153"/>
                      <a:pt x="f151" y="f154"/>
                      <a:pt x="f151" y="f154"/>
                    </a:cubicBezTo>
                    <a:cubicBezTo>
                      <a:pt x="f150" y="f138"/>
                      <a:pt x="f150" y="f138"/>
                      <a:pt x="f150" y="f138"/>
                    </a:cubicBezTo>
                    <a:cubicBezTo>
                      <a:pt x="f151" y="f19"/>
                      <a:pt x="f151" y="f19"/>
                      <a:pt x="f151" y="f19"/>
                    </a:cubicBezTo>
                    <a:cubicBezTo>
                      <a:pt x="f150" y="f140"/>
                      <a:pt x="f150" y="f140"/>
                      <a:pt x="f150" y="f140"/>
                    </a:cubicBezTo>
                    <a:cubicBezTo>
                      <a:pt x="f5" y="f141"/>
                      <a:pt x="f5" y="f141"/>
                      <a:pt x="f5" y="f141"/>
                    </a:cubicBezTo>
                    <a:cubicBezTo>
                      <a:pt x="f5" y="f141"/>
                      <a:pt x="f5" y="f141"/>
                      <a:pt x="f5" y="f141"/>
                    </a:cubicBezTo>
                    <a:cubicBezTo>
                      <a:pt x="f5" y="f141"/>
                      <a:pt x="f5" y="f141"/>
                      <a:pt x="f5" y="f141"/>
                    </a:cubicBezTo>
                    <a:cubicBezTo>
                      <a:pt x="f151" y="f144"/>
                      <a:pt x="f151" y="f144"/>
                      <a:pt x="f151" y="f144"/>
                    </a:cubicBezTo>
                    <a:cubicBezTo>
                      <a:pt x="f151" y="f144"/>
                      <a:pt x="f150" y="f145"/>
                      <a:pt x="f150" y="f16"/>
                    </a:cubicBezTo>
                    <a:cubicBezTo>
                      <a:pt x="f150" y="f16"/>
                      <a:pt x="f151" y="f14"/>
                      <a:pt x="f151" y="f14"/>
                    </a:cubicBezTo>
                    <a:cubicBezTo>
                      <a:pt x="f151" y="f14"/>
                      <a:pt x="f151" y="f14"/>
                      <a:pt x="f151" y="f14"/>
                    </a:cubicBezTo>
                    <a:cubicBezTo>
                      <a:pt x="f151" y="f12"/>
                      <a:pt x="f151" y="f12"/>
                      <a:pt x="f151" y="f12"/>
                    </a:cubicBezTo>
                    <a:cubicBezTo>
                      <a:pt x="f151" y="f12"/>
                      <a:pt x="f151" y="f12"/>
                      <a:pt x="f151" y="f12"/>
                    </a:cubicBezTo>
                    <a:cubicBezTo>
                      <a:pt x="f155" y="f12"/>
                      <a:pt x="f155" y="f12"/>
                      <a:pt x="f155" y="f12"/>
                    </a:cubicBezTo>
                    <a:cubicBezTo>
                      <a:pt x="f155" y="f12"/>
                      <a:pt x="f155" y="f12"/>
                      <a:pt x="f155" y="f12"/>
                    </a:cubicBezTo>
                    <a:cubicBezTo>
                      <a:pt x="f155" y="f146"/>
                      <a:pt x="f146" y="f156"/>
                      <a:pt x="f146" y="f156"/>
                    </a:cubicBezTo>
                    <a:cubicBezTo>
                      <a:pt x="f14" y="f148"/>
                      <a:pt x="f14" y="f148"/>
                      <a:pt x="f14" y="f148"/>
                    </a:cubicBezTo>
                    <a:cubicBezTo>
                      <a:pt x="f17" y="f16"/>
                      <a:pt x="f17" y="f16"/>
                      <a:pt x="f17" y="f16"/>
                    </a:cubicBezTo>
                    <a:cubicBezTo>
                      <a:pt x="f18" y="f144"/>
                      <a:pt x="f18" y="f144"/>
                      <a:pt x="f18" y="f144"/>
                    </a:cubicBezTo>
                    <a:cubicBezTo>
                      <a:pt x="f19" y="f142"/>
                      <a:pt x="f19" y="f142"/>
                      <a:pt x="f19" y="f142"/>
                    </a:cubicBezTo>
                    <a:cubicBezTo>
                      <a:pt x="f19" y="f142"/>
                      <a:pt x="f139" y="f143"/>
                      <a:pt x="f138" y="f143"/>
                    </a:cubicBezTo>
                    <a:cubicBezTo>
                      <a:pt x="f138" y="f144"/>
                      <a:pt x="f138" y="f145"/>
                      <a:pt x="f138" y="f145"/>
                    </a:cubicBezTo>
                    <a:cubicBezTo>
                      <a:pt x="f20" y="f16"/>
                      <a:pt x="f20" y="f16"/>
                      <a:pt x="f20" y="f16"/>
                    </a:cubicBezTo>
                    <a:cubicBezTo>
                      <a:pt x="f154" y="f12"/>
                      <a:pt x="f154" y="f12"/>
                      <a:pt x="f154" y="f12"/>
                    </a:cubicBezTo>
                    <a:cubicBezTo>
                      <a:pt x="f154" y="f156"/>
                      <a:pt x="f154" y="f156"/>
                      <a:pt x="f154" y="f156"/>
                    </a:cubicBezTo>
                    <a:cubicBezTo>
                      <a:pt x="f22" y="f148"/>
                      <a:pt x="f22" y="f148"/>
                      <a:pt x="f22" y="f148"/>
                    </a:cubicBezTo>
                    <a:cubicBezTo>
                      <a:pt x="f25" y="f149"/>
                      <a:pt x="f25" y="f149"/>
                      <a:pt x="f25" y="f149"/>
                    </a:cubicBezTo>
                    <a:cubicBezTo>
                      <a:pt x="f31" y="f152"/>
                      <a:pt x="f31" y="f152"/>
                      <a:pt x="f31" y="f152"/>
                    </a:cubicBezTo>
                    <a:cubicBezTo>
                      <a:pt x="f31" y="f152"/>
                      <a:pt x="f134" y="f149"/>
                      <a:pt x="f33" y="f149"/>
                    </a:cubicBezTo>
                    <a:cubicBezTo>
                      <a:pt x="f33" y="f149"/>
                      <a:pt x="f34" y="f149"/>
                      <a:pt x="f34" y="f149"/>
                    </a:cubicBezTo>
                    <a:cubicBezTo>
                      <a:pt x="f36" y="f151"/>
                      <a:pt x="f36" y="f151"/>
                      <a:pt x="f36" y="f151"/>
                    </a:cubicBezTo>
                    <a:cubicBezTo>
                      <a:pt x="f36" y="f151"/>
                      <a:pt x="f36" y="f151"/>
                      <a:pt x="f36" y="f151"/>
                    </a:cubicBezTo>
                    <a:cubicBezTo>
                      <a:pt x="f37" y="f5"/>
                      <a:pt x="f37" y="f5"/>
                      <a:pt x="f37" y="f5"/>
                    </a:cubicBezTo>
                    <a:cubicBezTo>
                      <a:pt x="f46" y="f151"/>
                      <a:pt x="f46" y="f151"/>
                      <a:pt x="f46" y="f151"/>
                    </a:cubicBezTo>
                    <a:cubicBezTo>
                      <a:pt x="f50" y="f152"/>
                      <a:pt x="f50" y="f152"/>
                      <a:pt x="f50" y="f152"/>
                    </a:cubicBezTo>
                    <a:cubicBezTo>
                      <a:pt x="f62" y="f149"/>
                      <a:pt x="f62" y="f149"/>
                      <a:pt x="f62" y="f149"/>
                    </a:cubicBezTo>
                    <a:cubicBezTo>
                      <a:pt x="f62" y="f149"/>
                      <a:pt x="f62" y="f149"/>
                      <a:pt x="f62" y="f149"/>
                    </a:cubicBezTo>
                    <a:cubicBezTo>
                      <a:pt x="f133" y="f149"/>
                      <a:pt x="f133" y="f149"/>
                      <a:pt x="f133" y="f149"/>
                    </a:cubicBezTo>
                    <a:cubicBezTo>
                      <a:pt x="f133" y="f152"/>
                      <a:pt x="f133" y="f152"/>
                      <a:pt x="f133" y="f152"/>
                    </a:cubicBezTo>
                    <a:cubicBezTo>
                      <a:pt x="f67" y="f152"/>
                      <a:pt x="f67" y="f152"/>
                      <a:pt x="f67" y="f152"/>
                    </a:cubicBezTo>
                    <a:cubicBezTo>
                      <a:pt x="f71" y="f149"/>
                      <a:pt x="f71" y="f149"/>
                      <a:pt x="f71" y="f149"/>
                    </a:cubicBezTo>
                    <a:cubicBezTo>
                      <a:pt x="f73" y="f149"/>
                      <a:pt x="f73" y="f149"/>
                      <a:pt x="f73" y="f149"/>
                    </a:cubicBezTo>
                    <a:cubicBezTo>
                      <a:pt x="f75" y="f149"/>
                      <a:pt x="f75" y="f149"/>
                      <a:pt x="f75" y="f149"/>
                    </a:cubicBezTo>
                    <a:cubicBezTo>
                      <a:pt x="f125" y="f148"/>
                      <a:pt x="f125" y="f148"/>
                      <a:pt x="f125" y="f148"/>
                    </a:cubicBezTo>
                    <a:cubicBezTo>
                      <a:pt x="f80" y="f156"/>
                      <a:pt x="f80" y="f156"/>
                      <a:pt x="f80" y="f156"/>
                    </a:cubicBezTo>
                    <a:cubicBezTo>
                      <a:pt x="f80" y="f156"/>
                      <a:pt x="f80" y="f156"/>
                      <a:pt x="f79" y="f148"/>
                    </a:cubicBezTo>
                    <a:cubicBezTo>
                      <a:pt x="f79" y="f148"/>
                      <a:pt x="f9" y="f148"/>
                      <a:pt x="f9" y="f148"/>
                    </a:cubicBezTo>
                    <a:cubicBezTo>
                      <a:pt x="f81" y="f155"/>
                      <a:pt x="f81" y="f155"/>
                      <a:pt x="f81" y="f155"/>
                    </a:cubicBezTo>
                    <a:cubicBezTo>
                      <a:pt x="f82" y="f149"/>
                      <a:pt x="f82" y="f149"/>
                      <a:pt x="f82" y="f149"/>
                    </a:cubicBezTo>
                    <a:cubicBezTo>
                      <a:pt x="f84" y="f149"/>
                      <a:pt x="f157" y="f149"/>
                      <a:pt x="f157" y="f149"/>
                    </a:cubicBezTo>
                    <a:cubicBezTo>
                      <a:pt x="f86" y="f151"/>
                      <a:pt x="f86" y="f151"/>
                      <a:pt x="f86" y="f151"/>
                    </a:cubicBezTo>
                    <a:cubicBezTo>
                      <a:pt x="f87" y="f155"/>
                      <a:pt x="f87" y="f155"/>
                      <a:pt x="f87" y="f155"/>
                    </a:cubicBezTo>
                    <a:cubicBezTo>
                      <a:pt x="f88" y="f155"/>
                      <a:pt x="f88" y="f155"/>
                      <a:pt x="f158" y="f155"/>
                    </a:cubicBezTo>
                    <a:cubicBezTo>
                      <a:pt x="f89" y="f155"/>
                      <a:pt x="f90" y="f151"/>
                      <a:pt x="f90" y="f151"/>
                    </a:cubicBezTo>
                    <a:cubicBezTo>
                      <a:pt x="f90" y="f151"/>
                      <a:pt x="f94" y="f155"/>
                      <a:pt x="f94" y="f155"/>
                    </a:cubicBezTo>
                    <a:cubicBezTo>
                      <a:pt x="f94" y="f155"/>
                      <a:pt x="f91" y="f151"/>
                      <a:pt x="f92" y="f151"/>
                    </a:cubicBezTo>
                    <a:cubicBezTo>
                      <a:pt x="f92" y="f151"/>
                      <a:pt x="f92" y="f151"/>
                      <a:pt x="f92" y="f151"/>
                    </a:cubicBezTo>
                    <a:cubicBezTo>
                      <a:pt x="f92" y="f151"/>
                      <a:pt x="f92" y="f151"/>
                      <a:pt x="f92"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0"/>
                      <a:pt x="f120" y="f150"/>
                      <a:pt x="f120" y="f150"/>
                    </a:cubicBezTo>
                    <a:cubicBezTo>
                      <a:pt x="f120" y="f150"/>
                      <a:pt x="f120" y="f150"/>
                      <a:pt x="f120" y="f150"/>
                    </a:cubicBezTo>
                    <a:cubicBezTo>
                      <a:pt x="f120" y="f150"/>
                      <a:pt x="f120" y="f150"/>
                      <a:pt x="f120" y="f150"/>
                    </a:cubicBezTo>
                    <a:cubicBezTo>
                      <a:pt x="f120" y="f150"/>
                      <a:pt x="f120" y="f150"/>
                      <a:pt x="f120" y="f150"/>
                    </a:cubicBezTo>
                    <a:cubicBezTo>
                      <a:pt x="f120" y="f150"/>
                      <a:pt x="f120" y="f150"/>
                      <a:pt x="f120"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97" y="f155"/>
                      <a:pt x="f99" y="f152"/>
                    </a:cubicBezTo>
                    <a:cubicBezTo>
                      <a:pt x="f99" y="f152"/>
                      <a:pt x="f99" y="f152"/>
                      <a:pt x="f99" y="f152"/>
                    </a:cubicBezTo>
                    <a:cubicBezTo>
                      <a:pt x="f101" y="f152"/>
                      <a:pt x="f101" y="f152"/>
                      <a:pt x="f101" y="f152"/>
                    </a:cubicBezTo>
                    <a:cubicBezTo>
                      <a:pt x="f101" y="f152"/>
                      <a:pt x="f101" y="f152"/>
                      <a:pt x="f101" y="f152"/>
                    </a:cubicBezTo>
                    <a:cubicBezTo>
                      <a:pt x="f101" y="f152"/>
                      <a:pt x="f118" y="f155"/>
                      <a:pt x="f159" y="f155"/>
                    </a:cubicBezTo>
                    <a:cubicBezTo>
                      <a:pt x="f126" y="f155"/>
                      <a:pt x="f124" y="f155"/>
                      <a:pt x="f103" y="f155"/>
                    </a:cubicBezTo>
                    <a:cubicBezTo>
                      <a:pt x="f104" y="f155"/>
                      <a:pt x="f106" y="f149"/>
                      <a:pt x="f106" y="f149"/>
                    </a:cubicBezTo>
                    <a:cubicBezTo>
                      <a:pt x="f116" y="f146"/>
                      <a:pt x="f116" y="f146"/>
                      <a:pt x="f116" y="f146"/>
                    </a:cubicBezTo>
                    <a:cubicBezTo>
                      <a:pt x="f116" y="f146"/>
                      <a:pt x="f109" y="f14"/>
                      <a:pt x="f109" y="f16"/>
                    </a:cubicBezTo>
                    <a:cubicBezTo>
                      <a:pt x="f110" y="f160"/>
                      <a:pt x="f110" y="f145"/>
                      <a:pt x="f110" y="f145"/>
                    </a:cubicBezTo>
                    <a:cubicBezTo>
                      <a:pt x="f110" y="f145"/>
                      <a:pt x="f110" y="f145"/>
                      <a:pt x="f110" y="f145"/>
                    </a:cubicBezTo>
                    <a:cubicBezTo>
                      <a:pt x="f121" y="f145"/>
                      <a:pt x="f100" y="f143"/>
                      <a:pt x="f96" y="f143"/>
                    </a:cubicBezTo>
                    <a:cubicBezTo>
                      <a:pt x="f96" y="f143"/>
                      <a:pt x="f98" y="f143"/>
                      <a:pt x="f98" y="f143"/>
                    </a:cubicBezTo>
                    <a:cubicBezTo>
                      <a:pt x="f98" y="f17"/>
                      <a:pt x="f96" y="f145"/>
                      <a:pt x="f115" y="f160"/>
                    </a:cubicBezTo>
                    <a:cubicBezTo>
                      <a:pt x="f119" y="f160"/>
                      <a:pt x="f11" y="f17"/>
                      <a:pt x="f11" y="f160"/>
                    </a:cubicBezTo>
                    <a:cubicBezTo>
                      <a:pt x="f11" y="f14"/>
                      <a:pt x="f95" y="f16"/>
                      <a:pt x="f11" y="f12"/>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8" name="Freeform 63">
                <a:extLst>
                  <a:ext uri="{FF2B5EF4-FFF2-40B4-BE49-F238E27FC236}">
                    <a16:creationId xmlns:a16="http://schemas.microsoft.com/office/drawing/2014/main" id="{430FFA66-F127-4058-84FB-A882DCD3F61B}"/>
                  </a:ext>
                </a:extLst>
              </p:cNvPr>
              <p:cNvSpPr/>
              <p:nvPr/>
            </p:nvSpPr>
            <p:spPr>
              <a:xfrm>
                <a:off x="2640869" y="2353802"/>
                <a:ext cx="384486" cy="441262"/>
              </a:xfrm>
              <a:custGeom>
                <a:avLst/>
                <a:gdLst>
                  <a:gd name="f0" fmla="val 10800000"/>
                  <a:gd name="f1" fmla="val 5400000"/>
                  <a:gd name="f2" fmla="val 180"/>
                  <a:gd name="f3" fmla="val w"/>
                  <a:gd name="f4" fmla="val h"/>
                  <a:gd name="f5" fmla="val 0"/>
                  <a:gd name="f6" fmla="val 141"/>
                  <a:gd name="f7" fmla="val 167"/>
                  <a:gd name="f8" fmla="val 38"/>
                  <a:gd name="f9" fmla="val 33"/>
                  <a:gd name="f10" fmla="val 44"/>
                  <a:gd name="f11" fmla="val 30"/>
                  <a:gd name="f12" fmla="val 47"/>
                  <a:gd name="f13" fmla="val 24"/>
                  <a:gd name="f14" fmla="val 51"/>
                  <a:gd name="f15" fmla="val 17"/>
                  <a:gd name="f16" fmla="val 53"/>
                  <a:gd name="f17" fmla="val 14"/>
                  <a:gd name="f18" fmla="val 55"/>
                  <a:gd name="f19" fmla="val 9"/>
                  <a:gd name="f20" fmla="val 61"/>
                  <a:gd name="f21" fmla="val 7"/>
                  <a:gd name="f22" fmla="val 65"/>
                  <a:gd name="f23" fmla="val 6"/>
                  <a:gd name="f24" fmla="val 66"/>
                  <a:gd name="f25" fmla="val 67"/>
                  <a:gd name="f26" fmla="val 5"/>
                  <a:gd name="f27" fmla="val 73"/>
                  <a:gd name="f28" fmla="val 74"/>
                  <a:gd name="f29" fmla="val 71"/>
                  <a:gd name="f30" fmla="val 8"/>
                  <a:gd name="f31" fmla="val 10"/>
                  <a:gd name="f32" fmla="val 72"/>
                  <a:gd name="f33" fmla="val 15"/>
                  <a:gd name="f34" fmla="val 19"/>
                  <a:gd name="f35" fmla="val 23"/>
                  <a:gd name="f36" fmla="val 76"/>
                  <a:gd name="f37" fmla="val 25"/>
                  <a:gd name="f38" fmla="val 75"/>
                  <a:gd name="f39" fmla="val 26"/>
                  <a:gd name="f40" fmla="val 27"/>
                  <a:gd name="f41" fmla="val 70"/>
                  <a:gd name="f42" fmla="val 36"/>
                  <a:gd name="f43" fmla="val 41"/>
                  <a:gd name="f44" fmla="val 68"/>
                  <a:gd name="f45" fmla="val 52"/>
                  <a:gd name="f46" fmla="val 56"/>
                  <a:gd name="f47" fmla="val 59"/>
                  <a:gd name="f48" fmla="val 69"/>
                  <a:gd name="f49" fmla="val 64"/>
                  <a:gd name="f50" fmla="val 77"/>
                  <a:gd name="f51" fmla="val 80"/>
                  <a:gd name="f52" fmla="val 81"/>
                  <a:gd name="f53" fmla="val 82"/>
                  <a:gd name="f54" fmla="val 84"/>
                  <a:gd name="f55" fmla="val 87"/>
                  <a:gd name="f56" fmla="val 86"/>
                  <a:gd name="f57" fmla="val 85"/>
                  <a:gd name="f58" fmla="val 79"/>
                  <a:gd name="f59" fmla="val 78"/>
                  <a:gd name="f60" fmla="val 89"/>
                  <a:gd name="f61" fmla="val 90"/>
                  <a:gd name="f62" fmla="val 91"/>
                  <a:gd name="f63" fmla="val 92"/>
                  <a:gd name="f64" fmla="val 93"/>
                  <a:gd name="f65" fmla="val 94"/>
                  <a:gd name="f66" fmla="val 95"/>
                  <a:gd name="f67" fmla="val 97"/>
                  <a:gd name="f68" fmla="val 98"/>
                  <a:gd name="f69" fmla="val 99"/>
                  <a:gd name="f70" fmla="val 100"/>
                  <a:gd name="f71" fmla="val 101"/>
                  <a:gd name="f72" fmla="val 102"/>
                  <a:gd name="f73" fmla="val 62"/>
                  <a:gd name="f74" fmla="val 103"/>
                  <a:gd name="f75" fmla="val 60"/>
                  <a:gd name="f76" fmla="val 58"/>
                  <a:gd name="f77" fmla="val 57"/>
                  <a:gd name="f78" fmla="val 104"/>
                  <a:gd name="f79" fmla="val 106"/>
                  <a:gd name="f80" fmla="val 107"/>
                  <a:gd name="f81" fmla="val 108"/>
                  <a:gd name="f82" fmla="val 109"/>
                  <a:gd name="f83" fmla="val 111"/>
                  <a:gd name="f84" fmla="val 112"/>
                  <a:gd name="f85" fmla="val 113"/>
                  <a:gd name="f86" fmla="val 115"/>
                  <a:gd name="f87" fmla="val 49"/>
                  <a:gd name="f88" fmla="val 50"/>
                  <a:gd name="f89" fmla="val 116"/>
                  <a:gd name="f90" fmla="val 117"/>
                  <a:gd name="f91" fmla="val 118"/>
                  <a:gd name="f92" fmla="val 120"/>
                  <a:gd name="f93" fmla="val 48"/>
                  <a:gd name="f94" fmla="val 121"/>
                  <a:gd name="f95" fmla="val 45"/>
                  <a:gd name="f96" fmla="val 122"/>
                  <a:gd name="f97" fmla="val 123"/>
                  <a:gd name="f98" fmla="val 124"/>
                  <a:gd name="f99" fmla="val 126"/>
                  <a:gd name="f100" fmla="val 129"/>
                  <a:gd name="f101" fmla="val 132"/>
                  <a:gd name="f102" fmla="val 133"/>
                  <a:gd name="f103" fmla="val 134"/>
                  <a:gd name="f104" fmla="val 135"/>
                  <a:gd name="f105" fmla="val 137"/>
                  <a:gd name="f106" fmla="val 138"/>
                  <a:gd name="f107" fmla="val 139"/>
                  <a:gd name="f108" fmla="val 43"/>
                  <a:gd name="f109" fmla="val 142"/>
                  <a:gd name="f110" fmla="val 144"/>
                  <a:gd name="f111" fmla="val 145"/>
                  <a:gd name="f112" fmla="val 146"/>
                  <a:gd name="f113" fmla="val 46"/>
                  <a:gd name="f114" fmla="val 147"/>
                  <a:gd name="f115" fmla="val 152"/>
                  <a:gd name="f116" fmla="val 156"/>
                  <a:gd name="f117" fmla="val 158"/>
                  <a:gd name="f118" fmla="val 154"/>
                  <a:gd name="f119" fmla="val 155"/>
                  <a:gd name="f120" fmla="val 157"/>
                  <a:gd name="f121" fmla="val 40"/>
                  <a:gd name="f122" fmla="val 39"/>
                  <a:gd name="f123" fmla="val 32"/>
                  <a:gd name="f124" fmla="val 29"/>
                  <a:gd name="f125" fmla="val 28"/>
                  <a:gd name="f126" fmla="val 21"/>
                  <a:gd name="f127" fmla="val 153"/>
                  <a:gd name="f128" fmla="val 18"/>
                  <a:gd name="f129" fmla="val 16"/>
                  <a:gd name="f130" fmla="val 149"/>
                  <a:gd name="f131" fmla="val 13"/>
                  <a:gd name="f132" fmla="val 140"/>
                  <a:gd name="f133" fmla="val 136"/>
                  <a:gd name="f134" fmla="val 130"/>
                  <a:gd name="f135" fmla="val 128"/>
                  <a:gd name="f136" fmla="val 125"/>
                  <a:gd name="f137" fmla="val 12"/>
                  <a:gd name="f138" fmla="val 119"/>
                  <a:gd name="f139" fmla="val 4"/>
                  <a:gd name="f140" fmla="val 2"/>
                  <a:gd name="f141" fmla="val 1"/>
                  <a:gd name="f142" fmla="val 114"/>
                  <a:gd name="f143" fmla="val 3"/>
                  <a:gd name="f144" fmla="val 110"/>
                  <a:gd name="f145" fmla="val 105"/>
                  <a:gd name="f146" fmla="val 96"/>
                  <a:gd name="f147" fmla="val 88"/>
                  <a:gd name="f148" fmla="val 63"/>
                  <a:gd name="f149" fmla="val 20"/>
                  <a:gd name="f150" fmla="val 22"/>
                  <a:gd name="f151" fmla="val 54"/>
                  <a:gd name="f152" fmla="val 31"/>
                  <a:gd name="f153" fmla="val 34"/>
                  <a:gd name="f154" fmla="val 35"/>
                  <a:gd name="f155" fmla="val 37"/>
                  <a:gd name="f156" fmla="val 42"/>
                  <a:gd name="f157" fmla="val 143"/>
                  <a:gd name="f158" fmla="val 11"/>
                  <a:gd name="f159" fmla="val 148"/>
                  <a:gd name="f160" fmla="val 150"/>
                  <a:gd name="f161" fmla="val 151"/>
                  <a:gd name="f162" fmla="val 131"/>
                  <a:gd name="f163" fmla="val 127"/>
                  <a:gd name="f164" fmla="val 162"/>
                  <a:gd name="f165" fmla="val 161"/>
                  <a:gd name="f166" fmla="val 159"/>
                  <a:gd name="f167" fmla="val 160"/>
                  <a:gd name="f168" fmla="val 163"/>
                  <a:gd name="f169" fmla="val 164"/>
                  <a:gd name="f170" fmla="val 165"/>
                  <a:gd name="f171" fmla="val 166"/>
                  <a:gd name="f172" fmla="val 83"/>
                  <a:gd name="f173" fmla="+- 0 0 -90"/>
                  <a:gd name="f174" fmla="*/ f3 1 141"/>
                  <a:gd name="f175" fmla="*/ f4 1 167"/>
                  <a:gd name="f176" fmla="val f5"/>
                  <a:gd name="f177" fmla="val f6"/>
                  <a:gd name="f178" fmla="val f7"/>
                  <a:gd name="f179" fmla="*/ f173 f0 1"/>
                  <a:gd name="f180" fmla="+- f178 0 f176"/>
                  <a:gd name="f181" fmla="+- f177 0 f176"/>
                  <a:gd name="f182" fmla="*/ f179 1 f2"/>
                  <a:gd name="f183" fmla="*/ f181 1 141"/>
                  <a:gd name="f184" fmla="*/ f180 1 167"/>
                  <a:gd name="f185" fmla="*/ 71 f181 1"/>
                  <a:gd name="f186" fmla="*/ 5 f180 1"/>
                  <a:gd name="f187" fmla="*/ 67 f181 1"/>
                  <a:gd name="f188" fmla="*/ 47 f180 1"/>
                  <a:gd name="f189" fmla="*/ 87 f181 1"/>
                  <a:gd name="f190" fmla="*/ 73 f180 1"/>
                  <a:gd name="f191" fmla="*/ 76 f181 1"/>
                  <a:gd name="f192" fmla="*/ 89 f180 1"/>
                  <a:gd name="f193" fmla="*/ 66 f181 1"/>
                  <a:gd name="f194" fmla="*/ 95 f180 1"/>
                  <a:gd name="f195" fmla="*/ 60 f181 1"/>
                  <a:gd name="f196" fmla="*/ 106 f180 1"/>
                  <a:gd name="f197" fmla="*/ 51 f181 1"/>
                  <a:gd name="f198" fmla="*/ 115 f180 1"/>
                  <a:gd name="f199" fmla="*/ 47 f181 1"/>
                  <a:gd name="f200" fmla="*/ 129 f180 1"/>
                  <a:gd name="f201" fmla="*/ 44 f181 1"/>
                  <a:gd name="f202" fmla="*/ 146 f180 1"/>
                  <a:gd name="f203" fmla="*/ 36 f181 1"/>
                  <a:gd name="f204" fmla="*/ 157 f180 1"/>
                  <a:gd name="f205" fmla="*/ 17 f181 1"/>
                  <a:gd name="f206" fmla="*/ 140 f180 1"/>
                  <a:gd name="f207" fmla="*/ 4 f181 1"/>
                  <a:gd name="f208" fmla="*/ 120 f180 1"/>
                  <a:gd name="f209" fmla="*/ 8 f181 1"/>
                  <a:gd name="f210" fmla="*/ 6 f181 1"/>
                  <a:gd name="f211" fmla="*/ 60 f180 1"/>
                  <a:gd name="f212" fmla="*/ 18 f181 1"/>
                  <a:gd name="f213" fmla="*/ 62 f180 1"/>
                  <a:gd name="f214" fmla="*/ 24 f181 1"/>
                  <a:gd name="f215" fmla="*/ 44 f180 1"/>
                  <a:gd name="f216" fmla="*/ 25 f181 1"/>
                  <a:gd name="f217" fmla="*/ 54 f180 1"/>
                  <a:gd name="f218" fmla="*/ 33 f181 1"/>
                  <a:gd name="f219" fmla="*/ 56 f180 1"/>
                  <a:gd name="f220" fmla="*/ 40 f180 1"/>
                  <a:gd name="f221" fmla="*/ 34 f181 1"/>
                  <a:gd name="f222" fmla="*/ 46 f180 1"/>
                  <a:gd name="f223" fmla="*/ 59 f180 1"/>
                  <a:gd name="f224" fmla="*/ 5 f181 1"/>
                  <a:gd name="f225" fmla="*/ 51 f180 1"/>
                  <a:gd name="f226" fmla="*/ 33 f180 1"/>
                  <a:gd name="f227" fmla="*/ 11 f181 1"/>
                  <a:gd name="f228" fmla="*/ 144 f180 1"/>
                  <a:gd name="f229" fmla="*/ 68 f181 1"/>
                  <a:gd name="f230" fmla="*/ 112 f180 1"/>
                  <a:gd name="f231" fmla="*/ 107 f181 1"/>
                  <a:gd name="f232" fmla="*/ 153 f180 1"/>
                  <a:gd name="f233" fmla="*/ 105 f181 1"/>
                  <a:gd name="f234" fmla="*/ 151 f180 1"/>
                  <a:gd name="f235" fmla="*/ 128 f181 1"/>
                  <a:gd name="f236" fmla="*/ 143 f180 1"/>
                  <a:gd name="f237" fmla="*/ 124 f181 1"/>
                  <a:gd name="f238" fmla="*/ 138 f180 1"/>
                  <a:gd name="f239" fmla="*/ 132 f181 1"/>
                  <a:gd name="f240" fmla="*/ 124 f180 1"/>
                  <a:gd name="f241" fmla="*/ 139 f181 1"/>
                  <a:gd name="f242" fmla="*/ 110 f180 1"/>
                  <a:gd name="f243" fmla="*/ 133 f181 1"/>
                  <a:gd name="f244" fmla="*/ 87 f180 1"/>
                  <a:gd name="f245" fmla="*/ 119 f181 1"/>
                  <a:gd name="f246" fmla="*/ 97 f180 1"/>
                  <a:gd name="f247" fmla="*/ 111 f181 1"/>
                  <a:gd name="f248" fmla="*/ 108 f180 1"/>
                  <a:gd name="f249" fmla="*/ 113 f181 1"/>
                  <a:gd name="f250" fmla="*/ 99 f180 1"/>
                  <a:gd name="f251" fmla="*/ 88 f181 1"/>
                  <a:gd name="f252" fmla="*/ 96 f181 1"/>
                  <a:gd name="f253" fmla="*/ 127 f180 1"/>
                  <a:gd name="f254" fmla="*/ 112 f181 1"/>
                  <a:gd name="f255" fmla="*/ 136 f180 1"/>
                  <a:gd name="f256" fmla="*/ 125 f181 1"/>
                  <a:gd name="f257" fmla="*/ 147 f180 1"/>
                  <a:gd name="f258" fmla="*/ 149 f180 1"/>
                  <a:gd name="f259" fmla="*/ 154 f180 1"/>
                  <a:gd name="f260" fmla="*/ 93 f181 1"/>
                  <a:gd name="f261" fmla="*/ 106 f181 1"/>
                  <a:gd name="f262" fmla="*/ 167 f180 1"/>
                  <a:gd name="f263" fmla="*/ 77 f181 1"/>
                  <a:gd name="f264" fmla="*/ 121 f180 1"/>
                  <a:gd name="f265" fmla="*/ 52 f181 1"/>
                  <a:gd name="f266" fmla="*/ 119 f180 1"/>
                  <a:gd name="f267" fmla="*/ 61 f181 1"/>
                  <a:gd name="f268" fmla="*/ 139 f180 1"/>
                  <a:gd name="f269" fmla="*/ 83 f181 1"/>
                  <a:gd name="f270" fmla="*/ 84 f181 1"/>
                  <a:gd name="f271" fmla="*/ 74 f181 1"/>
                  <a:gd name="f272" fmla="*/ 78 f181 1"/>
                  <a:gd name="f273" fmla="*/ 75 f181 1"/>
                  <a:gd name="f274" fmla="*/ 107 f180 1"/>
                  <a:gd name="f275" fmla="*/ 89 f181 1"/>
                  <a:gd name="f276" fmla="*/ 142 f180 1"/>
                  <a:gd name="f277" fmla="*/ 80 f181 1"/>
                  <a:gd name="f278" fmla="*/ 150 f180 1"/>
                  <a:gd name="f279" fmla="*/ 155 f180 1"/>
                  <a:gd name="f280" fmla="*/ 25 f180 1"/>
                  <a:gd name="f281" fmla="*/ 85 f181 1"/>
                  <a:gd name="f282" fmla="*/ 23 f180 1"/>
                  <a:gd name="f283" fmla="+- f182 0 f1"/>
                  <a:gd name="f284" fmla="*/ f185 1 141"/>
                  <a:gd name="f285" fmla="*/ f186 1 167"/>
                  <a:gd name="f286" fmla="*/ f187 1 141"/>
                  <a:gd name="f287" fmla="*/ f188 1 167"/>
                  <a:gd name="f288" fmla="*/ f189 1 141"/>
                  <a:gd name="f289" fmla="*/ f190 1 167"/>
                  <a:gd name="f290" fmla="*/ f191 1 141"/>
                  <a:gd name="f291" fmla="*/ f192 1 167"/>
                  <a:gd name="f292" fmla="*/ f193 1 141"/>
                  <a:gd name="f293" fmla="*/ f194 1 167"/>
                  <a:gd name="f294" fmla="*/ f195 1 141"/>
                  <a:gd name="f295" fmla="*/ f196 1 167"/>
                  <a:gd name="f296" fmla="*/ f197 1 141"/>
                  <a:gd name="f297" fmla="*/ f198 1 167"/>
                  <a:gd name="f298" fmla="*/ f199 1 141"/>
                  <a:gd name="f299" fmla="*/ f200 1 167"/>
                  <a:gd name="f300" fmla="*/ f201 1 141"/>
                  <a:gd name="f301" fmla="*/ f202 1 167"/>
                  <a:gd name="f302" fmla="*/ f203 1 141"/>
                  <a:gd name="f303" fmla="*/ f204 1 167"/>
                  <a:gd name="f304" fmla="*/ f205 1 141"/>
                  <a:gd name="f305" fmla="*/ f206 1 167"/>
                  <a:gd name="f306" fmla="*/ f207 1 141"/>
                  <a:gd name="f307" fmla="*/ f208 1 167"/>
                  <a:gd name="f308" fmla="*/ f209 1 141"/>
                  <a:gd name="f309" fmla="*/ f210 1 141"/>
                  <a:gd name="f310" fmla="*/ f211 1 167"/>
                  <a:gd name="f311" fmla="*/ f212 1 141"/>
                  <a:gd name="f312" fmla="*/ f213 1 167"/>
                  <a:gd name="f313" fmla="*/ f214 1 141"/>
                  <a:gd name="f314" fmla="*/ f215 1 167"/>
                  <a:gd name="f315" fmla="*/ f216 1 141"/>
                  <a:gd name="f316" fmla="*/ f217 1 167"/>
                  <a:gd name="f317" fmla="*/ f218 1 141"/>
                  <a:gd name="f318" fmla="*/ f219 1 167"/>
                  <a:gd name="f319" fmla="*/ f220 1 167"/>
                  <a:gd name="f320" fmla="*/ f221 1 141"/>
                  <a:gd name="f321" fmla="*/ f222 1 167"/>
                  <a:gd name="f322" fmla="*/ f223 1 167"/>
                  <a:gd name="f323" fmla="*/ f224 1 141"/>
                  <a:gd name="f324" fmla="*/ f225 1 167"/>
                  <a:gd name="f325" fmla="*/ f226 1 167"/>
                  <a:gd name="f326" fmla="*/ f227 1 141"/>
                  <a:gd name="f327" fmla="*/ f228 1 167"/>
                  <a:gd name="f328" fmla="*/ f229 1 141"/>
                  <a:gd name="f329" fmla="*/ f230 1 167"/>
                  <a:gd name="f330" fmla="*/ f231 1 141"/>
                  <a:gd name="f331" fmla="*/ f232 1 167"/>
                  <a:gd name="f332" fmla="*/ f233 1 141"/>
                  <a:gd name="f333" fmla="*/ f234 1 167"/>
                  <a:gd name="f334" fmla="*/ f235 1 141"/>
                  <a:gd name="f335" fmla="*/ f236 1 167"/>
                  <a:gd name="f336" fmla="*/ f237 1 141"/>
                  <a:gd name="f337" fmla="*/ f238 1 167"/>
                  <a:gd name="f338" fmla="*/ f239 1 141"/>
                  <a:gd name="f339" fmla="*/ f240 1 167"/>
                  <a:gd name="f340" fmla="*/ f241 1 141"/>
                  <a:gd name="f341" fmla="*/ f242 1 167"/>
                  <a:gd name="f342" fmla="*/ f243 1 141"/>
                  <a:gd name="f343" fmla="*/ f244 1 167"/>
                  <a:gd name="f344" fmla="*/ f245 1 141"/>
                  <a:gd name="f345" fmla="*/ f246 1 167"/>
                  <a:gd name="f346" fmla="*/ f247 1 141"/>
                  <a:gd name="f347" fmla="*/ f248 1 167"/>
                  <a:gd name="f348" fmla="*/ f249 1 141"/>
                  <a:gd name="f349" fmla="*/ f250 1 167"/>
                  <a:gd name="f350" fmla="*/ f251 1 141"/>
                  <a:gd name="f351" fmla="*/ f252 1 141"/>
                  <a:gd name="f352" fmla="*/ f253 1 167"/>
                  <a:gd name="f353" fmla="*/ f254 1 141"/>
                  <a:gd name="f354" fmla="*/ f255 1 167"/>
                  <a:gd name="f355" fmla="*/ f256 1 141"/>
                  <a:gd name="f356" fmla="*/ f257 1 167"/>
                  <a:gd name="f357" fmla="*/ f258 1 167"/>
                  <a:gd name="f358" fmla="*/ f259 1 167"/>
                  <a:gd name="f359" fmla="*/ f260 1 141"/>
                  <a:gd name="f360" fmla="*/ f261 1 141"/>
                  <a:gd name="f361" fmla="*/ f262 1 167"/>
                  <a:gd name="f362" fmla="*/ f263 1 141"/>
                  <a:gd name="f363" fmla="*/ f264 1 167"/>
                  <a:gd name="f364" fmla="*/ f265 1 141"/>
                  <a:gd name="f365" fmla="*/ f266 1 167"/>
                  <a:gd name="f366" fmla="*/ f267 1 141"/>
                  <a:gd name="f367" fmla="*/ f268 1 167"/>
                  <a:gd name="f368" fmla="*/ f269 1 141"/>
                  <a:gd name="f369" fmla="*/ f270 1 141"/>
                  <a:gd name="f370" fmla="*/ f271 1 141"/>
                  <a:gd name="f371" fmla="*/ f272 1 141"/>
                  <a:gd name="f372" fmla="*/ f273 1 141"/>
                  <a:gd name="f373" fmla="*/ f274 1 167"/>
                  <a:gd name="f374" fmla="*/ f275 1 141"/>
                  <a:gd name="f375" fmla="*/ f276 1 167"/>
                  <a:gd name="f376" fmla="*/ f277 1 141"/>
                  <a:gd name="f377" fmla="*/ f278 1 167"/>
                  <a:gd name="f378" fmla="*/ f279 1 167"/>
                  <a:gd name="f379" fmla="*/ f280 1 167"/>
                  <a:gd name="f380" fmla="*/ f281 1 141"/>
                  <a:gd name="f381" fmla="*/ f282 1 167"/>
                  <a:gd name="f382" fmla="*/ 0 1 f183"/>
                  <a:gd name="f383" fmla="*/ f177 1 f183"/>
                  <a:gd name="f384" fmla="*/ 0 1 f184"/>
                  <a:gd name="f385" fmla="*/ f178 1 f184"/>
                  <a:gd name="f386" fmla="*/ f284 1 f183"/>
                  <a:gd name="f387" fmla="*/ f285 1 f184"/>
                  <a:gd name="f388" fmla="*/ f286 1 f183"/>
                  <a:gd name="f389" fmla="*/ f287 1 f184"/>
                  <a:gd name="f390" fmla="*/ f288 1 f183"/>
                  <a:gd name="f391" fmla="*/ f289 1 f184"/>
                  <a:gd name="f392" fmla="*/ f290 1 f183"/>
                  <a:gd name="f393" fmla="*/ f291 1 f184"/>
                  <a:gd name="f394" fmla="*/ f292 1 f183"/>
                  <a:gd name="f395" fmla="*/ f293 1 f184"/>
                  <a:gd name="f396" fmla="*/ f294 1 f183"/>
                  <a:gd name="f397" fmla="*/ f295 1 f184"/>
                  <a:gd name="f398" fmla="*/ f296 1 f183"/>
                  <a:gd name="f399" fmla="*/ f297 1 f184"/>
                  <a:gd name="f400" fmla="*/ f298 1 f183"/>
                  <a:gd name="f401" fmla="*/ f299 1 f184"/>
                  <a:gd name="f402" fmla="*/ f300 1 f183"/>
                  <a:gd name="f403" fmla="*/ f301 1 f184"/>
                  <a:gd name="f404" fmla="*/ f302 1 f183"/>
                  <a:gd name="f405" fmla="*/ f303 1 f184"/>
                  <a:gd name="f406" fmla="*/ f304 1 f183"/>
                  <a:gd name="f407" fmla="*/ f305 1 f184"/>
                  <a:gd name="f408" fmla="*/ f306 1 f183"/>
                  <a:gd name="f409" fmla="*/ f307 1 f184"/>
                  <a:gd name="f410" fmla="*/ f308 1 f183"/>
                  <a:gd name="f411" fmla="*/ f309 1 f183"/>
                  <a:gd name="f412" fmla="*/ f310 1 f184"/>
                  <a:gd name="f413" fmla="*/ f311 1 f183"/>
                  <a:gd name="f414" fmla="*/ f312 1 f184"/>
                  <a:gd name="f415" fmla="*/ f313 1 f183"/>
                  <a:gd name="f416" fmla="*/ f314 1 f184"/>
                  <a:gd name="f417" fmla="*/ f315 1 f183"/>
                  <a:gd name="f418" fmla="*/ f316 1 f184"/>
                  <a:gd name="f419" fmla="*/ f317 1 f183"/>
                  <a:gd name="f420" fmla="*/ f318 1 f184"/>
                  <a:gd name="f421" fmla="*/ f319 1 f184"/>
                  <a:gd name="f422" fmla="*/ f320 1 f183"/>
                  <a:gd name="f423" fmla="*/ f321 1 f184"/>
                  <a:gd name="f424" fmla="*/ f322 1 f184"/>
                  <a:gd name="f425" fmla="*/ f323 1 f183"/>
                  <a:gd name="f426" fmla="*/ f324 1 f184"/>
                  <a:gd name="f427" fmla="*/ f325 1 f184"/>
                  <a:gd name="f428" fmla="*/ f326 1 f183"/>
                  <a:gd name="f429" fmla="*/ f327 1 f184"/>
                  <a:gd name="f430" fmla="*/ f328 1 f183"/>
                  <a:gd name="f431" fmla="*/ f329 1 f184"/>
                  <a:gd name="f432" fmla="*/ f330 1 f183"/>
                  <a:gd name="f433" fmla="*/ f331 1 f184"/>
                  <a:gd name="f434" fmla="*/ f332 1 f183"/>
                  <a:gd name="f435" fmla="*/ f333 1 f184"/>
                  <a:gd name="f436" fmla="*/ f334 1 f183"/>
                  <a:gd name="f437" fmla="*/ f335 1 f184"/>
                  <a:gd name="f438" fmla="*/ f336 1 f183"/>
                  <a:gd name="f439" fmla="*/ f337 1 f184"/>
                  <a:gd name="f440" fmla="*/ f338 1 f183"/>
                  <a:gd name="f441" fmla="*/ f339 1 f184"/>
                  <a:gd name="f442" fmla="*/ f340 1 f183"/>
                  <a:gd name="f443" fmla="*/ f341 1 f184"/>
                  <a:gd name="f444" fmla="*/ f342 1 f183"/>
                  <a:gd name="f445" fmla="*/ f343 1 f184"/>
                  <a:gd name="f446" fmla="*/ f344 1 f183"/>
                  <a:gd name="f447" fmla="*/ f345 1 f184"/>
                  <a:gd name="f448" fmla="*/ f346 1 f183"/>
                  <a:gd name="f449" fmla="*/ f347 1 f184"/>
                  <a:gd name="f450" fmla="*/ f348 1 f183"/>
                  <a:gd name="f451" fmla="*/ f349 1 f184"/>
                  <a:gd name="f452" fmla="*/ f350 1 f183"/>
                  <a:gd name="f453" fmla="*/ f351 1 f183"/>
                  <a:gd name="f454" fmla="*/ f352 1 f184"/>
                  <a:gd name="f455" fmla="*/ f353 1 f183"/>
                  <a:gd name="f456" fmla="*/ f354 1 f184"/>
                  <a:gd name="f457" fmla="*/ f355 1 f183"/>
                  <a:gd name="f458" fmla="*/ f356 1 f184"/>
                  <a:gd name="f459" fmla="*/ f357 1 f184"/>
                  <a:gd name="f460" fmla="*/ f358 1 f184"/>
                  <a:gd name="f461" fmla="*/ f359 1 f183"/>
                  <a:gd name="f462" fmla="*/ f360 1 f183"/>
                  <a:gd name="f463" fmla="*/ f361 1 f184"/>
                  <a:gd name="f464" fmla="*/ f362 1 f183"/>
                  <a:gd name="f465" fmla="*/ f363 1 f184"/>
                  <a:gd name="f466" fmla="*/ f364 1 f183"/>
                  <a:gd name="f467" fmla="*/ f365 1 f184"/>
                  <a:gd name="f468" fmla="*/ f366 1 f183"/>
                  <a:gd name="f469" fmla="*/ f367 1 f184"/>
                  <a:gd name="f470" fmla="*/ f368 1 f183"/>
                  <a:gd name="f471" fmla="*/ f369 1 f183"/>
                  <a:gd name="f472" fmla="*/ f370 1 f183"/>
                  <a:gd name="f473" fmla="*/ f371 1 f183"/>
                  <a:gd name="f474" fmla="*/ f372 1 f183"/>
                  <a:gd name="f475" fmla="*/ f373 1 f184"/>
                  <a:gd name="f476" fmla="*/ f374 1 f183"/>
                  <a:gd name="f477" fmla="*/ f375 1 f184"/>
                  <a:gd name="f478" fmla="*/ f376 1 f183"/>
                  <a:gd name="f479" fmla="*/ f377 1 f184"/>
                  <a:gd name="f480" fmla="*/ f378 1 f184"/>
                  <a:gd name="f481" fmla="*/ f379 1 f184"/>
                  <a:gd name="f482" fmla="*/ f380 1 f183"/>
                  <a:gd name="f483" fmla="*/ f381 1 f184"/>
                  <a:gd name="f484" fmla="*/ f382 f174 1"/>
                  <a:gd name="f485" fmla="*/ f383 f174 1"/>
                  <a:gd name="f486" fmla="*/ f385 f175 1"/>
                  <a:gd name="f487" fmla="*/ f384 f175 1"/>
                  <a:gd name="f488" fmla="*/ f386 f174 1"/>
                  <a:gd name="f489" fmla="*/ f387 f175 1"/>
                  <a:gd name="f490" fmla="*/ f388 f174 1"/>
                  <a:gd name="f491" fmla="*/ f389 f175 1"/>
                  <a:gd name="f492" fmla="*/ f390 f174 1"/>
                  <a:gd name="f493" fmla="*/ f391 f175 1"/>
                  <a:gd name="f494" fmla="*/ f392 f174 1"/>
                  <a:gd name="f495" fmla="*/ f393 f175 1"/>
                  <a:gd name="f496" fmla="*/ f394 f174 1"/>
                  <a:gd name="f497" fmla="*/ f395 f175 1"/>
                  <a:gd name="f498" fmla="*/ f396 f174 1"/>
                  <a:gd name="f499" fmla="*/ f397 f175 1"/>
                  <a:gd name="f500" fmla="*/ f398 f174 1"/>
                  <a:gd name="f501" fmla="*/ f399 f175 1"/>
                  <a:gd name="f502" fmla="*/ f400 f174 1"/>
                  <a:gd name="f503" fmla="*/ f401 f175 1"/>
                  <a:gd name="f504" fmla="*/ f402 f174 1"/>
                  <a:gd name="f505" fmla="*/ f403 f175 1"/>
                  <a:gd name="f506" fmla="*/ f404 f174 1"/>
                  <a:gd name="f507" fmla="*/ f405 f175 1"/>
                  <a:gd name="f508" fmla="*/ f406 f174 1"/>
                  <a:gd name="f509" fmla="*/ f407 f175 1"/>
                  <a:gd name="f510" fmla="*/ f408 f174 1"/>
                  <a:gd name="f511" fmla="*/ f409 f175 1"/>
                  <a:gd name="f512" fmla="*/ f410 f174 1"/>
                  <a:gd name="f513" fmla="*/ f411 f174 1"/>
                  <a:gd name="f514" fmla="*/ f412 f175 1"/>
                  <a:gd name="f515" fmla="*/ f413 f174 1"/>
                  <a:gd name="f516" fmla="*/ f414 f175 1"/>
                  <a:gd name="f517" fmla="*/ f415 f174 1"/>
                  <a:gd name="f518" fmla="*/ f416 f175 1"/>
                  <a:gd name="f519" fmla="*/ f417 f174 1"/>
                  <a:gd name="f520" fmla="*/ f418 f175 1"/>
                  <a:gd name="f521" fmla="*/ f419 f174 1"/>
                  <a:gd name="f522" fmla="*/ f420 f175 1"/>
                  <a:gd name="f523" fmla="*/ f421 f175 1"/>
                  <a:gd name="f524" fmla="*/ f422 f174 1"/>
                  <a:gd name="f525" fmla="*/ f423 f175 1"/>
                  <a:gd name="f526" fmla="*/ f424 f175 1"/>
                  <a:gd name="f527" fmla="*/ f425 f174 1"/>
                  <a:gd name="f528" fmla="*/ f426 f175 1"/>
                  <a:gd name="f529" fmla="*/ f427 f175 1"/>
                  <a:gd name="f530" fmla="*/ f428 f174 1"/>
                  <a:gd name="f531" fmla="*/ f429 f175 1"/>
                  <a:gd name="f532" fmla="*/ f430 f174 1"/>
                  <a:gd name="f533" fmla="*/ f431 f175 1"/>
                  <a:gd name="f534" fmla="*/ f432 f174 1"/>
                  <a:gd name="f535" fmla="*/ f433 f175 1"/>
                  <a:gd name="f536" fmla="*/ f434 f174 1"/>
                  <a:gd name="f537" fmla="*/ f435 f175 1"/>
                  <a:gd name="f538" fmla="*/ f436 f174 1"/>
                  <a:gd name="f539" fmla="*/ f437 f175 1"/>
                  <a:gd name="f540" fmla="*/ f438 f174 1"/>
                  <a:gd name="f541" fmla="*/ f439 f175 1"/>
                  <a:gd name="f542" fmla="*/ f440 f174 1"/>
                  <a:gd name="f543" fmla="*/ f441 f175 1"/>
                  <a:gd name="f544" fmla="*/ f442 f174 1"/>
                  <a:gd name="f545" fmla="*/ f443 f175 1"/>
                  <a:gd name="f546" fmla="*/ f444 f174 1"/>
                  <a:gd name="f547" fmla="*/ f445 f175 1"/>
                  <a:gd name="f548" fmla="*/ f446 f174 1"/>
                  <a:gd name="f549" fmla="*/ f447 f175 1"/>
                  <a:gd name="f550" fmla="*/ f448 f174 1"/>
                  <a:gd name="f551" fmla="*/ f449 f175 1"/>
                  <a:gd name="f552" fmla="*/ f450 f174 1"/>
                  <a:gd name="f553" fmla="*/ f451 f175 1"/>
                  <a:gd name="f554" fmla="*/ f452 f174 1"/>
                  <a:gd name="f555" fmla="*/ f453 f174 1"/>
                  <a:gd name="f556" fmla="*/ f454 f175 1"/>
                  <a:gd name="f557" fmla="*/ f455 f174 1"/>
                  <a:gd name="f558" fmla="*/ f456 f175 1"/>
                  <a:gd name="f559" fmla="*/ f457 f174 1"/>
                  <a:gd name="f560" fmla="*/ f458 f175 1"/>
                  <a:gd name="f561" fmla="*/ f459 f175 1"/>
                  <a:gd name="f562" fmla="*/ f460 f175 1"/>
                  <a:gd name="f563" fmla="*/ f461 f174 1"/>
                  <a:gd name="f564" fmla="*/ f462 f174 1"/>
                  <a:gd name="f565" fmla="*/ f463 f175 1"/>
                  <a:gd name="f566" fmla="*/ f464 f174 1"/>
                  <a:gd name="f567" fmla="*/ f465 f175 1"/>
                  <a:gd name="f568" fmla="*/ f466 f174 1"/>
                  <a:gd name="f569" fmla="*/ f467 f175 1"/>
                  <a:gd name="f570" fmla="*/ f468 f174 1"/>
                  <a:gd name="f571" fmla="*/ f469 f175 1"/>
                  <a:gd name="f572" fmla="*/ f470 f174 1"/>
                  <a:gd name="f573" fmla="*/ f471 f174 1"/>
                  <a:gd name="f574" fmla="*/ f472 f174 1"/>
                  <a:gd name="f575" fmla="*/ f473 f174 1"/>
                  <a:gd name="f576" fmla="*/ f474 f174 1"/>
                  <a:gd name="f577" fmla="*/ f475 f175 1"/>
                  <a:gd name="f578" fmla="*/ f476 f174 1"/>
                  <a:gd name="f579" fmla="*/ f477 f175 1"/>
                  <a:gd name="f580" fmla="*/ f478 f174 1"/>
                  <a:gd name="f581" fmla="*/ f479 f175 1"/>
                  <a:gd name="f582" fmla="*/ f480 f175 1"/>
                  <a:gd name="f583" fmla="*/ f481 f175 1"/>
                  <a:gd name="f584" fmla="*/ f482 f174 1"/>
                  <a:gd name="f585" fmla="*/ f483 f175 1"/>
                </a:gdLst>
                <a:ahLst/>
                <a:cxnLst>
                  <a:cxn ang="3cd4">
                    <a:pos x="hc" y="t"/>
                  </a:cxn>
                  <a:cxn ang="0">
                    <a:pos x="r" y="vc"/>
                  </a:cxn>
                  <a:cxn ang="cd4">
                    <a:pos x="hc" y="b"/>
                  </a:cxn>
                  <a:cxn ang="cd2">
                    <a:pos x="l" y="vc"/>
                  </a:cxn>
                  <a:cxn ang="f283">
                    <a:pos x="f488" y="f489"/>
                  </a:cxn>
                  <a:cxn ang="f283">
                    <a:pos x="f490" y="f491"/>
                  </a:cxn>
                  <a:cxn ang="f283">
                    <a:pos x="f492" y="f493"/>
                  </a:cxn>
                  <a:cxn ang="f283">
                    <a:pos x="f494" y="f495"/>
                  </a:cxn>
                  <a:cxn ang="f283">
                    <a:pos x="f496" y="f497"/>
                  </a:cxn>
                  <a:cxn ang="f283">
                    <a:pos x="f498" y="f499"/>
                  </a:cxn>
                  <a:cxn ang="f283">
                    <a:pos x="f500" y="f501"/>
                  </a:cxn>
                  <a:cxn ang="f283">
                    <a:pos x="f502" y="f503"/>
                  </a:cxn>
                  <a:cxn ang="f283">
                    <a:pos x="f504" y="f505"/>
                  </a:cxn>
                  <a:cxn ang="f283">
                    <a:pos x="f506" y="f507"/>
                  </a:cxn>
                  <a:cxn ang="f283">
                    <a:pos x="f508" y="f509"/>
                  </a:cxn>
                  <a:cxn ang="f283">
                    <a:pos x="f510" y="f511"/>
                  </a:cxn>
                  <a:cxn ang="f283">
                    <a:pos x="f512" y="f497"/>
                  </a:cxn>
                  <a:cxn ang="f283">
                    <a:pos x="f513" y="f514"/>
                  </a:cxn>
                  <a:cxn ang="f283">
                    <a:pos x="f515" y="f516"/>
                  </a:cxn>
                  <a:cxn ang="f283">
                    <a:pos x="f517" y="f518"/>
                  </a:cxn>
                  <a:cxn ang="f283">
                    <a:pos x="f519" y="f520"/>
                  </a:cxn>
                  <a:cxn ang="f283">
                    <a:pos x="f521" y="f514"/>
                  </a:cxn>
                  <a:cxn ang="f283">
                    <a:pos x="f506" y="f522"/>
                  </a:cxn>
                  <a:cxn ang="f283">
                    <a:pos x="f502" y="f523"/>
                  </a:cxn>
                  <a:cxn ang="f283">
                    <a:pos x="f524" y="f523"/>
                  </a:cxn>
                  <a:cxn ang="f283">
                    <a:pos x="f515" y="f525"/>
                  </a:cxn>
                  <a:cxn ang="f283">
                    <a:pos x="f508" y="f526"/>
                  </a:cxn>
                  <a:cxn ang="f283">
                    <a:pos x="f527" y="f528"/>
                  </a:cxn>
                  <a:cxn ang="f283">
                    <a:pos x="f517" y="f529"/>
                  </a:cxn>
                  <a:cxn ang="f283">
                    <a:pos x="f530" y="f531"/>
                  </a:cxn>
                  <a:cxn ang="f283">
                    <a:pos x="f532" y="f533"/>
                  </a:cxn>
                  <a:cxn ang="f283">
                    <a:pos x="f532" y="f533"/>
                  </a:cxn>
                  <a:cxn ang="f283">
                    <a:pos x="f534" y="f535"/>
                  </a:cxn>
                  <a:cxn ang="f283">
                    <a:pos x="f536" y="f537"/>
                  </a:cxn>
                  <a:cxn ang="f283">
                    <a:pos x="f538" y="f539"/>
                  </a:cxn>
                  <a:cxn ang="f283">
                    <a:pos x="f540" y="f541"/>
                  </a:cxn>
                  <a:cxn ang="f283">
                    <a:pos x="f542" y="f543"/>
                  </a:cxn>
                  <a:cxn ang="f283">
                    <a:pos x="f544" y="f545"/>
                  </a:cxn>
                  <a:cxn ang="f283">
                    <a:pos x="f546" y="f547"/>
                  </a:cxn>
                  <a:cxn ang="f283">
                    <a:pos x="f548" y="f549"/>
                  </a:cxn>
                  <a:cxn ang="f283">
                    <a:pos x="f550" y="f551"/>
                  </a:cxn>
                  <a:cxn ang="f283">
                    <a:pos x="f552" y="f497"/>
                  </a:cxn>
                  <a:cxn ang="f283">
                    <a:pos x="f536" y="f553"/>
                  </a:cxn>
                  <a:cxn ang="f283">
                    <a:pos x="f554" y="f551"/>
                  </a:cxn>
                  <a:cxn ang="f283">
                    <a:pos x="f555" y="f556"/>
                  </a:cxn>
                  <a:cxn ang="f283">
                    <a:pos x="f557" y="f558"/>
                  </a:cxn>
                  <a:cxn ang="f283">
                    <a:pos x="f559" y="f560"/>
                  </a:cxn>
                  <a:cxn ang="f283">
                    <a:pos x="f542" y="f561"/>
                  </a:cxn>
                  <a:cxn ang="f283">
                    <a:pos x="f538" y="f560"/>
                  </a:cxn>
                  <a:cxn ang="f283">
                    <a:pos x="f550" y="f562"/>
                  </a:cxn>
                  <a:cxn ang="f283">
                    <a:pos x="f563" y="f562"/>
                  </a:cxn>
                  <a:cxn ang="f283">
                    <a:pos x="f564" y="f565"/>
                  </a:cxn>
                  <a:cxn ang="f283">
                    <a:pos x="f566" y="f567"/>
                  </a:cxn>
                  <a:cxn ang="f283">
                    <a:pos x="f568" y="f569"/>
                  </a:cxn>
                  <a:cxn ang="f283">
                    <a:pos x="f570" y="f571"/>
                  </a:cxn>
                  <a:cxn ang="f283">
                    <a:pos x="f572" y="f539"/>
                  </a:cxn>
                  <a:cxn ang="f283">
                    <a:pos x="f573" y="f511"/>
                  </a:cxn>
                  <a:cxn ang="f283">
                    <a:pos x="f574" y="f501"/>
                  </a:cxn>
                  <a:cxn ang="f283">
                    <a:pos x="f575" y="f553"/>
                  </a:cxn>
                  <a:cxn ang="f283">
                    <a:pos x="f576" y="f577"/>
                  </a:cxn>
                  <a:cxn ang="f283">
                    <a:pos x="f578" y="f579"/>
                  </a:cxn>
                  <a:cxn ang="f283">
                    <a:pos x="f580" y="f507"/>
                  </a:cxn>
                  <a:cxn ang="f283">
                    <a:pos x="f496" y="f581"/>
                  </a:cxn>
                  <a:cxn ang="f283">
                    <a:pos x="f490" y="f581"/>
                  </a:cxn>
                  <a:cxn ang="f283">
                    <a:pos x="f570" y="f582"/>
                  </a:cxn>
                  <a:cxn ang="f283">
                    <a:pos x="f572" y="f583"/>
                  </a:cxn>
                  <a:cxn ang="f283">
                    <a:pos x="f584" y="f585"/>
                  </a:cxn>
                </a:cxnLst>
                <a:rect l="f484" t="f487" r="f485" b="f486"/>
                <a:pathLst>
                  <a:path w="141" h="167">
                    <a:moveTo>
                      <a:pt x="f8" y="f9"/>
                    </a:moveTo>
                    <a:cubicBezTo>
                      <a:pt x="f10" y="f11"/>
                      <a:pt x="f10" y="f11"/>
                      <a:pt x="f10" y="f11"/>
                    </a:cubicBezTo>
                    <a:cubicBezTo>
                      <a:pt x="f12" y="f13"/>
                      <a:pt x="f12" y="f13"/>
                      <a:pt x="f12" y="f13"/>
                    </a:cubicBezTo>
                    <a:cubicBezTo>
                      <a:pt x="f14" y="f15"/>
                      <a:pt x="f14" y="f15"/>
                      <a:pt x="f14" y="f15"/>
                    </a:cubicBezTo>
                    <a:cubicBezTo>
                      <a:pt x="f16" y="f17"/>
                      <a:pt x="f16" y="f17"/>
                      <a:pt x="f16" y="f17"/>
                    </a:cubicBezTo>
                    <a:cubicBezTo>
                      <a:pt x="f18" y="f19"/>
                      <a:pt x="f18" y="f19"/>
                      <a:pt x="f18" y="f19"/>
                    </a:cubicBezTo>
                    <a:cubicBezTo>
                      <a:pt x="f20" y="f21"/>
                      <a:pt x="f20" y="f21"/>
                      <a:pt x="f20" y="f21"/>
                    </a:cubicBezTo>
                    <a:cubicBezTo>
                      <a:pt x="f20" y="f21"/>
                      <a:pt x="f22" y="f23"/>
                      <a:pt x="f24" y="f23"/>
                    </a:cubicBezTo>
                    <a:cubicBezTo>
                      <a:pt x="f25" y="f26"/>
                      <a:pt x="f27" y="f5"/>
                      <a:pt x="f27" y="f5"/>
                    </a:cubicBezTo>
                    <a:cubicBezTo>
                      <a:pt x="f28" y="f5"/>
                      <a:pt x="f28" y="f5"/>
                      <a:pt x="f28" y="f5"/>
                    </a:cubicBezTo>
                    <a:cubicBezTo>
                      <a:pt x="f29" y="f26"/>
                      <a:pt x="f29" y="f26"/>
                      <a:pt x="f29" y="f26"/>
                    </a:cubicBezTo>
                    <a:cubicBezTo>
                      <a:pt x="f29" y="f30"/>
                      <a:pt x="f29" y="f30"/>
                      <a:pt x="f29" y="f30"/>
                    </a:cubicBezTo>
                    <a:cubicBezTo>
                      <a:pt x="f29" y="f31"/>
                      <a:pt x="f29" y="f31"/>
                      <a:pt x="f29" y="f31"/>
                    </a:cubicBezTo>
                    <a:cubicBezTo>
                      <a:pt x="f32" y="f17"/>
                      <a:pt x="f32" y="f17"/>
                      <a:pt x="f32" y="f17"/>
                    </a:cubicBezTo>
                    <a:cubicBezTo>
                      <a:pt x="f27" y="f33"/>
                      <a:pt x="f27" y="f33"/>
                      <a:pt x="f27" y="f33"/>
                    </a:cubicBezTo>
                    <a:cubicBezTo>
                      <a:pt x="f27" y="f34"/>
                      <a:pt x="f27" y="f34"/>
                      <a:pt x="f27" y="f34"/>
                    </a:cubicBezTo>
                    <a:cubicBezTo>
                      <a:pt x="f27" y="f35"/>
                      <a:pt x="f27" y="f35"/>
                      <a:pt x="f27" y="f35"/>
                    </a:cubicBezTo>
                    <a:cubicBezTo>
                      <a:pt x="f27" y="f35"/>
                      <a:pt x="f36" y="f37"/>
                      <a:pt x="f38" y="f39"/>
                    </a:cubicBezTo>
                    <a:cubicBezTo>
                      <a:pt x="f27" y="f40"/>
                      <a:pt x="f29" y="f11"/>
                      <a:pt x="f29" y="f11"/>
                    </a:cubicBezTo>
                    <a:cubicBezTo>
                      <a:pt x="f41" y="f42"/>
                      <a:pt x="f41" y="f42"/>
                      <a:pt x="f41" y="f42"/>
                    </a:cubicBezTo>
                    <a:cubicBezTo>
                      <a:pt x="f24" y="f43"/>
                      <a:pt x="f24" y="f43"/>
                      <a:pt x="f24" y="f43"/>
                    </a:cubicBezTo>
                    <a:cubicBezTo>
                      <a:pt x="f25" y="f12"/>
                      <a:pt x="f25" y="f12"/>
                      <a:pt x="f25" y="f12"/>
                    </a:cubicBezTo>
                    <a:cubicBezTo>
                      <a:pt x="f44" y="f45"/>
                      <a:pt x="f44" y="f45"/>
                      <a:pt x="f44" y="f45"/>
                    </a:cubicBezTo>
                    <a:cubicBezTo>
                      <a:pt x="f25" y="f46"/>
                      <a:pt x="f25" y="f46"/>
                      <a:pt x="f25" y="f46"/>
                    </a:cubicBezTo>
                    <a:cubicBezTo>
                      <a:pt x="f41" y="f47"/>
                      <a:pt x="f41" y="f47"/>
                      <a:pt x="f41" y="f47"/>
                    </a:cubicBezTo>
                    <a:cubicBezTo>
                      <a:pt x="f48" y="f20"/>
                      <a:pt x="f48" y="f20"/>
                      <a:pt x="f48" y="f20"/>
                    </a:cubicBezTo>
                    <a:cubicBezTo>
                      <a:pt x="f41" y="f49"/>
                      <a:pt x="f41" y="f49"/>
                      <a:pt x="f41" y="f49"/>
                    </a:cubicBezTo>
                    <a:cubicBezTo>
                      <a:pt x="f27" y="f24"/>
                      <a:pt x="f27" y="f24"/>
                      <a:pt x="f27" y="f24"/>
                    </a:cubicBezTo>
                    <a:cubicBezTo>
                      <a:pt x="f27" y="f24"/>
                      <a:pt x="f38" y="f24"/>
                      <a:pt x="f36" y="f24"/>
                    </a:cubicBezTo>
                    <a:cubicBezTo>
                      <a:pt x="f50" y="f24"/>
                      <a:pt x="f51" y="f22"/>
                      <a:pt x="f52" y="f22"/>
                    </a:cubicBezTo>
                    <a:cubicBezTo>
                      <a:pt x="f53" y="f22"/>
                      <a:pt x="f54" y="f24"/>
                      <a:pt x="f54" y="f24"/>
                    </a:cubicBezTo>
                    <a:cubicBezTo>
                      <a:pt x="f55" y="f41"/>
                      <a:pt x="f55" y="f41"/>
                      <a:pt x="f55" y="f41"/>
                    </a:cubicBezTo>
                    <a:cubicBezTo>
                      <a:pt x="f55" y="f27"/>
                      <a:pt x="f55" y="f27"/>
                      <a:pt x="f55" y="f27"/>
                    </a:cubicBezTo>
                    <a:cubicBezTo>
                      <a:pt x="f55" y="f27"/>
                      <a:pt x="f56" y="f38"/>
                      <a:pt x="f56" y="f36"/>
                    </a:cubicBezTo>
                    <a:cubicBezTo>
                      <a:pt x="f57" y="f50"/>
                      <a:pt x="f54" y="f58"/>
                      <a:pt x="f54" y="f58"/>
                    </a:cubicBezTo>
                    <a:cubicBezTo>
                      <a:pt x="f53" y="f52"/>
                      <a:pt x="f53" y="f52"/>
                      <a:pt x="f53" y="f52"/>
                    </a:cubicBezTo>
                    <a:cubicBezTo>
                      <a:pt x="f52" y="f54"/>
                      <a:pt x="f52" y="f54"/>
                      <a:pt x="f52" y="f54"/>
                    </a:cubicBezTo>
                    <a:cubicBezTo>
                      <a:pt x="f51" y="f56"/>
                      <a:pt x="f51" y="f56"/>
                      <a:pt x="f51" y="f56"/>
                    </a:cubicBezTo>
                    <a:cubicBezTo>
                      <a:pt x="f51" y="f56"/>
                      <a:pt x="f51" y="f56"/>
                      <a:pt x="f51" y="f56"/>
                    </a:cubicBezTo>
                    <a:cubicBezTo>
                      <a:pt x="f59" y="f54"/>
                      <a:pt x="f59" y="f54"/>
                      <a:pt x="f59" y="f54"/>
                    </a:cubicBezTo>
                    <a:cubicBezTo>
                      <a:pt x="f59" y="f54"/>
                      <a:pt x="f59" y="f52"/>
                      <a:pt x="f50" y="f53"/>
                    </a:cubicBezTo>
                    <a:cubicBezTo>
                      <a:pt x="f36" y="f53"/>
                      <a:pt x="f38" y="f54"/>
                      <a:pt x="f38" y="f54"/>
                    </a:cubicBezTo>
                    <a:cubicBezTo>
                      <a:pt x="f36" y="f56"/>
                      <a:pt x="f36" y="f56"/>
                      <a:pt x="f36" y="f56"/>
                    </a:cubicBezTo>
                    <a:cubicBezTo>
                      <a:pt x="f36" y="f56"/>
                      <a:pt x="f50" y="f60"/>
                      <a:pt x="f36" y="f60"/>
                    </a:cubicBezTo>
                    <a:cubicBezTo>
                      <a:pt x="f38" y="f60"/>
                      <a:pt x="f28" y="f60"/>
                      <a:pt x="f28" y="f60"/>
                    </a:cubicBezTo>
                    <a:cubicBezTo>
                      <a:pt x="f27" y="f57"/>
                      <a:pt x="f27" y="f57"/>
                      <a:pt x="f27" y="f57"/>
                    </a:cubicBezTo>
                    <a:cubicBezTo>
                      <a:pt x="f41" y="f54"/>
                      <a:pt x="f41" y="f54"/>
                      <a:pt x="f41" y="f54"/>
                    </a:cubicBezTo>
                    <a:cubicBezTo>
                      <a:pt x="f32" y="f51"/>
                      <a:pt x="f32" y="f51"/>
                      <a:pt x="f32" y="f51"/>
                    </a:cubicBezTo>
                    <a:cubicBezTo>
                      <a:pt x="f41" y="f58"/>
                      <a:pt x="f41" y="f58"/>
                      <a:pt x="f41" y="f58"/>
                    </a:cubicBezTo>
                    <a:cubicBezTo>
                      <a:pt x="f41" y="f58"/>
                      <a:pt x="f48" y="f58"/>
                      <a:pt x="f44" y="f51"/>
                    </a:cubicBezTo>
                    <a:cubicBezTo>
                      <a:pt x="f44" y="f52"/>
                      <a:pt x="f25" y="f57"/>
                      <a:pt x="f25" y="f57"/>
                    </a:cubicBezTo>
                    <a:cubicBezTo>
                      <a:pt x="f24" y="f60"/>
                      <a:pt x="f24" y="f60"/>
                      <a:pt x="f24" y="f60"/>
                    </a:cubicBezTo>
                    <a:cubicBezTo>
                      <a:pt x="f24" y="f60"/>
                      <a:pt x="f25" y="f61"/>
                      <a:pt x="f25" y="f62"/>
                    </a:cubicBezTo>
                    <a:cubicBezTo>
                      <a:pt x="f25" y="f63"/>
                      <a:pt x="f24" y="f64"/>
                      <a:pt x="f24" y="f64"/>
                    </a:cubicBezTo>
                    <a:cubicBezTo>
                      <a:pt x="f24" y="f64"/>
                      <a:pt x="f24" y="f65"/>
                      <a:pt x="f24" y="f66"/>
                    </a:cubicBezTo>
                    <a:cubicBezTo>
                      <a:pt x="f24" y="f66"/>
                      <a:pt x="f25" y="f67"/>
                      <a:pt x="f25" y="f68"/>
                    </a:cubicBezTo>
                    <a:cubicBezTo>
                      <a:pt x="f25" y="f68"/>
                      <a:pt x="f25" y="f69"/>
                      <a:pt x="f24" y="f69"/>
                    </a:cubicBezTo>
                    <a:cubicBezTo>
                      <a:pt x="f24" y="f70"/>
                      <a:pt x="f24" y="f70"/>
                      <a:pt x="f24" y="f71"/>
                    </a:cubicBezTo>
                    <a:cubicBezTo>
                      <a:pt x="f22" y="f71"/>
                      <a:pt x="f49" y="f72"/>
                      <a:pt x="f49" y="f72"/>
                    </a:cubicBezTo>
                    <a:cubicBezTo>
                      <a:pt x="f49" y="f72"/>
                      <a:pt x="f73" y="f74"/>
                      <a:pt x="f73" y="f74"/>
                    </a:cubicBezTo>
                    <a:cubicBezTo>
                      <a:pt x="f73" y="f74"/>
                      <a:pt x="f20" y="f72"/>
                      <a:pt x="f75" y="f72"/>
                    </a:cubicBezTo>
                    <a:cubicBezTo>
                      <a:pt x="f47" y="f72"/>
                      <a:pt x="f47" y="f71"/>
                      <a:pt x="f76" y="f72"/>
                    </a:cubicBezTo>
                    <a:cubicBezTo>
                      <a:pt x="f77" y="f74"/>
                      <a:pt x="f77" y="f74"/>
                      <a:pt x="f77" y="f74"/>
                    </a:cubicBezTo>
                    <a:cubicBezTo>
                      <a:pt x="f76" y="f78"/>
                      <a:pt x="f76" y="f78"/>
                      <a:pt x="f76" y="f78"/>
                    </a:cubicBezTo>
                    <a:cubicBezTo>
                      <a:pt x="f75" y="f78"/>
                      <a:pt x="f75" y="f78"/>
                      <a:pt x="f75" y="f78"/>
                    </a:cubicBezTo>
                    <a:cubicBezTo>
                      <a:pt x="f75" y="f79"/>
                      <a:pt x="f75" y="f79"/>
                      <a:pt x="f75" y="f79"/>
                    </a:cubicBezTo>
                    <a:cubicBezTo>
                      <a:pt x="f75" y="f79"/>
                      <a:pt x="f20" y="f79"/>
                      <a:pt x="f20" y="f80"/>
                    </a:cubicBezTo>
                    <a:cubicBezTo>
                      <a:pt x="f75" y="f81"/>
                      <a:pt x="f47" y="f82"/>
                      <a:pt x="f47" y="f82"/>
                    </a:cubicBezTo>
                    <a:cubicBezTo>
                      <a:pt x="f77" y="f83"/>
                      <a:pt x="f77" y="f83"/>
                      <a:pt x="f77" y="f83"/>
                    </a:cubicBezTo>
                    <a:cubicBezTo>
                      <a:pt x="f18" y="f84"/>
                      <a:pt x="f18" y="f84"/>
                      <a:pt x="f18" y="f84"/>
                    </a:cubicBezTo>
                    <a:cubicBezTo>
                      <a:pt x="f18" y="f84"/>
                      <a:pt x="f16" y="f83"/>
                      <a:pt x="f16" y="f84"/>
                    </a:cubicBezTo>
                    <a:cubicBezTo>
                      <a:pt x="f45" y="f84"/>
                      <a:pt x="f14" y="f84"/>
                      <a:pt x="f14" y="f84"/>
                    </a:cubicBezTo>
                    <a:cubicBezTo>
                      <a:pt x="f14" y="f85"/>
                      <a:pt x="f16" y="f86"/>
                      <a:pt x="f16" y="f86"/>
                    </a:cubicBezTo>
                    <a:cubicBezTo>
                      <a:pt x="f87" y="f83"/>
                      <a:pt x="f87" y="f83"/>
                      <a:pt x="f87" y="f83"/>
                    </a:cubicBezTo>
                    <a:cubicBezTo>
                      <a:pt x="f12" y="f83"/>
                      <a:pt x="f12" y="f83"/>
                      <a:pt x="f12" y="f83"/>
                    </a:cubicBezTo>
                    <a:cubicBezTo>
                      <a:pt x="f88" y="f85"/>
                      <a:pt x="f88" y="f85"/>
                      <a:pt x="f88" y="f85"/>
                    </a:cubicBezTo>
                    <a:cubicBezTo>
                      <a:pt x="f14" y="f86"/>
                      <a:pt x="f14" y="f86"/>
                      <a:pt x="f14" y="f86"/>
                    </a:cubicBezTo>
                    <a:cubicBezTo>
                      <a:pt x="f16" y="f89"/>
                      <a:pt x="f16" y="f89"/>
                      <a:pt x="f16" y="f89"/>
                    </a:cubicBezTo>
                    <a:cubicBezTo>
                      <a:pt x="f45" y="f90"/>
                      <a:pt x="f45" y="f90"/>
                      <a:pt x="f45" y="f90"/>
                    </a:cubicBezTo>
                    <a:cubicBezTo>
                      <a:pt x="f14" y="f91"/>
                      <a:pt x="f14" y="f91"/>
                      <a:pt x="f14" y="f91"/>
                    </a:cubicBezTo>
                    <a:cubicBezTo>
                      <a:pt x="f87" y="f92"/>
                      <a:pt x="f87" y="f92"/>
                      <a:pt x="f87" y="f92"/>
                    </a:cubicBezTo>
                    <a:cubicBezTo>
                      <a:pt x="f87" y="f92"/>
                      <a:pt x="f93" y="f94"/>
                      <a:pt x="f12" y="f94"/>
                    </a:cubicBezTo>
                    <a:cubicBezTo>
                      <a:pt x="f12" y="f94"/>
                      <a:pt x="f10" y="f94"/>
                      <a:pt x="f10" y="f94"/>
                    </a:cubicBezTo>
                    <a:cubicBezTo>
                      <a:pt x="f95" y="f96"/>
                      <a:pt x="f95" y="f96"/>
                      <a:pt x="f95" y="f96"/>
                    </a:cubicBezTo>
                    <a:cubicBezTo>
                      <a:pt x="f12" y="f97"/>
                      <a:pt x="f12" y="f97"/>
                      <a:pt x="f12" y="f97"/>
                    </a:cubicBezTo>
                    <a:cubicBezTo>
                      <a:pt x="f12" y="f97"/>
                      <a:pt x="f93" y="f96"/>
                      <a:pt x="f93" y="f97"/>
                    </a:cubicBezTo>
                    <a:cubicBezTo>
                      <a:pt x="f12" y="f97"/>
                      <a:pt x="f12" y="f97"/>
                      <a:pt x="f12" y="f98"/>
                    </a:cubicBezTo>
                    <a:cubicBezTo>
                      <a:pt x="f12" y="f99"/>
                      <a:pt x="f12" y="f100"/>
                      <a:pt x="f12" y="f100"/>
                    </a:cubicBezTo>
                    <a:cubicBezTo>
                      <a:pt x="f87" y="f101"/>
                      <a:pt x="f87" y="f101"/>
                      <a:pt x="f87" y="f101"/>
                    </a:cubicBezTo>
                    <a:cubicBezTo>
                      <a:pt x="f88" y="f102"/>
                      <a:pt x="f88" y="f102"/>
                      <a:pt x="f88" y="f102"/>
                    </a:cubicBezTo>
                    <a:cubicBezTo>
                      <a:pt x="f88" y="f102"/>
                      <a:pt x="f88" y="f102"/>
                      <a:pt x="f88" y="f103"/>
                    </a:cubicBezTo>
                    <a:cubicBezTo>
                      <a:pt x="f88" y="f103"/>
                      <a:pt x="f88" y="f104"/>
                      <a:pt x="f88" y="f104"/>
                    </a:cubicBezTo>
                    <a:cubicBezTo>
                      <a:pt x="f88" y="f105"/>
                      <a:pt x="f88" y="f105"/>
                      <a:pt x="f88" y="f105"/>
                    </a:cubicBezTo>
                    <a:cubicBezTo>
                      <a:pt x="f88" y="f105"/>
                      <a:pt x="f87" y="f106"/>
                      <a:pt x="f93" y="f106"/>
                    </a:cubicBezTo>
                    <a:cubicBezTo>
                      <a:pt x="f93" y="f106"/>
                      <a:pt x="f10" y="f107"/>
                      <a:pt x="f10" y="f107"/>
                    </a:cubicBezTo>
                    <a:cubicBezTo>
                      <a:pt x="f108" y="f6"/>
                      <a:pt x="f108" y="f6"/>
                      <a:pt x="f108" y="f6"/>
                    </a:cubicBezTo>
                    <a:cubicBezTo>
                      <a:pt x="f95" y="f109"/>
                      <a:pt x="f95" y="f109"/>
                      <a:pt x="f95" y="f109"/>
                    </a:cubicBezTo>
                    <a:cubicBezTo>
                      <a:pt x="f95" y="f109"/>
                      <a:pt x="f95" y="f110"/>
                      <a:pt x="f95" y="f110"/>
                    </a:cubicBezTo>
                    <a:cubicBezTo>
                      <a:pt x="f95" y="f111"/>
                      <a:pt x="f10" y="f112"/>
                      <a:pt x="f10" y="f112"/>
                    </a:cubicBezTo>
                    <a:cubicBezTo>
                      <a:pt x="f113" y="f112"/>
                      <a:pt x="f113" y="f112"/>
                      <a:pt x="f113" y="f112"/>
                    </a:cubicBezTo>
                    <a:cubicBezTo>
                      <a:pt x="f87" y="f114"/>
                      <a:pt x="f87" y="f114"/>
                      <a:pt x="f87" y="f114"/>
                    </a:cubicBezTo>
                    <a:cubicBezTo>
                      <a:pt x="f16" y="f115"/>
                      <a:pt x="f16" y="f115"/>
                      <a:pt x="f16" y="f115"/>
                    </a:cubicBezTo>
                    <a:cubicBezTo>
                      <a:pt x="f45" y="f116"/>
                      <a:pt x="f45" y="f116"/>
                      <a:pt x="f45" y="f116"/>
                    </a:cubicBezTo>
                    <a:cubicBezTo>
                      <a:pt x="f88" y="f117"/>
                      <a:pt x="f88" y="f117"/>
                      <a:pt x="f88" y="f117"/>
                    </a:cubicBezTo>
                    <a:cubicBezTo>
                      <a:pt x="f93" y="f118"/>
                      <a:pt x="f93" y="f118"/>
                      <a:pt x="f93" y="f118"/>
                    </a:cubicBezTo>
                    <a:cubicBezTo>
                      <a:pt x="f93" y="f118"/>
                      <a:pt x="f12" y="f118"/>
                      <a:pt x="f12" y="f119"/>
                    </a:cubicBezTo>
                    <a:cubicBezTo>
                      <a:pt x="f113" y="f119"/>
                      <a:pt x="f108" y="f120"/>
                      <a:pt x="f108" y="f120"/>
                    </a:cubicBezTo>
                    <a:cubicBezTo>
                      <a:pt x="f108" y="f120"/>
                      <a:pt x="f43" y="f117"/>
                      <a:pt x="f121" y="f117"/>
                    </a:cubicBezTo>
                    <a:cubicBezTo>
                      <a:pt x="f121" y="f117"/>
                      <a:pt x="f122" y="f117"/>
                      <a:pt x="f122" y="f117"/>
                    </a:cubicBezTo>
                    <a:cubicBezTo>
                      <a:pt x="f42" y="f120"/>
                      <a:pt x="f42" y="f120"/>
                      <a:pt x="f42" y="f120"/>
                    </a:cubicBezTo>
                    <a:cubicBezTo>
                      <a:pt x="f123" y="f119"/>
                      <a:pt x="f123" y="f119"/>
                      <a:pt x="f123" y="f119"/>
                    </a:cubicBezTo>
                    <a:cubicBezTo>
                      <a:pt x="f123" y="f119"/>
                      <a:pt x="f11" y="f118"/>
                      <a:pt x="f124" y="f118"/>
                    </a:cubicBezTo>
                    <a:cubicBezTo>
                      <a:pt x="f125" y="f118"/>
                      <a:pt x="f35" y="f115"/>
                      <a:pt x="f35" y="f115"/>
                    </a:cubicBezTo>
                    <a:cubicBezTo>
                      <a:pt x="f126" y="f127"/>
                      <a:pt x="f126" y="f127"/>
                      <a:pt x="f126" y="f127"/>
                    </a:cubicBezTo>
                    <a:cubicBezTo>
                      <a:pt x="f128" y="f127"/>
                      <a:pt x="f128" y="f127"/>
                      <a:pt x="f128" y="f127"/>
                    </a:cubicBezTo>
                    <a:cubicBezTo>
                      <a:pt x="f129" y="f115"/>
                      <a:pt x="f129" y="f115"/>
                      <a:pt x="f129" y="f115"/>
                    </a:cubicBezTo>
                    <a:cubicBezTo>
                      <a:pt x="f17" y="f130"/>
                      <a:pt x="f17" y="f130"/>
                      <a:pt x="f17" y="f130"/>
                    </a:cubicBezTo>
                    <a:cubicBezTo>
                      <a:pt x="f17" y="f130"/>
                      <a:pt x="f131" y="f114"/>
                      <a:pt x="f131" y="f114"/>
                    </a:cubicBezTo>
                    <a:cubicBezTo>
                      <a:pt x="f131" y="f114"/>
                      <a:pt x="f129" y="f111"/>
                      <a:pt x="f129" y="f111"/>
                    </a:cubicBezTo>
                    <a:cubicBezTo>
                      <a:pt x="f15" y="f111"/>
                      <a:pt x="f15" y="f110"/>
                      <a:pt x="f15" y="f110"/>
                    </a:cubicBezTo>
                    <a:cubicBezTo>
                      <a:pt x="f15" y="f132"/>
                      <a:pt x="f15" y="f132"/>
                      <a:pt x="f15" y="f132"/>
                    </a:cubicBezTo>
                    <a:cubicBezTo>
                      <a:pt x="f15" y="f132"/>
                      <a:pt x="f15" y="f106"/>
                      <a:pt x="f15" y="f106"/>
                    </a:cubicBezTo>
                    <a:cubicBezTo>
                      <a:pt x="f15" y="f105"/>
                      <a:pt x="f128" y="f133"/>
                      <a:pt x="f128" y="f133"/>
                    </a:cubicBezTo>
                    <a:cubicBezTo>
                      <a:pt x="f128" y="f133"/>
                      <a:pt x="f128" y="f102"/>
                      <a:pt x="f15" y="f101"/>
                    </a:cubicBezTo>
                    <a:cubicBezTo>
                      <a:pt x="f15" y="f134"/>
                      <a:pt x="f15" y="f135"/>
                      <a:pt x="f15" y="f135"/>
                    </a:cubicBezTo>
                    <a:cubicBezTo>
                      <a:pt x="f33" y="f136"/>
                      <a:pt x="f33" y="f136"/>
                      <a:pt x="f33" y="f136"/>
                    </a:cubicBezTo>
                    <a:cubicBezTo>
                      <a:pt x="f33" y="f136"/>
                      <a:pt x="f17" y="f136"/>
                      <a:pt x="f137" y="f98"/>
                    </a:cubicBezTo>
                    <a:cubicBezTo>
                      <a:pt x="f31" y="f97"/>
                      <a:pt x="f21" y="f96"/>
                      <a:pt x="f21" y="f96"/>
                    </a:cubicBezTo>
                    <a:cubicBezTo>
                      <a:pt x="f21" y="f138"/>
                      <a:pt x="f21" y="f138"/>
                      <a:pt x="f21" y="f138"/>
                    </a:cubicBezTo>
                    <a:cubicBezTo>
                      <a:pt x="f23" y="f91"/>
                      <a:pt x="f23" y="f91"/>
                      <a:pt x="f23" y="f91"/>
                    </a:cubicBezTo>
                    <a:cubicBezTo>
                      <a:pt x="f23" y="f91"/>
                      <a:pt x="f139" y="f91"/>
                      <a:pt x="f139" y="f138"/>
                    </a:cubicBezTo>
                    <a:cubicBezTo>
                      <a:pt x="f139" y="f138"/>
                      <a:pt x="f139" y="f92"/>
                      <a:pt x="f139" y="f92"/>
                    </a:cubicBezTo>
                    <a:cubicBezTo>
                      <a:pt x="f140" y="f138"/>
                      <a:pt x="f140" y="f138"/>
                      <a:pt x="f140" y="f138"/>
                    </a:cubicBezTo>
                    <a:cubicBezTo>
                      <a:pt x="f140" y="f138"/>
                      <a:pt x="f5" y="f89"/>
                      <a:pt x="f5" y="f86"/>
                    </a:cubicBezTo>
                    <a:cubicBezTo>
                      <a:pt x="f141" y="f86"/>
                      <a:pt x="f140" y="f142"/>
                      <a:pt x="f140" y="f85"/>
                    </a:cubicBezTo>
                    <a:cubicBezTo>
                      <a:pt x="f143" y="f84"/>
                      <a:pt x="f139" y="f144"/>
                      <a:pt x="f139" y="f82"/>
                    </a:cubicBezTo>
                    <a:cubicBezTo>
                      <a:pt x="f139" y="f82"/>
                      <a:pt x="f139" y="f145"/>
                      <a:pt x="f139" y="f145"/>
                    </a:cubicBezTo>
                    <a:cubicBezTo>
                      <a:pt x="f139" y="f145"/>
                      <a:pt x="f143" y="f78"/>
                      <a:pt x="f139" y="f78"/>
                    </a:cubicBezTo>
                    <a:cubicBezTo>
                      <a:pt x="f26" y="f78"/>
                      <a:pt x="f139" y="f78"/>
                      <a:pt x="f26" y="f78"/>
                    </a:cubicBezTo>
                    <a:cubicBezTo>
                      <a:pt x="f23" y="f74"/>
                      <a:pt x="f19" y="f71"/>
                      <a:pt x="f19" y="f71"/>
                    </a:cubicBezTo>
                    <a:cubicBezTo>
                      <a:pt x="f19" y="f69"/>
                      <a:pt x="f19" y="f69"/>
                      <a:pt x="f19" y="f69"/>
                    </a:cubicBezTo>
                    <a:cubicBezTo>
                      <a:pt x="f19" y="f69"/>
                      <a:pt x="f30" y="f67"/>
                      <a:pt x="f30" y="f146"/>
                    </a:cubicBezTo>
                    <a:cubicBezTo>
                      <a:pt x="f30" y="f146"/>
                      <a:pt x="f30" y="f146"/>
                      <a:pt x="f30" y="f66"/>
                    </a:cubicBezTo>
                    <a:cubicBezTo>
                      <a:pt x="f30" y="f64"/>
                      <a:pt x="f139" y="f60"/>
                      <a:pt x="f139" y="f60"/>
                    </a:cubicBezTo>
                    <a:cubicBezTo>
                      <a:pt x="f140" y="f60"/>
                      <a:pt x="f140" y="f60"/>
                      <a:pt x="f140" y="f60"/>
                    </a:cubicBezTo>
                    <a:cubicBezTo>
                      <a:pt x="f140" y="f60"/>
                      <a:pt x="f140" y="f147"/>
                      <a:pt x="f140" y="f55"/>
                    </a:cubicBezTo>
                    <a:cubicBezTo>
                      <a:pt x="f140" y="f55"/>
                      <a:pt x="f140" y="f54"/>
                      <a:pt x="f140" y="f54"/>
                    </a:cubicBezTo>
                    <a:cubicBezTo>
                      <a:pt x="f143" y="f51"/>
                      <a:pt x="f143" y="f51"/>
                      <a:pt x="f143" y="f51"/>
                    </a:cubicBezTo>
                    <a:cubicBezTo>
                      <a:pt x="f140" y="f27"/>
                      <a:pt x="f140" y="f27"/>
                      <a:pt x="f140" y="f27"/>
                    </a:cubicBezTo>
                    <a:cubicBezTo>
                      <a:pt x="f140" y="f44"/>
                      <a:pt x="f140" y="f44"/>
                      <a:pt x="f140" y="f44"/>
                    </a:cubicBezTo>
                    <a:cubicBezTo>
                      <a:pt x="f140" y="f44"/>
                      <a:pt x="f140" y="f49"/>
                      <a:pt x="f140" y="f148"/>
                    </a:cubicBezTo>
                    <a:cubicBezTo>
                      <a:pt x="f140" y="f148"/>
                      <a:pt x="f139" y="f47"/>
                      <a:pt x="f139" y="f47"/>
                    </a:cubicBezTo>
                    <a:cubicBezTo>
                      <a:pt x="f26" y="f77"/>
                      <a:pt x="f26" y="f77"/>
                      <a:pt x="f26" y="f77"/>
                    </a:cubicBezTo>
                    <a:cubicBezTo>
                      <a:pt x="f23" y="f75"/>
                      <a:pt x="f23" y="f75"/>
                      <a:pt x="f23" y="f75"/>
                    </a:cubicBezTo>
                    <a:cubicBezTo>
                      <a:pt x="f23" y="f75"/>
                      <a:pt x="f26" y="f20"/>
                      <a:pt x="f23" y="f73"/>
                    </a:cubicBezTo>
                    <a:cubicBezTo>
                      <a:pt x="f21" y="f73"/>
                      <a:pt x="f30" y="f73"/>
                      <a:pt x="f19" y="f73"/>
                    </a:cubicBezTo>
                    <a:cubicBezTo>
                      <a:pt x="f19" y="f73"/>
                      <a:pt x="f31" y="f148"/>
                      <a:pt x="f31" y="f148"/>
                    </a:cubicBezTo>
                    <a:cubicBezTo>
                      <a:pt x="f131" y="f22"/>
                      <a:pt x="f131" y="f22"/>
                      <a:pt x="f131" y="f22"/>
                    </a:cubicBezTo>
                    <a:cubicBezTo>
                      <a:pt x="f33" y="f25"/>
                      <a:pt x="f33" y="f25"/>
                      <a:pt x="f33" y="f25"/>
                    </a:cubicBezTo>
                    <a:cubicBezTo>
                      <a:pt x="f15" y="f44"/>
                      <a:pt x="f15" y="f44"/>
                      <a:pt x="f15" y="f44"/>
                    </a:cubicBezTo>
                    <a:cubicBezTo>
                      <a:pt x="f34" y="f44"/>
                      <a:pt x="f34" y="f44"/>
                      <a:pt x="f34" y="f44"/>
                    </a:cubicBezTo>
                    <a:cubicBezTo>
                      <a:pt x="f149" y="f25"/>
                      <a:pt x="f149" y="f25"/>
                      <a:pt x="f149" y="f25"/>
                    </a:cubicBezTo>
                    <a:cubicBezTo>
                      <a:pt x="f149" y="f25"/>
                      <a:pt x="f149" y="f24"/>
                      <a:pt x="f149" y="f24"/>
                    </a:cubicBezTo>
                    <a:cubicBezTo>
                      <a:pt x="f149" y="f24"/>
                      <a:pt x="f34" y="f49"/>
                      <a:pt x="f34" y="f49"/>
                    </a:cubicBezTo>
                    <a:cubicBezTo>
                      <a:pt x="f34" y="f148"/>
                      <a:pt x="f128" y="f73"/>
                      <a:pt x="f128" y="f73"/>
                    </a:cubicBezTo>
                    <a:cubicBezTo>
                      <a:pt x="f126" y="f75"/>
                      <a:pt x="f126" y="f75"/>
                      <a:pt x="f126" y="f75"/>
                    </a:cubicBezTo>
                    <a:cubicBezTo>
                      <a:pt x="f150" y="f76"/>
                      <a:pt x="f150" y="f76"/>
                      <a:pt x="f150" y="f76"/>
                    </a:cubicBezTo>
                    <a:cubicBezTo>
                      <a:pt x="f150" y="f76"/>
                      <a:pt x="f150" y="f77"/>
                      <a:pt x="f126" y="f77"/>
                    </a:cubicBezTo>
                    <a:cubicBezTo>
                      <a:pt x="f149" y="f77"/>
                      <a:pt x="f128" y="f77"/>
                      <a:pt x="f128" y="f77"/>
                    </a:cubicBezTo>
                    <a:cubicBezTo>
                      <a:pt x="f128" y="f77"/>
                      <a:pt x="f15" y="f46"/>
                      <a:pt x="f15" y="f46"/>
                    </a:cubicBezTo>
                    <a:cubicBezTo>
                      <a:pt x="f15" y="f46"/>
                      <a:pt x="f129" y="f151"/>
                      <a:pt x="f129" y="f151"/>
                    </a:cubicBezTo>
                    <a:cubicBezTo>
                      <a:pt x="f129" y="f151"/>
                      <a:pt x="f129" y="f45"/>
                      <a:pt x="f15" y="f45"/>
                    </a:cubicBezTo>
                    <a:cubicBezTo>
                      <a:pt x="f15" y="f14"/>
                      <a:pt x="f128" y="f93"/>
                      <a:pt x="f128" y="f93"/>
                    </a:cubicBezTo>
                    <a:cubicBezTo>
                      <a:pt x="f128" y="f93"/>
                      <a:pt x="f15" y="f113"/>
                      <a:pt x="f34" y="f113"/>
                    </a:cubicBezTo>
                    <a:cubicBezTo>
                      <a:pt x="f126" y="f113"/>
                      <a:pt x="f150" y="f113"/>
                      <a:pt x="f150" y="f113"/>
                    </a:cubicBezTo>
                    <a:cubicBezTo>
                      <a:pt x="f150" y="f113"/>
                      <a:pt x="f35" y="f10"/>
                      <a:pt x="f13" y="f10"/>
                    </a:cubicBezTo>
                    <a:cubicBezTo>
                      <a:pt x="f13" y="f10"/>
                      <a:pt x="f37" y="f108"/>
                      <a:pt x="f37" y="f10"/>
                    </a:cubicBezTo>
                    <a:cubicBezTo>
                      <a:pt x="f39" y="f10"/>
                      <a:pt x="f37" y="f12"/>
                      <a:pt x="f37" y="f12"/>
                    </a:cubicBezTo>
                    <a:cubicBezTo>
                      <a:pt x="f35" y="f87"/>
                      <a:pt x="f35" y="f87"/>
                      <a:pt x="f35" y="f87"/>
                    </a:cubicBezTo>
                    <a:cubicBezTo>
                      <a:pt x="f35" y="f87"/>
                      <a:pt x="f13" y="f88"/>
                      <a:pt x="f13" y="f14"/>
                    </a:cubicBezTo>
                    <a:cubicBezTo>
                      <a:pt x="f13" y="f45"/>
                      <a:pt x="f13" y="f16"/>
                      <a:pt x="f13" y="f16"/>
                    </a:cubicBezTo>
                    <a:cubicBezTo>
                      <a:pt x="f150" y="f46"/>
                      <a:pt x="f150" y="f46"/>
                      <a:pt x="f150" y="f46"/>
                    </a:cubicBezTo>
                    <a:cubicBezTo>
                      <a:pt x="f150" y="f46"/>
                      <a:pt x="f35" y="f46"/>
                      <a:pt x="f35" y="f46"/>
                    </a:cubicBezTo>
                    <a:cubicBezTo>
                      <a:pt x="f35" y="f77"/>
                      <a:pt x="f35" y="f76"/>
                      <a:pt x="f35" y="f76"/>
                    </a:cubicBezTo>
                    <a:cubicBezTo>
                      <a:pt x="f39" y="f77"/>
                      <a:pt x="f39" y="f77"/>
                      <a:pt x="f39" y="f77"/>
                    </a:cubicBezTo>
                    <a:cubicBezTo>
                      <a:pt x="f39" y="f77"/>
                      <a:pt x="f37" y="f46"/>
                      <a:pt x="f37" y="f46"/>
                    </a:cubicBezTo>
                    <a:cubicBezTo>
                      <a:pt x="f37" y="f46"/>
                      <a:pt x="f13" y="f18"/>
                      <a:pt x="f37" y="f151"/>
                    </a:cubicBezTo>
                    <a:cubicBezTo>
                      <a:pt x="f39" y="f16"/>
                      <a:pt x="f39" y="f45"/>
                      <a:pt x="f40" y="f45"/>
                    </a:cubicBezTo>
                    <a:cubicBezTo>
                      <a:pt x="f40" y="f14"/>
                      <a:pt x="f40" y="f14"/>
                      <a:pt x="f124" y="f14"/>
                    </a:cubicBezTo>
                    <a:cubicBezTo>
                      <a:pt x="f11" y="f14"/>
                      <a:pt x="f123" y="f16"/>
                      <a:pt x="f123" y="f16"/>
                    </a:cubicBezTo>
                    <a:cubicBezTo>
                      <a:pt x="f123" y="f16"/>
                      <a:pt x="f9" y="f151"/>
                      <a:pt x="f123" y="f151"/>
                    </a:cubicBezTo>
                    <a:cubicBezTo>
                      <a:pt x="f123" y="f18"/>
                      <a:pt x="f152" y="f46"/>
                      <a:pt x="f152" y="f46"/>
                    </a:cubicBezTo>
                    <a:cubicBezTo>
                      <a:pt x="f9" y="f47"/>
                      <a:pt x="f9" y="f47"/>
                      <a:pt x="f9" y="f47"/>
                    </a:cubicBezTo>
                    <a:cubicBezTo>
                      <a:pt x="f9" y="f47"/>
                      <a:pt x="f123" y="f47"/>
                      <a:pt x="f152" y="f75"/>
                    </a:cubicBezTo>
                    <a:cubicBezTo>
                      <a:pt x="f152" y="f75"/>
                      <a:pt x="f152" y="f20"/>
                      <a:pt x="f152" y="f20"/>
                    </a:cubicBezTo>
                    <a:cubicBezTo>
                      <a:pt x="f152" y="f73"/>
                      <a:pt x="f125" y="f148"/>
                      <a:pt x="f152" y="f148"/>
                    </a:cubicBezTo>
                    <a:cubicBezTo>
                      <a:pt x="f9" y="f148"/>
                      <a:pt x="f9" y="f148"/>
                      <a:pt x="f9" y="f73"/>
                    </a:cubicBezTo>
                    <a:cubicBezTo>
                      <a:pt x="f9" y="f73"/>
                      <a:pt x="f9" y="f75"/>
                      <a:pt x="f9" y="f75"/>
                    </a:cubicBezTo>
                    <a:cubicBezTo>
                      <a:pt x="f9" y="f75"/>
                      <a:pt x="f153" y="f75"/>
                      <a:pt x="f153" y="f75"/>
                    </a:cubicBezTo>
                    <a:cubicBezTo>
                      <a:pt x="f154" y="f75"/>
                      <a:pt x="f42" y="f75"/>
                      <a:pt x="f42" y="f75"/>
                    </a:cubicBezTo>
                    <a:cubicBezTo>
                      <a:pt x="f155" y="f20"/>
                      <a:pt x="f155" y="f20"/>
                      <a:pt x="f155" y="f20"/>
                    </a:cubicBezTo>
                    <a:cubicBezTo>
                      <a:pt x="f155" y="f20"/>
                      <a:pt x="f155" y="f73"/>
                      <a:pt x="f155" y="f148"/>
                    </a:cubicBezTo>
                    <a:cubicBezTo>
                      <a:pt x="f155" y="f148"/>
                      <a:pt x="f155" y="f49"/>
                      <a:pt x="f155" y="f49"/>
                    </a:cubicBezTo>
                    <a:cubicBezTo>
                      <a:pt x="f155" y="f49"/>
                      <a:pt x="f122" y="f24"/>
                      <a:pt x="f122" y="f22"/>
                    </a:cubicBezTo>
                    <a:cubicBezTo>
                      <a:pt x="f122" y="f49"/>
                      <a:pt x="f121" y="f22"/>
                      <a:pt x="f122" y="f148"/>
                    </a:cubicBezTo>
                    <a:cubicBezTo>
                      <a:pt x="f8" y="f73"/>
                      <a:pt x="f8" y="f75"/>
                      <a:pt x="f8" y="f75"/>
                    </a:cubicBezTo>
                    <a:cubicBezTo>
                      <a:pt x="f8" y="f75"/>
                      <a:pt x="f8" y="f75"/>
                      <a:pt x="f8" y="f47"/>
                    </a:cubicBezTo>
                    <a:cubicBezTo>
                      <a:pt x="f8" y="f47"/>
                      <a:pt x="f8" y="f76"/>
                      <a:pt x="f8" y="f76"/>
                    </a:cubicBezTo>
                    <a:cubicBezTo>
                      <a:pt x="f155" y="f77"/>
                      <a:pt x="f42" y="f77"/>
                      <a:pt x="f42" y="f46"/>
                    </a:cubicBezTo>
                    <a:cubicBezTo>
                      <a:pt x="f42" y="f46"/>
                      <a:pt x="f9" y="f16"/>
                      <a:pt x="f9" y="f16"/>
                    </a:cubicBezTo>
                    <a:cubicBezTo>
                      <a:pt x="f9" y="f16"/>
                      <a:pt x="f9" y="f45"/>
                      <a:pt x="f9" y="f14"/>
                    </a:cubicBezTo>
                    <a:cubicBezTo>
                      <a:pt x="f9" y="f87"/>
                      <a:pt x="f9" y="f93"/>
                      <a:pt x="f9" y="f12"/>
                    </a:cubicBezTo>
                    <a:cubicBezTo>
                      <a:pt x="f9" y="f12"/>
                      <a:pt x="f153" y="f95"/>
                      <a:pt x="f153" y="f95"/>
                    </a:cubicBezTo>
                    <a:cubicBezTo>
                      <a:pt x="f153" y="f95"/>
                      <a:pt x="f153" y="f108"/>
                      <a:pt x="f154" y="f156"/>
                    </a:cubicBezTo>
                    <a:cubicBezTo>
                      <a:pt x="f42" y="f156"/>
                      <a:pt x="f154" y="f43"/>
                      <a:pt x="f42" y="f43"/>
                    </a:cubicBezTo>
                    <a:cubicBezTo>
                      <a:pt x="f8" y="f121"/>
                      <a:pt x="f155" y="f121"/>
                      <a:pt x="f122" y="f121"/>
                    </a:cubicBezTo>
                    <a:cubicBezTo>
                      <a:pt x="f121" y="f121"/>
                      <a:pt x="f156" y="f43"/>
                      <a:pt x="f108" y="f43"/>
                    </a:cubicBezTo>
                    <a:cubicBezTo>
                      <a:pt x="f108" y="f43"/>
                      <a:pt x="f113" y="f156"/>
                      <a:pt x="f113" y="f156"/>
                    </a:cubicBezTo>
                    <a:cubicBezTo>
                      <a:pt x="f113" y="f156"/>
                      <a:pt x="f113" y="f43"/>
                      <a:pt x="f113" y="f43"/>
                    </a:cubicBezTo>
                    <a:cubicBezTo>
                      <a:pt x="f12" y="f43"/>
                      <a:pt x="f12" y="f122"/>
                      <a:pt x="f12" y="f121"/>
                    </a:cubicBezTo>
                    <a:cubicBezTo>
                      <a:pt x="f93" y="f121"/>
                      <a:pt x="f93" y="f43"/>
                      <a:pt x="f87" y="f121"/>
                    </a:cubicBezTo>
                    <a:cubicBezTo>
                      <a:pt x="f88" y="f122"/>
                      <a:pt x="f88" y="f8"/>
                      <a:pt x="f88" y="f8"/>
                    </a:cubicBezTo>
                    <a:cubicBezTo>
                      <a:pt x="f88" y="f8"/>
                      <a:pt x="f14" y="f8"/>
                      <a:pt x="f45" y="f155"/>
                    </a:cubicBezTo>
                    <a:cubicBezTo>
                      <a:pt x="f45" y="f155"/>
                      <a:pt x="f14" y="f42"/>
                      <a:pt x="f88" y="f42"/>
                    </a:cubicBezTo>
                    <a:cubicBezTo>
                      <a:pt x="f88" y="f42"/>
                      <a:pt x="f93" y="f42"/>
                      <a:pt x="f12" y="f155"/>
                    </a:cubicBezTo>
                    <a:cubicBezTo>
                      <a:pt x="f113" y="f155"/>
                      <a:pt x="f12" y="f155"/>
                      <a:pt x="f95" y="f155"/>
                    </a:cubicBezTo>
                    <a:cubicBezTo>
                      <a:pt x="f10" y="f8"/>
                      <a:pt x="f10" y="f8"/>
                      <a:pt x="f156" y="f8"/>
                    </a:cubicBezTo>
                    <a:cubicBezTo>
                      <a:pt x="f121" y="f8"/>
                      <a:pt x="f121" y="f8"/>
                      <a:pt x="f122" y="f122"/>
                    </a:cubicBezTo>
                    <a:cubicBezTo>
                      <a:pt x="f8" y="f121"/>
                      <a:pt x="f155" y="f121"/>
                      <a:pt x="f155" y="f121"/>
                    </a:cubicBezTo>
                    <a:cubicBezTo>
                      <a:pt x="f42" y="f121"/>
                      <a:pt x="f42" y="f121"/>
                      <a:pt x="f42" y="f121"/>
                    </a:cubicBezTo>
                    <a:cubicBezTo>
                      <a:pt x="f42" y="f121"/>
                      <a:pt x="f154" y="f121"/>
                      <a:pt x="f153" y="f121"/>
                    </a:cubicBezTo>
                    <a:cubicBezTo>
                      <a:pt x="f153" y="f121"/>
                      <a:pt x="f9" y="f122"/>
                      <a:pt x="f9" y="f122"/>
                    </a:cubicBezTo>
                    <a:cubicBezTo>
                      <a:pt x="f9" y="f122"/>
                      <a:pt x="f9" y="f122"/>
                      <a:pt x="f123" y="f122"/>
                    </a:cubicBezTo>
                    <a:cubicBezTo>
                      <a:pt x="f152" y="f122"/>
                      <a:pt x="f11" y="f121"/>
                      <a:pt x="f11" y="f121"/>
                    </a:cubicBezTo>
                    <a:cubicBezTo>
                      <a:pt x="f125" y="f121"/>
                      <a:pt x="f125" y="f121"/>
                      <a:pt x="f125" y="f121"/>
                    </a:cubicBezTo>
                    <a:cubicBezTo>
                      <a:pt x="f125" y="f121"/>
                      <a:pt x="f40" y="f121"/>
                      <a:pt x="f39" y="f121"/>
                    </a:cubicBezTo>
                    <a:cubicBezTo>
                      <a:pt x="f39" y="f43"/>
                      <a:pt x="f13" y="f43"/>
                      <a:pt x="f13" y="f43"/>
                    </a:cubicBezTo>
                    <a:cubicBezTo>
                      <a:pt x="f13" y="f43"/>
                      <a:pt x="f13" y="f43"/>
                      <a:pt x="f35" y="f43"/>
                    </a:cubicBezTo>
                    <a:cubicBezTo>
                      <a:pt x="f35" y="f156"/>
                      <a:pt x="f13" y="f156"/>
                      <a:pt x="f35" y="f108"/>
                    </a:cubicBezTo>
                    <a:cubicBezTo>
                      <a:pt x="f150" y="f108"/>
                      <a:pt x="f149" y="f108"/>
                      <a:pt x="f149" y="f108"/>
                    </a:cubicBezTo>
                    <a:cubicBezTo>
                      <a:pt x="f34" y="f10"/>
                      <a:pt x="f34" y="f10"/>
                      <a:pt x="f34" y="f10"/>
                    </a:cubicBezTo>
                    <a:cubicBezTo>
                      <a:pt x="f128" y="f113"/>
                      <a:pt x="f128" y="f113"/>
                      <a:pt x="f128" y="f113"/>
                    </a:cubicBezTo>
                    <a:cubicBezTo>
                      <a:pt x="f15" y="f113"/>
                      <a:pt x="f15" y="f113"/>
                      <a:pt x="f15" y="f113"/>
                    </a:cubicBezTo>
                    <a:cubicBezTo>
                      <a:pt x="f129" y="f87"/>
                      <a:pt x="f129" y="f87"/>
                      <a:pt x="f129" y="f87"/>
                    </a:cubicBezTo>
                    <a:cubicBezTo>
                      <a:pt x="f129" y="f88"/>
                      <a:pt x="f129" y="f88"/>
                      <a:pt x="f129" y="f88"/>
                    </a:cubicBezTo>
                    <a:cubicBezTo>
                      <a:pt x="f17" y="f45"/>
                      <a:pt x="f17" y="f45"/>
                      <a:pt x="f17" y="f45"/>
                    </a:cubicBezTo>
                    <a:cubicBezTo>
                      <a:pt x="f131" y="f16"/>
                      <a:pt x="f131" y="f16"/>
                      <a:pt x="f131" y="f16"/>
                    </a:cubicBezTo>
                    <a:cubicBezTo>
                      <a:pt x="f131" y="f16"/>
                      <a:pt x="f131" y="f16"/>
                      <a:pt x="f17" y="f151"/>
                    </a:cubicBezTo>
                    <a:cubicBezTo>
                      <a:pt x="f17" y="f151"/>
                      <a:pt x="f17" y="f18"/>
                      <a:pt x="f17" y="f18"/>
                    </a:cubicBezTo>
                    <a:cubicBezTo>
                      <a:pt x="f131" y="f46"/>
                      <a:pt x="f131" y="f46"/>
                      <a:pt x="f131" y="f46"/>
                    </a:cubicBezTo>
                    <a:cubicBezTo>
                      <a:pt x="f17" y="f76"/>
                      <a:pt x="f17" y="f76"/>
                      <a:pt x="f17" y="f76"/>
                    </a:cubicBezTo>
                    <a:cubicBezTo>
                      <a:pt x="f129" y="f77"/>
                      <a:pt x="f129" y="f77"/>
                      <a:pt x="f129" y="f77"/>
                    </a:cubicBezTo>
                    <a:cubicBezTo>
                      <a:pt x="f15" y="f47"/>
                      <a:pt x="f15" y="f47"/>
                      <a:pt x="f15" y="f47"/>
                    </a:cubicBezTo>
                    <a:cubicBezTo>
                      <a:pt x="f129" y="f20"/>
                      <a:pt x="f129" y="f20"/>
                      <a:pt x="f129" y="f20"/>
                    </a:cubicBezTo>
                    <a:cubicBezTo>
                      <a:pt x="f129" y="f20"/>
                      <a:pt x="f33" y="f73"/>
                      <a:pt x="f17" y="f73"/>
                    </a:cubicBezTo>
                    <a:cubicBezTo>
                      <a:pt x="f17" y="f73"/>
                      <a:pt x="f131" y="f20"/>
                      <a:pt x="f131" y="f20"/>
                    </a:cubicBezTo>
                    <a:cubicBezTo>
                      <a:pt x="f137" y="f47"/>
                      <a:pt x="f137" y="f47"/>
                      <a:pt x="f137" y="f47"/>
                    </a:cubicBezTo>
                    <a:cubicBezTo>
                      <a:pt x="f137" y="f76"/>
                      <a:pt x="f137" y="f76"/>
                      <a:pt x="f137" y="f76"/>
                    </a:cubicBezTo>
                    <a:cubicBezTo>
                      <a:pt x="f137" y="f77"/>
                      <a:pt x="f137" y="f77"/>
                      <a:pt x="f137" y="f77"/>
                    </a:cubicBezTo>
                    <a:cubicBezTo>
                      <a:pt x="f19" y="f76"/>
                      <a:pt x="f19" y="f76"/>
                      <a:pt x="f19" y="f76"/>
                    </a:cubicBezTo>
                    <a:cubicBezTo>
                      <a:pt x="f19" y="f77"/>
                      <a:pt x="f19" y="f77"/>
                      <a:pt x="f19" y="f77"/>
                    </a:cubicBezTo>
                    <a:cubicBezTo>
                      <a:pt x="f19" y="f77"/>
                      <a:pt x="f30" y="f46"/>
                      <a:pt x="f30" y="f46"/>
                    </a:cubicBezTo>
                    <a:cubicBezTo>
                      <a:pt x="f30" y="f18"/>
                      <a:pt x="f21" y="f151"/>
                      <a:pt x="f21" y="f151"/>
                    </a:cubicBezTo>
                    <a:cubicBezTo>
                      <a:pt x="f26" y="f14"/>
                      <a:pt x="f26" y="f14"/>
                      <a:pt x="f26" y="f14"/>
                    </a:cubicBezTo>
                    <a:cubicBezTo>
                      <a:pt x="f26" y="f14"/>
                      <a:pt x="f26" y="f14"/>
                      <a:pt x="f23" y="f14"/>
                    </a:cubicBezTo>
                    <a:cubicBezTo>
                      <a:pt x="f23" y="f88"/>
                      <a:pt x="f23" y="f88"/>
                      <a:pt x="f21" y="f87"/>
                    </a:cubicBezTo>
                    <a:cubicBezTo>
                      <a:pt x="f21" y="f93"/>
                      <a:pt x="f19" y="f113"/>
                      <a:pt x="f19" y="f113"/>
                    </a:cubicBezTo>
                    <a:cubicBezTo>
                      <a:pt x="f31" y="f108"/>
                      <a:pt x="f31" y="f108"/>
                      <a:pt x="f31" y="f108"/>
                    </a:cubicBezTo>
                    <a:cubicBezTo>
                      <a:pt x="f137" y="f43"/>
                      <a:pt x="f137" y="f43"/>
                      <a:pt x="f137" y="f43"/>
                    </a:cubicBezTo>
                    <a:cubicBezTo>
                      <a:pt x="f131" y="f122"/>
                      <a:pt x="f131" y="f122"/>
                      <a:pt x="f131" y="f122"/>
                    </a:cubicBezTo>
                    <a:cubicBezTo>
                      <a:pt x="f33" y="f42"/>
                      <a:pt x="f33" y="f42"/>
                      <a:pt x="f33" y="f42"/>
                    </a:cubicBezTo>
                    <a:cubicBezTo>
                      <a:pt x="f15" y="f153"/>
                      <a:pt x="f15" y="f153"/>
                      <a:pt x="f15" y="f153"/>
                    </a:cubicBezTo>
                    <a:cubicBezTo>
                      <a:pt x="f149" y="f153"/>
                      <a:pt x="f149" y="f153"/>
                      <a:pt x="f149" y="f153"/>
                    </a:cubicBezTo>
                    <a:cubicBezTo>
                      <a:pt x="f149" y="f153"/>
                      <a:pt x="f150" y="f154"/>
                      <a:pt x="f150" y="f154"/>
                    </a:cubicBezTo>
                    <a:cubicBezTo>
                      <a:pt x="f35" y="f153"/>
                      <a:pt x="f13" y="f9"/>
                      <a:pt x="f13" y="f9"/>
                    </a:cubicBezTo>
                    <a:cubicBezTo>
                      <a:pt x="f125" y="f123"/>
                      <a:pt x="f125" y="f123"/>
                      <a:pt x="f125" y="f123"/>
                    </a:cubicBezTo>
                    <a:cubicBezTo>
                      <a:pt x="f124" y="f123"/>
                      <a:pt x="f124" y="f123"/>
                      <a:pt x="f124" y="f123"/>
                    </a:cubicBezTo>
                    <a:cubicBezTo>
                      <a:pt x="f123" y="f9"/>
                      <a:pt x="f123" y="f9"/>
                      <a:pt x="f123" y="f9"/>
                    </a:cubicBezTo>
                    <a:cubicBezTo>
                      <a:pt x="f153" y="f9"/>
                      <a:pt x="f153" y="f9"/>
                      <a:pt x="f153" y="f9"/>
                    </a:cubicBezTo>
                    <a:cubicBezTo>
                      <a:pt x="f8" y="f9"/>
                      <a:pt x="f8" y="f9"/>
                      <a:pt x="f8" y="f9"/>
                    </a:cubicBezTo>
                    <a:close/>
                    <a:moveTo>
                      <a:pt x="f129" y="f107"/>
                    </a:moveTo>
                    <a:cubicBezTo>
                      <a:pt x="f129" y="f107"/>
                      <a:pt x="f129" y="f107"/>
                      <a:pt x="f129" y="f107"/>
                    </a:cubicBezTo>
                    <a:cubicBezTo>
                      <a:pt x="f129" y="f107"/>
                      <a:pt x="f17" y="f106"/>
                      <a:pt x="f17" y="f106"/>
                    </a:cubicBezTo>
                    <a:cubicBezTo>
                      <a:pt x="f17" y="f107"/>
                      <a:pt x="f131" y="f132"/>
                      <a:pt x="f131" y="f132"/>
                    </a:cubicBezTo>
                    <a:cubicBezTo>
                      <a:pt x="f137" y="f157"/>
                      <a:pt x="f137" y="f157"/>
                      <a:pt x="f137" y="f157"/>
                    </a:cubicBezTo>
                    <a:cubicBezTo>
                      <a:pt x="f158" y="f110"/>
                      <a:pt x="f158" y="f110"/>
                      <a:pt x="f158" y="f110"/>
                    </a:cubicBezTo>
                    <a:cubicBezTo>
                      <a:pt x="f158" y="f112"/>
                      <a:pt x="f158" y="f112"/>
                      <a:pt x="f158" y="f112"/>
                    </a:cubicBezTo>
                    <a:cubicBezTo>
                      <a:pt x="f30" y="f114"/>
                      <a:pt x="f30" y="f114"/>
                      <a:pt x="f30" y="f114"/>
                    </a:cubicBezTo>
                    <a:cubicBezTo>
                      <a:pt x="f30" y="f114"/>
                      <a:pt x="f30" y="f159"/>
                      <a:pt x="f19" y="f159"/>
                    </a:cubicBezTo>
                    <a:cubicBezTo>
                      <a:pt x="f31" y="f159"/>
                      <a:pt x="f158" y="f159"/>
                      <a:pt x="f158" y="f159"/>
                    </a:cubicBezTo>
                    <a:cubicBezTo>
                      <a:pt x="f158" y="f114"/>
                      <a:pt x="f137" y="f112"/>
                      <a:pt x="f137" y="f112"/>
                    </a:cubicBezTo>
                    <a:cubicBezTo>
                      <a:pt x="f137" y="f112"/>
                      <a:pt x="f131" y="f111"/>
                      <a:pt x="f131" y="f111"/>
                    </a:cubicBezTo>
                    <a:cubicBezTo>
                      <a:pt x="f17" y="f111"/>
                      <a:pt x="f129" y="f111"/>
                      <a:pt x="f129" y="f110"/>
                    </a:cubicBezTo>
                    <a:cubicBezTo>
                      <a:pt x="f129" y="f157"/>
                      <a:pt x="f129" y="f109"/>
                      <a:pt x="f129" y="f109"/>
                    </a:cubicBezTo>
                    <a:cubicBezTo>
                      <a:pt x="f129" y="f6"/>
                      <a:pt x="f129" y="f6"/>
                      <a:pt x="f129" y="f6"/>
                    </a:cubicBezTo>
                    <a:cubicBezTo>
                      <a:pt x="f129" y="f107"/>
                      <a:pt x="f129" y="f107"/>
                      <a:pt x="f129" y="f107"/>
                    </a:cubicBezTo>
                    <a:close/>
                    <a:moveTo>
                      <a:pt x="f44" y="f84"/>
                    </a:moveTo>
                    <a:cubicBezTo>
                      <a:pt x="f44" y="f84"/>
                      <a:pt x="f44" y="f84"/>
                      <a:pt x="f44" y="f84"/>
                    </a:cubicBezTo>
                    <a:cubicBezTo>
                      <a:pt x="f44" y="f84"/>
                      <a:pt x="f44" y="f84"/>
                      <a:pt x="f44" y="f84"/>
                    </a:cubicBezTo>
                    <a:cubicBezTo>
                      <a:pt x="f44" y="f84"/>
                      <a:pt x="f48" y="f83"/>
                      <a:pt x="f48" y="f83"/>
                    </a:cubicBezTo>
                    <a:cubicBezTo>
                      <a:pt x="f48" y="f144"/>
                      <a:pt x="f44" y="f82"/>
                      <a:pt x="f44" y="f82"/>
                    </a:cubicBezTo>
                    <a:cubicBezTo>
                      <a:pt x="f44" y="f81"/>
                      <a:pt x="f48" y="f81"/>
                      <a:pt x="f48" y="f81"/>
                    </a:cubicBezTo>
                    <a:cubicBezTo>
                      <a:pt x="f48" y="f81"/>
                      <a:pt x="f48" y="f80"/>
                      <a:pt x="f48" y="f80"/>
                    </a:cubicBezTo>
                    <a:cubicBezTo>
                      <a:pt x="f48" y="f80"/>
                      <a:pt x="f44" y="f80"/>
                      <a:pt x="f44" y="f80"/>
                    </a:cubicBezTo>
                    <a:cubicBezTo>
                      <a:pt x="f25" y="f80"/>
                      <a:pt x="f25" y="f81"/>
                      <a:pt x="f25" y="f81"/>
                    </a:cubicBezTo>
                    <a:cubicBezTo>
                      <a:pt x="f25" y="f81"/>
                      <a:pt x="f25" y="f82"/>
                      <a:pt x="f25" y="f82"/>
                    </a:cubicBezTo>
                    <a:cubicBezTo>
                      <a:pt x="f25" y="f82"/>
                      <a:pt x="f25" y="f144"/>
                      <a:pt x="f25" y="f144"/>
                    </a:cubicBezTo>
                    <a:cubicBezTo>
                      <a:pt x="f25" y="f144"/>
                      <a:pt x="f44" y="f84"/>
                      <a:pt x="f44" y="f84"/>
                    </a:cubicBezTo>
                    <a:close/>
                    <a:moveTo>
                      <a:pt x="f66" y="f107"/>
                    </a:moveTo>
                    <a:cubicBezTo>
                      <a:pt x="f66" y="f107"/>
                      <a:pt x="f66" y="f107"/>
                      <a:pt x="f66" y="f107"/>
                    </a:cubicBezTo>
                    <a:cubicBezTo>
                      <a:pt x="f146" y="f106"/>
                      <a:pt x="f146" y="f106"/>
                      <a:pt x="f146" y="f106"/>
                    </a:cubicBezTo>
                    <a:cubicBezTo>
                      <a:pt x="f67" y="f107"/>
                      <a:pt x="f67" y="f107"/>
                      <a:pt x="f67" y="f107"/>
                    </a:cubicBezTo>
                    <a:cubicBezTo>
                      <a:pt x="f67" y="f107"/>
                      <a:pt x="f146" y="f132"/>
                      <a:pt x="f146" y="f132"/>
                    </a:cubicBezTo>
                    <a:cubicBezTo>
                      <a:pt x="f146" y="f132"/>
                      <a:pt x="f66" y="f107"/>
                      <a:pt x="f66" y="f107"/>
                    </a:cubicBezTo>
                    <a:cubicBezTo>
                      <a:pt x="f66" y="f107"/>
                      <a:pt x="f66" y="f107"/>
                      <a:pt x="f66" y="f107"/>
                    </a:cubicBezTo>
                    <a:close/>
                    <a:moveTo>
                      <a:pt x="f79" y="f115"/>
                    </a:moveTo>
                    <a:cubicBezTo>
                      <a:pt x="f79" y="f115"/>
                      <a:pt x="f79" y="f115"/>
                      <a:pt x="f79" y="f115"/>
                    </a:cubicBezTo>
                    <a:cubicBezTo>
                      <a:pt x="f80" y="f115"/>
                      <a:pt x="f80" y="f115"/>
                      <a:pt x="f80" y="f115"/>
                    </a:cubicBezTo>
                    <a:cubicBezTo>
                      <a:pt x="f80" y="f127"/>
                      <a:pt x="f80" y="f127"/>
                      <a:pt x="f80" y="f127"/>
                    </a:cubicBezTo>
                    <a:cubicBezTo>
                      <a:pt x="f79" y="f118"/>
                      <a:pt x="f79" y="f118"/>
                      <a:pt x="f79" y="f118"/>
                    </a:cubicBezTo>
                    <a:cubicBezTo>
                      <a:pt x="f79" y="f127"/>
                      <a:pt x="f79" y="f127"/>
                      <a:pt x="f79" y="f127"/>
                    </a:cubicBezTo>
                    <a:cubicBezTo>
                      <a:pt x="f79" y="f115"/>
                      <a:pt x="f79" y="f115"/>
                      <a:pt x="f79" y="f115"/>
                    </a:cubicBezTo>
                    <a:close/>
                    <a:moveTo>
                      <a:pt x="f74" y="f160"/>
                    </a:moveTo>
                    <a:cubicBezTo>
                      <a:pt x="f74" y="f160"/>
                      <a:pt x="f74" y="f160"/>
                      <a:pt x="f74" y="f160"/>
                    </a:cubicBezTo>
                    <a:cubicBezTo>
                      <a:pt x="f72" y="f130"/>
                      <a:pt x="f72" y="f130"/>
                      <a:pt x="f72" y="f130"/>
                    </a:cubicBezTo>
                    <a:cubicBezTo>
                      <a:pt x="f78" y="f130"/>
                      <a:pt x="f78" y="f130"/>
                      <a:pt x="f78" y="f130"/>
                    </a:cubicBezTo>
                    <a:cubicBezTo>
                      <a:pt x="f78" y="f130"/>
                      <a:pt x="f78" y="f130"/>
                      <a:pt x="f145" y="f130"/>
                    </a:cubicBezTo>
                    <a:cubicBezTo>
                      <a:pt x="f145" y="f130"/>
                      <a:pt x="f79" y="f160"/>
                      <a:pt x="f79" y="f160"/>
                    </a:cubicBezTo>
                    <a:cubicBezTo>
                      <a:pt x="f79" y="f160"/>
                      <a:pt x="f79" y="f160"/>
                      <a:pt x="f79" y="f160"/>
                    </a:cubicBezTo>
                    <a:cubicBezTo>
                      <a:pt x="f145" y="f160"/>
                      <a:pt x="f145" y="f161"/>
                      <a:pt x="f145" y="f161"/>
                    </a:cubicBezTo>
                    <a:cubicBezTo>
                      <a:pt x="f78" y="f161"/>
                      <a:pt x="f74" y="f160"/>
                      <a:pt x="f74" y="f160"/>
                    </a:cubicBezTo>
                    <a:close/>
                    <a:moveTo>
                      <a:pt x="f81" y="f160"/>
                    </a:moveTo>
                    <a:cubicBezTo>
                      <a:pt x="f81" y="f160"/>
                      <a:pt x="f81" y="f160"/>
                      <a:pt x="f81" y="f160"/>
                    </a:cubicBezTo>
                    <a:cubicBezTo>
                      <a:pt x="f80" y="f159"/>
                      <a:pt x="f80" y="f159"/>
                      <a:pt x="f80" y="f159"/>
                    </a:cubicBezTo>
                    <a:cubicBezTo>
                      <a:pt x="f81" y="f114"/>
                      <a:pt x="f81" y="f114"/>
                      <a:pt x="f81" y="f114"/>
                    </a:cubicBezTo>
                    <a:cubicBezTo>
                      <a:pt x="f81" y="f114"/>
                      <a:pt x="f82" y="f159"/>
                      <a:pt x="f82" y="f159"/>
                    </a:cubicBezTo>
                    <a:cubicBezTo>
                      <a:pt x="f82" y="f159"/>
                      <a:pt x="f81" y="f130"/>
                      <a:pt x="f81" y="f130"/>
                    </a:cubicBezTo>
                    <a:cubicBezTo>
                      <a:pt x="f81" y="f160"/>
                      <a:pt x="f81" y="f160"/>
                      <a:pt x="f81" y="f160"/>
                    </a:cubicBezTo>
                    <a:close/>
                    <a:moveTo>
                      <a:pt x="f100" y="f110"/>
                    </a:moveTo>
                    <a:cubicBezTo>
                      <a:pt x="f100" y="f110"/>
                      <a:pt x="f100" y="f110"/>
                      <a:pt x="f100" y="f110"/>
                    </a:cubicBezTo>
                    <a:cubicBezTo>
                      <a:pt x="f135" y="f157"/>
                      <a:pt x="f135" y="f157"/>
                      <a:pt x="f135" y="f157"/>
                    </a:cubicBezTo>
                    <a:cubicBezTo>
                      <a:pt x="f135" y="f157"/>
                      <a:pt x="f100" y="f109"/>
                      <a:pt x="f100" y="f109"/>
                    </a:cubicBezTo>
                    <a:cubicBezTo>
                      <a:pt x="f134" y="f109"/>
                      <a:pt x="f162" y="f109"/>
                      <a:pt x="f162" y="f109"/>
                    </a:cubicBezTo>
                    <a:cubicBezTo>
                      <a:pt x="f100" y="f110"/>
                      <a:pt x="f100" y="f110"/>
                      <a:pt x="f100" y="f110"/>
                    </a:cubicBezTo>
                    <a:close/>
                    <a:moveTo>
                      <a:pt x="f163" y="f111"/>
                    </a:moveTo>
                    <a:cubicBezTo>
                      <a:pt x="f163" y="f111"/>
                      <a:pt x="f163" y="f111"/>
                      <a:pt x="f163" y="f111"/>
                    </a:cubicBezTo>
                    <a:cubicBezTo>
                      <a:pt x="f163" y="f109"/>
                      <a:pt x="f163" y="f109"/>
                      <a:pt x="f163" y="f109"/>
                    </a:cubicBezTo>
                    <a:cubicBezTo>
                      <a:pt x="f135" y="f6"/>
                      <a:pt x="f135" y="f6"/>
                      <a:pt x="f135" y="f6"/>
                    </a:cubicBezTo>
                    <a:cubicBezTo>
                      <a:pt x="f163" y="f132"/>
                      <a:pt x="f163" y="f132"/>
                      <a:pt x="f163" y="f132"/>
                    </a:cubicBezTo>
                    <a:cubicBezTo>
                      <a:pt x="f99" y="f132"/>
                      <a:pt x="f99" y="f132"/>
                      <a:pt x="f99" y="f132"/>
                    </a:cubicBezTo>
                    <a:cubicBezTo>
                      <a:pt x="f99" y="f132"/>
                      <a:pt x="f136" y="f106"/>
                      <a:pt x="f136" y="f106"/>
                    </a:cubicBezTo>
                    <a:cubicBezTo>
                      <a:pt x="f136" y="f106"/>
                      <a:pt x="f98" y="f106"/>
                      <a:pt x="f98" y="f106"/>
                    </a:cubicBezTo>
                    <a:cubicBezTo>
                      <a:pt x="f98" y="f106"/>
                      <a:pt x="f97" y="f106"/>
                      <a:pt x="f97" y="f106"/>
                    </a:cubicBezTo>
                    <a:cubicBezTo>
                      <a:pt x="f97" y="f106"/>
                      <a:pt x="f98" y="f105"/>
                      <a:pt x="f98" y="f105"/>
                    </a:cubicBezTo>
                    <a:cubicBezTo>
                      <a:pt x="f98" y="f105"/>
                      <a:pt x="f98" y="f105"/>
                      <a:pt x="f136" y="f105"/>
                    </a:cubicBezTo>
                    <a:cubicBezTo>
                      <a:pt x="f99" y="f133"/>
                      <a:pt x="f99" y="f133"/>
                      <a:pt x="f99" y="f133"/>
                    </a:cubicBezTo>
                    <a:cubicBezTo>
                      <a:pt x="f99" y="f133"/>
                      <a:pt x="f135" y="f102"/>
                      <a:pt x="f134" y="f102"/>
                    </a:cubicBezTo>
                    <a:cubicBezTo>
                      <a:pt x="f162" y="f102"/>
                      <a:pt x="f102" y="f102"/>
                      <a:pt x="f102" y="f102"/>
                    </a:cubicBezTo>
                    <a:cubicBezTo>
                      <a:pt x="f104" y="f162"/>
                      <a:pt x="f104" y="f162"/>
                      <a:pt x="f104" y="f162"/>
                    </a:cubicBezTo>
                    <a:cubicBezTo>
                      <a:pt x="f104" y="f162"/>
                      <a:pt x="f104" y="f134"/>
                      <a:pt x="f104" y="f134"/>
                    </a:cubicBezTo>
                    <a:cubicBezTo>
                      <a:pt x="f133" y="f134"/>
                      <a:pt x="f104" y="f135"/>
                      <a:pt x="f104" y="f135"/>
                    </a:cubicBezTo>
                    <a:cubicBezTo>
                      <a:pt x="f104" y="f99"/>
                      <a:pt x="f104" y="f99"/>
                      <a:pt x="f104" y="f99"/>
                    </a:cubicBezTo>
                    <a:cubicBezTo>
                      <a:pt x="f104" y="f99"/>
                      <a:pt x="f101" y="f98"/>
                      <a:pt x="f101" y="f98"/>
                    </a:cubicBezTo>
                    <a:cubicBezTo>
                      <a:pt x="f101" y="f98"/>
                      <a:pt x="f135" y="f96"/>
                      <a:pt x="f135" y="f96"/>
                    </a:cubicBezTo>
                    <a:cubicBezTo>
                      <a:pt x="f135" y="f96"/>
                      <a:pt x="f135" y="f92"/>
                      <a:pt x="f163" y="f92"/>
                    </a:cubicBezTo>
                    <a:cubicBezTo>
                      <a:pt x="f163" y="f92"/>
                      <a:pt x="f135" y="f91"/>
                      <a:pt x="f135" y="f91"/>
                    </a:cubicBezTo>
                    <a:cubicBezTo>
                      <a:pt x="f135" y="f91"/>
                      <a:pt x="f134" y="f86"/>
                      <a:pt x="f101" y="f142"/>
                    </a:cubicBezTo>
                    <a:cubicBezTo>
                      <a:pt x="f102" y="f85"/>
                      <a:pt x="f103" y="f85"/>
                      <a:pt x="f103" y="f85"/>
                    </a:cubicBezTo>
                    <a:cubicBezTo>
                      <a:pt x="f104" y="f85"/>
                      <a:pt x="f133" y="f142"/>
                      <a:pt x="f105" y="f86"/>
                    </a:cubicBezTo>
                    <a:cubicBezTo>
                      <a:pt x="f105" y="f86"/>
                      <a:pt x="f106" y="f86"/>
                      <a:pt x="f107" y="f86"/>
                    </a:cubicBezTo>
                    <a:cubicBezTo>
                      <a:pt x="f132" y="f86"/>
                      <a:pt x="f6" y="f86"/>
                      <a:pt x="f6" y="f86"/>
                    </a:cubicBezTo>
                    <a:cubicBezTo>
                      <a:pt x="f6" y="f86"/>
                      <a:pt x="f6" y="f85"/>
                      <a:pt x="f6" y="f84"/>
                    </a:cubicBezTo>
                    <a:cubicBezTo>
                      <a:pt x="f6" y="f83"/>
                      <a:pt x="f6" y="f84"/>
                      <a:pt x="f132" y="f83"/>
                    </a:cubicBezTo>
                    <a:cubicBezTo>
                      <a:pt x="f132" y="f83"/>
                      <a:pt x="f107" y="f144"/>
                      <a:pt x="f107" y="f144"/>
                    </a:cubicBezTo>
                    <a:cubicBezTo>
                      <a:pt x="f107" y="f144"/>
                      <a:pt x="f107" y="f82"/>
                      <a:pt x="f107" y="f82"/>
                    </a:cubicBezTo>
                    <a:cubicBezTo>
                      <a:pt x="f107" y="f82"/>
                      <a:pt x="f107" y="f81"/>
                      <a:pt x="f107" y="f80"/>
                    </a:cubicBezTo>
                    <a:cubicBezTo>
                      <a:pt x="f107" y="f80"/>
                      <a:pt x="f107" y="f78"/>
                      <a:pt x="f107" y="f78"/>
                    </a:cubicBezTo>
                    <a:cubicBezTo>
                      <a:pt x="f107" y="f74"/>
                      <a:pt x="f106" y="f71"/>
                      <a:pt x="f106" y="f71"/>
                    </a:cubicBezTo>
                    <a:cubicBezTo>
                      <a:pt x="f106" y="f70"/>
                      <a:pt x="f105" y="f69"/>
                      <a:pt x="f105" y="f69"/>
                    </a:cubicBezTo>
                    <a:cubicBezTo>
                      <a:pt x="f133" y="f67"/>
                      <a:pt x="f133" y="f67"/>
                      <a:pt x="f133" y="f67"/>
                    </a:cubicBezTo>
                    <a:cubicBezTo>
                      <a:pt x="f133" y="f67"/>
                      <a:pt x="f133" y="f67"/>
                      <a:pt x="f133" y="f146"/>
                    </a:cubicBezTo>
                    <a:cubicBezTo>
                      <a:pt x="f133" y="f65"/>
                      <a:pt x="f105" y="f63"/>
                      <a:pt x="f105" y="f63"/>
                    </a:cubicBezTo>
                    <a:cubicBezTo>
                      <a:pt x="f106" y="f62"/>
                      <a:pt x="f106" y="f60"/>
                      <a:pt x="f106" y="f60"/>
                    </a:cubicBezTo>
                    <a:cubicBezTo>
                      <a:pt x="f105" y="f147"/>
                      <a:pt x="f105" y="f147"/>
                      <a:pt x="f105" y="f147"/>
                    </a:cubicBezTo>
                    <a:cubicBezTo>
                      <a:pt x="f105" y="f147"/>
                      <a:pt x="f102" y="f55"/>
                      <a:pt x="f102" y="f55"/>
                    </a:cubicBezTo>
                    <a:cubicBezTo>
                      <a:pt x="f102" y="f55"/>
                      <a:pt x="f101" y="f56"/>
                      <a:pt x="f101" y="f56"/>
                    </a:cubicBezTo>
                    <a:cubicBezTo>
                      <a:pt x="f101" y="f57"/>
                      <a:pt x="f162" y="f57"/>
                      <a:pt x="f162" y="f57"/>
                    </a:cubicBezTo>
                    <a:cubicBezTo>
                      <a:pt x="f162" y="f57"/>
                      <a:pt x="f163" y="f56"/>
                      <a:pt x="f163" y="f56"/>
                    </a:cubicBezTo>
                    <a:cubicBezTo>
                      <a:pt x="f163" y="f56"/>
                      <a:pt x="f136" y="f55"/>
                      <a:pt x="f98" y="f147"/>
                    </a:cubicBezTo>
                    <a:cubicBezTo>
                      <a:pt x="f96" y="f147"/>
                      <a:pt x="f96" y="f147"/>
                      <a:pt x="f94" y="f60"/>
                    </a:cubicBezTo>
                    <a:cubicBezTo>
                      <a:pt x="f138" y="f61"/>
                      <a:pt x="f138" y="f62"/>
                      <a:pt x="f91" y="f63"/>
                    </a:cubicBezTo>
                    <a:cubicBezTo>
                      <a:pt x="f90" y="f63"/>
                      <a:pt x="f89" y="f65"/>
                      <a:pt x="f89" y="f65"/>
                    </a:cubicBezTo>
                    <a:cubicBezTo>
                      <a:pt x="f86" y="f66"/>
                      <a:pt x="f86" y="f66"/>
                      <a:pt x="f89" y="f146"/>
                    </a:cubicBezTo>
                    <a:cubicBezTo>
                      <a:pt x="f89" y="f67"/>
                      <a:pt x="f90" y="f146"/>
                      <a:pt x="f90" y="f146"/>
                    </a:cubicBezTo>
                    <a:cubicBezTo>
                      <a:pt x="f90" y="f146"/>
                      <a:pt x="f91" y="f146"/>
                      <a:pt x="f138" y="f146"/>
                    </a:cubicBezTo>
                    <a:cubicBezTo>
                      <a:pt x="f92" y="f146"/>
                      <a:pt x="f92" y="f67"/>
                      <a:pt x="f138" y="f67"/>
                    </a:cubicBezTo>
                    <a:cubicBezTo>
                      <a:pt x="f138" y="f67"/>
                      <a:pt x="f138" y="f68"/>
                      <a:pt x="f138" y="f68"/>
                    </a:cubicBezTo>
                    <a:cubicBezTo>
                      <a:pt x="f138" y="f68"/>
                      <a:pt x="f138" y="f68"/>
                      <a:pt x="f91" y="f69"/>
                    </a:cubicBezTo>
                    <a:cubicBezTo>
                      <a:pt x="f91" y="f69"/>
                      <a:pt x="f91" y="f70"/>
                      <a:pt x="f91" y="f71"/>
                    </a:cubicBezTo>
                    <a:cubicBezTo>
                      <a:pt x="f91" y="f72"/>
                      <a:pt x="f90" y="f72"/>
                      <a:pt x="f90" y="f72"/>
                    </a:cubicBezTo>
                    <a:cubicBezTo>
                      <a:pt x="f89" y="f74"/>
                      <a:pt x="f89" y="f74"/>
                      <a:pt x="f86" y="f78"/>
                    </a:cubicBezTo>
                    <a:cubicBezTo>
                      <a:pt x="f142" y="f78"/>
                      <a:pt x="f142" y="f145"/>
                      <a:pt x="f142" y="f145"/>
                    </a:cubicBezTo>
                    <a:cubicBezTo>
                      <a:pt x="f142" y="f79"/>
                      <a:pt x="f142" y="f79"/>
                      <a:pt x="f86" y="f80"/>
                    </a:cubicBezTo>
                    <a:cubicBezTo>
                      <a:pt x="f86" y="f81"/>
                      <a:pt x="f86" y="f81"/>
                      <a:pt x="f86" y="f81"/>
                    </a:cubicBezTo>
                    <a:cubicBezTo>
                      <a:pt x="f86" y="f82"/>
                      <a:pt x="f142" y="f144"/>
                      <a:pt x="f142" y="f82"/>
                    </a:cubicBezTo>
                    <a:cubicBezTo>
                      <a:pt x="f142" y="f82"/>
                      <a:pt x="f142" y="f81"/>
                      <a:pt x="f142" y="f81"/>
                    </a:cubicBezTo>
                    <a:cubicBezTo>
                      <a:pt x="f83" y="f81"/>
                      <a:pt x="f83" y="f81"/>
                      <a:pt x="f83" y="f81"/>
                    </a:cubicBezTo>
                    <a:cubicBezTo>
                      <a:pt x="f83" y="f81"/>
                      <a:pt x="f83" y="f81"/>
                      <a:pt x="f144" y="f81"/>
                    </a:cubicBezTo>
                    <a:cubicBezTo>
                      <a:pt x="f144" y="f81"/>
                      <a:pt x="f84" y="f79"/>
                      <a:pt x="f84" y="f79"/>
                    </a:cubicBezTo>
                    <a:cubicBezTo>
                      <a:pt x="f85" y="f145"/>
                      <a:pt x="f85" y="f145"/>
                      <a:pt x="f85" y="f145"/>
                    </a:cubicBezTo>
                    <a:cubicBezTo>
                      <a:pt x="f85" y="f78"/>
                      <a:pt x="f85" y="f78"/>
                      <a:pt x="f85" y="f78"/>
                    </a:cubicBezTo>
                    <a:cubicBezTo>
                      <a:pt x="f144" y="f78"/>
                      <a:pt x="f144" y="f78"/>
                      <a:pt x="f144" y="f78"/>
                    </a:cubicBezTo>
                    <a:cubicBezTo>
                      <a:pt x="f82" y="f78"/>
                      <a:pt x="f82" y="f78"/>
                      <a:pt x="f82" y="f78"/>
                    </a:cubicBezTo>
                    <a:cubicBezTo>
                      <a:pt x="f144" y="f74"/>
                      <a:pt x="f144" y="f74"/>
                      <a:pt x="f144" y="f74"/>
                    </a:cubicBezTo>
                    <a:cubicBezTo>
                      <a:pt x="f144" y="f71"/>
                      <a:pt x="f144" y="f71"/>
                      <a:pt x="f144" y="f71"/>
                    </a:cubicBezTo>
                    <a:cubicBezTo>
                      <a:pt x="f83" y="f69"/>
                      <a:pt x="f83" y="f69"/>
                      <a:pt x="f83" y="f69"/>
                    </a:cubicBezTo>
                    <a:cubicBezTo>
                      <a:pt x="f83" y="f69"/>
                      <a:pt x="f83" y="f67"/>
                      <a:pt x="f84" y="f67"/>
                    </a:cubicBezTo>
                    <a:cubicBezTo>
                      <a:pt x="f84" y="f67"/>
                      <a:pt x="f85" y="f146"/>
                      <a:pt x="f85" y="f66"/>
                    </a:cubicBezTo>
                    <a:cubicBezTo>
                      <a:pt x="f142" y="f66"/>
                      <a:pt x="f85" y="f65"/>
                      <a:pt x="f85" y="f65"/>
                    </a:cubicBezTo>
                    <a:cubicBezTo>
                      <a:pt x="f83" y="f65"/>
                      <a:pt x="f83" y="f65"/>
                      <a:pt x="f83" y="f65"/>
                    </a:cubicBezTo>
                    <a:cubicBezTo>
                      <a:pt x="f82" y="f66"/>
                      <a:pt x="f82" y="f66"/>
                      <a:pt x="f82" y="f66"/>
                    </a:cubicBezTo>
                    <a:cubicBezTo>
                      <a:pt x="f82" y="f66"/>
                      <a:pt x="f79" y="f146"/>
                      <a:pt x="f145" y="f146"/>
                    </a:cubicBezTo>
                    <a:cubicBezTo>
                      <a:pt x="f78" y="f146"/>
                      <a:pt x="f145" y="f146"/>
                      <a:pt x="f78" y="f146"/>
                    </a:cubicBezTo>
                    <a:cubicBezTo>
                      <a:pt x="f78" y="f66"/>
                      <a:pt x="f74" y="f66"/>
                      <a:pt x="f74" y="f66"/>
                    </a:cubicBezTo>
                    <a:cubicBezTo>
                      <a:pt x="f74" y="f66"/>
                      <a:pt x="f71" y="f66"/>
                      <a:pt x="f71" y="f66"/>
                    </a:cubicBezTo>
                    <a:cubicBezTo>
                      <a:pt x="f70" y="f66"/>
                      <a:pt x="f70" y="f146"/>
                      <a:pt x="f70" y="f146"/>
                    </a:cubicBezTo>
                    <a:cubicBezTo>
                      <a:pt x="f70" y="f146"/>
                      <a:pt x="f74" y="f67"/>
                      <a:pt x="f78" y="f68"/>
                    </a:cubicBezTo>
                    <a:cubicBezTo>
                      <a:pt x="f78" y="f68"/>
                      <a:pt x="f145" y="f68"/>
                      <a:pt x="f145" y="f68"/>
                    </a:cubicBezTo>
                    <a:cubicBezTo>
                      <a:pt x="f145" y="f69"/>
                      <a:pt x="f145" y="f69"/>
                      <a:pt x="f145" y="f69"/>
                    </a:cubicBezTo>
                    <a:cubicBezTo>
                      <a:pt x="f145" y="f69"/>
                      <a:pt x="f78" y="f71"/>
                      <a:pt x="f74" y="f71"/>
                    </a:cubicBezTo>
                    <a:cubicBezTo>
                      <a:pt x="f74" y="f72"/>
                      <a:pt x="f72" y="f72"/>
                      <a:pt x="f72" y="f72"/>
                    </a:cubicBezTo>
                    <a:cubicBezTo>
                      <a:pt x="f70" y="f74"/>
                      <a:pt x="f70" y="f74"/>
                      <a:pt x="f70" y="f74"/>
                    </a:cubicBezTo>
                    <a:cubicBezTo>
                      <a:pt x="f70" y="f74"/>
                      <a:pt x="f71" y="f145"/>
                      <a:pt x="f71" y="f145"/>
                    </a:cubicBezTo>
                    <a:cubicBezTo>
                      <a:pt x="f71" y="f145"/>
                      <a:pt x="f71" y="f80"/>
                      <a:pt x="f71" y="f80"/>
                    </a:cubicBezTo>
                    <a:cubicBezTo>
                      <a:pt x="f69" y="f79"/>
                      <a:pt x="f69" y="f79"/>
                      <a:pt x="f69" y="f79"/>
                    </a:cubicBezTo>
                    <a:cubicBezTo>
                      <a:pt x="f146" y="f81"/>
                      <a:pt x="f146" y="f81"/>
                      <a:pt x="f146" y="f81"/>
                    </a:cubicBezTo>
                    <a:cubicBezTo>
                      <a:pt x="f146" y="f81"/>
                      <a:pt x="f66" y="f81"/>
                      <a:pt x="f66" y="f81"/>
                    </a:cubicBezTo>
                    <a:cubicBezTo>
                      <a:pt x="f65" y="f81"/>
                      <a:pt x="f65" y="f80"/>
                      <a:pt x="f65" y="f80"/>
                    </a:cubicBezTo>
                    <a:cubicBezTo>
                      <a:pt x="f64" y="f82"/>
                      <a:pt x="f64" y="f82"/>
                      <a:pt x="f64" y="f82"/>
                    </a:cubicBezTo>
                    <a:cubicBezTo>
                      <a:pt x="f64" y="f82"/>
                      <a:pt x="f60" y="f81"/>
                      <a:pt x="f147" y="f81"/>
                    </a:cubicBezTo>
                    <a:cubicBezTo>
                      <a:pt x="f147" y="f81"/>
                      <a:pt x="f147" y="f144"/>
                      <a:pt x="f147" y="f144"/>
                    </a:cubicBezTo>
                    <a:cubicBezTo>
                      <a:pt x="f61" y="f83"/>
                      <a:pt x="f61" y="f83"/>
                      <a:pt x="f61" y="f83"/>
                    </a:cubicBezTo>
                    <a:cubicBezTo>
                      <a:pt x="f147" y="f84"/>
                      <a:pt x="f147" y="f84"/>
                      <a:pt x="f147" y="f84"/>
                    </a:cubicBezTo>
                    <a:cubicBezTo>
                      <a:pt x="f63" y="f142"/>
                      <a:pt x="f63" y="f142"/>
                      <a:pt x="f63" y="f142"/>
                    </a:cubicBezTo>
                    <a:cubicBezTo>
                      <a:pt x="f64" y="f86"/>
                      <a:pt x="f64" y="f86"/>
                      <a:pt x="f64" y="f86"/>
                    </a:cubicBezTo>
                    <a:cubicBezTo>
                      <a:pt x="f65" y="f91"/>
                      <a:pt x="f65" y="f91"/>
                      <a:pt x="f65" y="f91"/>
                    </a:cubicBezTo>
                    <a:cubicBezTo>
                      <a:pt x="f64" y="f138"/>
                      <a:pt x="f64" y="f138"/>
                      <a:pt x="f64" y="f138"/>
                    </a:cubicBezTo>
                    <a:cubicBezTo>
                      <a:pt x="f66" y="f94"/>
                      <a:pt x="f66" y="f94"/>
                      <a:pt x="f66" y="f94"/>
                    </a:cubicBezTo>
                    <a:cubicBezTo>
                      <a:pt x="f66" y="f94"/>
                      <a:pt x="f66" y="f96"/>
                      <a:pt x="f146" y="f97"/>
                    </a:cubicBezTo>
                    <a:cubicBezTo>
                      <a:pt x="f146" y="f97"/>
                      <a:pt x="f146" y="f136"/>
                      <a:pt x="f146" y="f136"/>
                    </a:cubicBezTo>
                    <a:cubicBezTo>
                      <a:pt x="f146" y="f163"/>
                      <a:pt x="f146" y="f163"/>
                      <a:pt x="f146" y="f163"/>
                    </a:cubicBezTo>
                    <a:cubicBezTo>
                      <a:pt x="f146" y="f135"/>
                      <a:pt x="f146" y="f135"/>
                      <a:pt x="f146" y="f135"/>
                    </a:cubicBezTo>
                    <a:cubicBezTo>
                      <a:pt x="f146" y="f135"/>
                      <a:pt x="f65" y="f100"/>
                      <a:pt x="f65" y="f134"/>
                    </a:cubicBezTo>
                    <a:cubicBezTo>
                      <a:pt x="f65" y="f134"/>
                      <a:pt x="f66" y="f134"/>
                      <a:pt x="f66" y="f134"/>
                    </a:cubicBezTo>
                    <a:cubicBezTo>
                      <a:pt x="f67" y="f101"/>
                      <a:pt x="f67" y="f101"/>
                      <a:pt x="f67" y="f101"/>
                    </a:cubicBezTo>
                    <a:cubicBezTo>
                      <a:pt x="f68" y="f103"/>
                      <a:pt x="f68" y="f103"/>
                      <a:pt x="f68" y="f103"/>
                    </a:cubicBezTo>
                    <a:cubicBezTo>
                      <a:pt x="f68" y="f103"/>
                      <a:pt x="f67" y="f104"/>
                      <a:pt x="f67" y="f133"/>
                    </a:cubicBezTo>
                    <a:cubicBezTo>
                      <a:pt x="f67" y="f133"/>
                      <a:pt x="f69" y="f105"/>
                      <a:pt x="f69" y="f105"/>
                    </a:cubicBezTo>
                    <a:cubicBezTo>
                      <a:pt x="f74" y="f105"/>
                      <a:pt x="f74" y="f105"/>
                      <a:pt x="f74" y="f105"/>
                    </a:cubicBezTo>
                    <a:cubicBezTo>
                      <a:pt x="f145" y="f105"/>
                      <a:pt x="f145" y="f105"/>
                      <a:pt x="f145" y="f105"/>
                    </a:cubicBezTo>
                    <a:cubicBezTo>
                      <a:pt x="f145" y="f105"/>
                      <a:pt x="f81" y="f105"/>
                      <a:pt x="f82" y="f105"/>
                    </a:cubicBezTo>
                    <a:cubicBezTo>
                      <a:pt x="f82" y="f105"/>
                      <a:pt x="f84" y="f133"/>
                      <a:pt x="f84" y="f133"/>
                    </a:cubicBezTo>
                    <a:cubicBezTo>
                      <a:pt x="f84" y="f133"/>
                      <a:pt x="f142" y="f106"/>
                      <a:pt x="f86" y="f106"/>
                    </a:cubicBezTo>
                    <a:cubicBezTo>
                      <a:pt x="f89" y="f107"/>
                      <a:pt x="f86" y="f132"/>
                      <a:pt x="f86" y="f132"/>
                    </a:cubicBezTo>
                    <a:cubicBezTo>
                      <a:pt x="f86" y="f6"/>
                      <a:pt x="f142" y="f6"/>
                      <a:pt x="f142" y="f6"/>
                    </a:cubicBezTo>
                    <a:cubicBezTo>
                      <a:pt x="f142" y="f6"/>
                      <a:pt x="f86" y="f110"/>
                      <a:pt x="f86" y="f110"/>
                    </a:cubicBezTo>
                    <a:cubicBezTo>
                      <a:pt x="f89" y="f111"/>
                      <a:pt x="f89" y="f110"/>
                      <a:pt x="f89" y="f110"/>
                    </a:cubicBezTo>
                    <a:cubicBezTo>
                      <a:pt x="f89" y="f110"/>
                      <a:pt x="f90" y="f111"/>
                      <a:pt x="f91" y="f112"/>
                    </a:cubicBezTo>
                    <a:cubicBezTo>
                      <a:pt x="f91" y="f114"/>
                      <a:pt x="f138" y="f114"/>
                      <a:pt x="f138" y="f114"/>
                    </a:cubicBezTo>
                    <a:cubicBezTo>
                      <a:pt x="f92" y="f114"/>
                      <a:pt x="f92" y="f114"/>
                      <a:pt x="f92" y="f114"/>
                    </a:cubicBezTo>
                    <a:cubicBezTo>
                      <a:pt x="f92" y="f114"/>
                      <a:pt x="f94" y="f114"/>
                      <a:pt x="f94" y="f159"/>
                    </a:cubicBezTo>
                    <a:cubicBezTo>
                      <a:pt x="f96" y="f159"/>
                      <a:pt x="f97" y="f159"/>
                      <a:pt x="f98" y="f159"/>
                    </a:cubicBezTo>
                    <a:cubicBezTo>
                      <a:pt x="f98" y="f159"/>
                      <a:pt x="f136" y="f159"/>
                      <a:pt x="f136" y="f114"/>
                    </a:cubicBezTo>
                    <a:cubicBezTo>
                      <a:pt x="f136" y="f114"/>
                      <a:pt x="f99" y="f114"/>
                      <a:pt x="f163" y="f114"/>
                    </a:cubicBezTo>
                    <a:cubicBezTo>
                      <a:pt x="f163" y="f112"/>
                      <a:pt x="f163" y="f111"/>
                      <a:pt x="f163" y="f111"/>
                    </a:cubicBezTo>
                    <a:cubicBezTo>
                      <a:pt x="f163" y="f111"/>
                      <a:pt x="f163" y="f111"/>
                      <a:pt x="f163" y="f111"/>
                    </a:cubicBezTo>
                    <a:close/>
                    <a:moveTo>
                      <a:pt x="f163" y="f160"/>
                    </a:moveTo>
                    <a:cubicBezTo>
                      <a:pt x="f163" y="f160"/>
                      <a:pt x="f163" y="f160"/>
                      <a:pt x="f163" y="f160"/>
                    </a:cubicBezTo>
                    <a:cubicBezTo>
                      <a:pt x="f99" y="f161"/>
                      <a:pt x="f99" y="f161"/>
                      <a:pt x="f99" y="f161"/>
                    </a:cubicBezTo>
                    <a:cubicBezTo>
                      <a:pt x="f163" y="f161"/>
                      <a:pt x="f163" y="f161"/>
                      <a:pt x="f163" y="f161"/>
                    </a:cubicBezTo>
                    <a:cubicBezTo>
                      <a:pt x="f163" y="f161"/>
                      <a:pt x="f100" y="f115"/>
                      <a:pt x="f100" y="f115"/>
                    </a:cubicBezTo>
                    <a:cubicBezTo>
                      <a:pt x="f134" y="f115"/>
                      <a:pt x="f134" y="f115"/>
                      <a:pt x="f134" y="f115"/>
                    </a:cubicBezTo>
                    <a:cubicBezTo>
                      <a:pt x="f162" y="f161"/>
                      <a:pt x="f162" y="f161"/>
                      <a:pt x="f162" y="f161"/>
                    </a:cubicBezTo>
                    <a:cubicBezTo>
                      <a:pt x="f101" y="f130"/>
                      <a:pt x="f101" y="f130"/>
                      <a:pt x="f101" y="f130"/>
                    </a:cubicBezTo>
                    <a:cubicBezTo>
                      <a:pt x="f104" y="f159"/>
                      <a:pt x="f104" y="f159"/>
                      <a:pt x="f104" y="f159"/>
                    </a:cubicBezTo>
                    <a:cubicBezTo>
                      <a:pt x="f104" y="f159"/>
                      <a:pt x="f106" y="f159"/>
                      <a:pt x="f106" y="f159"/>
                    </a:cubicBezTo>
                    <a:cubicBezTo>
                      <a:pt x="f106" y="f159"/>
                      <a:pt x="f107" y="f114"/>
                      <a:pt x="f107" y="f114"/>
                    </a:cubicBezTo>
                    <a:cubicBezTo>
                      <a:pt x="f107" y="f112"/>
                      <a:pt x="f107" y="f112"/>
                      <a:pt x="f107" y="f112"/>
                    </a:cubicBezTo>
                    <a:cubicBezTo>
                      <a:pt x="f105" y="f110"/>
                      <a:pt x="f105" y="f110"/>
                      <a:pt x="f105" y="f110"/>
                    </a:cubicBezTo>
                    <a:cubicBezTo>
                      <a:pt x="f104" y="f110"/>
                      <a:pt x="f104" y="f110"/>
                      <a:pt x="f104" y="f110"/>
                    </a:cubicBezTo>
                    <a:cubicBezTo>
                      <a:pt x="f104" y="f110"/>
                      <a:pt x="f102" y="f110"/>
                      <a:pt x="f101" y="f110"/>
                    </a:cubicBezTo>
                    <a:cubicBezTo>
                      <a:pt x="f101" y="f110"/>
                      <a:pt x="f162" y="f110"/>
                      <a:pt x="f162" y="f110"/>
                    </a:cubicBezTo>
                    <a:cubicBezTo>
                      <a:pt x="f162" y="f110"/>
                      <a:pt x="f162" y="f111"/>
                      <a:pt x="f162" y="f112"/>
                    </a:cubicBezTo>
                    <a:cubicBezTo>
                      <a:pt x="f134" y="f114"/>
                      <a:pt x="f134" y="f114"/>
                      <a:pt x="f100" y="f114"/>
                    </a:cubicBezTo>
                    <a:cubicBezTo>
                      <a:pt x="f100" y="f114"/>
                      <a:pt x="f135" y="f114"/>
                      <a:pt x="f135" y="f114"/>
                    </a:cubicBezTo>
                    <a:cubicBezTo>
                      <a:pt x="f163" y="f160"/>
                      <a:pt x="f163" y="f160"/>
                      <a:pt x="f163" y="f160"/>
                    </a:cubicBezTo>
                    <a:close/>
                    <a:moveTo>
                      <a:pt x="f89" y="f164"/>
                    </a:moveTo>
                    <a:cubicBezTo>
                      <a:pt x="f89" y="f164"/>
                      <a:pt x="f89" y="f164"/>
                      <a:pt x="f89" y="f164"/>
                    </a:cubicBezTo>
                    <a:cubicBezTo>
                      <a:pt x="f90" y="f164"/>
                      <a:pt x="f90" y="f164"/>
                      <a:pt x="f90" y="f164"/>
                    </a:cubicBezTo>
                    <a:cubicBezTo>
                      <a:pt x="f91" y="f165"/>
                      <a:pt x="f91" y="f165"/>
                      <a:pt x="f91" y="f165"/>
                    </a:cubicBezTo>
                    <a:cubicBezTo>
                      <a:pt x="f90" y="f166"/>
                      <a:pt x="f90" y="f166"/>
                      <a:pt x="f90" y="f166"/>
                    </a:cubicBezTo>
                    <a:cubicBezTo>
                      <a:pt x="f89" y="f117"/>
                      <a:pt x="f89" y="f117"/>
                      <a:pt x="f89" y="f117"/>
                    </a:cubicBezTo>
                    <a:cubicBezTo>
                      <a:pt x="f86" y="f119"/>
                      <a:pt x="f86" y="f119"/>
                      <a:pt x="f86" y="f119"/>
                    </a:cubicBezTo>
                    <a:cubicBezTo>
                      <a:pt x="f85" y="f127"/>
                      <a:pt x="f85" y="f127"/>
                      <a:pt x="f85" y="f127"/>
                    </a:cubicBezTo>
                    <a:cubicBezTo>
                      <a:pt x="f84" y="f115"/>
                      <a:pt x="f84" y="f115"/>
                      <a:pt x="f84" y="f115"/>
                    </a:cubicBezTo>
                    <a:cubicBezTo>
                      <a:pt x="f83" y="f118"/>
                      <a:pt x="f83" y="f118"/>
                      <a:pt x="f83" y="f118"/>
                    </a:cubicBezTo>
                    <a:cubicBezTo>
                      <a:pt x="f144" y="f119"/>
                      <a:pt x="f144" y="f119"/>
                      <a:pt x="f144" y="f119"/>
                    </a:cubicBezTo>
                    <a:cubicBezTo>
                      <a:pt x="f82" y="f116"/>
                      <a:pt x="f82" y="f116"/>
                      <a:pt x="f82" y="f116"/>
                    </a:cubicBezTo>
                    <a:cubicBezTo>
                      <a:pt x="f82" y="f116"/>
                      <a:pt x="f79" y="f119"/>
                      <a:pt x="f145" y="f118"/>
                    </a:cubicBezTo>
                    <a:cubicBezTo>
                      <a:pt x="f74" y="f127"/>
                      <a:pt x="f74" y="f127"/>
                      <a:pt x="f74" y="f127"/>
                    </a:cubicBezTo>
                    <a:cubicBezTo>
                      <a:pt x="f74" y="f127"/>
                      <a:pt x="f72" y="f127"/>
                      <a:pt x="f71" y="f115"/>
                    </a:cubicBezTo>
                    <a:cubicBezTo>
                      <a:pt x="f71" y="f115"/>
                      <a:pt x="f70" y="f161"/>
                      <a:pt x="f70" y="f161"/>
                    </a:cubicBezTo>
                    <a:cubicBezTo>
                      <a:pt x="f70" y="f161"/>
                      <a:pt x="f70" y="f160"/>
                      <a:pt x="f69" y="f160"/>
                    </a:cubicBezTo>
                    <a:cubicBezTo>
                      <a:pt x="f69" y="f130"/>
                      <a:pt x="f68" y="f160"/>
                      <a:pt x="f67" y="f160"/>
                    </a:cubicBezTo>
                    <a:cubicBezTo>
                      <a:pt x="f66" y="f160"/>
                      <a:pt x="f66" y="f160"/>
                      <a:pt x="f65" y="f160"/>
                    </a:cubicBezTo>
                    <a:cubicBezTo>
                      <a:pt x="f65" y="f161"/>
                      <a:pt x="f64" y="f161"/>
                      <a:pt x="f64" y="f161"/>
                    </a:cubicBezTo>
                    <a:cubicBezTo>
                      <a:pt x="f63" y="f115"/>
                      <a:pt x="f64" y="f118"/>
                      <a:pt x="f64" y="f118"/>
                    </a:cubicBezTo>
                    <a:cubicBezTo>
                      <a:pt x="f64" y="f119"/>
                      <a:pt x="f64" y="f119"/>
                      <a:pt x="f64" y="f119"/>
                    </a:cubicBezTo>
                    <a:cubicBezTo>
                      <a:pt x="f65" y="f120"/>
                      <a:pt x="f65" y="f120"/>
                      <a:pt x="f65" y="f120"/>
                    </a:cubicBezTo>
                    <a:cubicBezTo>
                      <a:pt x="f63" y="f120"/>
                      <a:pt x="f63" y="f120"/>
                      <a:pt x="f63" y="f120"/>
                    </a:cubicBezTo>
                    <a:cubicBezTo>
                      <a:pt x="f62" y="f120"/>
                      <a:pt x="f62" y="f120"/>
                      <a:pt x="f62" y="f120"/>
                    </a:cubicBezTo>
                    <a:cubicBezTo>
                      <a:pt x="f63" y="f166"/>
                      <a:pt x="f63" y="f166"/>
                      <a:pt x="f63" y="f166"/>
                    </a:cubicBezTo>
                    <a:cubicBezTo>
                      <a:pt x="f63" y="f166"/>
                      <a:pt x="f63" y="f167"/>
                      <a:pt x="f64" y="f165"/>
                    </a:cubicBezTo>
                    <a:cubicBezTo>
                      <a:pt x="f64" y="f165"/>
                      <a:pt x="f65" y="f164"/>
                      <a:pt x="f65" y="f164"/>
                    </a:cubicBezTo>
                    <a:cubicBezTo>
                      <a:pt x="f65" y="f164"/>
                      <a:pt x="f69" y="f168"/>
                      <a:pt x="f69" y="f168"/>
                    </a:cubicBezTo>
                    <a:cubicBezTo>
                      <a:pt x="f70" y="f168"/>
                      <a:pt x="f70" y="f168"/>
                      <a:pt x="f70" y="f168"/>
                    </a:cubicBezTo>
                    <a:cubicBezTo>
                      <a:pt x="f70" y="f168"/>
                      <a:pt x="f72" y="f169"/>
                      <a:pt x="f78" y="f170"/>
                    </a:cubicBezTo>
                    <a:cubicBezTo>
                      <a:pt x="f145" y="f171"/>
                      <a:pt x="f79" y="f7"/>
                      <a:pt x="f79" y="f7"/>
                    </a:cubicBezTo>
                    <a:cubicBezTo>
                      <a:pt x="f79" y="f7"/>
                      <a:pt x="f81" y="f7"/>
                      <a:pt x="f81" y="f7"/>
                    </a:cubicBezTo>
                    <a:cubicBezTo>
                      <a:pt x="f82" y="f171"/>
                      <a:pt x="f82" y="f171"/>
                      <a:pt x="f82" y="f171"/>
                    </a:cubicBezTo>
                    <a:cubicBezTo>
                      <a:pt x="f84" y="f170"/>
                      <a:pt x="f84" y="f170"/>
                      <a:pt x="f84" y="f170"/>
                    </a:cubicBezTo>
                    <a:cubicBezTo>
                      <a:pt x="f142" y="f170"/>
                      <a:pt x="f142" y="f170"/>
                      <a:pt x="f142" y="f170"/>
                    </a:cubicBezTo>
                    <a:cubicBezTo>
                      <a:pt x="f90" y="f171"/>
                      <a:pt x="f90" y="f171"/>
                      <a:pt x="f90" y="f171"/>
                    </a:cubicBezTo>
                    <a:cubicBezTo>
                      <a:pt x="f91" y="f171"/>
                      <a:pt x="f91" y="f171"/>
                      <a:pt x="f91" y="f171"/>
                    </a:cubicBezTo>
                    <a:cubicBezTo>
                      <a:pt x="f91" y="f169"/>
                      <a:pt x="f91" y="f169"/>
                      <a:pt x="f91" y="f169"/>
                    </a:cubicBezTo>
                    <a:cubicBezTo>
                      <a:pt x="f91" y="f168"/>
                      <a:pt x="f91" y="f168"/>
                      <a:pt x="f91" y="f168"/>
                    </a:cubicBezTo>
                    <a:cubicBezTo>
                      <a:pt x="f89" y="f164"/>
                      <a:pt x="f89" y="f164"/>
                      <a:pt x="f89" y="f164"/>
                    </a:cubicBezTo>
                    <a:close/>
                    <a:moveTo>
                      <a:pt x="f50" y="f94"/>
                    </a:moveTo>
                    <a:cubicBezTo>
                      <a:pt x="f50" y="f94"/>
                      <a:pt x="f50" y="f94"/>
                      <a:pt x="f50" y="f94"/>
                    </a:cubicBezTo>
                    <a:cubicBezTo>
                      <a:pt x="f38" y="f92"/>
                      <a:pt x="f38" y="f92"/>
                      <a:pt x="f38" y="f92"/>
                    </a:cubicBezTo>
                    <a:cubicBezTo>
                      <a:pt x="f27" y="f90"/>
                      <a:pt x="f27" y="f90"/>
                      <a:pt x="f27" y="f90"/>
                    </a:cubicBezTo>
                    <a:cubicBezTo>
                      <a:pt x="f41" y="f89"/>
                      <a:pt x="f41" y="f89"/>
                      <a:pt x="f41" y="f89"/>
                    </a:cubicBezTo>
                    <a:cubicBezTo>
                      <a:pt x="f41" y="f89"/>
                      <a:pt x="f48" y="f85"/>
                      <a:pt x="f48" y="f85"/>
                    </a:cubicBezTo>
                    <a:cubicBezTo>
                      <a:pt x="f44" y="f84"/>
                      <a:pt x="f44" y="f85"/>
                      <a:pt x="f44" y="f85"/>
                    </a:cubicBezTo>
                    <a:cubicBezTo>
                      <a:pt x="f44" y="f85"/>
                      <a:pt x="f44" y="f86"/>
                      <a:pt x="f25" y="f89"/>
                    </a:cubicBezTo>
                    <a:cubicBezTo>
                      <a:pt x="f24" y="f89"/>
                      <a:pt x="f22" y="f89"/>
                      <a:pt x="f22" y="f89"/>
                    </a:cubicBezTo>
                    <a:cubicBezTo>
                      <a:pt x="f148" y="f91"/>
                      <a:pt x="f148" y="f91"/>
                      <a:pt x="f148" y="f91"/>
                    </a:cubicBezTo>
                    <a:cubicBezTo>
                      <a:pt x="f148" y="f91"/>
                      <a:pt x="f75" y="f138"/>
                      <a:pt x="f47" y="f138"/>
                    </a:cubicBezTo>
                    <a:cubicBezTo>
                      <a:pt x="f47" y="f138"/>
                      <a:pt x="f76" y="f92"/>
                      <a:pt x="f76" y="f92"/>
                    </a:cubicBezTo>
                    <a:cubicBezTo>
                      <a:pt x="f45" y="f138"/>
                      <a:pt x="f45" y="f138"/>
                      <a:pt x="f45" y="f138"/>
                    </a:cubicBezTo>
                    <a:cubicBezTo>
                      <a:pt x="f88" y="f94"/>
                      <a:pt x="f88" y="f94"/>
                      <a:pt x="f88" y="f94"/>
                    </a:cubicBezTo>
                    <a:cubicBezTo>
                      <a:pt x="f88" y="f96"/>
                      <a:pt x="f88" y="f96"/>
                      <a:pt x="f88" y="f96"/>
                    </a:cubicBezTo>
                    <a:cubicBezTo>
                      <a:pt x="f14" y="f98"/>
                      <a:pt x="f14" y="f98"/>
                      <a:pt x="f14" y="f98"/>
                    </a:cubicBezTo>
                    <a:cubicBezTo>
                      <a:pt x="f45" y="f136"/>
                      <a:pt x="f45" y="f136"/>
                      <a:pt x="f45" y="f136"/>
                    </a:cubicBezTo>
                    <a:cubicBezTo>
                      <a:pt x="f16" y="f136"/>
                      <a:pt x="f16" y="f136"/>
                      <a:pt x="f16" y="f136"/>
                    </a:cubicBezTo>
                    <a:cubicBezTo>
                      <a:pt x="f16" y="f163"/>
                      <a:pt x="f16" y="f163"/>
                      <a:pt x="f16" y="f163"/>
                    </a:cubicBezTo>
                    <a:cubicBezTo>
                      <a:pt x="f151" y="f100"/>
                      <a:pt x="f151" y="f100"/>
                      <a:pt x="f151" y="f100"/>
                    </a:cubicBezTo>
                    <a:cubicBezTo>
                      <a:pt x="f151" y="f100"/>
                      <a:pt x="f18" y="f134"/>
                      <a:pt x="f46" y="f101"/>
                    </a:cubicBezTo>
                    <a:cubicBezTo>
                      <a:pt x="f77" y="f103"/>
                      <a:pt x="f46" y="f104"/>
                      <a:pt x="f46" y="f104"/>
                    </a:cubicBezTo>
                    <a:cubicBezTo>
                      <a:pt x="f47" y="f106"/>
                      <a:pt x="f47" y="f106"/>
                      <a:pt x="f47" y="f106"/>
                    </a:cubicBezTo>
                    <a:cubicBezTo>
                      <a:pt x="f20" y="f107"/>
                      <a:pt x="f20" y="f107"/>
                      <a:pt x="f20" y="f107"/>
                    </a:cubicBezTo>
                    <a:cubicBezTo>
                      <a:pt x="f20" y="f107"/>
                      <a:pt x="f73" y="f132"/>
                      <a:pt x="f148" y="f132"/>
                    </a:cubicBezTo>
                    <a:cubicBezTo>
                      <a:pt x="f148" y="f132"/>
                      <a:pt x="f148" y="f6"/>
                      <a:pt x="f148" y="f6"/>
                    </a:cubicBezTo>
                    <a:cubicBezTo>
                      <a:pt x="f148" y="f157"/>
                      <a:pt x="f148" y="f157"/>
                      <a:pt x="f148" y="f157"/>
                    </a:cubicBezTo>
                    <a:cubicBezTo>
                      <a:pt x="f49" y="f111"/>
                      <a:pt x="f49" y="f111"/>
                      <a:pt x="f49" y="f111"/>
                    </a:cubicBezTo>
                    <a:cubicBezTo>
                      <a:pt x="f22" y="f110"/>
                      <a:pt x="f22" y="f110"/>
                      <a:pt x="f22" y="f110"/>
                    </a:cubicBezTo>
                    <a:cubicBezTo>
                      <a:pt x="f24" y="f157"/>
                      <a:pt x="f24" y="f157"/>
                      <a:pt x="f24" y="f157"/>
                    </a:cubicBezTo>
                    <a:cubicBezTo>
                      <a:pt x="f29" y="f111"/>
                      <a:pt x="f29" y="f111"/>
                      <a:pt x="f29" y="f111"/>
                    </a:cubicBezTo>
                    <a:cubicBezTo>
                      <a:pt x="f29" y="f111"/>
                      <a:pt x="f38" y="f114"/>
                      <a:pt x="f36" y="f114"/>
                    </a:cubicBezTo>
                    <a:cubicBezTo>
                      <a:pt x="f36" y="f114"/>
                      <a:pt x="f59" y="f111"/>
                      <a:pt x="f59" y="f111"/>
                    </a:cubicBezTo>
                    <a:cubicBezTo>
                      <a:pt x="f58" y="f110"/>
                      <a:pt x="f53" y="f110"/>
                      <a:pt x="f53" y="f110"/>
                    </a:cubicBezTo>
                    <a:cubicBezTo>
                      <a:pt x="f172" y="f110"/>
                      <a:pt x="f172" y="f157"/>
                      <a:pt x="f172" y="f157"/>
                    </a:cubicBezTo>
                    <a:cubicBezTo>
                      <a:pt x="f172" y="f109"/>
                      <a:pt x="f54" y="f6"/>
                      <a:pt x="f54" y="f132"/>
                    </a:cubicBezTo>
                    <a:cubicBezTo>
                      <a:pt x="f54" y="f107"/>
                      <a:pt x="f57" y="f106"/>
                      <a:pt x="f57" y="f106"/>
                    </a:cubicBezTo>
                    <a:cubicBezTo>
                      <a:pt x="f57" y="f133"/>
                      <a:pt x="f57" y="f133"/>
                      <a:pt x="f57" y="f133"/>
                    </a:cubicBezTo>
                    <a:cubicBezTo>
                      <a:pt x="f54" y="f102"/>
                      <a:pt x="f54" y="f102"/>
                      <a:pt x="f54" y="f102"/>
                    </a:cubicBezTo>
                    <a:cubicBezTo>
                      <a:pt x="f57" y="f100"/>
                      <a:pt x="f57" y="f100"/>
                      <a:pt x="f57" y="f100"/>
                    </a:cubicBezTo>
                    <a:cubicBezTo>
                      <a:pt x="f172" y="f163"/>
                      <a:pt x="f172" y="f163"/>
                      <a:pt x="f172" y="f163"/>
                    </a:cubicBezTo>
                    <a:cubicBezTo>
                      <a:pt x="f53" y="f99"/>
                      <a:pt x="f53" y="f99"/>
                      <a:pt x="f53" y="f99"/>
                    </a:cubicBezTo>
                    <a:cubicBezTo>
                      <a:pt x="f53" y="f136"/>
                      <a:pt x="f53" y="f136"/>
                      <a:pt x="f53" y="f136"/>
                    </a:cubicBezTo>
                    <a:cubicBezTo>
                      <a:pt x="f53" y="f98"/>
                      <a:pt x="f53" y="f98"/>
                      <a:pt x="f53" y="f98"/>
                    </a:cubicBezTo>
                    <a:cubicBezTo>
                      <a:pt x="f54" y="f97"/>
                      <a:pt x="f54" y="f97"/>
                      <a:pt x="f54" y="f97"/>
                    </a:cubicBezTo>
                    <a:cubicBezTo>
                      <a:pt x="f54" y="f92"/>
                      <a:pt x="f54" y="f92"/>
                      <a:pt x="f54" y="f92"/>
                    </a:cubicBezTo>
                    <a:cubicBezTo>
                      <a:pt x="f55" y="f91"/>
                      <a:pt x="f55" y="f91"/>
                      <a:pt x="f55" y="f91"/>
                    </a:cubicBezTo>
                    <a:cubicBezTo>
                      <a:pt x="f147" y="f86"/>
                      <a:pt x="f147" y="f86"/>
                      <a:pt x="f147" y="f86"/>
                    </a:cubicBezTo>
                    <a:cubicBezTo>
                      <a:pt x="f147" y="f86"/>
                      <a:pt x="f54" y="f142"/>
                      <a:pt x="f172" y="f142"/>
                    </a:cubicBezTo>
                    <a:cubicBezTo>
                      <a:pt x="f52" y="f142"/>
                      <a:pt x="f53" y="f142"/>
                      <a:pt x="f53" y="f85"/>
                    </a:cubicBezTo>
                    <a:cubicBezTo>
                      <a:pt x="f53" y="f85"/>
                      <a:pt x="f52" y="f84"/>
                      <a:pt x="f52" y="f84"/>
                    </a:cubicBezTo>
                    <a:cubicBezTo>
                      <a:pt x="f52" y="f84"/>
                      <a:pt x="f58" y="f85"/>
                      <a:pt x="f58" y="f85"/>
                    </a:cubicBezTo>
                    <a:cubicBezTo>
                      <a:pt x="f59" y="f85"/>
                      <a:pt x="f59" y="f83"/>
                      <a:pt x="f59" y="f83"/>
                    </a:cubicBezTo>
                    <a:cubicBezTo>
                      <a:pt x="f59" y="f83"/>
                      <a:pt x="f36" y="f84"/>
                      <a:pt x="f36" y="f84"/>
                    </a:cubicBezTo>
                    <a:cubicBezTo>
                      <a:pt x="f38" y="f84"/>
                      <a:pt x="f27" y="f84"/>
                      <a:pt x="f27" y="f84"/>
                    </a:cubicBezTo>
                    <a:cubicBezTo>
                      <a:pt x="f27" y="f84"/>
                      <a:pt x="f27" y="f85"/>
                      <a:pt x="f27" y="f85"/>
                    </a:cubicBezTo>
                    <a:cubicBezTo>
                      <a:pt x="f32" y="f142"/>
                      <a:pt x="f27" y="f86"/>
                      <a:pt x="f28" y="f86"/>
                    </a:cubicBezTo>
                    <a:cubicBezTo>
                      <a:pt x="f28" y="f89"/>
                      <a:pt x="f38" y="f91"/>
                      <a:pt x="f38" y="f91"/>
                    </a:cubicBezTo>
                    <a:cubicBezTo>
                      <a:pt x="f36" y="f92"/>
                      <a:pt x="f36" y="f92"/>
                      <a:pt x="f36" y="f92"/>
                    </a:cubicBezTo>
                    <a:cubicBezTo>
                      <a:pt x="f50" y="f94"/>
                      <a:pt x="f50" y="f94"/>
                      <a:pt x="f50" y="f94"/>
                    </a:cubicBezTo>
                    <a:close/>
                    <a:moveTo>
                      <a:pt x="f38" y="f80"/>
                    </a:moveTo>
                    <a:cubicBezTo>
                      <a:pt x="f38" y="f80"/>
                      <a:pt x="f38" y="f80"/>
                      <a:pt x="f38" y="f80"/>
                    </a:cubicBezTo>
                    <a:cubicBezTo>
                      <a:pt x="f50" y="f80"/>
                      <a:pt x="f50" y="f80"/>
                      <a:pt x="f50" y="f80"/>
                    </a:cubicBezTo>
                    <a:cubicBezTo>
                      <a:pt x="f59" y="f145"/>
                      <a:pt x="f59" y="f145"/>
                      <a:pt x="f59" y="f145"/>
                    </a:cubicBezTo>
                    <a:cubicBezTo>
                      <a:pt x="f59" y="f145"/>
                      <a:pt x="f58" y="f78"/>
                      <a:pt x="f58" y="f74"/>
                    </a:cubicBezTo>
                    <a:cubicBezTo>
                      <a:pt x="f58" y="f74"/>
                      <a:pt x="f58" y="f72"/>
                      <a:pt x="f58" y="f72"/>
                    </a:cubicBezTo>
                    <a:cubicBezTo>
                      <a:pt x="f58" y="f70"/>
                      <a:pt x="f58" y="f70"/>
                      <a:pt x="f58" y="f70"/>
                    </a:cubicBezTo>
                    <a:cubicBezTo>
                      <a:pt x="f59" y="f69"/>
                      <a:pt x="f59" y="f69"/>
                      <a:pt x="f59" y="f69"/>
                    </a:cubicBezTo>
                    <a:cubicBezTo>
                      <a:pt x="f50" y="f67"/>
                      <a:pt x="f50" y="f67"/>
                      <a:pt x="f50" y="f67"/>
                    </a:cubicBezTo>
                    <a:cubicBezTo>
                      <a:pt x="f36" y="f65"/>
                      <a:pt x="f36" y="f65"/>
                      <a:pt x="f36" y="f65"/>
                    </a:cubicBezTo>
                    <a:cubicBezTo>
                      <a:pt x="f28" y="f65"/>
                      <a:pt x="f28" y="f65"/>
                      <a:pt x="f28" y="f65"/>
                    </a:cubicBezTo>
                    <a:cubicBezTo>
                      <a:pt x="f28" y="f65"/>
                      <a:pt x="f28" y="f146"/>
                      <a:pt x="f28" y="f146"/>
                    </a:cubicBezTo>
                    <a:cubicBezTo>
                      <a:pt x="f28" y="f67"/>
                      <a:pt x="f38" y="f68"/>
                      <a:pt x="f38" y="f68"/>
                    </a:cubicBezTo>
                    <a:cubicBezTo>
                      <a:pt x="f36" y="f69"/>
                      <a:pt x="f36" y="f69"/>
                      <a:pt x="f36" y="f69"/>
                    </a:cubicBezTo>
                    <a:cubicBezTo>
                      <a:pt x="f36" y="f70"/>
                      <a:pt x="f36" y="f70"/>
                      <a:pt x="f36" y="f70"/>
                    </a:cubicBezTo>
                    <a:cubicBezTo>
                      <a:pt x="f38" y="f71"/>
                      <a:pt x="f38" y="f71"/>
                      <a:pt x="f38" y="f71"/>
                    </a:cubicBezTo>
                    <a:cubicBezTo>
                      <a:pt x="f28" y="f74"/>
                      <a:pt x="f28" y="f74"/>
                      <a:pt x="f28" y="f74"/>
                    </a:cubicBezTo>
                    <a:cubicBezTo>
                      <a:pt x="f38" y="f145"/>
                      <a:pt x="f38" y="f145"/>
                      <a:pt x="f38" y="f145"/>
                    </a:cubicBezTo>
                    <a:cubicBezTo>
                      <a:pt x="f38" y="f80"/>
                      <a:pt x="f38" y="f80"/>
                      <a:pt x="f38" y="f80"/>
                    </a:cubicBezTo>
                    <a:close/>
                    <a:moveTo>
                      <a:pt x="f51" y="f120"/>
                    </a:moveTo>
                    <a:cubicBezTo>
                      <a:pt x="f51" y="f120"/>
                      <a:pt x="f51" y="f120"/>
                      <a:pt x="f51" y="f120"/>
                    </a:cubicBezTo>
                    <a:cubicBezTo>
                      <a:pt x="f52" y="f167"/>
                      <a:pt x="f52" y="f167"/>
                      <a:pt x="f52" y="f167"/>
                    </a:cubicBezTo>
                    <a:cubicBezTo>
                      <a:pt x="f53" y="f164"/>
                      <a:pt x="f53" y="f164"/>
                      <a:pt x="f53" y="f164"/>
                    </a:cubicBezTo>
                    <a:cubicBezTo>
                      <a:pt x="f53" y="f164"/>
                      <a:pt x="f54" y="f168"/>
                      <a:pt x="f54" y="f164"/>
                    </a:cubicBezTo>
                    <a:cubicBezTo>
                      <a:pt x="f54" y="f165"/>
                      <a:pt x="f172" y="f167"/>
                      <a:pt x="f54" y="f166"/>
                    </a:cubicBezTo>
                    <a:cubicBezTo>
                      <a:pt x="f54" y="f117"/>
                      <a:pt x="f57" y="f116"/>
                      <a:pt x="f57" y="f119"/>
                    </a:cubicBezTo>
                    <a:cubicBezTo>
                      <a:pt x="f57" y="f118"/>
                      <a:pt x="f56" y="f127"/>
                      <a:pt x="f56" y="f115"/>
                    </a:cubicBezTo>
                    <a:cubicBezTo>
                      <a:pt x="f55" y="f161"/>
                      <a:pt x="f147" y="f130"/>
                      <a:pt x="f147" y="f159"/>
                    </a:cubicBezTo>
                    <a:cubicBezTo>
                      <a:pt x="f147" y="f159"/>
                      <a:pt x="f60" y="f112"/>
                      <a:pt x="f60" y="f111"/>
                    </a:cubicBezTo>
                    <a:cubicBezTo>
                      <a:pt x="f60" y="f111"/>
                      <a:pt x="f60" y="f109"/>
                      <a:pt x="f60" y="f109"/>
                    </a:cubicBezTo>
                    <a:cubicBezTo>
                      <a:pt x="f60" y="f109"/>
                      <a:pt x="f147" y="f107"/>
                      <a:pt x="f147" y="f107"/>
                    </a:cubicBezTo>
                    <a:cubicBezTo>
                      <a:pt x="f55" y="f6"/>
                      <a:pt x="f55" y="f6"/>
                      <a:pt x="f55" y="f6"/>
                    </a:cubicBezTo>
                    <a:cubicBezTo>
                      <a:pt x="f55" y="f157"/>
                      <a:pt x="f55" y="f157"/>
                      <a:pt x="f55" y="f157"/>
                    </a:cubicBezTo>
                    <a:cubicBezTo>
                      <a:pt x="f57" y="f114"/>
                      <a:pt x="f57" y="f114"/>
                      <a:pt x="f57" y="f114"/>
                    </a:cubicBezTo>
                    <a:cubicBezTo>
                      <a:pt x="f54" y="f130"/>
                      <a:pt x="f54" y="f130"/>
                      <a:pt x="f54" y="f130"/>
                    </a:cubicBezTo>
                    <a:cubicBezTo>
                      <a:pt x="f53" y="f161"/>
                      <a:pt x="f53" y="f161"/>
                      <a:pt x="f53" y="f161"/>
                    </a:cubicBezTo>
                    <a:cubicBezTo>
                      <a:pt x="f53" y="f115"/>
                      <a:pt x="f53" y="f115"/>
                      <a:pt x="f53" y="f115"/>
                    </a:cubicBezTo>
                    <a:cubicBezTo>
                      <a:pt x="f53" y="f118"/>
                      <a:pt x="f53" y="f118"/>
                      <a:pt x="f53" y="f118"/>
                    </a:cubicBezTo>
                    <a:cubicBezTo>
                      <a:pt x="f52" y="f119"/>
                      <a:pt x="f52" y="f119"/>
                      <a:pt x="f52" y="f119"/>
                    </a:cubicBezTo>
                    <a:cubicBezTo>
                      <a:pt x="f52" y="f116"/>
                      <a:pt x="f52" y="f116"/>
                      <a:pt x="f52" y="f116"/>
                    </a:cubicBezTo>
                    <a:cubicBezTo>
                      <a:pt x="f51" y="f120"/>
                      <a:pt x="f51" y="f120"/>
                      <a:pt x="f51" y="f120"/>
                    </a:cubicBezTo>
                    <a:close/>
                    <a:moveTo>
                      <a:pt x="f38" y="f159"/>
                    </a:moveTo>
                    <a:cubicBezTo>
                      <a:pt x="f38" y="f159"/>
                      <a:pt x="f38" y="f159"/>
                      <a:pt x="f38" y="f159"/>
                    </a:cubicBezTo>
                    <a:cubicBezTo>
                      <a:pt x="f36" y="f130"/>
                      <a:pt x="f36" y="f130"/>
                      <a:pt x="f36" y="f130"/>
                    </a:cubicBezTo>
                    <a:cubicBezTo>
                      <a:pt x="f36" y="f130"/>
                      <a:pt x="f50" y="f115"/>
                      <a:pt x="f59" y="f115"/>
                    </a:cubicBezTo>
                    <a:cubicBezTo>
                      <a:pt x="f59" y="f115"/>
                      <a:pt x="f52" y="f130"/>
                      <a:pt x="f52" y="f130"/>
                    </a:cubicBezTo>
                    <a:cubicBezTo>
                      <a:pt x="f52" y="f114"/>
                      <a:pt x="f52" y="f114"/>
                      <a:pt x="f52" y="f114"/>
                    </a:cubicBezTo>
                    <a:cubicBezTo>
                      <a:pt x="f53" y="f111"/>
                      <a:pt x="f53" y="f111"/>
                      <a:pt x="f53" y="f111"/>
                    </a:cubicBezTo>
                    <a:cubicBezTo>
                      <a:pt x="f58" y="f112"/>
                      <a:pt x="f58" y="f112"/>
                      <a:pt x="f58" y="f112"/>
                    </a:cubicBezTo>
                    <a:cubicBezTo>
                      <a:pt x="f50" y="f159"/>
                      <a:pt x="f50" y="f159"/>
                      <a:pt x="f50" y="f159"/>
                    </a:cubicBezTo>
                    <a:cubicBezTo>
                      <a:pt x="f38" y="f159"/>
                      <a:pt x="f38" y="f159"/>
                      <a:pt x="f38" y="f159"/>
                    </a:cubicBezTo>
                    <a:close/>
                    <a:moveTo>
                      <a:pt x="f24" y="f160"/>
                    </a:moveTo>
                    <a:cubicBezTo>
                      <a:pt x="f24" y="f160"/>
                      <a:pt x="f24" y="f160"/>
                      <a:pt x="f24" y="f160"/>
                    </a:cubicBezTo>
                    <a:cubicBezTo>
                      <a:pt x="f24" y="f160"/>
                      <a:pt x="f25" y="f127"/>
                      <a:pt x="f25" y="f127"/>
                    </a:cubicBezTo>
                    <a:cubicBezTo>
                      <a:pt x="f44" y="f127"/>
                      <a:pt x="f48" y="f118"/>
                      <a:pt x="f48" y="f118"/>
                    </a:cubicBezTo>
                    <a:cubicBezTo>
                      <a:pt x="f29" y="f116"/>
                      <a:pt x="f29" y="f116"/>
                      <a:pt x="f29" y="f116"/>
                    </a:cubicBezTo>
                    <a:cubicBezTo>
                      <a:pt x="f29" y="f116"/>
                      <a:pt x="f29" y="f120"/>
                      <a:pt x="f32" y="f120"/>
                    </a:cubicBezTo>
                    <a:cubicBezTo>
                      <a:pt x="f32" y="f120"/>
                      <a:pt x="f28" y="f116"/>
                      <a:pt x="f28" y="f116"/>
                    </a:cubicBezTo>
                    <a:cubicBezTo>
                      <a:pt x="f38" y="f118"/>
                      <a:pt x="f38" y="f118"/>
                      <a:pt x="f38" y="f118"/>
                    </a:cubicBezTo>
                    <a:cubicBezTo>
                      <a:pt x="f38" y="f118"/>
                      <a:pt x="f27" y="f118"/>
                      <a:pt x="f27" y="f118"/>
                    </a:cubicBezTo>
                    <a:cubicBezTo>
                      <a:pt x="f32" y="f118"/>
                      <a:pt x="f29" y="f115"/>
                      <a:pt x="f29" y="f115"/>
                    </a:cubicBezTo>
                    <a:cubicBezTo>
                      <a:pt x="f29" y="f115"/>
                      <a:pt x="f41" y="f115"/>
                      <a:pt x="f41" y="f115"/>
                    </a:cubicBezTo>
                    <a:cubicBezTo>
                      <a:pt x="f48" y="f115"/>
                      <a:pt x="f25" y="f160"/>
                      <a:pt x="f25" y="f160"/>
                    </a:cubicBezTo>
                    <a:cubicBezTo>
                      <a:pt x="f24" y="f160"/>
                      <a:pt x="f24" y="f160"/>
                      <a:pt x="f24" y="f160"/>
                    </a:cubicBezTo>
                    <a:close/>
                    <a:moveTo>
                      <a:pt x="f88" y="f114"/>
                    </a:moveTo>
                    <a:cubicBezTo>
                      <a:pt x="f88" y="f114"/>
                      <a:pt x="f88" y="f114"/>
                      <a:pt x="f88" y="f114"/>
                    </a:cubicBezTo>
                    <a:cubicBezTo>
                      <a:pt x="f45" y="f159"/>
                      <a:pt x="f45" y="f159"/>
                      <a:pt x="f45" y="f159"/>
                    </a:cubicBezTo>
                    <a:cubicBezTo>
                      <a:pt x="f16" y="f130"/>
                      <a:pt x="f16" y="f130"/>
                      <a:pt x="f16" y="f130"/>
                    </a:cubicBezTo>
                    <a:cubicBezTo>
                      <a:pt x="f18" y="f160"/>
                      <a:pt x="f18" y="f160"/>
                      <a:pt x="f18" y="f160"/>
                    </a:cubicBezTo>
                    <a:cubicBezTo>
                      <a:pt x="f16" y="f115"/>
                      <a:pt x="f16" y="f115"/>
                      <a:pt x="f16" y="f115"/>
                    </a:cubicBezTo>
                    <a:cubicBezTo>
                      <a:pt x="f16" y="f115"/>
                      <a:pt x="f151" y="f118"/>
                      <a:pt x="f18" y="f127"/>
                    </a:cubicBezTo>
                    <a:cubicBezTo>
                      <a:pt x="f46" y="f127"/>
                      <a:pt x="f46" y="f127"/>
                      <a:pt x="f46" y="f127"/>
                    </a:cubicBezTo>
                    <a:cubicBezTo>
                      <a:pt x="f46" y="f127"/>
                      <a:pt x="f76" y="f118"/>
                      <a:pt x="f76" y="f118"/>
                    </a:cubicBezTo>
                    <a:cubicBezTo>
                      <a:pt x="f47" y="f119"/>
                      <a:pt x="f75" y="f119"/>
                      <a:pt x="f20" y="f119"/>
                    </a:cubicBezTo>
                    <a:cubicBezTo>
                      <a:pt x="f73" y="f119"/>
                      <a:pt x="f73" y="f118"/>
                      <a:pt x="f73" y="f118"/>
                    </a:cubicBezTo>
                    <a:cubicBezTo>
                      <a:pt x="f73" y="f127"/>
                      <a:pt x="f73" y="f115"/>
                      <a:pt x="f73" y="f115"/>
                    </a:cubicBezTo>
                    <a:cubicBezTo>
                      <a:pt x="f20" y="f160"/>
                      <a:pt x="f20" y="f160"/>
                      <a:pt x="f20" y="f160"/>
                    </a:cubicBezTo>
                    <a:cubicBezTo>
                      <a:pt x="f75" y="f159"/>
                      <a:pt x="f75" y="f159"/>
                      <a:pt x="f75" y="f159"/>
                    </a:cubicBezTo>
                    <a:cubicBezTo>
                      <a:pt x="f46" y="f114"/>
                      <a:pt x="f46" y="f114"/>
                      <a:pt x="f46" y="f114"/>
                    </a:cubicBezTo>
                    <a:cubicBezTo>
                      <a:pt x="f151" y="f111"/>
                      <a:pt x="f151" y="f111"/>
                      <a:pt x="f151" y="f111"/>
                    </a:cubicBezTo>
                    <a:cubicBezTo>
                      <a:pt x="f14" y="f110"/>
                      <a:pt x="f14" y="f110"/>
                      <a:pt x="f14" y="f110"/>
                    </a:cubicBezTo>
                    <a:cubicBezTo>
                      <a:pt x="f88" y="f110"/>
                      <a:pt x="f88" y="f110"/>
                      <a:pt x="f88" y="f110"/>
                    </a:cubicBezTo>
                    <a:cubicBezTo>
                      <a:pt x="f88" y="f114"/>
                      <a:pt x="f88" y="f114"/>
                      <a:pt x="f88" y="f114"/>
                    </a:cubicBezTo>
                    <a:close/>
                    <a:moveTo>
                      <a:pt x="f172" y="f37"/>
                    </a:moveTo>
                    <a:cubicBezTo>
                      <a:pt x="f172" y="f37"/>
                      <a:pt x="f172" y="f37"/>
                      <a:pt x="f172" y="f37"/>
                    </a:cubicBezTo>
                    <a:cubicBezTo>
                      <a:pt x="f172" y="f39"/>
                      <a:pt x="f172" y="f39"/>
                      <a:pt x="f172" y="f39"/>
                    </a:cubicBezTo>
                    <a:cubicBezTo>
                      <a:pt x="f172" y="f39"/>
                      <a:pt x="f54" y="f39"/>
                      <a:pt x="f54" y="f39"/>
                    </a:cubicBezTo>
                    <a:cubicBezTo>
                      <a:pt x="f54" y="f39"/>
                      <a:pt x="f57" y="f39"/>
                      <a:pt x="f57" y="f39"/>
                    </a:cubicBezTo>
                    <a:cubicBezTo>
                      <a:pt x="f57" y="f39"/>
                      <a:pt x="f55" y="f40"/>
                      <a:pt x="f55" y="f40"/>
                    </a:cubicBezTo>
                    <a:cubicBezTo>
                      <a:pt x="f55" y="f125"/>
                      <a:pt x="f147" y="f40"/>
                      <a:pt x="f147" y="f40"/>
                    </a:cubicBezTo>
                    <a:cubicBezTo>
                      <a:pt x="f60" y="f40"/>
                      <a:pt x="f60" y="f39"/>
                      <a:pt x="f60" y="f37"/>
                    </a:cubicBezTo>
                    <a:cubicBezTo>
                      <a:pt x="f60" y="f37"/>
                      <a:pt x="f61" y="f13"/>
                      <a:pt x="f61" y="f13"/>
                    </a:cubicBezTo>
                    <a:cubicBezTo>
                      <a:pt x="f61" y="f13"/>
                      <a:pt x="f64" y="f150"/>
                      <a:pt x="f64" y="f150"/>
                    </a:cubicBezTo>
                    <a:cubicBezTo>
                      <a:pt x="f64" y="f126"/>
                      <a:pt x="f62" y="f126"/>
                      <a:pt x="f62" y="f126"/>
                    </a:cubicBezTo>
                    <a:cubicBezTo>
                      <a:pt x="f62" y="f126"/>
                      <a:pt x="f147" y="f150"/>
                      <a:pt x="f147" y="f150"/>
                    </a:cubicBezTo>
                    <a:cubicBezTo>
                      <a:pt x="f147" y="f150"/>
                      <a:pt x="f57" y="f35"/>
                      <a:pt x="f57" y="f35"/>
                    </a:cubicBezTo>
                    <a:lnTo>
                      <a:pt x="f172" y="f37"/>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9" name="Freeform 144">
                <a:extLst>
                  <a:ext uri="{FF2B5EF4-FFF2-40B4-BE49-F238E27FC236}">
                    <a16:creationId xmlns:a16="http://schemas.microsoft.com/office/drawing/2014/main" id="{04587CFD-C782-4C34-9766-EBC5D6A18456}"/>
                  </a:ext>
                </a:extLst>
              </p:cNvPr>
              <p:cNvSpPr/>
              <p:nvPr/>
            </p:nvSpPr>
            <p:spPr>
              <a:xfrm>
                <a:off x="2211769" y="2920959"/>
                <a:ext cx="370048" cy="419636"/>
              </a:xfrm>
              <a:custGeom>
                <a:avLst/>
                <a:gdLst>
                  <a:gd name="f0" fmla="val 10800000"/>
                  <a:gd name="f1" fmla="val 5400000"/>
                  <a:gd name="f2" fmla="val 180"/>
                  <a:gd name="f3" fmla="val w"/>
                  <a:gd name="f4" fmla="val h"/>
                  <a:gd name="f5" fmla="val 0"/>
                  <a:gd name="f6" fmla="val 136"/>
                  <a:gd name="f7" fmla="val 159"/>
                  <a:gd name="f8" fmla="val 72"/>
                  <a:gd name="f9" fmla="val 35"/>
                  <a:gd name="f10" fmla="val 71"/>
                  <a:gd name="f11" fmla="val 33"/>
                  <a:gd name="f12" fmla="val 69"/>
                  <a:gd name="f13" fmla="val 66"/>
                  <a:gd name="f14" fmla="val 70"/>
                  <a:gd name="f15" fmla="val 31"/>
                  <a:gd name="f16" fmla="val 30"/>
                  <a:gd name="f17" fmla="val 73"/>
                  <a:gd name="f18" fmla="val 28"/>
                  <a:gd name="f19" fmla="val 75"/>
                  <a:gd name="f20" fmla="val 25"/>
                  <a:gd name="f21" fmla="val 77"/>
                  <a:gd name="f22" fmla="val 23"/>
                  <a:gd name="f23" fmla="val 78"/>
                  <a:gd name="f24" fmla="val 22"/>
                  <a:gd name="f25" fmla="val 79"/>
                  <a:gd name="f26" fmla="val 83"/>
                  <a:gd name="f27" fmla="val 20"/>
                  <a:gd name="f28" fmla="val 87"/>
                  <a:gd name="f29" fmla="val 18"/>
                  <a:gd name="f30" fmla="val 88"/>
                  <a:gd name="f31" fmla="val 89"/>
                  <a:gd name="f32" fmla="val 96"/>
                  <a:gd name="f33" fmla="val 17"/>
                  <a:gd name="f34" fmla="val 103"/>
                  <a:gd name="f35" fmla="val 19"/>
                  <a:gd name="f36" fmla="val 105"/>
                  <a:gd name="f37" fmla="val 107"/>
                  <a:gd name="f38" fmla="val 109"/>
                  <a:gd name="f39" fmla="val 110"/>
                  <a:gd name="f40" fmla="val 111"/>
                  <a:gd name="f41" fmla="val 113"/>
                  <a:gd name="f42" fmla="val 117"/>
                  <a:gd name="f43" fmla="val 120"/>
                  <a:gd name="f44" fmla="val 21"/>
                  <a:gd name="f45" fmla="val 121"/>
                  <a:gd name="f46" fmla="val 126"/>
                  <a:gd name="f47" fmla="val 26"/>
                  <a:gd name="f48" fmla="val 125"/>
                  <a:gd name="f49" fmla="val 29"/>
                  <a:gd name="f50" fmla="val 129"/>
                  <a:gd name="f51" fmla="val 36"/>
                  <a:gd name="f52" fmla="val 37"/>
                  <a:gd name="f53" fmla="val 43"/>
                  <a:gd name="f54" fmla="val 49"/>
                  <a:gd name="f55" fmla="val 124"/>
                  <a:gd name="f56" fmla="val 50"/>
                  <a:gd name="f57" fmla="val 54"/>
                  <a:gd name="f58" fmla="val 59"/>
                  <a:gd name="f59" fmla="val 63"/>
                  <a:gd name="f60" fmla="val 123"/>
                  <a:gd name="f61" fmla="val 62"/>
                  <a:gd name="f62" fmla="val 122"/>
                  <a:gd name="f63" fmla="val 60"/>
                  <a:gd name="f64" fmla="val 61"/>
                  <a:gd name="f65" fmla="val 64"/>
                  <a:gd name="f66" fmla="val 115"/>
                  <a:gd name="f67" fmla="val 65"/>
                  <a:gd name="f68" fmla="val 112"/>
                  <a:gd name="f69" fmla="val 67"/>
                  <a:gd name="f70" fmla="val 114"/>
                  <a:gd name="f71" fmla="val 119"/>
                  <a:gd name="f72" fmla="val 76"/>
                  <a:gd name="f73" fmla="val 80"/>
                  <a:gd name="f74" fmla="val 81"/>
                  <a:gd name="f75" fmla="val 82"/>
                  <a:gd name="f76" fmla="val 84"/>
                  <a:gd name="f77" fmla="val 86"/>
                  <a:gd name="f78" fmla="val 118"/>
                  <a:gd name="f79" fmla="val 116"/>
                  <a:gd name="f80" fmla="val 91"/>
                  <a:gd name="f81" fmla="val 94"/>
                  <a:gd name="f82" fmla="val 97"/>
                  <a:gd name="f83" fmla="val 98"/>
                  <a:gd name="f84" fmla="val 100"/>
                  <a:gd name="f85" fmla="val 108"/>
                  <a:gd name="f86" fmla="val 101"/>
                  <a:gd name="f87" fmla="val 104"/>
                  <a:gd name="f88" fmla="val 99"/>
                  <a:gd name="f89" fmla="val 92"/>
                  <a:gd name="f90" fmla="val 106"/>
                  <a:gd name="f91" fmla="val 90"/>
                  <a:gd name="f92" fmla="val 93"/>
                  <a:gd name="f93" fmla="val 95"/>
                  <a:gd name="f94" fmla="val 127"/>
                  <a:gd name="f95" fmla="val 128"/>
                  <a:gd name="f96" fmla="val 130"/>
                  <a:gd name="f97" fmla="val 132"/>
                  <a:gd name="f98" fmla="val 133"/>
                  <a:gd name="f99" fmla="val 135"/>
                  <a:gd name="f100" fmla="val 138"/>
                  <a:gd name="f101" fmla="val 139"/>
                  <a:gd name="f102" fmla="val 141"/>
                  <a:gd name="f103" fmla="val 85"/>
                  <a:gd name="f104" fmla="val 142"/>
                  <a:gd name="f105" fmla="val 143"/>
                  <a:gd name="f106" fmla="val 144"/>
                  <a:gd name="f107" fmla="val 146"/>
                  <a:gd name="f108" fmla="val 147"/>
                  <a:gd name="f109" fmla="val 148"/>
                  <a:gd name="f110" fmla="val 149"/>
                  <a:gd name="f111" fmla="val 150"/>
                  <a:gd name="f112" fmla="val 152"/>
                  <a:gd name="f113" fmla="val 153"/>
                  <a:gd name="f114" fmla="val 154"/>
                  <a:gd name="f115" fmla="val 155"/>
                  <a:gd name="f116" fmla="val 156"/>
                  <a:gd name="f117" fmla="val 157"/>
                  <a:gd name="f118" fmla="val 158"/>
                  <a:gd name="f119" fmla="val 74"/>
                  <a:gd name="f120" fmla="val 151"/>
                  <a:gd name="f121" fmla="val 145"/>
                  <a:gd name="f122" fmla="val 140"/>
                  <a:gd name="f123" fmla="val 137"/>
                  <a:gd name="f124" fmla="val 134"/>
                  <a:gd name="f125" fmla="val 68"/>
                  <a:gd name="f126" fmla="val 58"/>
                  <a:gd name="f127" fmla="val 57"/>
                  <a:gd name="f128" fmla="val 56"/>
                  <a:gd name="f129" fmla="val 55"/>
                  <a:gd name="f130" fmla="val 52"/>
                  <a:gd name="f131" fmla="val 51"/>
                  <a:gd name="f132" fmla="val 48"/>
                  <a:gd name="f133" fmla="val 46"/>
                  <a:gd name="f134" fmla="val 47"/>
                  <a:gd name="f135" fmla="val 45"/>
                  <a:gd name="f136" fmla="val 44"/>
                  <a:gd name="f137" fmla="val 42"/>
                  <a:gd name="f138" fmla="val 41"/>
                  <a:gd name="f139" fmla="val 39"/>
                  <a:gd name="f140" fmla="val 38"/>
                  <a:gd name="f141" fmla="val 32"/>
                  <a:gd name="f142" fmla="val 34"/>
                  <a:gd name="f143" fmla="val 27"/>
                  <a:gd name="f144" fmla="val 24"/>
                  <a:gd name="f145" fmla="val 16"/>
                  <a:gd name="f146" fmla="val 15"/>
                  <a:gd name="f147" fmla="val 14"/>
                  <a:gd name="f148" fmla="val 13"/>
                  <a:gd name="f149" fmla="val 9"/>
                  <a:gd name="f150" fmla="val 8"/>
                  <a:gd name="f151" fmla="val 6"/>
                  <a:gd name="f152" fmla="val 5"/>
                  <a:gd name="f153" fmla="val 3"/>
                  <a:gd name="f154" fmla="val 2"/>
                  <a:gd name="f155" fmla="val 1"/>
                  <a:gd name="f156" fmla="val 4"/>
                  <a:gd name="f157" fmla="val 7"/>
                  <a:gd name="f158" fmla="val 10"/>
                  <a:gd name="f159" fmla="val 11"/>
                  <a:gd name="f160" fmla="val 12"/>
                  <a:gd name="f161" fmla="val 102"/>
                  <a:gd name="f162" fmla="val 40"/>
                  <a:gd name="f163" fmla="val 53"/>
                  <a:gd name="f164" fmla="val 131"/>
                  <a:gd name="f165" fmla="+- 0 0 -90"/>
                  <a:gd name="f166" fmla="*/ f3 1 136"/>
                  <a:gd name="f167" fmla="*/ f4 1 159"/>
                  <a:gd name="f168" fmla="val f5"/>
                  <a:gd name="f169" fmla="val f6"/>
                  <a:gd name="f170" fmla="val f7"/>
                  <a:gd name="f171" fmla="*/ f165 f0 1"/>
                  <a:gd name="f172" fmla="+- f170 0 f168"/>
                  <a:gd name="f173" fmla="+- f169 0 f168"/>
                  <a:gd name="f174" fmla="*/ f171 1 f2"/>
                  <a:gd name="f175" fmla="*/ f173 1 136"/>
                  <a:gd name="f176" fmla="*/ f172 1 159"/>
                  <a:gd name="f177" fmla="*/ 75 f173 1"/>
                  <a:gd name="f178" fmla="*/ 25 f172 1"/>
                  <a:gd name="f179" fmla="*/ 117 f173 1"/>
                  <a:gd name="f180" fmla="*/ 17 f172 1"/>
                  <a:gd name="f181" fmla="*/ 125 f173 1"/>
                  <a:gd name="f182" fmla="*/ 49 f172 1"/>
                  <a:gd name="f183" fmla="*/ 112 f173 1"/>
                  <a:gd name="f184" fmla="*/ 67 f172 1"/>
                  <a:gd name="f185" fmla="*/ 121 f173 1"/>
                  <a:gd name="f186" fmla="*/ 84 f172 1"/>
                  <a:gd name="f187" fmla="*/ 114 f173 1"/>
                  <a:gd name="f188" fmla="*/ 97 f172 1"/>
                  <a:gd name="f189" fmla="*/ 96 f173 1"/>
                  <a:gd name="f190" fmla="*/ 100 f172 1"/>
                  <a:gd name="f191" fmla="*/ 90 f173 1"/>
                  <a:gd name="f192" fmla="*/ 108 f172 1"/>
                  <a:gd name="f193" fmla="*/ 92 f173 1"/>
                  <a:gd name="f194" fmla="*/ 130 f172 1"/>
                  <a:gd name="f195" fmla="*/ 85 f173 1"/>
                  <a:gd name="f196" fmla="*/ 141 f172 1"/>
                  <a:gd name="f197" fmla="*/ 88 f173 1"/>
                  <a:gd name="f198" fmla="*/ 149 f172 1"/>
                  <a:gd name="f199" fmla="*/ 159 f172 1"/>
                  <a:gd name="f200" fmla="*/ 76 f173 1"/>
                  <a:gd name="f201" fmla="*/ 148 f172 1"/>
                  <a:gd name="f202" fmla="*/ 69 f173 1"/>
                  <a:gd name="f203" fmla="*/ 128 f172 1"/>
                  <a:gd name="f204" fmla="*/ 56 f173 1"/>
                  <a:gd name="f205" fmla="*/ 121 f172 1"/>
                  <a:gd name="f206" fmla="*/ 42 f173 1"/>
                  <a:gd name="f207" fmla="*/ 119 f172 1"/>
                  <a:gd name="f208" fmla="*/ 27 f173 1"/>
                  <a:gd name="f209" fmla="*/ 13 f173 1"/>
                  <a:gd name="f210" fmla="*/ 6 f173 1"/>
                  <a:gd name="f211" fmla="*/ 112 f172 1"/>
                  <a:gd name="f212" fmla="*/ 22 f173 1"/>
                  <a:gd name="f213" fmla="*/ 114 f172 1"/>
                  <a:gd name="f214" fmla="*/ 116 f172 1"/>
                  <a:gd name="f215" fmla="*/ 9 f173 1"/>
                  <a:gd name="f216" fmla="*/ 111 f172 1"/>
                  <a:gd name="f217" fmla="*/ 15 f173 1"/>
                  <a:gd name="f218" fmla="*/ 103 f172 1"/>
                  <a:gd name="f219" fmla="*/ 25 f173 1"/>
                  <a:gd name="f220" fmla="*/ 105 f172 1"/>
                  <a:gd name="f221" fmla="*/ 20 f173 1"/>
                  <a:gd name="f222" fmla="*/ 102 f172 1"/>
                  <a:gd name="f223" fmla="*/ 96 f172 1"/>
                  <a:gd name="f224" fmla="*/ 32 f173 1"/>
                  <a:gd name="f225" fmla="*/ 104 f172 1"/>
                  <a:gd name="f226" fmla="*/ 48 f173 1"/>
                  <a:gd name="f227" fmla="*/ 30 f173 1"/>
                  <a:gd name="f228" fmla="*/ 95 f172 1"/>
                  <a:gd name="f229" fmla="*/ 37 f173 1"/>
                  <a:gd name="f230" fmla="*/ 73 f172 1"/>
                  <a:gd name="f231" fmla="*/ 58 f173 1"/>
                  <a:gd name="f232" fmla="*/ 37 f172 1"/>
                  <a:gd name="f233" fmla="*/ 67 f173 1"/>
                  <a:gd name="f234" fmla="*/ 52 f172 1"/>
                  <a:gd name="f235" fmla="*/ 61 f173 1"/>
                  <a:gd name="f236" fmla="*/ 64 f172 1"/>
                  <a:gd name="f237" fmla="*/ 74 f172 1"/>
                  <a:gd name="f238" fmla="*/ 66 f173 1"/>
                  <a:gd name="f239" fmla="*/ 66 f172 1"/>
                  <a:gd name="f240" fmla="*/ 65 f172 1"/>
                  <a:gd name="f241" fmla="*/ 77 f173 1"/>
                  <a:gd name="f242" fmla="*/ 51 f172 1"/>
                  <a:gd name="f243" fmla="*/ 71 f173 1"/>
                  <a:gd name="f244" fmla="*/ 41 f172 1"/>
                  <a:gd name="f245" fmla="*/ 134 f173 1"/>
                  <a:gd name="f246" fmla="*/ 0 f172 1"/>
                  <a:gd name="f247" fmla="*/ 118 f173 1"/>
                  <a:gd name="f248" fmla="*/ 6 f172 1"/>
                  <a:gd name="f249" fmla="*/ 111 f173 1"/>
                  <a:gd name="f250" fmla="*/ 8 f172 1"/>
                  <a:gd name="f251" fmla="*/ 9 f172 1"/>
                  <a:gd name="f252" fmla="*/ 12 f172 1"/>
                  <a:gd name="f253" fmla="*/ 98 f173 1"/>
                  <a:gd name="f254" fmla="*/ 13 f172 1"/>
                  <a:gd name="f255" fmla="*/ 93 f173 1"/>
                  <a:gd name="f256" fmla="*/ 91 f173 1"/>
                  <a:gd name="f257" fmla="*/ 81 f173 1"/>
                  <a:gd name="f258" fmla="*/ 14 f172 1"/>
                  <a:gd name="f259" fmla="*/ 78 f173 1"/>
                  <a:gd name="f260" fmla="*/ 22 f172 1"/>
                  <a:gd name="f261" fmla="*/ 60 f173 1"/>
                  <a:gd name="f262" fmla="*/ 18 f172 1"/>
                  <a:gd name="f263" fmla="*/ 54 f173 1"/>
                  <a:gd name="f264" fmla="*/ 94 f172 1"/>
                  <a:gd name="f265" fmla="*/ 29 f173 1"/>
                  <a:gd name="f266" fmla="*/ 101 f172 1"/>
                  <a:gd name="f267" fmla="*/ 74 f173 1"/>
                  <a:gd name="f268" fmla="*/ 72 f172 1"/>
                  <a:gd name="f269" fmla="+- f174 0 f1"/>
                  <a:gd name="f270" fmla="*/ f177 1 136"/>
                  <a:gd name="f271" fmla="*/ f178 1 159"/>
                  <a:gd name="f272" fmla="*/ f179 1 136"/>
                  <a:gd name="f273" fmla="*/ f180 1 159"/>
                  <a:gd name="f274" fmla="*/ f181 1 136"/>
                  <a:gd name="f275" fmla="*/ f182 1 159"/>
                  <a:gd name="f276" fmla="*/ f183 1 136"/>
                  <a:gd name="f277" fmla="*/ f184 1 159"/>
                  <a:gd name="f278" fmla="*/ f185 1 136"/>
                  <a:gd name="f279" fmla="*/ f186 1 159"/>
                  <a:gd name="f280" fmla="*/ f187 1 136"/>
                  <a:gd name="f281" fmla="*/ f188 1 159"/>
                  <a:gd name="f282" fmla="*/ f189 1 136"/>
                  <a:gd name="f283" fmla="*/ f190 1 159"/>
                  <a:gd name="f284" fmla="*/ f191 1 136"/>
                  <a:gd name="f285" fmla="*/ f192 1 159"/>
                  <a:gd name="f286" fmla="*/ f193 1 136"/>
                  <a:gd name="f287" fmla="*/ f194 1 159"/>
                  <a:gd name="f288" fmla="*/ f195 1 136"/>
                  <a:gd name="f289" fmla="*/ f196 1 159"/>
                  <a:gd name="f290" fmla="*/ f197 1 136"/>
                  <a:gd name="f291" fmla="*/ f198 1 159"/>
                  <a:gd name="f292" fmla="*/ f199 1 159"/>
                  <a:gd name="f293" fmla="*/ f200 1 136"/>
                  <a:gd name="f294" fmla="*/ f201 1 159"/>
                  <a:gd name="f295" fmla="*/ f202 1 136"/>
                  <a:gd name="f296" fmla="*/ f203 1 159"/>
                  <a:gd name="f297" fmla="*/ f204 1 136"/>
                  <a:gd name="f298" fmla="*/ f205 1 159"/>
                  <a:gd name="f299" fmla="*/ f206 1 136"/>
                  <a:gd name="f300" fmla="*/ f207 1 159"/>
                  <a:gd name="f301" fmla="*/ f208 1 136"/>
                  <a:gd name="f302" fmla="*/ f209 1 136"/>
                  <a:gd name="f303" fmla="*/ f210 1 136"/>
                  <a:gd name="f304" fmla="*/ f211 1 159"/>
                  <a:gd name="f305" fmla="*/ f212 1 136"/>
                  <a:gd name="f306" fmla="*/ f213 1 159"/>
                  <a:gd name="f307" fmla="*/ f214 1 159"/>
                  <a:gd name="f308" fmla="*/ f215 1 136"/>
                  <a:gd name="f309" fmla="*/ f216 1 159"/>
                  <a:gd name="f310" fmla="*/ f217 1 136"/>
                  <a:gd name="f311" fmla="*/ f218 1 159"/>
                  <a:gd name="f312" fmla="*/ f219 1 136"/>
                  <a:gd name="f313" fmla="*/ f220 1 159"/>
                  <a:gd name="f314" fmla="*/ f221 1 136"/>
                  <a:gd name="f315" fmla="*/ f222 1 159"/>
                  <a:gd name="f316" fmla="*/ f223 1 159"/>
                  <a:gd name="f317" fmla="*/ f224 1 136"/>
                  <a:gd name="f318" fmla="*/ f225 1 159"/>
                  <a:gd name="f319" fmla="*/ f226 1 136"/>
                  <a:gd name="f320" fmla="*/ f227 1 136"/>
                  <a:gd name="f321" fmla="*/ f228 1 159"/>
                  <a:gd name="f322" fmla="*/ f229 1 136"/>
                  <a:gd name="f323" fmla="*/ f230 1 159"/>
                  <a:gd name="f324" fmla="*/ f231 1 136"/>
                  <a:gd name="f325" fmla="*/ f232 1 159"/>
                  <a:gd name="f326" fmla="*/ f233 1 136"/>
                  <a:gd name="f327" fmla="*/ f234 1 159"/>
                  <a:gd name="f328" fmla="*/ f235 1 136"/>
                  <a:gd name="f329" fmla="*/ f236 1 159"/>
                  <a:gd name="f330" fmla="*/ f237 1 159"/>
                  <a:gd name="f331" fmla="*/ f238 1 136"/>
                  <a:gd name="f332" fmla="*/ f239 1 159"/>
                  <a:gd name="f333" fmla="*/ f240 1 159"/>
                  <a:gd name="f334" fmla="*/ f241 1 136"/>
                  <a:gd name="f335" fmla="*/ f242 1 159"/>
                  <a:gd name="f336" fmla="*/ f243 1 136"/>
                  <a:gd name="f337" fmla="*/ f244 1 159"/>
                  <a:gd name="f338" fmla="*/ f245 1 136"/>
                  <a:gd name="f339" fmla="*/ f246 1 159"/>
                  <a:gd name="f340" fmla="*/ f247 1 136"/>
                  <a:gd name="f341" fmla="*/ f248 1 159"/>
                  <a:gd name="f342" fmla="*/ f249 1 136"/>
                  <a:gd name="f343" fmla="*/ f250 1 159"/>
                  <a:gd name="f344" fmla="*/ f251 1 159"/>
                  <a:gd name="f345" fmla="*/ f252 1 159"/>
                  <a:gd name="f346" fmla="*/ f253 1 136"/>
                  <a:gd name="f347" fmla="*/ f254 1 159"/>
                  <a:gd name="f348" fmla="*/ f255 1 136"/>
                  <a:gd name="f349" fmla="*/ f256 1 136"/>
                  <a:gd name="f350" fmla="*/ f257 1 136"/>
                  <a:gd name="f351" fmla="*/ f258 1 159"/>
                  <a:gd name="f352" fmla="*/ f259 1 136"/>
                  <a:gd name="f353" fmla="*/ f260 1 159"/>
                  <a:gd name="f354" fmla="*/ f261 1 136"/>
                  <a:gd name="f355" fmla="*/ f262 1 159"/>
                  <a:gd name="f356" fmla="*/ f263 1 136"/>
                  <a:gd name="f357" fmla="*/ f264 1 159"/>
                  <a:gd name="f358" fmla="*/ f265 1 136"/>
                  <a:gd name="f359" fmla="*/ f266 1 159"/>
                  <a:gd name="f360" fmla="*/ f267 1 136"/>
                  <a:gd name="f361" fmla="*/ f268 1 159"/>
                  <a:gd name="f362" fmla="*/ 0 1 f175"/>
                  <a:gd name="f363" fmla="*/ f169 1 f175"/>
                  <a:gd name="f364" fmla="*/ 0 1 f176"/>
                  <a:gd name="f365" fmla="*/ f170 1 f176"/>
                  <a:gd name="f366" fmla="*/ f270 1 f175"/>
                  <a:gd name="f367" fmla="*/ f271 1 f176"/>
                  <a:gd name="f368" fmla="*/ f272 1 f175"/>
                  <a:gd name="f369" fmla="*/ f273 1 f176"/>
                  <a:gd name="f370" fmla="*/ f274 1 f175"/>
                  <a:gd name="f371" fmla="*/ f275 1 f176"/>
                  <a:gd name="f372" fmla="*/ f276 1 f175"/>
                  <a:gd name="f373" fmla="*/ f277 1 f176"/>
                  <a:gd name="f374" fmla="*/ f278 1 f175"/>
                  <a:gd name="f375" fmla="*/ f279 1 f176"/>
                  <a:gd name="f376" fmla="*/ f280 1 f175"/>
                  <a:gd name="f377" fmla="*/ f281 1 f176"/>
                  <a:gd name="f378" fmla="*/ f282 1 f175"/>
                  <a:gd name="f379" fmla="*/ f283 1 f176"/>
                  <a:gd name="f380" fmla="*/ f284 1 f175"/>
                  <a:gd name="f381" fmla="*/ f285 1 f176"/>
                  <a:gd name="f382" fmla="*/ f286 1 f175"/>
                  <a:gd name="f383" fmla="*/ f287 1 f176"/>
                  <a:gd name="f384" fmla="*/ f288 1 f175"/>
                  <a:gd name="f385" fmla="*/ f289 1 f176"/>
                  <a:gd name="f386" fmla="*/ f290 1 f175"/>
                  <a:gd name="f387" fmla="*/ f291 1 f176"/>
                  <a:gd name="f388" fmla="*/ f292 1 f176"/>
                  <a:gd name="f389" fmla="*/ f293 1 f175"/>
                  <a:gd name="f390" fmla="*/ f294 1 f176"/>
                  <a:gd name="f391" fmla="*/ f295 1 f175"/>
                  <a:gd name="f392" fmla="*/ f296 1 f176"/>
                  <a:gd name="f393" fmla="*/ f297 1 f175"/>
                  <a:gd name="f394" fmla="*/ f298 1 f176"/>
                  <a:gd name="f395" fmla="*/ f299 1 f175"/>
                  <a:gd name="f396" fmla="*/ f300 1 f176"/>
                  <a:gd name="f397" fmla="*/ f301 1 f175"/>
                  <a:gd name="f398" fmla="*/ f302 1 f175"/>
                  <a:gd name="f399" fmla="*/ f303 1 f175"/>
                  <a:gd name="f400" fmla="*/ f304 1 f176"/>
                  <a:gd name="f401" fmla="*/ f305 1 f175"/>
                  <a:gd name="f402" fmla="*/ f306 1 f176"/>
                  <a:gd name="f403" fmla="*/ f307 1 f176"/>
                  <a:gd name="f404" fmla="*/ f308 1 f175"/>
                  <a:gd name="f405" fmla="*/ f309 1 f176"/>
                  <a:gd name="f406" fmla="*/ f310 1 f175"/>
                  <a:gd name="f407" fmla="*/ f311 1 f176"/>
                  <a:gd name="f408" fmla="*/ f312 1 f175"/>
                  <a:gd name="f409" fmla="*/ f313 1 f176"/>
                  <a:gd name="f410" fmla="*/ f314 1 f175"/>
                  <a:gd name="f411" fmla="*/ f315 1 f176"/>
                  <a:gd name="f412" fmla="*/ f316 1 f176"/>
                  <a:gd name="f413" fmla="*/ f317 1 f175"/>
                  <a:gd name="f414" fmla="*/ f318 1 f176"/>
                  <a:gd name="f415" fmla="*/ f319 1 f175"/>
                  <a:gd name="f416" fmla="*/ f320 1 f175"/>
                  <a:gd name="f417" fmla="*/ f321 1 f176"/>
                  <a:gd name="f418" fmla="*/ f322 1 f175"/>
                  <a:gd name="f419" fmla="*/ f323 1 f176"/>
                  <a:gd name="f420" fmla="*/ f324 1 f175"/>
                  <a:gd name="f421" fmla="*/ f325 1 f176"/>
                  <a:gd name="f422" fmla="*/ f326 1 f175"/>
                  <a:gd name="f423" fmla="*/ f327 1 f176"/>
                  <a:gd name="f424" fmla="*/ f328 1 f175"/>
                  <a:gd name="f425" fmla="*/ f329 1 f176"/>
                  <a:gd name="f426" fmla="*/ f330 1 f176"/>
                  <a:gd name="f427" fmla="*/ f331 1 f175"/>
                  <a:gd name="f428" fmla="*/ f332 1 f176"/>
                  <a:gd name="f429" fmla="*/ f333 1 f176"/>
                  <a:gd name="f430" fmla="*/ f334 1 f175"/>
                  <a:gd name="f431" fmla="*/ f335 1 f176"/>
                  <a:gd name="f432" fmla="*/ f336 1 f175"/>
                  <a:gd name="f433" fmla="*/ f337 1 f176"/>
                  <a:gd name="f434" fmla="*/ f338 1 f175"/>
                  <a:gd name="f435" fmla="*/ f339 1 f176"/>
                  <a:gd name="f436" fmla="*/ f340 1 f175"/>
                  <a:gd name="f437" fmla="*/ f341 1 f176"/>
                  <a:gd name="f438" fmla="*/ f342 1 f175"/>
                  <a:gd name="f439" fmla="*/ f343 1 f176"/>
                  <a:gd name="f440" fmla="*/ f344 1 f176"/>
                  <a:gd name="f441" fmla="*/ f345 1 f176"/>
                  <a:gd name="f442" fmla="*/ f346 1 f175"/>
                  <a:gd name="f443" fmla="*/ f347 1 f176"/>
                  <a:gd name="f444" fmla="*/ f348 1 f175"/>
                  <a:gd name="f445" fmla="*/ f349 1 f175"/>
                  <a:gd name="f446" fmla="*/ f350 1 f175"/>
                  <a:gd name="f447" fmla="*/ f351 1 f176"/>
                  <a:gd name="f448" fmla="*/ f352 1 f175"/>
                  <a:gd name="f449" fmla="*/ f353 1 f176"/>
                  <a:gd name="f450" fmla="*/ f354 1 f175"/>
                  <a:gd name="f451" fmla="*/ f355 1 f176"/>
                  <a:gd name="f452" fmla="*/ f356 1 f175"/>
                  <a:gd name="f453" fmla="*/ f357 1 f176"/>
                  <a:gd name="f454" fmla="*/ f358 1 f175"/>
                  <a:gd name="f455" fmla="*/ f359 1 f176"/>
                  <a:gd name="f456" fmla="*/ f360 1 f175"/>
                  <a:gd name="f457" fmla="*/ f361 1 f176"/>
                  <a:gd name="f458" fmla="*/ f362 f166 1"/>
                  <a:gd name="f459" fmla="*/ f363 f166 1"/>
                  <a:gd name="f460" fmla="*/ f365 f167 1"/>
                  <a:gd name="f461" fmla="*/ f364 f167 1"/>
                  <a:gd name="f462" fmla="*/ f366 f166 1"/>
                  <a:gd name="f463" fmla="*/ f367 f167 1"/>
                  <a:gd name="f464" fmla="*/ f368 f166 1"/>
                  <a:gd name="f465" fmla="*/ f369 f167 1"/>
                  <a:gd name="f466" fmla="*/ f370 f166 1"/>
                  <a:gd name="f467" fmla="*/ f371 f167 1"/>
                  <a:gd name="f468" fmla="*/ f372 f166 1"/>
                  <a:gd name="f469" fmla="*/ f373 f167 1"/>
                  <a:gd name="f470" fmla="*/ f374 f166 1"/>
                  <a:gd name="f471" fmla="*/ f375 f167 1"/>
                  <a:gd name="f472" fmla="*/ f376 f166 1"/>
                  <a:gd name="f473" fmla="*/ f377 f167 1"/>
                  <a:gd name="f474" fmla="*/ f378 f166 1"/>
                  <a:gd name="f475" fmla="*/ f379 f167 1"/>
                  <a:gd name="f476" fmla="*/ f380 f166 1"/>
                  <a:gd name="f477" fmla="*/ f381 f167 1"/>
                  <a:gd name="f478" fmla="*/ f382 f166 1"/>
                  <a:gd name="f479" fmla="*/ f383 f167 1"/>
                  <a:gd name="f480" fmla="*/ f384 f166 1"/>
                  <a:gd name="f481" fmla="*/ f385 f167 1"/>
                  <a:gd name="f482" fmla="*/ f386 f166 1"/>
                  <a:gd name="f483" fmla="*/ f387 f167 1"/>
                  <a:gd name="f484" fmla="*/ f388 f167 1"/>
                  <a:gd name="f485" fmla="*/ f389 f166 1"/>
                  <a:gd name="f486" fmla="*/ f390 f167 1"/>
                  <a:gd name="f487" fmla="*/ f391 f166 1"/>
                  <a:gd name="f488" fmla="*/ f392 f167 1"/>
                  <a:gd name="f489" fmla="*/ f393 f166 1"/>
                  <a:gd name="f490" fmla="*/ f394 f167 1"/>
                  <a:gd name="f491" fmla="*/ f395 f166 1"/>
                  <a:gd name="f492" fmla="*/ f396 f167 1"/>
                  <a:gd name="f493" fmla="*/ f397 f166 1"/>
                  <a:gd name="f494" fmla="*/ f398 f166 1"/>
                  <a:gd name="f495" fmla="*/ f399 f166 1"/>
                  <a:gd name="f496" fmla="*/ f400 f167 1"/>
                  <a:gd name="f497" fmla="*/ f401 f166 1"/>
                  <a:gd name="f498" fmla="*/ f402 f167 1"/>
                  <a:gd name="f499" fmla="*/ f403 f167 1"/>
                  <a:gd name="f500" fmla="*/ f404 f166 1"/>
                  <a:gd name="f501" fmla="*/ f405 f167 1"/>
                  <a:gd name="f502" fmla="*/ f406 f166 1"/>
                  <a:gd name="f503" fmla="*/ f407 f167 1"/>
                  <a:gd name="f504" fmla="*/ f408 f166 1"/>
                  <a:gd name="f505" fmla="*/ f409 f167 1"/>
                  <a:gd name="f506" fmla="*/ f410 f166 1"/>
                  <a:gd name="f507" fmla="*/ f411 f167 1"/>
                  <a:gd name="f508" fmla="*/ f412 f167 1"/>
                  <a:gd name="f509" fmla="*/ f413 f166 1"/>
                  <a:gd name="f510" fmla="*/ f414 f167 1"/>
                  <a:gd name="f511" fmla="*/ f415 f166 1"/>
                  <a:gd name="f512" fmla="*/ f416 f166 1"/>
                  <a:gd name="f513" fmla="*/ f417 f167 1"/>
                  <a:gd name="f514" fmla="*/ f418 f166 1"/>
                  <a:gd name="f515" fmla="*/ f419 f167 1"/>
                  <a:gd name="f516" fmla="*/ f420 f166 1"/>
                  <a:gd name="f517" fmla="*/ f421 f167 1"/>
                  <a:gd name="f518" fmla="*/ f422 f166 1"/>
                  <a:gd name="f519" fmla="*/ f423 f167 1"/>
                  <a:gd name="f520" fmla="*/ f424 f166 1"/>
                  <a:gd name="f521" fmla="*/ f425 f167 1"/>
                  <a:gd name="f522" fmla="*/ f426 f167 1"/>
                  <a:gd name="f523" fmla="*/ f427 f166 1"/>
                  <a:gd name="f524" fmla="*/ f428 f167 1"/>
                  <a:gd name="f525" fmla="*/ f429 f167 1"/>
                  <a:gd name="f526" fmla="*/ f430 f166 1"/>
                  <a:gd name="f527" fmla="*/ f431 f167 1"/>
                  <a:gd name="f528" fmla="*/ f432 f166 1"/>
                  <a:gd name="f529" fmla="*/ f433 f167 1"/>
                  <a:gd name="f530" fmla="*/ f434 f166 1"/>
                  <a:gd name="f531" fmla="*/ f435 f167 1"/>
                  <a:gd name="f532" fmla="*/ f436 f166 1"/>
                  <a:gd name="f533" fmla="*/ f437 f167 1"/>
                  <a:gd name="f534" fmla="*/ f438 f166 1"/>
                  <a:gd name="f535" fmla="*/ f439 f167 1"/>
                  <a:gd name="f536" fmla="*/ f440 f167 1"/>
                  <a:gd name="f537" fmla="*/ f441 f167 1"/>
                  <a:gd name="f538" fmla="*/ f442 f166 1"/>
                  <a:gd name="f539" fmla="*/ f443 f167 1"/>
                  <a:gd name="f540" fmla="*/ f444 f166 1"/>
                  <a:gd name="f541" fmla="*/ f445 f166 1"/>
                  <a:gd name="f542" fmla="*/ f446 f166 1"/>
                  <a:gd name="f543" fmla="*/ f447 f167 1"/>
                  <a:gd name="f544" fmla="*/ f448 f166 1"/>
                  <a:gd name="f545" fmla="*/ f449 f167 1"/>
                  <a:gd name="f546" fmla="*/ f450 f166 1"/>
                  <a:gd name="f547" fmla="*/ f451 f167 1"/>
                  <a:gd name="f548" fmla="*/ f452 f166 1"/>
                  <a:gd name="f549" fmla="*/ f453 f167 1"/>
                  <a:gd name="f550" fmla="*/ f454 f166 1"/>
                  <a:gd name="f551" fmla="*/ f455 f167 1"/>
                  <a:gd name="f552" fmla="*/ f456 f166 1"/>
                  <a:gd name="f553" fmla="*/ f457 f167 1"/>
                </a:gdLst>
                <a:ahLst/>
                <a:cxnLst>
                  <a:cxn ang="3cd4">
                    <a:pos x="hc" y="t"/>
                  </a:cxn>
                  <a:cxn ang="0">
                    <a:pos x="r" y="vc"/>
                  </a:cxn>
                  <a:cxn ang="cd4">
                    <a:pos x="hc" y="b"/>
                  </a:cxn>
                  <a:cxn ang="cd2">
                    <a:pos x="l" y="vc"/>
                  </a:cxn>
                  <a:cxn ang="f269">
                    <a:pos x="f462" y="f463"/>
                  </a:cxn>
                  <a:cxn ang="f269">
                    <a:pos x="f464" y="f465"/>
                  </a:cxn>
                  <a:cxn ang="f269">
                    <a:pos x="f466" y="f467"/>
                  </a:cxn>
                  <a:cxn ang="f269">
                    <a:pos x="f468" y="f469"/>
                  </a:cxn>
                  <a:cxn ang="f269">
                    <a:pos x="f470" y="f471"/>
                  </a:cxn>
                  <a:cxn ang="f269">
                    <a:pos x="f472" y="f473"/>
                  </a:cxn>
                  <a:cxn ang="f269">
                    <a:pos x="f474" y="f475"/>
                  </a:cxn>
                  <a:cxn ang="f269">
                    <a:pos x="f476" y="f477"/>
                  </a:cxn>
                  <a:cxn ang="f269">
                    <a:pos x="f478" y="f479"/>
                  </a:cxn>
                  <a:cxn ang="f269">
                    <a:pos x="f480" y="f481"/>
                  </a:cxn>
                  <a:cxn ang="f269">
                    <a:pos x="f482" y="f483"/>
                  </a:cxn>
                  <a:cxn ang="f269">
                    <a:pos x="f480" y="f484"/>
                  </a:cxn>
                  <a:cxn ang="f269">
                    <a:pos x="f485" y="f486"/>
                  </a:cxn>
                  <a:cxn ang="f269">
                    <a:pos x="f487" y="f488"/>
                  </a:cxn>
                  <a:cxn ang="f269">
                    <a:pos x="f489" y="f490"/>
                  </a:cxn>
                  <a:cxn ang="f269">
                    <a:pos x="f491" y="f492"/>
                  </a:cxn>
                  <a:cxn ang="f269">
                    <a:pos x="f493" y="f490"/>
                  </a:cxn>
                  <a:cxn ang="f269">
                    <a:pos x="f494" y="f490"/>
                  </a:cxn>
                  <a:cxn ang="f269">
                    <a:pos x="f495" y="f496"/>
                  </a:cxn>
                  <a:cxn ang="f269">
                    <a:pos x="f497" y="f498"/>
                  </a:cxn>
                  <a:cxn ang="f269">
                    <a:pos x="f493" y="f499"/>
                  </a:cxn>
                  <a:cxn ang="f269">
                    <a:pos x="f500" y="f501"/>
                  </a:cxn>
                  <a:cxn ang="f269">
                    <a:pos x="f502" y="f503"/>
                  </a:cxn>
                  <a:cxn ang="f269">
                    <a:pos x="f504" y="f501"/>
                  </a:cxn>
                  <a:cxn ang="f269">
                    <a:pos x="f497" y="f505"/>
                  </a:cxn>
                  <a:cxn ang="f269">
                    <a:pos x="f506" y="f507"/>
                  </a:cxn>
                  <a:cxn ang="f269">
                    <a:pos x="f506" y="f508"/>
                  </a:cxn>
                  <a:cxn ang="f269">
                    <a:pos x="f509" y="f510"/>
                  </a:cxn>
                  <a:cxn ang="f269">
                    <a:pos x="f511" y="f475"/>
                  </a:cxn>
                  <a:cxn ang="f269">
                    <a:pos x="f512" y="f513"/>
                  </a:cxn>
                  <a:cxn ang="f269">
                    <a:pos x="f514" y="f515"/>
                  </a:cxn>
                  <a:cxn ang="f269">
                    <a:pos x="f516" y="f517"/>
                  </a:cxn>
                  <a:cxn ang="f269">
                    <a:pos x="f518" y="f519"/>
                  </a:cxn>
                  <a:cxn ang="f269">
                    <a:pos x="f520" y="f521"/>
                  </a:cxn>
                  <a:cxn ang="f269">
                    <a:pos x="f518" y="f522"/>
                  </a:cxn>
                  <a:cxn ang="f269">
                    <a:pos x="f523" y="f524"/>
                  </a:cxn>
                  <a:cxn ang="f269">
                    <a:pos x="f480" y="f525"/>
                  </a:cxn>
                  <a:cxn ang="f269">
                    <a:pos x="f526" y="f527"/>
                  </a:cxn>
                  <a:cxn ang="f269">
                    <a:pos x="f528" y="f529"/>
                  </a:cxn>
                  <a:cxn ang="f269">
                    <a:pos x="f530" y="f531"/>
                  </a:cxn>
                  <a:cxn ang="f269">
                    <a:pos x="f532" y="f533"/>
                  </a:cxn>
                  <a:cxn ang="f269">
                    <a:pos x="f534" y="f535"/>
                  </a:cxn>
                  <a:cxn ang="f269">
                    <a:pos x="f468" y="f536"/>
                  </a:cxn>
                  <a:cxn ang="f269">
                    <a:pos x="f474" y="f537"/>
                  </a:cxn>
                  <a:cxn ang="f269">
                    <a:pos x="f538" y="f539"/>
                  </a:cxn>
                  <a:cxn ang="f269">
                    <a:pos x="f540" y="f539"/>
                  </a:cxn>
                  <a:cxn ang="f269">
                    <a:pos x="f541" y="f539"/>
                  </a:cxn>
                  <a:cxn ang="f269">
                    <a:pos x="f542" y="f543"/>
                  </a:cxn>
                  <a:cxn ang="f269">
                    <a:pos x="f544" y="f543"/>
                  </a:cxn>
                  <a:cxn ang="f269">
                    <a:pos x="f489" y="f545"/>
                  </a:cxn>
                  <a:cxn ang="f269">
                    <a:pos x="f546" y="f547"/>
                  </a:cxn>
                  <a:cxn ang="f269">
                    <a:pos x="f548" y="f463"/>
                  </a:cxn>
                  <a:cxn ang="f269">
                    <a:pos x="f497" y="f549"/>
                  </a:cxn>
                  <a:cxn ang="f269">
                    <a:pos x="f550" y="f551"/>
                  </a:cxn>
                  <a:cxn ang="f269">
                    <a:pos x="f512" y="f473"/>
                  </a:cxn>
                  <a:cxn ang="f269">
                    <a:pos x="f506" y="f549"/>
                  </a:cxn>
                  <a:cxn ang="f269">
                    <a:pos x="f485" y="f522"/>
                  </a:cxn>
                  <a:cxn ang="f269">
                    <a:pos x="f552" y="f553"/>
                  </a:cxn>
                </a:cxnLst>
                <a:rect l="f458" t="f461" r="f459" b="f460"/>
                <a:pathLst>
                  <a:path w="136" h="159">
                    <a:moveTo>
                      <a:pt x="f8" y="f9"/>
                    </a:moveTo>
                    <a:cubicBezTo>
                      <a:pt x="f10" y="f11"/>
                      <a:pt x="f10" y="f11"/>
                      <a:pt x="f10" y="f11"/>
                    </a:cubicBezTo>
                    <a:cubicBezTo>
                      <a:pt x="f12" y="f11"/>
                      <a:pt x="f12" y="f11"/>
                      <a:pt x="f12" y="f11"/>
                    </a:cubicBezTo>
                    <a:cubicBezTo>
                      <a:pt x="f13" y="f9"/>
                      <a:pt x="f13" y="f9"/>
                      <a:pt x="f13" y="f9"/>
                    </a:cubicBezTo>
                    <a:cubicBezTo>
                      <a:pt x="f13" y="f11"/>
                      <a:pt x="f13" y="f11"/>
                      <a:pt x="f13" y="f11"/>
                    </a:cubicBezTo>
                    <a:cubicBezTo>
                      <a:pt x="f14" y="f15"/>
                      <a:pt x="f14" y="f15"/>
                      <a:pt x="f14" y="f15"/>
                    </a:cubicBezTo>
                    <a:cubicBezTo>
                      <a:pt x="f8" y="f16"/>
                      <a:pt x="f8" y="f16"/>
                      <a:pt x="f8" y="f16"/>
                    </a:cubicBezTo>
                    <a:cubicBezTo>
                      <a:pt x="f17" y="f18"/>
                      <a:pt x="f17" y="f18"/>
                      <a:pt x="f17" y="f18"/>
                    </a:cubicBezTo>
                    <a:cubicBezTo>
                      <a:pt x="f19" y="f20"/>
                      <a:pt x="f19" y="f20"/>
                      <a:pt x="f19" y="f20"/>
                    </a:cubicBezTo>
                    <a:cubicBezTo>
                      <a:pt x="f19" y="f20"/>
                      <a:pt x="f21" y="f22"/>
                      <a:pt x="f23" y="f24"/>
                    </a:cubicBezTo>
                    <a:cubicBezTo>
                      <a:pt x="f25" y="f24"/>
                      <a:pt x="f26" y="f27"/>
                      <a:pt x="f26" y="f27"/>
                    </a:cubicBezTo>
                    <a:cubicBezTo>
                      <a:pt x="f26" y="f27"/>
                      <a:pt x="f28" y="f29"/>
                      <a:pt x="f30" y="f29"/>
                    </a:cubicBezTo>
                    <a:cubicBezTo>
                      <a:pt x="f31" y="f29"/>
                      <a:pt x="f32" y="f33"/>
                      <a:pt x="f32" y="f33"/>
                    </a:cubicBezTo>
                    <a:cubicBezTo>
                      <a:pt x="f34" y="f35"/>
                      <a:pt x="f34" y="f35"/>
                      <a:pt x="f34" y="f35"/>
                    </a:cubicBezTo>
                    <a:cubicBezTo>
                      <a:pt x="f34" y="f35"/>
                      <a:pt x="f36" y="f33"/>
                      <a:pt x="f37" y="f33"/>
                    </a:cubicBezTo>
                    <a:cubicBezTo>
                      <a:pt x="f37" y="f33"/>
                      <a:pt x="f38" y="f29"/>
                      <a:pt x="f39" y="f29"/>
                    </a:cubicBezTo>
                    <a:cubicBezTo>
                      <a:pt x="f40" y="f29"/>
                      <a:pt x="f41" y="f33"/>
                      <a:pt x="f41" y="f33"/>
                    </a:cubicBezTo>
                    <a:cubicBezTo>
                      <a:pt x="f42" y="f33"/>
                      <a:pt x="f42" y="f33"/>
                      <a:pt x="f42" y="f33"/>
                    </a:cubicBezTo>
                    <a:cubicBezTo>
                      <a:pt x="f43" y="f44"/>
                      <a:pt x="f43" y="f44"/>
                      <a:pt x="f43" y="f44"/>
                    </a:cubicBezTo>
                    <a:cubicBezTo>
                      <a:pt x="f45" y="f20"/>
                      <a:pt x="f45" y="f20"/>
                      <a:pt x="f45" y="f20"/>
                    </a:cubicBezTo>
                    <a:cubicBezTo>
                      <a:pt x="f46" y="f47"/>
                      <a:pt x="f46" y="f47"/>
                      <a:pt x="f46" y="f47"/>
                    </a:cubicBezTo>
                    <a:cubicBezTo>
                      <a:pt x="f46" y="f47"/>
                      <a:pt x="f48" y="f18"/>
                      <a:pt x="f48" y="f49"/>
                    </a:cubicBezTo>
                    <a:cubicBezTo>
                      <a:pt x="f46" y="f49"/>
                      <a:pt x="f50" y="f16"/>
                      <a:pt x="f50" y="f16"/>
                    </a:cubicBezTo>
                    <a:cubicBezTo>
                      <a:pt x="f50" y="f15"/>
                      <a:pt x="f50" y="f15"/>
                      <a:pt x="f50" y="f15"/>
                    </a:cubicBezTo>
                    <a:cubicBezTo>
                      <a:pt x="f50" y="f15"/>
                      <a:pt x="f50" y="f9"/>
                      <a:pt x="f50" y="f51"/>
                    </a:cubicBezTo>
                    <a:cubicBezTo>
                      <a:pt x="f50" y="f52"/>
                      <a:pt x="f50" y="f53"/>
                      <a:pt x="f50" y="f53"/>
                    </a:cubicBezTo>
                    <a:cubicBezTo>
                      <a:pt x="f50" y="f53"/>
                      <a:pt x="f46" y="f54"/>
                      <a:pt x="f48" y="f54"/>
                    </a:cubicBezTo>
                    <a:cubicBezTo>
                      <a:pt x="f55" y="f56"/>
                      <a:pt x="f48" y="f57"/>
                      <a:pt x="f48" y="f57"/>
                    </a:cubicBezTo>
                    <a:cubicBezTo>
                      <a:pt x="f55" y="f58"/>
                      <a:pt x="f55" y="f58"/>
                      <a:pt x="f55" y="f58"/>
                    </a:cubicBezTo>
                    <a:cubicBezTo>
                      <a:pt x="f55" y="f58"/>
                      <a:pt x="f55" y="f59"/>
                      <a:pt x="f60" y="f61"/>
                    </a:cubicBezTo>
                    <a:cubicBezTo>
                      <a:pt x="f62" y="f61"/>
                      <a:pt x="f42" y="f63"/>
                      <a:pt x="f42" y="f63"/>
                    </a:cubicBezTo>
                    <a:cubicBezTo>
                      <a:pt x="f41" y="f64"/>
                      <a:pt x="f41" y="f64"/>
                      <a:pt x="f41" y="f64"/>
                    </a:cubicBezTo>
                    <a:cubicBezTo>
                      <a:pt x="f41" y="f65"/>
                      <a:pt x="f41" y="f65"/>
                      <a:pt x="f41" y="f65"/>
                    </a:cubicBezTo>
                    <a:cubicBezTo>
                      <a:pt x="f66" y="f67"/>
                      <a:pt x="f66" y="f67"/>
                      <a:pt x="f66" y="f67"/>
                    </a:cubicBezTo>
                    <a:cubicBezTo>
                      <a:pt x="f68" y="f67"/>
                      <a:pt x="f68" y="f67"/>
                      <a:pt x="f68" y="f67"/>
                    </a:cubicBezTo>
                    <a:cubicBezTo>
                      <a:pt x="f68" y="f69"/>
                      <a:pt x="f68" y="f69"/>
                      <a:pt x="f68" y="f69"/>
                    </a:cubicBezTo>
                    <a:cubicBezTo>
                      <a:pt x="f68" y="f69"/>
                      <a:pt x="f41" y="f12"/>
                      <a:pt x="f70" y="f14"/>
                    </a:cubicBezTo>
                    <a:cubicBezTo>
                      <a:pt x="f70" y="f10"/>
                      <a:pt x="f42" y="f10"/>
                      <a:pt x="f42" y="f10"/>
                    </a:cubicBezTo>
                    <a:cubicBezTo>
                      <a:pt x="f71" y="f17"/>
                      <a:pt x="f71" y="f17"/>
                      <a:pt x="f71" y="f17"/>
                    </a:cubicBezTo>
                    <a:cubicBezTo>
                      <a:pt x="f62" y="f8"/>
                      <a:pt x="f62" y="f8"/>
                      <a:pt x="f62" y="f8"/>
                    </a:cubicBezTo>
                    <a:cubicBezTo>
                      <a:pt x="f55" y="f72"/>
                      <a:pt x="f55" y="f72"/>
                      <a:pt x="f55" y="f72"/>
                    </a:cubicBezTo>
                    <a:cubicBezTo>
                      <a:pt x="f60" y="f23"/>
                      <a:pt x="f60" y="f23"/>
                      <a:pt x="f60" y="f23"/>
                    </a:cubicBezTo>
                    <a:cubicBezTo>
                      <a:pt x="f60" y="f23"/>
                      <a:pt x="f60" y="f73"/>
                      <a:pt x="f60" y="f74"/>
                    </a:cubicBezTo>
                    <a:cubicBezTo>
                      <a:pt x="f60" y="f75"/>
                      <a:pt x="f55" y="f26"/>
                      <a:pt x="f60" y="f26"/>
                    </a:cubicBezTo>
                    <a:cubicBezTo>
                      <a:pt x="f60" y="f26"/>
                      <a:pt x="f45" y="f76"/>
                      <a:pt x="f45" y="f76"/>
                    </a:cubicBezTo>
                    <a:cubicBezTo>
                      <a:pt x="f43" y="f77"/>
                      <a:pt x="f43" y="f77"/>
                      <a:pt x="f43" y="f77"/>
                    </a:cubicBezTo>
                    <a:cubicBezTo>
                      <a:pt x="f43" y="f77"/>
                      <a:pt x="f78" y="f28"/>
                      <a:pt x="f42" y="f28"/>
                    </a:cubicBezTo>
                    <a:cubicBezTo>
                      <a:pt x="f79" y="f30"/>
                      <a:pt x="f79" y="f30"/>
                      <a:pt x="f79" y="f31"/>
                    </a:cubicBezTo>
                    <a:cubicBezTo>
                      <a:pt x="f79" y="f31"/>
                      <a:pt x="f68" y="f30"/>
                      <a:pt x="f68" y="f30"/>
                    </a:cubicBezTo>
                    <a:cubicBezTo>
                      <a:pt x="f68" y="f80"/>
                      <a:pt x="f68" y="f80"/>
                      <a:pt x="f68" y="f80"/>
                    </a:cubicBezTo>
                    <a:cubicBezTo>
                      <a:pt x="f39" y="f80"/>
                      <a:pt x="f39" y="f80"/>
                      <a:pt x="f39" y="f80"/>
                    </a:cubicBezTo>
                    <a:cubicBezTo>
                      <a:pt x="f68" y="f81"/>
                      <a:pt x="f68" y="f81"/>
                      <a:pt x="f68" y="f81"/>
                    </a:cubicBezTo>
                    <a:cubicBezTo>
                      <a:pt x="f66" y="f32"/>
                      <a:pt x="f66" y="f32"/>
                      <a:pt x="f66" y="f32"/>
                    </a:cubicBezTo>
                    <a:cubicBezTo>
                      <a:pt x="f70" y="f82"/>
                      <a:pt x="f70" y="f82"/>
                      <a:pt x="f70" y="f82"/>
                    </a:cubicBezTo>
                    <a:cubicBezTo>
                      <a:pt x="f68" y="f83"/>
                      <a:pt x="f68" y="f83"/>
                      <a:pt x="f68" y="f83"/>
                    </a:cubicBezTo>
                    <a:cubicBezTo>
                      <a:pt x="f40" y="f84"/>
                      <a:pt x="f40" y="f84"/>
                      <a:pt x="f40" y="f84"/>
                    </a:cubicBezTo>
                    <a:cubicBezTo>
                      <a:pt x="f85" y="f84"/>
                      <a:pt x="f85" y="f84"/>
                      <a:pt x="f85" y="f84"/>
                    </a:cubicBezTo>
                    <a:cubicBezTo>
                      <a:pt x="f36" y="f86"/>
                      <a:pt x="f36" y="f86"/>
                      <a:pt x="f36" y="f86"/>
                    </a:cubicBezTo>
                    <a:cubicBezTo>
                      <a:pt x="f87" y="f86"/>
                      <a:pt x="f87" y="f86"/>
                      <a:pt x="f87" y="f86"/>
                    </a:cubicBezTo>
                    <a:cubicBezTo>
                      <a:pt x="f86" y="f86"/>
                      <a:pt x="f86" y="f86"/>
                      <a:pt x="f86" y="f86"/>
                    </a:cubicBezTo>
                    <a:cubicBezTo>
                      <a:pt x="f84" y="f34"/>
                      <a:pt x="f84" y="f34"/>
                      <a:pt x="f84" y="f34"/>
                    </a:cubicBezTo>
                    <a:cubicBezTo>
                      <a:pt x="f88" y="f86"/>
                      <a:pt x="f88" y="f86"/>
                      <a:pt x="f88" y="f86"/>
                    </a:cubicBezTo>
                    <a:cubicBezTo>
                      <a:pt x="f32" y="f84"/>
                      <a:pt x="f32" y="f84"/>
                      <a:pt x="f32" y="f84"/>
                    </a:cubicBezTo>
                    <a:cubicBezTo>
                      <a:pt x="f81" y="f83"/>
                      <a:pt x="f81" y="f83"/>
                      <a:pt x="f81" y="f83"/>
                    </a:cubicBezTo>
                    <a:cubicBezTo>
                      <a:pt x="f80" y="f88"/>
                      <a:pt x="f80" y="f88"/>
                      <a:pt x="f80" y="f88"/>
                    </a:cubicBezTo>
                    <a:cubicBezTo>
                      <a:pt x="f81" y="f86"/>
                      <a:pt x="f81" y="f86"/>
                      <a:pt x="f81" y="f86"/>
                    </a:cubicBezTo>
                    <a:cubicBezTo>
                      <a:pt x="f89" y="f86"/>
                      <a:pt x="f89" y="f86"/>
                      <a:pt x="f89" y="f86"/>
                    </a:cubicBezTo>
                    <a:cubicBezTo>
                      <a:pt x="f28" y="f84"/>
                      <a:pt x="f28" y="f84"/>
                      <a:pt x="f28" y="f84"/>
                    </a:cubicBezTo>
                    <a:cubicBezTo>
                      <a:pt x="f28" y="f34"/>
                      <a:pt x="f28" y="f34"/>
                      <a:pt x="f28" y="f34"/>
                    </a:cubicBezTo>
                    <a:cubicBezTo>
                      <a:pt x="f28" y="f36"/>
                      <a:pt x="f28" y="f36"/>
                      <a:pt x="f28" y="f36"/>
                    </a:cubicBezTo>
                    <a:cubicBezTo>
                      <a:pt x="f28" y="f36"/>
                      <a:pt x="f77" y="f90"/>
                      <a:pt x="f28" y="f90"/>
                    </a:cubicBezTo>
                    <a:cubicBezTo>
                      <a:pt x="f30" y="f90"/>
                      <a:pt x="f91" y="f85"/>
                      <a:pt x="f91" y="f85"/>
                    </a:cubicBezTo>
                    <a:cubicBezTo>
                      <a:pt x="f91" y="f39"/>
                      <a:pt x="f91" y="f39"/>
                      <a:pt x="f91" y="f39"/>
                    </a:cubicBezTo>
                    <a:cubicBezTo>
                      <a:pt x="f80" y="f68"/>
                      <a:pt x="f80" y="f68"/>
                      <a:pt x="f80" y="f68"/>
                    </a:cubicBezTo>
                    <a:cubicBezTo>
                      <a:pt x="f80" y="f41"/>
                      <a:pt x="f80" y="f41"/>
                      <a:pt x="f80" y="f41"/>
                    </a:cubicBezTo>
                    <a:cubicBezTo>
                      <a:pt x="f92" y="f79"/>
                      <a:pt x="f92" y="f79"/>
                      <a:pt x="f92" y="f79"/>
                    </a:cubicBezTo>
                    <a:cubicBezTo>
                      <a:pt x="f92" y="f71"/>
                      <a:pt x="f92" y="f71"/>
                      <a:pt x="f92" y="f71"/>
                    </a:cubicBezTo>
                    <a:cubicBezTo>
                      <a:pt x="f93" y="f62"/>
                      <a:pt x="f93" y="f62"/>
                      <a:pt x="f93" y="f62"/>
                    </a:cubicBezTo>
                    <a:cubicBezTo>
                      <a:pt x="f81" y="f48"/>
                      <a:pt x="f81" y="f48"/>
                      <a:pt x="f81" y="f48"/>
                    </a:cubicBezTo>
                    <a:cubicBezTo>
                      <a:pt x="f81" y="f48"/>
                      <a:pt x="f93" y="f94"/>
                      <a:pt x="f81" y="f95"/>
                    </a:cubicBezTo>
                    <a:cubicBezTo>
                      <a:pt x="f81" y="f95"/>
                      <a:pt x="f89" y="f96"/>
                      <a:pt x="f89" y="f96"/>
                    </a:cubicBezTo>
                    <a:cubicBezTo>
                      <a:pt x="f80" y="f97"/>
                      <a:pt x="f80" y="f97"/>
                      <a:pt x="f80" y="f97"/>
                    </a:cubicBezTo>
                    <a:cubicBezTo>
                      <a:pt x="f31" y="f98"/>
                      <a:pt x="f31" y="f98"/>
                      <a:pt x="f31" y="f98"/>
                    </a:cubicBezTo>
                    <a:cubicBezTo>
                      <a:pt x="f31" y="f99"/>
                      <a:pt x="f31" y="f99"/>
                      <a:pt x="f31" y="f99"/>
                    </a:cubicBezTo>
                    <a:cubicBezTo>
                      <a:pt x="f31" y="f99"/>
                      <a:pt x="f31" y="f100"/>
                      <a:pt x="f91" y="f100"/>
                    </a:cubicBezTo>
                    <a:cubicBezTo>
                      <a:pt x="f91" y="f100"/>
                      <a:pt x="f89" y="f6"/>
                      <a:pt x="f89" y="f6"/>
                    </a:cubicBezTo>
                    <a:cubicBezTo>
                      <a:pt x="f89" y="f6"/>
                      <a:pt x="f81" y="f100"/>
                      <a:pt x="f92" y="f101"/>
                    </a:cubicBezTo>
                    <a:cubicBezTo>
                      <a:pt x="f92" y="f101"/>
                      <a:pt x="f31" y="f101"/>
                      <a:pt x="f31" y="f101"/>
                    </a:cubicBezTo>
                    <a:cubicBezTo>
                      <a:pt x="f28" y="f101"/>
                      <a:pt x="f28" y="f101"/>
                      <a:pt x="f28" y="f101"/>
                    </a:cubicBezTo>
                    <a:cubicBezTo>
                      <a:pt x="f28" y="f101"/>
                      <a:pt x="f77" y="f102"/>
                      <a:pt x="f103" y="f102"/>
                    </a:cubicBezTo>
                    <a:cubicBezTo>
                      <a:pt x="f103" y="f104"/>
                      <a:pt x="f103" y="f105"/>
                      <a:pt x="f103" y="f105"/>
                    </a:cubicBezTo>
                    <a:cubicBezTo>
                      <a:pt x="f26" y="f102"/>
                      <a:pt x="f26" y="f102"/>
                      <a:pt x="f26" y="f102"/>
                    </a:cubicBezTo>
                    <a:cubicBezTo>
                      <a:pt x="f75" y="f104"/>
                      <a:pt x="f75" y="f104"/>
                      <a:pt x="f75" y="f104"/>
                    </a:cubicBezTo>
                    <a:cubicBezTo>
                      <a:pt x="f26" y="f106"/>
                      <a:pt x="f26" y="f106"/>
                      <a:pt x="f26" y="f106"/>
                    </a:cubicBezTo>
                    <a:cubicBezTo>
                      <a:pt x="f26" y="f107"/>
                      <a:pt x="f26" y="f107"/>
                      <a:pt x="f26" y="f107"/>
                    </a:cubicBezTo>
                    <a:cubicBezTo>
                      <a:pt x="f26" y="f107"/>
                      <a:pt x="f103" y="f107"/>
                      <a:pt x="f103" y="f107"/>
                    </a:cubicBezTo>
                    <a:cubicBezTo>
                      <a:pt x="f103" y="f107"/>
                      <a:pt x="f28" y="f108"/>
                      <a:pt x="f28" y="f108"/>
                    </a:cubicBezTo>
                    <a:cubicBezTo>
                      <a:pt x="f28" y="f108"/>
                      <a:pt x="f77" y="f109"/>
                      <a:pt x="f28" y="f109"/>
                    </a:cubicBezTo>
                    <a:cubicBezTo>
                      <a:pt x="f28" y="f110"/>
                      <a:pt x="f28" y="f110"/>
                      <a:pt x="f30" y="f110"/>
                    </a:cubicBezTo>
                    <a:cubicBezTo>
                      <a:pt x="f31" y="f111"/>
                      <a:pt x="f31" y="f111"/>
                      <a:pt x="f31" y="f111"/>
                    </a:cubicBezTo>
                    <a:cubicBezTo>
                      <a:pt x="f31" y="f111"/>
                      <a:pt x="f31" y="f112"/>
                      <a:pt x="f31" y="f113"/>
                    </a:cubicBezTo>
                    <a:cubicBezTo>
                      <a:pt x="f30" y="f113"/>
                      <a:pt x="f30" y="f114"/>
                      <a:pt x="f30" y="f114"/>
                    </a:cubicBezTo>
                    <a:cubicBezTo>
                      <a:pt x="f28" y="f114"/>
                      <a:pt x="f28" y="f114"/>
                      <a:pt x="f28" y="f114"/>
                    </a:cubicBezTo>
                    <a:cubicBezTo>
                      <a:pt x="f77" y="f115"/>
                      <a:pt x="f77" y="f116"/>
                      <a:pt x="f77" y="f116"/>
                    </a:cubicBezTo>
                    <a:cubicBezTo>
                      <a:pt x="f77" y="f116"/>
                      <a:pt x="f103" y="f116"/>
                      <a:pt x="f103" y="f116"/>
                    </a:cubicBezTo>
                    <a:cubicBezTo>
                      <a:pt x="f103" y="f117"/>
                      <a:pt x="f77" y="f118"/>
                      <a:pt x="f77" y="f7"/>
                    </a:cubicBezTo>
                    <a:cubicBezTo>
                      <a:pt x="f77" y="f7"/>
                      <a:pt x="f77" y="f7"/>
                      <a:pt x="f103" y="f7"/>
                    </a:cubicBezTo>
                    <a:cubicBezTo>
                      <a:pt x="f103" y="f7"/>
                      <a:pt x="f103" y="f7"/>
                      <a:pt x="f103" y="f7"/>
                    </a:cubicBezTo>
                    <a:cubicBezTo>
                      <a:pt x="f103" y="f7"/>
                      <a:pt x="f26" y="f117"/>
                      <a:pt x="f26" y="f117"/>
                    </a:cubicBezTo>
                    <a:cubicBezTo>
                      <a:pt x="f75" y="f117"/>
                      <a:pt x="f74" y="f118"/>
                      <a:pt x="f25" y="f118"/>
                    </a:cubicBezTo>
                    <a:cubicBezTo>
                      <a:pt x="f23" y="f117"/>
                      <a:pt x="f23" y="f117"/>
                      <a:pt x="f23" y="f117"/>
                    </a:cubicBezTo>
                    <a:cubicBezTo>
                      <a:pt x="f119" y="f118"/>
                      <a:pt x="f119" y="f118"/>
                      <a:pt x="f119" y="f118"/>
                    </a:cubicBezTo>
                    <a:cubicBezTo>
                      <a:pt x="f119" y="f116"/>
                      <a:pt x="f119" y="f116"/>
                      <a:pt x="f119" y="f116"/>
                    </a:cubicBezTo>
                    <a:cubicBezTo>
                      <a:pt x="f17" y="f114"/>
                      <a:pt x="f17" y="f114"/>
                      <a:pt x="f17" y="f114"/>
                    </a:cubicBezTo>
                    <a:cubicBezTo>
                      <a:pt x="f17" y="f114"/>
                      <a:pt x="f17" y="f112"/>
                      <a:pt x="f17" y="f120"/>
                    </a:cubicBezTo>
                    <a:cubicBezTo>
                      <a:pt x="f17" y="f120"/>
                      <a:pt x="f119" y="f111"/>
                      <a:pt x="f119" y="f111"/>
                    </a:cubicBezTo>
                    <a:cubicBezTo>
                      <a:pt x="f19" y="f111"/>
                      <a:pt x="f72" y="f109"/>
                      <a:pt x="f72" y="f109"/>
                    </a:cubicBezTo>
                    <a:cubicBezTo>
                      <a:pt x="f72" y="f109"/>
                      <a:pt x="f21" y="f107"/>
                      <a:pt x="f23" y="f121"/>
                    </a:cubicBezTo>
                    <a:cubicBezTo>
                      <a:pt x="f23" y="f121"/>
                      <a:pt x="f25" y="f104"/>
                      <a:pt x="f25" y="f104"/>
                    </a:cubicBezTo>
                    <a:cubicBezTo>
                      <a:pt x="f25" y="f102"/>
                      <a:pt x="f73" y="f122"/>
                      <a:pt x="f73" y="f122"/>
                    </a:cubicBezTo>
                    <a:cubicBezTo>
                      <a:pt x="f73" y="f122"/>
                      <a:pt x="f75" y="f100"/>
                      <a:pt x="f75" y="f123"/>
                    </a:cubicBezTo>
                    <a:cubicBezTo>
                      <a:pt x="f75" y="f6"/>
                      <a:pt x="f74" y="f6"/>
                      <a:pt x="f73" y="f6"/>
                    </a:cubicBezTo>
                    <a:cubicBezTo>
                      <a:pt x="f73" y="f6"/>
                      <a:pt x="f21" y="f99"/>
                      <a:pt x="f72" y="f124"/>
                    </a:cubicBezTo>
                    <a:cubicBezTo>
                      <a:pt x="f19" y="f124"/>
                      <a:pt x="f17" y="f98"/>
                      <a:pt x="f10" y="f98"/>
                    </a:cubicBezTo>
                    <a:cubicBezTo>
                      <a:pt x="f12" y="f97"/>
                      <a:pt x="f14" y="f97"/>
                      <a:pt x="f10" y="f96"/>
                    </a:cubicBezTo>
                    <a:cubicBezTo>
                      <a:pt x="f10" y="f50"/>
                      <a:pt x="f12" y="f50"/>
                      <a:pt x="f12" y="f95"/>
                    </a:cubicBezTo>
                    <a:cubicBezTo>
                      <a:pt x="f12" y="f95"/>
                      <a:pt x="f125" y="f50"/>
                      <a:pt x="f69" y="f96"/>
                    </a:cubicBezTo>
                    <a:cubicBezTo>
                      <a:pt x="f13" y="f96"/>
                      <a:pt x="f67" y="f50"/>
                      <a:pt x="f65" y="f50"/>
                    </a:cubicBezTo>
                    <a:cubicBezTo>
                      <a:pt x="f65" y="f50"/>
                      <a:pt x="f64" y="f50"/>
                      <a:pt x="f64" y="f50"/>
                    </a:cubicBezTo>
                    <a:cubicBezTo>
                      <a:pt x="f64" y="f50"/>
                      <a:pt x="f64" y="f95"/>
                      <a:pt x="f64" y="f94"/>
                    </a:cubicBezTo>
                    <a:cubicBezTo>
                      <a:pt x="f64" y="f46"/>
                      <a:pt x="f63" y="f46"/>
                      <a:pt x="f63" y="f46"/>
                    </a:cubicBezTo>
                    <a:cubicBezTo>
                      <a:pt x="f63" y="f46"/>
                      <a:pt x="f126" y="f46"/>
                      <a:pt x="f126" y="f48"/>
                    </a:cubicBezTo>
                    <a:cubicBezTo>
                      <a:pt x="f127" y="f48"/>
                      <a:pt x="f126" y="f48"/>
                      <a:pt x="f126" y="f55"/>
                    </a:cubicBezTo>
                    <a:cubicBezTo>
                      <a:pt x="f126" y="f60"/>
                      <a:pt x="f126" y="f55"/>
                      <a:pt x="f127" y="f55"/>
                    </a:cubicBezTo>
                    <a:cubicBezTo>
                      <a:pt x="f128" y="f55"/>
                      <a:pt x="f128" y="f45"/>
                      <a:pt x="f128" y="f45"/>
                    </a:cubicBezTo>
                    <a:cubicBezTo>
                      <a:pt x="f128" y="f45"/>
                      <a:pt x="f129" y="f71"/>
                      <a:pt x="f129" y="f78"/>
                    </a:cubicBezTo>
                    <a:cubicBezTo>
                      <a:pt x="f57" y="f79"/>
                      <a:pt x="f57" y="f78"/>
                      <a:pt x="f57" y="f78"/>
                    </a:cubicBezTo>
                    <a:cubicBezTo>
                      <a:pt x="f130" y="f45"/>
                      <a:pt x="f130" y="f45"/>
                      <a:pt x="f130" y="f45"/>
                    </a:cubicBezTo>
                    <a:cubicBezTo>
                      <a:pt x="f130" y="f45"/>
                      <a:pt x="f131" y="f45"/>
                      <a:pt x="f132" y="f43"/>
                    </a:cubicBezTo>
                    <a:cubicBezTo>
                      <a:pt x="f133" y="f71"/>
                      <a:pt x="f134" y="f71"/>
                      <a:pt x="f134" y="f71"/>
                    </a:cubicBezTo>
                    <a:cubicBezTo>
                      <a:pt x="f54" y="f42"/>
                      <a:pt x="f54" y="f42"/>
                      <a:pt x="f54" y="f42"/>
                    </a:cubicBezTo>
                    <a:cubicBezTo>
                      <a:pt x="f54" y="f42"/>
                      <a:pt x="f134" y="f79"/>
                      <a:pt x="f133" y="f79"/>
                    </a:cubicBezTo>
                    <a:cubicBezTo>
                      <a:pt x="f135" y="f66"/>
                      <a:pt x="f135" y="f66"/>
                      <a:pt x="f136" y="f42"/>
                    </a:cubicBezTo>
                    <a:cubicBezTo>
                      <a:pt x="f53" y="f78"/>
                      <a:pt x="f53" y="f78"/>
                      <a:pt x="f137" y="f71"/>
                    </a:cubicBezTo>
                    <a:cubicBezTo>
                      <a:pt x="f138" y="f43"/>
                      <a:pt x="f138" y="f43"/>
                      <a:pt x="f139" y="f43"/>
                    </a:cubicBezTo>
                    <a:cubicBezTo>
                      <a:pt x="f140" y="f43"/>
                      <a:pt x="f140" y="f71"/>
                      <a:pt x="f52" y="f71"/>
                    </a:cubicBezTo>
                    <a:cubicBezTo>
                      <a:pt x="f52" y="f78"/>
                      <a:pt x="f52" y="f78"/>
                      <a:pt x="f51" y="f42"/>
                    </a:cubicBezTo>
                    <a:cubicBezTo>
                      <a:pt x="f51" y="f79"/>
                      <a:pt x="f9" y="f79"/>
                      <a:pt x="f9" y="f79"/>
                    </a:cubicBezTo>
                    <a:cubicBezTo>
                      <a:pt x="f9" y="f79"/>
                      <a:pt x="f11" y="f42"/>
                      <a:pt x="f11" y="f78"/>
                    </a:cubicBezTo>
                    <a:cubicBezTo>
                      <a:pt x="f141" y="f78"/>
                      <a:pt x="f11" y="f71"/>
                      <a:pt x="f11" y="f43"/>
                    </a:cubicBezTo>
                    <a:cubicBezTo>
                      <a:pt x="f142" y="f45"/>
                      <a:pt x="f11" y="f62"/>
                      <a:pt x="f11" y="f62"/>
                    </a:cubicBezTo>
                    <a:cubicBezTo>
                      <a:pt x="f11" y="f62"/>
                      <a:pt x="f15" y="f62"/>
                      <a:pt x="f16" y="f62"/>
                    </a:cubicBezTo>
                    <a:cubicBezTo>
                      <a:pt x="f49" y="f62"/>
                      <a:pt x="f18" y="f62"/>
                      <a:pt x="f143" y="f45"/>
                    </a:cubicBezTo>
                    <a:cubicBezTo>
                      <a:pt x="f20" y="f43"/>
                      <a:pt x="f47" y="f62"/>
                      <a:pt x="f47" y="f60"/>
                    </a:cubicBezTo>
                    <a:cubicBezTo>
                      <a:pt x="f47" y="f60"/>
                      <a:pt x="f144" y="f48"/>
                      <a:pt x="f144" y="f48"/>
                    </a:cubicBezTo>
                    <a:cubicBezTo>
                      <a:pt x="f144" y="f48"/>
                      <a:pt x="f144" y="f48"/>
                      <a:pt x="f144" y="f48"/>
                    </a:cubicBezTo>
                    <a:cubicBezTo>
                      <a:pt x="f24" y="f48"/>
                      <a:pt x="f27" y="f55"/>
                      <a:pt x="f27" y="f55"/>
                    </a:cubicBezTo>
                    <a:cubicBezTo>
                      <a:pt x="f35" y="f48"/>
                      <a:pt x="f35" y="f48"/>
                      <a:pt x="f35" y="f48"/>
                    </a:cubicBezTo>
                    <a:cubicBezTo>
                      <a:pt x="f145" y="f55"/>
                      <a:pt x="f145" y="f55"/>
                      <a:pt x="f145" y="f55"/>
                    </a:cubicBezTo>
                    <a:cubicBezTo>
                      <a:pt x="f146" y="f55"/>
                      <a:pt x="f146" y="f55"/>
                      <a:pt x="f146" y="f55"/>
                    </a:cubicBezTo>
                    <a:cubicBezTo>
                      <a:pt x="f147" y="f45"/>
                      <a:pt x="f147" y="f45"/>
                      <a:pt x="f147" y="f45"/>
                    </a:cubicBezTo>
                    <a:cubicBezTo>
                      <a:pt x="f148" y="f45"/>
                      <a:pt x="f148" y="f45"/>
                      <a:pt x="f148" y="f45"/>
                    </a:cubicBezTo>
                    <a:cubicBezTo>
                      <a:pt x="f149" y="f71"/>
                      <a:pt x="f149" y="f71"/>
                      <a:pt x="f149" y="f71"/>
                    </a:cubicBezTo>
                    <a:cubicBezTo>
                      <a:pt x="f150" y="f78"/>
                      <a:pt x="f150" y="f78"/>
                      <a:pt x="f150" y="f78"/>
                    </a:cubicBezTo>
                    <a:cubicBezTo>
                      <a:pt x="f151" y="f71"/>
                      <a:pt x="f151" y="f71"/>
                      <a:pt x="f151" y="f71"/>
                    </a:cubicBezTo>
                    <a:cubicBezTo>
                      <a:pt x="f152" y="f43"/>
                      <a:pt x="f152" y="f43"/>
                      <a:pt x="f152" y="f43"/>
                    </a:cubicBezTo>
                    <a:cubicBezTo>
                      <a:pt x="f152" y="f43"/>
                      <a:pt x="f153" y="f45"/>
                      <a:pt x="f154" y="f45"/>
                    </a:cubicBezTo>
                    <a:cubicBezTo>
                      <a:pt x="f154" y="f43"/>
                      <a:pt x="f5" y="f79"/>
                      <a:pt x="f5" y="f79"/>
                    </a:cubicBezTo>
                    <a:cubicBezTo>
                      <a:pt x="f155" y="f41"/>
                      <a:pt x="f155" y="f41"/>
                      <a:pt x="f155" y="f41"/>
                    </a:cubicBezTo>
                    <a:cubicBezTo>
                      <a:pt x="f155" y="f41"/>
                      <a:pt x="f156" y="f68"/>
                      <a:pt x="f156" y="f68"/>
                    </a:cubicBezTo>
                    <a:cubicBezTo>
                      <a:pt x="f156" y="f68"/>
                      <a:pt x="f151" y="f68"/>
                      <a:pt x="f151" y="f68"/>
                    </a:cubicBezTo>
                    <a:cubicBezTo>
                      <a:pt x="f151" y="f68"/>
                      <a:pt x="f157" y="f68"/>
                      <a:pt x="f157" y="f41"/>
                    </a:cubicBezTo>
                    <a:cubicBezTo>
                      <a:pt x="f150" y="f41"/>
                      <a:pt x="f158" y="f66"/>
                      <a:pt x="f159" y="f66"/>
                    </a:cubicBezTo>
                    <a:cubicBezTo>
                      <a:pt x="f159" y="f66"/>
                      <a:pt x="f148" y="f79"/>
                      <a:pt x="f148" y="f79"/>
                    </a:cubicBezTo>
                    <a:cubicBezTo>
                      <a:pt x="f147" y="f79"/>
                      <a:pt x="f145" y="f42"/>
                      <a:pt x="f145" y="f42"/>
                    </a:cubicBezTo>
                    <a:cubicBezTo>
                      <a:pt x="f145" y="f42"/>
                      <a:pt x="f29" y="f42"/>
                      <a:pt x="f29" y="f42"/>
                    </a:cubicBezTo>
                    <a:cubicBezTo>
                      <a:pt x="f29" y="f42"/>
                      <a:pt x="f27" y="f79"/>
                      <a:pt x="f27" y="f79"/>
                    </a:cubicBezTo>
                    <a:cubicBezTo>
                      <a:pt x="f27" y="f79"/>
                      <a:pt x="f27" y="f79"/>
                      <a:pt x="f27" y="f79"/>
                    </a:cubicBezTo>
                    <a:cubicBezTo>
                      <a:pt x="f44" y="f66"/>
                      <a:pt x="f44" y="f70"/>
                      <a:pt x="f44" y="f70"/>
                    </a:cubicBezTo>
                    <a:cubicBezTo>
                      <a:pt x="f44" y="f70"/>
                      <a:pt x="f24" y="f70"/>
                      <a:pt x="f24" y="f70"/>
                    </a:cubicBezTo>
                    <a:cubicBezTo>
                      <a:pt x="f24" y="f66"/>
                      <a:pt x="f22" y="f79"/>
                      <a:pt x="f22" y="f79"/>
                    </a:cubicBezTo>
                    <a:cubicBezTo>
                      <a:pt x="f22" y="f79"/>
                      <a:pt x="f144" y="f42"/>
                      <a:pt x="f144" y="f42"/>
                    </a:cubicBezTo>
                    <a:cubicBezTo>
                      <a:pt x="f20" y="f78"/>
                      <a:pt x="f47" y="f78"/>
                      <a:pt x="f47" y="f78"/>
                    </a:cubicBezTo>
                    <a:cubicBezTo>
                      <a:pt x="f47" y="f78"/>
                      <a:pt x="f143" y="f42"/>
                      <a:pt x="f143" y="f42"/>
                    </a:cubicBezTo>
                    <a:cubicBezTo>
                      <a:pt x="f143" y="f42"/>
                      <a:pt x="f18" y="f78"/>
                      <a:pt x="f18" y="f42"/>
                    </a:cubicBezTo>
                    <a:cubicBezTo>
                      <a:pt x="f18" y="f42"/>
                      <a:pt x="f49" y="f42"/>
                      <a:pt x="f49" y="f42"/>
                    </a:cubicBezTo>
                    <a:cubicBezTo>
                      <a:pt x="f49" y="f42"/>
                      <a:pt x="f16" y="f79"/>
                      <a:pt x="f49" y="f79"/>
                    </a:cubicBezTo>
                    <a:cubicBezTo>
                      <a:pt x="f49" y="f79"/>
                      <a:pt x="f49" y="f66"/>
                      <a:pt x="f49" y="f79"/>
                    </a:cubicBezTo>
                    <a:cubicBezTo>
                      <a:pt x="f18" y="f79"/>
                      <a:pt x="f18" y="f79"/>
                      <a:pt x="f143" y="f79"/>
                    </a:cubicBezTo>
                    <a:cubicBezTo>
                      <a:pt x="f47" y="f79"/>
                      <a:pt x="f144" y="f66"/>
                      <a:pt x="f144" y="f66"/>
                    </a:cubicBezTo>
                    <a:cubicBezTo>
                      <a:pt x="f144" y="f70"/>
                      <a:pt x="f22" y="f70"/>
                      <a:pt x="f22" y="f41"/>
                    </a:cubicBezTo>
                    <a:cubicBezTo>
                      <a:pt x="f24" y="f41"/>
                      <a:pt x="f24" y="f68"/>
                      <a:pt x="f44" y="f68"/>
                    </a:cubicBezTo>
                    <a:cubicBezTo>
                      <a:pt x="f27" y="f68"/>
                      <a:pt x="f27" y="f68"/>
                      <a:pt x="f27" y="f68"/>
                    </a:cubicBezTo>
                    <a:cubicBezTo>
                      <a:pt x="f27" y="f68"/>
                      <a:pt x="f35" y="f41"/>
                      <a:pt x="f35" y="f70"/>
                    </a:cubicBezTo>
                    <a:cubicBezTo>
                      <a:pt x="f35" y="f70"/>
                      <a:pt x="f27" y="f66"/>
                      <a:pt x="f29" y="f70"/>
                    </a:cubicBezTo>
                    <a:cubicBezTo>
                      <a:pt x="f145" y="f70"/>
                      <a:pt x="f147" y="f70"/>
                      <a:pt x="f147" y="f70"/>
                    </a:cubicBezTo>
                    <a:cubicBezTo>
                      <a:pt x="f159" y="f40"/>
                      <a:pt x="f159" y="f40"/>
                      <a:pt x="f159" y="f40"/>
                    </a:cubicBezTo>
                    <a:cubicBezTo>
                      <a:pt x="f159" y="f40"/>
                      <a:pt x="f158" y="f40"/>
                      <a:pt x="f149" y="f40"/>
                    </a:cubicBezTo>
                    <a:cubicBezTo>
                      <a:pt x="f149" y="f40"/>
                      <a:pt x="f157" y="f39"/>
                      <a:pt x="f157" y="f38"/>
                    </a:cubicBezTo>
                    <a:cubicBezTo>
                      <a:pt x="f157" y="f38"/>
                      <a:pt x="f151" y="f85"/>
                      <a:pt x="f151" y="f37"/>
                    </a:cubicBezTo>
                    <a:cubicBezTo>
                      <a:pt x="f151" y="f37"/>
                      <a:pt x="f152" y="f37"/>
                      <a:pt x="f152" y="f90"/>
                    </a:cubicBezTo>
                    <a:cubicBezTo>
                      <a:pt x="f152" y="f90"/>
                      <a:pt x="f156" y="f36"/>
                      <a:pt x="f156" y="f36"/>
                    </a:cubicBezTo>
                    <a:cubicBezTo>
                      <a:pt x="f156" y="f36"/>
                      <a:pt x="f156" y="f87"/>
                      <a:pt x="f152" y="f34"/>
                    </a:cubicBezTo>
                    <a:cubicBezTo>
                      <a:pt x="f157" y="f34"/>
                      <a:pt x="f157" y="f34"/>
                      <a:pt x="f150" y="f34"/>
                    </a:cubicBezTo>
                    <a:cubicBezTo>
                      <a:pt x="f149" y="f34"/>
                      <a:pt x="f150" y="f34"/>
                      <a:pt x="f158" y="f34"/>
                    </a:cubicBezTo>
                    <a:cubicBezTo>
                      <a:pt x="f160" y="f34"/>
                      <a:pt x="f159" y="f34"/>
                      <a:pt x="f160" y="f34"/>
                    </a:cubicBezTo>
                    <a:cubicBezTo>
                      <a:pt x="f148" y="f34"/>
                      <a:pt x="f146" y="f34"/>
                      <a:pt x="f146" y="f34"/>
                    </a:cubicBezTo>
                    <a:cubicBezTo>
                      <a:pt x="f146" y="f34"/>
                      <a:pt x="f148" y="f161"/>
                      <a:pt x="f145" y="f34"/>
                    </a:cubicBezTo>
                    <a:cubicBezTo>
                      <a:pt x="f145" y="f34"/>
                      <a:pt x="f27" y="f87"/>
                      <a:pt x="f35" y="f90"/>
                    </a:cubicBezTo>
                    <a:cubicBezTo>
                      <a:pt x="f35" y="f90"/>
                      <a:pt x="f29" y="f37"/>
                      <a:pt x="f29" y="f37"/>
                    </a:cubicBezTo>
                    <a:cubicBezTo>
                      <a:pt x="f29" y="f37"/>
                      <a:pt x="f27" y="f85"/>
                      <a:pt x="f27" y="f85"/>
                    </a:cubicBezTo>
                    <a:cubicBezTo>
                      <a:pt x="f27" y="f85"/>
                      <a:pt x="f44" y="f37"/>
                      <a:pt x="f44" y="f37"/>
                    </a:cubicBezTo>
                    <a:cubicBezTo>
                      <a:pt x="f24" y="f85"/>
                      <a:pt x="f24" y="f85"/>
                      <a:pt x="f24" y="f85"/>
                    </a:cubicBezTo>
                    <a:cubicBezTo>
                      <a:pt x="f144" y="f39"/>
                      <a:pt x="f144" y="f39"/>
                      <a:pt x="f144" y="f39"/>
                    </a:cubicBezTo>
                    <a:cubicBezTo>
                      <a:pt x="f144" y="f39"/>
                      <a:pt x="f47" y="f39"/>
                      <a:pt x="f47" y="f39"/>
                    </a:cubicBezTo>
                    <a:cubicBezTo>
                      <a:pt x="f20" y="f40"/>
                      <a:pt x="f144" y="f38"/>
                      <a:pt x="f20" y="f40"/>
                    </a:cubicBezTo>
                    <a:cubicBezTo>
                      <a:pt x="f47" y="f41"/>
                      <a:pt x="f143" y="f70"/>
                      <a:pt x="f143" y="f70"/>
                    </a:cubicBezTo>
                    <a:cubicBezTo>
                      <a:pt x="f18" y="f70"/>
                      <a:pt x="f18" y="f70"/>
                      <a:pt x="f18" y="f70"/>
                    </a:cubicBezTo>
                    <a:cubicBezTo>
                      <a:pt x="f18" y="f70"/>
                      <a:pt x="f18" y="f41"/>
                      <a:pt x="f49" y="f41"/>
                    </a:cubicBezTo>
                    <a:cubicBezTo>
                      <a:pt x="f49" y="f70"/>
                      <a:pt x="f15" y="f70"/>
                      <a:pt x="f141" y="f70"/>
                    </a:cubicBezTo>
                    <a:cubicBezTo>
                      <a:pt x="f141" y="f70"/>
                      <a:pt x="f141" y="f41"/>
                      <a:pt x="f15" y="f40"/>
                    </a:cubicBezTo>
                    <a:cubicBezTo>
                      <a:pt x="f16" y="f39"/>
                      <a:pt x="f49" y="f38"/>
                      <a:pt x="f49" y="f38"/>
                    </a:cubicBezTo>
                    <a:cubicBezTo>
                      <a:pt x="f18" y="f38"/>
                      <a:pt x="f49" y="f39"/>
                      <a:pt x="f143" y="f38"/>
                    </a:cubicBezTo>
                    <a:cubicBezTo>
                      <a:pt x="f20" y="f85"/>
                      <a:pt x="f20" y="f38"/>
                      <a:pt x="f144" y="f85"/>
                    </a:cubicBezTo>
                    <a:cubicBezTo>
                      <a:pt x="f22" y="f90"/>
                      <a:pt x="f24" y="f90"/>
                      <a:pt x="f24" y="f36"/>
                    </a:cubicBezTo>
                    <a:cubicBezTo>
                      <a:pt x="f24" y="f36"/>
                      <a:pt x="f22" y="f36"/>
                      <a:pt x="f144" y="f87"/>
                    </a:cubicBezTo>
                    <a:cubicBezTo>
                      <a:pt x="f20" y="f87"/>
                      <a:pt x="f22" y="f34"/>
                      <a:pt x="f20" y="f87"/>
                    </a:cubicBezTo>
                    <a:cubicBezTo>
                      <a:pt x="f18" y="f36"/>
                      <a:pt x="f18" y="f36"/>
                      <a:pt x="f49" y="f36"/>
                    </a:cubicBezTo>
                    <a:cubicBezTo>
                      <a:pt x="f49" y="f36"/>
                      <a:pt x="f15" y="f36"/>
                      <a:pt x="f49" y="f87"/>
                    </a:cubicBezTo>
                    <a:cubicBezTo>
                      <a:pt x="f143" y="f87"/>
                      <a:pt x="f47" y="f34"/>
                      <a:pt x="f47" y="f34"/>
                    </a:cubicBezTo>
                    <a:cubicBezTo>
                      <a:pt x="f144" y="f34"/>
                      <a:pt x="f144" y="f34"/>
                      <a:pt x="f144" y="f34"/>
                    </a:cubicBezTo>
                    <a:cubicBezTo>
                      <a:pt x="f144" y="f34"/>
                      <a:pt x="f144" y="f34"/>
                      <a:pt x="f22" y="f34"/>
                    </a:cubicBezTo>
                    <a:cubicBezTo>
                      <a:pt x="f24" y="f34"/>
                      <a:pt x="f24" y="f87"/>
                      <a:pt x="f24" y="f34"/>
                    </a:cubicBezTo>
                    <a:cubicBezTo>
                      <a:pt x="f44" y="f34"/>
                      <a:pt x="f27" y="f34"/>
                      <a:pt x="f27" y="f161"/>
                    </a:cubicBezTo>
                    <a:cubicBezTo>
                      <a:pt x="f35" y="f161"/>
                      <a:pt x="f29" y="f86"/>
                      <a:pt x="f29" y="f86"/>
                    </a:cubicBezTo>
                    <a:cubicBezTo>
                      <a:pt x="f29" y="f84"/>
                      <a:pt x="f33" y="f88"/>
                      <a:pt x="f33" y="f88"/>
                    </a:cubicBezTo>
                    <a:cubicBezTo>
                      <a:pt x="f33" y="f88"/>
                      <a:pt x="f33" y="f88"/>
                      <a:pt x="f33" y="f88"/>
                    </a:cubicBezTo>
                    <a:cubicBezTo>
                      <a:pt x="f145" y="f88"/>
                      <a:pt x="f146" y="f88"/>
                      <a:pt x="f147" y="f88"/>
                    </a:cubicBezTo>
                    <a:cubicBezTo>
                      <a:pt x="f147" y="f88"/>
                      <a:pt x="f148" y="f88"/>
                      <a:pt x="f148" y="f88"/>
                    </a:cubicBezTo>
                    <a:cubicBezTo>
                      <a:pt x="f148" y="f83"/>
                      <a:pt x="f148" y="f83"/>
                      <a:pt x="f148" y="f82"/>
                    </a:cubicBezTo>
                    <a:cubicBezTo>
                      <a:pt x="f148" y="f82"/>
                      <a:pt x="f148" y="f32"/>
                      <a:pt x="f147" y="f32"/>
                    </a:cubicBezTo>
                    <a:cubicBezTo>
                      <a:pt x="f146" y="f32"/>
                      <a:pt x="f145" y="f32"/>
                      <a:pt x="f33" y="f32"/>
                    </a:cubicBezTo>
                    <a:cubicBezTo>
                      <a:pt x="f29" y="f32"/>
                      <a:pt x="f35" y="f32"/>
                      <a:pt x="f27" y="f32"/>
                    </a:cubicBezTo>
                    <a:cubicBezTo>
                      <a:pt x="f27" y="f32"/>
                      <a:pt x="f44" y="f82"/>
                      <a:pt x="f44" y="f82"/>
                    </a:cubicBezTo>
                    <a:cubicBezTo>
                      <a:pt x="f24" y="f83"/>
                      <a:pt x="f22" y="f83"/>
                      <a:pt x="f22" y="f83"/>
                    </a:cubicBezTo>
                    <a:cubicBezTo>
                      <a:pt x="f22" y="f88"/>
                      <a:pt x="f22" y="f88"/>
                      <a:pt x="f144" y="f88"/>
                    </a:cubicBezTo>
                    <a:cubicBezTo>
                      <a:pt x="f144" y="f84"/>
                      <a:pt x="f20" y="f84"/>
                      <a:pt x="f20" y="f84"/>
                    </a:cubicBezTo>
                    <a:cubicBezTo>
                      <a:pt x="f47" y="f161"/>
                      <a:pt x="f47" y="f161"/>
                      <a:pt x="f47" y="f161"/>
                    </a:cubicBezTo>
                    <a:cubicBezTo>
                      <a:pt x="f47" y="f161"/>
                      <a:pt x="f47" y="f161"/>
                      <a:pt x="f47" y="f161"/>
                    </a:cubicBezTo>
                    <a:cubicBezTo>
                      <a:pt x="f18" y="f34"/>
                      <a:pt x="f18" y="f34"/>
                      <a:pt x="f18" y="f34"/>
                    </a:cubicBezTo>
                    <a:cubicBezTo>
                      <a:pt x="f18" y="f34"/>
                      <a:pt x="f15" y="f87"/>
                      <a:pt x="f15" y="f87"/>
                    </a:cubicBezTo>
                    <a:cubicBezTo>
                      <a:pt x="f15" y="f87"/>
                      <a:pt x="f15" y="f87"/>
                      <a:pt x="f141" y="f87"/>
                    </a:cubicBezTo>
                    <a:cubicBezTo>
                      <a:pt x="f11" y="f87"/>
                      <a:pt x="f11" y="f34"/>
                      <a:pt x="f11" y="f34"/>
                    </a:cubicBezTo>
                    <a:cubicBezTo>
                      <a:pt x="f11" y="f34"/>
                      <a:pt x="f142" y="f34"/>
                      <a:pt x="f142" y="f34"/>
                    </a:cubicBezTo>
                    <a:cubicBezTo>
                      <a:pt x="f142" y="f34"/>
                      <a:pt x="f52" y="f86"/>
                      <a:pt x="f52" y="f86"/>
                    </a:cubicBezTo>
                    <a:cubicBezTo>
                      <a:pt x="f52" y="f161"/>
                      <a:pt x="f140" y="f161"/>
                      <a:pt x="f139" y="f161"/>
                    </a:cubicBezTo>
                    <a:cubicBezTo>
                      <a:pt x="f139" y="f161"/>
                      <a:pt x="f137" y="f87"/>
                      <a:pt x="f137" y="f87"/>
                    </a:cubicBezTo>
                    <a:cubicBezTo>
                      <a:pt x="f137" y="f34"/>
                      <a:pt x="f137" y="f161"/>
                      <a:pt x="f137" y="f161"/>
                    </a:cubicBezTo>
                    <a:cubicBezTo>
                      <a:pt x="f137" y="f161"/>
                      <a:pt x="f53" y="f86"/>
                      <a:pt x="f53" y="f86"/>
                    </a:cubicBezTo>
                    <a:cubicBezTo>
                      <a:pt x="f134" y="f86"/>
                      <a:pt x="f134" y="f86"/>
                      <a:pt x="f134" y="f86"/>
                    </a:cubicBezTo>
                    <a:cubicBezTo>
                      <a:pt x="f134" y="f86"/>
                      <a:pt x="f132" y="f84"/>
                      <a:pt x="f132" y="f84"/>
                    </a:cubicBezTo>
                    <a:cubicBezTo>
                      <a:pt x="f134" y="f84"/>
                      <a:pt x="f133" y="f84"/>
                      <a:pt x="f133" y="f84"/>
                    </a:cubicBezTo>
                    <a:cubicBezTo>
                      <a:pt x="f136" y="f86"/>
                      <a:pt x="f136" y="f86"/>
                      <a:pt x="f136" y="f86"/>
                    </a:cubicBezTo>
                    <a:cubicBezTo>
                      <a:pt x="f137" y="f86"/>
                      <a:pt x="f137" y="f86"/>
                      <a:pt x="f137" y="f86"/>
                    </a:cubicBezTo>
                    <a:cubicBezTo>
                      <a:pt x="f137" y="f86"/>
                      <a:pt x="f138" y="f161"/>
                      <a:pt x="f138" y="f161"/>
                    </a:cubicBezTo>
                    <a:cubicBezTo>
                      <a:pt x="f162" y="f161"/>
                      <a:pt x="f139" y="f86"/>
                      <a:pt x="f139" y="f86"/>
                    </a:cubicBezTo>
                    <a:cubicBezTo>
                      <a:pt x="f140" y="f84"/>
                      <a:pt x="f51" y="f88"/>
                      <a:pt x="f51" y="f88"/>
                    </a:cubicBezTo>
                    <a:cubicBezTo>
                      <a:pt x="f9" y="f88"/>
                      <a:pt x="f51" y="f88"/>
                      <a:pt x="f142" y="f83"/>
                    </a:cubicBezTo>
                    <a:cubicBezTo>
                      <a:pt x="f141" y="f82"/>
                      <a:pt x="f15" y="f32"/>
                      <a:pt x="f15" y="f32"/>
                    </a:cubicBezTo>
                    <a:cubicBezTo>
                      <a:pt x="f16" y="f93"/>
                      <a:pt x="f16" y="f93"/>
                      <a:pt x="f16" y="f93"/>
                    </a:cubicBezTo>
                    <a:cubicBezTo>
                      <a:pt x="f16" y="f93"/>
                      <a:pt x="f16" y="f81"/>
                      <a:pt x="f49" y="f81"/>
                    </a:cubicBezTo>
                    <a:cubicBezTo>
                      <a:pt x="f18" y="f92"/>
                      <a:pt x="f20" y="f89"/>
                      <a:pt x="f20" y="f89"/>
                    </a:cubicBezTo>
                    <a:cubicBezTo>
                      <a:pt x="f20" y="f89"/>
                      <a:pt x="f20" y="f80"/>
                      <a:pt x="f20" y="f80"/>
                    </a:cubicBezTo>
                    <a:cubicBezTo>
                      <a:pt x="f20" y="f80"/>
                      <a:pt x="f20" y="f30"/>
                      <a:pt x="f20" y="f30"/>
                    </a:cubicBezTo>
                    <a:cubicBezTo>
                      <a:pt x="f20" y="f28"/>
                      <a:pt x="f144" y="f103"/>
                      <a:pt x="f144" y="f103"/>
                    </a:cubicBezTo>
                    <a:cubicBezTo>
                      <a:pt x="f144" y="f103"/>
                      <a:pt x="f47" y="f76"/>
                      <a:pt x="f47" y="f76"/>
                    </a:cubicBezTo>
                    <a:cubicBezTo>
                      <a:pt x="f143" y="f76"/>
                      <a:pt x="f18" y="f103"/>
                      <a:pt x="f18" y="f103"/>
                    </a:cubicBezTo>
                    <a:cubicBezTo>
                      <a:pt x="f49" y="f76"/>
                      <a:pt x="f49" y="f76"/>
                      <a:pt x="f49" y="f76"/>
                    </a:cubicBezTo>
                    <a:cubicBezTo>
                      <a:pt x="f52" y="f17"/>
                      <a:pt x="f52" y="f17"/>
                      <a:pt x="f52" y="f17"/>
                    </a:cubicBezTo>
                    <a:cubicBezTo>
                      <a:pt x="f136" y="f59"/>
                      <a:pt x="f136" y="f59"/>
                      <a:pt x="f136" y="f59"/>
                    </a:cubicBezTo>
                    <a:cubicBezTo>
                      <a:pt x="f134" y="f132"/>
                      <a:pt x="f134" y="f132"/>
                      <a:pt x="f134" y="f132"/>
                    </a:cubicBezTo>
                    <a:cubicBezTo>
                      <a:pt x="f54" y="f138"/>
                      <a:pt x="f54" y="f138"/>
                      <a:pt x="f54" y="f138"/>
                    </a:cubicBezTo>
                    <a:cubicBezTo>
                      <a:pt x="f131" y="f9"/>
                      <a:pt x="f131" y="f9"/>
                      <a:pt x="f131" y="f9"/>
                    </a:cubicBezTo>
                    <a:cubicBezTo>
                      <a:pt x="f131" y="f9"/>
                      <a:pt x="f131" y="f142"/>
                      <a:pt x="f130" y="f9"/>
                    </a:cubicBezTo>
                    <a:cubicBezTo>
                      <a:pt x="f130" y="f9"/>
                      <a:pt x="f163" y="f52"/>
                      <a:pt x="f163" y="f52"/>
                    </a:cubicBezTo>
                    <a:cubicBezTo>
                      <a:pt x="f57" y="f140"/>
                      <a:pt x="f57" y="f140"/>
                      <a:pt x="f57" y="f140"/>
                    </a:cubicBezTo>
                    <a:cubicBezTo>
                      <a:pt x="f129" y="f140"/>
                      <a:pt x="f129" y="f140"/>
                      <a:pt x="f129" y="f140"/>
                    </a:cubicBezTo>
                    <a:cubicBezTo>
                      <a:pt x="f129" y="f140"/>
                      <a:pt x="f127" y="f52"/>
                      <a:pt x="f126" y="f52"/>
                    </a:cubicBezTo>
                    <a:cubicBezTo>
                      <a:pt x="f126" y="f52"/>
                      <a:pt x="f61" y="f139"/>
                      <a:pt x="f61" y="f139"/>
                    </a:cubicBezTo>
                    <a:cubicBezTo>
                      <a:pt x="f61" y="f139"/>
                      <a:pt x="f61" y="f138"/>
                      <a:pt x="f61" y="f137"/>
                    </a:cubicBezTo>
                    <a:cubicBezTo>
                      <a:pt x="f61" y="f137"/>
                      <a:pt x="f65" y="f136"/>
                      <a:pt x="f59" y="f135"/>
                    </a:cubicBezTo>
                    <a:cubicBezTo>
                      <a:pt x="f59" y="f135"/>
                      <a:pt x="f61" y="f134"/>
                      <a:pt x="f61" y="f134"/>
                    </a:cubicBezTo>
                    <a:cubicBezTo>
                      <a:pt x="f61" y="f134"/>
                      <a:pt x="f59" y="f132"/>
                      <a:pt x="f59" y="f132"/>
                    </a:cubicBezTo>
                    <a:cubicBezTo>
                      <a:pt x="f65" y="f132"/>
                      <a:pt x="f65" y="f132"/>
                      <a:pt x="f67" y="f132"/>
                    </a:cubicBezTo>
                    <a:cubicBezTo>
                      <a:pt x="f13" y="f132"/>
                      <a:pt x="f69" y="f54"/>
                      <a:pt x="f69" y="f54"/>
                    </a:cubicBezTo>
                    <a:cubicBezTo>
                      <a:pt x="f69" y="f54"/>
                      <a:pt x="f69" y="f56"/>
                      <a:pt x="f69" y="f56"/>
                    </a:cubicBezTo>
                    <a:cubicBezTo>
                      <a:pt x="f69" y="f56"/>
                      <a:pt x="f69" y="f130"/>
                      <a:pt x="f69" y="f130"/>
                    </a:cubicBezTo>
                    <a:cubicBezTo>
                      <a:pt x="f69" y="f163"/>
                      <a:pt x="f67" y="f163"/>
                      <a:pt x="f67" y="f163"/>
                    </a:cubicBezTo>
                    <a:cubicBezTo>
                      <a:pt x="f67" y="f163"/>
                      <a:pt x="f67" y="f57"/>
                      <a:pt x="f67" y="f57"/>
                    </a:cubicBezTo>
                    <a:cubicBezTo>
                      <a:pt x="f65" y="f129"/>
                      <a:pt x="f59" y="f128"/>
                      <a:pt x="f61" y="f128"/>
                    </a:cubicBezTo>
                    <a:cubicBezTo>
                      <a:pt x="f61" y="f128"/>
                      <a:pt x="f63" y="f57"/>
                      <a:pt x="f63" y="f57"/>
                    </a:cubicBezTo>
                    <a:cubicBezTo>
                      <a:pt x="f63" y="f57"/>
                      <a:pt x="f58" y="f129"/>
                      <a:pt x="f58" y="f129"/>
                    </a:cubicBezTo>
                    <a:cubicBezTo>
                      <a:pt x="f63" y="f127"/>
                      <a:pt x="f63" y="f127"/>
                      <a:pt x="f63" y="f127"/>
                    </a:cubicBezTo>
                    <a:cubicBezTo>
                      <a:pt x="f64" y="f63"/>
                      <a:pt x="f64" y="f63"/>
                      <a:pt x="f64" y="f63"/>
                    </a:cubicBezTo>
                    <a:cubicBezTo>
                      <a:pt x="f63" y="f64"/>
                      <a:pt x="f63" y="f64"/>
                      <a:pt x="f63" y="f64"/>
                    </a:cubicBezTo>
                    <a:cubicBezTo>
                      <a:pt x="f64" y="f65"/>
                      <a:pt x="f64" y="f65"/>
                      <a:pt x="f64" y="f65"/>
                    </a:cubicBezTo>
                    <a:cubicBezTo>
                      <a:pt x="f64" y="f13"/>
                      <a:pt x="f64" y="f13"/>
                      <a:pt x="f64" y="f13"/>
                    </a:cubicBezTo>
                    <a:cubicBezTo>
                      <a:pt x="f58" y="f69"/>
                      <a:pt x="f58" y="f69"/>
                      <a:pt x="f58" y="f69"/>
                    </a:cubicBezTo>
                    <a:cubicBezTo>
                      <a:pt x="f58" y="f69"/>
                      <a:pt x="f126" y="f125"/>
                      <a:pt x="f127" y="f125"/>
                    </a:cubicBezTo>
                    <a:cubicBezTo>
                      <a:pt x="f127" y="f125"/>
                      <a:pt x="f128" y="f69"/>
                      <a:pt x="f128" y="f125"/>
                    </a:cubicBezTo>
                    <a:cubicBezTo>
                      <a:pt x="f127" y="f12"/>
                      <a:pt x="f127" y="f14"/>
                      <a:pt x="f126" y="f14"/>
                    </a:cubicBezTo>
                    <a:cubicBezTo>
                      <a:pt x="f58" y="f14"/>
                      <a:pt x="f64" y="f14"/>
                      <a:pt x="f64" y="f14"/>
                    </a:cubicBezTo>
                    <a:cubicBezTo>
                      <a:pt x="f59" y="f17"/>
                      <a:pt x="f59" y="f17"/>
                      <a:pt x="f59" y="f17"/>
                    </a:cubicBezTo>
                    <a:cubicBezTo>
                      <a:pt x="f59" y="f17"/>
                      <a:pt x="f65" y="f17"/>
                      <a:pt x="f67" y="f17"/>
                    </a:cubicBezTo>
                    <a:cubicBezTo>
                      <a:pt x="f67" y="f17"/>
                      <a:pt x="f69" y="f119"/>
                      <a:pt x="f69" y="f119"/>
                    </a:cubicBezTo>
                    <a:cubicBezTo>
                      <a:pt x="f69" y="f119"/>
                      <a:pt x="f69" y="f119"/>
                      <a:pt x="f125" y="f19"/>
                    </a:cubicBezTo>
                    <a:cubicBezTo>
                      <a:pt x="f12" y="f19"/>
                      <a:pt x="f10" y="f72"/>
                      <a:pt x="f10" y="f72"/>
                    </a:cubicBezTo>
                    <a:cubicBezTo>
                      <a:pt x="f10" y="f72"/>
                      <a:pt x="f10" y="f19"/>
                      <a:pt x="f14" y="f19"/>
                    </a:cubicBezTo>
                    <a:cubicBezTo>
                      <a:pt x="f14" y="f19"/>
                      <a:pt x="f12" y="f8"/>
                      <a:pt x="f69" y="f8"/>
                    </a:cubicBezTo>
                    <a:cubicBezTo>
                      <a:pt x="f13" y="f10"/>
                      <a:pt x="f67" y="f10"/>
                      <a:pt x="f65" y="f10"/>
                    </a:cubicBezTo>
                    <a:cubicBezTo>
                      <a:pt x="f59" y="f10"/>
                      <a:pt x="f64" y="f14"/>
                      <a:pt x="f64" y="f14"/>
                    </a:cubicBezTo>
                    <a:cubicBezTo>
                      <a:pt x="f64" y="f12"/>
                      <a:pt x="f63" y="f125"/>
                      <a:pt x="f64" y="f125"/>
                    </a:cubicBezTo>
                    <a:cubicBezTo>
                      <a:pt x="f64" y="f69"/>
                      <a:pt x="f64" y="f13"/>
                      <a:pt x="f59" y="f13"/>
                    </a:cubicBezTo>
                    <a:cubicBezTo>
                      <a:pt x="f65" y="f13"/>
                      <a:pt x="f67" y="f69"/>
                      <a:pt x="f13" y="f13"/>
                    </a:cubicBezTo>
                    <a:cubicBezTo>
                      <a:pt x="f69" y="f13"/>
                      <a:pt x="f12" y="f59"/>
                      <a:pt x="f12" y="f59"/>
                    </a:cubicBezTo>
                    <a:cubicBezTo>
                      <a:pt x="f10" y="f64"/>
                      <a:pt x="f10" y="f64"/>
                      <a:pt x="f10" y="f64"/>
                    </a:cubicBezTo>
                    <a:cubicBezTo>
                      <a:pt x="f119" y="f63"/>
                      <a:pt x="f119" y="f63"/>
                      <a:pt x="f119" y="f63"/>
                    </a:cubicBezTo>
                    <a:cubicBezTo>
                      <a:pt x="f119" y="f63"/>
                      <a:pt x="f23" y="f126"/>
                      <a:pt x="f23" y="f126"/>
                    </a:cubicBezTo>
                    <a:cubicBezTo>
                      <a:pt x="f23" y="f126"/>
                      <a:pt x="f25" y="f126"/>
                      <a:pt x="f73" y="f58"/>
                    </a:cubicBezTo>
                    <a:cubicBezTo>
                      <a:pt x="f74" y="f63"/>
                      <a:pt x="f74" y="f63"/>
                      <a:pt x="f74" y="f63"/>
                    </a:cubicBezTo>
                    <a:cubicBezTo>
                      <a:pt x="f75" y="f63"/>
                      <a:pt x="f76" y="f64"/>
                      <a:pt x="f76" y="f64"/>
                    </a:cubicBezTo>
                    <a:cubicBezTo>
                      <a:pt x="f76" y="f64"/>
                      <a:pt x="f76" y="f64"/>
                      <a:pt x="f103" y="f61"/>
                    </a:cubicBezTo>
                    <a:cubicBezTo>
                      <a:pt x="f103" y="f61"/>
                      <a:pt x="f77" y="f59"/>
                      <a:pt x="f103" y="f67"/>
                    </a:cubicBezTo>
                    <a:cubicBezTo>
                      <a:pt x="f103" y="f13"/>
                      <a:pt x="f103" y="f69"/>
                      <a:pt x="f103" y="f69"/>
                    </a:cubicBezTo>
                    <a:cubicBezTo>
                      <a:pt x="f103" y="f69"/>
                      <a:pt x="f77" y="f13"/>
                      <a:pt x="f77" y="f67"/>
                    </a:cubicBezTo>
                    <a:cubicBezTo>
                      <a:pt x="f77" y="f59"/>
                      <a:pt x="f77" y="f61"/>
                      <a:pt x="f77" y="f64"/>
                    </a:cubicBezTo>
                    <a:cubicBezTo>
                      <a:pt x="f77" y="f63"/>
                      <a:pt x="f103" y="f58"/>
                      <a:pt x="f103" y="f58"/>
                    </a:cubicBezTo>
                    <a:cubicBezTo>
                      <a:pt x="f103" y="f58"/>
                      <a:pt x="f26" y="f63"/>
                      <a:pt x="f74" y="f58"/>
                    </a:cubicBezTo>
                    <a:cubicBezTo>
                      <a:pt x="f73" y="f126"/>
                      <a:pt x="f73" y="f127"/>
                      <a:pt x="f25" y="f127"/>
                    </a:cubicBezTo>
                    <a:cubicBezTo>
                      <a:pt x="f25" y="f127"/>
                      <a:pt x="f23" y="f128"/>
                      <a:pt x="f21" y="f128"/>
                    </a:cubicBezTo>
                    <a:cubicBezTo>
                      <a:pt x="f21" y="f128"/>
                      <a:pt x="f21" y="f129"/>
                      <a:pt x="f21" y="f57"/>
                    </a:cubicBezTo>
                    <a:cubicBezTo>
                      <a:pt x="f21" y="f163"/>
                      <a:pt x="f21" y="f130"/>
                      <a:pt x="f21" y="f131"/>
                    </a:cubicBezTo>
                    <a:cubicBezTo>
                      <a:pt x="f21" y="f131"/>
                      <a:pt x="f72" y="f56"/>
                      <a:pt x="f21" y="f54"/>
                    </a:cubicBezTo>
                    <a:cubicBezTo>
                      <a:pt x="f23" y="f132"/>
                      <a:pt x="f23" y="f132"/>
                      <a:pt x="f25" y="f132"/>
                    </a:cubicBezTo>
                    <a:cubicBezTo>
                      <a:pt x="f25" y="f134"/>
                      <a:pt x="f74" y="f133"/>
                      <a:pt x="f73" y="f133"/>
                    </a:cubicBezTo>
                    <a:cubicBezTo>
                      <a:pt x="f73" y="f135"/>
                      <a:pt x="f25" y="f135"/>
                      <a:pt x="f23" y="f135"/>
                    </a:cubicBezTo>
                    <a:cubicBezTo>
                      <a:pt x="f21" y="f135"/>
                      <a:pt x="f23" y="f133"/>
                      <a:pt x="f21" y="f133"/>
                    </a:cubicBezTo>
                    <a:cubicBezTo>
                      <a:pt x="f19" y="f133"/>
                      <a:pt x="f19" y="f135"/>
                      <a:pt x="f119" y="f136"/>
                    </a:cubicBezTo>
                    <a:cubicBezTo>
                      <a:pt x="f119" y="f53"/>
                      <a:pt x="f119" y="f53"/>
                      <a:pt x="f17" y="f136"/>
                    </a:cubicBezTo>
                    <a:cubicBezTo>
                      <a:pt x="f8" y="f136"/>
                      <a:pt x="f10" y="f53"/>
                      <a:pt x="f10" y="f53"/>
                    </a:cubicBezTo>
                    <a:cubicBezTo>
                      <a:pt x="f10" y="f53"/>
                      <a:pt x="f14" y="f137"/>
                      <a:pt x="f10" y="f138"/>
                    </a:cubicBezTo>
                    <a:cubicBezTo>
                      <a:pt x="f10" y="f138"/>
                      <a:pt x="f8" y="f139"/>
                      <a:pt x="f8" y="f139"/>
                    </a:cubicBezTo>
                    <a:cubicBezTo>
                      <a:pt x="f8" y="f139"/>
                      <a:pt x="f8" y="f51"/>
                      <a:pt x="f8" y="f51"/>
                    </a:cubicBezTo>
                    <a:cubicBezTo>
                      <a:pt x="f8" y="f9"/>
                      <a:pt x="f8" y="f9"/>
                      <a:pt x="f8" y="f9"/>
                    </a:cubicBezTo>
                    <a:close/>
                    <a:moveTo>
                      <a:pt x="f94" y="f155"/>
                    </a:moveTo>
                    <a:cubicBezTo>
                      <a:pt x="f94" y="f155"/>
                      <a:pt x="f94" y="f155"/>
                      <a:pt x="f94" y="f155"/>
                    </a:cubicBezTo>
                    <a:cubicBezTo>
                      <a:pt x="f94" y="f155"/>
                      <a:pt x="f94" y="f5"/>
                      <a:pt x="f95" y="f5"/>
                    </a:cubicBezTo>
                    <a:cubicBezTo>
                      <a:pt x="f50" y="f5"/>
                      <a:pt x="f50" y="f5"/>
                      <a:pt x="f96" y="f5"/>
                    </a:cubicBezTo>
                    <a:cubicBezTo>
                      <a:pt x="f96" y="f5"/>
                      <a:pt x="f97" y="f5"/>
                      <a:pt x="f97" y="f5"/>
                    </a:cubicBezTo>
                    <a:cubicBezTo>
                      <a:pt x="f97" y="f5"/>
                      <a:pt x="f98" y="f5"/>
                      <a:pt x="f124" y="f5"/>
                    </a:cubicBezTo>
                    <a:cubicBezTo>
                      <a:pt x="f124" y="f5"/>
                      <a:pt x="f99" y="f5"/>
                      <a:pt x="f99" y="f5"/>
                    </a:cubicBezTo>
                    <a:cubicBezTo>
                      <a:pt x="f6" y="f5"/>
                      <a:pt x="f99" y="f155"/>
                      <a:pt x="f99" y="f155"/>
                    </a:cubicBezTo>
                    <a:cubicBezTo>
                      <a:pt x="f98" y="f155"/>
                      <a:pt x="f98" y="f155"/>
                      <a:pt x="f98" y="f155"/>
                    </a:cubicBezTo>
                    <a:cubicBezTo>
                      <a:pt x="f98" y="f155"/>
                      <a:pt x="f97" y="f155"/>
                      <a:pt x="f164" y="f155"/>
                    </a:cubicBezTo>
                    <a:cubicBezTo>
                      <a:pt x="f164" y="f154"/>
                      <a:pt x="f96" y="f154"/>
                      <a:pt x="f96" y="f154"/>
                    </a:cubicBezTo>
                    <a:cubicBezTo>
                      <a:pt x="f96" y="f154"/>
                      <a:pt x="f50" y="f154"/>
                      <a:pt x="f50" y="f154"/>
                    </a:cubicBezTo>
                    <a:cubicBezTo>
                      <a:pt x="f95" y="f154"/>
                      <a:pt x="f95" y="f155"/>
                      <a:pt x="f95" y="f154"/>
                    </a:cubicBezTo>
                    <a:cubicBezTo>
                      <a:pt x="f94" y="f154"/>
                      <a:pt x="f94" y="f155"/>
                      <a:pt x="f94" y="f155"/>
                    </a:cubicBezTo>
                    <a:close/>
                    <a:moveTo>
                      <a:pt x="f78" y="f151"/>
                    </a:moveTo>
                    <a:cubicBezTo>
                      <a:pt x="f78" y="f151"/>
                      <a:pt x="f78" y="f151"/>
                      <a:pt x="f78" y="f151"/>
                    </a:cubicBezTo>
                    <a:cubicBezTo>
                      <a:pt x="f78" y="f151"/>
                      <a:pt x="f78" y="f152"/>
                      <a:pt x="f71" y="f152"/>
                    </a:cubicBezTo>
                    <a:cubicBezTo>
                      <a:pt x="f71" y="f152"/>
                      <a:pt x="f71" y="f156"/>
                      <a:pt x="f43" y="f152"/>
                    </a:cubicBezTo>
                    <a:cubicBezTo>
                      <a:pt x="f43" y="f152"/>
                      <a:pt x="f43" y="f157"/>
                      <a:pt x="f43" y="f157"/>
                    </a:cubicBezTo>
                    <a:cubicBezTo>
                      <a:pt x="f71" y="f157"/>
                      <a:pt x="f71" y="f157"/>
                      <a:pt x="f78" y="f157"/>
                    </a:cubicBezTo>
                    <a:cubicBezTo>
                      <a:pt x="f78" y="f157"/>
                      <a:pt x="f78" y="f151"/>
                      <a:pt x="f78" y="f151"/>
                    </a:cubicBezTo>
                    <a:close/>
                    <a:moveTo>
                      <a:pt x="f68" y="f149"/>
                    </a:moveTo>
                    <a:cubicBezTo>
                      <a:pt x="f68" y="f149"/>
                      <a:pt x="f68" y="f149"/>
                      <a:pt x="f68" y="f149"/>
                    </a:cubicBezTo>
                    <a:cubicBezTo>
                      <a:pt x="f68" y="f149"/>
                      <a:pt x="f40" y="f150"/>
                      <a:pt x="f40" y="f150"/>
                    </a:cubicBezTo>
                    <a:cubicBezTo>
                      <a:pt x="f40" y="f150"/>
                      <a:pt x="f40" y="f157"/>
                      <a:pt x="f68" y="f157"/>
                    </a:cubicBezTo>
                    <a:cubicBezTo>
                      <a:pt x="f68" y="f157"/>
                      <a:pt x="f41" y="f157"/>
                      <a:pt x="f41" y="f157"/>
                    </a:cubicBezTo>
                    <a:cubicBezTo>
                      <a:pt x="f70" y="f157"/>
                      <a:pt x="f70" y="f157"/>
                      <a:pt x="f70" y="f157"/>
                    </a:cubicBezTo>
                    <a:cubicBezTo>
                      <a:pt x="f70" y="f157"/>
                      <a:pt x="f66" y="f151"/>
                      <a:pt x="f66" y="f151"/>
                    </a:cubicBezTo>
                    <a:cubicBezTo>
                      <a:pt x="f66" y="f151"/>
                      <a:pt x="f79" y="f150"/>
                      <a:pt x="f79" y="f150"/>
                    </a:cubicBezTo>
                    <a:cubicBezTo>
                      <a:pt x="f79" y="f150"/>
                      <a:pt x="f79" y="f150"/>
                      <a:pt x="f66" y="f150"/>
                    </a:cubicBezTo>
                    <a:cubicBezTo>
                      <a:pt x="f66" y="f150"/>
                      <a:pt x="f70" y="f149"/>
                      <a:pt x="f70" y="f149"/>
                    </a:cubicBezTo>
                    <a:cubicBezTo>
                      <a:pt x="f41" y="f158"/>
                      <a:pt x="f41" y="f158"/>
                      <a:pt x="f41" y="f158"/>
                    </a:cubicBezTo>
                    <a:cubicBezTo>
                      <a:pt x="f68" y="f149"/>
                      <a:pt x="f68" y="f149"/>
                      <a:pt x="f68" y="f149"/>
                    </a:cubicBezTo>
                    <a:close/>
                    <a:moveTo>
                      <a:pt x="f85" y="f160"/>
                    </a:moveTo>
                    <a:cubicBezTo>
                      <a:pt x="f85" y="f160"/>
                      <a:pt x="f85" y="f160"/>
                      <a:pt x="f85" y="f160"/>
                    </a:cubicBezTo>
                    <a:cubicBezTo>
                      <a:pt x="f85" y="f159"/>
                      <a:pt x="f37" y="f159"/>
                      <a:pt x="f37" y="f159"/>
                    </a:cubicBezTo>
                    <a:cubicBezTo>
                      <a:pt x="f37" y="f159"/>
                      <a:pt x="f90" y="f158"/>
                      <a:pt x="f90" y="f158"/>
                    </a:cubicBezTo>
                    <a:cubicBezTo>
                      <a:pt x="f90" y="f158"/>
                      <a:pt x="f90" y="f149"/>
                      <a:pt x="f37" y="f149"/>
                    </a:cubicBezTo>
                    <a:cubicBezTo>
                      <a:pt x="f37" y="f149"/>
                      <a:pt x="f37" y="f149"/>
                      <a:pt x="f37" y="f158"/>
                    </a:cubicBezTo>
                    <a:cubicBezTo>
                      <a:pt x="f85" y="f158"/>
                      <a:pt x="f85" y="f159"/>
                      <a:pt x="f85" y="f159"/>
                    </a:cubicBezTo>
                    <a:cubicBezTo>
                      <a:pt x="f85" y="f160"/>
                      <a:pt x="f85" y="f160"/>
                      <a:pt x="f85" y="f160"/>
                    </a:cubicBezTo>
                    <a:close/>
                    <a:moveTo>
                      <a:pt x="f32" y="f160"/>
                    </a:moveTo>
                    <a:cubicBezTo>
                      <a:pt x="f32" y="f160"/>
                      <a:pt x="f32" y="f160"/>
                      <a:pt x="f32" y="f160"/>
                    </a:cubicBezTo>
                    <a:cubicBezTo>
                      <a:pt x="f32" y="f160"/>
                      <a:pt x="f32" y="f160"/>
                      <a:pt x="f82" y="f160"/>
                    </a:cubicBezTo>
                    <a:cubicBezTo>
                      <a:pt x="f83" y="f159"/>
                      <a:pt x="f83" y="f158"/>
                      <a:pt x="f88" y="f159"/>
                    </a:cubicBezTo>
                    <a:cubicBezTo>
                      <a:pt x="f84" y="f159"/>
                      <a:pt x="f161" y="f160"/>
                      <a:pt x="f161" y="f160"/>
                    </a:cubicBezTo>
                    <a:cubicBezTo>
                      <a:pt x="f161" y="f160"/>
                      <a:pt x="f161" y="f159"/>
                      <a:pt x="f161" y="f159"/>
                    </a:cubicBezTo>
                    <a:cubicBezTo>
                      <a:pt x="f34" y="f159"/>
                      <a:pt x="f34" y="f160"/>
                      <a:pt x="f34" y="f160"/>
                    </a:cubicBezTo>
                    <a:cubicBezTo>
                      <a:pt x="f34" y="f160"/>
                      <a:pt x="f161" y="f160"/>
                      <a:pt x="f161" y="f160"/>
                    </a:cubicBezTo>
                    <a:cubicBezTo>
                      <a:pt x="f86" y="f148"/>
                      <a:pt x="f86" y="f148"/>
                      <a:pt x="f84" y="f148"/>
                    </a:cubicBezTo>
                    <a:cubicBezTo>
                      <a:pt x="f88" y="f148"/>
                      <a:pt x="f88" y="f160"/>
                      <a:pt x="f83" y="f148"/>
                    </a:cubicBezTo>
                    <a:cubicBezTo>
                      <a:pt x="f83" y="f148"/>
                      <a:pt x="f83" y="f147"/>
                      <a:pt x="f82" y="f147"/>
                    </a:cubicBezTo>
                    <a:cubicBezTo>
                      <a:pt x="f82" y="f147"/>
                      <a:pt x="f32" y="f147"/>
                      <a:pt x="f32" y="f147"/>
                    </a:cubicBezTo>
                    <a:cubicBezTo>
                      <a:pt x="f32" y="f148"/>
                      <a:pt x="f32" y="f160"/>
                      <a:pt x="f32" y="f160"/>
                    </a:cubicBezTo>
                    <a:close/>
                    <a:moveTo>
                      <a:pt x="f92" y="f148"/>
                    </a:moveTo>
                    <a:cubicBezTo>
                      <a:pt x="f92" y="f148"/>
                      <a:pt x="f92" y="f148"/>
                      <a:pt x="f92" y="f148"/>
                    </a:cubicBezTo>
                    <a:cubicBezTo>
                      <a:pt x="f92" y="f148"/>
                      <a:pt x="f92" y="f160"/>
                      <a:pt x="f81" y="f148"/>
                    </a:cubicBezTo>
                    <a:cubicBezTo>
                      <a:pt x="f81" y="f148"/>
                      <a:pt x="f81" y="f160"/>
                      <a:pt x="f81" y="f148"/>
                    </a:cubicBezTo>
                    <a:cubicBezTo>
                      <a:pt x="f93" y="f147"/>
                      <a:pt x="f93" y="f146"/>
                      <a:pt x="f81" y="f146"/>
                    </a:cubicBezTo>
                    <a:cubicBezTo>
                      <a:pt x="f92" y="f147"/>
                      <a:pt x="f92" y="f148"/>
                      <a:pt x="f92" y="f148"/>
                    </a:cubicBezTo>
                    <a:close/>
                    <a:moveTo>
                      <a:pt x="f74" y="f148"/>
                    </a:moveTo>
                    <a:cubicBezTo>
                      <a:pt x="f74" y="f148"/>
                      <a:pt x="f74" y="f148"/>
                      <a:pt x="f74" y="f148"/>
                    </a:cubicBezTo>
                    <a:cubicBezTo>
                      <a:pt x="f74" y="f148"/>
                      <a:pt x="f74" y="f160"/>
                      <a:pt x="f75" y="f160"/>
                    </a:cubicBezTo>
                    <a:cubicBezTo>
                      <a:pt x="f75" y="f160"/>
                      <a:pt x="f75" y="f160"/>
                      <a:pt x="f26" y="f160"/>
                    </a:cubicBezTo>
                    <a:cubicBezTo>
                      <a:pt x="f26" y="f148"/>
                      <a:pt x="f76" y="f148"/>
                      <a:pt x="f76" y="f148"/>
                    </a:cubicBezTo>
                    <a:cubicBezTo>
                      <a:pt x="f103" y="f148"/>
                      <a:pt x="f103" y="f148"/>
                      <a:pt x="f103" y="f148"/>
                    </a:cubicBezTo>
                    <a:cubicBezTo>
                      <a:pt x="f77" y="f148"/>
                      <a:pt x="f77" y="f160"/>
                      <a:pt x="f28" y="f148"/>
                    </a:cubicBezTo>
                    <a:cubicBezTo>
                      <a:pt x="f30" y="f148"/>
                      <a:pt x="f30" y="f148"/>
                      <a:pt x="f31" y="f148"/>
                    </a:cubicBezTo>
                    <a:cubicBezTo>
                      <a:pt x="f31" y="f148"/>
                      <a:pt x="f80" y="f148"/>
                      <a:pt x="f80" y="f148"/>
                    </a:cubicBezTo>
                    <a:cubicBezTo>
                      <a:pt x="f80" y="f148"/>
                      <a:pt x="f80" y="f147"/>
                      <a:pt x="f80" y="f147"/>
                    </a:cubicBezTo>
                    <a:cubicBezTo>
                      <a:pt x="f91" y="f147"/>
                      <a:pt x="f91" y="f147"/>
                      <a:pt x="f31" y="f147"/>
                    </a:cubicBezTo>
                    <a:cubicBezTo>
                      <a:pt x="f31" y="f147"/>
                      <a:pt x="f91" y="f147"/>
                      <a:pt x="f30" y="f147"/>
                    </a:cubicBezTo>
                    <a:cubicBezTo>
                      <a:pt x="f28" y="f147"/>
                      <a:pt x="f28" y="f147"/>
                      <a:pt x="f77" y="f147"/>
                    </a:cubicBezTo>
                    <a:cubicBezTo>
                      <a:pt x="f77" y="f147"/>
                      <a:pt x="f77" y="f147"/>
                      <a:pt x="f103" y="f147"/>
                    </a:cubicBezTo>
                    <a:cubicBezTo>
                      <a:pt x="f103" y="f147"/>
                      <a:pt x="f103" y="f147"/>
                      <a:pt x="f103" y="f147"/>
                    </a:cubicBezTo>
                    <a:cubicBezTo>
                      <a:pt x="f76" y="f147"/>
                      <a:pt x="f28" y="f148"/>
                      <a:pt x="f76" y="f147"/>
                    </a:cubicBezTo>
                    <a:cubicBezTo>
                      <a:pt x="f74" y="f146"/>
                      <a:pt x="f74" y="f146"/>
                      <a:pt x="f74" y="f146"/>
                    </a:cubicBezTo>
                    <a:cubicBezTo>
                      <a:pt x="f74" y="f146"/>
                      <a:pt x="f74" y="f147"/>
                      <a:pt x="f74" y="f147"/>
                    </a:cubicBezTo>
                    <a:cubicBezTo>
                      <a:pt x="f74" y="f147"/>
                      <a:pt x="f74" y="f148"/>
                      <a:pt x="f74" y="f148"/>
                    </a:cubicBezTo>
                    <a:close/>
                    <a:moveTo>
                      <a:pt x="f125" y="f145"/>
                    </a:moveTo>
                    <a:cubicBezTo>
                      <a:pt x="f125" y="f145"/>
                      <a:pt x="f125" y="f145"/>
                      <a:pt x="f125" y="f145"/>
                    </a:cubicBezTo>
                    <a:cubicBezTo>
                      <a:pt x="f12" y="f145"/>
                      <a:pt x="f12" y="f145"/>
                      <a:pt x="f12" y="f145"/>
                    </a:cubicBezTo>
                    <a:cubicBezTo>
                      <a:pt x="f12" y="f145"/>
                      <a:pt x="f10" y="f145"/>
                      <a:pt x="f10" y="f146"/>
                    </a:cubicBezTo>
                    <a:cubicBezTo>
                      <a:pt x="f8" y="f146"/>
                      <a:pt x="f8" y="f146"/>
                      <a:pt x="f8" y="f146"/>
                    </a:cubicBezTo>
                    <a:cubicBezTo>
                      <a:pt x="f8" y="f146"/>
                      <a:pt x="f119" y="f147"/>
                      <a:pt x="f119" y="f147"/>
                    </a:cubicBezTo>
                    <a:cubicBezTo>
                      <a:pt x="f19" y="f147"/>
                      <a:pt x="f72" y="f148"/>
                      <a:pt x="f72" y="f148"/>
                    </a:cubicBezTo>
                    <a:cubicBezTo>
                      <a:pt x="f72" y="f148"/>
                      <a:pt x="f23" y="f147"/>
                      <a:pt x="f23" y="f147"/>
                    </a:cubicBezTo>
                    <a:cubicBezTo>
                      <a:pt x="f25" y="f147"/>
                      <a:pt x="f25" y="f148"/>
                      <a:pt x="f25" y="f148"/>
                    </a:cubicBezTo>
                    <a:cubicBezTo>
                      <a:pt x="f21" y="f160"/>
                      <a:pt x="f21" y="f160"/>
                      <a:pt x="f21" y="f160"/>
                    </a:cubicBezTo>
                    <a:cubicBezTo>
                      <a:pt x="f17" y="f148"/>
                      <a:pt x="f17" y="f148"/>
                      <a:pt x="f17" y="f148"/>
                    </a:cubicBezTo>
                    <a:cubicBezTo>
                      <a:pt x="f17" y="f148"/>
                      <a:pt x="f14" y="f147"/>
                      <a:pt x="f12" y="f147"/>
                    </a:cubicBezTo>
                    <a:cubicBezTo>
                      <a:pt x="f125" y="f148"/>
                      <a:pt x="f69" y="f147"/>
                      <a:pt x="f69" y="f147"/>
                    </a:cubicBezTo>
                    <a:cubicBezTo>
                      <a:pt x="f13" y="f146"/>
                      <a:pt x="f13" y="f146"/>
                      <a:pt x="f13" y="f146"/>
                    </a:cubicBezTo>
                    <a:cubicBezTo>
                      <a:pt x="f13" y="f146"/>
                      <a:pt x="f69" y="f145"/>
                      <a:pt x="f69" y="f145"/>
                    </a:cubicBezTo>
                    <a:cubicBezTo>
                      <a:pt x="f69" y="f33"/>
                      <a:pt x="f125" y="f145"/>
                      <a:pt x="f125" y="f145"/>
                    </a:cubicBezTo>
                    <a:close/>
                    <a:moveTo>
                      <a:pt x="f128" y="f24"/>
                    </a:moveTo>
                    <a:cubicBezTo>
                      <a:pt x="f128" y="f24"/>
                      <a:pt x="f128" y="f24"/>
                      <a:pt x="f128" y="f24"/>
                    </a:cubicBezTo>
                    <a:cubicBezTo>
                      <a:pt x="f128" y="f24"/>
                      <a:pt x="f128" y="f24"/>
                      <a:pt x="f128" y="f24"/>
                    </a:cubicBezTo>
                    <a:cubicBezTo>
                      <a:pt x="f127" y="f22"/>
                      <a:pt x="f127" y="f22"/>
                      <a:pt x="f127" y="f22"/>
                    </a:cubicBezTo>
                    <a:cubicBezTo>
                      <a:pt x="f127" y="f22"/>
                      <a:pt x="f126" y="f24"/>
                      <a:pt x="f126" y="f24"/>
                    </a:cubicBezTo>
                    <a:cubicBezTo>
                      <a:pt x="f126" y="f44"/>
                      <a:pt x="f58" y="f44"/>
                      <a:pt x="f58" y="f44"/>
                    </a:cubicBezTo>
                    <a:cubicBezTo>
                      <a:pt x="f58" y="f44"/>
                      <a:pt x="f63" y="f27"/>
                      <a:pt x="f64" y="f27"/>
                    </a:cubicBezTo>
                    <a:cubicBezTo>
                      <a:pt x="f64" y="f27"/>
                      <a:pt x="f59" y="f35"/>
                      <a:pt x="f59" y="f35"/>
                    </a:cubicBezTo>
                    <a:cubicBezTo>
                      <a:pt x="f59" y="f29"/>
                      <a:pt x="f59" y="f29"/>
                      <a:pt x="f59" y="f29"/>
                    </a:cubicBezTo>
                    <a:cubicBezTo>
                      <a:pt x="f59" y="f29"/>
                      <a:pt x="f63" y="f29"/>
                      <a:pt x="f63" y="f29"/>
                    </a:cubicBezTo>
                    <a:cubicBezTo>
                      <a:pt x="f63" y="f29"/>
                      <a:pt x="f126" y="f27"/>
                      <a:pt x="f126" y="f27"/>
                    </a:cubicBezTo>
                    <a:cubicBezTo>
                      <a:pt x="f126" y="f27"/>
                      <a:pt x="f128" y="f24"/>
                      <a:pt x="f128" y="f24"/>
                    </a:cubicBezTo>
                    <a:close/>
                    <a:moveTo>
                      <a:pt x="f129" y="f141"/>
                    </a:moveTo>
                    <a:cubicBezTo>
                      <a:pt x="f129" y="f141"/>
                      <a:pt x="f129" y="f141"/>
                      <a:pt x="f129" y="f141"/>
                    </a:cubicBezTo>
                    <a:cubicBezTo>
                      <a:pt x="f129" y="f141"/>
                      <a:pt x="f127" y="f16"/>
                      <a:pt x="f127" y="f49"/>
                    </a:cubicBezTo>
                    <a:cubicBezTo>
                      <a:pt x="f127" y="f49"/>
                      <a:pt x="f127" y="f143"/>
                      <a:pt x="f127" y="f143"/>
                    </a:cubicBezTo>
                    <a:cubicBezTo>
                      <a:pt x="f127" y="f20"/>
                      <a:pt x="f127" y="f20"/>
                      <a:pt x="f127" y="f20"/>
                    </a:cubicBezTo>
                    <a:cubicBezTo>
                      <a:pt x="f129" y="f22"/>
                      <a:pt x="f129" y="f22"/>
                      <a:pt x="f129" y="f22"/>
                    </a:cubicBezTo>
                    <a:cubicBezTo>
                      <a:pt x="f129" y="f22"/>
                      <a:pt x="f57" y="f20"/>
                      <a:pt x="f57" y="f20"/>
                    </a:cubicBezTo>
                    <a:cubicBezTo>
                      <a:pt x="f57" y="f47"/>
                      <a:pt x="f163" y="f47"/>
                      <a:pt x="f130" y="f143"/>
                    </a:cubicBezTo>
                    <a:cubicBezTo>
                      <a:pt x="f131" y="f18"/>
                      <a:pt x="f131" y="f49"/>
                      <a:pt x="f131" y="f16"/>
                    </a:cubicBezTo>
                    <a:cubicBezTo>
                      <a:pt x="f131" y="f16"/>
                      <a:pt x="f56" y="f15"/>
                      <a:pt x="f56" y="f141"/>
                    </a:cubicBezTo>
                    <a:cubicBezTo>
                      <a:pt x="f56" y="f11"/>
                      <a:pt x="f131" y="f11"/>
                      <a:pt x="f130" y="f11"/>
                    </a:cubicBezTo>
                    <a:cubicBezTo>
                      <a:pt x="f163" y="f11"/>
                      <a:pt x="f130" y="f11"/>
                      <a:pt x="f130" y="f11"/>
                    </a:cubicBezTo>
                    <a:cubicBezTo>
                      <a:pt x="f129" y="f141"/>
                      <a:pt x="f129" y="f141"/>
                      <a:pt x="f129" y="f141"/>
                    </a:cubicBezTo>
                    <a:close/>
                    <a:moveTo>
                      <a:pt x="f44" y="f81"/>
                    </a:moveTo>
                    <a:cubicBezTo>
                      <a:pt x="f44" y="f81"/>
                      <a:pt x="f44" y="f81"/>
                      <a:pt x="f44" y="f81"/>
                    </a:cubicBezTo>
                    <a:cubicBezTo>
                      <a:pt x="f44" y="f81"/>
                      <a:pt x="f44" y="f81"/>
                      <a:pt x="f24" y="f81"/>
                    </a:cubicBezTo>
                    <a:cubicBezTo>
                      <a:pt x="f24" y="f81"/>
                      <a:pt x="f24" y="f92"/>
                      <a:pt x="f24" y="f92"/>
                    </a:cubicBezTo>
                    <a:cubicBezTo>
                      <a:pt x="f22" y="f92"/>
                      <a:pt x="f22" y="f81"/>
                      <a:pt x="f22" y="f81"/>
                    </a:cubicBezTo>
                    <a:cubicBezTo>
                      <a:pt x="f144" y="f81"/>
                      <a:pt x="f144" y="f93"/>
                      <a:pt x="f144" y="f93"/>
                    </a:cubicBezTo>
                    <a:cubicBezTo>
                      <a:pt x="f20" y="f82"/>
                      <a:pt x="f20" y="f82"/>
                      <a:pt x="f20" y="f82"/>
                    </a:cubicBezTo>
                    <a:cubicBezTo>
                      <a:pt x="f20" y="f82"/>
                      <a:pt x="f20" y="f83"/>
                      <a:pt x="f20" y="f83"/>
                    </a:cubicBezTo>
                    <a:cubicBezTo>
                      <a:pt x="f20" y="f88"/>
                      <a:pt x="f20" y="f88"/>
                      <a:pt x="f20" y="f88"/>
                    </a:cubicBezTo>
                    <a:cubicBezTo>
                      <a:pt x="f20" y="f88"/>
                      <a:pt x="f47" y="f88"/>
                      <a:pt x="f143" y="f88"/>
                    </a:cubicBezTo>
                    <a:cubicBezTo>
                      <a:pt x="f143" y="f88"/>
                      <a:pt x="f143" y="f84"/>
                      <a:pt x="f18" y="f84"/>
                    </a:cubicBezTo>
                    <a:cubicBezTo>
                      <a:pt x="f49" y="f86"/>
                      <a:pt x="f49" y="f86"/>
                      <a:pt x="f49" y="f86"/>
                    </a:cubicBezTo>
                    <a:cubicBezTo>
                      <a:pt x="f16" y="f161"/>
                      <a:pt x="f16" y="f161"/>
                      <a:pt x="f15" y="f34"/>
                    </a:cubicBezTo>
                    <a:cubicBezTo>
                      <a:pt x="f141" y="f34"/>
                      <a:pt x="f141" y="f34"/>
                      <a:pt x="f11" y="f34"/>
                    </a:cubicBezTo>
                    <a:cubicBezTo>
                      <a:pt x="f11" y="f161"/>
                      <a:pt x="f11" y="f161"/>
                      <a:pt x="f142" y="f161"/>
                    </a:cubicBezTo>
                    <a:cubicBezTo>
                      <a:pt x="f142" y="f161"/>
                      <a:pt x="f142" y="f161"/>
                      <a:pt x="f9" y="f161"/>
                    </a:cubicBezTo>
                    <a:cubicBezTo>
                      <a:pt x="f9" y="f86"/>
                      <a:pt x="f142" y="f86"/>
                      <a:pt x="f142" y="f86"/>
                    </a:cubicBezTo>
                    <a:cubicBezTo>
                      <a:pt x="f142" y="f86"/>
                      <a:pt x="f11" y="f84"/>
                      <a:pt x="f141" y="f88"/>
                    </a:cubicBezTo>
                    <a:cubicBezTo>
                      <a:pt x="f141" y="f88"/>
                      <a:pt x="f141" y="f88"/>
                      <a:pt x="f141" y="f83"/>
                    </a:cubicBezTo>
                    <a:cubicBezTo>
                      <a:pt x="f141" y="f83"/>
                      <a:pt x="f141" y="f83"/>
                      <a:pt x="f15" y="f82"/>
                    </a:cubicBezTo>
                    <a:cubicBezTo>
                      <a:pt x="f16" y="f82"/>
                      <a:pt x="f16" y="f82"/>
                      <a:pt x="f16" y="f82"/>
                    </a:cubicBezTo>
                    <a:cubicBezTo>
                      <a:pt x="f49" y="f32"/>
                      <a:pt x="f49" y="f93"/>
                      <a:pt x="f49" y="f93"/>
                    </a:cubicBezTo>
                    <a:cubicBezTo>
                      <a:pt x="f49" y="f93"/>
                      <a:pt x="f143" y="f93"/>
                      <a:pt x="f143" y="f81"/>
                    </a:cubicBezTo>
                    <a:cubicBezTo>
                      <a:pt x="f143" y="f81"/>
                      <a:pt x="f47" y="f81"/>
                      <a:pt x="f47" y="f81"/>
                    </a:cubicBezTo>
                    <a:cubicBezTo>
                      <a:pt x="f47" y="f81"/>
                      <a:pt x="f144" y="f92"/>
                      <a:pt x="f144" y="f89"/>
                    </a:cubicBezTo>
                    <a:cubicBezTo>
                      <a:pt x="f144" y="f89"/>
                      <a:pt x="f144" y="f80"/>
                      <a:pt x="f144" y="f80"/>
                    </a:cubicBezTo>
                    <a:cubicBezTo>
                      <a:pt x="f144" y="f80"/>
                      <a:pt x="f22" y="f80"/>
                      <a:pt x="f24" y="f80"/>
                    </a:cubicBezTo>
                    <a:cubicBezTo>
                      <a:pt x="f44" y="f89"/>
                      <a:pt x="f27" y="f89"/>
                      <a:pt x="f27" y="f89"/>
                    </a:cubicBezTo>
                    <a:cubicBezTo>
                      <a:pt x="f35" y="f89"/>
                      <a:pt x="f35" y="f92"/>
                      <a:pt x="f35" y="f92"/>
                    </a:cubicBezTo>
                    <a:cubicBezTo>
                      <a:pt x="f35" y="f92"/>
                      <a:pt x="f35" y="f81"/>
                      <a:pt x="f27" y="f81"/>
                    </a:cubicBezTo>
                    <a:cubicBezTo>
                      <a:pt x="f27" y="f93"/>
                      <a:pt x="f44" y="f81"/>
                      <a:pt x="f44" y="f81"/>
                    </a:cubicBezTo>
                    <a:close/>
                    <a:moveTo>
                      <a:pt x="f10" y="f19"/>
                    </a:moveTo>
                    <a:cubicBezTo>
                      <a:pt x="f10" y="f19"/>
                      <a:pt x="f10" y="f19"/>
                      <a:pt x="f10" y="f19"/>
                    </a:cubicBezTo>
                    <a:cubicBezTo>
                      <a:pt x="f10" y="f72"/>
                      <a:pt x="f10" y="f72"/>
                      <a:pt x="f10" y="f72"/>
                    </a:cubicBezTo>
                    <a:cubicBezTo>
                      <a:pt x="f10" y="f72"/>
                      <a:pt x="f10" y="f72"/>
                      <a:pt x="f8" y="f72"/>
                    </a:cubicBezTo>
                    <a:cubicBezTo>
                      <a:pt x="f8" y="f19"/>
                      <a:pt x="f8" y="f72"/>
                      <a:pt x="f17" y="f72"/>
                    </a:cubicBezTo>
                    <a:cubicBezTo>
                      <a:pt x="f17" y="f72"/>
                      <a:pt x="f17" y="f72"/>
                      <a:pt x="f17" y="f72"/>
                    </a:cubicBezTo>
                    <a:cubicBezTo>
                      <a:pt x="f119" y="f72"/>
                      <a:pt x="f19" y="f119"/>
                      <a:pt x="f19" y="f119"/>
                    </a:cubicBezTo>
                    <a:cubicBezTo>
                      <a:pt x="f19" y="f119"/>
                      <a:pt x="f19" y="f119"/>
                      <a:pt x="f72" y="f119"/>
                    </a:cubicBezTo>
                    <a:cubicBezTo>
                      <a:pt x="f72" y="f119"/>
                      <a:pt x="f21" y="f119"/>
                      <a:pt x="f21" y="f17"/>
                    </a:cubicBezTo>
                    <a:cubicBezTo>
                      <a:pt x="f21" y="f17"/>
                      <a:pt x="f21" y="f17"/>
                      <a:pt x="f23" y="f17"/>
                    </a:cubicBezTo>
                    <a:cubicBezTo>
                      <a:pt x="f23" y="f8"/>
                      <a:pt x="f23" y="f8"/>
                      <a:pt x="f23" y="f8"/>
                    </a:cubicBezTo>
                    <a:cubicBezTo>
                      <a:pt x="f25" y="f10"/>
                      <a:pt x="f73" y="f10"/>
                      <a:pt x="f73" y="f10"/>
                    </a:cubicBezTo>
                    <a:cubicBezTo>
                      <a:pt x="f74" y="f14"/>
                      <a:pt x="f74" y="f14"/>
                      <a:pt x="f74" y="f12"/>
                    </a:cubicBezTo>
                    <a:cubicBezTo>
                      <a:pt x="f74" y="f12"/>
                      <a:pt x="f73" y="f12"/>
                      <a:pt x="f73" y="f14"/>
                    </a:cubicBezTo>
                    <a:cubicBezTo>
                      <a:pt x="f25" y="f14"/>
                      <a:pt x="f23" y="f14"/>
                      <a:pt x="f23" y="f14"/>
                    </a:cubicBezTo>
                    <a:cubicBezTo>
                      <a:pt x="f23" y="f10"/>
                      <a:pt x="f21" y="f10"/>
                      <a:pt x="f21" y="f10"/>
                    </a:cubicBezTo>
                    <a:cubicBezTo>
                      <a:pt x="f72" y="f10"/>
                      <a:pt x="f19" y="f8"/>
                      <a:pt x="f119" y="f8"/>
                    </a:cubicBezTo>
                    <a:cubicBezTo>
                      <a:pt x="f119" y="f8"/>
                      <a:pt x="f119" y="f17"/>
                      <a:pt x="f17" y="f119"/>
                    </a:cubicBezTo>
                    <a:cubicBezTo>
                      <a:pt x="f17" y="f119"/>
                      <a:pt x="f17" y="f119"/>
                      <a:pt x="f17" y="f19"/>
                    </a:cubicBezTo>
                    <a:cubicBezTo>
                      <a:pt x="f8" y="f19"/>
                      <a:pt x="f10" y="f19"/>
                      <a:pt x="f10" y="f1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0" name="Freeform 217">
                <a:extLst>
                  <a:ext uri="{FF2B5EF4-FFF2-40B4-BE49-F238E27FC236}">
                    <a16:creationId xmlns:a16="http://schemas.microsoft.com/office/drawing/2014/main" id="{F00E208D-B303-4838-80BE-3B18F1632A7A}"/>
                  </a:ext>
                </a:extLst>
              </p:cNvPr>
              <p:cNvSpPr/>
              <p:nvPr/>
            </p:nvSpPr>
            <p:spPr>
              <a:xfrm>
                <a:off x="6433233" y="3929368"/>
                <a:ext cx="459284" cy="314096"/>
              </a:xfrm>
              <a:custGeom>
                <a:avLst/>
                <a:gdLst>
                  <a:gd name="f0" fmla="val 10800000"/>
                  <a:gd name="f1" fmla="val 5400000"/>
                  <a:gd name="f2" fmla="val 180"/>
                  <a:gd name="f3" fmla="val w"/>
                  <a:gd name="f4" fmla="val h"/>
                  <a:gd name="f5" fmla="val 0"/>
                  <a:gd name="f6" fmla="val 169"/>
                  <a:gd name="f7" fmla="val 119"/>
                  <a:gd name="f8" fmla="val 2"/>
                  <a:gd name="f9" fmla="val 33"/>
                  <a:gd name="f10" fmla="val 31"/>
                  <a:gd name="f11" fmla="val 4"/>
                  <a:gd name="f12" fmla="val 28"/>
                  <a:gd name="f13" fmla="val 6"/>
                  <a:gd name="f14" fmla="val 7"/>
                  <a:gd name="f15" fmla="val 27"/>
                  <a:gd name="f16" fmla="val 9"/>
                  <a:gd name="f17" fmla="val 15"/>
                  <a:gd name="f18" fmla="val 25"/>
                  <a:gd name="f19" fmla="val 17"/>
                  <a:gd name="f20" fmla="val 23"/>
                  <a:gd name="f21" fmla="val 19"/>
                  <a:gd name="f22" fmla="val 21"/>
                  <a:gd name="f23" fmla="val 20"/>
                  <a:gd name="f24" fmla="val 22"/>
                  <a:gd name="f25" fmla="val 24"/>
                  <a:gd name="f26" fmla="val 18"/>
                  <a:gd name="f27" fmla="val 26"/>
                  <a:gd name="f28" fmla="val 29"/>
                  <a:gd name="f29" fmla="val 16"/>
                  <a:gd name="f30" fmla="val 30"/>
                  <a:gd name="f31" fmla="val 13"/>
                  <a:gd name="f32" fmla="val 32"/>
                  <a:gd name="f33" fmla="val 14"/>
                  <a:gd name="f34" fmla="val 34"/>
                  <a:gd name="f35" fmla="val 35"/>
                  <a:gd name="f36" fmla="val 37"/>
                  <a:gd name="f37" fmla="val 12"/>
                  <a:gd name="f38" fmla="val 38"/>
                  <a:gd name="f39" fmla="val 39"/>
                  <a:gd name="f40" fmla="val 40"/>
                  <a:gd name="f41" fmla="val 41"/>
                  <a:gd name="f42" fmla="val 43"/>
                  <a:gd name="f43" fmla="val 44"/>
                  <a:gd name="f44" fmla="val 11"/>
                  <a:gd name="f45" fmla="val 45"/>
                  <a:gd name="f46" fmla="val 10"/>
                  <a:gd name="f47" fmla="val 46"/>
                  <a:gd name="f48" fmla="val 47"/>
                  <a:gd name="f49" fmla="val 48"/>
                  <a:gd name="f50" fmla="val 8"/>
                  <a:gd name="f51" fmla="val 49"/>
                  <a:gd name="f52" fmla="val 51"/>
                  <a:gd name="f53" fmla="val 53"/>
                  <a:gd name="f54" fmla="val 54"/>
                  <a:gd name="f55" fmla="val 56"/>
                  <a:gd name="f56" fmla="val 57"/>
                  <a:gd name="f57" fmla="val 58"/>
                  <a:gd name="f58" fmla="val 5"/>
                  <a:gd name="f59" fmla="val 3"/>
                  <a:gd name="f60" fmla="val 52"/>
                  <a:gd name="f61" fmla="val 55"/>
                  <a:gd name="f62" fmla="val 59"/>
                  <a:gd name="f63" fmla="val 60"/>
                  <a:gd name="f64" fmla="val 61"/>
                  <a:gd name="f65" fmla="val 62"/>
                  <a:gd name="f66" fmla="val 1"/>
                  <a:gd name="f67" fmla="val 63"/>
                  <a:gd name="f68" fmla="val 64"/>
                  <a:gd name="f69" fmla="val 66"/>
                  <a:gd name="f70" fmla="val 69"/>
                  <a:gd name="f71" fmla="val 70"/>
                  <a:gd name="f72" fmla="val 71"/>
                  <a:gd name="f73" fmla="val 72"/>
                  <a:gd name="f74" fmla="val 74"/>
                  <a:gd name="f75" fmla="val 73"/>
                  <a:gd name="f76" fmla="val 76"/>
                  <a:gd name="f77" fmla="val 78"/>
                  <a:gd name="f78" fmla="val 79"/>
                  <a:gd name="f79" fmla="val 80"/>
                  <a:gd name="f80" fmla="val 81"/>
                  <a:gd name="f81" fmla="val 82"/>
                  <a:gd name="f82" fmla="val 83"/>
                  <a:gd name="f83" fmla="val 84"/>
                  <a:gd name="f84" fmla="val 85"/>
                  <a:gd name="f85" fmla="val 86"/>
                  <a:gd name="f86" fmla="val 87"/>
                  <a:gd name="f87" fmla="val 88"/>
                  <a:gd name="f88" fmla="val 89"/>
                  <a:gd name="f89" fmla="val 91"/>
                  <a:gd name="f90" fmla="val 92"/>
                  <a:gd name="f91" fmla="val 93"/>
                  <a:gd name="f92" fmla="val 94"/>
                  <a:gd name="f93" fmla="val 95"/>
                  <a:gd name="f94" fmla="val 96"/>
                  <a:gd name="f95" fmla="val 98"/>
                  <a:gd name="f96" fmla="val 97"/>
                  <a:gd name="f97" fmla="val 90"/>
                  <a:gd name="f98" fmla="val 36"/>
                  <a:gd name="f99" fmla="val 102"/>
                  <a:gd name="f100" fmla="val 104"/>
                  <a:gd name="f101" fmla="val 106"/>
                  <a:gd name="f102" fmla="val 108"/>
                  <a:gd name="f103" fmla="val 42"/>
                  <a:gd name="f104" fmla="val 110"/>
                  <a:gd name="f105" fmla="val 113"/>
                  <a:gd name="f106" fmla="val 115"/>
                  <a:gd name="f107" fmla="val 116"/>
                  <a:gd name="f108" fmla="val 121"/>
                  <a:gd name="f109" fmla="val 122"/>
                  <a:gd name="f110" fmla="val 123"/>
                  <a:gd name="f111" fmla="val 124"/>
                  <a:gd name="f112" fmla="val 50"/>
                  <a:gd name="f113" fmla="val 120"/>
                  <a:gd name="f114" fmla="val 117"/>
                  <a:gd name="f115" fmla="val 114"/>
                  <a:gd name="f116" fmla="val 111"/>
                  <a:gd name="f117" fmla="val 112"/>
                  <a:gd name="f118" fmla="val 65"/>
                  <a:gd name="f119" fmla="val 68"/>
                  <a:gd name="f120" fmla="val 125"/>
                  <a:gd name="f121" fmla="val 131"/>
                  <a:gd name="f122" fmla="val 135"/>
                  <a:gd name="f123" fmla="val 75"/>
                  <a:gd name="f124" fmla="val 140"/>
                  <a:gd name="f125" fmla="val 141"/>
                  <a:gd name="f126" fmla="val 143"/>
                  <a:gd name="f127" fmla="val 144"/>
                  <a:gd name="f128" fmla="val 146"/>
                  <a:gd name="f129" fmla="val 147"/>
                  <a:gd name="f130" fmla="val 149"/>
                  <a:gd name="f131" fmla="val 148"/>
                  <a:gd name="f132" fmla="val 150"/>
                  <a:gd name="f133" fmla="val 152"/>
                  <a:gd name="f134" fmla="val 77"/>
                  <a:gd name="f135" fmla="val 156"/>
                  <a:gd name="f136" fmla="val 158"/>
                  <a:gd name="f137" fmla="val 155"/>
                  <a:gd name="f138" fmla="val 154"/>
                  <a:gd name="f139" fmla="val 160"/>
                  <a:gd name="f140" fmla="val 163"/>
                  <a:gd name="f141" fmla="val 164"/>
                  <a:gd name="f142" fmla="val 165"/>
                  <a:gd name="f143" fmla="val 167"/>
                  <a:gd name="f144" fmla="val 162"/>
                  <a:gd name="f145" fmla="val 161"/>
                  <a:gd name="f146" fmla="val 159"/>
                  <a:gd name="f147" fmla="val 100"/>
                  <a:gd name="f148" fmla="val 101"/>
                  <a:gd name="f149" fmla="val 103"/>
                  <a:gd name="f150" fmla="val 168"/>
                  <a:gd name="f151" fmla="val 107"/>
                  <a:gd name="f152" fmla="val 166"/>
                  <a:gd name="f153" fmla="val 118"/>
                  <a:gd name="f154" fmla="val 151"/>
                  <a:gd name="f155" fmla="val 145"/>
                  <a:gd name="f156" fmla="val 142"/>
                  <a:gd name="f157" fmla="val 138"/>
                  <a:gd name="f158" fmla="val 137"/>
                  <a:gd name="f159" fmla="val 134"/>
                  <a:gd name="f160" fmla="val 129"/>
                  <a:gd name="f161" fmla="val 128"/>
                  <a:gd name="f162" fmla="val 127"/>
                  <a:gd name="f163" fmla="val 126"/>
                  <a:gd name="f164" fmla="val 109"/>
                  <a:gd name="f165" fmla="val 99"/>
                  <a:gd name="f166" fmla="val 67"/>
                  <a:gd name="f167" fmla="+- 0 0 -90"/>
                  <a:gd name="f168" fmla="*/ f3 1 169"/>
                  <a:gd name="f169" fmla="*/ f4 1 119"/>
                  <a:gd name="f170" fmla="val f5"/>
                  <a:gd name="f171" fmla="val f6"/>
                  <a:gd name="f172" fmla="val f7"/>
                  <a:gd name="f173" fmla="*/ f167 f0 1"/>
                  <a:gd name="f174" fmla="+- f172 0 f170"/>
                  <a:gd name="f175" fmla="+- f171 0 f170"/>
                  <a:gd name="f176" fmla="*/ f173 1 f2"/>
                  <a:gd name="f177" fmla="*/ f175 1 169"/>
                  <a:gd name="f178" fmla="*/ f174 1 119"/>
                  <a:gd name="f179" fmla="*/ 4 f175 1"/>
                  <a:gd name="f180" fmla="*/ 28 f174 1"/>
                  <a:gd name="f181" fmla="*/ 17 f175 1"/>
                  <a:gd name="f182" fmla="*/ 23 f174 1"/>
                  <a:gd name="f183" fmla="*/ 24 f175 1"/>
                  <a:gd name="f184" fmla="*/ 19 f174 1"/>
                  <a:gd name="f185" fmla="*/ 29 f175 1"/>
                  <a:gd name="f186" fmla="*/ 16 f174 1"/>
                  <a:gd name="f187" fmla="*/ 32 f175 1"/>
                  <a:gd name="f188" fmla="*/ 14 f174 1"/>
                  <a:gd name="f189" fmla="*/ 38 f175 1"/>
                  <a:gd name="f190" fmla="*/ 12 f174 1"/>
                  <a:gd name="f191" fmla="*/ 44 f175 1"/>
                  <a:gd name="f192" fmla="*/ 11 f174 1"/>
                  <a:gd name="f193" fmla="*/ 48 f175 1"/>
                  <a:gd name="f194" fmla="*/ 8 f174 1"/>
                  <a:gd name="f195" fmla="*/ 56 f175 1"/>
                  <a:gd name="f196" fmla="*/ 7 f174 1"/>
                  <a:gd name="f197" fmla="*/ 55 f175 1"/>
                  <a:gd name="f198" fmla="*/ 2 f174 1"/>
                  <a:gd name="f199" fmla="*/ 63 f175 1"/>
                  <a:gd name="f200" fmla="*/ 0 f174 1"/>
                  <a:gd name="f201" fmla="*/ 69 f175 1"/>
                  <a:gd name="f202" fmla="*/ 4 f174 1"/>
                  <a:gd name="f203" fmla="*/ 73 f175 1"/>
                  <a:gd name="f204" fmla="*/ 72 f175 1"/>
                  <a:gd name="f205" fmla="*/ 78 f175 1"/>
                  <a:gd name="f206" fmla="*/ 85 f175 1"/>
                  <a:gd name="f207" fmla="*/ 10 f174 1"/>
                  <a:gd name="f208" fmla="*/ 88 f175 1"/>
                  <a:gd name="f209" fmla="*/ 13 f174 1"/>
                  <a:gd name="f210" fmla="*/ 95 f175 1"/>
                  <a:gd name="f211" fmla="*/ 21 f174 1"/>
                  <a:gd name="f212" fmla="*/ 91 f175 1"/>
                  <a:gd name="f213" fmla="*/ 27 f174 1"/>
                  <a:gd name="f214" fmla="*/ 34 f174 1"/>
                  <a:gd name="f215" fmla="*/ 106 f175 1"/>
                  <a:gd name="f216" fmla="*/ 41 f174 1"/>
                  <a:gd name="f217" fmla="*/ 116 f175 1"/>
                  <a:gd name="f218" fmla="*/ 45 f174 1"/>
                  <a:gd name="f219" fmla="*/ 123 f175 1"/>
                  <a:gd name="f220" fmla="*/ 47 f174 1"/>
                  <a:gd name="f221" fmla="*/ 53 f174 1"/>
                  <a:gd name="f222" fmla="*/ 119 f175 1"/>
                  <a:gd name="f223" fmla="*/ 59 f174 1"/>
                  <a:gd name="f224" fmla="*/ 110 f175 1"/>
                  <a:gd name="f225" fmla="*/ 64 f174 1"/>
                  <a:gd name="f226" fmla="*/ 66 f174 1"/>
                  <a:gd name="f227" fmla="*/ 125 f175 1"/>
                  <a:gd name="f228" fmla="*/ 71 f174 1"/>
                  <a:gd name="f229" fmla="*/ 140 f175 1"/>
                  <a:gd name="f230" fmla="*/ 76 f174 1"/>
                  <a:gd name="f231" fmla="*/ 147 f175 1"/>
                  <a:gd name="f232" fmla="*/ 158 f175 1"/>
                  <a:gd name="f233" fmla="*/ 75 f174 1"/>
                  <a:gd name="f234" fmla="*/ 155 f175 1"/>
                  <a:gd name="f235" fmla="*/ 83 f174 1"/>
                  <a:gd name="f236" fmla="*/ 156 f175 1"/>
                  <a:gd name="f237" fmla="*/ 87 f174 1"/>
                  <a:gd name="f238" fmla="*/ 164 f175 1"/>
                  <a:gd name="f239" fmla="*/ 93 f174 1"/>
                  <a:gd name="f240" fmla="*/ 96 f174 1"/>
                  <a:gd name="f241" fmla="*/ 101 f174 1"/>
                  <a:gd name="f242" fmla="*/ 167 f175 1"/>
                  <a:gd name="f243" fmla="*/ 111 f174 1"/>
                  <a:gd name="f244" fmla="*/ 162 f175 1"/>
                  <a:gd name="f245" fmla="*/ 114 f174 1"/>
                  <a:gd name="f246" fmla="*/ 154 f175 1"/>
                  <a:gd name="f247" fmla="*/ 119 f174 1"/>
                  <a:gd name="f248" fmla="*/ 142 f175 1"/>
                  <a:gd name="f249" fmla="*/ 107 f174 1"/>
                  <a:gd name="f250" fmla="*/ 138 f175 1"/>
                  <a:gd name="f251" fmla="*/ 98 f174 1"/>
                  <a:gd name="f252" fmla="*/ 129 f175 1"/>
                  <a:gd name="f253" fmla="*/ 97 f174 1"/>
                  <a:gd name="f254" fmla="*/ 126 f175 1"/>
                  <a:gd name="f255" fmla="*/ 85 f174 1"/>
                  <a:gd name="f256" fmla="*/ 114 f175 1"/>
                  <a:gd name="f257" fmla="*/ 91 f174 1"/>
                  <a:gd name="f258" fmla="*/ 101 f175 1"/>
                  <a:gd name="f259" fmla="*/ 90 f174 1"/>
                  <a:gd name="f260" fmla="*/ 96 f175 1"/>
                  <a:gd name="f261" fmla="*/ 86 f174 1"/>
                  <a:gd name="f262" fmla="*/ 84 f174 1"/>
                  <a:gd name="f263" fmla="*/ 76 f175 1"/>
                  <a:gd name="f264" fmla="*/ 88 f174 1"/>
                  <a:gd name="f265" fmla="*/ 80 f174 1"/>
                  <a:gd name="f266" fmla="*/ 41 f175 1"/>
                  <a:gd name="f267" fmla="*/ 30 f175 1"/>
                  <a:gd name="f268" fmla="*/ 26 f175 1"/>
                  <a:gd name="f269" fmla="*/ 77 f174 1"/>
                  <a:gd name="f270" fmla="*/ 20 f175 1"/>
                  <a:gd name="f271" fmla="*/ 15 f175 1"/>
                  <a:gd name="f272" fmla="*/ 61 f174 1"/>
                  <a:gd name="f273" fmla="*/ 18 f175 1"/>
                  <a:gd name="f274" fmla="*/ 46 f174 1"/>
                  <a:gd name="f275" fmla="*/ 13 f175 1"/>
                  <a:gd name="f276" fmla="*/ 37 f174 1"/>
                  <a:gd name="f277" fmla="*/ 2 f175 1"/>
                  <a:gd name="f278" fmla="*/ 33 f174 1"/>
                  <a:gd name="f279" fmla="+- f176 0 f1"/>
                  <a:gd name="f280" fmla="*/ f179 1 169"/>
                  <a:gd name="f281" fmla="*/ f180 1 119"/>
                  <a:gd name="f282" fmla="*/ f181 1 169"/>
                  <a:gd name="f283" fmla="*/ f182 1 119"/>
                  <a:gd name="f284" fmla="*/ f183 1 169"/>
                  <a:gd name="f285" fmla="*/ f184 1 119"/>
                  <a:gd name="f286" fmla="*/ f185 1 169"/>
                  <a:gd name="f287" fmla="*/ f186 1 119"/>
                  <a:gd name="f288" fmla="*/ f187 1 169"/>
                  <a:gd name="f289" fmla="*/ f188 1 119"/>
                  <a:gd name="f290" fmla="*/ f189 1 169"/>
                  <a:gd name="f291" fmla="*/ f190 1 119"/>
                  <a:gd name="f292" fmla="*/ f191 1 169"/>
                  <a:gd name="f293" fmla="*/ f192 1 119"/>
                  <a:gd name="f294" fmla="*/ f193 1 169"/>
                  <a:gd name="f295" fmla="*/ f194 1 119"/>
                  <a:gd name="f296" fmla="*/ f195 1 169"/>
                  <a:gd name="f297" fmla="*/ f196 1 119"/>
                  <a:gd name="f298" fmla="*/ f197 1 169"/>
                  <a:gd name="f299" fmla="*/ f198 1 119"/>
                  <a:gd name="f300" fmla="*/ f199 1 169"/>
                  <a:gd name="f301" fmla="*/ f200 1 119"/>
                  <a:gd name="f302" fmla="*/ f201 1 169"/>
                  <a:gd name="f303" fmla="*/ f202 1 119"/>
                  <a:gd name="f304" fmla="*/ f203 1 169"/>
                  <a:gd name="f305" fmla="*/ f204 1 169"/>
                  <a:gd name="f306" fmla="*/ f205 1 169"/>
                  <a:gd name="f307" fmla="*/ f206 1 169"/>
                  <a:gd name="f308" fmla="*/ f207 1 119"/>
                  <a:gd name="f309" fmla="*/ f208 1 169"/>
                  <a:gd name="f310" fmla="*/ f209 1 119"/>
                  <a:gd name="f311" fmla="*/ f210 1 169"/>
                  <a:gd name="f312" fmla="*/ f211 1 119"/>
                  <a:gd name="f313" fmla="*/ f212 1 169"/>
                  <a:gd name="f314" fmla="*/ f213 1 119"/>
                  <a:gd name="f315" fmla="*/ f214 1 119"/>
                  <a:gd name="f316" fmla="*/ f215 1 169"/>
                  <a:gd name="f317" fmla="*/ f216 1 119"/>
                  <a:gd name="f318" fmla="*/ f217 1 169"/>
                  <a:gd name="f319" fmla="*/ f218 1 119"/>
                  <a:gd name="f320" fmla="*/ f219 1 169"/>
                  <a:gd name="f321" fmla="*/ f220 1 119"/>
                  <a:gd name="f322" fmla="*/ f221 1 119"/>
                  <a:gd name="f323" fmla="*/ f222 1 169"/>
                  <a:gd name="f324" fmla="*/ f223 1 119"/>
                  <a:gd name="f325" fmla="*/ f224 1 169"/>
                  <a:gd name="f326" fmla="*/ f225 1 119"/>
                  <a:gd name="f327" fmla="*/ f226 1 119"/>
                  <a:gd name="f328" fmla="*/ f227 1 169"/>
                  <a:gd name="f329" fmla="*/ f228 1 119"/>
                  <a:gd name="f330" fmla="*/ f229 1 169"/>
                  <a:gd name="f331" fmla="*/ f230 1 119"/>
                  <a:gd name="f332" fmla="*/ f231 1 169"/>
                  <a:gd name="f333" fmla="*/ f232 1 169"/>
                  <a:gd name="f334" fmla="*/ f233 1 119"/>
                  <a:gd name="f335" fmla="*/ f234 1 169"/>
                  <a:gd name="f336" fmla="*/ f235 1 119"/>
                  <a:gd name="f337" fmla="*/ f236 1 169"/>
                  <a:gd name="f338" fmla="*/ f237 1 119"/>
                  <a:gd name="f339" fmla="*/ f238 1 169"/>
                  <a:gd name="f340" fmla="*/ f239 1 119"/>
                  <a:gd name="f341" fmla="*/ f240 1 119"/>
                  <a:gd name="f342" fmla="*/ f241 1 119"/>
                  <a:gd name="f343" fmla="*/ f242 1 169"/>
                  <a:gd name="f344" fmla="*/ f243 1 119"/>
                  <a:gd name="f345" fmla="*/ f244 1 169"/>
                  <a:gd name="f346" fmla="*/ f245 1 119"/>
                  <a:gd name="f347" fmla="*/ f246 1 169"/>
                  <a:gd name="f348" fmla="*/ f247 1 119"/>
                  <a:gd name="f349" fmla="*/ f248 1 169"/>
                  <a:gd name="f350" fmla="*/ f249 1 119"/>
                  <a:gd name="f351" fmla="*/ f250 1 169"/>
                  <a:gd name="f352" fmla="*/ f251 1 119"/>
                  <a:gd name="f353" fmla="*/ f252 1 169"/>
                  <a:gd name="f354" fmla="*/ f253 1 119"/>
                  <a:gd name="f355" fmla="*/ f254 1 169"/>
                  <a:gd name="f356" fmla="*/ f255 1 119"/>
                  <a:gd name="f357" fmla="*/ f256 1 169"/>
                  <a:gd name="f358" fmla="*/ f257 1 119"/>
                  <a:gd name="f359" fmla="*/ f258 1 169"/>
                  <a:gd name="f360" fmla="*/ f259 1 119"/>
                  <a:gd name="f361" fmla="*/ f260 1 169"/>
                  <a:gd name="f362" fmla="*/ f261 1 119"/>
                  <a:gd name="f363" fmla="*/ f262 1 119"/>
                  <a:gd name="f364" fmla="*/ f263 1 169"/>
                  <a:gd name="f365" fmla="*/ f264 1 119"/>
                  <a:gd name="f366" fmla="*/ f265 1 119"/>
                  <a:gd name="f367" fmla="*/ f266 1 169"/>
                  <a:gd name="f368" fmla="*/ f267 1 169"/>
                  <a:gd name="f369" fmla="*/ f268 1 169"/>
                  <a:gd name="f370" fmla="*/ f269 1 119"/>
                  <a:gd name="f371" fmla="*/ f270 1 169"/>
                  <a:gd name="f372" fmla="*/ f271 1 169"/>
                  <a:gd name="f373" fmla="*/ f272 1 119"/>
                  <a:gd name="f374" fmla="*/ f273 1 169"/>
                  <a:gd name="f375" fmla="*/ f274 1 119"/>
                  <a:gd name="f376" fmla="*/ f275 1 169"/>
                  <a:gd name="f377" fmla="*/ f276 1 119"/>
                  <a:gd name="f378" fmla="*/ f277 1 169"/>
                  <a:gd name="f379" fmla="*/ f278 1 119"/>
                  <a:gd name="f380" fmla="*/ 0 1 f177"/>
                  <a:gd name="f381" fmla="*/ f171 1 f177"/>
                  <a:gd name="f382" fmla="*/ 0 1 f178"/>
                  <a:gd name="f383" fmla="*/ f172 1 f178"/>
                  <a:gd name="f384" fmla="*/ f280 1 f177"/>
                  <a:gd name="f385" fmla="*/ f281 1 f178"/>
                  <a:gd name="f386" fmla="*/ f282 1 f177"/>
                  <a:gd name="f387" fmla="*/ f283 1 f178"/>
                  <a:gd name="f388" fmla="*/ f284 1 f177"/>
                  <a:gd name="f389" fmla="*/ f285 1 f178"/>
                  <a:gd name="f390" fmla="*/ f286 1 f177"/>
                  <a:gd name="f391" fmla="*/ f287 1 f178"/>
                  <a:gd name="f392" fmla="*/ f288 1 f177"/>
                  <a:gd name="f393" fmla="*/ f289 1 f178"/>
                  <a:gd name="f394" fmla="*/ f290 1 f177"/>
                  <a:gd name="f395" fmla="*/ f291 1 f178"/>
                  <a:gd name="f396" fmla="*/ f292 1 f177"/>
                  <a:gd name="f397" fmla="*/ f293 1 f178"/>
                  <a:gd name="f398" fmla="*/ f294 1 f177"/>
                  <a:gd name="f399" fmla="*/ f295 1 f178"/>
                  <a:gd name="f400" fmla="*/ f296 1 f177"/>
                  <a:gd name="f401" fmla="*/ f297 1 f178"/>
                  <a:gd name="f402" fmla="*/ f298 1 f177"/>
                  <a:gd name="f403" fmla="*/ f299 1 f178"/>
                  <a:gd name="f404" fmla="*/ f300 1 f177"/>
                  <a:gd name="f405" fmla="*/ f301 1 f178"/>
                  <a:gd name="f406" fmla="*/ f302 1 f177"/>
                  <a:gd name="f407" fmla="*/ f303 1 f178"/>
                  <a:gd name="f408" fmla="*/ f304 1 f177"/>
                  <a:gd name="f409" fmla="*/ f305 1 f177"/>
                  <a:gd name="f410" fmla="*/ f306 1 f177"/>
                  <a:gd name="f411" fmla="*/ f307 1 f177"/>
                  <a:gd name="f412" fmla="*/ f308 1 f178"/>
                  <a:gd name="f413" fmla="*/ f309 1 f177"/>
                  <a:gd name="f414" fmla="*/ f310 1 f178"/>
                  <a:gd name="f415" fmla="*/ f311 1 f177"/>
                  <a:gd name="f416" fmla="*/ f312 1 f178"/>
                  <a:gd name="f417" fmla="*/ f313 1 f177"/>
                  <a:gd name="f418" fmla="*/ f314 1 f178"/>
                  <a:gd name="f419" fmla="*/ f315 1 f178"/>
                  <a:gd name="f420" fmla="*/ f316 1 f177"/>
                  <a:gd name="f421" fmla="*/ f317 1 f178"/>
                  <a:gd name="f422" fmla="*/ f318 1 f177"/>
                  <a:gd name="f423" fmla="*/ f319 1 f178"/>
                  <a:gd name="f424" fmla="*/ f320 1 f177"/>
                  <a:gd name="f425" fmla="*/ f321 1 f178"/>
                  <a:gd name="f426" fmla="*/ f322 1 f178"/>
                  <a:gd name="f427" fmla="*/ f323 1 f177"/>
                  <a:gd name="f428" fmla="*/ f324 1 f178"/>
                  <a:gd name="f429" fmla="*/ f325 1 f177"/>
                  <a:gd name="f430" fmla="*/ f326 1 f178"/>
                  <a:gd name="f431" fmla="*/ f327 1 f178"/>
                  <a:gd name="f432" fmla="*/ f328 1 f177"/>
                  <a:gd name="f433" fmla="*/ f329 1 f178"/>
                  <a:gd name="f434" fmla="*/ f330 1 f177"/>
                  <a:gd name="f435" fmla="*/ f331 1 f178"/>
                  <a:gd name="f436" fmla="*/ f332 1 f177"/>
                  <a:gd name="f437" fmla="*/ f333 1 f177"/>
                  <a:gd name="f438" fmla="*/ f334 1 f178"/>
                  <a:gd name="f439" fmla="*/ f335 1 f177"/>
                  <a:gd name="f440" fmla="*/ f336 1 f178"/>
                  <a:gd name="f441" fmla="*/ f337 1 f177"/>
                  <a:gd name="f442" fmla="*/ f338 1 f178"/>
                  <a:gd name="f443" fmla="*/ f339 1 f177"/>
                  <a:gd name="f444" fmla="*/ f340 1 f178"/>
                  <a:gd name="f445" fmla="*/ f341 1 f178"/>
                  <a:gd name="f446" fmla="*/ f342 1 f178"/>
                  <a:gd name="f447" fmla="*/ f343 1 f177"/>
                  <a:gd name="f448" fmla="*/ f344 1 f178"/>
                  <a:gd name="f449" fmla="*/ f345 1 f177"/>
                  <a:gd name="f450" fmla="*/ f346 1 f178"/>
                  <a:gd name="f451" fmla="*/ f347 1 f177"/>
                  <a:gd name="f452" fmla="*/ f348 1 f178"/>
                  <a:gd name="f453" fmla="*/ f349 1 f177"/>
                  <a:gd name="f454" fmla="*/ f350 1 f178"/>
                  <a:gd name="f455" fmla="*/ f351 1 f177"/>
                  <a:gd name="f456" fmla="*/ f352 1 f178"/>
                  <a:gd name="f457" fmla="*/ f353 1 f177"/>
                  <a:gd name="f458" fmla="*/ f354 1 f178"/>
                  <a:gd name="f459" fmla="*/ f355 1 f177"/>
                  <a:gd name="f460" fmla="*/ f356 1 f178"/>
                  <a:gd name="f461" fmla="*/ f357 1 f177"/>
                  <a:gd name="f462" fmla="*/ f358 1 f178"/>
                  <a:gd name="f463" fmla="*/ f359 1 f177"/>
                  <a:gd name="f464" fmla="*/ f360 1 f178"/>
                  <a:gd name="f465" fmla="*/ f361 1 f177"/>
                  <a:gd name="f466" fmla="*/ f362 1 f178"/>
                  <a:gd name="f467" fmla="*/ f363 1 f178"/>
                  <a:gd name="f468" fmla="*/ f364 1 f177"/>
                  <a:gd name="f469" fmla="*/ f365 1 f178"/>
                  <a:gd name="f470" fmla="*/ f366 1 f178"/>
                  <a:gd name="f471" fmla="*/ f367 1 f177"/>
                  <a:gd name="f472" fmla="*/ f368 1 f177"/>
                  <a:gd name="f473" fmla="*/ f369 1 f177"/>
                  <a:gd name="f474" fmla="*/ f370 1 f178"/>
                  <a:gd name="f475" fmla="*/ f371 1 f177"/>
                  <a:gd name="f476" fmla="*/ f372 1 f177"/>
                  <a:gd name="f477" fmla="*/ f373 1 f178"/>
                  <a:gd name="f478" fmla="*/ f374 1 f177"/>
                  <a:gd name="f479" fmla="*/ f375 1 f178"/>
                  <a:gd name="f480" fmla="*/ f376 1 f177"/>
                  <a:gd name="f481" fmla="*/ f377 1 f178"/>
                  <a:gd name="f482" fmla="*/ f378 1 f177"/>
                  <a:gd name="f483" fmla="*/ f379 1 f178"/>
                  <a:gd name="f484" fmla="*/ f380 f168 1"/>
                  <a:gd name="f485" fmla="*/ f381 f168 1"/>
                  <a:gd name="f486" fmla="*/ f383 f169 1"/>
                  <a:gd name="f487" fmla="*/ f382 f169 1"/>
                  <a:gd name="f488" fmla="*/ f384 f168 1"/>
                  <a:gd name="f489" fmla="*/ f385 f169 1"/>
                  <a:gd name="f490" fmla="*/ f386 f168 1"/>
                  <a:gd name="f491" fmla="*/ f387 f169 1"/>
                  <a:gd name="f492" fmla="*/ f388 f168 1"/>
                  <a:gd name="f493" fmla="*/ f389 f169 1"/>
                  <a:gd name="f494" fmla="*/ f390 f168 1"/>
                  <a:gd name="f495" fmla="*/ f391 f169 1"/>
                  <a:gd name="f496" fmla="*/ f392 f168 1"/>
                  <a:gd name="f497" fmla="*/ f393 f169 1"/>
                  <a:gd name="f498" fmla="*/ f394 f168 1"/>
                  <a:gd name="f499" fmla="*/ f395 f169 1"/>
                  <a:gd name="f500" fmla="*/ f396 f168 1"/>
                  <a:gd name="f501" fmla="*/ f397 f169 1"/>
                  <a:gd name="f502" fmla="*/ f398 f168 1"/>
                  <a:gd name="f503" fmla="*/ f399 f169 1"/>
                  <a:gd name="f504" fmla="*/ f400 f168 1"/>
                  <a:gd name="f505" fmla="*/ f401 f169 1"/>
                  <a:gd name="f506" fmla="*/ f402 f168 1"/>
                  <a:gd name="f507" fmla="*/ f403 f169 1"/>
                  <a:gd name="f508" fmla="*/ f404 f168 1"/>
                  <a:gd name="f509" fmla="*/ f405 f169 1"/>
                  <a:gd name="f510" fmla="*/ f406 f168 1"/>
                  <a:gd name="f511" fmla="*/ f407 f169 1"/>
                  <a:gd name="f512" fmla="*/ f408 f168 1"/>
                  <a:gd name="f513" fmla="*/ f409 f168 1"/>
                  <a:gd name="f514" fmla="*/ f410 f168 1"/>
                  <a:gd name="f515" fmla="*/ f411 f168 1"/>
                  <a:gd name="f516" fmla="*/ f412 f169 1"/>
                  <a:gd name="f517" fmla="*/ f413 f168 1"/>
                  <a:gd name="f518" fmla="*/ f414 f169 1"/>
                  <a:gd name="f519" fmla="*/ f415 f168 1"/>
                  <a:gd name="f520" fmla="*/ f416 f169 1"/>
                  <a:gd name="f521" fmla="*/ f417 f168 1"/>
                  <a:gd name="f522" fmla="*/ f418 f169 1"/>
                  <a:gd name="f523" fmla="*/ f419 f169 1"/>
                  <a:gd name="f524" fmla="*/ f420 f168 1"/>
                  <a:gd name="f525" fmla="*/ f421 f169 1"/>
                  <a:gd name="f526" fmla="*/ f422 f168 1"/>
                  <a:gd name="f527" fmla="*/ f423 f169 1"/>
                  <a:gd name="f528" fmla="*/ f424 f168 1"/>
                  <a:gd name="f529" fmla="*/ f425 f169 1"/>
                  <a:gd name="f530" fmla="*/ f426 f169 1"/>
                  <a:gd name="f531" fmla="*/ f427 f168 1"/>
                  <a:gd name="f532" fmla="*/ f428 f169 1"/>
                  <a:gd name="f533" fmla="*/ f429 f168 1"/>
                  <a:gd name="f534" fmla="*/ f430 f169 1"/>
                  <a:gd name="f535" fmla="*/ f431 f169 1"/>
                  <a:gd name="f536" fmla="*/ f432 f168 1"/>
                  <a:gd name="f537" fmla="*/ f433 f169 1"/>
                  <a:gd name="f538" fmla="*/ f434 f168 1"/>
                  <a:gd name="f539" fmla="*/ f435 f169 1"/>
                  <a:gd name="f540" fmla="*/ f436 f168 1"/>
                  <a:gd name="f541" fmla="*/ f437 f168 1"/>
                  <a:gd name="f542" fmla="*/ f438 f169 1"/>
                  <a:gd name="f543" fmla="*/ f439 f168 1"/>
                  <a:gd name="f544" fmla="*/ f440 f169 1"/>
                  <a:gd name="f545" fmla="*/ f441 f168 1"/>
                  <a:gd name="f546" fmla="*/ f442 f169 1"/>
                  <a:gd name="f547" fmla="*/ f443 f168 1"/>
                  <a:gd name="f548" fmla="*/ f444 f169 1"/>
                  <a:gd name="f549" fmla="*/ f445 f169 1"/>
                  <a:gd name="f550" fmla="*/ f446 f169 1"/>
                  <a:gd name="f551" fmla="*/ f447 f168 1"/>
                  <a:gd name="f552" fmla="*/ f448 f169 1"/>
                  <a:gd name="f553" fmla="*/ f449 f168 1"/>
                  <a:gd name="f554" fmla="*/ f450 f169 1"/>
                  <a:gd name="f555" fmla="*/ f451 f168 1"/>
                  <a:gd name="f556" fmla="*/ f452 f169 1"/>
                  <a:gd name="f557" fmla="*/ f453 f168 1"/>
                  <a:gd name="f558" fmla="*/ f454 f169 1"/>
                  <a:gd name="f559" fmla="*/ f455 f168 1"/>
                  <a:gd name="f560" fmla="*/ f456 f169 1"/>
                  <a:gd name="f561" fmla="*/ f457 f168 1"/>
                  <a:gd name="f562" fmla="*/ f458 f169 1"/>
                  <a:gd name="f563" fmla="*/ f459 f168 1"/>
                  <a:gd name="f564" fmla="*/ f460 f169 1"/>
                  <a:gd name="f565" fmla="*/ f461 f168 1"/>
                  <a:gd name="f566" fmla="*/ f462 f169 1"/>
                  <a:gd name="f567" fmla="*/ f463 f168 1"/>
                  <a:gd name="f568" fmla="*/ f464 f169 1"/>
                  <a:gd name="f569" fmla="*/ f465 f168 1"/>
                  <a:gd name="f570" fmla="*/ f466 f169 1"/>
                  <a:gd name="f571" fmla="*/ f467 f169 1"/>
                  <a:gd name="f572" fmla="*/ f468 f168 1"/>
                  <a:gd name="f573" fmla="*/ f469 f169 1"/>
                  <a:gd name="f574" fmla="*/ f470 f169 1"/>
                  <a:gd name="f575" fmla="*/ f471 f168 1"/>
                  <a:gd name="f576" fmla="*/ f472 f168 1"/>
                  <a:gd name="f577" fmla="*/ f473 f168 1"/>
                  <a:gd name="f578" fmla="*/ f474 f169 1"/>
                  <a:gd name="f579" fmla="*/ f475 f168 1"/>
                  <a:gd name="f580" fmla="*/ f476 f168 1"/>
                  <a:gd name="f581" fmla="*/ f477 f169 1"/>
                  <a:gd name="f582" fmla="*/ f478 f168 1"/>
                  <a:gd name="f583" fmla="*/ f479 f169 1"/>
                  <a:gd name="f584" fmla="*/ f480 f168 1"/>
                  <a:gd name="f585" fmla="*/ f481 f169 1"/>
                  <a:gd name="f586" fmla="*/ f482 f168 1"/>
                  <a:gd name="f587" fmla="*/ f483 f169 1"/>
                </a:gdLst>
                <a:ahLst/>
                <a:cxnLst>
                  <a:cxn ang="3cd4">
                    <a:pos x="hc" y="t"/>
                  </a:cxn>
                  <a:cxn ang="0">
                    <a:pos x="r" y="vc"/>
                  </a:cxn>
                  <a:cxn ang="cd4">
                    <a:pos x="hc" y="b"/>
                  </a:cxn>
                  <a:cxn ang="cd2">
                    <a:pos x="l" y="vc"/>
                  </a:cxn>
                  <a:cxn ang="f279">
                    <a:pos x="f488" y="f489"/>
                  </a:cxn>
                  <a:cxn ang="f279">
                    <a:pos x="f490" y="f491"/>
                  </a:cxn>
                  <a:cxn ang="f279">
                    <a:pos x="f492" y="f493"/>
                  </a:cxn>
                  <a:cxn ang="f279">
                    <a:pos x="f494" y="f495"/>
                  </a:cxn>
                  <a:cxn ang="f279">
                    <a:pos x="f496" y="f497"/>
                  </a:cxn>
                  <a:cxn ang="f279">
                    <a:pos x="f498" y="f499"/>
                  </a:cxn>
                  <a:cxn ang="f279">
                    <a:pos x="f500" y="f501"/>
                  </a:cxn>
                  <a:cxn ang="f279">
                    <a:pos x="f502" y="f503"/>
                  </a:cxn>
                  <a:cxn ang="f279">
                    <a:pos x="f504" y="f505"/>
                  </a:cxn>
                  <a:cxn ang="f279">
                    <a:pos x="f506" y="f507"/>
                  </a:cxn>
                  <a:cxn ang="f279">
                    <a:pos x="f508" y="f509"/>
                  </a:cxn>
                  <a:cxn ang="f279">
                    <a:pos x="f510" y="f511"/>
                  </a:cxn>
                  <a:cxn ang="f279">
                    <a:pos x="f512" y="f503"/>
                  </a:cxn>
                  <a:cxn ang="f279">
                    <a:pos x="f513" y="f501"/>
                  </a:cxn>
                  <a:cxn ang="f279">
                    <a:pos x="f514" y="f499"/>
                  </a:cxn>
                  <a:cxn ang="f279">
                    <a:pos x="f515" y="f516"/>
                  </a:cxn>
                  <a:cxn ang="f279">
                    <a:pos x="f517" y="f518"/>
                  </a:cxn>
                  <a:cxn ang="f279">
                    <a:pos x="f519" y="f495"/>
                  </a:cxn>
                  <a:cxn ang="f279">
                    <a:pos x="f519" y="f520"/>
                  </a:cxn>
                  <a:cxn ang="f279">
                    <a:pos x="f521" y="f522"/>
                  </a:cxn>
                  <a:cxn ang="f279">
                    <a:pos x="f519" y="f523"/>
                  </a:cxn>
                  <a:cxn ang="f279">
                    <a:pos x="f524" y="f525"/>
                  </a:cxn>
                  <a:cxn ang="f279">
                    <a:pos x="f526" y="f527"/>
                  </a:cxn>
                  <a:cxn ang="f279">
                    <a:pos x="f528" y="f529"/>
                  </a:cxn>
                  <a:cxn ang="f279">
                    <a:pos x="f528" y="f530"/>
                  </a:cxn>
                  <a:cxn ang="f279">
                    <a:pos x="f531" y="f532"/>
                  </a:cxn>
                  <a:cxn ang="f279">
                    <a:pos x="f533" y="f534"/>
                  </a:cxn>
                  <a:cxn ang="f279">
                    <a:pos x="f531" y="f535"/>
                  </a:cxn>
                  <a:cxn ang="f279">
                    <a:pos x="f536" y="f537"/>
                  </a:cxn>
                  <a:cxn ang="f279">
                    <a:pos x="f538" y="f539"/>
                  </a:cxn>
                  <a:cxn ang="f279">
                    <a:pos x="f540" y="f539"/>
                  </a:cxn>
                  <a:cxn ang="f279">
                    <a:pos x="f541" y="f542"/>
                  </a:cxn>
                  <a:cxn ang="f279">
                    <a:pos x="f543" y="f544"/>
                  </a:cxn>
                  <a:cxn ang="f279">
                    <a:pos x="f545" y="f546"/>
                  </a:cxn>
                  <a:cxn ang="f279">
                    <a:pos x="f547" y="f548"/>
                  </a:cxn>
                  <a:cxn ang="f279">
                    <a:pos x="f541" y="f549"/>
                  </a:cxn>
                  <a:cxn ang="f279">
                    <a:pos x="f547" y="f550"/>
                  </a:cxn>
                  <a:cxn ang="f279">
                    <a:pos x="f551" y="f552"/>
                  </a:cxn>
                  <a:cxn ang="f279">
                    <a:pos x="f553" y="f554"/>
                  </a:cxn>
                  <a:cxn ang="f279">
                    <a:pos x="f555" y="f556"/>
                  </a:cxn>
                  <a:cxn ang="f279">
                    <a:pos x="f557" y="f558"/>
                  </a:cxn>
                  <a:cxn ang="f279">
                    <a:pos x="f559" y="f560"/>
                  </a:cxn>
                  <a:cxn ang="f279">
                    <a:pos x="f561" y="f562"/>
                  </a:cxn>
                  <a:cxn ang="f279">
                    <a:pos x="f563" y="f564"/>
                  </a:cxn>
                  <a:cxn ang="f279">
                    <a:pos x="f565" y="f566"/>
                  </a:cxn>
                  <a:cxn ang="f279">
                    <a:pos x="f567" y="f568"/>
                  </a:cxn>
                  <a:cxn ang="f279">
                    <a:pos x="f569" y="f570"/>
                  </a:cxn>
                  <a:cxn ang="f279">
                    <a:pos x="f517" y="f571"/>
                  </a:cxn>
                  <a:cxn ang="f279">
                    <a:pos x="f572" y="f573"/>
                  </a:cxn>
                  <a:cxn ang="f279">
                    <a:pos x="f510" y="f571"/>
                  </a:cxn>
                  <a:cxn ang="f279">
                    <a:pos x="f504" y="f574"/>
                  </a:cxn>
                  <a:cxn ang="f279">
                    <a:pos x="f575" y="f544"/>
                  </a:cxn>
                  <a:cxn ang="f279">
                    <a:pos x="f576" y="f544"/>
                  </a:cxn>
                  <a:cxn ang="f279">
                    <a:pos x="f577" y="f578"/>
                  </a:cxn>
                  <a:cxn ang="f279">
                    <a:pos x="f579" y="f537"/>
                  </a:cxn>
                  <a:cxn ang="f279">
                    <a:pos x="f580" y="f581"/>
                  </a:cxn>
                  <a:cxn ang="f279">
                    <a:pos x="f582" y="f583"/>
                  </a:cxn>
                  <a:cxn ang="f279">
                    <a:pos x="f584" y="f585"/>
                  </a:cxn>
                  <a:cxn ang="f279">
                    <a:pos x="f586" y="f587"/>
                  </a:cxn>
                </a:cxnLst>
                <a:rect l="f484" t="f487" r="f485" b="f486"/>
                <a:pathLst>
                  <a:path w="169" h="119">
                    <a:moveTo>
                      <a:pt x="f8" y="f9"/>
                    </a:moveTo>
                    <a:cubicBezTo>
                      <a:pt x="f5" y="f10"/>
                      <a:pt x="f5" y="f10"/>
                      <a:pt x="f5" y="f10"/>
                    </a:cubicBezTo>
                    <a:cubicBezTo>
                      <a:pt x="f11" y="f12"/>
                      <a:pt x="f11" y="f12"/>
                      <a:pt x="f11" y="f12"/>
                    </a:cubicBezTo>
                    <a:cubicBezTo>
                      <a:pt x="f11" y="f12"/>
                      <a:pt x="f13" y="f12"/>
                      <a:pt x="f14" y="f15"/>
                    </a:cubicBezTo>
                    <a:cubicBezTo>
                      <a:pt x="f16" y="f15"/>
                      <a:pt x="f17" y="f18"/>
                      <a:pt x="f17" y="f18"/>
                    </a:cubicBezTo>
                    <a:cubicBezTo>
                      <a:pt x="f19" y="f20"/>
                      <a:pt x="f19" y="f20"/>
                      <a:pt x="f19" y="f20"/>
                    </a:cubicBezTo>
                    <a:cubicBezTo>
                      <a:pt x="f19" y="f20"/>
                      <a:pt x="f21" y="f22"/>
                      <a:pt x="f21" y="f22"/>
                    </a:cubicBezTo>
                    <a:cubicBezTo>
                      <a:pt x="f23" y="f22"/>
                      <a:pt x="f24" y="f22"/>
                      <a:pt x="f20" y="f23"/>
                    </a:cubicBezTo>
                    <a:cubicBezTo>
                      <a:pt x="f20" y="f23"/>
                      <a:pt x="f25" y="f21"/>
                      <a:pt x="f25" y="f21"/>
                    </a:cubicBezTo>
                    <a:cubicBezTo>
                      <a:pt x="f25" y="f21"/>
                      <a:pt x="f25" y="f26"/>
                      <a:pt x="f18" y="f26"/>
                    </a:cubicBezTo>
                    <a:cubicBezTo>
                      <a:pt x="f18" y="f26"/>
                      <a:pt x="f27" y="f26"/>
                      <a:pt x="f15" y="f19"/>
                    </a:cubicBezTo>
                    <a:cubicBezTo>
                      <a:pt x="f12" y="f19"/>
                      <a:pt x="f12" y="f19"/>
                      <a:pt x="f28" y="f29"/>
                    </a:cubicBezTo>
                    <a:cubicBezTo>
                      <a:pt x="f28" y="f29"/>
                      <a:pt x="f30" y="f31"/>
                      <a:pt x="f30" y="f31"/>
                    </a:cubicBezTo>
                    <a:cubicBezTo>
                      <a:pt x="f30" y="f31"/>
                      <a:pt x="f30" y="f31"/>
                      <a:pt x="f30" y="f31"/>
                    </a:cubicBezTo>
                    <a:cubicBezTo>
                      <a:pt x="f10" y="f31"/>
                      <a:pt x="f32" y="f33"/>
                      <a:pt x="f32" y="f33"/>
                    </a:cubicBezTo>
                    <a:cubicBezTo>
                      <a:pt x="f32" y="f33"/>
                      <a:pt x="f34" y="f33"/>
                      <a:pt x="f35" y="f33"/>
                    </a:cubicBezTo>
                    <a:cubicBezTo>
                      <a:pt x="f35" y="f33"/>
                      <a:pt x="f36" y="f31"/>
                      <a:pt x="f36" y="f31"/>
                    </a:cubicBezTo>
                    <a:cubicBezTo>
                      <a:pt x="f36" y="f31"/>
                      <a:pt x="f36" y="f37"/>
                      <a:pt x="f38" y="f37"/>
                    </a:cubicBezTo>
                    <a:cubicBezTo>
                      <a:pt x="f39" y="f37"/>
                      <a:pt x="f40" y="f37"/>
                      <a:pt x="f41" y="f37"/>
                    </a:cubicBezTo>
                    <a:cubicBezTo>
                      <a:pt x="f41" y="f37"/>
                      <a:pt x="f42" y="f37"/>
                      <a:pt x="f42" y="f37"/>
                    </a:cubicBezTo>
                    <a:cubicBezTo>
                      <a:pt x="f43" y="f44"/>
                      <a:pt x="f43" y="f44"/>
                      <a:pt x="f43" y="f44"/>
                    </a:cubicBezTo>
                    <a:cubicBezTo>
                      <a:pt x="f45" y="f44"/>
                      <a:pt x="f43" y="f46"/>
                      <a:pt x="f45" y="f44"/>
                    </a:cubicBezTo>
                    <a:cubicBezTo>
                      <a:pt x="f47" y="f44"/>
                      <a:pt x="f45" y="f37"/>
                      <a:pt x="f47" y="f44"/>
                    </a:cubicBezTo>
                    <a:cubicBezTo>
                      <a:pt x="f48" y="f46"/>
                      <a:pt x="f49" y="f50"/>
                      <a:pt x="f49" y="f50"/>
                    </a:cubicBezTo>
                    <a:cubicBezTo>
                      <a:pt x="f49" y="f50"/>
                      <a:pt x="f48" y="f50"/>
                      <a:pt x="f51" y="f50"/>
                    </a:cubicBezTo>
                    <a:cubicBezTo>
                      <a:pt x="f52" y="f50"/>
                      <a:pt x="f52" y="f50"/>
                      <a:pt x="f53" y="f50"/>
                    </a:cubicBezTo>
                    <a:cubicBezTo>
                      <a:pt x="f54" y="f50"/>
                      <a:pt x="f55" y="f14"/>
                      <a:pt x="f55" y="f14"/>
                    </a:cubicBezTo>
                    <a:cubicBezTo>
                      <a:pt x="f56" y="f14"/>
                      <a:pt x="f57" y="f13"/>
                      <a:pt x="f57" y="f13"/>
                    </a:cubicBezTo>
                    <a:cubicBezTo>
                      <a:pt x="f57" y="f58"/>
                      <a:pt x="f54" y="f59"/>
                      <a:pt x="f54" y="f59"/>
                    </a:cubicBezTo>
                    <a:cubicBezTo>
                      <a:pt x="f54" y="f59"/>
                      <a:pt x="f60" y="f8"/>
                      <a:pt x="f61" y="f8"/>
                    </a:cubicBezTo>
                    <a:cubicBezTo>
                      <a:pt x="f57" y="f59"/>
                      <a:pt x="f62" y="f59"/>
                      <a:pt x="f62" y="f59"/>
                    </a:cubicBezTo>
                    <a:cubicBezTo>
                      <a:pt x="f63" y="f59"/>
                      <a:pt x="f63" y="f8"/>
                      <a:pt x="f64" y="f8"/>
                    </a:cubicBezTo>
                    <a:cubicBezTo>
                      <a:pt x="f65" y="f66"/>
                      <a:pt x="f67" y="f5"/>
                      <a:pt x="f67" y="f5"/>
                    </a:cubicBezTo>
                    <a:cubicBezTo>
                      <a:pt x="f68" y="f5"/>
                      <a:pt x="f69" y="f8"/>
                      <a:pt x="f69" y="f8"/>
                    </a:cubicBezTo>
                    <a:cubicBezTo>
                      <a:pt x="f69" y="f11"/>
                      <a:pt x="f69" y="f11"/>
                      <a:pt x="f69" y="f11"/>
                    </a:cubicBezTo>
                    <a:cubicBezTo>
                      <a:pt x="f70" y="f11"/>
                      <a:pt x="f70" y="f11"/>
                      <a:pt x="f70" y="f11"/>
                    </a:cubicBezTo>
                    <a:cubicBezTo>
                      <a:pt x="f70" y="f11"/>
                      <a:pt x="f71" y="f59"/>
                      <a:pt x="f72" y="f11"/>
                    </a:cubicBezTo>
                    <a:cubicBezTo>
                      <a:pt x="f73" y="f11"/>
                      <a:pt x="f74" y="f13"/>
                      <a:pt x="f74" y="f13"/>
                    </a:cubicBezTo>
                    <a:cubicBezTo>
                      <a:pt x="f75" y="f50"/>
                      <a:pt x="f75" y="f50"/>
                      <a:pt x="f75" y="f50"/>
                    </a:cubicBezTo>
                    <a:cubicBezTo>
                      <a:pt x="f70" y="f16"/>
                      <a:pt x="f70" y="f16"/>
                      <a:pt x="f70" y="f16"/>
                    </a:cubicBezTo>
                    <a:cubicBezTo>
                      <a:pt x="f70" y="f16"/>
                      <a:pt x="f70" y="f44"/>
                      <a:pt x="f71" y="f44"/>
                    </a:cubicBezTo>
                    <a:cubicBezTo>
                      <a:pt x="f71" y="f44"/>
                      <a:pt x="f72" y="f37"/>
                      <a:pt x="f73" y="f44"/>
                    </a:cubicBezTo>
                    <a:cubicBezTo>
                      <a:pt x="f75" y="f44"/>
                      <a:pt x="f75" y="f46"/>
                      <a:pt x="f75" y="f46"/>
                    </a:cubicBezTo>
                    <a:cubicBezTo>
                      <a:pt x="f75" y="f46"/>
                      <a:pt x="f76" y="f46"/>
                      <a:pt x="f76" y="f44"/>
                    </a:cubicBezTo>
                    <a:cubicBezTo>
                      <a:pt x="f76" y="f44"/>
                      <a:pt x="f77" y="f37"/>
                      <a:pt x="f77" y="f37"/>
                    </a:cubicBezTo>
                    <a:cubicBezTo>
                      <a:pt x="f78" y="f44"/>
                      <a:pt x="f79" y="f44"/>
                      <a:pt x="f80" y="f44"/>
                    </a:cubicBezTo>
                    <a:cubicBezTo>
                      <a:pt x="f80" y="f44"/>
                      <a:pt x="f81" y="f37"/>
                      <a:pt x="f82" y="f37"/>
                    </a:cubicBezTo>
                    <a:cubicBezTo>
                      <a:pt x="f83" y="f37"/>
                      <a:pt x="f84" y="f46"/>
                      <a:pt x="f84" y="f46"/>
                    </a:cubicBezTo>
                    <a:cubicBezTo>
                      <a:pt x="f84" y="f46"/>
                      <a:pt x="f85" y="f46"/>
                      <a:pt x="f85" y="f44"/>
                    </a:cubicBezTo>
                    <a:cubicBezTo>
                      <a:pt x="f86" y="f44"/>
                      <a:pt x="f85" y="f44"/>
                      <a:pt x="f86" y="f37"/>
                    </a:cubicBezTo>
                    <a:cubicBezTo>
                      <a:pt x="f86" y="f31"/>
                      <a:pt x="f86" y="f31"/>
                      <a:pt x="f87" y="f31"/>
                    </a:cubicBezTo>
                    <a:cubicBezTo>
                      <a:pt x="f88" y="f33"/>
                      <a:pt x="f89" y="f33"/>
                      <a:pt x="f89" y="f17"/>
                    </a:cubicBezTo>
                    <a:cubicBezTo>
                      <a:pt x="f89" y="f17"/>
                      <a:pt x="f90" y="f19"/>
                      <a:pt x="f91" y="f19"/>
                    </a:cubicBezTo>
                    <a:cubicBezTo>
                      <a:pt x="f92" y="f29"/>
                      <a:pt x="f92" y="f29"/>
                      <a:pt x="f93" y="f29"/>
                    </a:cubicBezTo>
                    <a:cubicBezTo>
                      <a:pt x="f94" y="f19"/>
                      <a:pt x="f95" y="f29"/>
                      <a:pt x="f95" y="f19"/>
                    </a:cubicBezTo>
                    <a:cubicBezTo>
                      <a:pt x="f96" y="f26"/>
                      <a:pt x="f96" y="f21"/>
                      <a:pt x="f96" y="f23"/>
                    </a:cubicBezTo>
                    <a:cubicBezTo>
                      <a:pt x="f96" y="f23"/>
                      <a:pt x="f94" y="f22"/>
                      <a:pt x="f93" y="f22"/>
                    </a:cubicBezTo>
                    <a:cubicBezTo>
                      <a:pt x="f92" y="f22"/>
                      <a:pt x="f91" y="f24"/>
                      <a:pt x="f91" y="f24"/>
                    </a:cubicBezTo>
                    <a:cubicBezTo>
                      <a:pt x="f91" y="f20"/>
                      <a:pt x="f90" y="f25"/>
                      <a:pt x="f90" y="f18"/>
                    </a:cubicBezTo>
                    <a:cubicBezTo>
                      <a:pt x="f89" y="f27"/>
                      <a:pt x="f89" y="f15"/>
                      <a:pt x="f89" y="f15"/>
                    </a:cubicBezTo>
                    <a:cubicBezTo>
                      <a:pt x="f97" y="f12"/>
                      <a:pt x="f97" y="f12"/>
                      <a:pt x="f97" y="f12"/>
                    </a:cubicBezTo>
                    <a:cubicBezTo>
                      <a:pt x="f97" y="f28"/>
                      <a:pt x="f91" y="f9"/>
                      <a:pt x="f91" y="f9"/>
                    </a:cubicBezTo>
                    <a:cubicBezTo>
                      <a:pt x="f93" y="f34"/>
                      <a:pt x="f93" y="f34"/>
                      <a:pt x="f93" y="f34"/>
                    </a:cubicBezTo>
                    <a:cubicBezTo>
                      <a:pt x="f94" y="f98"/>
                      <a:pt x="f94" y="f98"/>
                      <a:pt x="f94" y="f98"/>
                    </a:cubicBezTo>
                    <a:cubicBezTo>
                      <a:pt x="f99" y="f40"/>
                      <a:pt x="f99" y="f40"/>
                      <a:pt x="f99" y="f40"/>
                    </a:cubicBezTo>
                    <a:cubicBezTo>
                      <a:pt x="f99" y="f40"/>
                      <a:pt x="f100" y="f41"/>
                      <a:pt x="f101" y="f41"/>
                    </a:cubicBezTo>
                    <a:cubicBezTo>
                      <a:pt x="f102" y="f103"/>
                      <a:pt x="f104" y="f103"/>
                      <a:pt x="f104" y="f103"/>
                    </a:cubicBezTo>
                    <a:cubicBezTo>
                      <a:pt x="f105" y="f45"/>
                      <a:pt x="f105" y="f45"/>
                      <a:pt x="f105" y="f45"/>
                    </a:cubicBezTo>
                    <a:cubicBezTo>
                      <a:pt x="f105" y="f45"/>
                      <a:pt x="f106" y="f45"/>
                      <a:pt x="f107" y="f45"/>
                    </a:cubicBezTo>
                    <a:cubicBezTo>
                      <a:pt x="f107" y="f47"/>
                      <a:pt x="f7" y="f47"/>
                      <a:pt x="f7" y="f47"/>
                    </a:cubicBezTo>
                    <a:cubicBezTo>
                      <a:pt x="f108" y="f47"/>
                      <a:pt x="f108" y="f47"/>
                      <a:pt x="f108" y="f47"/>
                    </a:cubicBezTo>
                    <a:cubicBezTo>
                      <a:pt x="f108" y="f47"/>
                      <a:pt x="f109" y="f45"/>
                      <a:pt x="f110" y="f48"/>
                    </a:cubicBezTo>
                    <a:cubicBezTo>
                      <a:pt x="f110" y="f49"/>
                      <a:pt x="f111" y="f112"/>
                      <a:pt x="f111" y="f112"/>
                    </a:cubicBezTo>
                    <a:cubicBezTo>
                      <a:pt x="f111" y="f112"/>
                      <a:pt x="f111" y="f52"/>
                      <a:pt x="f111" y="f60"/>
                    </a:cubicBezTo>
                    <a:cubicBezTo>
                      <a:pt x="f110" y="f60"/>
                      <a:pt x="f110" y="f60"/>
                      <a:pt x="f110" y="f53"/>
                    </a:cubicBezTo>
                    <a:cubicBezTo>
                      <a:pt x="f110" y="f53"/>
                      <a:pt x="f110" y="f56"/>
                      <a:pt x="f110" y="f56"/>
                    </a:cubicBezTo>
                    <a:cubicBezTo>
                      <a:pt x="f110" y="f56"/>
                      <a:pt x="f110" y="f57"/>
                      <a:pt x="f109" y="f57"/>
                    </a:cubicBezTo>
                    <a:cubicBezTo>
                      <a:pt x="f113" y="f62"/>
                      <a:pt x="f113" y="f62"/>
                      <a:pt x="f7" y="f62"/>
                    </a:cubicBezTo>
                    <a:cubicBezTo>
                      <a:pt x="f114" y="f62"/>
                      <a:pt x="f115" y="f63"/>
                      <a:pt x="f105" y="f64"/>
                    </a:cubicBezTo>
                    <a:cubicBezTo>
                      <a:pt x="f105" y="f64"/>
                      <a:pt x="f116" y="f64"/>
                      <a:pt x="f116" y="f64"/>
                    </a:cubicBezTo>
                    <a:cubicBezTo>
                      <a:pt x="f116" y="f65"/>
                      <a:pt x="f104" y="f68"/>
                      <a:pt x="f104" y="f68"/>
                    </a:cubicBezTo>
                    <a:cubicBezTo>
                      <a:pt x="f104" y="f68"/>
                      <a:pt x="f104" y="f69"/>
                      <a:pt x="f117" y="f69"/>
                    </a:cubicBezTo>
                    <a:cubicBezTo>
                      <a:pt x="f106" y="f69"/>
                      <a:pt x="f106" y="f69"/>
                      <a:pt x="f107" y="f69"/>
                    </a:cubicBezTo>
                    <a:cubicBezTo>
                      <a:pt x="f114" y="f69"/>
                      <a:pt x="f114" y="f118"/>
                      <a:pt x="f7" y="f69"/>
                    </a:cubicBezTo>
                    <a:cubicBezTo>
                      <a:pt x="f113" y="f69"/>
                      <a:pt x="f108" y="f119"/>
                      <a:pt x="f108" y="f119"/>
                    </a:cubicBezTo>
                    <a:cubicBezTo>
                      <a:pt x="f110" y="f71"/>
                      <a:pt x="f110" y="f71"/>
                      <a:pt x="f110" y="f71"/>
                    </a:cubicBezTo>
                    <a:cubicBezTo>
                      <a:pt x="f120" y="f72"/>
                      <a:pt x="f120" y="f72"/>
                      <a:pt x="f120" y="f72"/>
                    </a:cubicBezTo>
                    <a:cubicBezTo>
                      <a:pt x="f121" y="f72"/>
                      <a:pt x="f121" y="f72"/>
                      <a:pt x="f121" y="f72"/>
                    </a:cubicBezTo>
                    <a:cubicBezTo>
                      <a:pt x="f122" y="f123"/>
                      <a:pt x="f122" y="f123"/>
                      <a:pt x="f122" y="f123"/>
                    </a:cubicBezTo>
                    <a:cubicBezTo>
                      <a:pt x="f124" y="f76"/>
                      <a:pt x="f124" y="f76"/>
                      <a:pt x="f124" y="f76"/>
                    </a:cubicBezTo>
                    <a:cubicBezTo>
                      <a:pt x="f124" y="f76"/>
                      <a:pt x="f124" y="f78"/>
                      <a:pt x="f125" y="f78"/>
                    </a:cubicBezTo>
                    <a:cubicBezTo>
                      <a:pt x="f126" y="f78"/>
                      <a:pt x="f127" y="f77"/>
                      <a:pt x="f127" y="f77"/>
                    </a:cubicBezTo>
                    <a:cubicBezTo>
                      <a:pt x="f127" y="f77"/>
                      <a:pt x="f128" y="f76"/>
                      <a:pt x="f129" y="f76"/>
                    </a:cubicBezTo>
                    <a:cubicBezTo>
                      <a:pt x="f130" y="f123"/>
                      <a:pt x="f131" y="f74"/>
                      <a:pt x="f132" y="f123"/>
                    </a:cubicBezTo>
                    <a:cubicBezTo>
                      <a:pt x="f133" y="f134"/>
                      <a:pt x="f135" y="f123"/>
                      <a:pt x="f135" y="f123"/>
                    </a:cubicBezTo>
                    <a:cubicBezTo>
                      <a:pt x="f136" y="f123"/>
                      <a:pt x="f136" y="f123"/>
                      <a:pt x="f136" y="f123"/>
                    </a:cubicBezTo>
                    <a:cubicBezTo>
                      <a:pt x="f136" y="f77"/>
                      <a:pt x="f136" y="f77"/>
                      <a:pt x="f136" y="f77"/>
                    </a:cubicBezTo>
                    <a:cubicBezTo>
                      <a:pt x="f136" y="f80"/>
                      <a:pt x="f136" y="f80"/>
                      <a:pt x="f136" y="f80"/>
                    </a:cubicBezTo>
                    <a:cubicBezTo>
                      <a:pt x="f137" y="f82"/>
                      <a:pt x="f137" y="f82"/>
                      <a:pt x="f137" y="f82"/>
                    </a:cubicBezTo>
                    <a:cubicBezTo>
                      <a:pt x="f138" y="f83"/>
                      <a:pt x="f138" y="f83"/>
                      <a:pt x="f138" y="f83"/>
                    </a:cubicBezTo>
                    <a:cubicBezTo>
                      <a:pt x="f138" y="f83"/>
                      <a:pt x="f138" y="f84"/>
                      <a:pt x="f138" y="f85"/>
                    </a:cubicBezTo>
                    <a:cubicBezTo>
                      <a:pt x="f137" y="f85"/>
                      <a:pt x="f135" y="f86"/>
                      <a:pt x="f135" y="f86"/>
                    </a:cubicBezTo>
                    <a:cubicBezTo>
                      <a:pt x="f139" y="f87"/>
                      <a:pt x="f139" y="f87"/>
                      <a:pt x="f139" y="f87"/>
                    </a:cubicBezTo>
                    <a:cubicBezTo>
                      <a:pt x="f140" y="f97"/>
                      <a:pt x="f140" y="f97"/>
                      <a:pt x="f140" y="f97"/>
                    </a:cubicBezTo>
                    <a:cubicBezTo>
                      <a:pt x="f140" y="f97"/>
                      <a:pt x="f140" y="f91"/>
                      <a:pt x="f141" y="f91"/>
                    </a:cubicBezTo>
                    <a:cubicBezTo>
                      <a:pt x="f142" y="f91"/>
                      <a:pt x="f143" y="f92"/>
                      <a:pt x="f143" y="f92"/>
                    </a:cubicBezTo>
                    <a:cubicBezTo>
                      <a:pt x="f143" y="f92"/>
                      <a:pt x="f140" y="f96"/>
                      <a:pt x="f144" y="f96"/>
                    </a:cubicBezTo>
                    <a:cubicBezTo>
                      <a:pt x="f145" y="f96"/>
                      <a:pt x="f136" y="f94"/>
                      <a:pt x="f136" y="f94"/>
                    </a:cubicBezTo>
                    <a:cubicBezTo>
                      <a:pt x="f146" y="f147"/>
                      <a:pt x="f146" y="f147"/>
                      <a:pt x="f146" y="f147"/>
                    </a:cubicBezTo>
                    <a:cubicBezTo>
                      <a:pt x="f140" y="f147"/>
                      <a:pt x="f140" y="f147"/>
                      <a:pt x="f140" y="f147"/>
                    </a:cubicBezTo>
                    <a:cubicBezTo>
                      <a:pt x="f140" y="f147"/>
                      <a:pt x="f140" y="f147"/>
                      <a:pt x="f141" y="f148"/>
                    </a:cubicBezTo>
                    <a:cubicBezTo>
                      <a:pt x="f141" y="f99"/>
                      <a:pt x="f142" y="f149"/>
                      <a:pt x="f142" y="f149"/>
                    </a:cubicBezTo>
                    <a:cubicBezTo>
                      <a:pt x="f142" y="f149"/>
                      <a:pt x="f6" y="f99"/>
                      <a:pt x="f6" y="f101"/>
                    </a:cubicBezTo>
                    <a:cubicBezTo>
                      <a:pt x="f150" y="f151"/>
                      <a:pt x="f143" y="f104"/>
                      <a:pt x="f143" y="f116"/>
                    </a:cubicBezTo>
                    <a:cubicBezTo>
                      <a:pt x="f150" y="f116"/>
                      <a:pt x="f150" y="f117"/>
                      <a:pt x="f150" y="f117"/>
                    </a:cubicBezTo>
                    <a:cubicBezTo>
                      <a:pt x="f152" y="f115"/>
                      <a:pt x="f152" y="f115"/>
                      <a:pt x="f152" y="f115"/>
                    </a:cubicBezTo>
                    <a:cubicBezTo>
                      <a:pt x="f144" y="f115"/>
                      <a:pt x="f144" y="f115"/>
                      <a:pt x="f144" y="f115"/>
                    </a:cubicBezTo>
                    <a:cubicBezTo>
                      <a:pt x="f136" y="f107"/>
                      <a:pt x="f136" y="f107"/>
                      <a:pt x="f136" y="f107"/>
                    </a:cubicBezTo>
                    <a:cubicBezTo>
                      <a:pt x="f135" y="f153"/>
                      <a:pt x="f135" y="f153"/>
                      <a:pt x="f135" y="f153"/>
                    </a:cubicBezTo>
                    <a:cubicBezTo>
                      <a:pt x="f138" y="f7"/>
                      <a:pt x="f138" y="f7"/>
                      <a:pt x="f138" y="f7"/>
                    </a:cubicBezTo>
                    <a:cubicBezTo>
                      <a:pt x="f154" y="f106"/>
                      <a:pt x="f154" y="f106"/>
                      <a:pt x="f154" y="f106"/>
                    </a:cubicBezTo>
                    <a:cubicBezTo>
                      <a:pt x="f155" y="f104"/>
                      <a:pt x="f155" y="f104"/>
                      <a:pt x="f155" y="f104"/>
                    </a:cubicBezTo>
                    <a:cubicBezTo>
                      <a:pt x="f156" y="f151"/>
                      <a:pt x="f156" y="f151"/>
                      <a:pt x="f156" y="f151"/>
                    </a:cubicBezTo>
                    <a:cubicBezTo>
                      <a:pt x="f124" y="f149"/>
                      <a:pt x="f124" y="f149"/>
                      <a:pt x="f124" y="f149"/>
                    </a:cubicBezTo>
                    <a:cubicBezTo>
                      <a:pt x="f124" y="f147"/>
                      <a:pt x="f124" y="f147"/>
                      <a:pt x="f124" y="f147"/>
                    </a:cubicBezTo>
                    <a:cubicBezTo>
                      <a:pt x="f157" y="f95"/>
                      <a:pt x="f157" y="f95"/>
                      <a:pt x="f157" y="f95"/>
                    </a:cubicBezTo>
                    <a:cubicBezTo>
                      <a:pt x="f157" y="f95"/>
                      <a:pt x="f158" y="f95"/>
                      <a:pt x="f122" y="f95"/>
                    </a:cubicBezTo>
                    <a:cubicBezTo>
                      <a:pt x="f159" y="f95"/>
                      <a:pt x="f121" y="f96"/>
                      <a:pt x="f121" y="f96"/>
                    </a:cubicBezTo>
                    <a:cubicBezTo>
                      <a:pt x="f160" y="f96"/>
                      <a:pt x="f160" y="f96"/>
                      <a:pt x="f160" y="f96"/>
                    </a:cubicBezTo>
                    <a:cubicBezTo>
                      <a:pt x="f160" y="f90"/>
                      <a:pt x="f160" y="f90"/>
                      <a:pt x="f160" y="f90"/>
                    </a:cubicBezTo>
                    <a:cubicBezTo>
                      <a:pt x="f160" y="f90"/>
                      <a:pt x="f161" y="f87"/>
                      <a:pt x="f162" y="f87"/>
                    </a:cubicBezTo>
                    <a:cubicBezTo>
                      <a:pt x="f162" y="f86"/>
                      <a:pt x="f163" y="f84"/>
                      <a:pt x="f163" y="f84"/>
                    </a:cubicBezTo>
                    <a:cubicBezTo>
                      <a:pt x="f163" y="f84"/>
                      <a:pt x="f110" y="f85"/>
                      <a:pt x="f108" y="f85"/>
                    </a:cubicBezTo>
                    <a:cubicBezTo>
                      <a:pt x="f113" y="f86"/>
                      <a:pt x="f153" y="f87"/>
                      <a:pt x="f114" y="f88"/>
                    </a:cubicBezTo>
                    <a:cubicBezTo>
                      <a:pt x="f107" y="f97"/>
                      <a:pt x="f115" y="f89"/>
                      <a:pt x="f115" y="f89"/>
                    </a:cubicBezTo>
                    <a:cubicBezTo>
                      <a:pt x="f164" y="f91"/>
                      <a:pt x="f164" y="f91"/>
                      <a:pt x="f164" y="f91"/>
                    </a:cubicBezTo>
                    <a:cubicBezTo>
                      <a:pt x="f101" y="f89"/>
                      <a:pt x="f101" y="f89"/>
                      <a:pt x="f101" y="f89"/>
                    </a:cubicBezTo>
                    <a:cubicBezTo>
                      <a:pt x="f148" y="f97"/>
                      <a:pt x="f148" y="f97"/>
                      <a:pt x="f148" y="f97"/>
                    </a:cubicBezTo>
                    <a:cubicBezTo>
                      <a:pt x="f165" y="f92"/>
                      <a:pt x="f165" y="f92"/>
                      <a:pt x="f165" y="f92"/>
                    </a:cubicBezTo>
                    <a:cubicBezTo>
                      <a:pt x="f165" y="f92"/>
                      <a:pt x="f95" y="f90"/>
                      <a:pt x="f96" y="f89"/>
                    </a:cubicBezTo>
                    <a:cubicBezTo>
                      <a:pt x="f96" y="f88"/>
                      <a:pt x="f94" y="f85"/>
                      <a:pt x="f94" y="f85"/>
                    </a:cubicBezTo>
                    <a:cubicBezTo>
                      <a:pt x="f94" y="f85"/>
                      <a:pt x="f93" y="f84"/>
                      <a:pt x="f92" y="f84"/>
                    </a:cubicBezTo>
                    <a:cubicBezTo>
                      <a:pt x="f91" y="f84"/>
                      <a:pt x="f89" y="f83"/>
                      <a:pt x="f89" y="f83"/>
                    </a:cubicBezTo>
                    <a:cubicBezTo>
                      <a:pt x="f87" y="f83"/>
                      <a:pt x="f87" y="f83"/>
                      <a:pt x="f87" y="f83"/>
                    </a:cubicBezTo>
                    <a:cubicBezTo>
                      <a:pt x="f84" y="f87"/>
                      <a:pt x="f84" y="f87"/>
                      <a:pt x="f84" y="f87"/>
                    </a:cubicBezTo>
                    <a:cubicBezTo>
                      <a:pt x="f79" y="f97"/>
                      <a:pt x="f79" y="f97"/>
                      <a:pt x="f79" y="f97"/>
                    </a:cubicBezTo>
                    <a:cubicBezTo>
                      <a:pt x="f76" y="f87"/>
                      <a:pt x="f76" y="f87"/>
                      <a:pt x="f76" y="f87"/>
                    </a:cubicBezTo>
                    <a:cubicBezTo>
                      <a:pt x="f76" y="f87"/>
                      <a:pt x="f123" y="f85"/>
                      <a:pt x="f74" y="f86"/>
                    </a:cubicBezTo>
                    <a:cubicBezTo>
                      <a:pt x="f75" y="f86"/>
                      <a:pt x="f71" y="f85"/>
                      <a:pt x="f71" y="f85"/>
                    </a:cubicBezTo>
                    <a:cubicBezTo>
                      <a:pt x="f71" y="f85"/>
                      <a:pt x="f70" y="f84"/>
                      <a:pt x="f70" y="f83"/>
                    </a:cubicBezTo>
                    <a:cubicBezTo>
                      <a:pt x="f70" y="f82"/>
                      <a:pt x="f69" y="f80"/>
                      <a:pt x="f69" y="f80"/>
                    </a:cubicBezTo>
                    <a:cubicBezTo>
                      <a:pt x="f69" y="f80"/>
                      <a:pt x="f65" y="f78"/>
                      <a:pt x="f64" y="f78"/>
                    </a:cubicBezTo>
                    <a:cubicBezTo>
                      <a:pt x="f63" y="f79"/>
                      <a:pt x="f56" y="f79"/>
                      <a:pt x="f55" y="f79"/>
                    </a:cubicBezTo>
                    <a:cubicBezTo>
                      <a:pt x="f54" y="f79"/>
                      <a:pt x="f51" y="f78"/>
                      <a:pt x="f51" y="f78"/>
                    </a:cubicBezTo>
                    <a:cubicBezTo>
                      <a:pt x="f45" y="f81"/>
                      <a:pt x="f45" y="f81"/>
                      <a:pt x="f45" y="f81"/>
                    </a:cubicBezTo>
                    <a:cubicBezTo>
                      <a:pt x="f45" y="f81"/>
                      <a:pt x="f42" y="f81"/>
                      <a:pt x="f41" y="f82"/>
                    </a:cubicBezTo>
                    <a:cubicBezTo>
                      <a:pt x="f40" y="f82"/>
                      <a:pt x="f38" y="f83"/>
                      <a:pt x="f38" y="f83"/>
                    </a:cubicBezTo>
                    <a:cubicBezTo>
                      <a:pt x="f38" y="f83"/>
                      <a:pt x="f34" y="f82"/>
                      <a:pt x="f9" y="f82"/>
                    </a:cubicBezTo>
                    <a:cubicBezTo>
                      <a:pt x="f32" y="f82"/>
                      <a:pt x="f32" y="f82"/>
                      <a:pt x="f30" y="f82"/>
                    </a:cubicBezTo>
                    <a:cubicBezTo>
                      <a:pt x="f12" y="f82"/>
                      <a:pt x="f20" y="f82"/>
                      <a:pt x="f20" y="f82"/>
                    </a:cubicBezTo>
                    <a:cubicBezTo>
                      <a:pt x="f27" y="f79"/>
                      <a:pt x="f27" y="f79"/>
                      <a:pt x="f27" y="f79"/>
                    </a:cubicBezTo>
                    <a:cubicBezTo>
                      <a:pt x="f27" y="f79"/>
                      <a:pt x="f15" y="f77"/>
                      <a:pt x="f27" y="f134"/>
                    </a:cubicBezTo>
                    <a:cubicBezTo>
                      <a:pt x="f18" y="f76"/>
                      <a:pt x="f18" y="f123"/>
                      <a:pt x="f25" y="f123"/>
                    </a:cubicBezTo>
                    <a:cubicBezTo>
                      <a:pt x="f20" y="f74"/>
                      <a:pt x="f23" y="f73"/>
                      <a:pt x="f23" y="f73"/>
                    </a:cubicBezTo>
                    <a:cubicBezTo>
                      <a:pt x="f23" y="f73"/>
                      <a:pt x="f23" y="f73"/>
                      <a:pt x="f23" y="f72"/>
                    </a:cubicBezTo>
                    <a:cubicBezTo>
                      <a:pt x="f21" y="f71"/>
                      <a:pt x="f26" y="f166"/>
                      <a:pt x="f26" y="f166"/>
                    </a:cubicBezTo>
                    <a:cubicBezTo>
                      <a:pt x="f19" y="f118"/>
                      <a:pt x="f19" y="f118"/>
                      <a:pt x="f19" y="f118"/>
                    </a:cubicBezTo>
                    <a:cubicBezTo>
                      <a:pt x="f19" y="f118"/>
                      <a:pt x="f33" y="f67"/>
                      <a:pt x="f17" y="f64"/>
                    </a:cubicBezTo>
                    <a:cubicBezTo>
                      <a:pt x="f29" y="f62"/>
                      <a:pt x="f26" y="f54"/>
                      <a:pt x="f26" y="f54"/>
                    </a:cubicBezTo>
                    <a:cubicBezTo>
                      <a:pt x="f21" y="f51"/>
                      <a:pt x="f21" y="f51"/>
                      <a:pt x="f21" y="f51"/>
                    </a:cubicBezTo>
                    <a:cubicBezTo>
                      <a:pt x="f26" y="f47"/>
                      <a:pt x="f26" y="f47"/>
                      <a:pt x="f26" y="f47"/>
                    </a:cubicBezTo>
                    <a:cubicBezTo>
                      <a:pt x="f29" y="f42"/>
                      <a:pt x="f29" y="f42"/>
                      <a:pt x="f29" y="f42"/>
                    </a:cubicBezTo>
                    <a:cubicBezTo>
                      <a:pt x="f29" y="f42"/>
                      <a:pt x="f17" y="f42"/>
                      <a:pt x="f33" y="f41"/>
                    </a:cubicBezTo>
                    <a:cubicBezTo>
                      <a:pt x="f33" y="f38"/>
                      <a:pt x="f33" y="f38"/>
                      <a:pt x="f31" y="f36"/>
                    </a:cubicBezTo>
                    <a:cubicBezTo>
                      <a:pt x="f37" y="f35"/>
                      <a:pt x="f50" y="f34"/>
                      <a:pt x="f50" y="f34"/>
                    </a:cubicBezTo>
                    <a:cubicBezTo>
                      <a:pt x="f59" y="f34"/>
                      <a:pt x="f59" y="f34"/>
                      <a:pt x="f59" y="f34"/>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1" name="Freeform 219">
                <a:extLst>
                  <a:ext uri="{FF2B5EF4-FFF2-40B4-BE49-F238E27FC236}">
                    <a16:creationId xmlns:a16="http://schemas.microsoft.com/office/drawing/2014/main" id="{E1357AEB-103F-4059-91D3-590FCB2DC2EC}"/>
                  </a:ext>
                </a:extLst>
              </p:cNvPr>
              <p:cNvSpPr/>
              <p:nvPr/>
            </p:nvSpPr>
            <p:spPr>
              <a:xfrm>
                <a:off x="3443959" y="3559320"/>
                <a:ext cx="653494" cy="448888"/>
              </a:xfrm>
              <a:custGeom>
                <a:avLst/>
                <a:gdLst>
                  <a:gd name="f0" fmla="val 10800000"/>
                  <a:gd name="f1" fmla="val 5400000"/>
                  <a:gd name="f2" fmla="val 180"/>
                  <a:gd name="f3" fmla="val w"/>
                  <a:gd name="f4" fmla="val h"/>
                  <a:gd name="f5" fmla="val 0"/>
                  <a:gd name="f6" fmla="val 240"/>
                  <a:gd name="f7" fmla="val 170"/>
                  <a:gd name="f8" fmla="val 28"/>
                  <a:gd name="f9" fmla="val 61"/>
                  <a:gd name="f10" fmla="val 60"/>
                  <a:gd name="f11" fmla="val 58"/>
                  <a:gd name="f12" fmla="val 31"/>
                  <a:gd name="f13" fmla="val 54"/>
                  <a:gd name="f14" fmla="val 49"/>
                  <a:gd name="f15" fmla="val 39"/>
                  <a:gd name="f16" fmla="val 50"/>
                  <a:gd name="f17" fmla="val 44"/>
                  <a:gd name="f18" fmla="val 55"/>
                  <a:gd name="f19" fmla="val 51"/>
                  <a:gd name="f20" fmla="val 59"/>
                  <a:gd name="f21" fmla="val 64"/>
                  <a:gd name="f22" fmla="val 81"/>
                  <a:gd name="f23" fmla="val 90"/>
                  <a:gd name="f24" fmla="val 57"/>
                  <a:gd name="f25" fmla="val 91"/>
                  <a:gd name="f26" fmla="val 56"/>
                  <a:gd name="f27" fmla="val 92"/>
                  <a:gd name="f28" fmla="val 98"/>
                  <a:gd name="f29" fmla="val 96"/>
                  <a:gd name="f30" fmla="val 52"/>
                  <a:gd name="f31" fmla="val 94"/>
                  <a:gd name="f32" fmla="val 48"/>
                  <a:gd name="f33" fmla="val 46"/>
                  <a:gd name="f34" fmla="val 95"/>
                  <a:gd name="f35" fmla="val 41"/>
                  <a:gd name="f36" fmla="val 104"/>
                  <a:gd name="f37" fmla="val 38"/>
                  <a:gd name="f38" fmla="val 111"/>
                  <a:gd name="f39" fmla="val 37"/>
                  <a:gd name="f40" fmla="val 115"/>
                  <a:gd name="f41" fmla="val 36"/>
                  <a:gd name="f42" fmla="val 117"/>
                  <a:gd name="f43" fmla="val 30"/>
                  <a:gd name="f44" fmla="val 123"/>
                  <a:gd name="f45" fmla="val 29"/>
                  <a:gd name="f46" fmla="val 127"/>
                  <a:gd name="f47" fmla="val 133"/>
                  <a:gd name="f48" fmla="val 136"/>
                  <a:gd name="f49" fmla="val 26"/>
                  <a:gd name="f50" fmla="val 139"/>
                  <a:gd name="f51" fmla="val 24"/>
                  <a:gd name="f52" fmla="val 143"/>
                  <a:gd name="f53" fmla="val 22"/>
                  <a:gd name="f54" fmla="val 146"/>
                  <a:gd name="f55" fmla="val 16"/>
                  <a:gd name="f56" fmla="val 148"/>
                  <a:gd name="f57" fmla="val 9"/>
                  <a:gd name="f58" fmla="val 149"/>
                  <a:gd name="f59" fmla="val 6"/>
                  <a:gd name="f60" fmla="val 163"/>
                  <a:gd name="f61" fmla="val 2"/>
                  <a:gd name="f62" fmla="val 168"/>
                  <a:gd name="f63" fmla="val 5"/>
                  <a:gd name="f64" fmla="val 175"/>
                  <a:gd name="f65" fmla="val 4"/>
                  <a:gd name="f66" fmla="val 186"/>
                  <a:gd name="f67" fmla="val 1"/>
                  <a:gd name="f68" fmla="val 194"/>
                  <a:gd name="f69" fmla="val 202"/>
                  <a:gd name="f70" fmla="val 207"/>
                  <a:gd name="f71" fmla="val 212"/>
                  <a:gd name="f72" fmla="val 215"/>
                  <a:gd name="f73" fmla="val 7"/>
                  <a:gd name="f74" fmla="val 218"/>
                  <a:gd name="f75" fmla="val 11"/>
                  <a:gd name="f76" fmla="val 223"/>
                  <a:gd name="f77" fmla="val 10"/>
                  <a:gd name="f78" fmla="val 226"/>
                  <a:gd name="f79" fmla="val 14"/>
                  <a:gd name="f80" fmla="val 229"/>
                  <a:gd name="f81" fmla="val 17"/>
                  <a:gd name="f82" fmla="val 234"/>
                  <a:gd name="f83" fmla="val 239"/>
                  <a:gd name="f84" fmla="val 19"/>
                  <a:gd name="f85" fmla="val 238"/>
                  <a:gd name="f86" fmla="val 23"/>
                  <a:gd name="f87" fmla="val 237"/>
                  <a:gd name="f88" fmla="val 236"/>
                  <a:gd name="f89" fmla="val 33"/>
                  <a:gd name="f90" fmla="val 233"/>
                  <a:gd name="f91" fmla="val 34"/>
                  <a:gd name="f92" fmla="val 231"/>
                  <a:gd name="f93" fmla="val 35"/>
                  <a:gd name="f94" fmla="val 228"/>
                  <a:gd name="f95" fmla="val 224"/>
                  <a:gd name="f96" fmla="val 221"/>
                  <a:gd name="f97" fmla="val 40"/>
                  <a:gd name="f98" fmla="val 219"/>
                  <a:gd name="f99" fmla="val 42"/>
                  <a:gd name="f100" fmla="val 217"/>
                  <a:gd name="f101" fmla="val 214"/>
                  <a:gd name="f102" fmla="val 213"/>
                  <a:gd name="f103" fmla="val 62"/>
                  <a:gd name="f104" fmla="val 211"/>
                  <a:gd name="f105" fmla="val 63"/>
                  <a:gd name="f106" fmla="val 210"/>
                  <a:gd name="f107" fmla="val 71"/>
                  <a:gd name="f108" fmla="val 206"/>
                  <a:gd name="f109" fmla="val 75"/>
                  <a:gd name="f110" fmla="val 205"/>
                  <a:gd name="f111" fmla="val 83"/>
                  <a:gd name="f112" fmla="val 87"/>
                  <a:gd name="f113" fmla="val 204"/>
                  <a:gd name="f114" fmla="val 88"/>
                  <a:gd name="f115" fmla="val 201"/>
                  <a:gd name="f116" fmla="val 97"/>
                  <a:gd name="f117" fmla="val 198"/>
                  <a:gd name="f118" fmla="val 102"/>
                  <a:gd name="f119" fmla="val 199"/>
                  <a:gd name="f120" fmla="val 106"/>
                  <a:gd name="f121" fmla="val 197"/>
                  <a:gd name="f122" fmla="val 109"/>
                  <a:gd name="f123" fmla="val 114"/>
                  <a:gd name="f124" fmla="val 196"/>
                  <a:gd name="f125" fmla="val 195"/>
                  <a:gd name="f126" fmla="val 118"/>
                  <a:gd name="f127" fmla="val 121"/>
                  <a:gd name="f128" fmla="val 192"/>
                  <a:gd name="f129" fmla="val 126"/>
                  <a:gd name="f130" fmla="val 184"/>
                  <a:gd name="f131" fmla="val 132"/>
                  <a:gd name="f132" fmla="val 177"/>
                  <a:gd name="f133" fmla="val 135"/>
                  <a:gd name="f134" fmla="val 178"/>
                  <a:gd name="f135" fmla="val 176"/>
                  <a:gd name="f136" fmla="val 137"/>
                  <a:gd name="f137" fmla="val 174"/>
                  <a:gd name="f138" fmla="val 138"/>
                  <a:gd name="f139" fmla="val 161"/>
                  <a:gd name="f140" fmla="val 160"/>
                  <a:gd name="f141" fmla="val 159"/>
                  <a:gd name="f142" fmla="val 158"/>
                  <a:gd name="f143" fmla="val 153"/>
                  <a:gd name="f144" fmla="val 151"/>
                  <a:gd name="f145" fmla="val 150"/>
                  <a:gd name="f146" fmla="val 141"/>
                  <a:gd name="f147" fmla="val 140"/>
                  <a:gd name="f148" fmla="val 130"/>
                  <a:gd name="f149" fmla="val 142"/>
                  <a:gd name="f150" fmla="val 144"/>
                  <a:gd name="f151" fmla="val 129"/>
                  <a:gd name="f152" fmla="val 124"/>
                  <a:gd name="f153" fmla="val 152"/>
                  <a:gd name="f154" fmla="val 122"/>
                  <a:gd name="f155" fmla="val 120"/>
                  <a:gd name="f156" fmla="val 119"/>
                  <a:gd name="f157" fmla="val 116"/>
                  <a:gd name="f158" fmla="val 107"/>
                  <a:gd name="f159" fmla="val 105"/>
                  <a:gd name="f160" fmla="val 103"/>
                  <a:gd name="f161" fmla="val 164"/>
                  <a:gd name="f162" fmla="val 100"/>
                  <a:gd name="f163" fmla="val 165"/>
                  <a:gd name="f164" fmla="val 166"/>
                  <a:gd name="f165" fmla="val 99"/>
                  <a:gd name="f166" fmla="val 167"/>
                  <a:gd name="f167" fmla="val 169"/>
                  <a:gd name="f168" fmla="val 80"/>
                  <a:gd name="f169" fmla="val 79"/>
                  <a:gd name="f170" fmla="val 74"/>
                  <a:gd name="f171" fmla="val 162"/>
                  <a:gd name="f172" fmla="val 47"/>
                  <a:gd name="f173" fmla="val 32"/>
                  <a:gd name="f174" fmla="val 145"/>
                  <a:gd name="f175" fmla="val 18"/>
                  <a:gd name="f176" fmla="val 125"/>
                  <a:gd name="f177" fmla="val 3"/>
                  <a:gd name="f178" fmla="val 108"/>
                  <a:gd name="f179" fmla="val 8"/>
                  <a:gd name="f180" fmla="val 89"/>
                  <a:gd name="f181" fmla="val 86"/>
                  <a:gd name="f182" fmla="val 82"/>
                  <a:gd name="f183" fmla="val 12"/>
                  <a:gd name="f184" fmla="val 72"/>
                  <a:gd name="f185" fmla="val 69"/>
                  <a:gd name="f186" fmla="val 67"/>
                  <a:gd name="f187" fmla="val 70"/>
                  <a:gd name="f188" fmla="val 21"/>
                  <a:gd name="f189" fmla="val 20"/>
                  <a:gd name="f190" fmla="val 25"/>
                  <a:gd name="f191" fmla="val 27"/>
                  <a:gd name="f192" fmla="val 68"/>
                  <a:gd name="f193" fmla="val 66"/>
                  <a:gd name="f194" fmla="+- 0 0 -90"/>
                  <a:gd name="f195" fmla="*/ f3 1 240"/>
                  <a:gd name="f196" fmla="*/ f4 1 170"/>
                  <a:gd name="f197" fmla="val f5"/>
                  <a:gd name="f198" fmla="val f6"/>
                  <a:gd name="f199" fmla="val f7"/>
                  <a:gd name="f200" fmla="*/ f194 f0 1"/>
                  <a:gd name="f201" fmla="+- f199 0 f197"/>
                  <a:gd name="f202" fmla="+- f198 0 f197"/>
                  <a:gd name="f203" fmla="*/ f200 1 f2"/>
                  <a:gd name="f204" fmla="*/ f202 1 240"/>
                  <a:gd name="f205" fmla="*/ f201 1 170"/>
                  <a:gd name="f206" fmla="*/ 28 f202 1"/>
                  <a:gd name="f207" fmla="*/ 61 f201 1"/>
                  <a:gd name="f208" fmla="*/ 31 f202 1"/>
                  <a:gd name="f209" fmla="*/ 54 f201 1"/>
                  <a:gd name="f210" fmla="*/ 44 f202 1"/>
                  <a:gd name="f211" fmla="*/ 55 f201 1"/>
                  <a:gd name="f212" fmla="*/ 64 f202 1"/>
                  <a:gd name="f213" fmla="*/ 59 f201 1"/>
                  <a:gd name="f214" fmla="*/ 96 f202 1"/>
                  <a:gd name="f215" fmla="*/ 52 f201 1"/>
                  <a:gd name="f216" fmla="*/ 95 f202 1"/>
                  <a:gd name="f217" fmla="*/ 41 f201 1"/>
                  <a:gd name="f218" fmla="*/ 115 f202 1"/>
                  <a:gd name="f219" fmla="*/ 36 f201 1"/>
                  <a:gd name="f220" fmla="*/ 127 f202 1"/>
                  <a:gd name="f221" fmla="*/ 30 f201 1"/>
                  <a:gd name="f222" fmla="*/ 139 f202 1"/>
                  <a:gd name="f223" fmla="*/ 24 f201 1"/>
                  <a:gd name="f224" fmla="*/ 148 f202 1"/>
                  <a:gd name="f225" fmla="*/ 9 f201 1"/>
                  <a:gd name="f226" fmla="*/ 168 f202 1"/>
                  <a:gd name="f227" fmla="*/ 5 f201 1"/>
                  <a:gd name="f228" fmla="*/ 186 f202 1"/>
                  <a:gd name="f229" fmla="*/ 1 f201 1"/>
                  <a:gd name="f230" fmla="*/ 207 f202 1"/>
                  <a:gd name="f231" fmla="*/ 6 f201 1"/>
                  <a:gd name="f232" fmla="*/ 218 f202 1"/>
                  <a:gd name="f233" fmla="*/ 11 f201 1"/>
                  <a:gd name="f234" fmla="*/ 229 f202 1"/>
                  <a:gd name="f235" fmla="*/ 17 f201 1"/>
                  <a:gd name="f236" fmla="*/ 238 f202 1"/>
                  <a:gd name="f237" fmla="*/ 23 f201 1"/>
                  <a:gd name="f238" fmla="*/ 234 f202 1"/>
                  <a:gd name="f239" fmla="*/ 33 f201 1"/>
                  <a:gd name="f240" fmla="*/ 224 f202 1"/>
                  <a:gd name="f241" fmla="*/ 39 f201 1"/>
                  <a:gd name="f242" fmla="*/ 217 f202 1"/>
                  <a:gd name="f243" fmla="*/ 48 f201 1"/>
                  <a:gd name="f244" fmla="*/ 213 f202 1"/>
                  <a:gd name="f245" fmla="*/ 62 f201 1"/>
                  <a:gd name="f246" fmla="*/ 206 f202 1"/>
                  <a:gd name="f247" fmla="*/ 75 f201 1"/>
                  <a:gd name="f248" fmla="*/ 201 f202 1"/>
                  <a:gd name="f249" fmla="*/ 90 f201 1"/>
                  <a:gd name="f250" fmla="*/ 199 f202 1"/>
                  <a:gd name="f251" fmla="*/ 106 f201 1"/>
                  <a:gd name="f252" fmla="*/ 196 f202 1"/>
                  <a:gd name="f253" fmla="*/ 117 f201 1"/>
                  <a:gd name="f254" fmla="*/ 192 f202 1"/>
                  <a:gd name="f255" fmla="*/ 126 f201 1"/>
                  <a:gd name="f256" fmla="*/ 177 f202 1"/>
                  <a:gd name="f257" fmla="*/ 135 f201 1"/>
                  <a:gd name="f258" fmla="*/ 139 f201 1"/>
                  <a:gd name="f259" fmla="*/ 153 f202 1"/>
                  <a:gd name="f260" fmla="*/ 141 f201 1"/>
                  <a:gd name="f261" fmla="*/ 130 f202 1"/>
                  <a:gd name="f262" fmla="*/ 144 f201 1"/>
                  <a:gd name="f263" fmla="*/ 123 f202 1"/>
                  <a:gd name="f264" fmla="*/ 152 f201 1"/>
                  <a:gd name="f265" fmla="*/ 105 f202 1"/>
                  <a:gd name="f266" fmla="*/ 159 f201 1"/>
                  <a:gd name="f267" fmla="*/ 94 f202 1"/>
                  <a:gd name="f268" fmla="*/ 167 f201 1"/>
                  <a:gd name="f269" fmla="*/ 80 f202 1"/>
                  <a:gd name="f270" fmla="*/ 170 f201 1"/>
                  <a:gd name="f271" fmla="*/ 168 f201 1"/>
                  <a:gd name="f272" fmla="*/ 55 f202 1"/>
                  <a:gd name="f273" fmla="*/ 162 f201 1"/>
                  <a:gd name="f274" fmla="*/ 42 f202 1"/>
                  <a:gd name="f275" fmla="*/ 26 f202 1"/>
                  <a:gd name="f276" fmla="*/ 143 f201 1"/>
                  <a:gd name="f277" fmla="*/ 16 f202 1"/>
                  <a:gd name="f278" fmla="*/ 7 f202 1"/>
                  <a:gd name="f279" fmla="*/ 121 f201 1"/>
                  <a:gd name="f280" fmla="*/ 0 f202 1"/>
                  <a:gd name="f281" fmla="*/ 3 f202 1"/>
                  <a:gd name="f282" fmla="*/ 109 f201 1"/>
                  <a:gd name="f283" fmla="*/ 8 f202 1"/>
                  <a:gd name="f284" fmla="*/ 97 f201 1"/>
                  <a:gd name="f285" fmla="*/ 88 f201 1"/>
                  <a:gd name="f286" fmla="*/ 12 f202 1"/>
                  <a:gd name="f287" fmla="*/ 74 f201 1"/>
                  <a:gd name="f288" fmla="*/ 69 f201 1"/>
                  <a:gd name="f289" fmla="*/ 20 f202 1"/>
                  <a:gd name="f290" fmla="*/ 70 f201 1"/>
                  <a:gd name="f291" fmla="*/ 27 f202 1"/>
                  <a:gd name="f292" fmla="*/ 64 f201 1"/>
                  <a:gd name="f293" fmla="+- f203 0 f1"/>
                  <a:gd name="f294" fmla="*/ f206 1 240"/>
                  <a:gd name="f295" fmla="*/ f207 1 170"/>
                  <a:gd name="f296" fmla="*/ f208 1 240"/>
                  <a:gd name="f297" fmla="*/ f209 1 170"/>
                  <a:gd name="f298" fmla="*/ f210 1 240"/>
                  <a:gd name="f299" fmla="*/ f211 1 170"/>
                  <a:gd name="f300" fmla="*/ f212 1 240"/>
                  <a:gd name="f301" fmla="*/ f213 1 170"/>
                  <a:gd name="f302" fmla="*/ f214 1 240"/>
                  <a:gd name="f303" fmla="*/ f215 1 170"/>
                  <a:gd name="f304" fmla="*/ f216 1 240"/>
                  <a:gd name="f305" fmla="*/ f217 1 170"/>
                  <a:gd name="f306" fmla="*/ f218 1 240"/>
                  <a:gd name="f307" fmla="*/ f219 1 170"/>
                  <a:gd name="f308" fmla="*/ f220 1 240"/>
                  <a:gd name="f309" fmla="*/ f221 1 170"/>
                  <a:gd name="f310" fmla="*/ f222 1 240"/>
                  <a:gd name="f311" fmla="*/ f223 1 170"/>
                  <a:gd name="f312" fmla="*/ f224 1 240"/>
                  <a:gd name="f313" fmla="*/ f225 1 170"/>
                  <a:gd name="f314" fmla="*/ f226 1 240"/>
                  <a:gd name="f315" fmla="*/ f227 1 170"/>
                  <a:gd name="f316" fmla="*/ f228 1 240"/>
                  <a:gd name="f317" fmla="*/ f229 1 170"/>
                  <a:gd name="f318" fmla="*/ f230 1 240"/>
                  <a:gd name="f319" fmla="*/ f231 1 170"/>
                  <a:gd name="f320" fmla="*/ f232 1 240"/>
                  <a:gd name="f321" fmla="*/ f233 1 170"/>
                  <a:gd name="f322" fmla="*/ f234 1 240"/>
                  <a:gd name="f323" fmla="*/ f235 1 170"/>
                  <a:gd name="f324" fmla="*/ f236 1 240"/>
                  <a:gd name="f325" fmla="*/ f237 1 170"/>
                  <a:gd name="f326" fmla="*/ f238 1 240"/>
                  <a:gd name="f327" fmla="*/ f239 1 170"/>
                  <a:gd name="f328" fmla="*/ f240 1 240"/>
                  <a:gd name="f329" fmla="*/ f241 1 170"/>
                  <a:gd name="f330" fmla="*/ f242 1 240"/>
                  <a:gd name="f331" fmla="*/ f243 1 170"/>
                  <a:gd name="f332" fmla="*/ f244 1 240"/>
                  <a:gd name="f333" fmla="*/ f245 1 170"/>
                  <a:gd name="f334" fmla="*/ f246 1 240"/>
                  <a:gd name="f335" fmla="*/ f247 1 170"/>
                  <a:gd name="f336" fmla="*/ f248 1 240"/>
                  <a:gd name="f337" fmla="*/ f249 1 170"/>
                  <a:gd name="f338" fmla="*/ f250 1 240"/>
                  <a:gd name="f339" fmla="*/ f251 1 170"/>
                  <a:gd name="f340" fmla="*/ f252 1 240"/>
                  <a:gd name="f341" fmla="*/ f253 1 170"/>
                  <a:gd name="f342" fmla="*/ f254 1 240"/>
                  <a:gd name="f343" fmla="*/ f255 1 170"/>
                  <a:gd name="f344" fmla="*/ f256 1 240"/>
                  <a:gd name="f345" fmla="*/ f257 1 170"/>
                  <a:gd name="f346" fmla="*/ f258 1 170"/>
                  <a:gd name="f347" fmla="*/ f259 1 240"/>
                  <a:gd name="f348" fmla="*/ f260 1 170"/>
                  <a:gd name="f349" fmla="*/ f261 1 240"/>
                  <a:gd name="f350" fmla="*/ f262 1 170"/>
                  <a:gd name="f351" fmla="*/ f263 1 240"/>
                  <a:gd name="f352" fmla="*/ f264 1 170"/>
                  <a:gd name="f353" fmla="*/ f265 1 240"/>
                  <a:gd name="f354" fmla="*/ f266 1 170"/>
                  <a:gd name="f355" fmla="*/ f267 1 240"/>
                  <a:gd name="f356" fmla="*/ f268 1 170"/>
                  <a:gd name="f357" fmla="*/ f269 1 240"/>
                  <a:gd name="f358" fmla="*/ f270 1 170"/>
                  <a:gd name="f359" fmla="*/ f271 1 170"/>
                  <a:gd name="f360" fmla="*/ f272 1 240"/>
                  <a:gd name="f361" fmla="*/ f273 1 170"/>
                  <a:gd name="f362" fmla="*/ f274 1 240"/>
                  <a:gd name="f363" fmla="*/ f275 1 240"/>
                  <a:gd name="f364" fmla="*/ f276 1 170"/>
                  <a:gd name="f365" fmla="*/ f277 1 240"/>
                  <a:gd name="f366" fmla="*/ f278 1 240"/>
                  <a:gd name="f367" fmla="*/ f279 1 170"/>
                  <a:gd name="f368" fmla="*/ f280 1 240"/>
                  <a:gd name="f369" fmla="*/ f281 1 240"/>
                  <a:gd name="f370" fmla="*/ f282 1 170"/>
                  <a:gd name="f371" fmla="*/ f283 1 240"/>
                  <a:gd name="f372" fmla="*/ f284 1 170"/>
                  <a:gd name="f373" fmla="*/ f285 1 170"/>
                  <a:gd name="f374" fmla="*/ f286 1 240"/>
                  <a:gd name="f375" fmla="*/ f287 1 170"/>
                  <a:gd name="f376" fmla="*/ f288 1 170"/>
                  <a:gd name="f377" fmla="*/ f289 1 240"/>
                  <a:gd name="f378" fmla="*/ f290 1 170"/>
                  <a:gd name="f379" fmla="*/ f291 1 240"/>
                  <a:gd name="f380" fmla="*/ f292 1 170"/>
                  <a:gd name="f381" fmla="*/ 0 1 f204"/>
                  <a:gd name="f382" fmla="*/ f198 1 f204"/>
                  <a:gd name="f383" fmla="*/ 0 1 f205"/>
                  <a:gd name="f384" fmla="*/ f199 1 f205"/>
                  <a:gd name="f385" fmla="*/ f294 1 f204"/>
                  <a:gd name="f386" fmla="*/ f295 1 f205"/>
                  <a:gd name="f387" fmla="*/ f296 1 f204"/>
                  <a:gd name="f388" fmla="*/ f297 1 f205"/>
                  <a:gd name="f389" fmla="*/ f298 1 f204"/>
                  <a:gd name="f390" fmla="*/ f299 1 f205"/>
                  <a:gd name="f391" fmla="*/ f300 1 f204"/>
                  <a:gd name="f392" fmla="*/ f301 1 f205"/>
                  <a:gd name="f393" fmla="*/ f302 1 f204"/>
                  <a:gd name="f394" fmla="*/ f303 1 f205"/>
                  <a:gd name="f395" fmla="*/ f304 1 f204"/>
                  <a:gd name="f396" fmla="*/ f305 1 f205"/>
                  <a:gd name="f397" fmla="*/ f306 1 f204"/>
                  <a:gd name="f398" fmla="*/ f307 1 f205"/>
                  <a:gd name="f399" fmla="*/ f308 1 f204"/>
                  <a:gd name="f400" fmla="*/ f309 1 f205"/>
                  <a:gd name="f401" fmla="*/ f310 1 f204"/>
                  <a:gd name="f402" fmla="*/ f311 1 f205"/>
                  <a:gd name="f403" fmla="*/ f312 1 f204"/>
                  <a:gd name="f404" fmla="*/ f313 1 f205"/>
                  <a:gd name="f405" fmla="*/ f314 1 f204"/>
                  <a:gd name="f406" fmla="*/ f315 1 f205"/>
                  <a:gd name="f407" fmla="*/ f316 1 f204"/>
                  <a:gd name="f408" fmla="*/ f317 1 f205"/>
                  <a:gd name="f409" fmla="*/ f318 1 f204"/>
                  <a:gd name="f410" fmla="*/ f319 1 f205"/>
                  <a:gd name="f411" fmla="*/ f320 1 f204"/>
                  <a:gd name="f412" fmla="*/ f321 1 f205"/>
                  <a:gd name="f413" fmla="*/ f322 1 f204"/>
                  <a:gd name="f414" fmla="*/ f323 1 f205"/>
                  <a:gd name="f415" fmla="*/ f324 1 f204"/>
                  <a:gd name="f416" fmla="*/ f325 1 f205"/>
                  <a:gd name="f417" fmla="*/ f326 1 f204"/>
                  <a:gd name="f418" fmla="*/ f327 1 f205"/>
                  <a:gd name="f419" fmla="*/ f328 1 f204"/>
                  <a:gd name="f420" fmla="*/ f329 1 f205"/>
                  <a:gd name="f421" fmla="*/ f330 1 f204"/>
                  <a:gd name="f422" fmla="*/ f331 1 f205"/>
                  <a:gd name="f423" fmla="*/ f332 1 f204"/>
                  <a:gd name="f424" fmla="*/ f333 1 f205"/>
                  <a:gd name="f425" fmla="*/ f334 1 f204"/>
                  <a:gd name="f426" fmla="*/ f335 1 f205"/>
                  <a:gd name="f427" fmla="*/ f336 1 f204"/>
                  <a:gd name="f428" fmla="*/ f337 1 f205"/>
                  <a:gd name="f429" fmla="*/ f338 1 f204"/>
                  <a:gd name="f430" fmla="*/ f339 1 f205"/>
                  <a:gd name="f431" fmla="*/ f340 1 f204"/>
                  <a:gd name="f432" fmla="*/ f341 1 f205"/>
                  <a:gd name="f433" fmla="*/ f342 1 f204"/>
                  <a:gd name="f434" fmla="*/ f343 1 f205"/>
                  <a:gd name="f435" fmla="*/ f344 1 f204"/>
                  <a:gd name="f436" fmla="*/ f345 1 f205"/>
                  <a:gd name="f437" fmla="*/ f346 1 f205"/>
                  <a:gd name="f438" fmla="*/ f347 1 f204"/>
                  <a:gd name="f439" fmla="*/ f348 1 f205"/>
                  <a:gd name="f440" fmla="*/ f349 1 f204"/>
                  <a:gd name="f441" fmla="*/ f350 1 f205"/>
                  <a:gd name="f442" fmla="*/ f351 1 f204"/>
                  <a:gd name="f443" fmla="*/ f352 1 f205"/>
                  <a:gd name="f444" fmla="*/ f353 1 f204"/>
                  <a:gd name="f445" fmla="*/ f354 1 f205"/>
                  <a:gd name="f446" fmla="*/ f355 1 f204"/>
                  <a:gd name="f447" fmla="*/ f356 1 f205"/>
                  <a:gd name="f448" fmla="*/ f357 1 f204"/>
                  <a:gd name="f449" fmla="*/ f358 1 f205"/>
                  <a:gd name="f450" fmla="*/ f359 1 f205"/>
                  <a:gd name="f451" fmla="*/ f360 1 f204"/>
                  <a:gd name="f452" fmla="*/ f361 1 f205"/>
                  <a:gd name="f453" fmla="*/ f362 1 f204"/>
                  <a:gd name="f454" fmla="*/ f363 1 f204"/>
                  <a:gd name="f455" fmla="*/ f364 1 f205"/>
                  <a:gd name="f456" fmla="*/ f365 1 f204"/>
                  <a:gd name="f457" fmla="*/ f366 1 f204"/>
                  <a:gd name="f458" fmla="*/ f367 1 f205"/>
                  <a:gd name="f459" fmla="*/ f368 1 f204"/>
                  <a:gd name="f460" fmla="*/ f369 1 f204"/>
                  <a:gd name="f461" fmla="*/ f370 1 f205"/>
                  <a:gd name="f462" fmla="*/ f371 1 f204"/>
                  <a:gd name="f463" fmla="*/ f372 1 f205"/>
                  <a:gd name="f464" fmla="*/ f373 1 f205"/>
                  <a:gd name="f465" fmla="*/ f374 1 f204"/>
                  <a:gd name="f466" fmla="*/ f375 1 f205"/>
                  <a:gd name="f467" fmla="*/ f376 1 f205"/>
                  <a:gd name="f468" fmla="*/ f377 1 f204"/>
                  <a:gd name="f469" fmla="*/ f378 1 f205"/>
                  <a:gd name="f470" fmla="*/ f379 1 f204"/>
                  <a:gd name="f471" fmla="*/ f380 1 f205"/>
                  <a:gd name="f472" fmla="*/ f381 f195 1"/>
                  <a:gd name="f473" fmla="*/ f382 f195 1"/>
                  <a:gd name="f474" fmla="*/ f384 f196 1"/>
                  <a:gd name="f475" fmla="*/ f383 f196 1"/>
                  <a:gd name="f476" fmla="*/ f385 f195 1"/>
                  <a:gd name="f477" fmla="*/ f386 f196 1"/>
                  <a:gd name="f478" fmla="*/ f387 f195 1"/>
                  <a:gd name="f479" fmla="*/ f388 f196 1"/>
                  <a:gd name="f480" fmla="*/ f389 f195 1"/>
                  <a:gd name="f481" fmla="*/ f390 f196 1"/>
                  <a:gd name="f482" fmla="*/ f391 f195 1"/>
                  <a:gd name="f483" fmla="*/ f392 f196 1"/>
                  <a:gd name="f484" fmla="*/ f393 f195 1"/>
                  <a:gd name="f485" fmla="*/ f394 f196 1"/>
                  <a:gd name="f486" fmla="*/ f395 f195 1"/>
                  <a:gd name="f487" fmla="*/ f396 f196 1"/>
                  <a:gd name="f488" fmla="*/ f397 f195 1"/>
                  <a:gd name="f489" fmla="*/ f398 f196 1"/>
                  <a:gd name="f490" fmla="*/ f399 f195 1"/>
                  <a:gd name="f491" fmla="*/ f400 f196 1"/>
                  <a:gd name="f492" fmla="*/ f401 f195 1"/>
                  <a:gd name="f493" fmla="*/ f402 f196 1"/>
                  <a:gd name="f494" fmla="*/ f403 f195 1"/>
                  <a:gd name="f495" fmla="*/ f404 f196 1"/>
                  <a:gd name="f496" fmla="*/ f405 f195 1"/>
                  <a:gd name="f497" fmla="*/ f406 f196 1"/>
                  <a:gd name="f498" fmla="*/ f407 f195 1"/>
                  <a:gd name="f499" fmla="*/ f408 f196 1"/>
                  <a:gd name="f500" fmla="*/ f409 f195 1"/>
                  <a:gd name="f501" fmla="*/ f410 f196 1"/>
                  <a:gd name="f502" fmla="*/ f411 f195 1"/>
                  <a:gd name="f503" fmla="*/ f412 f196 1"/>
                  <a:gd name="f504" fmla="*/ f413 f195 1"/>
                  <a:gd name="f505" fmla="*/ f414 f196 1"/>
                  <a:gd name="f506" fmla="*/ f415 f195 1"/>
                  <a:gd name="f507" fmla="*/ f416 f196 1"/>
                  <a:gd name="f508" fmla="*/ f417 f195 1"/>
                  <a:gd name="f509" fmla="*/ f418 f196 1"/>
                  <a:gd name="f510" fmla="*/ f419 f195 1"/>
                  <a:gd name="f511" fmla="*/ f420 f196 1"/>
                  <a:gd name="f512" fmla="*/ f421 f195 1"/>
                  <a:gd name="f513" fmla="*/ f422 f196 1"/>
                  <a:gd name="f514" fmla="*/ f423 f195 1"/>
                  <a:gd name="f515" fmla="*/ f424 f196 1"/>
                  <a:gd name="f516" fmla="*/ f425 f195 1"/>
                  <a:gd name="f517" fmla="*/ f426 f196 1"/>
                  <a:gd name="f518" fmla="*/ f427 f195 1"/>
                  <a:gd name="f519" fmla="*/ f428 f196 1"/>
                  <a:gd name="f520" fmla="*/ f429 f195 1"/>
                  <a:gd name="f521" fmla="*/ f430 f196 1"/>
                  <a:gd name="f522" fmla="*/ f431 f195 1"/>
                  <a:gd name="f523" fmla="*/ f432 f196 1"/>
                  <a:gd name="f524" fmla="*/ f433 f195 1"/>
                  <a:gd name="f525" fmla="*/ f434 f196 1"/>
                  <a:gd name="f526" fmla="*/ f435 f195 1"/>
                  <a:gd name="f527" fmla="*/ f436 f196 1"/>
                  <a:gd name="f528" fmla="*/ f437 f196 1"/>
                  <a:gd name="f529" fmla="*/ f438 f195 1"/>
                  <a:gd name="f530" fmla="*/ f439 f196 1"/>
                  <a:gd name="f531" fmla="*/ f440 f195 1"/>
                  <a:gd name="f532" fmla="*/ f441 f196 1"/>
                  <a:gd name="f533" fmla="*/ f442 f195 1"/>
                  <a:gd name="f534" fmla="*/ f443 f196 1"/>
                  <a:gd name="f535" fmla="*/ f444 f195 1"/>
                  <a:gd name="f536" fmla="*/ f445 f196 1"/>
                  <a:gd name="f537" fmla="*/ f446 f195 1"/>
                  <a:gd name="f538" fmla="*/ f447 f196 1"/>
                  <a:gd name="f539" fmla="*/ f448 f195 1"/>
                  <a:gd name="f540" fmla="*/ f449 f196 1"/>
                  <a:gd name="f541" fmla="*/ f450 f196 1"/>
                  <a:gd name="f542" fmla="*/ f451 f195 1"/>
                  <a:gd name="f543" fmla="*/ f452 f196 1"/>
                  <a:gd name="f544" fmla="*/ f453 f195 1"/>
                  <a:gd name="f545" fmla="*/ f454 f195 1"/>
                  <a:gd name="f546" fmla="*/ f455 f196 1"/>
                  <a:gd name="f547" fmla="*/ f456 f195 1"/>
                  <a:gd name="f548" fmla="*/ f457 f195 1"/>
                  <a:gd name="f549" fmla="*/ f458 f196 1"/>
                  <a:gd name="f550" fmla="*/ f459 f195 1"/>
                  <a:gd name="f551" fmla="*/ f460 f195 1"/>
                  <a:gd name="f552" fmla="*/ f461 f196 1"/>
                  <a:gd name="f553" fmla="*/ f462 f195 1"/>
                  <a:gd name="f554" fmla="*/ f463 f196 1"/>
                  <a:gd name="f555" fmla="*/ f464 f196 1"/>
                  <a:gd name="f556" fmla="*/ f465 f195 1"/>
                  <a:gd name="f557" fmla="*/ f466 f196 1"/>
                  <a:gd name="f558" fmla="*/ f467 f196 1"/>
                  <a:gd name="f559" fmla="*/ f468 f195 1"/>
                  <a:gd name="f560" fmla="*/ f469 f196 1"/>
                  <a:gd name="f561" fmla="*/ f470 f195 1"/>
                  <a:gd name="f562" fmla="*/ f471 f196 1"/>
                </a:gdLst>
                <a:ahLst/>
                <a:cxnLst>
                  <a:cxn ang="3cd4">
                    <a:pos x="hc" y="t"/>
                  </a:cxn>
                  <a:cxn ang="0">
                    <a:pos x="r" y="vc"/>
                  </a:cxn>
                  <a:cxn ang="cd4">
                    <a:pos x="hc" y="b"/>
                  </a:cxn>
                  <a:cxn ang="cd2">
                    <a:pos x="l" y="vc"/>
                  </a:cxn>
                  <a:cxn ang="f293">
                    <a:pos x="f476" y="f477"/>
                  </a:cxn>
                  <a:cxn ang="f293">
                    <a:pos x="f478" y="f479"/>
                  </a:cxn>
                  <a:cxn ang="f293">
                    <a:pos x="f480" y="f481"/>
                  </a:cxn>
                  <a:cxn ang="f293">
                    <a:pos x="f482" y="f483"/>
                  </a:cxn>
                  <a:cxn ang="f293">
                    <a:pos x="f484" y="f485"/>
                  </a:cxn>
                  <a:cxn ang="f293">
                    <a:pos x="f486" y="f487"/>
                  </a:cxn>
                  <a:cxn ang="f293">
                    <a:pos x="f488" y="f489"/>
                  </a:cxn>
                  <a:cxn ang="f293">
                    <a:pos x="f490" y="f491"/>
                  </a:cxn>
                  <a:cxn ang="f293">
                    <a:pos x="f492" y="f493"/>
                  </a:cxn>
                  <a:cxn ang="f293">
                    <a:pos x="f494" y="f495"/>
                  </a:cxn>
                  <a:cxn ang="f293">
                    <a:pos x="f496" y="f497"/>
                  </a:cxn>
                  <a:cxn ang="f293">
                    <a:pos x="f498" y="f499"/>
                  </a:cxn>
                  <a:cxn ang="f293">
                    <a:pos x="f500" y="f501"/>
                  </a:cxn>
                  <a:cxn ang="f293">
                    <a:pos x="f502" y="f503"/>
                  </a:cxn>
                  <a:cxn ang="f293">
                    <a:pos x="f504" y="f505"/>
                  </a:cxn>
                  <a:cxn ang="f293">
                    <a:pos x="f506" y="f507"/>
                  </a:cxn>
                  <a:cxn ang="f293">
                    <a:pos x="f508" y="f509"/>
                  </a:cxn>
                  <a:cxn ang="f293">
                    <a:pos x="f510" y="f511"/>
                  </a:cxn>
                  <a:cxn ang="f293">
                    <a:pos x="f512" y="f513"/>
                  </a:cxn>
                  <a:cxn ang="f293">
                    <a:pos x="f514" y="f515"/>
                  </a:cxn>
                  <a:cxn ang="f293">
                    <a:pos x="f516" y="f517"/>
                  </a:cxn>
                  <a:cxn ang="f293">
                    <a:pos x="f518" y="f519"/>
                  </a:cxn>
                  <a:cxn ang="f293">
                    <a:pos x="f520" y="f521"/>
                  </a:cxn>
                  <a:cxn ang="f293">
                    <a:pos x="f522" y="f523"/>
                  </a:cxn>
                  <a:cxn ang="f293">
                    <a:pos x="f524" y="f525"/>
                  </a:cxn>
                  <a:cxn ang="f293">
                    <a:pos x="f526" y="f527"/>
                  </a:cxn>
                  <a:cxn ang="f293">
                    <a:pos x="f496" y="f528"/>
                  </a:cxn>
                  <a:cxn ang="f293">
                    <a:pos x="f529" y="f528"/>
                  </a:cxn>
                  <a:cxn ang="f293">
                    <a:pos x="f492" y="f530"/>
                  </a:cxn>
                  <a:cxn ang="f293">
                    <a:pos x="f531" y="f532"/>
                  </a:cxn>
                  <a:cxn ang="f293">
                    <a:pos x="f533" y="f534"/>
                  </a:cxn>
                  <a:cxn ang="f293">
                    <a:pos x="f488" y="f534"/>
                  </a:cxn>
                  <a:cxn ang="f293">
                    <a:pos x="f535" y="f536"/>
                  </a:cxn>
                  <a:cxn ang="f293">
                    <a:pos x="f537" y="f538"/>
                  </a:cxn>
                  <a:cxn ang="f293">
                    <a:pos x="f539" y="f540"/>
                  </a:cxn>
                  <a:cxn ang="f293">
                    <a:pos x="f482" y="f541"/>
                  </a:cxn>
                  <a:cxn ang="f293">
                    <a:pos x="f542" y="f543"/>
                  </a:cxn>
                  <a:cxn ang="f293">
                    <a:pos x="f544" y="f534"/>
                  </a:cxn>
                  <a:cxn ang="f293">
                    <a:pos x="f545" y="f546"/>
                  </a:cxn>
                  <a:cxn ang="f293">
                    <a:pos x="f547" y="f527"/>
                  </a:cxn>
                  <a:cxn ang="f293">
                    <a:pos x="f548" y="f549"/>
                  </a:cxn>
                  <a:cxn ang="f293">
                    <a:pos x="f550" y="f523"/>
                  </a:cxn>
                  <a:cxn ang="f293">
                    <a:pos x="f551" y="f552"/>
                  </a:cxn>
                  <a:cxn ang="f293">
                    <a:pos x="f553" y="f554"/>
                  </a:cxn>
                  <a:cxn ang="f293">
                    <a:pos x="f548" y="f555"/>
                  </a:cxn>
                  <a:cxn ang="f293">
                    <a:pos x="f556" y="f557"/>
                  </a:cxn>
                  <a:cxn ang="f293">
                    <a:pos x="f553" y="f558"/>
                  </a:cxn>
                  <a:cxn ang="f293">
                    <a:pos x="f559" y="f560"/>
                  </a:cxn>
                  <a:cxn ang="f293">
                    <a:pos x="f561" y="f562"/>
                  </a:cxn>
                </a:cxnLst>
                <a:rect l="f472" t="f475" r="f473" b="f474"/>
                <a:pathLst>
                  <a:path w="240" h="170">
                    <a:moveTo>
                      <a:pt x="f8" y="f9"/>
                    </a:moveTo>
                    <a:cubicBezTo>
                      <a:pt x="f8" y="f9"/>
                      <a:pt x="f8" y="f9"/>
                      <a:pt x="f8" y="f9"/>
                    </a:cubicBezTo>
                    <a:cubicBezTo>
                      <a:pt x="f8" y="f9"/>
                      <a:pt x="f8" y="f9"/>
                      <a:pt x="f8" y="f9"/>
                    </a:cubicBezTo>
                    <a:cubicBezTo>
                      <a:pt x="f8" y="f10"/>
                      <a:pt x="f8" y="f10"/>
                      <a:pt x="f8" y="f10"/>
                    </a:cubicBezTo>
                    <a:cubicBezTo>
                      <a:pt x="f8" y="f11"/>
                      <a:pt x="f8" y="f11"/>
                      <a:pt x="f8" y="f11"/>
                    </a:cubicBezTo>
                    <a:cubicBezTo>
                      <a:pt x="f12" y="f13"/>
                      <a:pt x="f12" y="f13"/>
                      <a:pt x="f12" y="f13"/>
                    </a:cubicBezTo>
                    <a:cubicBezTo>
                      <a:pt x="f12" y="f14"/>
                      <a:pt x="f12" y="f14"/>
                      <a:pt x="f12" y="f14"/>
                    </a:cubicBezTo>
                    <a:cubicBezTo>
                      <a:pt x="f15" y="f16"/>
                      <a:pt x="f15" y="f16"/>
                      <a:pt x="f15" y="f16"/>
                    </a:cubicBezTo>
                    <a:cubicBezTo>
                      <a:pt x="f17" y="f18"/>
                      <a:pt x="f17" y="f18"/>
                      <a:pt x="f17" y="f18"/>
                    </a:cubicBezTo>
                    <a:cubicBezTo>
                      <a:pt x="f19" y="f20"/>
                      <a:pt x="f19" y="f20"/>
                      <a:pt x="f19" y="f20"/>
                    </a:cubicBezTo>
                    <a:cubicBezTo>
                      <a:pt x="f18" y="f9"/>
                      <a:pt x="f18" y="f9"/>
                      <a:pt x="f18" y="f9"/>
                    </a:cubicBezTo>
                    <a:cubicBezTo>
                      <a:pt x="f21" y="f20"/>
                      <a:pt x="f21" y="f20"/>
                      <a:pt x="f21" y="f20"/>
                    </a:cubicBezTo>
                    <a:cubicBezTo>
                      <a:pt x="f22" y="f11"/>
                      <a:pt x="f22" y="f11"/>
                      <a:pt x="f22" y="f11"/>
                    </a:cubicBezTo>
                    <a:cubicBezTo>
                      <a:pt x="f22" y="f11"/>
                      <a:pt x="f23" y="f24"/>
                      <a:pt x="f25" y="f26"/>
                    </a:cubicBezTo>
                    <a:cubicBezTo>
                      <a:pt x="f27" y="f18"/>
                      <a:pt x="f28" y="f13"/>
                      <a:pt x="f29" y="f30"/>
                    </a:cubicBezTo>
                    <a:cubicBezTo>
                      <a:pt x="f31" y="f19"/>
                      <a:pt x="f23" y="f32"/>
                      <a:pt x="f23" y="f32"/>
                    </a:cubicBezTo>
                    <a:cubicBezTo>
                      <a:pt x="f23" y="f33"/>
                      <a:pt x="f23" y="f33"/>
                      <a:pt x="f23" y="f33"/>
                    </a:cubicBezTo>
                    <a:cubicBezTo>
                      <a:pt x="f34" y="f35"/>
                      <a:pt x="f34" y="f35"/>
                      <a:pt x="f34" y="f35"/>
                    </a:cubicBezTo>
                    <a:cubicBezTo>
                      <a:pt x="f36" y="f37"/>
                      <a:pt x="f36" y="f37"/>
                      <a:pt x="f36" y="f37"/>
                    </a:cubicBezTo>
                    <a:cubicBezTo>
                      <a:pt x="f38" y="f39"/>
                      <a:pt x="f38" y="f39"/>
                      <a:pt x="f38" y="f39"/>
                    </a:cubicBezTo>
                    <a:cubicBezTo>
                      <a:pt x="f40" y="f41"/>
                      <a:pt x="f40" y="f41"/>
                      <a:pt x="f40" y="f41"/>
                    </a:cubicBezTo>
                    <a:cubicBezTo>
                      <a:pt x="f42" y="f43"/>
                      <a:pt x="f42" y="f43"/>
                      <a:pt x="f42" y="f43"/>
                    </a:cubicBezTo>
                    <a:cubicBezTo>
                      <a:pt x="f44" y="f45"/>
                      <a:pt x="f44" y="f45"/>
                      <a:pt x="f44" y="f45"/>
                    </a:cubicBezTo>
                    <a:cubicBezTo>
                      <a:pt x="f46" y="f43"/>
                      <a:pt x="f46" y="f43"/>
                      <a:pt x="f46" y="f43"/>
                    </a:cubicBezTo>
                    <a:cubicBezTo>
                      <a:pt x="f47" y="f43"/>
                      <a:pt x="f47" y="f43"/>
                      <a:pt x="f47" y="f43"/>
                    </a:cubicBezTo>
                    <a:cubicBezTo>
                      <a:pt x="f48" y="f49"/>
                      <a:pt x="f48" y="f49"/>
                      <a:pt x="f48" y="f49"/>
                    </a:cubicBezTo>
                    <a:cubicBezTo>
                      <a:pt x="f50" y="f51"/>
                      <a:pt x="f50" y="f51"/>
                      <a:pt x="f50" y="f51"/>
                    </a:cubicBezTo>
                    <a:cubicBezTo>
                      <a:pt x="f52" y="f53"/>
                      <a:pt x="f52" y="f53"/>
                      <a:pt x="f52" y="f53"/>
                    </a:cubicBezTo>
                    <a:cubicBezTo>
                      <a:pt x="f54" y="f55"/>
                      <a:pt x="f54" y="f55"/>
                      <a:pt x="f54" y="f55"/>
                    </a:cubicBezTo>
                    <a:cubicBezTo>
                      <a:pt x="f56" y="f57"/>
                      <a:pt x="f56" y="f57"/>
                      <a:pt x="f56" y="f57"/>
                    </a:cubicBezTo>
                    <a:cubicBezTo>
                      <a:pt x="f58" y="f59"/>
                      <a:pt x="f58" y="f59"/>
                      <a:pt x="f58" y="f59"/>
                    </a:cubicBezTo>
                    <a:cubicBezTo>
                      <a:pt x="f60" y="f61"/>
                      <a:pt x="f60" y="f61"/>
                      <a:pt x="f60" y="f61"/>
                    </a:cubicBezTo>
                    <a:cubicBezTo>
                      <a:pt x="f62" y="f63"/>
                      <a:pt x="f62" y="f63"/>
                      <a:pt x="f62" y="f63"/>
                    </a:cubicBezTo>
                    <a:cubicBezTo>
                      <a:pt x="f64" y="f65"/>
                      <a:pt x="f64" y="f65"/>
                      <a:pt x="f64" y="f65"/>
                    </a:cubicBezTo>
                    <a:cubicBezTo>
                      <a:pt x="f2" y="f5"/>
                      <a:pt x="f2" y="f5"/>
                      <a:pt x="f2" y="f5"/>
                    </a:cubicBezTo>
                    <a:cubicBezTo>
                      <a:pt x="f66" y="f67"/>
                      <a:pt x="f66" y="f67"/>
                      <a:pt x="f66" y="f67"/>
                    </a:cubicBezTo>
                    <a:cubicBezTo>
                      <a:pt x="f68" y="f57"/>
                      <a:pt x="f68" y="f57"/>
                      <a:pt x="f68" y="f57"/>
                    </a:cubicBezTo>
                    <a:cubicBezTo>
                      <a:pt x="f69" y="f57"/>
                      <a:pt x="f69" y="f57"/>
                      <a:pt x="f69" y="f57"/>
                    </a:cubicBezTo>
                    <a:cubicBezTo>
                      <a:pt x="f70" y="f59"/>
                      <a:pt x="f70" y="f59"/>
                      <a:pt x="f70" y="f59"/>
                    </a:cubicBezTo>
                    <a:cubicBezTo>
                      <a:pt x="f71" y="f65"/>
                      <a:pt x="f71" y="f65"/>
                      <a:pt x="f71" y="f65"/>
                    </a:cubicBezTo>
                    <a:cubicBezTo>
                      <a:pt x="f72" y="f73"/>
                      <a:pt x="f72" y="f73"/>
                      <a:pt x="f72" y="f73"/>
                    </a:cubicBezTo>
                    <a:cubicBezTo>
                      <a:pt x="f74" y="f75"/>
                      <a:pt x="f74" y="f75"/>
                      <a:pt x="f74" y="f75"/>
                    </a:cubicBezTo>
                    <a:cubicBezTo>
                      <a:pt x="f76" y="f77"/>
                      <a:pt x="f76" y="f77"/>
                      <a:pt x="f76" y="f77"/>
                    </a:cubicBezTo>
                    <a:cubicBezTo>
                      <a:pt x="f78" y="f79"/>
                      <a:pt x="f78" y="f79"/>
                      <a:pt x="f78" y="f79"/>
                    </a:cubicBezTo>
                    <a:cubicBezTo>
                      <a:pt x="f80" y="f81"/>
                      <a:pt x="f80" y="f81"/>
                      <a:pt x="f80" y="f81"/>
                    </a:cubicBezTo>
                    <a:cubicBezTo>
                      <a:pt x="f82" y="f55"/>
                      <a:pt x="f82" y="f55"/>
                      <a:pt x="f82" y="f55"/>
                    </a:cubicBezTo>
                    <a:cubicBezTo>
                      <a:pt x="f83" y="f84"/>
                      <a:pt x="f83" y="f84"/>
                      <a:pt x="f83" y="f84"/>
                    </a:cubicBezTo>
                    <a:cubicBezTo>
                      <a:pt x="f85" y="f86"/>
                      <a:pt x="f85" y="f86"/>
                      <a:pt x="f85" y="f86"/>
                    </a:cubicBezTo>
                    <a:cubicBezTo>
                      <a:pt x="f6" y="f8"/>
                      <a:pt x="f6" y="f8"/>
                      <a:pt x="f6" y="f8"/>
                    </a:cubicBezTo>
                    <a:cubicBezTo>
                      <a:pt x="f87" y="f12"/>
                      <a:pt x="f87" y="f12"/>
                      <a:pt x="f87" y="f12"/>
                    </a:cubicBezTo>
                    <a:cubicBezTo>
                      <a:pt x="f87" y="f12"/>
                      <a:pt x="f88" y="f89"/>
                      <a:pt x="f82" y="f89"/>
                    </a:cubicBezTo>
                    <a:cubicBezTo>
                      <a:pt x="f90" y="f91"/>
                      <a:pt x="f92" y="f93"/>
                      <a:pt x="f92" y="f93"/>
                    </a:cubicBezTo>
                    <a:cubicBezTo>
                      <a:pt x="f94" y="f37"/>
                      <a:pt x="f94" y="f37"/>
                      <a:pt x="f94" y="f37"/>
                    </a:cubicBezTo>
                    <a:cubicBezTo>
                      <a:pt x="f95" y="f15"/>
                      <a:pt x="f95" y="f15"/>
                      <a:pt x="f95" y="f15"/>
                    </a:cubicBezTo>
                    <a:cubicBezTo>
                      <a:pt x="f96" y="f97"/>
                      <a:pt x="f96" y="f97"/>
                      <a:pt x="f96" y="f97"/>
                    </a:cubicBezTo>
                    <a:cubicBezTo>
                      <a:pt x="f98" y="f99"/>
                      <a:pt x="f98" y="f99"/>
                      <a:pt x="f98" y="f99"/>
                    </a:cubicBezTo>
                    <a:cubicBezTo>
                      <a:pt x="f100" y="f32"/>
                      <a:pt x="f100" y="f32"/>
                      <a:pt x="f100" y="f32"/>
                    </a:cubicBezTo>
                    <a:cubicBezTo>
                      <a:pt x="f101" y="f19"/>
                      <a:pt x="f101" y="f19"/>
                      <a:pt x="f101" y="f19"/>
                    </a:cubicBezTo>
                    <a:cubicBezTo>
                      <a:pt x="f102" y="f26"/>
                      <a:pt x="f102" y="f26"/>
                      <a:pt x="f102" y="f26"/>
                    </a:cubicBezTo>
                    <a:cubicBezTo>
                      <a:pt x="f102" y="f26"/>
                      <a:pt x="f72" y="f9"/>
                      <a:pt x="f102" y="f103"/>
                    </a:cubicBezTo>
                    <a:cubicBezTo>
                      <a:pt x="f71" y="f103"/>
                      <a:pt x="f104" y="f105"/>
                      <a:pt x="f104" y="f105"/>
                    </a:cubicBezTo>
                    <a:cubicBezTo>
                      <a:pt x="f106" y="f107"/>
                      <a:pt x="f106" y="f107"/>
                      <a:pt x="f106" y="f107"/>
                    </a:cubicBezTo>
                    <a:cubicBezTo>
                      <a:pt x="f108" y="f109"/>
                      <a:pt x="f108" y="f109"/>
                      <a:pt x="f108" y="f109"/>
                    </a:cubicBezTo>
                    <a:cubicBezTo>
                      <a:pt x="f110" y="f111"/>
                      <a:pt x="f110" y="f111"/>
                      <a:pt x="f110" y="f111"/>
                    </a:cubicBezTo>
                    <a:cubicBezTo>
                      <a:pt x="f110" y="f111"/>
                      <a:pt x="f70" y="f112"/>
                      <a:pt x="f113" y="f112"/>
                    </a:cubicBezTo>
                    <a:cubicBezTo>
                      <a:pt x="f69" y="f114"/>
                      <a:pt x="f115" y="f23"/>
                      <a:pt x="f115" y="f23"/>
                    </a:cubicBezTo>
                    <a:cubicBezTo>
                      <a:pt x="f115" y="f116"/>
                      <a:pt x="f115" y="f116"/>
                      <a:pt x="f115" y="f116"/>
                    </a:cubicBezTo>
                    <a:cubicBezTo>
                      <a:pt x="f117" y="f118"/>
                      <a:pt x="f117" y="f118"/>
                      <a:pt x="f117" y="f118"/>
                    </a:cubicBezTo>
                    <a:cubicBezTo>
                      <a:pt x="f119" y="f120"/>
                      <a:pt x="f119" y="f120"/>
                      <a:pt x="f119" y="f120"/>
                    </a:cubicBezTo>
                    <a:cubicBezTo>
                      <a:pt x="f121" y="f122"/>
                      <a:pt x="f121" y="f122"/>
                      <a:pt x="f121" y="f122"/>
                    </a:cubicBezTo>
                    <a:cubicBezTo>
                      <a:pt x="f117" y="f123"/>
                      <a:pt x="f117" y="f123"/>
                      <a:pt x="f117" y="f123"/>
                    </a:cubicBezTo>
                    <a:cubicBezTo>
                      <a:pt x="f124" y="f42"/>
                      <a:pt x="f124" y="f42"/>
                      <a:pt x="f124" y="f42"/>
                    </a:cubicBezTo>
                    <a:cubicBezTo>
                      <a:pt x="f125" y="f126"/>
                      <a:pt x="f125" y="f126"/>
                      <a:pt x="f125" y="f126"/>
                    </a:cubicBezTo>
                    <a:cubicBezTo>
                      <a:pt x="f68" y="f127"/>
                      <a:pt x="f68" y="f127"/>
                      <a:pt x="f68" y="f127"/>
                    </a:cubicBezTo>
                    <a:cubicBezTo>
                      <a:pt x="f128" y="f129"/>
                      <a:pt x="f128" y="f129"/>
                      <a:pt x="f128" y="f129"/>
                    </a:cubicBezTo>
                    <a:cubicBezTo>
                      <a:pt x="f130" y="f47"/>
                      <a:pt x="f130" y="f47"/>
                      <a:pt x="f130" y="f47"/>
                    </a:cubicBezTo>
                    <a:cubicBezTo>
                      <a:pt x="f2" y="f131"/>
                      <a:pt x="f2" y="f131"/>
                      <a:pt x="f2" y="f131"/>
                    </a:cubicBezTo>
                    <a:cubicBezTo>
                      <a:pt x="f132" y="f133"/>
                      <a:pt x="f132" y="f133"/>
                      <a:pt x="f132" y="f133"/>
                    </a:cubicBezTo>
                    <a:cubicBezTo>
                      <a:pt x="f132" y="f133"/>
                      <a:pt x="f134" y="f133"/>
                      <a:pt x="f135" y="f136"/>
                    </a:cubicBezTo>
                    <a:cubicBezTo>
                      <a:pt x="f137" y="f138"/>
                      <a:pt x="f7" y="f50"/>
                      <a:pt x="f7" y="f50"/>
                    </a:cubicBezTo>
                    <a:cubicBezTo>
                      <a:pt x="f62" y="f50"/>
                      <a:pt x="f62" y="f50"/>
                      <a:pt x="f62" y="f50"/>
                    </a:cubicBezTo>
                    <a:cubicBezTo>
                      <a:pt x="f139" y="f50"/>
                      <a:pt x="f139" y="f50"/>
                      <a:pt x="f139" y="f50"/>
                    </a:cubicBezTo>
                    <a:cubicBezTo>
                      <a:pt x="f139" y="f50"/>
                      <a:pt x="f140" y="f138"/>
                      <a:pt x="f141" y="f50"/>
                    </a:cubicBezTo>
                    <a:cubicBezTo>
                      <a:pt x="f142" y="f50"/>
                      <a:pt x="f143" y="f50"/>
                      <a:pt x="f143" y="f50"/>
                    </a:cubicBezTo>
                    <a:cubicBezTo>
                      <a:pt x="f143" y="f50"/>
                      <a:pt x="f144" y="f138"/>
                      <a:pt x="f145" y="f138"/>
                    </a:cubicBezTo>
                    <a:cubicBezTo>
                      <a:pt x="f58" y="f138"/>
                      <a:pt x="f52" y="f50"/>
                      <a:pt x="f52" y="f50"/>
                    </a:cubicBezTo>
                    <a:cubicBezTo>
                      <a:pt x="f50" y="f146"/>
                      <a:pt x="f50" y="f146"/>
                      <a:pt x="f50" y="f146"/>
                    </a:cubicBezTo>
                    <a:cubicBezTo>
                      <a:pt x="f50" y="f146"/>
                      <a:pt x="f138" y="f50"/>
                      <a:pt x="f136" y="f147"/>
                    </a:cubicBezTo>
                    <a:cubicBezTo>
                      <a:pt x="f133" y="f147"/>
                      <a:pt x="f148" y="f149"/>
                      <a:pt x="f148" y="f149"/>
                    </a:cubicBezTo>
                    <a:cubicBezTo>
                      <a:pt x="f148" y="f149"/>
                      <a:pt x="f131" y="f150"/>
                      <a:pt x="f148" y="f150"/>
                    </a:cubicBezTo>
                    <a:cubicBezTo>
                      <a:pt x="f151" y="f150"/>
                      <a:pt x="f129" y="f56"/>
                      <a:pt x="f129" y="f56"/>
                    </a:cubicBezTo>
                    <a:cubicBezTo>
                      <a:pt x="f152" y="f58"/>
                      <a:pt x="f152" y="f58"/>
                      <a:pt x="f152" y="f58"/>
                    </a:cubicBezTo>
                    <a:cubicBezTo>
                      <a:pt x="f44" y="f153"/>
                      <a:pt x="f44" y="f153"/>
                      <a:pt x="f44" y="f153"/>
                    </a:cubicBezTo>
                    <a:cubicBezTo>
                      <a:pt x="f44" y="f153"/>
                      <a:pt x="f154" y="f153"/>
                      <a:pt x="f155" y="f153"/>
                    </a:cubicBezTo>
                    <a:cubicBezTo>
                      <a:pt x="f156" y="f153"/>
                      <a:pt x="f157" y="f143"/>
                      <a:pt x="f157" y="f143"/>
                    </a:cubicBezTo>
                    <a:cubicBezTo>
                      <a:pt x="f40" y="f153"/>
                      <a:pt x="f40" y="f153"/>
                      <a:pt x="f40" y="f153"/>
                    </a:cubicBezTo>
                    <a:cubicBezTo>
                      <a:pt x="f38" y="f142"/>
                      <a:pt x="f38" y="f142"/>
                      <a:pt x="f38" y="f142"/>
                    </a:cubicBezTo>
                    <a:cubicBezTo>
                      <a:pt x="f158" y="f140"/>
                      <a:pt x="f158" y="f140"/>
                      <a:pt x="f158" y="f140"/>
                    </a:cubicBezTo>
                    <a:cubicBezTo>
                      <a:pt x="f159" y="f141"/>
                      <a:pt x="f159" y="f141"/>
                      <a:pt x="f159" y="f141"/>
                    </a:cubicBezTo>
                    <a:cubicBezTo>
                      <a:pt x="f160" y="f161"/>
                      <a:pt x="f160" y="f161"/>
                      <a:pt x="f160" y="f161"/>
                    </a:cubicBezTo>
                    <a:cubicBezTo>
                      <a:pt x="f160" y="f161"/>
                      <a:pt x="f162" y="f163"/>
                      <a:pt x="f162" y="f164"/>
                    </a:cubicBezTo>
                    <a:cubicBezTo>
                      <a:pt x="f165" y="f166"/>
                      <a:pt x="f31" y="f166"/>
                      <a:pt x="f31" y="f166"/>
                    </a:cubicBezTo>
                    <a:cubicBezTo>
                      <a:pt x="f23" y="f166"/>
                      <a:pt x="f23" y="f166"/>
                      <a:pt x="f23" y="f166"/>
                    </a:cubicBezTo>
                    <a:cubicBezTo>
                      <a:pt x="f111" y="f167"/>
                      <a:pt x="f111" y="f167"/>
                      <a:pt x="f111" y="f167"/>
                    </a:cubicBezTo>
                    <a:cubicBezTo>
                      <a:pt x="f111" y="f167"/>
                      <a:pt x="f22" y="f7"/>
                      <a:pt x="f168" y="f7"/>
                    </a:cubicBezTo>
                    <a:cubicBezTo>
                      <a:pt x="f169" y="f7"/>
                      <a:pt x="f170" y="f167"/>
                      <a:pt x="f170" y="f167"/>
                    </a:cubicBezTo>
                    <a:cubicBezTo>
                      <a:pt x="f107" y="f7"/>
                      <a:pt x="f107" y="f7"/>
                      <a:pt x="f107" y="f7"/>
                    </a:cubicBezTo>
                    <a:cubicBezTo>
                      <a:pt x="f21" y="f62"/>
                      <a:pt x="f21" y="f62"/>
                      <a:pt x="f21" y="f62"/>
                    </a:cubicBezTo>
                    <a:cubicBezTo>
                      <a:pt x="f103" y="f163"/>
                      <a:pt x="f103" y="f163"/>
                      <a:pt x="f103" y="f163"/>
                    </a:cubicBezTo>
                    <a:cubicBezTo>
                      <a:pt x="f26" y="f161"/>
                      <a:pt x="f26" y="f161"/>
                      <a:pt x="f26" y="f161"/>
                    </a:cubicBezTo>
                    <a:cubicBezTo>
                      <a:pt x="f18" y="f171"/>
                      <a:pt x="f18" y="f171"/>
                      <a:pt x="f18" y="f171"/>
                    </a:cubicBezTo>
                    <a:cubicBezTo>
                      <a:pt x="f19" y="f171"/>
                      <a:pt x="f19" y="f171"/>
                      <a:pt x="f19" y="f171"/>
                    </a:cubicBezTo>
                    <a:cubicBezTo>
                      <a:pt x="f172" y="f142"/>
                      <a:pt x="f172" y="f142"/>
                      <a:pt x="f172" y="f142"/>
                    </a:cubicBezTo>
                    <a:cubicBezTo>
                      <a:pt x="f99" y="f153"/>
                      <a:pt x="f99" y="f153"/>
                      <a:pt x="f99" y="f153"/>
                    </a:cubicBezTo>
                    <a:cubicBezTo>
                      <a:pt x="f173" y="f58"/>
                      <a:pt x="f173" y="f58"/>
                      <a:pt x="f173" y="f58"/>
                    </a:cubicBezTo>
                    <a:cubicBezTo>
                      <a:pt x="f45" y="f174"/>
                      <a:pt x="f45" y="f174"/>
                      <a:pt x="f45" y="f174"/>
                    </a:cubicBezTo>
                    <a:cubicBezTo>
                      <a:pt x="f49" y="f52"/>
                      <a:pt x="f49" y="f52"/>
                      <a:pt x="f49" y="f52"/>
                    </a:cubicBezTo>
                    <a:cubicBezTo>
                      <a:pt x="f53" y="f147"/>
                      <a:pt x="f53" y="f147"/>
                      <a:pt x="f53" y="f147"/>
                    </a:cubicBezTo>
                    <a:cubicBezTo>
                      <a:pt x="f175" y="f136"/>
                      <a:pt x="f175" y="f136"/>
                      <a:pt x="f175" y="f136"/>
                    </a:cubicBezTo>
                    <a:cubicBezTo>
                      <a:pt x="f55" y="f133"/>
                      <a:pt x="f55" y="f133"/>
                      <a:pt x="f55" y="f133"/>
                    </a:cubicBezTo>
                    <a:cubicBezTo>
                      <a:pt x="f77" y="f46"/>
                      <a:pt x="f77" y="f46"/>
                      <a:pt x="f77" y="f46"/>
                    </a:cubicBezTo>
                    <a:cubicBezTo>
                      <a:pt x="f77" y="f176"/>
                      <a:pt x="f77" y="f176"/>
                      <a:pt x="f77" y="f176"/>
                    </a:cubicBezTo>
                    <a:cubicBezTo>
                      <a:pt x="f73" y="f127"/>
                      <a:pt x="f73" y="f127"/>
                      <a:pt x="f73" y="f127"/>
                    </a:cubicBezTo>
                    <a:cubicBezTo>
                      <a:pt x="f59" y="f42"/>
                      <a:pt x="f59" y="f42"/>
                      <a:pt x="f59" y="f42"/>
                    </a:cubicBezTo>
                    <a:cubicBezTo>
                      <a:pt x="f65" y="f40"/>
                      <a:pt x="f65" y="f40"/>
                      <a:pt x="f65" y="f40"/>
                    </a:cubicBezTo>
                    <a:cubicBezTo>
                      <a:pt x="f5" y="f42"/>
                      <a:pt x="f5" y="f42"/>
                      <a:pt x="f5" y="f42"/>
                    </a:cubicBezTo>
                    <a:cubicBezTo>
                      <a:pt x="f5" y="f42"/>
                      <a:pt x="f5" y="f42"/>
                      <a:pt x="f5" y="f42"/>
                    </a:cubicBezTo>
                    <a:cubicBezTo>
                      <a:pt x="f5" y="f157"/>
                      <a:pt x="f5" y="f157"/>
                      <a:pt x="f5" y="f157"/>
                    </a:cubicBezTo>
                    <a:cubicBezTo>
                      <a:pt x="f177" y="f122"/>
                      <a:pt x="f177" y="f122"/>
                      <a:pt x="f177" y="f122"/>
                    </a:cubicBezTo>
                    <a:cubicBezTo>
                      <a:pt x="f59" y="f178"/>
                      <a:pt x="f59" y="f178"/>
                      <a:pt x="f59" y="f178"/>
                    </a:cubicBezTo>
                    <a:cubicBezTo>
                      <a:pt x="f57" y="f160"/>
                      <a:pt x="f57" y="f160"/>
                      <a:pt x="f57" y="f160"/>
                    </a:cubicBezTo>
                    <a:cubicBezTo>
                      <a:pt x="f179" y="f116"/>
                      <a:pt x="f179" y="f116"/>
                      <a:pt x="f179" y="f116"/>
                    </a:cubicBezTo>
                    <a:cubicBezTo>
                      <a:pt x="f179" y="f34"/>
                      <a:pt x="f179" y="f34"/>
                      <a:pt x="f179" y="f34"/>
                    </a:cubicBezTo>
                    <a:cubicBezTo>
                      <a:pt x="f63" y="f180"/>
                      <a:pt x="f63" y="f180"/>
                      <a:pt x="f63" y="f180"/>
                    </a:cubicBezTo>
                    <a:cubicBezTo>
                      <a:pt x="f63" y="f180"/>
                      <a:pt x="f59" y="f114"/>
                      <a:pt x="f73" y="f114"/>
                    </a:cubicBezTo>
                    <a:cubicBezTo>
                      <a:pt x="f179" y="f114"/>
                      <a:pt x="f75" y="f181"/>
                      <a:pt x="f75" y="f181"/>
                    </a:cubicBezTo>
                    <a:cubicBezTo>
                      <a:pt x="f81" y="f182"/>
                      <a:pt x="f81" y="f182"/>
                      <a:pt x="f81" y="f182"/>
                    </a:cubicBezTo>
                    <a:cubicBezTo>
                      <a:pt x="f183" y="f170"/>
                      <a:pt x="f183" y="f170"/>
                      <a:pt x="f183" y="f170"/>
                    </a:cubicBezTo>
                    <a:cubicBezTo>
                      <a:pt x="f77" y="f170"/>
                      <a:pt x="f77" y="f170"/>
                      <a:pt x="f77" y="f170"/>
                    </a:cubicBezTo>
                    <a:cubicBezTo>
                      <a:pt x="f65" y="f184"/>
                      <a:pt x="f65" y="f184"/>
                      <a:pt x="f65" y="f184"/>
                    </a:cubicBezTo>
                    <a:cubicBezTo>
                      <a:pt x="f179" y="f185"/>
                      <a:pt x="f179" y="f185"/>
                      <a:pt x="f179" y="f185"/>
                    </a:cubicBezTo>
                    <a:cubicBezTo>
                      <a:pt x="f77" y="f186"/>
                      <a:pt x="f77" y="f186"/>
                      <a:pt x="f77" y="f186"/>
                    </a:cubicBezTo>
                    <a:cubicBezTo>
                      <a:pt x="f175" y="f187"/>
                      <a:pt x="f175" y="f187"/>
                      <a:pt x="f175" y="f187"/>
                    </a:cubicBezTo>
                    <a:cubicBezTo>
                      <a:pt x="f175" y="f187"/>
                      <a:pt x="f188" y="f107"/>
                      <a:pt x="f189" y="f187"/>
                    </a:cubicBezTo>
                    <a:cubicBezTo>
                      <a:pt x="f189" y="f186"/>
                      <a:pt x="f188" y="f185"/>
                      <a:pt x="f188" y="f185"/>
                    </a:cubicBezTo>
                    <a:cubicBezTo>
                      <a:pt x="f53" y="f107"/>
                      <a:pt x="f190" y="f185"/>
                      <a:pt x="f191" y="f185"/>
                    </a:cubicBezTo>
                    <a:cubicBezTo>
                      <a:pt x="f43" y="f192"/>
                      <a:pt x="f8" y="f193"/>
                      <a:pt x="f191" y="f21"/>
                    </a:cubicBezTo>
                    <a:cubicBezTo>
                      <a:pt x="f191" y="f105"/>
                      <a:pt x="f191" y="f103"/>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2" name="Freeform 7">
                <a:extLst>
                  <a:ext uri="{FF2B5EF4-FFF2-40B4-BE49-F238E27FC236}">
                    <a16:creationId xmlns:a16="http://schemas.microsoft.com/office/drawing/2014/main" id="{5FAB072B-C24F-4AE8-8825-020196FA33FF}"/>
                  </a:ext>
                </a:extLst>
              </p:cNvPr>
              <p:cNvSpPr/>
              <p:nvPr/>
            </p:nvSpPr>
            <p:spPr>
              <a:xfrm>
                <a:off x="3970169" y="2385596"/>
                <a:ext cx="783403" cy="712116"/>
              </a:xfrm>
              <a:custGeom>
                <a:avLst/>
                <a:gdLst>
                  <a:gd name="f0" fmla="val 10800000"/>
                  <a:gd name="f1" fmla="val 5400000"/>
                  <a:gd name="f2" fmla="val 180"/>
                  <a:gd name="f3" fmla="val w"/>
                  <a:gd name="f4" fmla="val h"/>
                  <a:gd name="f5" fmla="val 0"/>
                  <a:gd name="f6" fmla="val 288"/>
                  <a:gd name="f7" fmla="val 270"/>
                  <a:gd name="f8" fmla="val 81"/>
                  <a:gd name="f9" fmla="val 66"/>
                  <a:gd name="f10" fmla="val 80"/>
                  <a:gd name="f11" fmla="val 61"/>
                  <a:gd name="f12" fmla="val 84"/>
                  <a:gd name="f13" fmla="val 59"/>
                  <a:gd name="f14" fmla="val 83"/>
                  <a:gd name="f15" fmla="val 55"/>
                  <a:gd name="f16" fmla="val 76"/>
                  <a:gd name="f17" fmla="val 56"/>
                  <a:gd name="f18" fmla="val 73"/>
                  <a:gd name="f19" fmla="val 50"/>
                  <a:gd name="f20" fmla="val 75"/>
                  <a:gd name="f21" fmla="val 45"/>
                  <a:gd name="f22" fmla="val 74"/>
                  <a:gd name="f23" fmla="val 36"/>
                  <a:gd name="f24" fmla="val 72"/>
                  <a:gd name="f25" fmla="val 34"/>
                  <a:gd name="f26" fmla="val 79"/>
                  <a:gd name="f27" fmla="val 33"/>
                  <a:gd name="f28" fmla="val 82"/>
                  <a:gd name="f29" fmla="val 27"/>
                  <a:gd name="f30" fmla="val 85"/>
                  <a:gd name="f31" fmla="val 24"/>
                  <a:gd name="f32" fmla="val 88"/>
                  <a:gd name="f33" fmla="val 92"/>
                  <a:gd name="f34" fmla="val 93"/>
                  <a:gd name="f35" fmla="val 101"/>
                  <a:gd name="f36" fmla="val 103"/>
                  <a:gd name="f37" fmla="val 21"/>
                  <a:gd name="f38" fmla="val 16"/>
                  <a:gd name="f39" fmla="val 106"/>
                  <a:gd name="f40" fmla="val 11"/>
                  <a:gd name="f41" fmla="val 107"/>
                  <a:gd name="f42" fmla="val 4"/>
                  <a:gd name="f43" fmla="val 112"/>
                  <a:gd name="f44" fmla="val 1"/>
                  <a:gd name="f45" fmla="val 115"/>
                  <a:gd name="f46" fmla="val 116"/>
                  <a:gd name="f47" fmla="val 117"/>
                  <a:gd name="f48" fmla="val 118"/>
                  <a:gd name="f49" fmla="val 5"/>
                  <a:gd name="f50" fmla="val 119"/>
                  <a:gd name="f51" fmla="val 120"/>
                  <a:gd name="f52" fmla="val 121"/>
                  <a:gd name="f53" fmla="val 2"/>
                  <a:gd name="f54" fmla="val 126"/>
                  <a:gd name="f55" fmla="val 129"/>
                  <a:gd name="f56" fmla="val 131"/>
                  <a:gd name="f57" fmla="val 136"/>
                  <a:gd name="f58" fmla="val 137"/>
                  <a:gd name="f59" fmla="val 3"/>
                  <a:gd name="f60" fmla="val 144"/>
                  <a:gd name="f61" fmla="val 152"/>
                  <a:gd name="f62" fmla="val 153"/>
                  <a:gd name="f63" fmla="val 7"/>
                  <a:gd name="f64" fmla="val 10"/>
                  <a:gd name="f65" fmla="val 155"/>
                  <a:gd name="f66" fmla="val 13"/>
                  <a:gd name="f67" fmla="val 157"/>
                  <a:gd name="f68" fmla="val 12"/>
                  <a:gd name="f69" fmla="val 158"/>
                  <a:gd name="f70" fmla="val 162"/>
                  <a:gd name="f71" fmla="val 163"/>
                  <a:gd name="f72" fmla="val 9"/>
                  <a:gd name="f73" fmla="val 164"/>
                  <a:gd name="f74" fmla="val 166"/>
                  <a:gd name="f75" fmla="val 168"/>
                  <a:gd name="f76" fmla="val 167"/>
                  <a:gd name="f77" fmla="val 170"/>
                  <a:gd name="f78" fmla="val 174"/>
                  <a:gd name="f79" fmla="val 177"/>
                  <a:gd name="f80" fmla="val 186"/>
                  <a:gd name="f81" fmla="val 189"/>
                  <a:gd name="f82" fmla="val 192"/>
                  <a:gd name="f83" fmla="val 195"/>
                  <a:gd name="f84" fmla="val 6"/>
                  <a:gd name="f85" fmla="val 196"/>
                  <a:gd name="f86" fmla="val 8"/>
                  <a:gd name="f87" fmla="val 200"/>
                  <a:gd name="f88" fmla="val 202"/>
                  <a:gd name="f89" fmla="val 18"/>
                  <a:gd name="f90" fmla="val 208"/>
                  <a:gd name="f91" fmla="val 28"/>
                  <a:gd name="f92" fmla="val 211"/>
                  <a:gd name="f93" fmla="val 31"/>
                  <a:gd name="f94" fmla="val 210"/>
                  <a:gd name="f95" fmla="val 39"/>
                  <a:gd name="f96" fmla="val 207"/>
                  <a:gd name="f97" fmla="val 47"/>
                  <a:gd name="f98" fmla="val 214"/>
                  <a:gd name="f99" fmla="val 49"/>
                  <a:gd name="f100" fmla="val 218"/>
                  <a:gd name="f101" fmla="val 53"/>
                  <a:gd name="f102" fmla="val 222"/>
                  <a:gd name="f103" fmla="val 58"/>
                  <a:gd name="f104" fmla="val 220"/>
                  <a:gd name="f105" fmla="val 223"/>
                  <a:gd name="f106" fmla="val 226"/>
                  <a:gd name="f107" fmla="val 62"/>
                  <a:gd name="f108" fmla="val 227"/>
                  <a:gd name="f109" fmla="val 228"/>
                  <a:gd name="f110" fmla="val 65"/>
                  <a:gd name="f111" fmla="val 233"/>
                  <a:gd name="f112" fmla="val 244"/>
                  <a:gd name="f113" fmla="val 249"/>
                  <a:gd name="f114" fmla="val 251"/>
                  <a:gd name="f115" fmla="val 252"/>
                  <a:gd name="f116" fmla="val 89"/>
                  <a:gd name="f117" fmla="val 257"/>
                  <a:gd name="f118" fmla="val 260"/>
                  <a:gd name="f119" fmla="val 86"/>
                  <a:gd name="f120" fmla="val 263"/>
                  <a:gd name="f121" fmla="val 267"/>
                  <a:gd name="f122" fmla="val 272"/>
                  <a:gd name="f123" fmla="val 87"/>
                  <a:gd name="f124" fmla="val 277"/>
                  <a:gd name="f125" fmla="val 275"/>
                  <a:gd name="f126" fmla="val 279"/>
                  <a:gd name="f127" fmla="val 95"/>
                  <a:gd name="f128" fmla="val 283"/>
                  <a:gd name="f129" fmla="val 96"/>
                  <a:gd name="f130" fmla="val 98"/>
                  <a:gd name="f131" fmla="val 104"/>
                  <a:gd name="f132" fmla="val 286"/>
                  <a:gd name="f133" fmla="val 282"/>
                  <a:gd name="f134" fmla="val 108"/>
                  <a:gd name="f135" fmla="val 284"/>
                  <a:gd name="f136" fmla="val 113"/>
                  <a:gd name="f137" fmla="val 114"/>
                  <a:gd name="f138" fmla="val 281"/>
                  <a:gd name="f139" fmla="val 274"/>
                  <a:gd name="f140" fmla="val 123"/>
                  <a:gd name="f141" fmla="val 261"/>
                  <a:gd name="f142" fmla="val 256"/>
                  <a:gd name="f143" fmla="val 124"/>
                  <a:gd name="f144" fmla="val 250"/>
                  <a:gd name="f145" fmla="val 134"/>
                  <a:gd name="f146" fmla="val 254"/>
                  <a:gd name="f147" fmla="val 259"/>
                  <a:gd name="f148" fmla="val 138"/>
                  <a:gd name="f149" fmla="val 262"/>
                  <a:gd name="f150" fmla="val 142"/>
                  <a:gd name="f151" fmla="val 264"/>
                  <a:gd name="f152" fmla="val 145"/>
                  <a:gd name="f153" fmla="val 149"/>
                  <a:gd name="f154" fmla="val 151"/>
                  <a:gd name="f155" fmla="val 268"/>
                  <a:gd name="f156" fmla="val 266"/>
                  <a:gd name="f157" fmla="val 269"/>
                  <a:gd name="f158" fmla="val 161"/>
                  <a:gd name="f159" fmla="val 271"/>
                  <a:gd name="f160" fmla="val 276"/>
                  <a:gd name="f161" fmla="val 273"/>
                  <a:gd name="f162" fmla="val 176"/>
                  <a:gd name="f163" fmla="val 182"/>
                  <a:gd name="f164" fmla="val 255"/>
                  <a:gd name="f165" fmla="val 194"/>
                  <a:gd name="f166" fmla="val 216"/>
                  <a:gd name="f167" fmla="val 230"/>
                  <a:gd name="f168" fmla="val 232"/>
                  <a:gd name="f169" fmla="val 246"/>
                  <a:gd name="f170" fmla="val 240"/>
                  <a:gd name="f171" fmla="val 225"/>
                  <a:gd name="f172" fmla="val 224"/>
                  <a:gd name="f173" fmla="val 234"/>
                  <a:gd name="f174" fmla="val 237"/>
                  <a:gd name="f175" fmla="val 235"/>
                  <a:gd name="f176" fmla="val 213"/>
                  <a:gd name="f177" fmla="val 212"/>
                  <a:gd name="f178" fmla="val 209"/>
                  <a:gd name="f179" fmla="val 231"/>
                  <a:gd name="f180" fmla="val 229"/>
                  <a:gd name="f181" fmla="val 206"/>
                  <a:gd name="f182" fmla="val 236"/>
                  <a:gd name="f183" fmla="val 241"/>
                  <a:gd name="f184" fmla="val 188"/>
                  <a:gd name="f185" fmla="val 183"/>
                  <a:gd name="f186" fmla="val 239"/>
                  <a:gd name="f187" fmla="val 179"/>
                  <a:gd name="f188" fmla="val 171"/>
                  <a:gd name="f189" fmla="val 242"/>
                  <a:gd name="f190" fmla="val 165"/>
                  <a:gd name="f191" fmla="val 247"/>
                  <a:gd name="f192" fmla="val 160"/>
                  <a:gd name="f193" fmla="val 243"/>
                  <a:gd name="f194" fmla="val 154"/>
                  <a:gd name="f195" fmla="val 150"/>
                  <a:gd name="f196" fmla="val 141"/>
                  <a:gd name="f197" fmla="val 130"/>
                  <a:gd name="f198" fmla="val 128"/>
                  <a:gd name="f199" fmla="val 99"/>
                  <a:gd name="f200" fmla="val 78"/>
                  <a:gd name="f201" fmla="val 71"/>
                  <a:gd name="f202" fmla="val 64"/>
                  <a:gd name="f203" fmla="val 248"/>
                  <a:gd name="f204" fmla="val 54"/>
                  <a:gd name="f205" fmla="val 51"/>
                  <a:gd name="f206" fmla="val 253"/>
                  <a:gd name="f207" fmla="val 48"/>
                  <a:gd name="f208" fmla="val 44"/>
                  <a:gd name="f209" fmla="val 41"/>
                  <a:gd name="f210" fmla="val 265"/>
                  <a:gd name="f211" fmla="val 38"/>
                  <a:gd name="f212" fmla="val 25"/>
                  <a:gd name="f213" fmla="val 26"/>
                  <a:gd name="f214" fmla="val 258"/>
                  <a:gd name="f215" fmla="val 245"/>
                  <a:gd name="f216" fmla="val 19"/>
                  <a:gd name="f217" fmla="val 17"/>
                  <a:gd name="f218" fmla="val 204"/>
                  <a:gd name="f219" fmla="val 203"/>
                  <a:gd name="f220" fmla="val 199"/>
                  <a:gd name="f221" fmla="val 197"/>
                  <a:gd name="f222" fmla="val 22"/>
                  <a:gd name="f223" fmla="val 184"/>
                  <a:gd name="f224" fmla="val 175"/>
                  <a:gd name="f225" fmla="val 147"/>
                  <a:gd name="f226" fmla="val 32"/>
                  <a:gd name="f227" fmla="val 40"/>
                  <a:gd name="f228" fmla="val 127"/>
                  <a:gd name="f229" fmla="val 43"/>
                  <a:gd name="f230" fmla="val 60"/>
                  <a:gd name="f231" fmla="val 122"/>
                  <a:gd name="f232" fmla="val 67"/>
                  <a:gd name="f233" fmla="val 111"/>
                  <a:gd name="f234" fmla="val 97"/>
                  <a:gd name="f235" fmla="val 90"/>
                  <a:gd name="f236" fmla="val 70"/>
                  <a:gd name="f237" fmla="val 68"/>
                  <a:gd name="f238" fmla="+- 0 0 -90"/>
                  <a:gd name="f239" fmla="*/ f3 1 288"/>
                  <a:gd name="f240" fmla="*/ f4 1 270"/>
                  <a:gd name="f241" fmla="val f5"/>
                  <a:gd name="f242" fmla="val f6"/>
                  <a:gd name="f243" fmla="val f7"/>
                  <a:gd name="f244" fmla="*/ f238 f0 1"/>
                  <a:gd name="f245" fmla="+- f243 0 f241"/>
                  <a:gd name="f246" fmla="+- f242 0 f241"/>
                  <a:gd name="f247" fmla="*/ f244 1 f2"/>
                  <a:gd name="f248" fmla="*/ f246 1 288"/>
                  <a:gd name="f249" fmla="*/ f245 1 270"/>
                  <a:gd name="f250" fmla="*/ 83 f246 1"/>
                  <a:gd name="f251" fmla="*/ 55 f245 1"/>
                  <a:gd name="f252" fmla="*/ 75 f246 1"/>
                  <a:gd name="f253" fmla="*/ 45 f245 1"/>
                  <a:gd name="f254" fmla="*/ 82 f246 1"/>
                  <a:gd name="f255" fmla="*/ 27 f245 1"/>
                  <a:gd name="f256" fmla="*/ 101 f246 1"/>
                  <a:gd name="f257" fmla="*/ 24 f245 1"/>
                  <a:gd name="f258" fmla="*/ 107 f246 1"/>
                  <a:gd name="f259" fmla="*/ 4 f245 1"/>
                  <a:gd name="f260" fmla="*/ 121 f246 1"/>
                  <a:gd name="f261" fmla="*/ 2 f245 1"/>
                  <a:gd name="f262" fmla="*/ 136 f246 1"/>
                  <a:gd name="f263" fmla="*/ 5 f245 1"/>
                  <a:gd name="f264" fmla="*/ 153 f246 1"/>
                  <a:gd name="f265" fmla="*/ 7 f245 1"/>
                  <a:gd name="f266" fmla="*/ 166 f246 1"/>
                  <a:gd name="f267" fmla="*/ 189 f246 1"/>
                  <a:gd name="f268" fmla="*/ 200 f246 1"/>
                  <a:gd name="f269" fmla="*/ 6 f245 1"/>
                  <a:gd name="f270" fmla="*/ 202 f246 1"/>
                  <a:gd name="f271" fmla="*/ 210 f246 1"/>
                  <a:gd name="f272" fmla="*/ 39 f245 1"/>
                  <a:gd name="f273" fmla="*/ 222 f246 1"/>
                  <a:gd name="f274" fmla="*/ 53 f245 1"/>
                  <a:gd name="f275" fmla="*/ 228 f246 1"/>
                  <a:gd name="f276" fmla="*/ 65 f245 1"/>
                  <a:gd name="f277" fmla="*/ 251 f246 1"/>
                  <a:gd name="f278" fmla="*/ 80 f245 1"/>
                  <a:gd name="f279" fmla="*/ 263 f246 1"/>
                  <a:gd name="f280" fmla="*/ 85 f245 1"/>
                  <a:gd name="f281" fmla="*/ 275 f246 1"/>
                  <a:gd name="f282" fmla="*/ 92 f245 1"/>
                  <a:gd name="f283" fmla="*/ 288 f246 1"/>
                  <a:gd name="f284" fmla="*/ 104 f245 1"/>
                  <a:gd name="f285" fmla="*/ 274 f246 1"/>
                  <a:gd name="f286" fmla="*/ 121 f245 1"/>
                  <a:gd name="f287" fmla="*/ 252 f246 1"/>
                  <a:gd name="f288" fmla="*/ 124 f245 1"/>
                  <a:gd name="f289" fmla="*/ 259 f246 1"/>
                  <a:gd name="f290" fmla="*/ 138 f245 1"/>
                  <a:gd name="f291" fmla="*/ 264 f246 1"/>
                  <a:gd name="f292" fmla="*/ 151 f245 1"/>
                  <a:gd name="f293" fmla="*/ 271 f246 1"/>
                  <a:gd name="f294" fmla="*/ 164 f245 1"/>
                  <a:gd name="f295" fmla="*/ 276 f246 1"/>
                  <a:gd name="f296" fmla="*/ 170 f245 1"/>
                  <a:gd name="f297" fmla="*/ 269 f246 1"/>
                  <a:gd name="f298" fmla="*/ 182 f245 1"/>
                  <a:gd name="f299" fmla="*/ 249 f246 1"/>
                  <a:gd name="f300" fmla="*/ 211 f245 1"/>
                  <a:gd name="f301" fmla="*/ 260 f246 1"/>
                  <a:gd name="f302" fmla="*/ 230 f245 1"/>
                  <a:gd name="f303" fmla="*/ 240 f246 1"/>
                  <a:gd name="f304" fmla="*/ 225 f245 1"/>
                  <a:gd name="f305" fmla="*/ 234 f245 1"/>
                  <a:gd name="f306" fmla="*/ 207 f246 1"/>
                  <a:gd name="f307" fmla="*/ 228 f245 1"/>
                  <a:gd name="f308" fmla="*/ 188 f246 1"/>
                  <a:gd name="f309" fmla="*/ 235 f245 1"/>
                  <a:gd name="f310" fmla="*/ 171 f246 1"/>
                  <a:gd name="f311" fmla="*/ 242 f245 1"/>
                  <a:gd name="f312" fmla="*/ 154 f246 1"/>
                  <a:gd name="f313" fmla="*/ 129 f246 1"/>
                  <a:gd name="f314" fmla="*/ 240 f245 1"/>
                  <a:gd name="f315" fmla="*/ 87 f246 1"/>
                  <a:gd name="f316" fmla="*/ 56 f246 1"/>
                  <a:gd name="f317" fmla="*/ 249 f245 1"/>
                  <a:gd name="f318" fmla="*/ 51 f246 1"/>
                  <a:gd name="f319" fmla="*/ 253 f245 1"/>
                  <a:gd name="f320" fmla="*/ 44 f246 1"/>
                  <a:gd name="f321" fmla="*/ 266 f245 1"/>
                  <a:gd name="f322" fmla="*/ 27 f246 1"/>
                  <a:gd name="f323" fmla="*/ 270 f245 1"/>
                  <a:gd name="f324" fmla="*/ 25 f246 1"/>
                  <a:gd name="f325" fmla="*/ 8 f246 1"/>
                  <a:gd name="f326" fmla="*/ 237 f245 1"/>
                  <a:gd name="f327" fmla="*/ 21 f246 1"/>
                  <a:gd name="f328" fmla="*/ 216 f245 1"/>
                  <a:gd name="f329" fmla="*/ 22 f246 1"/>
                  <a:gd name="f330" fmla="*/ 194 f245 1"/>
                  <a:gd name="f331" fmla="*/ 13 f246 1"/>
                  <a:gd name="f332" fmla="*/ 175 f245 1"/>
                  <a:gd name="f333" fmla="*/ 9 f246 1"/>
                  <a:gd name="f334" fmla="*/ 145 f245 1"/>
                  <a:gd name="f335" fmla="*/ 36 f246 1"/>
                  <a:gd name="f336" fmla="*/ 136 f245 1"/>
                  <a:gd name="f337" fmla="*/ 47 f246 1"/>
                  <a:gd name="f338" fmla="*/ 127 f245 1"/>
                  <a:gd name="f339" fmla="*/ 59 f246 1"/>
                  <a:gd name="f340" fmla="*/ 116 f245 1"/>
                  <a:gd name="f341" fmla="*/ 67 f246 1"/>
                  <a:gd name="f342" fmla="*/ 115 f245 1"/>
                  <a:gd name="f343" fmla="*/ 61 f246 1"/>
                  <a:gd name="f344" fmla="*/ 103 f245 1"/>
                  <a:gd name="f345" fmla="*/ 60 f246 1"/>
                  <a:gd name="f346" fmla="*/ 82 f245 1"/>
                  <a:gd name="f347" fmla="*/ 73 f246 1"/>
                  <a:gd name="f348" fmla="+- f247 0 f1"/>
                  <a:gd name="f349" fmla="*/ f250 1 288"/>
                  <a:gd name="f350" fmla="*/ f251 1 270"/>
                  <a:gd name="f351" fmla="*/ f252 1 288"/>
                  <a:gd name="f352" fmla="*/ f253 1 270"/>
                  <a:gd name="f353" fmla="*/ f254 1 288"/>
                  <a:gd name="f354" fmla="*/ f255 1 270"/>
                  <a:gd name="f355" fmla="*/ f256 1 288"/>
                  <a:gd name="f356" fmla="*/ f257 1 270"/>
                  <a:gd name="f357" fmla="*/ f258 1 288"/>
                  <a:gd name="f358" fmla="*/ f259 1 270"/>
                  <a:gd name="f359" fmla="*/ f260 1 288"/>
                  <a:gd name="f360" fmla="*/ f261 1 270"/>
                  <a:gd name="f361" fmla="*/ f262 1 288"/>
                  <a:gd name="f362" fmla="*/ f263 1 270"/>
                  <a:gd name="f363" fmla="*/ f264 1 288"/>
                  <a:gd name="f364" fmla="*/ f265 1 270"/>
                  <a:gd name="f365" fmla="*/ f266 1 288"/>
                  <a:gd name="f366" fmla="*/ f267 1 288"/>
                  <a:gd name="f367" fmla="*/ f268 1 288"/>
                  <a:gd name="f368" fmla="*/ f269 1 270"/>
                  <a:gd name="f369" fmla="*/ f270 1 288"/>
                  <a:gd name="f370" fmla="*/ f271 1 288"/>
                  <a:gd name="f371" fmla="*/ f272 1 270"/>
                  <a:gd name="f372" fmla="*/ f273 1 288"/>
                  <a:gd name="f373" fmla="*/ f274 1 270"/>
                  <a:gd name="f374" fmla="*/ f275 1 288"/>
                  <a:gd name="f375" fmla="*/ f276 1 270"/>
                  <a:gd name="f376" fmla="*/ f277 1 288"/>
                  <a:gd name="f377" fmla="*/ f278 1 270"/>
                  <a:gd name="f378" fmla="*/ f279 1 288"/>
                  <a:gd name="f379" fmla="*/ f280 1 270"/>
                  <a:gd name="f380" fmla="*/ f281 1 288"/>
                  <a:gd name="f381" fmla="*/ f282 1 270"/>
                  <a:gd name="f382" fmla="*/ f283 1 288"/>
                  <a:gd name="f383" fmla="*/ f284 1 270"/>
                  <a:gd name="f384" fmla="*/ f285 1 288"/>
                  <a:gd name="f385" fmla="*/ f286 1 270"/>
                  <a:gd name="f386" fmla="*/ f287 1 288"/>
                  <a:gd name="f387" fmla="*/ f288 1 270"/>
                  <a:gd name="f388" fmla="*/ f289 1 288"/>
                  <a:gd name="f389" fmla="*/ f290 1 270"/>
                  <a:gd name="f390" fmla="*/ f291 1 288"/>
                  <a:gd name="f391" fmla="*/ f292 1 270"/>
                  <a:gd name="f392" fmla="*/ f293 1 288"/>
                  <a:gd name="f393" fmla="*/ f294 1 270"/>
                  <a:gd name="f394" fmla="*/ f295 1 288"/>
                  <a:gd name="f395" fmla="*/ f296 1 270"/>
                  <a:gd name="f396" fmla="*/ f297 1 288"/>
                  <a:gd name="f397" fmla="*/ f298 1 270"/>
                  <a:gd name="f398" fmla="*/ f299 1 288"/>
                  <a:gd name="f399" fmla="*/ f300 1 270"/>
                  <a:gd name="f400" fmla="*/ f301 1 288"/>
                  <a:gd name="f401" fmla="*/ f302 1 270"/>
                  <a:gd name="f402" fmla="*/ f303 1 288"/>
                  <a:gd name="f403" fmla="*/ f304 1 270"/>
                  <a:gd name="f404" fmla="*/ f305 1 270"/>
                  <a:gd name="f405" fmla="*/ f306 1 288"/>
                  <a:gd name="f406" fmla="*/ f307 1 270"/>
                  <a:gd name="f407" fmla="*/ f308 1 288"/>
                  <a:gd name="f408" fmla="*/ f309 1 270"/>
                  <a:gd name="f409" fmla="*/ f310 1 288"/>
                  <a:gd name="f410" fmla="*/ f311 1 270"/>
                  <a:gd name="f411" fmla="*/ f312 1 288"/>
                  <a:gd name="f412" fmla="*/ f313 1 288"/>
                  <a:gd name="f413" fmla="*/ f314 1 270"/>
                  <a:gd name="f414" fmla="*/ f315 1 288"/>
                  <a:gd name="f415" fmla="*/ f316 1 288"/>
                  <a:gd name="f416" fmla="*/ f317 1 270"/>
                  <a:gd name="f417" fmla="*/ f318 1 288"/>
                  <a:gd name="f418" fmla="*/ f319 1 270"/>
                  <a:gd name="f419" fmla="*/ f320 1 288"/>
                  <a:gd name="f420" fmla="*/ f321 1 270"/>
                  <a:gd name="f421" fmla="*/ f322 1 288"/>
                  <a:gd name="f422" fmla="*/ f323 1 270"/>
                  <a:gd name="f423" fmla="*/ f324 1 288"/>
                  <a:gd name="f424" fmla="*/ f325 1 288"/>
                  <a:gd name="f425" fmla="*/ f326 1 270"/>
                  <a:gd name="f426" fmla="*/ f327 1 288"/>
                  <a:gd name="f427" fmla="*/ f328 1 270"/>
                  <a:gd name="f428" fmla="*/ f329 1 288"/>
                  <a:gd name="f429" fmla="*/ f330 1 270"/>
                  <a:gd name="f430" fmla="*/ f331 1 288"/>
                  <a:gd name="f431" fmla="*/ f332 1 270"/>
                  <a:gd name="f432" fmla="*/ f333 1 288"/>
                  <a:gd name="f433" fmla="*/ f334 1 270"/>
                  <a:gd name="f434" fmla="*/ f335 1 288"/>
                  <a:gd name="f435" fmla="*/ f336 1 270"/>
                  <a:gd name="f436" fmla="*/ f337 1 288"/>
                  <a:gd name="f437" fmla="*/ f338 1 270"/>
                  <a:gd name="f438" fmla="*/ f339 1 288"/>
                  <a:gd name="f439" fmla="*/ f340 1 270"/>
                  <a:gd name="f440" fmla="*/ f341 1 288"/>
                  <a:gd name="f441" fmla="*/ f342 1 270"/>
                  <a:gd name="f442" fmla="*/ f343 1 288"/>
                  <a:gd name="f443" fmla="*/ f344 1 270"/>
                  <a:gd name="f444" fmla="*/ f345 1 288"/>
                  <a:gd name="f445" fmla="*/ f346 1 270"/>
                  <a:gd name="f446" fmla="*/ f347 1 288"/>
                  <a:gd name="f447" fmla="*/ 0 1 f248"/>
                  <a:gd name="f448" fmla="*/ f242 1 f248"/>
                  <a:gd name="f449" fmla="*/ 0 1 f249"/>
                  <a:gd name="f450" fmla="*/ f243 1 f249"/>
                  <a:gd name="f451" fmla="*/ f349 1 f248"/>
                  <a:gd name="f452" fmla="*/ f350 1 f249"/>
                  <a:gd name="f453" fmla="*/ f351 1 f248"/>
                  <a:gd name="f454" fmla="*/ f352 1 f249"/>
                  <a:gd name="f455" fmla="*/ f353 1 f248"/>
                  <a:gd name="f456" fmla="*/ f354 1 f249"/>
                  <a:gd name="f457" fmla="*/ f355 1 f248"/>
                  <a:gd name="f458" fmla="*/ f356 1 f249"/>
                  <a:gd name="f459" fmla="*/ f357 1 f248"/>
                  <a:gd name="f460" fmla="*/ f358 1 f249"/>
                  <a:gd name="f461" fmla="*/ f359 1 f248"/>
                  <a:gd name="f462" fmla="*/ f360 1 f249"/>
                  <a:gd name="f463" fmla="*/ f361 1 f248"/>
                  <a:gd name="f464" fmla="*/ f362 1 f249"/>
                  <a:gd name="f465" fmla="*/ f363 1 f248"/>
                  <a:gd name="f466" fmla="*/ f364 1 f249"/>
                  <a:gd name="f467" fmla="*/ f365 1 f248"/>
                  <a:gd name="f468" fmla="*/ f366 1 f248"/>
                  <a:gd name="f469" fmla="*/ f367 1 f248"/>
                  <a:gd name="f470" fmla="*/ f368 1 f249"/>
                  <a:gd name="f471" fmla="*/ f369 1 f248"/>
                  <a:gd name="f472" fmla="*/ f370 1 f248"/>
                  <a:gd name="f473" fmla="*/ f371 1 f249"/>
                  <a:gd name="f474" fmla="*/ f372 1 f248"/>
                  <a:gd name="f475" fmla="*/ f373 1 f249"/>
                  <a:gd name="f476" fmla="*/ f374 1 f248"/>
                  <a:gd name="f477" fmla="*/ f375 1 f249"/>
                  <a:gd name="f478" fmla="*/ f376 1 f248"/>
                  <a:gd name="f479" fmla="*/ f377 1 f249"/>
                  <a:gd name="f480" fmla="*/ f378 1 f248"/>
                  <a:gd name="f481" fmla="*/ f379 1 f249"/>
                  <a:gd name="f482" fmla="*/ f380 1 f248"/>
                  <a:gd name="f483" fmla="*/ f381 1 f249"/>
                  <a:gd name="f484" fmla="*/ f382 1 f248"/>
                  <a:gd name="f485" fmla="*/ f383 1 f249"/>
                  <a:gd name="f486" fmla="*/ f384 1 f248"/>
                  <a:gd name="f487" fmla="*/ f385 1 f249"/>
                  <a:gd name="f488" fmla="*/ f386 1 f248"/>
                  <a:gd name="f489" fmla="*/ f387 1 f249"/>
                  <a:gd name="f490" fmla="*/ f388 1 f248"/>
                  <a:gd name="f491" fmla="*/ f389 1 f249"/>
                  <a:gd name="f492" fmla="*/ f390 1 f248"/>
                  <a:gd name="f493" fmla="*/ f391 1 f249"/>
                  <a:gd name="f494" fmla="*/ f392 1 f248"/>
                  <a:gd name="f495" fmla="*/ f393 1 f249"/>
                  <a:gd name="f496" fmla="*/ f394 1 f248"/>
                  <a:gd name="f497" fmla="*/ f395 1 f249"/>
                  <a:gd name="f498" fmla="*/ f396 1 f248"/>
                  <a:gd name="f499" fmla="*/ f397 1 f249"/>
                  <a:gd name="f500" fmla="*/ f398 1 f248"/>
                  <a:gd name="f501" fmla="*/ f399 1 f249"/>
                  <a:gd name="f502" fmla="*/ f400 1 f248"/>
                  <a:gd name="f503" fmla="*/ f401 1 f249"/>
                  <a:gd name="f504" fmla="*/ f402 1 f248"/>
                  <a:gd name="f505" fmla="*/ f403 1 f249"/>
                  <a:gd name="f506" fmla="*/ f404 1 f249"/>
                  <a:gd name="f507" fmla="*/ f405 1 f248"/>
                  <a:gd name="f508" fmla="*/ f406 1 f249"/>
                  <a:gd name="f509" fmla="*/ f407 1 f248"/>
                  <a:gd name="f510" fmla="*/ f408 1 f249"/>
                  <a:gd name="f511" fmla="*/ f409 1 f248"/>
                  <a:gd name="f512" fmla="*/ f410 1 f249"/>
                  <a:gd name="f513" fmla="*/ f411 1 f248"/>
                  <a:gd name="f514" fmla="*/ f412 1 f248"/>
                  <a:gd name="f515" fmla="*/ f413 1 f249"/>
                  <a:gd name="f516" fmla="*/ f414 1 f248"/>
                  <a:gd name="f517" fmla="*/ f415 1 f248"/>
                  <a:gd name="f518" fmla="*/ f416 1 f249"/>
                  <a:gd name="f519" fmla="*/ f417 1 f248"/>
                  <a:gd name="f520" fmla="*/ f418 1 f249"/>
                  <a:gd name="f521" fmla="*/ f419 1 f248"/>
                  <a:gd name="f522" fmla="*/ f420 1 f249"/>
                  <a:gd name="f523" fmla="*/ f421 1 f248"/>
                  <a:gd name="f524" fmla="*/ f422 1 f249"/>
                  <a:gd name="f525" fmla="*/ f423 1 f248"/>
                  <a:gd name="f526" fmla="*/ f424 1 f248"/>
                  <a:gd name="f527" fmla="*/ f425 1 f249"/>
                  <a:gd name="f528" fmla="*/ f426 1 f248"/>
                  <a:gd name="f529" fmla="*/ f427 1 f249"/>
                  <a:gd name="f530" fmla="*/ f428 1 f248"/>
                  <a:gd name="f531" fmla="*/ f429 1 f249"/>
                  <a:gd name="f532" fmla="*/ f430 1 f248"/>
                  <a:gd name="f533" fmla="*/ f431 1 f249"/>
                  <a:gd name="f534" fmla="*/ f432 1 f248"/>
                  <a:gd name="f535" fmla="*/ f433 1 f249"/>
                  <a:gd name="f536" fmla="*/ f434 1 f248"/>
                  <a:gd name="f537" fmla="*/ f435 1 f249"/>
                  <a:gd name="f538" fmla="*/ f436 1 f248"/>
                  <a:gd name="f539" fmla="*/ f437 1 f249"/>
                  <a:gd name="f540" fmla="*/ f438 1 f248"/>
                  <a:gd name="f541" fmla="*/ f439 1 f249"/>
                  <a:gd name="f542" fmla="*/ f440 1 f248"/>
                  <a:gd name="f543" fmla="*/ f441 1 f249"/>
                  <a:gd name="f544" fmla="*/ f442 1 f248"/>
                  <a:gd name="f545" fmla="*/ f443 1 f249"/>
                  <a:gd name="f546" fmla="*/ f444 1 f248"/>
                  <a:gd name="f547" fmla="*/ f445 1 f249"/>
                  <a:gd name="f548" fmla="*/ f446 1 f248"/>
                  <a:gd name="f549" fmla="*/ f447 f239 1"/>
                  <a:gd name="f550" fmla="*/ f448 f239 1"/>
                  <a:gd name="f551" fmla="*/ f450 f240 1"/>
                  <a:gd name="f552" fmla="*/ f449 f240 1"/>
                  <a:gd name="f553" fmla="*/ f451 f239 1"/>
                  <a:gd name="f554" fmla="*/ f452 f240 1"/>
                  <a:gd name="f555" fmla="*/ f453 f239 1"/>
                  <a:gd name="f556" fmla="*/ f454 f240 1"/>
                  <a:gd name="f557" fmla="*/ f455 f239 1"/>
                  <a:gd name="f558" fmla="*/ f456 f240 1"/>
                  <a:gd name="f559" fmla="*/ f457 f239 1"/>
                  <a:gd name="f560" fmla="*/ f458 f240 1"/>
                  <a:gd name="f561" fmla="*/ f459 f239 1"/>
                  <a:gd name="f562" fmla="*/ f460 f240 1"/>
                  <a:gd name="f563" fmla="*/ f461 f239 1"/>
                  <a:gd name="f564" fmla="*/ f462 f240 1"/>
                  <a:gd name="f565" fmla="*/ f463 f239 1"/>
                  <a:gd name="f566" fmla="*/ f464 f240 1"/>
                  <a:gd name="f567" fmla="*/ f465 f239 1"/>
                  <a:gd name="f568" fmla="*/ f466 f240 1"/>
                  <a:gd name="f569" fmla="*/ f467 f239 1"/>
                  <a:gd name="f570" fmla="*/ f468 f239 1"/>
                  <a:gd name="f571" fmla="*/ f469 f239 1"/>
                  <a:gd name="f572" fmla="*/ f470 f240 1"/>
                  <a:gd name="f573" fmla="*/ f471 f239 1"/>
                  <a:gd name="f574" fmla="*/ f472 f239 1"/>
                  <a:gd name="f575" fmla="*/ f473 f240 1"/>
                  <a:gd name="f576" fmla="*/ f474 f239 1"/>
                  <a:gd name="f577" fmla="*/ f475 f240 1"/>
                  <a:gd name="f578" fmla="*/ f476 f239 1"/>
                  <a:gd name="f579" fmla="*/ f477 f240 1"/>
                  <a:gd name="f580" fmla="*/ f478 f239 1"/>
                  <a:gd name="f581" fmla="*/ f479 f240 1"/>
                  <a:gd name="f582" fmla="*/ f480 f239 1"/>
                  <a:gd name="f583" fmla="*/ f481 f240 1"/>
                  <a:gd name="f584" fmla="*/ f482 f239 1"/>
                  <a:gd name="f585" fmla="*/ f483 f240 1"/>
                  <a:gd name="f586" fmla="*/ f484 f239 1"/>
                  <a:gd name="f587" fmla="*/ f485 f240 1"/>
                  <a:gd name="f588" fmla="*/ f486 f239 1"/>
                  <a:gd name="f589" fmla="*/ f487 f240 1"/>
                  <a:gd name="f590" fmla="*/ f488 f239 1"/>
                  <a:gd name="f591" fmla="*/ f489 f240 1"/>
                  <a:gd name="f592" fmla="*/ f490 f239 1"/>
                  <a:gd name="f593" fmla="*/ f491 f240 1"/>
                  <a:gd name="f594" fmla="*/ f492 f239 1"/>
                  <a:gd name="f595" fmla="*/ f493 f240 1"/>
                  <a:gd name="f596" fmla="*/ f494 f239 1"/>
                  <a:gd name="f597" fmla="*/ f495 f240 1"/>
                  <a:gd name="f598" fmla="*/ f496 f239 1"/>
                  <a:gd name="f599" fmla="*/ f497 f240 1"/>
                  <a:gd name="f600" fmla="*/ f498 f239 1"/>
                  <a:gd name="f601" fmla="*/ f499 f240 1"/>
                  <a:gd name="f602" fmla="*/ f500 f239 1"/>
                  <a:gd name="f603" fmla="*/ f501 f240 1"/>
                  <a:gd name="f604" fmla="*/ f502 f239 1"/>
                  <a:gd name="f605" fmla="*/ f503 f240 1"/>
                  <a:gd name="f606" fmla="*/ f504 f239 1"/>
                  <a:gd name="f607" fmla="*/ f505 f240 1"/>
                  <a:gd name="f608" fmla="*/ f506 f240 1"/>
                  <a:gd name="f609" fmla="*/ f507 f239 1"/>
                  <a:gd name="f610" fmla="*/ f508 f240 1"/>
                  <a:gd name="f611" fmla="*/ f509 f239 1"/>
                  <a:gd name="f612" fmla="*/ f510 f240 1"/>
                  <a:gd name="f613" fmla="*/ f511 f239 1"/>
                  <a:gd name="f614" fmla="*/ f512 f240 1"/>
                  <a:gd name="f615" fmla="*/ f513 f239 1"/>
                  <a:gd name="f616" fmla="*/ f514 f239 1"/>
                  <a:gd name="f617" fmla="*/ f515 f240 1"/>
                  <a:gd name="f618" fmla="*/ f516 f239 1"/>
                  <a:gd name="f619" fmla="*/ f517 f239 1"/>
                  <a:gd name="f620" fmla="*/ f518 f240 1"/>
                  <a:gd name="f621" fmla="*/ f519 f239 1"/>
                  <a:gd name="f622" fmla="*/ f520 f240 1"/>
                  <a:gd name="f623" fmla="*/ f521 f239 1"/>
                  <a:gd name="f624" fmla="*/ f522 f240 1"/>
                  <a:gd name="f625" fmla="*/ f523 f239 1"/>
                  <a:gd name="f626" fmla="*/ f524 f240 1"/>
                  <a:gd name="f627" fmla="*/ f525 f239 1"/>
                  <a:gd name="f628" fmla="*/ f526 f239 1"/>
                  <a:gd name="f629" fmla="*/ f527 f240 1"/>
                  <a:gd name="f630" fmla="*/ f528 f239 1"/>
                  <a:gd name="f631" fmla="*/ f529 f240 1"/>
                  <a:gd name="f632" fmla="*/ f530 f239 1"/>
                  <a:gd name="f633" fmla="*/ f531 f240 1"/>
                  <a:gd name="f634" fmla="*/ f532 f239 1"/>
                  <a:gd name="f635" fmla="*/ f533 f240 1"/>
                  <a:gd name="f636" fmla="*/ f534 f239 1"/>
                  <a:gd name="f637" fmla="*/ f535 f240 1"/>
                  <a:gd name="f638" fmla="*/ f536 f239 1"/>
                  <a:gd name="f639" fmla="*/ f537 f240 1"/>
                  <a:gd name="f640" fmla="*/ f538 f239 1"/>
                  <a:gd name="f641" fmla="*/ f539 f240 1"/>
                  <a:gd name="f642" fmla="*/ f540 f239 1"/>
                  <a:gd name="f643" fmla="*/ f541 f240 1"/>
                  <a:gd name="f644" fmla="*/ f542 f239 1"/>
                  <a:gd name="f645" fmla="*/ f543 f240 1"/>
                  <a:gd name="f646" fmla="*/ f544 f239 1"/>
                  <a:gd name="f647" fmla="*/ f545 f240 1"/>
                  <a:gd name="f648" fmla="*/ f546 f239 1"/>
                  <a:gd name="f649" fmla="*/ f547 f240 1"/>
                  <a:gd name="f650" fmla="*/ f548 f239 1"/>
                </a:gdLst>
                <a:ahLst/>
                <a:cxnLst>
                  <a:cxn ang="3cd4">
                    <a:pos x="hc" y="t"/>
                  </a:cxn>
                  <a:cxn ang="0">
                    <a:pos x="r" y="vc"/>
                  </a:cxn>
                  <a:cxn ang="cd4">
                    <a:pos x="hc" y="b"/>
                  </a:cxn>
                  <a:cxn ang="cd2">
                    <a:pos x="l" y="vc"/>
                  </a:cxn>
                  <a:cxn ang="f348">
                    <a:pos x="f553" y="f554"/>
                  </a:cxn>
                  <a:cxn ang="f348">
                    <a:pos x="f555" y="f556"/>
                  </a:cxn>
                  <a:cxn ang="f348">
                    <a:pos x="f557" y="f558"/>
                  </a:cxn>
                  <a:cxn ang="f348">
                    <a:pos x="f559" y="f560"/>
                  </a:cxn>
                  <a:cxn ang="f348">
                    <a:pos x="f561" y="f562"/>
                  </a:cxn>
                  <a:cxn ang="f348">
                    <a:pos x="f563" y="f564"/>
                  </a:cxn>
                  <a:cxn ang="f348">
                    <a:pos x="f565" y="f566"/>
                  </a:cxn>
                  <a:cxn ang="f348">
                    <a:pos x="f567" y="f568"/>
                  </a:cxn>
                  <a:cxn ang="f348">
                    <a:pos x="f569" y="f562"/>
                  </a:cxn>
                  <a:cxn ang="f348">
                    <a:pos x="f570" y="f566"/>
                  </a:cxn>
                  <a:cxn ang="f348">
                    <a:pos x="f571" y="f572"/>
                  </a:cxn>
                  <a:cxn ang="f348">
                    <a:pos x="f573" y="f560"/>
                  </a:cxn>
                  <a:cxn ang="f348">
                    <a:pos x="f574" y="f575"/>
                  </a:cxn>
                  <a:cxn ang="f348">
                    <a:pos x="f576" y="f577"/>
                  </a:cxn>
                  <a:cxn ang="f348">
                    <a:pos x="f578" y="f579"/>
                  </a:cxn>
                  <a:cxn ang="f348">
                    <a:pos x="f580" y="f581"/>
                  </a:cxn>
                  <a:cxn ang="f348">
                    <a:pos x="f582" y="f583"/>
                  </a:cxn>
                  <a:cxn ang="f348">
                    <a:pos x="f584" y="f585"/>
                  </a:cxn>
                  <a:cxn ang="f348">
                    <a:pos x="f586" y="f587"/>
                  </a:cxn>
                  <a:cxn ang="f348">
                    <a:pos x="f588" y="f589"/>
                  </a:cxn>
                  <a:cxn ang="f348">
                    <a:pos x="f590" y="f591"/>
                  </a:cxn>
                  <a:cxn ang="f348">
                    <a:pos x="f592" y="f593"/>
                  </a:cxn>
                  <a:cxn ang="f348">
                    <a:pos x="f594" y="f595"/>
                  </a:cxn>
                  <a:cxn ang="f348">
                    <a:pos x="f596" y="f597"/>
                  </a:cxn>
                  <a:cxn ang="f348">
                    <a:pos x="f598" y="f599"/>
                  </a:cxn>
                  <a:cxn ang="f348">
                    <a:pos x="f600" y="f601"/>
                  </a:cxn>
                  <a:cxn ang="f348">
                    <a:pos x="f602" y="f603"/>
                  </a:cxn>
                  <a:cxn ang="f348">
                    <a:pos x="f604" y="f605"/>
                  </a:cxn>
                  <a:cxn ang="f348">
                    <a:pos x="f606" y="f607"/>
                  </a:cxn>
                  <a:cxn ang="f348">
                    <a:pos x="f576" y="f608"/>
                  </a:cxn>
                  <a:cxn ang="f348">
                    <a:pos x="f609" y="f610"/>
                  </a:cxn>
                  <a:cxn ang="f348">
                    <a:pos x="f611" y="f612"/>
                  </a:cxn>
                  <a:cxn ang="f348">
                    <a:pos x="f613" y="f614"/>
                  </a:cxn>
                  <a:cxn ang="f348">
                    <a:pos x="f615" y="f614"/>
                  </a:cxn>
                  <a:cxn ang="f348">
                    <a:pos x="f616" y="f617"/>
                  </a:cxn>
                  <a:cxn ang="f348">
                    <a:pos x="f618" y="f614"/>
                  </a:cxn>
                  <a:cxn ang="f348">
                    <a:pos x="f619" y="f620"/>
                  </a:cxn>
                  <a:cxn ang="f348">
                    <a:pos x="f621" y="f622"/>
                  </a:cxn>
                  <a:cxn ang="f348">
                    <a:pos x="f623" y="f624"/>
                  </a:cxn>
                  <a:cxn ang="f348">
                    <a:pos x="f625" y="f626"/>
                  </a:cxn>
                  <a:cxn ang="f348">
                    <a:pos x="f627" y="f620"/>
                  </a:cxn>
                  <a:cxn ang="f348">
                    <a:pos x="f628" y="f629"/>
                  </a:cxn>
                  <a:cxn ang="f348">
                    <a:pos x="f630" y="f631"/>
                  </a:cxn>
                  <a:cxn ang="f348">
                    <a:pos x="f632" y="f633"/>
                  </a:cxn>
                  <a:cxn ang="f348">
                    <a:pos x="f634" y="f635"/>
                  </a:cxn>
                  <a:cxn ang="f348">
                    <a:pos x="f636" y="f637"/>
                  </a:cxn>
                  <a:cxn ang="f348">
                    <a:pos x="f638" y="f639"/>
                  </a:cxn>
                  <a:cxn ang="f348">
                    <a:pos x="f640" y="f641"/>
                  </a:cxn>
                  <a:cxn ang="f348">
                    <a:pos x="f642" y="f643"/>
                  </a:cxn>
                  <a:cxn ang="f348">
                    <a:pos x="f644" y="f645"/>
                  </a:cxn>
                  <a:cxn ang="f348">
                    <a:pos x="f646" y="f647"/>
                  </a:cxn>
                  <a:cxn ang="f348">
                    <a:pos x="f648" y="f649"/>
                  </a:cxn>
                  <a:cxn ang="f348">
                    <a:pos x="f650" y="f579"/>
                  </a:cxn>
                </a:cxnLst>
                <a:rect l="f549" t="f552" r="f550" b="f551"/>
                <a:pathLst>
                  <a:path w="288" h="270">
                    <a:moveTo>
                      <a:pt x="f8" y="f9"/>
                    </a:moveTo>
                    <a:cubicBezTo>
                      <a:pt x="f10" y="f11"/>
                      <a:pt x="f10" y="f11"/>
                      <a:pt x="f10" y="f11"/>
                    </a:cubicBezTo>
                    <a:cubicBezTo>
                      <a:pt x="f12" y="f13"/>
                      <a:pt x="f12" y="f13"/>
                      <a:pt x="f12" y="f13"/>
                    </a:cubicBezTo>
                    <a:cubicBezTo>
                      <a:pt x="f14" y="f15"/>
                      <a:pt x="f14" y="f15"/>
                      <a:pt x="f14" y="f15"/>
                    </a:cubicBezTo>
                    <a:cubicBezTo>
                      <a:pt x="f16" y="f17"/>
                      <a:pt x="f16" y="f17"/>
                      <a:pt x="f16" y="f17"/>
                    </a:cubicBezTo>
                    <a:cubicBezTo>
                      <a:pt x="f18" y="f15"/>
                      <a:pt x="f18" y="f15"/>
                      <a:pt x="f18" y="f15"/>
                    </a:cubicBezTo>
                    <a:cubicBezTo>
                      <a:pt x="f18" y="f19"/>
                      <a:pt x="f18" y="f19"/>
                      <a:pt x="f18" y="f19"/>
                    </a:cubicBezTo>
                    <a:cubicBezTo>
                      <a:pt x="f20" y="f21"/>
                      <a:pt x="f20" y="f21"/>
                      <a:pt x="f20" y="f21"/>
                    </a:cubicBezTo>
                    <a:cubicBezTo>
                      <a:pt x="f22" y="f23"/>
                      <a:pt x="f22" y="f23"/>
                      <a:pt x="f22" y="f23"/>
                    </a:cubicBezTo>
                    <a:cubicBezTo>
                      <a:pt x="f22" y="f23"/>
                      <a:pt x="f24" y="f23"/>
                      <a:pt x="f20" y="f25"/>
                    </a:cubicBezTo>
                    <a:cubicBezTo>
                      <a:pt x="f26" y="f27"/>
                      <a:pt x="f8" y="f27"/>
                      <a:pt x="f8" y="f27"/>
                    </a:cubicBezTo>
                    <a:cubicBezTo>
                      <a:pt x="f28" y="f29"/>
                      <a:pt x="f28" y="f29"/>
                      <a:pt x="f28" y="f29"/>
                    </a:cubicBezTo>
                    <a:cubicBezTo>
                      <a:pt x="f30" y="f31"/>
                      <a:pt x="f30" y="f31"/>
                      <a:pt x="f30" y="f31"/>
                    </a:cubicBezTo>
                    <a:cubicBezTo>
                      <a:pt x="f30" y="f31"/>
                      <a:pt x="f12" y="f31"/>
                      <a:pt x="f32" y="f31"/>
                    </a:cubicBezTo>
                    <a:cubicBezTo>
                      <a:pt x="f33" y="f31"/>
                      <a:pt x="f34" y="f31"/>
                      <a:pt x="f34" y="f31"/>
                    </a:cubicBezTo>
                    <a:cubicBezTo>
                      <a:pt x="f35" y="f31"/>
                      <a:pt x="f35" y="f31"/>
                      <a:pt x="f35" y="f31"/>
                    </a:cubicBezTo>
                    <a:cubicBezTo>
                      <a:pt x="f36" y="f37"/>
                      <a:pt x="f36" y="f37"/>
                      <a:pt x="f36" y="f37"/>
                    </a:cubicBezTo>
                    <a:cubicBezTo>
                      <a:pt x="f35" y="f38"/>
                      <a:pt x="f35" y="f38"/>
                      <a:pt x="f35" y="f38"/>
                    </a:cubicBezTo>
                    <a:cubicBezTo>
                      <a:pt x="f39" y="f40"/>
                      <a:pt x="f39" y="f40"/>
                      <a:pt x="f39" y="f40"/>
                    </a:cubicBezTo>
                    <a:cubicBezTo>
                      <a:pt x="f41" y="f42"/>
                      <a:pt x="f41" y="f42"/>
                      <a:pt x="f41" y="f42"/>
                    </a:cubicBezTo>
                    <a:cubicBezTo>
                      <a:pt x="f43" y="f44"/>
                      <a:pt x="f43" y="f44"/>
                      <a:pt x="f43" y="f44"/>
                    </a:cubicBezTo>
                    <a:cubicBezTo>
                      <a:pt x="f43" y="f44"/>
                      <a:pt x="f45" y="f42"/>
                      <a:pt x="f46" y="f42"/>
                    </a:cubicBezTo>
                    <a:cubicBezTo>
                      <a:pt x="f47" y="f42"/>
                      <a:pt x="f48" y="f49"/>
                      <a:pt x="f50" y="f42"/>
                    </a:cubicBezTo>
                    <a:cubicBezTo>
                      <a:pt x="f51" y="f42"/>
                      <a:pt x="f52" y="f53"/>
                      <a:pt x="f52" y="f53"/>
                    </a:cubicBezTo>
                    <a:cubicBezTo>
                      <a:pt x="f54" y="f5"/>
                      <a:pt x="f54" y="f5"/>
                      <a:pt x="f54" y="f5"/>
                    </a:cubicBezTo>
                    <a:cubicBezTo>
                      <a:pt x="f55" y="f44"/>
                      <a:pt x="f55" y="f44"/>
                      <a:pt x="f55" y="f44"/>
                    </a:cubicBezTo>
                    <a:cubicBezTo>
                      <a:pt x="f56" y="f49"/>
                      <a:pt x="f56" y="f49"/>
                      <a:pt x="f56" y="f49"/>
                    </a:cubicBezTo>
                    <a:cubicBezTo>
                      <a:pt x="f57" y="f49"/>
                      <a:pt x="f57" y="f49"/>
                      <a:pt x="f57" y="f49"/>
                    </a:cubicBezTo>
                    <a:cubicBezTo>
                      <a:pt x="f58" y="f59"/>
                      <a:pt x="f58" y="f59"/>
                      <a:pt x="f58" y="f59"/>
                    </a:cubicBezTo>
                    <a:cubicBezTo>
                      <a:pt x="f60" y="f44"/>
                      <a:pt x="f60" y="f44"/>
                      <a:pt x="f60" y="f44"/>
                    </a:cubicBezTo>
                    <a:cubicBezTo>
                      <a:pt x="f61" y="f44"/>
                      <a:pt x="f61" y="f44"/>
                      <a:pt x="f61" y="f44"/>
                    </a:cubicBezTo>
                    <a:cubicBezTo>
                      <a:pt x="f62" y="f63"/>
                      <a:pt x="f62" y="f63"/>
                      <a:pt x="f62" y="f63"/>
                    </a:cubicBezTo>
                    <a:cubicBezTo>
                      <a:pt x="f62" y="f64"/>
                      <a:pt x="f62" y="f64"/>
                      <a:pt x="f62" y="f64"/>
                    </a:cubicBezTo>
                    <a:cubicBezTo>
                      <a:pt x="f62" y="f64"/>
                      <a:pt x="f65" y="f66"/>
                      <a:pt x="f67" y="f68"/>
                    </a:cubicBezTo>
                    <a:cubicBezTo>
                      <a:pt x="f69" y="f68"/>
                      <a:pt x="f70" y="f40"/>
                      <a:pt x="f71" y="f72"/>
                    </a:cubicBezTo>
                    <a:cubicBezTo>
                      <a:pt x="f71" y="f63"/>
                      <a:pt x="f73" y="f49"/>
                      <a:pt x="f74" y="f42"/>
                    </a:cubicBezTo>
                    <a:cubicBezTo>
                      <a:pt x="f75" y="f42"/>
                      <a:pt x="f76" y="f59"/>
                      <a:pt x="f77" y="f53"/>
                    </a:cubicBezTo>
                    <a:cubicBezTo>
                      <a:pt x="f78" y="f44"/>
                      <a:pt x="f79" y="f5"/>
                      <a:pt x="f79" y="f5"/>
                    </a:cubicBezTo>
                    <a:cubicBezTo>
                      <a:pt x="f80" y="f53"/>
                      <a:pt x="f80" y="f53"/>
                      <a:pt x="f80" y="f53"/>
                    </a:cubicBezTo>
                    <a:cubicBezTo>
                      <a:pt x="f81" y="f49"/>
                      <a:pt x="f81" y="f49"/>
                      <a:pt x="f81" y="f49"/>
                    </a:cubicBezTo>
                    <a:cubicBezTo>
                      <a:pt x="f82" y="f63"/>
                      <a:pt x="f82" y="f63"/>
                      <a:pt x="f82" y="f63"/>
                    </a:cubicBezTo>
                    <a:cubicBezTo>
                      <a:pt x="f83" y="f84"/>
                      <a:pt x="f83" y="f84"/>
                      <a:pt x="f83" y="f84"/>
                    </a:cubicBezTo>
                    <a:cubicBezTo>
                      <a:pt x="f85" y="f86"/>
                      <a:pt x="f85" y="f86"/>
                      <a:pt x="f85" y="f86"/>
                    </a:cubicBezTo>
                    <a:cubicBezTo>
                      <a:pt x="f87" y="f84"/>
                      <a:pt x="f87" y="f84"/>
                      <a:pt x="f87" y="f84"/>
                    </a:cubicBezTo>
                    <a:cubicBezTo>
                      <a:pt x="f88" y="f64"/>
                      <a:pt x="f88" y="f64"/>
                      <a:pt x="f88" y="f64"/>
                    </a:cubicBezTo>
                    <a:cubicBezTo>
                      <a:pt x="f88" y="f89"/>
                      <a:pt x="f88" y="f89"/>
                      <a:pt x="f88" y="f89"/>
                    </a:cubicBezTo>
                    <a:cubicBezTo>
                      <a:pt x="f88" y="f37"/>
                      <a:pt x="f88" y="f37"/>
                      <a:pt x="f88" y="f37"/>
                    </a:cubicBezTo>
                    <a:cubicBezTo>
                      <a:pt x="f88" y="f31"/>
                      <a:pt x="f88" y="f31"/>
                      <a:pt x="f88" y="f31"/>
                    </a:cubicBezTo>
                    <a:cubicBezTo>
                      <a:pt x="f90" y="f91"/>
                      <a:pt x="f90" y="f91"/>
                      <a:pt x="f90" y="f91"/>
                    </a:cubicBezTo>
                    <a:cubicBezTo>
                      <a:pt x="f92" y="f93"/>
                      <a:pt x="f92" y="f93"/>
                      <a:pt x="f92" y="f93"/>
                    </a:cubicBezTo>
                    <a:cubicBezTo>
                      <a:pt x="f94" y="f23"/>
                      <a:pt x="f94" y="f23"/>
                      <a:pt x="f94" y="f23"/>
                    </a:cubicBezTo>
                    <a:cubicBezTo>
                      <a:pt x="f94" y="f95"/>
                      <a:pt x="f94" y="f95"/>
                      <a:pt x="f94" y="f95"/>
                    </a:cubicBezTo>
                    <a:cubicBezTo>
                      <a:pt x="f96" y="f97"/>
                      <a:pt x="f96" y="f97"/>
                      <a:pt x="f96" y="f97"/>
                    </a:cubicBezTo>
                    <a:cubicBezTo>
                      <a:pt x="f98" y="f99"/>
                      <a:pt x="f98" y="f99"/>
                      <a:pt x="f98" y="f99"/>
                    </a:cubicBezTo>
                    <a:cubicBezTo>
                      <a:pt x="f100" y="f101"/>
                      <a:pt x="f100" y="f101"/>
                      <a:pt x="f100" y="f101"/>
                    </a:cubicBezTo>
                    <a:cubicBezTo>
                      <a:pt x="f102" y="f101"/>
                      <a:pt x="f102" y="f101"/>
                      <a:pt x="f102" y="f101"/>
                    </a:cubicBezTo>
                    <a:cubicBezTo>
                      <a:pt x="f102" y="f103"/>
                      <a:pt x="f102" y="f103"/>
                      <a:pt x="f102" y="f103"/>
                    </a:cubicBezTo>
                    <a:cubicBezTo>
                      <a:pt x="f102" y="f103"/>
                      <a:pt x="f104" y="f11"/>
                      <a:pt x="f105" y="f11"/>
                    </a:cubicBezTo>
                    <a:cubicBezTo>
                      <a:pt x="f106" y="f107"/>
                      <a:pt x="f108" y="f107"/>
                      <a:pt x="f108" y="f107"/>
                    </a:cubicBezTo>
                    <a:cubicBezTo>
                      <a:pt x="f109" y="f110"/>
                      <a:pt x="f109" y="f110"/>
                      <a:pt x="f109" y="f110"/>
                    </a:cubicBezTo>
                    <a:cubicBezTo>
                      <a:pt x="f111" y="f24"/>
                      <a:pt x="f111" y="f24"/>
                      <a:pt x="f111" y="f24"/>
                    </a:cubicBezTo>
                    <a:cubicBezTo>
                      <a:pt x="f112" y="f22"/>
                      <a:pt x="f112" y="f22"/>
                      <a:pt x="f112" y="f22"/>
                    </a:cubicBezTo>
                    <a:cubicBezTo>
                      <a:pt x="f113" y="f16"/>
                      <a:pt x="f113" y="f16"/>
                      <a:pt x="f113" y="f16"/>
                    </a:cubicBezTo>
                    <a:cubicBezTo>
                      <a:pt x="f114" y="f10"/>
                      <a:pt x="f114" y="f10"/>
                      <a:pt x="f114" y="f10"/>
                    </a:cubicBezTo>
                    <a:cubicBezTo>
                      <a:pt x="f115" y="f116"/>
                      <a:pt x="f115" y="f116"/>
                      <a:pt x="f115" y="f116"/>
                    </a:cubicBezTo>
                    <a:cubicBezTo>
                      <a:pt x="f117" y="f116"/>
                      <a:pt x="f117" y="f116"/>
                      <a:pt x="f117" y="f116"/>
                    </a:cubicBezTo>
                    <a:cubicBezTo>
                      <a:pt x="f118" y="f119"/>
                      <a:pt x="f118" y="f119"/>
                      <a:pt x="f118" y="f119"/>
                    </a:cubicBezTo>
                    <a:cubicBezTo>
                      <a:pt x="f120" y="f30"/>
                      <a:pt x="f120" y="f30"/>
                      <a:pt x="f120" y="f30"/>
                    </a:cubicBezTo>
                    <a:cubicBezTo>
                      <a:pt x="f121" y="f119"/>
                      <a:pt x="f121" y="f119"/>
                      <a:pt x="f121" y="f119"/>
                    </a:cubicBezTo>
                    <a:cubicBezTo>
                      <a:pt x="f122" y="f123"/>
                      <a:pt x="f122" y="f123"/>
                      <a:pt x="f122" y="f123"/>
                    </a:cubicBezTo>
                    <a:cubicBezTo>
                      <a:pt x="f124" y="f123"/>
                      <a:pt x="f124" y="f123"/>
                      <a:pt x="f124" y="f123"/>
                    </a:cubicBezTo>
                    <a:cubicBezTo>
                      <a:pt x="f125" y="f33"/>
                      <a:pt x="f125" y="f33"/>
                      <a:pt x="f125" y="f33"/>
                    </a:cubicBezTo>
                    <a:cubicBezTo>
                      <a:pt x="f126" y="f127"/>
                      <a:pt x="f126" y="f127"/>
                      <a:pt x="f126" y="f127"/>
                    </a:cubicBezTo>
                    <a:cubicBezTo>
                      <a:pt x="f128" y="f129"/>
                      <a:pt x="f128" y="f129"/>
                      <a:pt x="f128" y="f129"/>
                    </a:cubicBezTo>
                    <a:cubicBezTo>
                      <a:pt x="f6" y="f130"/>
                      <a:pt x="f6" y="f130"/>
                      <a:pt x="f6" y="f130"/>
                    </a:cubicBezTo>
                    <a:cubicBezTo>
                      <a:pt x="f6" y="f131"/>
                      <a:pt x="f6" y="f131"/>
                      <a:pt x="f6" y="f131"/>
                    </a:cubicBezTo>
                    <a:cubicBezTo>
                      <a:pt x="f132" y="f41"/>
                      <a:pt x="f132" y="f41"/>
                      <a:pt x="f132" y="f41"/>
                    </a:cubicBezTo>
                    <a:cubicBezTo>
                      <a:pt x="f133" y="f134"/>
                      <a:pt x="f133" y="f134"/>
                      <a:pt x="f133" y="f134"/>
                    </a:cubicBezTo>
                    <a:cubicBezTo>
                      <a:pt x="f133" y="f134"/>
                      <a:pt x="f135" y="f136"/>
                      <a:pt x="f133" y="f137"/>
                    </a:cubicBezTo>
                    <a:cubicBezTo>
                      <a:pt x="f138" y="f45"/>
                      <a:pt x="f139" y="f52"/>
                      <a:pt x="f139" y="f52"/>
                    </a:cubicBezTo>
                    <a:cubicBezTo>
                      <a:pt x="f121" y="f140"/>
                      <a:pt x="f121" y="f140"/>
                      <a:pt x="f121" y="f140"/>
                    </a:cubicBezTo>
                    <a:cubicBezTo>
                      <a:pt x="f141" y="f52"/>
                      <a:pt x="f141" y="f52"/>
                      <a:pt x="f141" y="f52"/>
                    </a:cubicBezTo>
                    <a:cubicBezTo>
                      <a:pt x="f141" y="f52"/>
                      <a:pt x="f118" y="f51"/>
                      <a:pt x="f142" y="f52"/>
                    </a:cubicBezTo>
                    <a:cubicBezTo>
                      <a:pt x="f115" y="f140"/>
                      <a:pt x="f115" y="f143"/>
                      <a:pt x="f115" y="f143"/>
                    </a:cubicBezTo>
                    <a:cubicBezTo>
                      <a:pt x="f144" y="f56"/>
                      <a:pt x="f144" y="f56"/>
                      <a:pt x="f144" y="f56"/>
                    </a:cubicBezTo>
                    <a:cubicBezTo>
                      <a:pt x="f144" y="f145"/>
                      <a:pt x="f144" y="f145"/>
                      <a:pt x="f144" y="f145"/>
                    </a:cubicBezTo>
                    <a:cubicBezTo>
                      <a:pt x="f146" y="f58"/>
                      <a:pt x="f146" y="f58"/>
                      <a:pt x="f146" y="f58"/>
                    </a:cubicBezTo>
                    <a:cubicBezTo>
                      <a:pt x="f147" y="f148"/>
                      <a:pt x="f147" y="f148"/>
                      <a:pt x="f147" y="f148"/>
                    </a:cubicBezTo>
                    <a:cubicBezTo>
                      <a:pt x="f149" y="f150"/>
                      <a:pt x="f149" y="f150"/>
                      <a:pt x="f149" y="f150"/>
                    </a:cubicBezTo>
                    <a:cubicBezTo>
                      <a:pt x="f151" y="f152"/>
                      <a:pt x="f151" y="f152"/>
                      <a:pt x="f151" y="f152"/>
                    </a:cubicBezTo>
                    <a:cubicBezTo>
                      <a:pt x="f149" y="f153"/>
                      <a:pt x="f149" y="f153"/>
                      <a:pt x="f149" y="f153"/>
                    </a:cubicBezTo>
                    <a:cubicBezTo>
                      <a:pt x="f151" y="f154"/>
                      <a:pt x="f151" y="f154"/>
                      <a:pt x="f151" y="f154"/>
                    </a:cubicBezTo>
                    <a:cubicBezTo>
                      <a:pt x="f155" y="f62"/>
                      <a:pt x="f155" y="f62"/>
                      <a:pt x="f155" y="f62"/>
                    </a:cubicBezTo>
                    <a:cubicBezTo>
                      <a:pt x="f156" y="f65"/>
                      <a:pt x="f156" y="f65"/>
                      <a:pt x="f156" y="f65"/>
                    </a:cubicBezTo>
                    <a:cubicBezTo>
                      <a:pt x="f157" y="f158"/>
                      <a:pt x="f157" y="f158"/>
                      <a:pt x="f157" y="f158"/>
                    </a:cubicBezTo>
                    <a:cubicBezTo>
                      <a:pt x="f159" y="f73"/>
                      <a:pt x="f159" y="f73"/>
                      <a:pt x="f159" y="f73"/>
                    </a:cubicBezTo>
                    <a:cubicBezTo>
                      <a:pt x="f157" y="f74"/>
                      <a:pt x="f157" y="f74"/>
                      <a:pt x="f157" y="f74"/>
                    </a:cubicBezTo>
                    <a:cubicBezTo>
                      <a:pt x="f122" y="f76"/>
                      <a:pt x="f122" y="f76"/>
                      <a:pt x="f122" y="f76"/>
                    </a:cubicBezTo>
                    <a:cubicBezTo>
                      <a:pt x="f160" y="f76"/>
                      <a:pt x="f160" y="f76"/>
                      <a:pt x="f160" y="f76"/>
                    </a:cubicBezTo>
                    <a:cubicBezTo>
                      <a:pt x="f160" y="f77"/>
                      <a:pt x="f160" y="f77"/>
                      <a:pt x="f160" y="f77"/>
                    </a:cubicBezTo>
                    <a:cubicBezTo>
                      <a:pt x="f128" y="f78"/>
                      <a:pt x="f128" y="f78"/>
                      <a:pt x="f128" y="f78"/>
                    </a:cubicBezTo>
                    <a:cubicBezTo>
                      <a:pt x="f138" y="f78"/>
                      <a:pt x="f138" y="f78"/>
                      <a:pt x="f138" y="f78"/>
                    </a:cubicBezTo>
                    <a:cubicBezTo>
                      <a:pt x="f161" y="f162"/>
                      <a:pt x="f161" y="f162"/>
                      <a:pt x="f161" y="f162"/>
                    </a:cubicBezTo>
                    <a:cubicBezTo>
                      <a:pt x="f157" y="f163"/>
                      <a:pt x="f157" y="f163"/>
                      <a:pt x="f157" y="f163"/>
                    </a:cubicBezTo>
                    <a:cubicBezTo>
                      <a:pt x="f117" y="f163"/>
                      <a:pt x="f117" y="f163"/>
                      <a:pt x="f117" y="f163"/>
                    </a:cubicBezTo>
                    <a:cubicBezTo>
                      <a:pt x="f164" y="f165"/>
                      <a:pt x="f164" y="f165"/>
                      <a:pt x="f164" y="f165"/>
                    </a:cubicBezTo>
                    <a:cubicBezTo>
                      <a:pt x="f115" y="f88"/>
                      <a:pt x="f115" y="f88"/>
                      <a:pt x="f115" y="f88"/>
                    </a:cubicBezTo>
                    <a:cubicBezTo>
                      <a:pt x="f113" y="f92"/>
                      <a:pt x="f113" y="f92"/>
                      <a:pt x="f113" y="f92"/>
                    </a:cubicBezTo>
                    <a:cubicBezTo>
                      <a:pt x="f114" y="f166"/>
                      <a:pt x="f114" y="f166"/>
                      <a:pt x="f114" y="f166"/>
                    </a:cubicBezTo>
                    <a:cubicBezTo>
                      <a:pt x="f146" y="f105"/>
                      <a:pt x="f146" y="f105"/>
                      <a:pt x="f146" y="f105"/>
                    </a:cubicBezTo>
                    <a:cubicBezTo>
                      <a:pt x="f118" y="f167"/>
                      <a:pt x="f118" y="f167"/>
                      <a:pt x="f118" y="f167"/>
                    </a:cubicBezTo>
                    <a:cubicBezTo>
                      <a:pt x="f118" y="f167"/>
                      <a:pt x="f118" y="f167"/>
                      <a:pt x="f118" y="f167"/>
                    </a:cubicBezTo>
                    <a:cubicBezTo>
                      <a:pt x="f146" y="f168"/>
                      <a:pt x="f146" y="f168"/>
                      <a:pt x="f146" y="f168"/>
                    </a:cubicBezTo>
                    <a:cubicBezTo>
                      <a:pt x="f144" y="f111"/>
                      <a:pt x="f144" y="f111"/>
                      <a:pt x="f144" y="f111"/>
                    </a:cubicBezTo>
                    <a:cubicBezTo>
                      <a:pt x="f169" y="f108"/>
                      <a:pt x="f169" y="f108"/>
                      <a:pt x="f169" y="f108"/>
                    </a:cubicBezTo>
                    <a:cubicBezTo>
                      <a:pt x="f170" y="f171"/>
                      <a:pt x="f170" y="f171"/>
                      <a:pt x="f170" y="f171"/>
                    </a:cubicBezTo>
                    <a:cubicBezTo>
                      <a:pt x="f111" y="f109"/>
                      <a:pt x="f111" y="f109"/>
                      <a:pt x="f111" y="f109"/>
                    </a:cubicBezTo>
                    <a:cubicBezTo>
                      <a:pt x="f106" y="f167"/>
                      <a:pt x="f106" y="f167"/>
                      <a:pt x="f106" y="f167"/>
                    </a:cubicBezTo>
                    <a:cubicBezTo>
                      <a:pt x="f172" y="f167"/>
                      <a:pt x="f172" y="f167"/>
                      <a:pt x="f172" y="f167"/>
                    </a:cubicBezTo>
                    <a:cubicBezTo>
                      <a:pt x="f102" y="f173"/>
                      <a:pt x="f102" y="f173"/>
                      <a:pt x="f102" y="f173"/>
                    </a:cubicBezTo>
                    <a:cubicBezTo>
                      <a:pt x="f166" y="f174"/>
                      <a:pt x="f166" y="f174"/>
                      <a:pt x="f166" y="f174"/>
                    </a:cubicBezTo>
                    <a:cubicBezTo>
                      <a:pt x="f166" y="f174"/>
                      <a:pt x="f98" y="f175"/>
                      <a:pt x="f176" y="f173"/>
                    </a:cubicBezTo>
                    <a:cubicBezTo>
                      <a:pt x="f177" y="f111"/>
                      <a:pt x="f178" y="f179"/>
                      <a:pt x="f178" y="f179"/>
                    </a:cubicBezTo>
                    <a:cubicBezTo>
                      <a:pt x="f178" y="f179"/>
                      <a:pt x="f90" y="f180"/>
                      <a:pt x="f96" y="f109"/>
                    </a:cubicBezTo>
                    <a:cubicBezTo>
                      <a:pt x="f181" y="f109"/>
                      <a:pt x="f87" y="f168"/>
                      <a:pt x="f87" y="f168"/>
                    </a:cubicBezTo>
                    <a:cubicBezTo>
                      <a:pt x="f87" y="f168"/>
                      <a:pt x="f83" y="f175"/>
                      <a:pt x="f83" y="f182"/>
                    </a:cubicBezTo>
                    <a:cubicBezTo>
                      <a:pt x="f85" y="f182"/>
                      <a:pt x="f83" y="f183"/>
                      <a:pt x="f83" y="f183"/>
                    </a:cubicBezTo>
                    <a:cubicBezTo>
                      <a:pt x="f184" y="f175"/>
                      <a:pt x="f184" y="f175"/>
                      <a:pt x="f184" y="f175"/>
                    </a:cubicBezTo>
                    <a:cubicBezTo>
                      <a:pt x="f185" y="f186"/>
                      <a:pt x="f185" y="f186"/>
                      <a:pt x="f185" y="f186"/>
                    </a:cubicBezTo>
                    <a:cubicBezTo>
                      <a:pt x="f187" y="f182"/>
                      <a:pt x="f187" y="f182"/>
                      <a:pt x="f187" y="f182"/>
                    </a:cubicBezTo>
                    <a:cubicBezTo>
                      <a:pt x="f79" y="f175"/>
                      <a:pt x="f79" y="f175"/>
                      <a:pt x="f79" y="f175"/>
                    </a:cubicBezTo>
                    <a:cubicBezTo>
                      <a:pt x="f188" y="f189"/>
                      <a:pt x="f188" y="f189"/>
                      <a:pt x="f188" y="f189"/>
                    </a:cubicBezTo>
                    <a:cubicBezTo>
                      <a:pt x="f76" y="f170"/>
                      <a:pt x="f76" y="f170"/>
                      <a:pt x="f76" y="f170"/>
                    </a:cubicBezTo>
                    <a:cubicBezTo>
                      <a:pt x="f190" y="f191"/>
                      <a:pt x="f190" y="f191"/>
                      <a:pt x="f190" y="f191"/>
                    </a:cubicBezTo>
                    <a:cubicBezTo>
                      <a:pt x="f192" y="f193"/>
                      <a:pt x="f192" y="f193"/>
                      <a:pt x="f192" y="f193"/>
                    </a:cubicBezTo>
                    <a:cubicBezTo>
                      <a:pt x="f192" y="f193"/>
                      <a:pt x="f65" y="f189"/>
                      <a:pt x="f194" y="f189"/>
                    </a:cubicBezTo>
                    <a:cubicBezTo>
                      <a:pt x="f62" y="f189"/>
                      <a:pt x="f195" y="f169"/>
                      <a:pt x="f195" y="f169"/>
                    </a:cubicBezTo>
                    <a:cubicBezTo>
                      <a:pt x="f152" y="f189"/>
                      <a:pt x="f152" y="f189"/>
                      <a:pt x="f152" y="f189"/>
                    </a:cubicBezTo>
                    <a:cubicBezTo>
                      <a:pt x="f196" y="f186"/>
                      <a:pt x="f196" y="f186"/>
                      <a:pt x="f196" y="f186"/>
                    </a:cubicBezTo>
                    <a:cubicBezTo>
                      <a:pt x="f196" y="f186"/>
                      <a:pt x="f197" y="f170"/>
                      <a:pt x="f55" y="f170"/>
                    </a:cubicBezTo>
                    <a:cubicBezTo>
                      <a:pt x="f198" y="f170"/>
                      <a:pt x="f52" y="f186"/>
                      <a:pt x="f52" y="f186"/>
                    </a:cubicBezTo>
                    <a:cubicBezTo>
                      <a:pt x="f43" y="f183"/>
                      <a:pt x="f43" y="f183"/>
                      <a:pt x="f43" y="f183"/>
                    </a:cubicBezTo>
                    <a:cubicBezTo>
                      <a:pt x="f199" y="f183"/>
                      <a:pt x="f199" y="f183"/>
                      <a:pt x="f199" y="f183"/>
                    </a:cubicBezTo>
                    <a:cubicBezTo>
                      <a:pt x="f123" y="f189"/>
                      <a:pt x="f123" y="f189"/>
                      <a:pt x="f123" y="f189"/>
                    </a:cubicBezTo>
                    <a:cubicBezTo>
                      <a:pt x="f200" y="f189"/>
                      <a:pt x="f200" y="f189"/>
                      <a:pt x="f200" y="f189"/>
                    </a:cubicBezTo>
                    <a:cubicBezTo>
                      <a:pt x="f201" y="f191"/>
                      <a:pt x="f201" y="f191"/>
                      <a:pt x="f201" y="f191"/>
                    </a:cubicBezTo>
                    <a:cubicBezTo>
                      <a:pt x="f202" y="f203"/>
                      <a:pt x="f202" y="f203"/>
                      <a:pt x="f202" y="f203"/>
                    </a:cubicBezTo>
                    <a:cubicBezTo>
                      <a:pt x="f17" y="f113"/>
                      <a:pt x="f17" y="f113"/>
                      <a:pt x="f17" y="f113"/>
                    </a:cubicBezTo>
                    <a:cubicBezTo>
                      <a:pt x="f15" y="f113"/>
                      <a:pt x="f15" y="f113"/>
                      <a:pt x="f15" y="f113"/>
                    </a:cubicBezTo>
                    <a:cubicBezTo>
                      <a:pt x="f204" y="f144"/>
                      <a:pt x="f204" y="f144"/>
                      <a:pt x="f204" y="f144"/>
                    </a:cubicBezTo>
                    <a:cubicBezTo>
                      <a:pt x="f205" y="f115"/>
                      <a:pt x="f205" y="f115"/>
                      <a:pt x="f205" y="f115"/>
                    </a:cubicBezTo>
                    <a:cubicBezTo>
                      <a:pt x="f205" y="f206"/>
                      <a:pt x="f205" y="f206"/>
                      <a:pt x="f205" y="f206"/>
                    </a:cubicBezTo>
                    <a:cubicBezTo>
                      <a:pt x="f99" y="f164"/>
                      <a:pt x="f99" y="f164"/>
                      <a:pt x="f99" y="f164"/>
                    </a:cubicBezTo>
                    <a:cubicBezTo>
                      <a:pt x="f207" y="f118"/>
                      <a:pt x="f207" y="f118"/>
                      <a:pt x="f207" y="f118"/>
                    </a:cubicBezTo>
                    <a:cubicBezTo>
                      <a:pt x="f97" y="f149"/>
                      <a:pt x="f21" y="f151"/>
                      <a:pt x="f208" y="f156"/>
                    </a:cubicBezTo>
                    <a:cubicBezTo>
                      <a:pt x="f208" y="f156"/>
                      <a:pt x="f208" y="f156"/>
                      <a:pt x="f208" y="f156"/>
                    </a:cubicBezTo>
                    <a:cubicBezTo>
                      <a:pt x="f208" y="f156"/>
                      <a:pt x="f209" y="f210"/>
                      <a:pt x="f209" y="f121"/>
                    </a:cubicBezTo>
                    <a:cubicBezTo>
                      <a:pt x="f209" y="f155"/>
                      <a:pt x="f209" y="f155"/>
                      <a:pt x="f209" y="f155"/>
                    </a:cubicBezTo>
                    <a:cubicBezTo>
                      <a:pt x="f211" y="f157"/>
                      <a:pt x="f27" y="f121"/>
                      <a:pt x="f27" y="f121"/>
                    </a:cubicBezTo>
                    <a:cubicBezTo>
                      <a:pt x="f29" y="f7"/>
                      <a:pt x="f29" y="f7"/>
                      <a:pt x="f29" y="f7"/>
                    </a:cubicBezTo>
                    <a:cubicBezTo>
                      <a:pt x="f29" y="f7"/>
                      <a:pt x="f29" y="f7"/>
                      <a:pt x="f29" y="f7"/>
                    </a:cubicBezTo>
                    <a:cubicBezTo>
                      <a:pt x="f29" y="f157"/>
                      <a:pt x="f212" y="f210"/>
                      <a:pt x="f212" y="f210"/>
                    </a:cubicBezTo>
                    <a:cubicBezTo>
                      <a:pt x="f212" y="f210"/>
                      <a:pt x="f213" y="f214"/>
                      <a:pt x="f213" y="f214"/>
                    </a:cubicBezTo>
                    <a:cubicBezTo>
                      <a:pt x="f213" y="f117"/>
                      <a:pt x="f212" y="f113"/>
                      <a:pt x="f212" y="f113"/>
                    </a:cubicBezTo>
                    <a:cubicBezTo>
                      <a:pt x="f212" y="f215"/>
                      <a:pt x="f212" y="f215"/>
                      <a:pt x="f212" y="f215"/>
                    </a:cubicBezTo>
                    <a:cubicBezTo>
                      <a:pt x="f216" y="f183"/>
                      <a:pt x="f216" y="f183"/>
                      <a:pt x="f216" y="f183"/>
                    </a:cubicBezTo>
                    <a:cubicBezTo>
                      <a:pt x="f216" y="f183"/>
                      <a:pt x="f68" y="f170"/>
                      <a:pt x="f64" y="f170"/>
                    </a:cubicBezTo>
                    <a:cubicBezTo>
                      <a:pt x="f72" y="f170"/>
                      <a:pt x="f86" y="f174"/>
                      <a:pt x="f86" y="f174"/>
                    </a:cubicBezTo>
                    <a:cubicBezTo>
                      <a:pt x="f72" y="f173"/>
                      <a:pt x="f72" y="f173"/>
                      <a:pt x="f72" y="f173"/>
                    </a:cubicBezTo>
                    <a:cubicBezTo>
                      <a:pt x="f68" y="f171"/>
                      <a:pt x="f68" y="f171"/>
                      <a:pt x="f68" y="f171"/>
                    </a:cubicBezTo>
                    <a:cubicBezTo>
                      <a:pt x="f217" y="f100"/>
                      <a:pt x="f217" y="f100"/>
                      <a:pt x="f217" y="f100"/>
                    </a:cubicBezTo>
                    <a:cubicBezTo>
                      <a:pt x="f37" y="f166"/>
                      <a:pt x="f37" y="f166"/>
                      <a:pt x="f37" y="f166"/>
                    </a:cubicBezTo>
                    <a:cubicBezTo>
                      <a:pt x="f37" y="f166"/>
                      <a:pt x="f212" y="f94"/>
                      <a:pt x="f213" y="f178"/>
                    </a:cubicBezTo>
                    <a:cubicBezTo>
                      <a:pt x="f29" y="f178"/>
                      <a:pt x="f213" y="f218"/>
                      <a:pt x="f212" y="f218"/>
                    </a:cubicBezTo>
                    <a:cubicBezTo>
                      <a:pt x="f212" y="f219"/>
                      <a:pt x="f212" y="f87"/>
                      <a:pt x="f212" y="f220"/>
                    </a:cubicBezTo>
                    <a:cubicBezTo>
                      <a:pt x="f212" y="f221"/>
                      <a:pt x="f222" y="f165"/>
                      <a:pt x="f222" y="f165"/>
                    </a:cubicBezTo>
                    <a:cubicBezTo>
                      <a:pt x="f37" y="f80"/>
                      <a:pt x="f37" y="f80"/>
                      <a:pt x="f37" y="f80"/>
                    </a:cubicBezTo>
                    <a:cubicBezTo>
                      <a:pt x="f216" y="f223"/>
                      <a:pt x="f216" y="f223"/>
                      <a:pt x="f216" y="f223"/>
                    </a:cubicBezTo>
                    <a:cubicBezTo>
                      <a:pt x="f216" y="f185"/>
                      <a:pt x="f216" y="f185"/>
                      <a:pt x="f216" y="f185"/>
                    </a:cubicBezTo>
                    <a:cubicBezTo>
                      <a:pt x="f66" y="f224"/>
                      <a:pt x="f66" y="f224"/>
                      <a:pt x="f66" y="f224"/>
                    </a:cubicBezTo>
                    <a:cubicBezTo>
                      <a:pt x="f86" y="f73"/>
                      <a:pt x="f86" y="f73"/>
                      <a:pt x="f86" y="f73"/>
                    </a:cubicBezTo>
                    <a:cubicBezTo>
                      <a:pt x="f86" y="f73"/>
                      <a:pt x="f53" y="f194"/>
                      <a:pt x="f44" y="f195"/>
                    </a:cubicBezTo>
                    <a:cubicBezTo>
                      <a:pt x="f5" y="f225"/>
                      <a:pt x="f5" y="f225"/>
                      <a:pt x="f5" y="f225"/>
                    </a:cubicBezTo>
                    <a:cubicBezTo>
                      <a:pt x="f72" y="f152"/>
                      <a:pt x="f72" y="f152"/>
                      <a:pt x="f72" y="f152"/>
                    </a:cubicBezTo>
                    <a:cubicBezTo>
                      <a:pt x="f216" y="f196"/>
                      <a:pt x="f216" y="f196"/>
                      <a:pt x="f216" y="f196"/>
                    </a:cubicBezTo>
                    <a:cubicBezTo>
                      <a:pt x="f212" y="f150"/>
                      <a:pt x="f212" y="f150"/>
                      <a:pt x="f212" y="f150"/>
                    </a:cubicBezTo>
                    <a:cubicBezTo>
                      <a:pt x="f226" y="f196"/>
                      <a:pt x="f226" y="f196"/>
                      <a:pt x="f226" y="f196"/>
                    </a:cubicBezTo>
                    <a:cubicBezTo>
                      <a:pt x="f23" y="f57"/>
                      <a:pt x="f23" y="f57"/>
                      <a:pt x="f23" y="f57"/>
                    </a:cubicBezTo>
                    <a:cubicBezTo>
                      <a:pt x="f209" y="f57"/>
                      <a:pt x="f209" y="f57"/>
                      <a:pt x="f209" y="f57"/>
                    </a:cubicBezTo>
                    <a:cubicBezTo>
                      <a:pt x="f95" y="f55"/>
                      <a:pt x="f95" y="f55"/>
                      <a:pt x="f95" y="f55"/>
                    </a:cubicBezTo>
                    <a:cubicBezTo>
                      <a:pt x="f95" y="f55"/>
                      <a:pt x="f227" y="f54"/>
                      <a:pt x="f209" y="f228"/>
                    </a:cubicBezTo>
                    <a:cubicBezTo>
                      <a:pt x="f229" y="f228"/>
                      <a:pt x="f97" y="f228"/>
                      <a:pt x="f97" y="f228"/>
                    </a:cubicBezTo>
                    <a:cubicBezTo>
                      <a:pt x="f99" y="f140"/>
                      <a:pt x="f99" y="f140"/>
                      <a:pt x="f99" y="f140"/>
                    </a:cubicBezTo>
                    <a:cubicBezTo>
                      <a:pt x="f99" y="f52"/>
                      <a:pt x="f99" y="f52"/>
                      <a:pt x="f99" y="f52"/>
                    </a:cubicBezTo>
                    <a:cubicBezTo>
                      <a:pt x="f17" y="f50"/>
                      <a:pt x="f17" y="f50"/>
                      <a:pt x="f17" y="f50"/>
                    </a:cubicBezTo>
                    <a:cubicBezTo>
                      <a:pt x="f13" y="f46"/>
                      <a:pt x="f13" y="f46"/>
                      <a:pt x="f13" y="f46"/>
                    </a:cubicBezTo>
                    <a:cubicBezTo>
                      <a:pt x="f11" y="f48"/>
                      <a:pt x="f11" y="f48"/>
                      <a:pt x="f11" y="f48"/>
                    </a:cubicBezTo>
                    <a:cubicBezTo>
                      <a:pt x="f230" y="f231"/>
                      <a:pt x="f230" y="f231"/>
                      <a:pt x="f230" y="f231"/>
                    </a:cubicBezTo>
                    <a:cubicBezTo>
                      <a:pt x="f110" y="f52"/>
                      <a:pt x="f110" y="f52"/>
                      <a:pt x="f110" y="f52"/>
                    </a:cubicBezTo>
                    <a:cubicBezTo>
                      <a:pt x="f232" y="f45"/>
                      <a:pt x="f232" y="f45"/>
                      <a:pt x="f232" y="f45"/>
                    </a:cubicBezTo>
                    <a:cubicBezTo>
                      <a:pt x="f110" y="f137"/>
                      <a:pt x="f110" y="f137"/>
                      <a:pt x="f110" y="f137"/>
                    </a:cubicBezTo>
                    <a:cubicBezTo>
                      <a:pt x="f230" y="f43"/>
                      <a:pt x="f230" y="f43"/>
                      <a:pt x="f230" y="f43"/>
                    </a:cubicBezTo>
                    <a:cubicBezTo>
                      <a:pt x="f230" y="f43"/>
                      <a:pt x="f103" y="f136"/>
                      <a:pt x="f103" y="f233"/>
                    </a:cubicBezTo>
                    <a:cubicBezTo>
                      <a:pt x="f13" y="f134"/>
                      <a:pt x="f11" y="f36"/>
                      <a:pt x="f11" y="f36"/>
                    </a:cubicBezTo>
                    <a:cubicBezTo>
                      <a:pt x="f230" y="f234"/>
                      <a:pt x="f230" y="f234"/>
                      <a:pt x="f230" y="f234"/>
                    </a:cubicBezTo>
                    <a:cubicBezTo>
                      <a:pt x="f13" y="f235"/>
                      <a:pt x="f13" y="f235"/>
                      <a:pt x="f13" y="f235"/>
                    </a:cubicBezTo>
                    <a:cubicBezTo>
                      <a:pt x="f230" y="f119"/>
                      <a:pt x="f230" y="f119"/>
                      <a:pt x="f230" y="f119"/>
                    </a:cubicBezTo>
                    <a:cubicBezTo>
                      <a:pt x="f230" y="f28"/>
                      <a:pt x="f230" y="f28"/>
                      <a:pt x="f230" y="f28"/>
                    </a:cubicBezTo>
                    <a:cubicBezTo>
                      <a:pt x="f107" y="f200"/>
                      <a:pt x="f107" y="f200"/>
                      <a:pt x="f107" y="f200"/>
                    </a:cubicBezTo>
                    <a:cubicBezTo>
                      <a:pt x="f236" y="f20"/>
                      <a:pt x="f236" y="f20"/>
                      <a:pt x="f236" y="f20"/>
                    </a:cubicBezTo>
                    <a:cubicBezTo>
                      <a:pt x="f236" y="f237"/>
                      <a:pt x="f236" y="f237"/>
                      <a:pt x="f236" y="f237"/>
                    </a:cubicBezTo>
                    <a:cubicBezTo>
                      <a:pt x="f18" y="f110"/>
                      <a:pt x="f18" y="f110"/>
                      <a:pt x="f18" y="f110"/>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3" name="Freeform 17">
                <a:extLst>
                  <a:ext uri="{FF2B5EF4-FFF2-40B4-BE49-F238E27FC236}">
                    <a16:creationId xmlns:a16="http://schemas.microsoft.com/office/drawing/2014/main" id="{C5097851-CBFF-4C8D-B70F-04D99859E197}"/>
                  </a:ext>
                </a:extLst>
              </p:cNvPr>
              <p:cNvSpPr/>
              <p:nvPr/>
            </p:nvSpPr>
            <p:spPr>
              <a:xfrm>
                <a:off x="4429445" y="3446145"/>
                <a:ext cx="422544" cy="401842"/>
              </a:xfrm>
              <a:custGeom>
                <a:avLst/>
                <a:gdLst>
                  <a:gd name="f0" fmla="val 10800000"/>
                  <a:gd name="f1" fmla="val 5400000"/>
                  <a:gd name="f2" fmla="val 180"/>
                  <a:gd name="f3" fmla="val w"/>
                  <a:gd name="f4" fmla="val h"/>
                  <a:gd name="f5" fmla="val 0"/>
                  <a:gd name="f6" fmla="val 155"/>
                  <a:gd name="f7" fmla="val 152"/>
                  <a:gd name="f8" fmla="val 99"/>
                  <a:gd name="f9" fmla="val 100"/>
                  <a:gd name="f10" fmla="val 148"/>
                  <a:gd name="f11" fmla="val 103"/>
                  <a:gd name="f12" fmla="val 147"/>
                  <a:gd name="f13" fmla="val 104"/>
                  <a:gd name="f14" fmla="val 105"/>
                  <a:gd name="f15" fmla="val 146"/>
                  <a:gd name="f16" fmla="val 106"/>
                  <a:gd name="f17" fmla="val 107"/>
                  <a:gd name="f18" fmla="val 108"/>
                  <a:gd name="f19" fmla="val 110"/>
                  <a:gd name="f20" fmla="val 145"/>
                  <a:gd name="f21" fmla="val 109"/>
                  <a:gd name="f22" fmla="val 143"/>
                  <a:gd name="f23" fmla="val 141"/>
                  <a:gd name="f24" fmla="val 139"/>
                  <a:gd name="f25" fmla="val 137"/>
                  <a:gd name="f26" fmla="val 135"/>
                  <a:gd name="f27" fmla="val 132"/>
                  <a:gd name="f28" fmla="val 130"/>
                  <a:gd name="f29" fmla="val 111"/>
                  <a:gd name="f30" fmla="val 128"/>
                  <a:gd name="f31" fmla="val 112"/>
                  <a:gd name="f32" fmla="val 127"/>
                  <a:gd name="f33" fmla="val 113"/>
                  <a:gd name="f34" fmla="val 126"/>
                  <a:gd name="f35" fmla="val 123"/>
                  <a:gd name="f36" fmla="val 120"/>
                  <a:gd name="f37" fmla="val 119"/>
                  <a:gd name="f38" fmla="val 116"/>
                  <a:gd name="f39" fmla="val 117"/>
                  <a:gd name="f40" fmla="val 114"/>
                  <a:gd name="f41" fmla="val 118"/>
                  <a:gd name="f42" fmla="val 115"/>
                  <a:gd name="f43" fmla="val 102"/>
                  <a:gd name="f44" fmla="val 96"/>
                  <a:gd name="f45" fmla="val 94"/>
                  <a:gd name="f46" fmla="val 93"/>
                  <a:gd name="f47" fmla="val 89"/>
                  <a:gd name="f48" fmla="val 88"/>
                  <a:gd name="f49" fmla="val 84"/>
                  <a:gd name="f50" fmla="val 121"/>
                  <a:gd name="f51" fmla="val 95"/>
                  <a:gd name="f52" fmla="val 92"/>
                  <a:gd name="f53" fmla="val 124"/>
                  <a:gd name="f54" fmla="val 91"/>
                  <a:gd name="f55" fmla="val 122"/>
                  <a:gd name="f56" fmla="val 86"/>
                  <a:gd name="f57" fmla="val 125"/>
                  <a:gd name="f58" fmla="val 90"/>
                  <a:gd name="f59" fmla="val 129"/>
                  <a:gd name="f60" fmla="val 87"/>
                  <a:gd name="f61" fmla="val 131"/>
                  <a:gd name="f62" fmla="val 134"/>
                  <a:gd name="f63" fmla="val 136"/>
                  <a:gd name="f64" fmla="val 83"/>
                  <a:gd name="f65" fmla="val 144"/>
                  <a:gd name="f66" fmla="val 85"/>
                  <a:gd name="f67" fmla="val 150"/>
                  <a:gd name="f68" fmla="val 151"/>
                  <a:gd name="f69" fmla="val 82"/>
                  <a:gd name="f70" fmla="val 153"/>
                  <a:gd name="f71" fmla="val 81"/>
                  <a:gd name="f72" fmla="val 149"/>
                  <a:gd name="f73" fmla="val 79"/>
                  <a:gd name="f74" fmla="val 142"/>
                  <a:gd name="f75" fmla="val 78"/>
                  <a:gd name="f76" fmla="val 77"/>
                  <a:gd name="f77" fmla="val 76"/>
                  <a:gd name="f78" fmla="val 74"/>
                  <a:gd name="f79" fmla="val 73"/>
                  <a:gd name="f80" fmla="val 72"/>
                  <a:gd name="f81" fmla="val 70"/>
                  <a:gd name="f82" fmla="val 69"/>
                  <a:gd name="f83" fmla="val 65"/>
                  <a:gd name="f84" fmla="val 63"/>
                  <a:gd name="f85" fmla="val 64"/>
                  <a:gd name="f86" fmla="val 62"/>
                  <a:gd name="f87" fmla="val 133"/>
                  <a:gd name="f88" fmla="val 61"/>
                  <a:gd name="f89" fmla="val 60"/>
                  <a:gd name="f90" fmla="val 59"/>
                  <a:gd name="f91" fmla="val 58"/>
                  <a:gd name="f92" fmla="val 57"/>
                  <a:gd name="f93" fmla="val 54"/>
                  <a:gd name="f94" fmla="val 53"/>
                  <a:gd name="f95" fmla="val 52"/>
                  <a:gd name="f96" fmla="val 50"/>
                  <a:gd name="f97" fmla="val 48"/>
                  <a:gd name="f98" fmla="val 47"/>
                  <a:gd name="f99" fmla="val 46"/>
                  <a:gd name="f100" fmla="val 42"/>
                  <a:gd name="f101" fmla="val 41"/>
                  <a:gd name="f102" fmla="val 44"/>
                  <a:gd name="f103" fmla="val 45"/>
                  <a:gd name="f104" fmla="val 38"/>
                  <a:gd name="f105" fmla="val 39"/>
                  <a:gd name="f106" fmla="val 35"/>
                  <a:gd name="f107" fmla="val 34"/>
                  <a:gd name="f108" fmla="val 32"/>
                  <a:gd name="f109" fmla="val 29"/>
                  <a:gd name="f110" fmla="val 27"/>
                  <a:gd name="f111" fmla="val 26"/>
                  <a:gd name="f112" fmla="val 101"/>
                  <a:gd name="f113" fmla="val 24"/>
                  <a:gd name="f114" fmla="val 22"/>
                  <a:gd name="f115" fmla="val 21"/>
                  <a:gd name="f116" fmla="val 18"/>
                  <a:gd name="f117" fmla="val 17"/>
                  <a:gd name="f118" fmla="val 97"/>
                  <a:gd name="f119" fmla="val 16"/>
                  <a:gd name="f120" fmla="val 15"/>
                  <a:gd name="f121" fmla="val 14"/>
                  <a:gd name="f122" fmla="val 12"/>
                  <a:gd name="f123" fmla="val 13"/>
                  <a:gd name="f124" fmla="val 8"/>
                  <a:gd name="f125" fmla="val 80"/>
                  <a:gd name="f126" fmla="val 9"/>
                  <a:gd name="f127" fmla="val 75"/>
                  <a:gd name="f128" fmla="val 71"/>
                  <a:gd name="f129" fmla="val 11"/>
                  <a:gd name="f130" fmla="val 68"/>
                  <a:gd name="f131" fmla="val 10"/>
                  <a:gd name="f132" fmla="val 66"/>
                  <a:gd name="f133" fmla="val 7"/>
                  <a:gd name="f134" fmla="val 56"/>
                  <a:gd name="f135" fmla="val 55"/>
                  <a:gd name="f136" fmla="val 6"/>
                  <a:gd name="f137" fmla="val 49"/>
                  <a:gd name="f138" fmla="val 5"/>
                  <a:gd name="f139" fmla="val 4"/>
                  <a:gd name="f140" fmla="val 3"/>
                  <a:gd name="f141" fmla="val 43"/>
                  <a:gd name="f142" fmla="val 2"/>
                  <a:gd name="f143" fmla="val 40"/>
                  <a:gd name="f144" fmla="val 37"/>
                  <a:gd name="f145" fmla="val 1"/>
                  <a:gd name="f146" fmla="val 33"/>
                  <a:gd name="f147" fmla="val 30"/>
                  <a:gd name="f148" fmla="val 28"/>
                  <a:gd name="f149" fmla="val 25"/>
                  <a:gd name="f150" fmla="val 20"/>
                  <a:gd name="f151" fmla="val 19"/>
                  <a:gd name="f152" fmla="val 23"/>
                  <a:gd name="f153" fmla="val 31"/>
                  <a:gd name="f154" fmla="val 36"/>
                  <a:gd name="f155" fmla="val 51"/>
                  <a:gd name="f156" fmla="val 67"/>
                  <a:gd name="f157" fmla="val 98"/>
                  <a:gd name="f158" fmla="val 140"/>
                  <a:gd name="f159" fmla="+- 0 0 -90"/>
                  <a:gd name="f160" fmla="*/ f3 1 155"/>
                  <a:gd name="f161" fmla="*/ f4 1 152"/>
                  <a:gd name="f162" fmla="val f5"/>
                  <a:gd name="f163" fmla="val f6"/>
                  <a:gd name="f164" fmla="val f7"/>
                  <a:gd name="f165" fmla="*/ f159 f0 1"/>
                  <a:gd name="f166" fmla="+- f164 0 f162"/>
                  <a:gd name="f167" fmla="+- f163 0 f162"/>
                  <a:gd name="f168" fmla="*/ f165 1 f2"/>
                  <a:gd name="f169" fmla="*/ f167 1 155"/>
                  <a:gd name="f170" fmla="*/ f166 1 152"/>
                  <a:gd name="f171" fmla="*/ 110 f167 1"/>
                  <a:gd name="f172" fmla="*/ 145 f166 1"/>
                  <a:gd name="f173" fmla="*/ 107 f167 1"/>
                  <a:gd name="f174" fmla="*/ 137 f166 1"/>
                  <a:gd name="f175" fmla="*/ 112 f167 1"/>
                  <a:gd name="f176" fmla="*/ 127 f166 1"/>
                  <a:gd name="f177" fmla="*/ 117 f167 1"/>
                  <a:gd name="f178" fmla="*/ 116 f166 1"/>
                  <a:gd name="f179" fmla="*/ 115 f167 1"/>
                  <a:gd name="f180" fmla="*/ 104 f166 1"/>
                  <a:gd name="f181" fmla="*/ 114 f167 1"/>
                  <a:gd name="f182" fmla="*/ 88 f166 1"/>
                  <a:gd name="f183" fmla="*/ 123 f167 1"/>
                  <a:gd name="f184" fmla="*/ 92 f166 1"/>
                  <a:gd name="f185" fmla="*/ 128 f167 1"/>
                  <a:gd name="f186" fmla="*/ 90 f166 1"/>
                  <a:gd name="f187" fmla="*/ 136 f167 1"/>
                  <a:gd name="f188" fmla="*/ 143 f167 1"/>
                  <a:gd name="f189" fmla="*/ 86 f166 1"/>
                  <a:gd name="f190" fmla="*/ 155 f167 1"/>
                  <a:gd name="f191" fmla="*/ 83 f166 1"/>
                  <a:gd name="f192" fmla="*/ 77 f166 1"/>
                  <a:gd name="f193" fmla="*/ 141 f167 1"/>
                  <a:gd name="f194" fmla="*/ 63 f166 1"/>
                  <a:gd name="f195" fmla="*/ 131 f167 1"/>
                  <a:gd name="f196" fmla="*/ 62 f166 1"/>
                  <a:gd name="f197" fmla="*/ 125 f167 1"/>
                  <a:gd name="f198" fmla="*/ 54 f166 1"/>
                  <a:gd name="f199" fmla="*/ 122 f167 1"/>
                  <a:gd name="f200" fmla="*/ 48 f166 1"/>
                  <a:gd name="f201" fmla="*/ 116 f167 1"/>
                  <a:gd name="f202" fmla="*/ 44 f166 1"/>
                  <a:gd name="f203" fmla="*/ 108 f167 1"/>
                  <a:gd name="f204" fmla="*/ 38 f166 1"/>
                  <a:gd name="f205" fmla="*/ 103 f167 1"/>
                  <a:gd name="f206" fmla="*/ 32 f166 1"/>
                  <a:gd name="f207" fmla="*/ 100 f167 1"/>
                  <a:gd name="f208" fmla="*/ 21 f166 1"/>
                  <a:gd name="f209" fmla="*/ 94 f167 1"/>
                  <a:gd name="f210" fmla="*/ 12 f166 1"/>
                  <a:gd name="f211" fmla="*/ 83 f167 1"/>
                  <a:gd name="f212" fmla="*/ 70 f167 1"/>
                  <a:gd name="f213" fmla="*/ 11 f166 1"/>
                  <a:gd name="f214" fmla="*/ 66 f167 1"/>
                  <a:gd name="f215" fmla="*/ 9 f166 1"/>
                  <a:gd name="f216" fmla="*/ 65 f167 1"/>
                  <a:gd name="f217" fmla="*/ 59 f167 1"/>
                  <a:gd name="f218" fmla="*/ 10 f166 1"/>
                  <a:gd name="f219" fmla="*/ 54 f167 1"/>
                  <a:gd name="f220" fmla="*/ 7 f166 1"/>
                  <a:gd name="f221" fmla="*/ 44 f167 1"/>
                  <a:gd name="f222" fmla="*/ 3 f166 1"/>
                  <a:gd name="f223" fmla="*/ 34 f167 1"/>
                  <a:gd name="f224" fmla="*/ 2 f166 1"/>
                  <a:gd name="f225" fmla="*/ 28 f167 1"/>
                  <a:gd name="f226" fmla="*/ 24 f167 1"/>
                  <a:gd name="f227" fmla="*/ 16 f167 1"/>
                  <a:gd name="f228" fmla="*/ 9 f167 1"/>
                  <a:gd name="f229" fmla="*/ 14 f166 1"/>
                  <a:gd name="f230" fmla="*/ 8 f167 1"/>
                  <a:gd name="f231" fmla="*/ 19 f166 1"/>
                  <a:gd name="f232" fmla="*/ 0 f167 1"/>
                  <a:gd name="f233" fmla="*/ 22 f166 1"/>
                  <a:gd name="f234" fmla="*/ 10 f167 1"/>
                  <a:gd name="f235" fmla="*/ 24 f166 1"/>
                  <a:gd name="f236" fmla="*/ 20 f167 1"/>
                  <a:gd name="f237" fmla="*/ 27 f166 1"/>
                  <a:gd name="f238" fmla="*/ 26 f167 1"/>
                  <a:gd name="f239" fmla="*/ 33 f166 1"/>
                  <a:gd name="f240" fmla="*/ 29 f167 1"/>
                  <a:gd name="f241" fmla="*/ 37 f166 1"/>
                  <a:gd name="f242" fmla="*/ 32 f167 1"/>
                  <a:gd name="f243" fmla="*/ 42 f166 1"/>
                  <a:gd name="f244" fmla="*/ 38 f167 1"/>
                  <a:gd name="f245" fmla="*/ 49 f166 1"/>
                  <a:gd name="f246" fmla="*/ 50 f167 1"/>
                  <a:gd name="f247" fmla="*/ 61 f166 1"/>
                  <a:gd name="f248" fmla="*/ 63 f167 1"/>
                  <a:gd name="f249" fmla="*/ 71 f166 1"/>
                  <a:gd name="f250" fmla="*/ 76 f167 1"/>
                  <a:gd name="f251" fmla="*/ 82 f166 1"/>
                  <a:gd name="f252" fmla="*/ 94 f166 1"/>
                  <a:gd name="f253" fmla="*/ 86 f167 1"/>
                  <a:gd name="f254" fmla="*/ 85 f167 1"/>
                  <a:gd name="f255" fmla="*/ 112 f166 1"/>
                  <a:gd name="f256" fmla="*/ 122 f166 1"/>
                  <a:gd name="f257" fmla="*/ 91 f167 1"/>
                  <a:gd name="f258" fmla="*/ 135 f166 1"/>
                  <a:gd name="f259" fmla="*/ 144 f166 1"/>
                  <a:gd name="f260" fmla="*/ 97 f167 1"/>
                  <a:gd name="f261" fmla="*/ 150 f166 1"/>
                  <a:gd name="f262" fmla="+- f168 0 f1"/>
                  <a:gd name="f263" fmla="*/ f171 1 155"/>
                  <a:gd name="f264" fmla="*/ f172 1 152"/>
                  <a:gd name="f265" fmla="*/ f173 1 155"/>
                  <a:gd name="f266" fmla="*/ f174 1 152"/>
                  <a:gd name="f267" fmla="*/ f175 1 155"/>
                  <a:gd name="f268" fmla="*/ f176 1 152"/>
                  <a:gd name="f269" fmla="*/ f177 1 155"/>
                  <a:gd name="f270" fmla="*/ f178 1 152"/>
                  <a:gd name="f271" fmla="*/ f179 1 155"/>
                  <a:gd name="f272" fmla="*/ f180 1 152"/>
                  <a:gd name="f273" fmla="*/ f181 1 155"/>
                  <a:gd name="f274" fmla="*/ f182 1 152"/>
                  <a:gd name="f275" fmla="*/ f183 1 155"/>
                  <a:gd name="f276" fmla="*/ f184 1 152"/>
                  <a:gd name="f277" fmla="*/ f185 1 155"/>
                  <a:gd name="f278" fmla="*/ f186 1 152"/>
                  <a:gd name="f279" fmla="*/ f187 1 155"/>
                  <a:gd name="f280" fmla="*/ f188 1 155"/>
                  <a:gd name="f281" fmla="*/ f189 1 152"/>
                  <a:gd name="f282" fmla="*/ f190 1 155"/>
                  <a:gd name="f283" fmla="*/ f191 1 152"/>
                  <a:gd name="f284" fmla="*/ f192 1 152"/>
                  <a:gd name="f285" fmla="*/ f193 1 155"/>
                  <a:gd name="f286" fmla="*/ f194 1 152"/>
                  <a:gd name="f287" fmla="*/ f195 1 155"/>
                  <a:gd name="f288" fmla="*/ f196 1 152"/>
                  <a:gd name="f289" fmla="*/ f197 1 155"/>
                  <a:gd name="f290" fmla="*/ f198 1 152"/>
                  <a:gd name="f291" fmla="*/ f199 1 155"/>
                  <a:gd name="f292" fmla="*/ f200 1 152"/>
                  <a:gd name="f293" fmla="*/ f201 1 155"/>
                  <a:gd name="f294" fmla="*/ f202 1 152"/>
                  <a:gd name="f295" fmla="*/ f203 1 155"/>
                  <a:gd name="f296" fmla="*/ f204 1 152"/>
                  <a:gd name="f297" fmla="*/ f205 1 155"/>
                  <a:gd name="f298" fmla="*/ f206 1 152"/>
                  <a:gd name="f299" fmla="*/ f207 1 155"/>
                  <a:gd name="f300" fmla="*/ f208 1 152"/>
                  <a:gd name="f301" fmla="*/ f209 1 155"/>
                  <a:gd name="f302" fmla="*/ f210 1 152"/>
                  <a:gd name="f303" fmla="*/ f211 1 155"/>
                  <a:gd name="f304" fmla="*/ f212 1 155"/>
                  <a:gd name="f305" fmla="*/ f213 1 152"/>
                  <a:gd name="f306" fmla="*/ f214 1 155"/>
                  <a:gd name="f307" fmla="*/ f215 1 152"/>
                  <a:gd name="f308" fmla="*/ f216 1 155"/>
                  <a:gd name="f309" fmla="*/ f217 1 155"/>
                  <a:gd name="f310" fmla="*/ f218 1 152"/>
                  <a:gd name="f311" fmla="*/ f219 1 155"/>
                  <a:gd name="f312" fmla="*/ f220 1 152"/>
                  <a:gd name="f313" fmla="*/ f221 1 155"/>
                  <a:gd name="f314" fmla="*/ f222 1 152"/>
                  <a:gd name="f315" fmla="*/ f223 1 155"/>
                  <a:gd name="f316" fmla="*/ f224 1 152"/>
                  <a:gd name="f317" fmla="*/ f225 1 155"/>
                  <a:gd name="f318" fmla="*/ f226 1 155"/>
                  <a:gd name="f319" fmla="*/ f227 1 155"/>
                  <a:gd name="f320" fmla="*/ f228 1 155"/>
                  <a:gd name="f321" fmla="*/ f229 1 152"/>
                  <a:gd name="f322" fmla="*/ f230 1 155"/>
                  <a:gd name="f323" fmla="*/ f231 1 152"/>
                  <a:gd name="f324" fmla="*/ f232 1 155"/>
                  <a:gd name="f325" fmla="*/ f233 1 152"/>
                  <a:gd name="f326" fmla="*/ f234 1 155"/>
                  <a:gd name="f327" fmla="*/ f235 1 152"/>
                  <a:gd name="f328" fmla="*/ f236 1 155"/>
                  <a:gd name="f329" fmla="*/ f237 1 152"/>
                  <a:gd name="f330" fmla="*/ f238 1 155"/>
                  <a:gd name="f331" fmla="*/ f239 1 152"/>
                  <a:gd name="f332" fmla="*/ f240 1 155"/>
                  <a:gd name="f333" fmla="*/ f241 1 152"/>
                  <a:gd name="f334" fmla="*/ f242 1 155"/>
                  <a:gd name="f335" fmla="*/ f243 1 152"/>
                  <a:gd name="f336" fmla="*/ f244 1 155"/>
                  <a:gd name="f337" fmla="*/ f245 1 152"/>
                  <a:gd name="f338" fmla="*/ f246 1 155"/>
                  <a:gd name="f339" fmla="*/ f247 1 152"/>
                  <a:gd name="f340" fmla="*/ f248 1 155"/>
                  <a:gd name="f341" fmla="*/ f249 1 152"/>
                  <a:gd name="f342" fmla="*/ f250 1 155"/>
                  <a:gd name="f343" fmla="*/ f251 1 152"/>
                  <a:gd name="f344" fmla="*/ f252 1 152"/>
                  <a:gd name="f345" fmla="*/ f253 1 155"/>
                  <a:gd name="f346" fmla="*/ f254 1 155"/>
                  <a:gd name="f347" fmla="*/ f255 1 152"/>
                  <a:gd name="f348" fmla="*/ f256 1 152"/>
                  <a:gd name="f349" fmla="*/ f257 1 155"/>
                  <a:gd name="f350" fmla="*/ f258 1 152"/>
                  <a:gd name="f351" fmla="*/ f259 1 152"/>
                  <a:gd name="f352" fmla="*/ f260 1 155"/>
                  <a:gd name="f353" fmla="*/ f261 1 152"/>
                  <a:gd name="f354" fmla="*/ 0 1 f169"/>
                  <a:gd name="f355" fmla="*/ f163 1 f169"/>
                  <a:gd name="f356" fmla="*/ 0 1 f170"/>
                  <a:gd name="f357" fmla="*/ f164 1 f170"/>
                  <a:gd name="f358" fmla="*/ f263 1 f169"/>
                  <a:gd name="f359" fmla="*/ f264 1 f170"/>
                  <a:gd name="f360" fmla="*/ f265 1 f169"/>
                  <a:gd name="f361" fmla="*/ f266 1 f170"/>
                  <a:gd name="f362" fmla="*/ f267 1 f169"/>
                  <a:gd name="f363" fmla="*/ f268 1 f170"/>
                  <a:gd name="f364" fmla="*/ f269 1 f169"/>
                  <a:gd name="f365" fmla="*/ f270 1 f170"/>
                  <a:gd name="f366" fmla="*/ f271 1 f169"/>
                  <a:gd name="f367" fmla="*/ f272 1 f170"/>
                  <a:gd name="f368" fmla="*/ f273 1 f169"/>
                  <a:gd name="f369" fmla="*/ f274 1 f170"/>
                  <a:gd name="f370" fmla="*/ f275 1 f169"/>
                  <a:gd name="f371" fmla="*/ f276 1 f170"/>
                  <a:gd name="f372" fmla="*/ f277 1 f169"/>
                  <a:gd name="f373" fmla="*/ f278 1 f170"/>
                  <a:gd name="f374" fmla="*/ f279 1 f169"/>
                  <a:gd name="f375" fmla="*/ f280 1 f169"/>
                  <a:gd name="f376" fmla="*/ f281 1 f170"/>
                  <a:gd name="f377" fmla="*/ f282 1 f169"/>
                  <a:gd name="f378" fmla="*/ f283 1 f170"/>
                  <a:gd name="f379" fmla="*/ f284 1 f170"/>
                  <a:gd name="f380" fmla="*/ f285 1 f169"/>
                  <a:gd name="f381" fmla="*/ f286 1 f170"/>
                  <a:gd name="f382" fmla="*/ f287 1 f169"/>
                  <a:gd name="f383" fmla="*/ f288 1 f170"/>
                  <a:gd name="f384" fmla="*/ f289 1 f169"/>
                  <a:gd name="f385" fmla="*/ f290 1 f170"/>
                  <a:gd name="f386" fmla="*/ f291 1 f169"/>
                  <a:gd name="f387" fmla="*/ f292 1 f170"/>
                  <a:gd name="f388" fmla="*/ f293 1 f169"/>
                  <a:gd name="f389" fmla="*/ f294 1 f170"/>
                  <a:gd name="f390" fmla="*/ f295 1 f169"/>
                  <a:gd name="f391" fmla="*/ f296 1 f170"/>
                  <a:gd name="f392" fmla="*/ f297 1 f169"/>
                  <a:gd name="f393" fmla="*/ f298 1 f170"/>
                  <a:gd name="f394" fmla="*/ f299 1 f169"/>
                  <a:gd name="f395" fmla="*/ f300 1 f170"/>
                  <a:gd name="f396" fmla="*/ f301 1 f169"/>
                  <a:gd name="f397" fmla="*/ f302 1 f170"/>
                  <a:gd name="f398" fmla="*/ f303 1 f169"/>
                  <a:gd name="f399" fmla="*/ f304 1 f169"/>
                  <a:gd name="f400" fmla="*/ f305 1 f170"/>
                  <a:gd name="f401" fmla="*/ f306 1 f169"/>
                  <a:gd name="f402" fmla="*/ f307 1 f170"/>
                  <a:gd name="f403" fmla="*/ f308 1 f169"/>
                  <a:gd name="f404" fmla="*/ f309 1 f169"/>
                  <a:gd name="f405" fmla="*/ f310 1 f170"/>
                  <a:gd name="f406" fmla="*/ f311 1 f169"/>
                  <a:gd name="f407" fmla="*/ f312 1 f170"/>
                  <a:gd name="f408" fmla="*/ f313 1 f169"/>
                  <a:gd name="f409" fmla="*/ f314 1 f170"/>
                  <a:gd name="f410" fmla="*/ f315 1 f169"/>
                  <a:gd name="f411" fmla="*/ f316 1 f170"/>
                  <a:gd name="f412" fmla="*/ f317 1 f169"/>
                  <a:gd name="f413" fmla="*/ f318 1 f169"/>
                  <a:gd name="f414" fmla="*/ f319 1 f169"/>
                  <a:gd name="f415" fmla="*/ f320 1 f169"/>
                  <a:gd name="f416" fmla="*/ f321 1 f170"/>
                  <a:gd name="f417" fmla="*/ f322 1 f169"/>
                  <a:gd name="f418" fmla="*/ f323 1 f170"/>
                  <a:gd name="f419" fmla="*/ f324 1 f169"/>
                  <a:gd name="f420" fmla="*/ f325 1 f170"/>
                  <a:gd name="f421" fmla="*/ f326 1 f169"/>
                  <a:gd name="f422" fmla="*/ f327 1 f170"/>
                  <a:gd name="f423" fmla="*/ f328 1 f169"/>
                  <a:gd name="f424" fmla="*/ f329 1 f170"/>
                  <a:gd name="f425" fmla="*/ f330 1 f169"/>
                  <a:gd name="f426" fmla="*/ f331 1 f170"/>
                  <a:gd name="f427" fmla="*/ f332 1 f169"/>
                  <a:gd name="f428" fmla="*/ f333 1 f170"/>
                  <a:gd name="f429" fmla="*/ f334 1 f169"/>
                  <a:gd name="f430" fmla="*/ f335 1 f170"/>
                  <a:gd name="f431" fmla="*/ f336 1 f169"/>
                  <a:gd name="f432" fmla="*/ f337 1 f170"/>
                  <a:gd name="f433" fmla="*/ f338 1 f169"/>
                  <a:gd name="f434" fmla="*/ f339 1 f170"/>
                  <a:gd name="f435" fmla="*/ f340 1 f169"/>
                  <a:gd name="f436" fmla="*/ f341 1 f170"/>
                  <a:gd name="f437" fmla="*/ f342 1 f169"/>
                  <a:gd name="f438" fmla="*/ f343 1 f170"/>
                  <a:gd name="f439" fmla="*/ f344 1 f170"/>
                  <a:gd name="f440" fmla="*/ f345 1 f169"/>
                  <a:gd name="f441" fmla="*/ f346 1 f169"/>
                  <a:gd name="f442" fmla="*/ f347 1 f170"/>
                  <a:gd name="f443" fmla="*/ f348 1 f170"/>
                  <a:gd name="f444" fmla="*/ f349 1 f169"/>
                  <a:gd name="f445" fmla="*/ f350 1 f170"/>
                  <a:gd name="f446" fmla="*/ f351 1 f170"/>
                  <a:gd name="f447" fmla="*/ f352 1 f169"/>
                  <a:gd name="f448" fmla="*/ f353 1 f170"/>
                  <a:gd name="f449" fmla="*/ f354 f160 1"/>
                  <a:gd name="f450" fmla="*/ f355 f160 1"/>
                  <a:gd name="f451" fmla="*/ f357 f161 1"/>
                  <a:gd name="f452" fmla="*/ f356 f161 1"/>
                  <a:gd name="f453" fmla="*/ f358 f160 1"/>
                  <a:gd name="f454" fmla="*/ f359 f161 1"/>
                  <a:gd name="f455" fmla="*/ f360 f160 1"/>
                  <a:gd name="f456" fmla="*/ f361 f161 1"/>
                  <a:gd name="f457" fmla="*/ f362 f160 1"/>
                  <a:gd name="f458" fmla="*/ f363 f161 1"/>
                  <a:gd name="f459" fmla="*/ f364 f160 1"/>
                  <a:gd name="f460" fmla="*/ f365 f161 1"/>
                  <a:gd name="f461" fmla="*/ f366 f160 1"/>
                  <a:gd name="f462" fmla="*/ f367 f161 1"/>
                  <a:gd name="f463" fmla="*/ f368 f160 1"/>
                  <a:gd name="f464" fmla="*/ f369 f161 1"/>
                  <a:gd name="f465" fmla="*/ f370 f160 1"/>
                  <a:gd name="f466" fmla="*/ f371 f161 1"/>
                  <a:gd name="f467" fmla="*/ f372 f160 1"/>
                  <a:gd name="f468" fmla="*/ f373 f161 1"/>
                  <a:gd name="f469" fmla="*/ f374 f160 1"/>
                  <a:gd name="f470" fmla="*/ f375 f160 1"/>
                  <a:gd name="f471" fmla="*/ f376 f161 1"/>
                  <a:gd name="f472" fmla="*/ f377 f160 1"/>
                  <a:gd name="f473" fmla="*/ f378 f161 1"/>
                  <a:gd name="f474" fmla="*/ f379 f161 1"/>
                  <a:gd name="f475" fmla="*/ f380 f160 1"/>
                  <a:gd name="f476" fmla="*/ f381 f161 1"/>
                  <a:gd name="f477" fmla="*/ f382 f160 1"/>
                  <a:gd name="f478" fmla="*/ f383 f161 1"/>
                  <a:gd name="f479" fmla="*/ f384 f160 1"/>
                  <a:gd name="f480" fmla="*/ f385 f161 1"/>
                  <a:gd name="f481" fmla="*/ f386 f160 1"/>
                  <a:gd name="f482" fmla="*/ f387 f161 1"/>
                  <a:gd name="f483" fmla="*/ f388 f160 1"/>
                  <a:gd name="f484" fmla="*/ f389 f161 1"/>
                  <a:gd name="f485" fmla="*/ f390 f160 1"/>
                  <a:gd name="f486" fmla="*/ f391 f161 1"/>
                  <a:gd name="f487" fmla="*/ f392 f160 1"/>
                  <a:gd name="f488" fmla="*/ f393 f161 1"/>
                  <a:gd name="f489" fmla="*/ f394 f160 1"/>
                  <a:gd name="f490" fmla="*/ f395 f161 1"/>
                  <a:gd name="f491" fmla="*/ f396 f160 1"/>
                  <a:gd name="f492" fmla="*/ f397 f161 1"/>
                  <a:gd name="f493" fmla="*/ f398 f160 1"/>
                  <a:gd name="f494" fmla="*/ f399 f160 1"/>
                  <a:gd name="f495" fmla="*/ f400 f161 1"/>
                  <a:gd name="f496" fmla="*/ f401 f160 1"/>
                  <a:gd name="f497" fmla="*/ f402 f161 1"/>
                  <a:gd name="f498" fmla="*/ f403 f160 1"/>
                  <a:gd name="f499" fmla="*/ f404 f160 1"/>
                  <a:gd name="f500" fmla="*/ f405 f161 1"/>
                  <a:gd name="f501" fmla="*/ f406 f160 1"/>
                  <a:gd name="f502" fmla="*/ f407 f161 1"/>
                  <a:gd name="f503" fmla="*/ f408 f160 1"/>
                  <a:gd name="f504" fmla="*/ f409 f161 1"/>
                  <a:gd name="f505" fmla="*/ f410 f160 1"/>
                  <a:gd name="f506" fmla="*/ f411 f161 1"/>
                  <a:gd name="f507" fmla="*/ f412 f160 1"/>
                  <a:gd name="f508" fmla="*/ f413 f160 1"/>
                  <a:gd name="f509" fmla="*/ f414 f160 1"/>
                  <a:gd name="f510" fmla="*/ f415 f160 1"/>
                  <a:gd name="f511" fmla="*/ f416 f161 1"/>
                  <a:gd name="f512" fmla="*/ f417 f160 1"/>
                  <a:gd name="f513" fmla="*/ f418 f161 1"/>
                  <a:gd name="f514" fmla="*/ f419 f160 1"/>
                  <a:gd name="f515" fmla="*/ f420 f161 1"/>
                  <a:gd name="f516" fmla="*/ f421 f160 1"/>
                  <a:gd name="f517" fmla="*/ f422 f161 1"/>
                  <a:gd name="f518" fmla="*/ f423 f160 1"/>
                  <a:gd name="f519" fmla="*/ f424 f161 1"/>
                  <a:gd name="f520" fmla="*/ f425 f160 1"/>
                  <a:gd name="f521" fmla="*/ f426 f161 1"/>
                  <a:gd name="f522" fmla="*/ f427 f160 1"/>
                  <a:gd name="f523" fmla="*/ f428 f161 1"/>
                  <a:gd name="f524" fmla="*/ f429 f160 1"/>
                  <a:gd name="f525" fmla="*/ f430 f161 1"/>
                  <a:gd name="f526" fmla="*/ f431 f160 1"/>
                  <a:gd name="f527" fmla="*/ f432 f161 1"/>
                  <a:gd name="f528" fmla="*/ f433 f160 1"/>
                  <a:gd name="f529" fmla="*/ f434 f161 1"/>
                  <a:gd name="f530" fmla="*/ f435 f160 1"/>
                  <a:gd name="f531" fmla="*/ f436 f161 1"/>
                  <a:gd name="f532" fmla="*/ f437 f160 1"/>
                  <a:gd name="f533" fmla="*/ f438 f161 1"/>
                  <a:gd name="f534" fmla="*/ f439 f161 1"/>
                  <a:gd name="f535" fmla="*/ f440 f160 1"/>
                  <a:gd name="f536" fmla="*/ f441 f160 1"/>
                  <a:gd name="f537" fmla="*/ f442 f161 1"/>
                  <a:gd name="f538" fmla="*/ f443 f161 1"/>
                  <a:gd name="f539" fmla="*/ f444 f160 1"/>
                  <a:gd name="f540" fmla="*/ f445 f161 1"/>
                  <a:gd name="f541" fmla="*/ f446 f161 1"/>
                  <a:gd name="f542" fmla="*/ f447 f160 1"/>
                  <a:gd name="f543" fmla="*/ f448 f161 1"/>
                </a:gdLst>
                <a:ahLst/>
                <a:cxnLst>
                  <a:cxn ang="3cd4">
                    <a:pos x="hc" y="t"/>
                  </a:cxn>
                  <a:cxn ang="0">
                    <a:pos x="r" y="vc"/>
                  </a:cxn>
                  <a:cxn ang="cd4">
                    <a:pos x="hc" y="b"/>
                  </a:cxn>
                  <a:cxn ang="cd2">
                    <a:pos x="l" y="vc"/>
                  </a:cxn>
                  <a:cxn ang="f262">
                    <a:pos x="f453" y="f454"/>
                  </a:cxn>
                  <a:cxn ang="f262">
                    <a:pos x="f455" y="f456"/>
                  </a:cxn>
                  <a:cxn ang="f262">
                    <a:pos x="f457" y="f458"/>
                  </a:cxn>
                  <a:cxn ang="f262">
                    <a:pos x="f459" y="f460"/>
                  </a:cxn>
                  <a:cxn ang="f262">
                    <a:pos x="f461" y="f462"/>
                  </a:cxn>
                  <a:cxn ang="f262">
                    <a:pos x="f463" y="f464"/>
                  </a:cxn>
                  <a:cxn ang="f262">
                    <a:pos x="f465" y="f466"/>
                  </a:cxn>
                  <a:cxn ang="f262">
                    <a:pos x="f467" y="f468"/>
                  </a:cxn>
                  <a:cxn ang="f262">
                    <a:pos x="f469" y="f468"/>
                  </a:cxn>
                  <a:cxn ang="f262">
                    <a:pos x="f470" y="f471"/>
                  </a:cxn>
                  <a:cxn ang="f262">
                    <a:pos x="f472" y="f473"/>
                  </a:cxn>
                  <a:cxn ang="f262">
                    <a:pos x="f470" y="f474"/>
                  </a:cxn>
                  <a:cxn ang="f262">
                    <a:pos x="f475" y="f476"/>
                  </a:cxn>
                  <a:cxn ang="f262">
                    <a:pos x="f477" y="f478"/>
                  </a:cxn>
                  <a:cxn ang="f262">
                    <a:pos x="f479" y="f480"/>
                  </a:cxn>
                  <a:cxn ang="f262">
                    <a:pos x="f481" y="f482"/>
                  </a:cxn>
                  <a:cxn ang="f262">
                    <a:pos x="f483" y="f484"/>
                  </a:cxn>
                  <a:cxn ang="f262">
                    <a:pos x="f485" y="f486"/>
                  </a:cxn>
                  <a:cxn ang="f262">
                    <a:pos x="f487" y="f488"/>
                  </a:cxn>
                  <a:cxn ang="f262">
                    <a:pos x="f489" y="f490"/>
                  </a:cxn>
                  <a:cxn ang="f262">
                    <a:pos x="f491" y="f492"/>
                  </a:cxn>
                  <a:cxn ang="f262">
                    <a:pos x="f493" y="f492"/>
                  </a:cxn>
                  <a:cxn ang="f262">
                    <a:pos x="f494" y="f495"/>
                  </a:cxn>
                  <a:cxn ang="f262">
                    <a:pos x="f496" y="f497"/>
                  </a:cxn>
                  <a:cxn ang="f262">
                    <a:pos x="f498" y="f497"/>
                  </a:cxn>
                  <a:cxn ang="f262">
                    <a:pos x="f499" y="f500"/>
                  </a:cxn>
                  <a:cxn ang="f262">
                    <a:pos x="f501" y="f502"/>
                  </a:cxn>
                  <a:cxn ang="f262">
                    <a:pos x="f503" y="f504"/>
                  </a:cxn>
                  <a:cxn ang="f262">
                    <a:pos x="f505" y="f506"/>
                  </a:cxn>
                  <a:cxn ang="f262">
                    <a:pos x="f507" y="f502"/>
                  </a:cxn>
                  <a:cxn ang="f262">
                    <a:pos x="f508" y="f500"/>
                  </a:cxn>
                  <a:cxn ang="f262">
                    <a:pos x="f509" y="f492"/>
                  </a:cxn>
                  <a:cxn ang="f262">
                    <a:pos x="f510" y="f511"/>
                  </a:cxn>
                  <a:cxn ang="f262">
                    <a:pos x="f512" y="f513"/>
                  </a:cxn>
                  <a:cxn ang="f262">
                    <a:pos x="f514" y="f515"/>
                  </a:cxn>
                  <a:cxn ang="f262">
                    <a:pos x="f516" y="f515"/>
                  </a:cxn>
                  <a:cxn ang="f262">
                    <a:pos x="f509" y="f517"/>
                  </a:cxn>
                  <a:cxn ang="f262">
                    <a:pos x="f518" y="f519"/>
                  </a:cxn>
                  <a:cxn ang="f262">
                    <a:pos x="f520" y="f521"/>
                  </a:cxn>
                  <a:cxn ang="f262">
                    <a:pos x="f522" y="f523"/>
                  </a:cxn>
                  <a:cxn ang="f262">
                    <a:pos x="f524" y="f525"/>
                  </a:cxn>
                  <a:cxn ang="f262">
                    <a:pos x="f526" y="f527"/>
                  </a:cxn>
                  <a:cxn ang="f262">
                    <a:pos x="f503" y="f480"/>
                  </a:cxn>
                  <a:cxn ang="f262">
                    <a:pos x="f528" y="f529"/>
                  </a:cxn>
                  <a:cxn ang="f262">
                    <a:pos x="f530" y="f531"/>
                  </a:cxn>
                  <a:cxn ang="f262">
                    <a:pos x="f532" y="f533"/>
                  </a:cxn>
                  <a:cxn ang="f262">
                    <a:pos x="f493" y="f534"/>
                  </a:cxn>
                  <a:cxn ang="f262">
                    <a:pos x="f535" y="f462"/>
                  </a:cxn>
                  <a:cxn ang="f262">
                    <a:pos x="f536" y="f537"/>
                  </a:cxn>
                  <a:cxn ang="f262">
                    <a:pos x="f535" y="f538"/>
                  </a:cxn>
                  <a:cxn ang="f262">
                    <a:pos x="f539" y="f540"/>
                  </a:cxn>
                  <a:cxn ang="f262">
                    <a:pos x="f491" y="f541"/>
                  </a:cxn>
                  <a:cxn ang="f262">
                    <a:pos x="f542" y="f543"/>
                  </a:cxn>
                </a:cxnLst>
                <a:rect l="f449" t="f452" r="f450" b="f451"/>
                <a:pathLst>
                  <a:path w="155" h="152">
                    <a:moveTo>
                      <a:pt x="f8" y="f7"/>
                    </a:moveTo>
                    <a:cubicBezTo>
                      <a:pt x="f9" y="f10"/>
                      <a:pt x="f9" y="f10"/>
                      <a:pt x="f9" y="f10"/>
                    </a:cubicBezTo>
                    <a:cubicBezTo>
                      <a:pt x="f9" y="f10"/>
                      <a:pt x="f11" y="f12"/>
                      <a:pt x="f13" y="f12"/>
                    </a:cubicBezTo>
                    <a:cubicBezTo>
                      <a:pt x="f14" y="f15"/>
                      <a:pt x="f16" y="f12"/>
                      <a:pt x="f17" y="f15"/>
                    </a:cubicBezTo>
                    <a:cubicBezTo>
                      <a:pt x="f18" y="f15"/>
                      <a:pt x="f19" y="f20"/>
                      <a:pt x="f19" y="f20"/>
                    </a:cubicBezTo>
                    <a:cubicBezTo>
                      <a:pt x="f21" y="f20"/>
                      <a:pt x="f21" y="f20"/>
                      <a:pt x="f21" y="f20"/>
                    </a:cubicBezTo>
                    <a:cubicBezTo>
                      <a:pt x="f21" y="f22"/>
                      <a:pt x="f21" y="f22"/>
                      <a:pt x="f21" y="f22"/>
                    </a:cubicBezTo>
                    <a:cubicBezTo>
                      <a:pt x="f19" y="f23"/>
                      <a:pt x="f19" y="f23"/>
                      <a:pt x="f19" y="f23"/>
                    </a:cubicBezTo>
                    <a:cubicBezTo>
                      <a:pt x="f16" y="f24"/>
                      <a:pt x="f16" y="f24"/>
                      <a:pt x="f16" y="f24"/>
                    </a:cubicBezTo>
                    <a:cubicBezTo>
                      <a:pt x="f17" y="f25"/>
                      <a:pt x="f17" y="f25"/>
                      <a:pt x="f17" y="f25"/>
                    </a:cubicBezTo>
                    <a:cubicBezTo>
                      <a:pt x="f17" y="f25"/>
                      <a:pt x="f16" y="f26"/>
                      <a:pt x="f17" y="f26"/>
                    </a:cubicBezTo>
                    <a:cubicBezTo>
                      <a:pt x="f18" y="f26"/>
                      <a:pt x="f18" y="f27"/>
                      <a:pt x="f18" y="f27"/>
                    </a:cubicBezTo>
                    <a:cubicBezTo>
                      <a:pt x="f21" y="f28"/>
                      <a:pt x="f21" y="f28"/>
                      <a:pt x="f21" y="f28"/>
                    </a:cubicBezTo>
                    <a:cubicBezTo>
                      <a:pt x="f29" y="f28"/>
                      <a:pt x="f29" y="f28"/>
                      <a:pt x="f29" y="f28"/>
                    </a:cubicBezTo>
                    <a:cubicBezTo>
                      <a:pt x="f29" y="f28"/>
                      <a:pt x="f29" y="f30"/>
                      <a:pt x="f31" y="f32"/>
                    </a:cubicBezTo>
                    <a:cubicBezTo>
                      <a:pt x="f31" y="f32"/>
                      <a:pt x="f33" y="f34"/>
                      <a:pt x="f33" y="f34"/>
                    </a:cubicBezTo>
                    <a:cubicBezTo>
                      <a:pt x="f31" y="f35"/>
                      <a:pt x="f31" y="f35"/>
                      <a:pt x="f31" y="f35"/>
                    </a:cubicBezTo>
                    <a:cubicBezTo>
                      <a:pt x="f31" y="f35"/>
                      <a:pt x="f19" y="f36"/>
                      <a:pt x="f29" y="f36"/>
                    </a:cubicBezTo>
                    <a:cubicBezTo>
                      <a:pt x="f31" y="f36"/>
                      <a:pt x="f33" y="f37"/>
                      <a:pt x="f33" y="f37"/>
                    </a:cubicBezTo>
                    <a:cubicBezTo>
                      <a:pt x="f33" y="f37"/>
                      <a:pt x="f38" y="f38"/>
                      <a:pt x="f39" y="f38"/>
                    </a:cubicBezTo>
                    <a:cubicBezTo>
                      <a:pt x="f39" y="f38"/>
                      <a:pt x="f37" y="f40"/>
                      <a:pt x="f37" y="f33"/>
                    </a:cubicBezTo>
                    <a:cubicBezTo>
                      <a:pt x="f41" y="f31"/>
                      <a:pt x="f39" y="f29"/>
                      <a:pt x="f39" y="f29"/>
                    </a:cubicBezTo>
                    <a:cubicBezTo>
                      <a:pt x="f41" y="f17"/>
                      <a:pt x="f41" y="f17"/>
                      <a:pt x="f41" y="f17"/>
                    </a:cubicBezTo>
                    <a:cubicBezTo>
                      <a:pt x="f41" y="f17"/>
                      <a:pt x="f37" y="f14"/>
                      <a:pt x="f41" y="f14"/>
                    </a:cubicBezTo>
                    <a:cubicBezTo>
                      <a:pt x="f39" y="f13"/>
                      <a:pt x="f42" y="f13"/>
                      <a:pt x="f42" y="f13"/>
                    </a:cubicBezTo>
                    <a:cubicBezTo>
                      <a:pt x="f33" y="f43"/>
                      <a:pt x="f33" y="f43"/>
                      <a:pt x="f33" y="f43"/>
                    </a:cubicBezTo>
                    <a:cubicBezTo>
                      <a:pt x="f33" y="f8"/>
                      <a:pt x="f33" y="f8"/>
                      <a:pt x="f33" y="f8"/>
                    </a:cubicBezTo>
                    <a:cubicBezTo>
                      <a:pt x="f29" y="f44"/>
                      <a:pt x="f29" y="f44"/>
                      <a:pt x="f29" y="f44"/>
                    </a:cubicBezTo>
                    <a:cubicBezTo>
                      <a:pt x="f29" y="f44"/>
                      <a:pt x="f29" y="f45"/>
                      <a:pt x="f29" y="f46"/>
                    </a:cubicBezTo>
                    <a:cubicBezTo>
                      <a:pt x="f31" y="f46"/>
                      <a:pt x="f40" y="f47"/>
                      <a:pt x="f40" y="f48"/>
                    </a:cubicBezTo>
                    <a:cubicBezTo>
                      <a:pt x="f42" y="f48"/>
                      <a:pt x="f37" y="f49"/>
                      <a:pt x="f37" y="f49"/>
                    </a:cubicBezTo>
                    <a:cubicBezTo>
                      <a:pt x="f50" y="f47"/>
                      <a:pt x="f50" y="f47"/>
                      <a:pt x="f50" y="f47"/>
                    </a:cubicBezTo>
                    <a:cubicBezTo>
                      <a:pt x="f50" y="f46"/>
                      <a:pt x="f50" y="f46"/>
                      <a:pt x="f50" y="f46"/>
                    </a:cubicBezTo>
                    <a:cubicBezTo>
                      <a:pt x="f50" y="f46"/>
                      <a:pt x="f36" y="f51"/>
                      <a:pt x="f50" y="f51"/>
                    </a:cubicBezTo>
                    <a:cubicBezTo>
                      <a:pt x="f35" y="f45"/>
                      <a:pt x="f35" y="f52"/>
                      <a:pt x="f35" y="f52"/>
                    </a:cubicBezTo>
                    <a:cubicBezTo>
                      <a:pt x="f53" y="f54"/>
                      <a:pt x="f53" y="f54"/>
                      <a:pt x="f53" y="f54"/>
                    </a:cubicBezTo>
                    <a:cubicBezTo>
                      <a:pt x="f53" y="f54"/>
                      <a:pt x="f55" y="f48"/>
                      <a:pt x="f35" y="f48"/>
                    </a:cubicBezTo>
                    <a:cubicBezTo>
                      <a:pt x="f53" y="f48"/>
                      <a:pt x="f53" y="f56"/>
                      <a:pt x="f53" y="f48"/>
                    </a:cubicBezTo>
                    <a:cubicBezTo>
                      <a:pt x="f57" y="f47"/>
                      <a:pt x="f57" y="f54"/>
                      <a:pt x="f34" y="f58"/>
                    </a:cubicBezTo>
                    <a:cubicBezTo>
                      <a:pt x="f30" y="f58"/>
                      <a:pt x="f30" y="f54"/>
                      <a:pt x="f30" y="f58"/>
                    </a:cubicBezTo>
                    <a:cubicBezTo>
                      <a:pt x="f59" y="f47"/>
                      <a:pt x="f59" y="f48"/>
                      <a:pt x="f59" y="f48"/>
                    </a:cubicBezTo>
                    <a:cubicBezTo>
                      <a:pt x="f28" y="f60"/>
                      <a:pt x="f28" y="f60"/>
                      <a:pt x="f28" y="f60"/>
                    </a:cubicBezTo>
                    <a:cubicBezTo>
                      <a:pt x="f28" y="f60"/>
                      <a:pt x="f28" y="f47"/>
                      <a:pt x="f61" y="f47"/>
                    </a:cubicBezTo>
                    <a:cubicBezTo>
                      <a:pt x="f27" y="f47"/>
                      <a:pt x="f62" y="f47"/>
                      <a:pt x="f62" y="f47"/>
                    </a:cubicBezTo>
                    <a:cubicBezTo>
                      <a:pt x="f63" y="f58"/>
                      <a:pt x="f63" y="f58"/>
                      <a:pt x="f63" y="f58"/>
                    </a:cubicBezTo>
                    <a:cubicBezTo>
                      <a:pt x="f63" y="f58"/>
                      <a:pt x="f25" y="f58"/>
                      <a:pt x="f25" y="f47"/>
                    </a:cubicBezTo>
                    <a:cubicBezTo>
                      <a:pt x="f25" y="f48"/>
                      <a:pt x="f25" y="f60"/>
                      <a:pt x="f25" y="f60"/>
                    </a:cubicBezTo>
                    <a:cubicBezTo>
                      <a:pt x="f24" y="f56"/>
                      <a:pt x="f24" y="f56"/>
                      <a:pt x="f24" y="f56"/>
                    </a:cubicBezTo>
                    <a:cubicBezTo>
                      <a:pt x="f24" y="f64"/>
                      <a:pt x="f24" y="f64"/>
                      <a:pt x="f24" y="f64"/>
                    </a:cubicBezTo>
                    <a:cubicBezTo>
                      <a:pt x="f22" y="f56"/>
                      <a:pt x="f22" y="f56"/>
                      <a:pt x="f22" y="f56"/>
                    </a:cubicBezTo>
                    <a:cubicBezTo>
                      <a:pt x="f65" y="f47"/>
                      <a:pt x="f65" y="f47"/>
                      <a:pt x="f65" y="f47"/>
                    </a:cubicBezTo>
                    <a:cubicBezTo>
                      <a:pt x="f15" y="f48"/>
                      <a:pt x="f15" y="f48"/>
                      <a:pt x="f15" y="f48"/>
                    </a:cubicBezTo>
                    <a:cubicBezTo>
                      <a:pt x="f12" y="f66"/>
                      <a:pt x="f12" y="f66"/>
                      <a:pt x="f12" y="f66"/>
                    </a:cubicBezTo>
                    <a:cubicBezTo>
                      <a:pt x="f12" y="f66"/>
                      <a:pt x="f67" y="f66"/>
                      <a:pt x="f68" y="f49"/>
                    </a:cubicBezTo>
                    <a:cubicBezTo>
                      <a:pt x="f7" y="f49"/>
                      <a:pt x="f6" y="f64"/>
                      <a:pt x="f6" y="f64"/>
                    </a:cubicBezTo>
                    <a:cubicBezTo>
                      <a:pt x="f6" y="f69"/>
                      <a:pt x="f70" y="f71"/>
                      <a:pt x="f7" y="f69"/>
                    </a:cubicBezTo>
                    <a:cubicBezTo>
                      <a:pt x="f68" y="f69"/>
                      <a:pt x="f72" y="f64"/>
                      <a:pt x="f10" y="f69"/>
                    </a:cubicBezTo>
                    <a:cubicBezTo>
                      <a:pt x="f10" y="f71"/>
                      <a:pt x="f15" y="f73"/>
                      <a:pt x="f15" y="f73"/>
                    </a:cubicBezTo>
                    <a:cubicBezTo>
                      <a:pt x="f65" y="f73"/>
                      <a:pt x="f65" y="f73"/>
                      <a:pt x="f65" y="f73"/>
                    </a:cubicBezTo>
                    <a:cubicBezTo>
                      <a:pt x="f65" y="f73"/>
                      <a:pt x="f74" y="f75"/>
                      <a:pt x="f22" y="f76"/>
                    </a:cubicBezTo>
                    <a:cubicBezTo>
                      <a:pt x="f65" y="f77"/>
                      <a:pt x="f20" y="f77"/>
                      <a:pt x="f20" y="f77"/>
                    </a:cubicBezTo>
                    <a:cubicBezTo>
                      <a:pt x="f20" y="f77"/>
                      <a:pt x="f65" y="f78"/>
                      <a:pt x="f65" y="f79"/>
                    </a:cubicBezTo>
                    <a:cubicBezTo>
                      <a:pt x="f65" y="f80"/>
                      <a:pt x="f65" y="f81"/>
                      <a:pt x="f22" y="f82"/>
                    </a:cubicBezTo>
                    <a:cubicBezTo>
                      <a:pt x="f22" y="f82"/>
                      <a:pt x="f23" y="f83"/>
                      <a:pt x="f23" y="f83"/>
                    </a:cubicBezTo>
                    <a:cubicBezTo>
                      <a:pt x="f23" y="f84"/>
                      <a:pt x="f23" y="f84"/>
                      <a:pt x="f23" y="f84"/>
                    </a:cubicBezTo>
                    <a:cubicBezTo>
                      <a:pt x="f24" y="f85"/>
                      <a:pt x="f24" y="f85"/>
                      <a:pt x="f24" y="f85"/>
                    </a:cubicBezTo>
                    <a:cubicBezTo>
                      <a:pt x="f25" y="f86"/>
                      <a:pt x="f25" y="f86"/>
                      <a:pt x="f25" y="f86"/>
                    </a:cubicBezTo>
                    <a:cubicBezTo>
                      <a:pt x="f25" y="f86"/>
                      <a:pt x="f26" y="f86"/>
                      <a:pt x="f26" y="f84"/>
                    </a:cubicBezTo>
                    <a:cubicBezTo>
                      <a:pt x="f62" y="f84"/>
                      <a:pt x="f87" y="f86"/>
                      <a:pt x="f87" y="f86"/>
                    </a:cubicBezTo>
                    <a:cubicBezTo>
                      <a:pt x="f61" y="f86"/>
                      <a:pt x="f61" y="f86"/>
                      <a:pt x="f61" y="f86"/>
                    </a:cubicBezTo>
                    <a:cubicBezTo>
                      <a:pt x="f61" y="f86"/>
                      <a:pt x="f61" y="f86"/>
                      <a:pt x="f59" y="f86"/>
                    </a:cubicBezTo>
                    <a:cubicBezTo>
                      <a:pt x="f30" y="f86"/>
                      <a:pt x="f34" y="f88"/>
                      <a:pt x="f57" y="f88"/>
                    </a:cubicBezTo>
                    <a:cubicBezTo>
                      <a:pt x="f57" y="f89"/>
                      <a:pt x="f57" y="f90"/>
                      <a:pt x="f57" y="f90"/>
                    </a:cubicBezTo>
                    <a:cubicBezTo>
                      <a:pt x="f34" y="f91"/>
                      <a:pt x="f34" y="f92"/>
                      <a:pt x="f34" y="f92"/>
                    </a:cubicBezTo>
                    <a:cubicBezTo>
                      <a:pt x="f34" y="f92"/>
                      <a:pt x="f34" y="f93"/>
                      <a:pt x="f57" y="f93"/>
                    </a:cubicBezTo>
                    <a:cubicBezTo>
                      <a:pt x="f53" y="f93"/>
                      <a:pt x="f55" y="f93"/>
                      <a:pt x="f55" y="f93"/>
                    </a:cubicBezTo>
                    <a:cubicBezTo>
                      <a:pt x="f36" y="f94"/>
                      <a:pt x="f36" y="f94"/>
                      <a:pt x="f36" y="f94"/>
                    </a:cubicBezTo>
                    <a:cubicBezTo>
                      <a:pt x="f35" y="f95"/>
                      <a:pt x="f35" y="f95"/>
                      <a:pt x="f35" y="f95"/>
                    </a:cubicBezTo>
                    <a:cubicBezTo>
                      <a:pt x="f55" y="f96"/>
                      <a:pt x="f55" y="f96"/>
                      <a:pt x="f55" y="f96"/>
                    </a:cubicBezTo>
                    <a:cubicBezTo>
                      <a:pt x="f55" y="f96"/>
                      <a:pt x="f55" y="f97"/>
                      <a:pt x="f55" y="f97"/>
                    </a:cubicBezTo>
                    <a:cubicBezTo>
                      <a:pt x="f55" y="f98"/>
                      <a:pt x="f50" y="f99"/>
                      <a:pt x="f50" y="f99"/>
                    </a:cubicBezTo>
                    <a:cubicBezTo>
                      <a:pt x="f50" y="f100"/>
                      <a:pt x="f50" y="f100"/>
                      <a:pt x="f50" y="f100"/>
                    </a:cubicBezTo>
                    <a:cubicBezTo>
                      <a:pt x="f37" y="f100"/>
                      <a:pt x="f37" y="f100"/>
                      <a:pt x="f37" y="f100"/>
                    </a:cubicBezTo>
                    <a:cubicBezTo>
                      <a:pt x="f39" y="f101"/>
                      <a:pt x="f39" y="f101"/>
                      <a:pt x="f39" y="f101"/>
                    </a:cubicBezTo>
                    <a:cubicBezTo>
                      <a:pt x="f38" y="f102"/>
                      <a:pt x="f38" y="f102"/>
                      <a:pt x="f38" y="f102"/>
                    </a:cubicBezTo>
                    <a:cubicBezTo>
                      <a:pt x="f40" y="f103"/>
                      <a:pt x="f40" y="f103"/>
                      <a:pt x="f40" y="f103"/>
                    </a:cubicBezTo>
                    <a:cubicBezTo>
                      <a:pt x="f33" y="f100"/>
                      <a:pt x="f33" y="f100"/>
                      <a:pt x="f33" y="f100"/>
                    </a:cubicBezTo>
                    <a:cubicBezTo>
                      <a:pt x="f29" y="f101"/>
                      <a:pt x="f29" y="f101"/>
                      <a:pt x="f29" y="f101"/>
                    </a:cubicBezTo>
                    <a:cubicBezTo>
                      <a:pt x="f19" y="f101"/>
                      <a:pt x="f19" y="f101"/>
                      <a:pt x="f19" y="f101"/>
                    </a:cubicBezTo>
                    <a:cubicBezTo>
                      <a:pt x="f18" y="f104"/>
                      <a:pt x="f18" y="f104"/>
                      <a:pt x="f18" y="f104"/>
                    </a:cubicBezTo>
                    <a:cubicBezTo>
                      <a:pt x="f16" y="f104"/>
                      <a:pt x="f16" y="f104"/>
                      <a:pt x="f16" y="f104"/>
                    </a:cubicBezTo>
                    <a:cubicBezTo>
                      <a:pt x="f16" y="f104"/>
                      <a:pt x="f14" y="f101"/>
                      <a:pt x="f13" y="f105"/>
                    </a:cubicBezTo>
                    <a:cubicBezTo>
                      <a:pt x="f11" y="f104"/>
                      <a:pt x="f11" y="f106"/>
                      <a:pt x="f11" y="f106"/>
                    </a:cubicBezTo>
                    <a:cubicBezTo>
                      <a:pt x="f43" y="f107"/>
                      <a:pt x="f43" y="f107"/>
                      <a:pt x="f43" y="f107"/>
                    </a:cubicBezTo>
                    <a:cubicBezTo>
                      <a:pt x="f11" y="f108"/>
                      <a:pt x="f11" y="f108"/>
                      <a:pt x="f11" y="f108"/>
                    </a:cubicBezTo>
                    <a:cubicBezTo>
                      <a:pt x="f11" y="f109"/>
                      <a:pt x="f11" y="f109"/>
                      <a:pt x="f11" y="f109"/>
                    </a:cubicBezTo>
                    <a:cubicBezTo>
                      <a:pt x="f11" y="f109"/>
                      <a:pt x="f43" y="f110"/>
                      <a:pt x="f43" y="f110"/>
                    </a:cubicBezTo>
                    <a:cubicBezTo>
                      <a:pt x="f43" y="f111"/>
                      <a:pt x="f112" y="f113"/>
                      <a:pt x="f112" y="f113"/>
                    </a:cubicBezTo>
                    <a:cubicBezTo>
                      <a:pt x="f43" y="f114"/>
                      <a:pt x="f43" y="f114"/>
                      <a:pt x="f43" y="f114"/>
                    </a:cubicBezTo>
                    <a:cubicBezTo>
                      <a:pt x="f9" y="f115"/>
                      <a:pt x="f9" y="f115"/>
                      <a:pt x="f9" y="f115"/>
                    </a:cubicBezTo>
                    <a:cubicBezTo>
                      <a:pt x="f9" y="f116"/>
                      <a:pt x="f9" y="f116"/>
                      <a:pt x="f9" y="f116"/>
                    </a:cubicBezTo>
                    <a:cubicBezTo>
                      <a:pt x="f9" y="f117"/>
                      <a:pt x="f9" y="f117"/>
                      <a:pt x="f9" y="f117"/>
                    </a:cubicBezTo>
                    <a:cubicBezTo>
                      <a:pt x="f118" y="f119"/>
                      <a:pt x="f118" y="f119"/>
                      <a:pt x="f118" y="f119"/>
                    </a:cubicBezTo>
                    <a:cubicBezTo>
                      <a:pt x="f118" y="f119"/>
                      <a:pt x="f118" y="f120"/>
                      <a:pt x="f44" y="f121"/>
                    </a:cubicBezTo>
                    <a:cubicBezTo>
                      <a:pt x="f44" y="f121"/>
                      <a:pt x="f45" y="f122"/>
                      <a:pt x="f45" y="f122"/>
                    </a:cubicBezTo>
                    <a:cubicBezTo>
                      <a:pt x="f45" y="f122"/>
                      <a:pt x="f46" y="f122"/>
                      <a:pt x="f46" y="f123"/>
                    </a:cubicBezTo>
                    <a:cubicBezTo>
                      <a:pt x="f52" y="f121"/>
                      <a:pt x="f52" y="f119"/>
                      <a:pt x="f54" y="f119"/>
                    </a:cubicBezTo>
                    <a:cubicBezTo>
                      <a:pt x="f54" y="f119"/>
                      <a:pt x="f52" y="f119"/>
                      <a:pt x="f47" y="f119"/>
                    </a:cubicBezTo>
                    <a:cubicBezTo>
                      <a:pt x="f60" y="f120"/>
                      <a:pt x="f60" y="f120"/>
                      <a:pt x="f56" y="f121"/>
                    </a:cubicBezTo>
                    <a:cubicBezTo>
                      <a:pt x="f66" y="f121"/>
                      <a:pt x="f64" y="f122"/>
                      <a:pt x="f64" y="f122"/>
                    </a:cubicBezTo>
                    <a:cubicBezTo>
                      <a:pt x="f69" y="f124"/>
                      <a:pt x="f69" y="f124"/>
                      <a:pt x="f69" y="f124"/>
                    </a:cubicBezTo>
                    <a:cubicBezTo>
                      <a:pt x="f125" y="f124"/>
                      <a:pt x="f125" y="f124"/>
                      <a:pt x="f125" y="f124"/>
                    </a:cubicBezTo>
                    <a:cubicBezTo>
                      <a:pt x="f125" y="f124"/>
                      <a:pt x="f64" y="f126"/>
                      <a:pt x="f73" y="f126"/>
                    </a:cubicBezTo>
                    <a:cubicBezTo>
                      <a:pt x="f127" y="f126"/>
                      <a:pt x="f128" y="f126"/>
                      <a:pt x="f128" y="f126"/>
                    </a:cubicBezTo>
                    <a:cubicBezTo>
                      <a:pt x="f81" y="f129"/>
                      <a:pt x="f81" y="f129"/>
                      <a:pt x="f81" y="f129"/>
                    </a:cubicBezTo>
                    <a:cubicBezTo>
                      <a:pt x="f81" y="f129"/>
                      <a:pt x="f82" y="f123"/>
                      <a:pt x="f82" y="f121"/>
                    </a:cubicBezTo>
                    <a:cubicBezTo>
                      <a:pt x="f82" y="f121"/>
                      <a:pt x="f81" y="f120"/>
                      <a:pt x="f82" y="f121"/>
                    </a:cubicBezTo>
                    <a:cubicBezTo>
                      <a:pt x="f82" y="f123"/>
                      <a:pt x="f130" y="f123"/>
                      <a:pt x="f130" y="f122"/>
                    </a:cubicBezTo>
                    <a:cubicBezTo>
                      <a:pt x="f130" y="f122"/>
                      <a:pt x="f130" y="f129"/>
                      <a:pt x="f130" y="f129"/>
                    </a:cubicBezTo>
                    <a:cubicBezTo>
                      <a:pt x="f130" y="f131"/>
                      <a:pt x="f132" y="f126"/>
                      <a:pt x="f132" y="f126"/>
                    </a:cubicBezTo>
                    <a:cubicBezTo>
                      <a:pt x="f83" y="f129"/>
                      <a:pt x="f83" y="f129"/>
                      <a:pt x="f83" y="f129"/>
                    </a:cubicBezTo>
                    <a:cubicBezTo>
                      <a:pt x="f83" y="f129"/>
                      <a:pt x="f132" y="f122"/>
                      <a:pt x="f85" y="f122"/>
                    </a:cubicBezTo>
                    <a:cubicBezTo>
                      <a:pt x="f84" y="f123"/>
                      <a:pt x="f84" y="f123"/>
                      <a:pt x="f84" y="f123"/>
                    </a:cubicBezTo>
                    <a:cubicBezTo>
                      <a:pt x="f84" y="f122"/>
                      <a:pt x="f85" y="f129"/>
                      <a:pt x="f85" y="f129"/>
                    </a:cubicBezTo>
                    <a:cubicBezTo>
                      <a:pt x="f85" y="f129"/>
                      <a:pt x="f83" y="f126"/>
                      <a:pt x="f83" y="f126"/>
                    </a:cubicBezTo>
                    <a:cubicBezTo>
                      <a:pt x="f83" y="f126"/>
                      <a:pt x="f83" y="f133"/>
                      <a:pt x="f85" y="f133"/>
                    </a:cubicBezTo>
                    <a:cubicBezTo>
                      <a:pt x="f85" y="f133"/>
                      <a:pt x="f86" y="f133"/>
                      <a:pt x="f88" y="f133"/>
                    </a:cubicBezTo>
                    <a:cubicBezTo>
                      <a:pt x="f88" y="f133"/>
                      <a:pt x="f89" y="f124"/>
                      <a:pt x="f89" y="f124"/>
                    </a:cubicBezTo>
                    <a:cubicBezTo>
                      <a:pt x="f89" y="f124"/>
                      <a:pt x="f88" y="f126"/>
                      <a:pt x="f89" y="f126"/>
                    </a:cubicBezTo>
                    <a:cubicBezTo>
                      <a:pt x="f89" y="f126"/>
                      <a:pt x="f90" y="f126"/>
                      <a:pt x="f90" y="f131"/>
                    </a:cubicBezTo>
                    <a:cubicBezTo>
                      <a:pt x="f91" y="f131"/>
                      <a:pt x="f91" y="f124"/>
                      <a:pt x="f91" y="f124"/>
                    </a:cubicBezTo>
                    <a:cubicBezTo>
                      <a:pt x="f91" y="f124"/>
                      <a:pt x="f92" y="f133"/>
                      <a:pt x="f92" y="f133"/>
                    </a:cubicBezTo>
                    <a:cubicBezTo>
                      <a:pt x="f92" y="f124"/>
                      <a:pt x="f134" y="f131"/>
                      <a:pt x="f134" y="f131"/>
                    </a:cubicBezTo>
                    <a:cubicBezTo>
                      <a:pt x="f135" y="f131"/>
                      <a:pt x="f135" y="f131"/>
                      <a:pt x="f135" y="f126"/>
                    </a:cubicBezTo>
                    <a:cubicBezTo>
                      <a:pt x="f93" y="f126"/>
                      <a:pt x="f93" y="f133"/>
                      <a:pt x="f93" y="f133"/>
                    </a:cubicBezTo>
                    <a:cubicBezTo>
                      <a:pt x="f94" y="f136"/>
                      <a:pt x="f94" y="f136"/>
                      <a:pt x="f94" y="f136"/>
                    </a:cubicBezTo>
                    <a:cubicBezTo>
                      <a:pt x="f94" y="f136"/>
                      <a:pt x="f96" y="f136"/>
                      <a:pt x="f137" y="f136"/>
                    </a:cubicBezTo>
                    <a:cubicBezTo>
                      <a:pt x="f137" y="f136"/>
                      <a:pt x="f98" y="f136"/>
                      <a:pt x="f98" y="f138"/>
                    </a:cubicBezTo>
                    <a:cubicBezTo>
                      <a:pt x="f99" y="f139"/>
                      <a:pt x="f103" y="f139"/>
                      <a:pt x="f103" y="f139"/>
                    </a:cubicBezTo>
                    <a:cubicBezTo>
                      <a:pt x="f103" y="f139"/>
                      <a:pt x="f103" y="f139"/>
                      <a:pt x="f102" y="f140"/>
                    </a:cubicBezTo>
                    <a:cubicBezTo>
                      <a:pt x="f141" y="f140"/>
                      <a:pt x="f141" y="f140"/>
                      <a:pt x="f100" y="f140"/>
                    </a:cubicBezTo>
                    <a:cubicBezTo>
                      <a:pt x="f101" y="f142"/>
                      <a:pt x="f100" y="f142"/>
                      <a:pt x="f143" y="f142"/>
                    </a:cubicBezTo>
                    <a:cubicBezTo>
                      <a:pt x="f104" y="f142"/>
                      <a:pt x="f104" y="f139"/>
                      <a:pt x="f144" y="f140"/>
                    </a:cubicBezTo>
                    <a:cubicBezTo>
                      <a:pt x="f106" y="f140"/>
                      <a:pt x="f106" y="f140"/>
                      <a:pt x="f106" y="f140"/>
                    </a:cubicBezTo>
                    <a:cubicBezTo>
                      <a:pt x="f107" y="f142"/>
                      <a:pt x="f107" y="f142"/>
                      <a:pt x="f107" y="f142"/>
                    </a:cubicBezTo>
                    <a:cubicBezTo>
                      <a:pt x="f107" y="f145"/>
                      <a:pt x="f146" y="f5"/>
                      <a:pt x="f146" y="f145"/>
                    </a:cubicBezTo>
                    <a:cubicBezTo>
                      <a:pt x="f146" y="f140"/>
                      <a:pt x="f146" y="f142"/>
                      <a:pt x="f108" y="f140"/>
                    </a:cubicBezTo>
                    <a:cubicBezTo>
                      <a:pt x="f108" y="f139"/>
                      <a:pt x="f147" y="f138"/>
                      <a:pt x="f147" y="f138"/>
                    </a:cubicBezTo>
                    <a:cubicBezTo>
                      <a:pt x="f147" y="f138"/>
                      <a:pt x="f109" y="f138"/>
                      <a:pt x="f109" y="f136"/>
                    </a:cubicBezTo>
                    <a:cubicBezTo>
                      <a:pt x="f109" y="f136"/>
                      <a:pt x="f148" y="f133"/>
                      <a:pt x="f148" y="f133"/>
                    </a:cubicBezTo>
                    <a:cubicBezTo>
                      <a:pt x="f148" y="f133"/>
                      <a:pt x="f148" y="f136"/>
                      <a:pt x="f110" y="f136"/>
                    </a:cubicBezTo>
                    <a:cubicBezTo>
                      <a:pt x="f110" y="f136"/>
                      <a:pt x="f110" y="f136"/>
                      <a:pt x="f110" y="f136"/>
                    </a:cubicBezTo>
                    <a:cubicBezTo>
                      <a:pt x="f110" y="f136"/>
                      <a:pt x="f149" y="f136"/>
                      <a:pt x="f149" y="f133"/>
                    </a:cubicBezTo>
                    <a:cubicBezTo>
                      <a:pt x="f149" y="f133"/>
                      <a:pt x="f149" y="f124"/>
                      <a:pt x="f149" y="f126"/>
                    </a:cubicBezTo>
                    <a:cubicBezTo>
                      <a:pt x="f149" y="f126"/>
                      <a:pt x="f113" y="f131"/>
                      <a:pt x="f113" y="f131"/>
                    </a:cubicBezTo>
                    <a:cubicBezTo>
                      <a:pt x="f114" y="f129"/>
                      <a:pt x="f114" y="f129"/>
                      <a:pt x="f114" y="f129"/>
                    </a:cubicBezTo>
                    <a:cubicBezTo>
                      <a:pt x="f114" y="f129"/>
                      <a:pt x="f114" y="f129"/>
                      <a:pt x="f115" y="f129"/>
                    </a:cubicBezTo>
                    <a:cubicBezTo>
                      <a:pt x="f150" y="f129"/>
                      <a:pt x="f116" y="f129"/>
                      <a:pt x="f116" y="f129"/>
                    </a:cubicBezTo>
                    <a:cubicBezTo>
                      <a:pt x="f117" y="f129"/>
                      <a:pt x="f119" y="f129"/>
                      <a:pt x="f119" y="f129"/>
                    </a:cubicBezTo>
                    <a:cubicBezTo>
                      <a:pt x="f119" y="f122"/>
                      <a:pt x="f119" y="f122"/>
                      <a:pt x="f119" y="f122"/>
                    </a:cubicBezTo>
                    <a:cubicBezTo>
                      <a:pt x="f120" y="f123"/>
                      <a:pt x="f120" y="f123"/>
                      <a:pt x="f120" y="f123"/>
                    </a:cubicBezTo>
                    <a:cubicBezTo>
                      <a:pt x="f120" y="f123"/>
                      <a:pt x="f121" y="f120"/>
                      <a:pt x="f123" y="f121"/>
                    </a:cubicBezTo>
                    <a:cubicBezTo>
                      <a:pt x="f123" y="f121"/>
                      <a:pt x="f122" y="f121"/>
                      <a:pt x="f122" y="f121"/>
                    </a:cubicBezTo>
                    <a:cubicBezTo>
                      <a:pt x="f131" y="f123"/>
                      <a:pt x="f131" y="f123"/>
                      <a:pt x="f131" y="f123"/>
                    </a:cubicBezTo>
                    <a:cubicBezTo>
                      <a:pt x="f131" y="f123"/>
                      <a:pt x="f126" y="f121"/>
                      <a:pt x="f126" y="f121"/>
                    </a:cubicBezTo>
                    <a:cubicBezTo>
                      <a:pt x="f126" y="f121"/>
                      <a:pt x="f124" y="f121"/>
                      <a:pt x="f124" y="f121"/>
                    </a:cubicBezTo>
                    <a:cubicBezTo>
                      <a:pt x="f124" y="f121"/>
                      <a:pt x="f124" y="f121"/>
                      <a:pt x="f124" y="f121"/>
                    </a:cubicBezTo>
                    <a:cubicBezTo>
                      <a:pt x="f124" y="f121"/>
                      <a:pt x="f124" y="f120"/>
                      <a:pt x="f126" y="f119"/>
                    </a:cubicBezTo>
                    <a:cubicBezTo>
                      <a:pt x="f126" y="f119"/>
                      <a:pt x="f126" y="f117"/>
                      <a:pt x="f126" y="f116"/>
                    </a:cubicBezTo>
                    <a:cubicBezTo>
                      <a:pt x="f126" y="f116"/>
                      <a:pt x="f124" y="f151"/>
                      <a:pt x="f124" y="f151"/>
                    </a:cubicBezTo>
                    <a:cubicBezTo>
                      <a:pt x="f133" y="f151"/>
                      <a:pt x="f136" y="f116"/>
                      <a:pt x="f136" y="f116"/>
                    </a:cubicBezTo>
                    <a:cubicBezTo>
                      <a:pt x="f136" y="f116"/>
                      <a:pt x="f136" y="f117"/>
                      <a:pt x="f138" y="f117"/>
                    </a:cubicBezTo>
                    <a:cubicBezTo>
                      <a:pt x="f138" y="f116"/>
                      <a:pt x="f142" y="f151"/>
                      <a:pt x="f142" y="f151"/>
                    </a:cubicBezTo>
                    <a:cubicBezTo>
                      <a:pt x="f142" y="f115"/>
                      <a:pt x="f142" y="f115"/>
                      <a:pt x="f142" y="f115"/>
                    </a:cubicBezTo>
                    <a:cubicBezTo>
                      <a:pt x="f5" y="f114"/>
                      <a:pt x="f5" y="f114"/>
                      <a:pt x="f5" y="f114"/>
                    </a:cubicBezTo>
                    <a:cubicBezTo>
                      <a:pt x="f138" y="f114"/>
                      <a:pt x="f138" y="f114"/>
                      <a:pt x="f138" y="f114"/>
                    </a:cubicBezTo>
                    <a:cubicBezTo>
                      <a:pt x="f136" y="f114"/>
                      <a:pt x="f136" y="f114"/>
                      <a:pt x="f136" y="f114"/>
                    </a:cubicBezTo>
                    <a:cubicBezTo>
                      <a:pt x="f124" y="f114"/>
                      <a:pt x="f124" y="f114"/>
                      <a:pt x="f124" y="f114"/>
                    </a:cubicBezTo>
                    <a:cubicBezTo>
                      <a:pt x="f126" y="f115"/>
                      <a:pt x="f126" y="f115"/>
                      <a:pt x="f126" y="f115"/>
                    </a:cubicBezTo>
                    <a:cubicBezTo>
                      <a:pt x="f126" y="f115"/>
                      <a:pt x="f131" y="f115"/>
                      <a:pt x="f131" y="f114"/>
                    </a:cubicBezTo>
                    <a:cubicBezTo>
                      <a:pt x="f131" y="f114"/>
                      <a:pt x="f122" y="f152"/>
                      <a:pt x="f122" y="f152"/>
                    </a:cubicBezTo>
                    <a:cubicBezTo>
                      <a:pt x="f122" y="f152"/>
                      <a:pt x="f122" y="f152"/>
                      <a:pt x="f122" y="f152"/>
                    </a:cubicBezTo>
                    <a:cubicBezTo>
                      <a:pt x="f120" y="f114"/>
                      <a:pt x="f120" y="f114"/>
                      <a:pt x="f120" y="f114"/>
                    </a:cubicBezTo>
                    <a:cubicBezTo>
                      <a:pt x="f120" y="f152"/>
                      <a:pt x="f120" y="f152"/>
                      <a:pt x="f120" y="f152"/>
                    </a:cubicBezTo>
                    <a:cubicBezTo>
                      <a:pt x="f120" y="f152"/>
                      <a:pt x="f120" y="f113"/>
                      <a:pt x="f119" y="f113"/>
                    </a:cubicBezTo>
                    <a:cubicBezTo>
                      <a:pt x="f117" y="f113"/>
                      <a:pt x="f117" y="f113"/>
                      <a:pt x="f117" y="f113"/>
                    </a:cubicBezTo>
                    <a:cubicBezTo>
                      <a:pt x="f117" y="f111"/>
                      <a:pt x="f117" y="f111"/>
                      <a:pt x="f117" y="f111"/>
                    </a:cubicBezTo>
                    <a:cubicBezTo>
                      <a:pt x="f151" y="f111"/>
                      <a:pt x="f151" y="f111"/>
                      <a:pt x="f151" y="f111"/>
                    </a:cubicBezTo>
                    <a:cubicBezTo>
                      <a:pt x="f151" y="f111"/>
                      <a:pt x="f150" y="f111"/>
                      <a:pt x="f150" y="f111"/>
                    </a:cubicBezTo>
                    <a:cubicBezTo>
                      <a:pt x="f150" y="f111"/>
                      <a:pt x="f150" y="f110"/>
                      <a:pt x="f150" y="f110"/>
                    </a:cubicBezTo>
                    <a:cubicBezTo>
                      <a:pt x="f150" y="f110"/>
                      <a:pt x="f115" y="f148"/>
                      <a:pt x="f114" y="f109"/>
                    </a:cubicBezTo>
                    <a:cubicBezTo>
                      <a:pt x="f114" y="f109"/>
                      <a:pt x="f152" y="f147"/>
                      <a:pt x="f152" y="f147"/>
                    </a:cubicBezTo>
                    <a:cubicBezTo>
                      <a:pt x="f113" y="f153"/>
                      <a:pt x="f113" y="f153"/>
                      <a:pt x="f113" y="f153"/>
                    </a:cubicBezTo>
                    <a:cubicBezTo>
                      <a:pt x="f149" y="f108"/>
                      <a:pt x="f149" y="f108"/>
                      <a:pt x="f149" y="f108"/>
                    </a:cubicBezTo>
                    <a:cubicBezTo>
                      <a:pt x="f111" y="f146"/>
                      <a:pt x="f111" y="f146"/>
                      <a:pt x="f111" y="f146"/>
                    </a:cubicBezTo>
                    <a:cubicBezTo>
                      <a:pt x="f111" y="f146"/>
                      <a:pt x="f111" y="f146"/>
                      <a:pt x="f111" y="f146"/>
                    </a:cubicBezTo>
                    <a:cubicBezTo>
                      <a:pt x="f111" y="f107"/>
                      <a:pt x="f111" y="f106"/>
                      <a:pt x="f110" y="f106"/>
                    </a:cubicBezTo>
                    <a:cubicBezTo>
                      <a:pt x="f110" y="f106"/>
                      <a:pt x="f110" y="f106"/>
                      <a:pt x="f148" y="f106"/>
                    </a:cubicBezTo>
                    <a:cubicBezTo>
                      <a:pt x="f148" y="f106"/>
                      <a:pt x="f148" y="f106"/>
                      <a:pt x="f148" y="f154"/>
                    </a:cubicBezTo>
                    <a:cubicBezTo>
                      <a:pt x="f148" y="f154"/>
                      <a:pt x="f148" y="f154"/>
                      <a:pt x="f109" y="f144"/>
                    </a:cubicBezTo>
                    <a:cubicBezTo>
                      <a:pt x="f109" y="f144"/>
                      <a:pt x="f147" y="f104"/>
                      <a:pt x="f147" y="f104"/>
                    </a:cubicBezTo>
                    <a:cubicBezTo>
                      <a:pt x="f147" y="f104"/>
                      <a:pt x="f147" y="f104"/>
                      <a:pt x="f147" y="f105"/>
                    </a:cubicBezTo>
                    <a:cubicBezTo>
                      <a:pt x="f147" y="f143"/>
                      <a:pt x="f153" y="f101"/>
                      <a:pt x="f153" y="f101"/>
                    </a:cubicBezTo>
                    <a:cubicBezTo>
                      <a:pt x="f153" y="f100"/>
                      <a:pt x="f108" y="f100"/>
                      <a:pt x="f108" y="f100"/>
                    </a:cubicBezTo>
                    <a:cubicBezTo>
                      <a:pt x="f108" y="f100"/>
                      <a:pt x="f108" y="f100"/>
                      <a:pt x="f108" y="f100"/>
                    </a:cubicBezTo>
                    <a:cubicBezTo>
                      <a:pt x="f108" y="f100"/>
                      <a:pt x="f146" y="f100"/>
                      <a:pt x="f146" y="f141"/>
                    </a:cubicBezTo>
                    <a:cubicBezTo>
                      <a:pt x="f146" y="f102"/>
                      <a:pt x="f108" y="f103"/>
                      <a:pt x="f146" y="f103"/>
                    </a:cubicBezTo>
                    <a:cubicBezTo>
                      <a:pt x="f146" y="f103"/>
                      <a:pt x="f107" y="f98"/>
                      <a:pt x="f106" y="f98"/>
                    </a:cubicBezTo>
                    <a:cubicBezTo>
                      <a:pt x="f154" y="f98"/>
                      <a:pt x="f154" y="f98"/>
                      <a:pt x="f154" y="f98"/>
                    </a:cubicBezTo>
                    <a:cubicBezTo>
                      <a:pt x="f144" y="f98"/>
                      <a:pt x="f144" y="f137"/>
                      <a:pt x="f104" y="f137"/>
                    </a:cubicBezTo>
                    <a:cubicBezTo>
                      <a:pt x="f104" y="f96"/>
                      <a:pt x="f104" y="f96"/>
                      <a:pt x="f105" y="f96"/>
                    </a:cubicBezTo>
                    <a:cubicBezTo>
                      <a:pt x="f143" y="f96"/>
                      <a:pt x="f143" y="f96"/>
                      <a:pt x="f143" y="f96"/>
                    </a:cubicBezTo>
                    <a:cubicBezTo>
                      <a:pt x="f143" y="f96"/>
                      <a:pt x="f143" y="f96"/>
                      <a:pt x="f143" y="f155"/>
                    </a:cubicBezTo>
                    <a:cubicBezTo>
                      <a:pt x="f101" y="f155"/>
                      <a:pt x="f141" y="f94"/>
                      <a:pt x="f141" y="f94"/>
                    </a:cubicBezTo>
                    <a:cubicBezTo>
                      <a:pt x="f141" y="f94"/>
                      <a:pt x="f102" y="f93"/>
                      <a:pt x="f102" y="f93"/>
                    </a:cubicBezTo>
                    <a:cubicBezTo>
                      <a:pt x="f102" y="f93"/>
                      <a:pt x="f103" y="f93"/>
                      <a:pt x="f99" y="f93"/>
                    </a:cubicBezTo>
                    <a:cubicBezTo>
                      <a:pt x="f99" y="f93"/>
                      <a:pt x="f98" y="f93"/>
                      <a:pt x="f98" y="f135"/>
                    </a:cubicBezTo>
                    <a:cubicBezTo>
                      <a:pt x="f98" y="f134"/>
                      <a:pt x="f97" y="f134"/>
                      <a:pt x="f97" y="f92"/>
                    </a:cubicBezTo>
                    <a:cubicBezTo>
                      <a:pt x="f97" y="f91"/>
                      <a:pt x="f137" y="f91"/>
                      <a:pt x="f137" y="f90"/>
                    </a:cubicBezTo>
                    <a:cubicBezTo>
                      <a:pt x="f137" y="f90"/>
                      <a:pt x="f96" y="f88"/>
                      <a:pt x="f96" y="f88"/>
                    </a:cubicBezTo>
                    <a:cubicBezTo>
                      <a:pt x="f134" y="f84"/>
                      <a:pt x="f134" y="f84"/>
                      <a:pt x="f134" y="f84"/>
                    </a:cubicBezTo>
                    <a:cubicBezTo>
                      <a:pt x="f92" y="f83"/>
                      <a:pt x="f92" y="f83"/>
                      <a:pt x="f92" y="f83"/>
                    </a:cubicBezTo>
                    <a:cubicBezTo>
                      <a:pt x="f92" y="f83"/>
                      <a:pt x="f91" y="f156"/>
                      <a:pt x="f91" y="f156"/>
                    </a:cubicBezTo>
                    <a:cubicBezTo>
                      <a:pt x="f90" y="f130"/>
                      <a:pt x="f89" y="f130"/>
                      <a:pt x="f89" y="f130"/>
                    </a:cubicBezTo>
                    <a:cubicBezTo>
                      <a:pt x="f84" y="f128"/>
                      <a:pt x="f84" y="f128"/>
                      <a:pt x="f84" y="f128"/>
                    </a:cubicBezTo>
                    <a:cubicBezTo>
                      <a:pt x="f132" y="f80"/>
                      <a:pt x="f132" y="f80"/>
                      <a:pt x="f132" y="f80"/>
                    </a:cubicBezTo>
                    <a:cubicBezTo>
                      <a:pt x="f132" y="f80"/>
                      <a:pt x="f130" y="f79"/>
                      <a:pt x="f82" y="f79"/>
                    </a:cubicBezTo>
                    <a:cubicBezTo>
                      <a:pt x="f82" y="f79"/>
                      <a:pt x="f128" y="f78"/>
                      <a:pt x="f80" y="f78"/>
                    </a:cubicBezTo>
                    <a:cubicBezTo>
                      <a:pt x="f80" y="f127"/>
                      <a:pt x="f79" y="f75"/>
                      <a:pt x="f79" y="f75"/>
                    </a:cubicBezTo>
                    <a:cubicBezTo>
                      <a:pt x="f78" y="f75"/>
                      <a:pt x="f77" y="f125"/>
                      <a:pt x="f77" y="f69"/>
                    </a:cubicBezTo>
                    <a:cubicBezTo>
                      <a:pt x="f76" y="f64"/>
                      <a:pt x="f76" y="f64"/>
                      <a:pt x="f76" y="f66"/>
                    </a:cubicBezTo>
                    <a:cubicBezTo>
                      <a:pt x="f75" y="f56"/>
                      <a:pt x="f125" y="f48"/>
                      <a:pt x="f125" y="f48"/>
                    </a:cubicBezTo>
                    <a:cubicBezTo>
                      <a:pt x="f125" y="f48"/>
                      <a:pt x="f125" y="f48"/>
                      <a:pt x="f71" y="f58"/>
                    </a:cubicBezTo>
                    <a:cubicBezTo>
                      <a:pt x="f69" y="f54"/>
                      <a:pt x="f64" y="f52"/>
                      <a:pt x="f64" y="f46"/>
                    </a:cubicBezTo>
                    <a:cubicBezTo>
                      <a:pt x="f64" y="f46"/>
                      <a:pt x="f64" y="f46"/>
                      <a:pt x="f64" y="f45"/>
                    </a:cubicBezTo>
                    <a:cubicBezTo>
                      <a:pt x="f64" y="f45"/>
                      <a:pt x="f64" y="f51"/>
                      <a:pt x="f64" y="f51"/>
                    </a:cubicBezTo>
                    <a:cubicBezTo>
                      <a:pt x="f64" y="f51"/>
                      <a:pt x="f49" y="f118"/>
                      <a:pt x="f49" y="f157"/>
                    </a:cubicBezTo>
                    <a:cubicBezTo>
                      <a:pt x="f49" y="f157"/>
                      <a:pt x="f66" y="f9"/>
                      <a:pt x="f66" y="f9"/>
                    </a:cubicBezTo>
                    <a:cubicBezTo>
                      <a:pt x="f66" y="f112"/>
                      <a:pt x="f66" y="f112"/>
                      <a:pt x="f66" y="f112"/>
                    </a:cubicBezTo>
                    <a:cubicBezTo>
                      <a:pt x="f56" y="f13"/>
                      <a:pt x="f56" y="f13"/>
                      <a:pt x="f56" y="f13"/>
                    </a:cubicBezTo>
                    <a:cubicBezTo>
                      <a:pt x="f66" y="f16"/>
                      <a:pt x="f66" y="f16"/>
                      <a:pt x="f66" y="f16"/>
                    </a:cubicBezTo>
                    <a:cubicBezTo>
                      <a:pt x="f66" y="f16"/>
                      <a:pt x="f49" y="f17"/>
                      <a:pt x="f66" y="f17"/>
                    </a:cubicBezTo>
                    <a:cubicBezTo>
                      <a:pt x="f56" y="f17"/>
                      <a:pt x="f60" y="f18"/>
                      <a:pt x="f56" y="f21"/>
                    </a:cubicBezTo>
                    <a:cubicBezTo>
                      <a:pt x="f56" y="f21"/>
                      <a:pt x="f66" y="f29"/>
                      <a:pt x="f66" y="f29"/>
                    </a:cubicBezTo>
                    <a:cubicBezTo>
                      <a:pt x="f66" y="f31"/>
                      <a:pt x="f66" y="f31"/>
                      <a:pt x="f66" y="f31"/>
                    </a:cubicBezTo>
                    <a:cubicBezTo>
                      <a:pt x="f49" y="f40"/>
                      <a:pt x="f49" y="f40"/>
                      <a:pt x="f49" y="f40"/>
                    </a:cubicBezTo>
                    <a:cubicBezTo>
                      <a:pt x="f49" y="f40"/>
                      <a:pt x="f56" y="f42"/>
                      <a:pt x="f56" y="f42"/>
                    </a:cubicBezTo>
                    <a:cubicBezTo>
                      <a:pt x="f56" y="f38"/>
                      <a:pt x="f60" y="f39"/>
                      <a:pt x="f56" y="f41"/>
                    </a:cubicBezTo>
                    <a:cubicBezTo>
                      <a:pt x="f56" y="f41"/>
                      <a:pt x="f56" y="f36"/>
                      <a:pt x="f56" y="f36"/>
                    </a:cubicBezTo>
                    <a:cubicBezTo>
                      <a:pt x="f56" y="f36"/>
                      <a:pt x="f56" y="f55"/>
                      <a:pt x="f56" y="f55"/>
                    </a:cubicBezTo>
                    <a:cubicBezTo>
                      <a:pt x="f56" y="f55"/>
                      <a:pt x="f48" y="f35"/>
                      <a:pt x="f60" y="f53"/>
                    </a:cubicBezTo>
                    <a:cubicBezTo>
                      <a:pt x="f60" y="f53"/>
                      <a:pt x="f60" y="f57"/>
                      <a:pt x="f60" y="f34"/>
                    </a:cubicBezTo>
                    <a:cubicBezTo>
                      <a:pt x="f48" y="f30"/>
                      <a:pt x="f58" y="f61"/>
                      <a:pt x="f58" y="f61"/>
                    </a:cubicBezTo>
                    <a:cubicBezTo>
                      <a:pt x="f58" y="f61"/>
                      <a:pt x="f54" y="f87"/>
                      <a:pt x="f54" y="f87"/>
                    </a:cubicBezTo>
                    <a:cubicBezTo>
                      <a:pt x="f54" y="f62"/>
                      <a:pt x="f58" y="f62"/>
                      <a:pt x="f54" y="f26"/>
                    </a:cubicBezTo>
                    <a:cubicBezTo>
                      <a:pt x="f54" y="f26"/>
                      <a:pt x="f58" y="f63"/>
                      <a:pt x="f54" y="f63"/>
                    </a:cubicBezTo>
                    <a:cubicBezTo>
                      <a:pt x="f52" y="f25"/>
                      <a:pt x="f46" y="f24"/>
                      <a:pt x="f46" y="f24"/>
                    </a:cubicBezTo>
                    <a:cubicBezTo>
                      <a:pt x="f46" y="f24"/>
                      <a:pt x="f46" y="f24"/>
                      <a:pt x="f45" y="f158"/>
                    </a:cubicBezTo>
                    <a:cubicBezTo>
                      <a:pt x="f45" y="f23"/>
                      <a:pt x="f45" y="f22"/>
                      <a:pt x="f45" y="f22"/>
                    </a:cubicBezTo>
                    <a:cubicBezTo>
                      <a:pt x="f45" y="f65"/>
                      <a:pt x="f51" y="f65"/>
                      <a:pt x="f45" y="f65"/>
                    </a:cubicBezTo>
                    <a:cubicBezTo>
                      <a:pt x="f45" y="f65"/>
                      <a:pt x="f46" y="f20"/>
                      <a:pt x="f46" y="f20"/>
                    </a:cubicBezTo>
                    <a:cubicBezTo>
                      <a:pt x="f52" y="f12"/>
                      <a:pt x="f52" y="f12"/>
                      <a:pt x="f52" y="f12"/>
                    </a:cubicBezTo>
                    <a:cubicBezTo>
                      <a:pt x="f52" y="f12"/>
                      <a:pt x="f46" y="f10"/>
                      <a:pt x="f45" y="f10"/>
                    </a:cubicBezTo>
                    <a:cubicBezTo>
                      <a:pt x="f45" y="f10"/>
                      <a:pt x="f51" y="f10"/>
                      <a:pt x="f51" y="f10"/>
                    </a:cubicBezTo>
                    <a:cubicBezTo>
                      <a:pt x="f118" y="f67"/>
                      <a:pt x="f118" y="f67"/>
                      <a:pt x="f118" y="f67"/>
                    </a:cubicBezTo>
                    <a:cubicBezTo>
                      <a:pt x="f118" y="f7"/>
                      <a:pt x="f118" y="f7"/>
                      <a:pt x="f118" y="f7"/>
                    </a:cubicBezTo>
                    <a:lnTo>
                      <a:pt x="f8" y="f7"/>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4" name="Freeform 29">
                <a:extLst>
                  <a:ext uri="{FF2B5EF4-FFF2-40B4-BE49-F238E27FC236}">
                    <a16:creationId xmlns:a16="http://schemas.microsoft.com/office/drawing/2014/main" id="{51DF0693-4F2E-4E78-94C0-C27C09CF77C4}"/>
                  </a:ext>
                </a:extLst>
              </p:cNvPr>
              <p:cNvSpPr/>
              <p:nvPr/>
            </p:nvSpPr>
            <p:spPr>
              <a:xfrm>
                <a:off x="2126473" y="3224878"/>
                <a:ext cx="351678" cy="287386"/>
              </a:xfrm>
              <a:custGeom>
                <a:avLst/>
                <a:gdLst>
                  <a:gd name="f0" fmla="val 10800000"/>
                  <a:gd name="f1" fmla="val 5400000"/>
                  <a:gd name="f2" fmla="val 180"/>
                  <a:gd name="f3" fmla="val w"/>
                  <a:gd name="f4" fmla="val h"/>
                  <a:gd name="f5" fmla="val 0"/>
                  <a:gd name="f6" fmla="val 129"/>
                  <a:gd name="f7" fmla="val 109"/>
                  <a:gd name="f8" fmla="val 1"/>
                  <a:gd name="f9" fmla="val 18"/>
                  <a:gd name="f10" fmla="val 21"/>
                  <a:gd name="f11" fmla="val 6"/>
                  <a:gd name="f12" fmla="val 27"/>
                  <a:gd name="f13" fmla="val 5"/>
                  <a:gd name="f14" fmla="val 30"/>
                  <a:gd name="f15" fmla="val 31"/>
                  <a:gd name="f16" fmla="val 4"/>
                  <a:gd name="f17" fmla="val 32"/>
                  <a:gd name="f18" fmla="val 7"/>
                  <a:gd name="f19" fmla="val 33"/>
                  <a:gd name="f20" fmla="val 35"/>
                  <a:gd name="f21" fmla="val 9"/>
                  <a:gd name="f22" fmla="val 8"/>
                  <a:gd name="f23" fmla="val 36"/>
                  <a:gd name="f24" fmla="val 37"/>
                  <a:gd name="f25" fmla="val 38"/>
                  <a:gd name="f26" fmla="val 40"/>
                  <a:gd name="f27" fmla="val 41"/>
                  <a:gd name="f28" fmla="val 10"/>
                  <a:gd name="f29" fmla="val 49"/>
                  <a:gd name="f30" fmla="val 12"/>
                  <a:gd name="f31" fmla="val 44"/>
                  <a:gd name="f32" fmla="val 13"/>
                  <a:gd name="f33" fmla="val 55"/>
                  <a:gd name="f34" fmla="val 57"/>
                  <a:gd name="f35" fmla="val 56"/>
                  <a:gd name="f36" fmla="val 58"/>
                  <a:gd name="f37" fmla="val 59"/>
                  <a:gd name="f38" fmla="val 60"/>
                  <a:gd name="f39" fmla="val 61"/>
                  <a:gd name="f40" fmla="val 62"/>
                  <a:gd name="f41" fmla="val 64"/>
                  <a:gd name="f42" fmla="val 65"/>
                  <a:gd name="f43" fmla="val 63"/>
                  <a:gd name="f44" fmla="val 3"/>
                  <a:gd name="f45" fmla="val 2"/>
                  <a:gd name="f46" fmla="val 66"/>
                  <a:gd name="f47" fmla="val 67"/>
                  <a:gd name="f48" fmla="val 68"/>
                  <a:gd name="f49" fmla="val 69"/>
                  <a:gd name="f50" fmla="val 70"/>
                  <a:gd name="f51" fmla="val 72"/>
                  <a:gd name="f52" fmla="val 73"/>
                  <a:gd name="f53" fmla="val 74"/>
                  <a:gd name="f54" fmla="val 75"/>
                  <a:gd name="f55" fmla="val 76"/>
                  <a:gd name="f56" fmla="val 77"/>
                  <a:gd name="f57" fmla="val 78"/>
                  <a:gd name="f58" fmla="val 80"/>
                  <a:gd name="f59" fmla="val 79"/>
                  <a:gd name="f60" fmla="val 82"/>
                  <a:gd name="f61" fmla="val 83"/>
                  <a:gd name="f62" fmla="val 85"/>
                  <a:gd name="f63" fmla="val 86"/>
                  <a:gd name="f64" fmla="val 87"/>
                  <a:gd name="f65" fmla="val 88"/>
                  <a:gd name="f66" fmla="val 89"/>
                  <a:gd name="f67" fmla="val 11"/>
                  <a:gd name="f68" fmla="val 91"/>
                  <a:gd name="f69" fmla="val 92"/>
                  <a:gd name="f70" fmla="val 14"/>
                  <a:gd name="f71" fmla="val 95"/>
                  <a:gd name="f72" fmla="val 96"/>
                  <a:gd name="f73" fmla="val 97"/>
                  <a:gd name="f74" fmla="val 15"/>
                  <a:gd name="f75" fmla="val 98"/>
                  <a:gd name="f76" fmla="val 99"/>
                  <a:gd name="f77" fmla="val 100"/>
                  <a:gd name="f78" fmla="val 102"/>
                  <a:gd name="f79" fmla="val 101"/>
                  <a:gd name="f80" fmla="val 17"/>
                  <a:gd name="f81" fmla="val 104"/>
                  <a:gd name="f82" fmla="val 106"/>
                  <a:gd name="f83" fmla="val 19"/>
                  <a:gd name="f84" fmla="val 107"/>
                  <a:gd name="f85" fmla="val 108"/>
                  <a:gd name="f86" fmla="val 20"/>
                  <a:gd name="f87" fmla="val 111"/>
                  <a:gd name="f88" fmla="val 112"/>
                  <a:gd name="f89" fmla="val 113"/>
                  <a:gd name="f90" fmla="val 22"/>
                  <a:gd name="f91" fmla="val 23"/>
                  <a:gd name="f92" fmla="val 25"/>
                  <a:gd name="f93" fmla="val 110"/>
                  <a:gd name="f94" fmla="val 26"/>
                  <a:gd name="f95" fmla="val 105"/>
                  <a:gd name="f96" fmla="val 39"/>
                  <a:gd name="f97" fmla="val 43"/>
                  <a:gd name="f98" fmla="val 42"/>
                  <a:gd name="f99" fmla="val 114"/>
                  <a:gd name="f100" fmla="val 116"/>
                  <a:gd name="f101" fmla="val 117"/>
                  <a:gd name="f102" fmla="val 45"/>
                  <a:gd name="f103" fmla="val 118"/>
                  <a:gd name="f104" fmla="val 120"/>
                  <a:gd name="f105" fmla="val 46"/>
                  <a:gd name="f106" fmla="val 122"/>
                  <a:gd name="f107" fmla="val 123"/>
                  <a:gd name="f108" fmla="val 124"/>
                  <a:gd name="f109" fmla="val 50"/>
                  <a:gd name="f110" fmla="val 53"/>
                  <a:gd name="f111" fmla="val 54"/>
                  <a:gd name="f112" fmla="val 126"/>
                  <a:gd name="f113" fmla="val 127"/>
                  <a:gd name="f114" fmla="val 128"/>
                  <a:gd name="f115" fmla="val 125"/>
                  <a:gd name="f116" fmla="val 121"/>
                  <a:gd name="f117" fmla="val 71"/>
                  <a:gd name="f118" fmla="val 119"/>
                  <a:gd name="f119" fmla="val 115"/>
                  <a:gd name="f120" fmla="val 81"/>
                  <a:gd name="f121" fmla="val 84"/>
                  <a:gd name="f122" fmla="val 90"/>
                  <a:gd name="f123" fmla="val 93"/>
                  <a:gd name="f124" fmla="val 94"/>
                  <a:gd name="f125" fmla="val 103"/>
                  <a:gd name="f126" fmla="val 51"/>
                  <a:gd name="f127" fmla="val 52"/>
                  <a:gd name="f128" fmla="val 47"/>
                  <a:gd name="f129" fmla="val 34"/>
                  <a:gd name="f130" fmla="val 28"/>
                  <a:gd name="f131" fmla="val 48"/>
                  <a:gd name="f132" fmla="val 29"/>
                  <a:gd name="f133" fmla="val 24"/>
                  <a:gd name="f134" fmla="+- 0 0 -90"/>
                  <a:gd name="f135" fmla="*/ f3 1 129"/>
                  <a:gd name="f136" fmla="*/ f4 1 109"/>
                  <a:gd name="f137" fmla="val f5"/>
                  <a:gd name="f138" fmla="val f6"/>
                  <a:gd name="f139" fmla="val f7"/>
                  <a:gd name="f140" fmla="*/ f134 f0 1"/>
                  <a:gd name="f141" fmla="+- f139 0 f137"/>
                  <a:gd name="f142" fmla="+- f138 0 f137"/>
                  <a:gd name="f143" fmla="*/ f140 1 f2"/>
                  <a:gd name="f144" fmla="*/ f142 1 129"/>
                  <a:gd name="f145" fmla="*/ f141 1 109"/>
                  <a:gd name="f146" fmla="*/ 27 f142 1"/>
                  <a:gd name="f147" fmla="*/ 5 f141 1"/>
                  <a:gd name="f148" fmla="*/ 33 f142 1"/>
                  <a:gd name="f149" fmla="*/ 7 f141 1"/>
                  <a:gd name="f150" fmla="*/ 40 f142 1"/>
                  <a:gd name="f151" fmla="*/ 57 f142 1"/>
                  <a:gd name="f152" fmla="*/ 8 f141 1"/>
                  <a:gd name="f153" fmla="*/ 64 f142 1"/>
                  <a:gd name="f154" fmla="*/ 66 f142 1"/>
                  <a:gd name="f155" fmla="*/ 1 f141 1"/>
                  <a:gd name="f156" fmla="*/ 70 f142 1"/>
                  <a:gd name="f157" fmla="*/ 77 f142 1"/>
                  <a:gd name="f158" fmla="*/ 79 f142 1"/>
                  <a:gd name="f159" fmla="*/ 86 f142 1"/>
                  <a:gd name="f160" fmla="*/ 3 f141 1"/>
                  <a:gd name="f161" fmla="*/ 89 f142 1"/>
                  <a:gd name="f162" fmla="*/ 9 f141 1"/>
                  <a:gd name="f163" fmla="*/ 92 f142 1"/>
                  <a:gd name="f164" fmla="*/ 12 f141 1"/>
                  <a:gd name="f165" fmla="*/ 98 f142 1"/>
                  <a:gd name="f166" fmla="*/ 15 f141 1"/>
                  <a:gd name="f167" fmla="*/ 102 f142 1"/>
                  <a:gd name="f168" fmla="*/ 18 f141 1"/>
                  <a:gd name="f169" fmla="*/ 113 f142 1"/>
                  <a:gd name="f170" fmla="*/ 22 f141 1"/>
                  <a:gd name="f171" fmla="*/ 109 f142 1"/>
                  <a:gd name="f172" fmla="*/ 30 f141 1"/>
                  <a:gd name="f173" fmla="*/ 104 f142 1"/>
                  <a:gd name="f174" fmla="*/ 36 f141 1"/>
                  <a:gd name="f175" fmla="*/ 105 f142 1"/>
                  <a:gd name="f176" fmla="*/ 43 f141 1"/>
                  <a:gd name="f177" fmla="*/ 114 f142 1"/>
                  <a:gd name="f178" fmla="*/ 42 f141 1"/>
                  <a:gd name="f179" fmla="*/ 120 f142 1"/>
                  <a:gd name="f180" fmla="*/ 46 f141 1"/>
                  <a:gd name="f181" fmla="*/ 124 f142 1"/>
                  <a:gd name="f182" fmla="*/ 50 f141 1"/>
                  <a:gd name="f183" fmla="*/ 57 f141 1"/>
                  <a:gd name="f184" fmla="*/ 129 f142 1"/>
                  <a:gd name="f185" fmla="*/ 61 f141 1"/>
                  <a:gd name="f186" fmla="*/ 127 f142 1"/>
                  <a:gd name="f187" fmla="*/ 67 f141 1"/>
                  <a:gd name="f188" fmla="*/ 123 f142 1"/>
                  <a:gd name="f189" fmla="*/ 70 f141 1"/>
                  <a:gd name="f190" fmla="*/ 74 f141 1"/>
                  <a:gd name="f191" fmla="*/ 117 f142 1"/>
                  <a:gd name="f192" fmla="*/ 75 f141 1"/>
                  <a:gd name="f193" fmla="*/ 112 f142 1"/>
                  <a:gd name="f194" fmla="*/ 77 f141 1"/>
                  <a:gd name="f195" fmla="*/ 82 f141 1"/>
                  <a:gd name="f196" fmla="*/ 88 f141 1"/>
                  <a:gd name="f197" fmla="*/ 106 f142 1"/>
                  <a:gd name="f198" fmla="*/ 92 f141 1"/>
                  <a:gd name="f199" fmla="*/ 107 f142 1"/>
                  <a:gd name="f200" fmla="*/ 96 f141 1"/>
                  <a:gd name="f201" fmla="*/ 110 f142 1"/>
                  <a:gd name="f202" fmla="*/ 101 f141 1"/>
                  <a:gd name="f203" fmla="*/ 107 f141 1"/>
                  <a:gd name="f204" fmla="*/ 103 f142 1"/>
                  <a:gd name="f205" fmla="*/ 108 f141 1"/>
                  <a:gd name="f206" fmla="*/ 96 f142 1"/>
                  <a:gd name="f207" fmla="*/ 109 f141 1"/>
                  <a:gd name="f208" fmla="*/ 93 f142 1"/>
                  <a:gd name="f209" fmla="*/ 104 f141 1"/>
                  <a:gd name="f210" fmla="*/ 90 f142 1"/>
                  <a:gd name="f211" fmla="*/ 85 f142 1"/>
                  <a:gd name="f212" fmla="*/ 97 f141 1"/>
                  <a:gd name="f213" fmla="*/ 94 f141 1"/>
                  <a:gd name="f214" fmla="*/ 74 f142 1"/>
                  <a:gd name="f215" fmla="*/ 89 f141 1"/>
                  <a:gd name="f216" fmla="*/ 81 f141 1"/>
                  <a:gd name="f217" fmla="*/ 73 f141 1"/>
                  <a:gd name="f218" fmla="*/ 69 f142 1"/>
                  <a:gd name="f219" fmla="*/ 78 f141 1"/>
                  <a:gd name="f220" fmla="*/ 63 f142 1"/>
                  <a:gd name="f221" fmla="*/ 55 f142 1"/>
                  <a:gd name="f222" fmla="*/ 51 f142 1"/>
                  <a:gd name="f223" fmla="*/ 52 f142 1"/>
                  <a:gd name="f224" fmla="*/ 53 f142 1"/>
                  <a:gd name="f225" fmla="*/ 66 f141 1"/>
                  <a:gd name="f226" fmla="*/ 49 f142 1"/>
                  <a:gd name="f227" fmla="*/ 62 f141 1"/>
                  <a:gd name="f228" fmla="*/ 42 f142 1"/>
                  <a:gd name="f229" fmla="*/ 35 f142 1"/>
                  <a:gd name="f230" fmla="*/ 60 f141 1"/>
                  <a:gd name="f231" fmla="*/ 52 f141 1"/>
                  <a:gd name="f232" fmla="*/ 51 f141 1"/>
                  <a:gd name="f233" fmla="*/ 23 f142 1"/>
                  <a:gd name="f234" fmla="*/ 19 f142 1"/>
                  <a:gd name="f235" fmla="*/ 37 f141 1"/>
                  <a:gd name="f236" fmla="*/ 11 f142 1"/>
                  <a:gd name="f237" fmla="*/ 6 f142 1"/>
                  <a:gd name="f238" fmla="*/ 35 f141 1"/>
                  <a:gd name="f239" fmla="*/ 2 f142 1"/>
                  <a:gd name="f240" fmla="*/ 29 f141 1"/>
                  <a:gd name="f241" fmla="*/ 0 f142 1"/>
                  <a:gd name="f242" fmla="+- f143 0 f1"/>
                  <a:gd name="f243" fmla="*/ f146 1 129"/>
                  <a:gd name="f244" fmla="*/ f147 1 109"/>
                  <a:gd name="f245" fmla="*/ f148 1 129"/>
                  <a:gd name="f246" fmla="*/ f149 1 109"/>
                  <a:gd name="f247" fmla="*/ f150 1 129"/>
                  <a:gd name="f248" fmla="*/ f151 1 129"/>
                  <a:gd name="f249" fmla="*/ f152 1 109"/>
                  <a:gd name="f250" fmla="*/ f153 1 129"/>
                  <a:gd name="f251" fmla="*/ f154 1 129"/>
                  <a:gd name="f252" fmla="*/ f155 1 109"/>
                  <a:gd name="f253" fmla="*/ f156 1 129"/>
                  <a:gd name="f254" fmla="*/ f157 1 129"/>
                  <a:gd name="f255" fmla="*/ f158 1 129"/>
                  <a:gd name="f256" fmla="*/ f159 1 129"/>
                  <a:gd name="f257" fmla="*/ f160 1 109"/>
                  <a:gd name="f258" fmla="*/ f161 1 129"/>
                  <a:gd name="f259" fmla="*/ f162 1 109"/>
                  <a:gd name="f260" fmla="*/ f163 1 129"/>
                  <a:gd name="f261" fmla="*/ f164 1 109"/>
                  <a:gd name="f262" fmla="*/ f165 1 129"/>
                  <a:gd name="f263" fmla="*/ f166 1 109"/>
                  <a:gd name="f264" fmla="*/ f167 1 129"/>
                  <a:gd name="f265" fmla="*/ f168 1 109"/>
                  <a:gd name="f266" fmla="*/ f169 1 129"/>
                  <a:gd name="f267" fmla="*/ f170 1 109"/>
                  <a:gd name="f268" fmla="*/ f171 1 129"/>
                  <a:gd name="f269" fmla="*/ f172 1 109"/>
                  <a:gd name="f270" fmla="*/ f173 1 129"/>
                  <a:gd name="f271" fmla="*/ f174 1 109"/>
                  <a:gd name="f272" fmla="*/ f175 1 129"/>
                  <a:gd name="f273" fmla="*/ f176 1 109"/>
                  <a:gd name="f274" fmla="*/ f177 1 129"/>
                  <a:gd name="f275" fmla="*/ f178 1 109"/>
                  <a:gd name="f276" fmla="*/ f179 1 129"/>
                  <a:gd name="f277" fmla="*/ f180 1 109"/>
                  <a:gd name="f278" fmla="*/ f181 1 129"/>
                  <a:gd name="f279" fmla="*/ f182 1 109"/>
                  <a:gd name="f280" fmla="*/ f183 1 109"/>
                  <a:gd name="f281" fmla="*/ f184 1 129"/>
                  <a:gd name="f282" fmla="*/ f185 1 109"/>
                  <a:gd name="f283" fmla="*/ f186 1 129"/>
                  <a:gd name="f284" fmla="*/ f187 1 109"/>
                  <a:gd name="f285" fmla="*/ f188 1 129"/>
                  <a:gd name="f286" fmla="*/ f189 1 109"/>
                  <a:gd name="f287" fmla="*/ f190 1 109"/>
                  <a:gd name="f288" fmla="*/ f191 1 129"/>
                  <a:gd name="f289" fmla="*/ f192 1 109"/>
                  <a:gd name="f290" fmla="*/ f193 1 129"/>
                  <a:gd name="f291" fmla="*/ f194 1 109"/>
                  <a:gd name="f292" fmla="*/ f195 1 109"/>
                  <a:gd name="f293" fmla="*/ f196 1 109"/>
                  <a:gd name="f294" fmla="*/ f197 1 129"/>
                  <a:gd name="f295" fmla="*/ f198 1 109"/>
                  <a:gd name="f296" fmla="*/ f199 1 129"/>
                  <a:gd name="f297" fmla="*/ f200 1 109"/>
                  <a:gd name="f298" fmla="*/ f201 1 129"/>
                  <a:gd name="f299" fmla="*/ f202 1 109"/>
                  <a:gd name="f300" fmla="*/ f203 1 109"/>
                  <a:gd name="f301" fmla="*/ f204 1 129"/>
                  <a:gd name="f302" fmla="*/ f205 1 109"/>
                  <a:gd name="f303" fmla="*/ f206 1 129"/>
                  <a:gd name="f304" fmla="*/ f207 1 109"/>
                  <a:gd name="f305" fmla="*/ f208 1 129"/>
                  <a:gd name="f306" fmla="*/ f209 1 109"/>
                  <a:gd name="f307" fmla="*/ f210 1 129"/>
                  <a:gd name="f308" fmla="*/ f211 1 129"/>
                  <a:gd name="f309" fmla="*/ f212 1 109"/>
                  <a:gd name="f310" fmla="*/ f213 1 109"/>
                  <a:gd name="f311" fmla="*/ f214 1 129"/>
                  <a:gd name="f312" fmla="*/ f215 1 109"/>
                  <a:gd name="f313" fmla="*/ f216 1 109"/>
                  <a:gd name="f314" fmla="*/ f217 1 109"/>
                  <a:gd name="f315" fmla="*/ f218 1 129"/>
                  <a:gd name="f316" fmla="*/ f219 1 109"/>
                  <a:gd name="f317" fmla="*/ f220 1 129"/>
                  <a:gd name="f318" fmla="*/ f221 1 129"/>
                  <a:gd name="f319" fmla="*/ f222 1 129"/>
                  <a:gd name="f320" fmla="*/ f223 1 129"/>
                  <a:gd name="f321" fmla="*/ f224 1 129"/>
                  <a:gd name="f322" fmla="*/ f225 1 109"/>
                  <a:gd name="f323" fmla="*/ f226 1 129"/>
                  <a:gd name="f324" fmla="*/ f227 1 109"/>
                  <a:gd name="f325" fmla="*/ f228 1 129"/>
                  <a:gd name="f326" fmla="*/ f229 1 129"/>
                  <a:gd name="f327" fmla="*/ f230 1 109"/>
                  <a:gd name="f328" fmla="*/ f231 1 109"/>
                  <a:gd name="f329" fmla="*/ f232 1 109"/>
                  <a:gd name="f330" fmla="*/ f233 1 129"/>
                  <a:gd name="f331" fmla="*/ f234 1 129"/>
                  <a:gd name="f332" fmla="*/ f235 1 109"/>
                  <a:gd name="f333" fmla="*/ f236 1 129"/>
                  <a:gd name="f334" fmla="*/ f237 1 129"/>
                  <a:gd name="f335" fmla="*/ f238 1 109"/>
                  <a:gd name="f336" fmla="*/ f239 1 129"/>
                  <a:gd name="f337" fmla="*/ f240 1 109"/>
                  <a:gd name="f338" fmla="*/ f241 1 129"/>
                  <a:gd name="f339" fmla="*/ 0 1 f144"/>
                  <a:gd name="f340" fmla="*/ f138 1 f144"/>
                  <a:gd name="f341" fmla="*/ 0 1 f145"/>
                  <a:gd name="f342" fmla="*/ f139 1 f145"/>
                  <a:gd name="f343" fmla="*/ f243 1 f144"/>
                  <a:gd name="f344" fmla="*/ f244 1 f145"/>
                  <a:gd name="f345" fmla="*/ f245 1 f144"/>
                  <a:gd name="f346" fmla="*/ f246 1 f145"/>
                  <a:gd name="f347" fmla="*/ f247 1 f144"/>
                  <a:gd name="f348" fmla="*/ f248 1 f144"/>
                  <a:gd name="f349" fmla="*/ f249 1 f145"/>
                  <a:gd name="f350" fmla="*/ f250 1 f144"/>
                  <a:gd name="f351" fmla="*/ f251 1 f144"/>
                  <a:gd name="f352" fmla="*/ f252 1 f145"/>
                  <a:gd name="f353" fmla="*/ f253 1 f144"/>
                  <a:gd name="f354" fmla="*/ f254 1 f144"/>
                  <a:gd name="f355" fmla="*/ f255 1 f144"/>
                  <a:gd name="f356" fmla="*/ f256 1 f144"/>
                  <a:gd name="f357" fmla="*/ f257 1 f145"/>
                  <a:gd name="f358" fmla="*/ f258 1 f144"/>
                  <a:gd name="f359" fmla="*/ f259 1 f145"/>
                  <a:gd name="f360" fmla="*/ f260 1 f144"/>
                  <a:gd name="f361" fmla="*/ f261 1 f145"/>
                  <a:gd name="f362" fmla="*/ f262 1 f144"/>
                  <a:gd name="f363" fmla="*/ f263 1 f145"/>
                  <a:gd name="f364" fmla="*/ f264 1 f144"/>
                  <a:gd name="f365" fmla="*/ f265 1 f145"/>
                  <a:gd name="f366" fmla="*/ f266 1 f144"/>
                  <a:gd name="f367" fmla="*/ f267 1 f145"/>
                  <a:gd name="f368" fmla="*/ f268 1 f144"/>
                  <a:gd name="f369" fmla="*/ f269 1 f145"/>
                  <a:gd name="f370" fmla="*/ f270 1 f144"/>
                  <a:gd name="f371" fmla="*/ f271 1 f145"/>
                  <a:gd name="f372" fmla="*/ f272 1 f144"/>
                  <a:gd name="f373" fmla="*/ f273 1 f145"/>
                  <a:gd name="f374" fmla="*/ f274 1 f144"/>
                  <a:gd name="f375" fmla="*/ f275 1 f145"/>
                  <a:gd name="f376" fmla="*/ f276 1 f144"/>
                  <a:gd name="f377" fmla="*/ f277 1 f145"/>
                  <a:gd name="f378" fmla="*/ f278 1 f144"/>
                  <a:gd name="f379" fmla="*/ f279 1 f145"/>
                  <a:gd name="f380" fmla="*/ f280 1 f145"/>
                  <a:gd name="f381" fmla="*/ f281 1 f144"/>
                  <a:gd name="f382" fmla="*/ f282 1 f145"/>
                  <a:gd name="f383" fmla="*/ f283 1 f144"/>
                  <a:gd name="f384" fmla="*/ f284 1 f145"/>
                  <a:gd name="f385" fmla="*/ f285 1 f144"/>
                  <a:gd name="f386" fmla="*/ f286 1 f145"/>
                  <a:gd name="f387" fmla="*/ f287 1 f145"/>
                  <a:gd name="f388" fmla="*/ f288 1 f144"/>
                  <a:gd name="f389" fmla="*/ f289 1 f145"/>
                  <a:gd name="f390" fmla="*/ f290 1 f144"/>
                  <a:gd name="f391" fmla="*/ f291 1 f145"/>
                  <a:gd name="f392" fmla="*/ f292 1 f145"/>
                  <a:gd name="f393" fmla="*/ f293 1 f145"/>
                  <a:gd name="f394" fmla="*/ f294 1 f144"/>
                  <a:gd name="f395" fmla="*/ f295 1 f145"/>
                  <a:gd name="f396" fmla="*/ f296 1 f144"/>
                  <a:gd name="f397" fmla="*/ f297 1 f145"/>
                  <a:gd name="f398" fmla="*/ f298 1 f144"/>
                  <a:gd name="f399" fmla="*/ f299 1 f145"/>
                  <a:gd name="f400" fmla="*/ f300 1 f145"/>
                  <a:gd name="f401" fmla="*/ f301 1 f144"/>
                  <a:gd name="f402" fmla="*/ f302 1 f145"/>
                  <a:gd name="f403" fmla="*/ f303 1 f144"/>
                  <a:gd name="f404" fmla="*/ f304 1 f145"/>
                  <a:gd name="f405" fmla="*/ f305 1 f144"/>
                  <a:gd name="f406" fmla="*/ f306 1 f145"/>
                  <a:gd name="f407" fmla="*/ f307 1 f144"/>
                  <a:gd name="f408" fmla="*/ f308 1 f144"/>
                  <a:gd name="f409" fmla="*/ f309 1 f145"/>
                  <a:gd name="f410" fmla="*/ f310 1 f145"/>
                  <a:gd name="f411" fmla="*/ f311 1 f144"/>
                  <a:gd name="f412" fmla="*/ f312 1 f145"/>
                  <a:gd name="f413" fmla="*/ f313 1 f145"/>
                  <a:gd name="f414" fmla="*/ f314 1 f145"/>
                  <a:gd name="f415" fmla="*/ f315 1 f144"/>
                  <a:gd name="f416" fmla="*/ f316 1 f145"/>
                  <a:gd name="f417" fmla="*/ f317 1 f144"/>
                  <a:gd name="f418" fmla="*/ f318 1 f144"/>
                  <a:gd name="f419" fmla="*/ f319 1 f144"/>
                  <a:gd name="f420" fmla="*/ f320 1 f144"/>
                  <a:gd name="f421" fmla="*/ f321 1 f144"/>
                  <a:gd name="f422" fmla="*/ f322 1 f145"/>
                  <a:gd name="f423" fmla="*/ f323 1 f144"/>
                  <a:gd name="f424" fmla="*/ f324 1 f145"/>
                  <a:gd name="f425" fmla="*/ f325 1 f144"/>
                  <a:gd name="f426" fmla="*/ f326 1 f144"/>
                  <a:gd name="f427" fmla="*/ f327 1 f145"/>
                  <a:gd name="f428" fmla="*/ f328 1 f145"/>
                  <a:gd name="f429" fmla="*/ f329 1 f145"/>
                  <a:gd name="f430" fmla="*/ f330 1 f144"/>
                  <a:gd name="f431" fmla="*/ f331 1 f144"/>
                  <a:gd name="f432" fmla="*/ f332 1 f145"/>
                  <a:gd name="f433" fmla="*/ f333 1 f144"/>
                  <a:gd name="f434" fmla="*/ f334 1 f144"/>
                  <a:gd name="f435" fmla="*/ f335 1 f145"/>
                  <a:gd name="f436" fmla="*/ f336 1 f144"/>
                  <a:gd name="f437" fmla="*/ f337 1 f145"/>
                  <a:gd name="f438" fmla="*/ f338 1 f144"/>
                  <a:gd name="f439" fmla="*/ f339 f135 1"/>
                  <a:gd name="f440" fmla="*/ f340 f135 1"/>
                  <a:gd name="f441" fmla="*/ f342 f136 1"/>
                  <a:gd name="f442" fmla="*/ f341 f136 1"/>
                  <a:gd name="f443" fmla="*/ f343 f135 1"/>
                  <a:gd name="f444" fmla="*/ f344 f136 1"/>
                  <a:gd name="f445" fmla="*/ f345 f135 1"/>
                  <a:gd name="f446" fmla="*/ f346 f136 1"/>
                  <a:gd name="f447" fmla="*/ f347 f135 1"/>
                  <a:gd name="f448" fmla="*/ f348 f135 1"/>
                  <a:gd name="f449" fmla="*/ f349 f136 1"/>
                  <a:gd name="f450" fmla="*/ f350 f135 1"/>
                  <a:gd name="f451" fmla="*/ f351 f135 1"/>
                  <a:gd name="f452" fmla="*/ f352 f136 1"/>
                  <a:gd name="f453" fmla="*/ f353 f135 1"/>
                  <a:gd name="f454" fmla="*/ f354 f135 1"/>
                  <a:gd name="f455" fmla="*/ f355 f135 1"/>
                  <a:gd name="f456" fmla="*/ f356 f135 1"/>
                  <a:gd name="f457" fmla="*/ f357 f136 1"/>
                  <a:gd name="f458" fmla="*/ f358 f135 1"/>
                  <a:gd name="f459" fmla="*/ f359 f136 1"/>
                  <a:gd name="f460" fmla="*/ f360 f135 1"/>
                  <a:gd name="f461" fmla="*/ f361 f136 1"/>
                  <a:gd name="f462" fmla="*/ f362 f135 1"/>
                  <a:gd name="f463" fmla="*/ f363 f136 1"/>
                  <a:gd name="f464" fmla="*/ f364 f135 1"/>
                  <a:gd name="f465" fmla="*/ f365 f136 1"/>
                  <a:gd name="f466" fmla="*/ f366 f135 1"/>
                  <a:gd name="f467" fmla="*/ f367 f136 1"/>
                  <a:gd name="f468" fmla="*/ f368 f135 1"/>
                  <a:gd name="f469" fmla="*/ f369 f136 1"/>
                  <a:gd name="f470" fmla="*/ f370 f135 1"/>
                  <a:gd name="f471" fmla="*/ f371 f136 1"/>
                  <a:gd name="f472" fmla="*/ f372 f135 1"/>
                  <a:gd name="f473" fmla="*/ f373 f136 1"/>
                  <a:gd name="f474" fmla="*/ f374 f135 1"/>
                  <a:gd name="f475" fmla="*/ f375 f136 1"/>
                  <a:gd name="f476" fmla="*/ f376 f135 1"/>
                  <a:gd name="f477" fmla="*/ f377 f136 1"/>
                  <a:gd name="f478" fmla="*/ f378 f135 1"/>
                  <a:gd name="f479" fmla="*/ f379 f136 1"/>
                  <a:gd name="f480" fmla="*/ f380 f136 1"/>
                  <a:gd name="f481" fmla="*/ f381 f135 1"/>
                  <a:gd name="f482" fmla="*/ f382 f136 1"/>
                  <a:gd name="f483" fmla="*/ f383 f135 1"/>
                  <a:gd name="f484" fmla="*/ f384 f136 1"/>
                  <a:gd name="f485" fmla="*/ f385 f135 1"/>
                  <a:gd name="f486" fmla="*/ f386 f136 1"/>
                  <a:gd name="f487" fmla="*/ f387 f136 1"/>
                  <a:gd name="f488" fmla="*/ f388 f135 1"/>
                  <a:gd name="f489" fmla="*/ f389 f136 1"/>
                  <a:gd name="f490" fmla="*/ f390 f135 1"/>
                  <a:gd name="f491" fmla="*/ f391 f136 1"/>
                  <a:gd name="f492" fmla="*/ f392 f136 1"/>
                  <a:gd name="f493" fmla="*/ f393 f136 1"/>
                  <a:gd name="f494" fmla="*/ f394 f135 1"/>
                  <a:gd name="f495" fmla="*/ f395 f136 1"/>
                  <a:gd name="f496" fmla="*/ f396 f135 1"/>
                  <a:gd name="f497" fmla="*/ f397 f136 1"/>
                  <a:gd name="f498" fmla="*/ f398 f135 1"/>
                  <a:gd name="f499" fmla="*/ f399 f136 1"/>
                  <a:gd name="f500" fmla="*/ f400 f136 1"/>
                  <a:gd name="f501" fmla="*/ f401 f135 1"/>
                  <a:gd name="f502" fmla="*/ f402 f136 1"/>
                  <a:gd name="f503" fmla="*/ f403 f135 1"/>
                  <a:gd name="f504" fmla="*/ f404 f136 1"/>
                  <a:gd name="f505" fmla="*/ f405 f135 1"/>
                  <a:gd name="f506" fmla="*/ f406 f136 1"/>
                  <a:gd name="f507" fmla="*/ f407 f135 1"/>
                  <a:gd name="f508" fmla="*/ f408 f135 1"/>
                  <a:gd name="f509" fmla="*/ f409 f136 1"/>
                  <a:gd name="f510" fmla="*/ f410 f136 1"/>
                  <a:gd name="f511" fmla="*/ f411 f135 1"/>
                  <a:gd name="f512" fmla="*/ f412 f136 1"/>
                  <a:gd name="f513" fmla="*/ f413 f136 1"/>
                  <a:gd name="f514" fmla="*/ f414 f136 1"/>
                  <a:gd name="f515" fmla="*/ f415 f135 1"/>
                  <a:gd name="f516" fmla="*/ f416 f136 1"/>
                  <a:gd name="f517" fmla="*/ f417 f135 1"/>
                  <a:gd name="f518" fmla="*/ f418 f135 1"/>
                  <a:gd name="f519" fmla="*/ f419 f135 1"/>
                  <a:gd name="f520" fmla="*/ f420 f135 1"/>
                  <a:gd name="f521" fmla="*/ f421 f135 1"/>
                  <a:gd name="f522" fmla="*/ f422 f136 1"/>
                  <a:gd name="f523" fmla="*/ f423 f135 1"/>
                  <a:gd name="f524" fmla="*/ f424 f136 1"/>
                  <a:gd name="f525" fmla="*/ f425 f135 1"/>
                  <a:gd name="f526" fmla="*/ f426 f135 1"/>
                  <a:gd name="f527" fmla="*/ f427 f136 1"/>
                  <a:gd name="f528" fmla="*/ f428 f136 1"/>
                  <a:gd name="f529" fmla="*/ f429 f136 1"/>
                  <a:gd name="f530" fmla="*/ f430 f135 1"/>
                  <a:gd name="f531" fmla="*/ f431 f135 1"/>
                  <a:gd name="f532" fmla="*/ f432 f136 1"/>
                  <a:gd name="f533" fmla="*/ f433 f135 1"/>
                  <a:gd name="f534" fmla="*/ f434 f135 1"/>
                  <a:gd name="f535" fmla="*/ f435 f136 1"/>
                  <a:gd name="f536" fmla="*/ f436 f135 1"/>
                  <a:gd name="f537" fmla="*/ f437 f136 1"/>
                  <a:gd name="f538" fmla="*/ f438 f135 1"/>
                </a:gdLst>
                <a:ahLst/>
                <a:cxnLst>
                  <a:cxn ang="3cd4">
                    <a:pos x="hc" y="t"/>
                  </a:cxn>
                  <a:cxn ang="0">
                    <a:pos x="r" y="vc"/>
                  </a:cxn>
                  <a:cxn ang="cd4">
                    <a:pos x="hc" y="b"/>
                  </a:cxn>
                  <a:cxn ang="cd2">
                    <a:pos x="l" y="vc"/>
                  </a:cxn>
                  <a:cxn ang="f242">
                    <a:pos x="f443" y="f444"/>
                  </a:cxn>
                  <a:cxn ang="f242">
                    <a:pos x="f445" y="f446"/>
                  </a:cxn>
                  <a:cxn ang="f242">
                    <a:pos x="f447" y="f444"/>
                  </a:cxn>
                  <a:cxn ang="f242">
                    <a:pos x="f448" y="f449"/>
                  </a:cxn>
                  <a:cxn ang="f242">
                    <a:pos x="f450" y="f446"/>
                  </a:cxn>
                  <a:cxn ang="f242">
                    <a:pos x="f451" y="f452"/>
                  </a:cxn>
                  <a:cxn ang="f242">
                    <a:pos x="f453" y="f444"/>
                  </a:cxn>
                  <a:cxn ang="f242">
                    <a:pos x="f454" y="f452"/>
                  </a:cxn>
                  <a:cxn ang="f242">
                    <a:pos x="f455" y="f444"/>
                  </a:cxn>
                  <a:cxn ang="f242">
                    <a:pos x="f456" y="f457"/>
                  </a:cxn>
                  <a:cxn ang="f242">
                    <a:pos x="f458" y="f459"/>
                  </a:cxn>
                  <a:cxn ang="f242">
                    <a:pos x="f460" y="f461"/>
                  </a:cxn>
                  <a:cxn ang="f242">
                    <a:pos x="f462" y="f463"/>
                  </a:cxn>
                  <a:cxn ang="f242">
                    <a:pos x="f464" y="f465"/>
                  </a:cxn>
                  <a:cxn ang="f242">
                    <a:pos x="f466" y="f467"/>
                  </a:cxn>
                  <a:cxn ang="f242">
                    <a:pos x="f468" y="f469"/>
                  </a:cxn>
                  <a:cxn ang="f242">
                    <a:pos x="f470" y="f471"/>
                  </a:cxn>
                  <a:cxn ang="f242">
                    <a:pos x="f472" y="f473"/>
                  </a:cxn>
                  <a:cxn ang="f242">
                    <a:pos x="f474" y="f475"/>
                  </a:cxn>
                  <a:cxn ang="f242">
                    <a:pos x="f476" y="f477"/>
                  </a:cxn>
                  <a:cxn ang="f242">
                    <a:pos x="f478" y="f479"/>
                  </a:cxn>
                  <a:cxn ang="f242">
                    <a:pos x="f478" y="f480"/>
                  </a:cxn>
                  <a:cxn ang="f242">
                    <a:pos x="f481" y="f482"/>
                  </a:cxn>
                  <a:cxn ang="f242">
                    <a:pos x="f483" y="f484"/>
                  </a:cxn>
                  <a:cxn ang="f242">
                    <a:pos x="f485" y="f486"/>
                  </a:cxn>
                  <a:cxn ang="f242">
                    <a:pos x="f476" y="f487"/>
                  </a:cxn>
                  <a:cxn ang="f242">
                    <a:pos x="f488" y="f489"/>
                  </a:cxn>
                  <a:cxn ang="f242">
                    <a:pos x="f490" y="f491"/>
                  </a:cxn>
                  <a:cxn ang="f242">
                    <a:pos x="f468" y="f492"/>
                  </a:cxn>
                  <a:cxn ang="f242">
                    <a:pos x="f472" y="f493"/>
                  </a:cxn>
                  <a:cxn ang="f242">
                    <a:pos x="f494" y="f495"/>
                  </a:cxn>
                  <a:cxn ang="f242">
                    <a:pos x="f496" y="f497"/>
                  </a:cxn>
                  <a:cxn ang="f242">
                    <a:pos x="f498" y="f499"/>
                  </a:cxn>
                  <a:cxn ang="f242">
                    <a:pos x="f496" y="f500"/>
                  </a:cxn>
                  <a:cxn ang="f242">
                    <a:pos x="f501" y="f502"/>
                  </a:cxn>
                  <a:cxn ang="f242">
                    <a:pos x="f503" y="f504"/>
                  </a:cxn>
                  <a:cxn ang="f242">
                    <a:pos x="f505" y="f506"/>
                  </a:cxn>
                  <a:cxn ang="f242">
                    <a:pos x="f507" y="f499"/>
                  </a:cxn>
                  <a:cxn ang="f242">
                    <a:pos x="f508" y="f509"/>
                  </a:cxn>
                  <a:cxn ang="f242">
                    <a:pos x="f455" y="f510"/>
                  </a:cxn>
                  <a:cxn ang="f242">
                    <a:pos x="f511" y="f512"/>
                  </a:cxn>
                  <a:cxn ang="f242">
                    <a:pos x="f511" y="f513"/>
                  </a:cxn>
                  <a:cxn ang="f242">
                    <a:pos x="f511" y="f514"/>
                  </a:cxn>
                  <a:cxn ang="f242">
                    <a:pos x="f515" y="f516"/>
                  </a:cxn>
                  <a:cxn ang="f242">
                    <a:pos x="f517" y="f492"/>
                  </a:cxn>
                  <a:cxn ang="f242">
                    <a:pos x="f518" y="f492"/>
                  </a:cxn>
                  <a:cxn ang="f242">
                    <a:pos x="f519" y="f491"/>
                  </a:cxn>
                  <a:cxn ang="f242">
                    <a:pos x="f520" y="f514"/>
                  </a:cxn>
                  <a:cxn ang="f242">
                    <a:pos x="f521" y="f522"/>
                  </a:cxn>
                  <a:cxn ang="f242">
                    <a:pos x="f523" y="f524"/>
                  </a:cxn>
                  <a:cxn ang="f242">
                    <a:pos x="f525" y="f482"/>
                  </a:cxn>
                  <a:cxn ang="f242">
                    <a:pos x="f526" y="f527"/>
                  </a:cxn>
                  <a:cxn ang="f242">
                    <a:pos x="f445" y="f528"/>
                  </a:cxn>
                  <a:cxn ang="f242">
                    <a:pos x="f443" y="f529"/>
                  </a:cxn>
                  <a:cxn ang="f242">
                    <a:pos x="f530" y="f477"/>
                  </a:cxn>
                  <a:cxn ang="f242">
                    <a:pos x="f531" y="f532"/>
                  </a:cxn>
                  <a:cxn ang="f242">
                    <a:pos x="f533" y="f532"/>
                  </a:cxn>
                  <a:cxn ang="f242">
                    <a:pos x="f534" y="f535"/>
                  </a:cxn>
                  <a:cxn ang="f242">
                    <a:pos x="f536" y="f537"/>
                  </a:cxn>
                  <a:cxn ang="f242">
                    <a:pos x="f538" y="f467"/>
                  </a:cxn>
                </a:cxnLst>
                <a:rect l="f439" t="f442" r="f440" b="f441"/>
                <a:pathLst>
                  <a:path w="129" h="109">
                    <a:moveTo>
                      <a:pt x="f8" y="f9"/>
                    </a:moveTo>
                    <a:cubicBezTo>
                      <a:pt x="f8" y="f9"/>
                      <a:pt x="f10" y="f11"/>
                      <a:pt x="f10" y="f11"/>
                    </a:cubicBezTo>
                    <a:cubicBezTo>
                      <a:pt x="f12" y="f13"/>
                      <a:pt x="f12" y="f13"/>
                      <a:pt x="f12" y="f13"/>
                    </a:cubicBezTo>
                    <a:cubicBezTo>
                      <a:pt x="f14" y="f13"/>
                      <a:pt x="f14" y="f13"/>
                      <a:pt x="f14" y="f13"/>
                    </a:cubicBezTo>
                    <a:cubicBezTo>
                      <a:pt x="f15" y="f16"/>
                      <a:pt x="f15" y="f16"/>
                      <a:pt x="f15" y="f16"/>
                    </a:cubicBezTo>
                    <a:cubicBezTo>
                      <a:pt x="f15" y="f16"/>
                      <a:pt x="f17" y="f18"/>
                      <a:pt x="f19" y="f18"/>
                    </a:cubicBezTo>
                    <a:cubicBezTo>
                      <a:pt x="f19" y="f18"/>
                      <a:pt x="f20" y="f21"/>
                      <a:pt x="f20" y="f22"/>
                    </a:cubicBezTo>
                    <a:cubicBezTo>
                      <a:pt x="f23" y="f18"/>
                      <a:pt x="f23" y="f11"/>
                      <a:pt x="f24" y="f11"/>
                    </a:cubicBezTo>
                    <a:cubicBezTo>
                      <a:pt x="f24" y="f13"/>
                      <a:pt x="f25" y="f16"/>
                      <a:pt x="f26" y="f13"/>
                    </a:cubicBezTo>
                    <a:cubicBezTo>
                      <a:pt x="f27" y="f11"/>
                      <a:pt x="f27" y="f28"/>
                      <a:pt x="f27" y="f28"/>
                    </a:cubicBezTo>
                    <a:cubicBezTo>
                      <a:pt x="f29" y="f30"/>
                      <a:pt x="f31" y="f32"/>
                      <a:pt x="f33" y="f28"/>
                    </a:cubicBezTo>
                    <a:cubicBezTo>
                      <a:pt x="f33" y="f28"/>
                      <a:pt x="f34" y="f22"/>
                      <a:pt x="f34" y="f22"/>
                    </a:cubicBezTo>
                    <a:cubicBezTo>
                      <a:pt x="f34" y="f18"/>
                      <a:pt x="f35" y="f13"/>
                      <a:pt x="f36" y="f11"/>
                    </a:cubicBezTo>
                    <a:cubicBezTo>
                      <a:pt x="f37" y="f18"/>
                      <a:pt x="f38" y="f18"/>
                      <a:pt x="f39" y="f18"/>
                    </a:cubicBezTo>
                    <a:cubicBezTo>
                      <a:pt x="f40" y="f18"/>
                      <a:pt x="f41" y="f18"/>
                      <a:pt x="f41" y="f18"/>
                    </a:cubicBezTo>
                    <a:cubicBezTo>
                      <a:pt x="f41" y="f18"/>
                      <a:pt x="f42" y="f11"/>
                      <a:pt x="f41" y="f13"/>
                    </a:cubicBezTo>
                    <a:cubicBezTo>
                      <a:pt x="f41" y="f16"/>
                      <a:pt x="f43" y="f44"/>
                      <a:pt x="f41" y="f44"/>
                    </a:cubicBezTo>
                    <a:cubicBezTo>
                      <a:pt x="f41" y="f45"/>
                      <a:pt x="f46" y="f8"/>
                      <a:pt x="f46" y="f8"/>
                    </a:cubicBezTo>
                    <a:cubicBezTo>
                      <a:pt x="f46" y="f8"/>
                      <a:pt x="f47" y="f8"/>
                      <a:pt x="f47" y="f45"/>
                    </a:cubicBezTo>
                    <a:cubicBezTo>
                      <a:pt x="f48" y="f44"/>
                      <a:pt x="f48" y="f44"/>
                      <a:pt x="f48" y="f16"/>
                    </a:cubicBezTo>
                    <a:cubicBezTo>
                      <a:pt x="f49" y="f16"/>
                      <a:pt x="f49" y="f13"/>
                      <a:pt x="f50" y="f13"/>
                    </a:cubicBezTo>
                    <a:cubicBezTo>
                      <a:pt x="f51" y="f13"/>
                      <a:pt x="f51" y="f13"/>
                      <a:pt x="f52" y="f16"/>
                    </a:cubicBezTo>
                    <a:cubicBezTo>
                      <a:pt x="f53" y="f44"/>
                      <a:pt x="f53" y="f44"/>
                      <a:pt x="f54" y="f45"/>
                    </a:cubicBezTo>
                    <a:cubicBezTo>
                      <a:pt x="f55" y="f5"/>
                      <a:pt x="f55" y="f5"/>
                      <a:pt x="f56" y="f8"/>
                    </a:cubicBezTo>
                    <a:cubicBezTo>
                      <a:pt x="f57" y="f8"/>
                      <a:pt x="f58" y="f45"/>
                      <a:pt x="f58" y="f45"/>
                    </a:cubicBezTo>
                    <a:cubicBezTo>
                      <a:pt x="f57" y="f16"/>
                      <a:pt x="f57" y="f16"/>
                      <a:pt x="f57" y="f16"/>
                    </a:cubicBezTo>
                    <a:cubicBezTo>
                      <a:pt x="f57" y="f16"/>
                      <a:pt x="f56" y="f16"/>
                      <a:pt x="f59" y="f13"/>
                    </a:cubicBezTo>
                    <a:cubicBezTo>
                      <a:pt x="f60" y="f11"/>
                      <a:pt x="f61" y="f11"/>
                      <a:pt x="f61" y="f11"/>
                    </a:cubicBezTo>
                    <a:cubicBezTo>
                      <a:pt x="f62" y="f44"/>
                      <a:pt x="f62" y="f44"/>
                      <a:pt x="f62" y="f44"/>
                    </a:cubicBezTo>
                    <a:cubicBezTo>
                      <a:pt x="f62" y="f44"/>
                      <a:pt x="f62" y="f8"/>
                      <a:pt x="f63" y="f44"/>
                    </a:cubicBezTo>
                    <a:cubicBezTo>
                      <a:pt x="f63" y="f16"/>
                      <a:pt x="f64" y="f11"/>
                      <a:pt x="f64" y="f11"/>
                    </a:cubicBezTo>
                    <a:cubicBezTo>
                      <a:pt x="f64" y="f11"/>
                      <a:pt x="f64" y="f21"/>
                      <a:pt x="f65" y="f21"/>
                    </a:cubicBezTo>
                    <a:cubicBezTo>
                      <a:pt x="f66" y="f21"/>
                      <a:pt x="f66" y="f22"/>
                      <a:pt x="f66" y="f21"/>
                    </a:cubicBezTo>
                    <a:cubicBezTo>
                      <a:pt x="f66" y="f28"/>
                      <a:pt x="f65" y="f28"/>
                      <a:pt x="f66" y="f28"/>
                    </a:cubicBezTo>
                    <a:cubicBezTo>
                      <a:pt x="f66" y="f67"/>
                      <a:pt x="f68" y="f67"/>
                      <a:pt x="f68" y="f67"/>
                    </a:cubicBezTo>
                    <a:cubicBezTo>
                      <a:pt x="f68" y="f67"/>
                      <a:pt x="f69" y="f67"/>
                      <a:pt x="f69" y="f30"/>
                    </a:cubicBezTo>
                    <a:cubicBezTo>
                      <a:pt x="f69" y="f32"/>
                      <a:pt x="f69" y="f70"/>
                      <a:pt x="f69" y="f70"/>
                    </a:cubicBezTo>
                    <a:cubicBezTo>
                      <a:pt x="f69" y="f70"/>
                      <a:pt x="f71" y="f70"/>
                      <a:pt x="f71" y="f70"/>
                    </a:cubicBezTo>
                    <a:cubicBezTo>
                      <a:pt x="f72" y="f70"/>
                      <a:pt x="f73" y="f74"/>
                      <a:pt x="f75" y="f74"/>
                    </a:cubicBezTo>
                    <a:cubicBezTo>
                      <a:pt x="f76" y="f70"/>
                      <a:pt x="f77" y="f32"/>
                      <a:pt x="f77" y="f32"/>
                    </a:cubicBezTo>
                    <a:cubicBezTo>
                      <a:pt x="f77" y="f70"/>
                      <a:pt x="f78" y="f70"/>
                      <a:pt x="f78" y="f74"/>
                    </a:cubicBezTo>
                    <a:cubicBezTo>
                      <a:pt x="f79" y="f80"/>
                      <a:pt x="f77" y="f80"/>
                      <a:pt x="f78" y="f9"/>
                    </a:cubicBezTo>
                    <a:cubicBezTo>
                      <a:pt x="f81" y="f9"/>
                      <a:pt x="f82" y="f83"/>
                      <a:pt x="f84" y="f83"/>
                    </a:cubicBezTo>
                    <a:cubicBezTo>
                      <a:pt x="f85" y="f86"/>
                      <a:pt x="f87" y="f10"/>
                      <a:pt x="f87" y="f10"/>
                    </a:cubicBezTo>
                    <a:cubicBezTo>
                      <a:pt x="f88" y="f10"/>
                      <a:pt x="f89" y="f10"/>
                      <a:pt x="f89" y="f90"/>
                    </a:cubicBezTo>
                    <a:cubicBezTo>
                      <a:pt x="f89" y="f91"/>
                      <a:pt x="f87" y="f92"/>
                      <a:pt x="f87" y="f92"/>
                    </a:cubicBezTo>
                    <a:cubicBezTo>
                      <a:pt x="f87" y="f92"/>
                      <a:pt x="f93" y="f94"/>
                      <a:pt x="f93" y="f12"/>
                    </a:cubicBezTo>
                    <a:cubicBezTo>
                      <a:pt x="f93" y="f12"/>
                      <a:pt x="f7" y="f14"/>
                      <a:pt x="f7" y="f14"/>
                    </a:cubicBezTo>
                    <a:cubicBezTo>
                      <a:pt x="f85" y="f15"/>
                      <a:pt x="f84" y="f19"/>
                      <a:pt x="f84" y="f19"/>
                    </a:cubicBezTo>
                    <a:cubicBezTo>
                      <a:pt x="f84" y="f19"/>
                      <a:pt x="f82" y="f20"/>
                      <a:pt x="f95" y="f20"/>
                    </a:cubicBezTo>
                    <a:cubicBezTo>
                      <a:pt x="f95" y="f20"/>
                      <a:pt x="f81" y="f23"/>
                      <a:pt x="f81" y="f23"/>
                    </a:cubicBezTo>
                    <a:cubicBezTo>
                      <a:pt x="f81" y="f24"/>
                      <a:pt x="f81" y="f96"/>
                      <a:pt x="f81" y="f96"/>
                    </a:cubicBezTo>
                    <a:cubicBezTo>
                      <a:pt x="f95" y="f27"/>
                      <a:pt x="f95" y="f27"/>
                      <a:pt x="f95" y="f27"/>
                    </a:cubicBezTo>
                    <a:cubicBezTo>
                      <a:pt x="f95" y="f97"/>
                      <a:pt x="f95" y="f97"/>
                      <a:pt x="f95" y="f97"/>
                    </a:cubicBezTo>
                    <a:cubicBezTo>
                      <a:pt x="f7" y="f98"/>
                      <a:pt x="f7" y="f98"/>
                      <a:pt x="f7" y="f98"/>
                    </a:cubicBezTo>
                    <a:cubicBezTo>
                      <a:pt x="f7" y="f98"/>
                      <a:pt x="f7" y="f98"/>
                      <a:pt x="f93" y="f97"/>
                    </a:cubicBezTo>
                    <a:cubicBezTo>
                      <a:pt x="f88" y="f97"/>
                      <a:pt x="f89" y="f98"/>
                      <a:pt x="f99" y="f98"/>
                    </a:cubicBezTo>
                    <a:cubicBezTo>
                      <a:pt x="f99" y="f98"/>
                      <a:pt x="f100" y="f31"/>
                      <a:pt x="f100" y="f31"/>
                    </a:cubicBezTo>
                    <a:cubicBezTo>
                      <a:pt x="f100" y="f31"/>
                      <a:pt x="f101" y="f102"/>
                      <a:pt x="f101" y="f102"/>
                    </a:cubicBezTo>
                    <a:cubicBezTo>
                      <a:pt x="f103" y="f102"/>
                      <a:pt x="f104" y="f105"/>
                      <a:pt x="f104" y="f105"/>
                    </a:cubicBezTo>
                    <a:cubicBezTo>
                      <a:pt x="f104" y="f29"/>
                      <a:pt x="f104" y="f29"/>
                      <a:pt x="f104" y="f29"/>
                    </a:cubicBezTo>
                    <a:cubicBezTo>
                      <a:pt x="f104" y="f29"/>
                      <a:pt x="f106" y="f29"/>
                      <a:pt x="f106" y="f29"/>
                    </a:cubicBezTo>
                    <a:cubicBezTo>
                      <a:pt x="f107" y="f29"/>
                      <a:pt x="f108" y="f109"/>
                      <a:pt x="f108" y="f109"/>
                    </a:cubicBezTo>
                    <a:cubicBezTo>
                      <a:pt x="f108" y="f109"/>
                      <a:pt x="f108" y="f110"/>
                      <a:pt x="f107" y="f110"/>
                    </a:cubicBezTo>
                    <a:cubicBezTo>
                      <a:pt x="f107" y="f111"/>
                      <a:pt x="f106" y="f33"/>
                      <a:pt x="f106" y="f33"/>
                    </a:cubicBezTo>
                    <a:cubicBezTo>
                      <a:pt x="f106" y="f33"/>
                      <a:pt x="f107" y="f34"/>
                      <a:pt x="f108" y="f34"/>
                    </a:cubicBezTo>
                    <a:cubicBezTo>
                      <a:pt x="f108" y="f34"/>
                      <a:pt x="f112" y="f34"/>
                      <a:pt x="f112" y="f34"/>
                    </a:cubicBezTo>
                    <a:cubicBezTo>
                      <a:pt x="f113" y="f34"/>
                      <a:pt x="f114" y="f37"/>
                      <a:pt x="f114" y="f37"/>
                    </a:cubicBezTo>
                    <a:cubicBezTo>
                      <a:pt x="f114" y="f37"/>
                      <a:pt x="f6" y="f38"/>
                      <a:pt x="f6" y="f39"/>
                    </a:cubicBezTo>
                    <a:cubicBezTo>
                      <a:pt x="f6" y="f40"/>
                      <a:pt x="f114" y="f41"/>
                      <a:pt x="f114" y="f41"/>
                    </a:cubicBezTo>
                    <a:cubicBezTo>
                      <a:pt x="f114" y="f41"/>
                      <a:pt x="f114" y="f42"/>
                      <a:pt x="f114" y="f46"/>
                    </a:cubicBezTo>
                    <a:cubicBezTo>
                      <a:pt x="f114" y="f46"/>
                      <a:pt x="f113" y="f47"/>
                      <a:pt x="f113" y="f47"/>
                    </a:cubicBezTo>
                    <a:cubicBezTo>
                      <a:pt x="f115" y="f47"/>
                      <a:pt x="f115" y="f47"/>
                      <a:pt x="f115" y="f47"/>
                    </a:cubicBezTo>
                    <a:cubicBezTo>
                      <a:pt x="f115" y="f47"/>
                      <a:pt x="f115" y="f50"/>
                      <a:pt x="f108" y="f50"/>
                    </a:cubicBezTo>
                    <a:cubicBezTo>
                      <a:pt x="f108" y="f50"/>
                      <a:pt x="f107" y="f50"/>
                      <a:pt x="f107" y="f50"/>
                    </a:cubicBezTo>
                    <a:cubicBezTo>
                      <a:pt x="f106" y="f50"/>
                      <a:pt x="f116" y="f117"/>
                      <a:pt x="f116" y="f117"/>
                    </a:cubicBezTo>
                    <a:cubicBezTo>
                      <a:pt x="f116" y="f51"/>
                      <a:pt x="f116" y="f51"/>
                      <a:pt x="f116" y="f51"/>
                    </a:cubicBezTo>
                    <a:cubicBezTo>
                      <a:pt x="f104" y="f53"/>
                      <a:pt x="f104" y="f53"/>
                      <a:pt x="f104" y="f53"/>
                    </a:cubicBezTo>
                    <a:cubicBezTo>
                      <a:pt x="f104" y="f53"/>
                      <a:pt x="f104" y="f53"/>
                      <a:pt x="f118" y="f53"/>
                    </a:cubicBezTo>
                    <a:cubicBezTo>
                      <a:pt x="f118" y="f53"/>
                      <a:pt x="f118" y="f53"/>
                      <a:pt x="f103" y="f53"/>
                    </a:cubicBezTo>
                    <a:cubicBezTo>
                      <a:pt x="f103" y="f54"/>
                      <a:pt x="f101" y="f54"/>
                      <a:pt x="f101" y="f54"/>
                    </a:cubicBezTo>
                    <a:cubicBezTo>
                      <a:pt x="f101" y="f54"/>
                      <a:pt x="f100" y="f53"/>
                      <a:pt x="f119" y="f53"/>
                    </a:cubicBezTo>
                    <a:cubicBezTo>
                      <a:pt x="f119" y="f53"/>
                      <a:pt x="f99" y="f53"/>
                      <a:pt x="f99" y="f54"/>
                    </a:cubicBezTo>
                    <a:cubicBezTo>
                      <a:pt x="f89" y="f55"/>
                      <a:pt x="f89" y="f56"/>
                      <a:pt x="f88" y="f56"/>
                    </a:cubicBezTo>
                    <a:cubicBezTo>
                      <a:pt x="f88" y="f56"/>
                      <a:pt x="f87" y="f57"/>
                      <a:pt x="f87" y="f57"/>
                    </a:cubicBezTo>
                    <a:cubicBezTo>
                      <a:pt x="f87" y="f57"/>
                      <a:pt x="f87" y="f58"/>
                      <a:pt x="f93" y="f58"/>
                    </a:cubicBezTo>
                    <a:cubicBezTo>
                      <a:pt x="f93" y="f120"/>
                      <a:pt x="f7" y="f60"/>
                      <a:pt x="f7" y="f60"/>
                    </a:cubicBezTo>
                    <a:cubicBezTo>
                      <a:pt x="f7" y="f60"/>
                      <a:pt x="f7" y="f61"/>
                      <a:pt x="f7" y="f61"/>
                    </a:cubicBezTo>
                    <a:cubicBezTo>
                      <a:pt x="f7" y="f121"/>
                      <a:pt x="f7" y="f62"/>
                      <a:pt x="f85" y="f63"/>
                    </a:cubicBezTo>
                    <a:cubicBezTo>
                      <a:pt x="f84" y="f63"/>
                      <a:pt x="f95" y="f65"/>
                      <a:pt x="f95" y="f65"/>
                    </a:cubicBezTo>
                    <a:cubicBezTo>
                      <a:pt x="f95" y="f65"/>
                      <a:pt x="f95" y="f65"/>
                      <a:pt x="f95" y="f66"/>
                    </a:cubicBezTo>
                    <a:cubicBezTo>
                      <a:pt x="f82" y="f66"/>
                      <a:pt x="f82" y="f122"/>
                      <a:pt x="f82" y="f122"/>
                    </a:cubicBezTo>
                    <a:cubicBezTo>
                      <a:pt x="f82" y="f69"/>
                      <a:pt x="f82" y="f69"/>
                      <a:pt x="f82" y="f69"/>
                    </a:cubicBezTo>
                    <a:cubicBezTo>
                      <a:pt x="f82" y="f69"/>
                      <a:pt x="f95" y="f123"/>
                      <a:pt x="f95" y="f124"/>
                    </a:cubicBezTo>
                    <a:cubicBezTo>
                      <a:pt x="f82" y="f124"/>
                      <a:pt x="f82" y="f124"/>
                      <a:pt x="f82" y="f124"/>
                    </a:cubicBezTo>
                    <a:cubicBezTo>
                      <a:pt x="f84" y="f72"/>
                      <a:pt x="f84" y="f72"/>
                      <a:pt x="f84" y="f72"/>
                    </a:cubicBezTo>
                    <a:cubicBezTo>
                      <a:pt x="f85" y="f75"/>
                      <a:pt x="f85" y="f75"/>
                      <a:pt x="f85" y="f75"/>
                    </a:cubicBezTo>
                    <a:cubicBezTo>
                      <a:pt x="f7" y="f75"/>
                      <a:pt x="f7" y="f75"/>
                      <a:pt x="f7" y="f75"/>
                    </a:cubicBezTo>
                    <a:cubicBezTo>
                      <a:pt x="f7" y="f75"/>
                      <a:pt x="f93" y="f77"/>
                      <a:pt x="f93" y="f79"/>
                    </a:cubicBezTo>
                    <a:cubicBezTo>
                      <a:pt x="f93" y="f79"/>
                      <a:pt x="f93" y="f125"/>
                      <a:pt x="f93" y="f125"/>
                    </a:cubicBezTo>
                    <a:cubicBezTo>
                      <a:pt x="f85" y="f95"/>
                      <a:pt x="f85" y="f95"/>
                      <a:pt x="f85" y="f95"/>
                    </a:cubicBezTo>
                    <a:cubicBezTo>
                      <a:pt x="f84" y="f84"/>
                      <a:pt x="f84" y="f84"/>
                      <a:pt x="f84" y="f84"/>
                    </a:cubicBezTo>
                    <a:cubicBezTo>
                      <a:pt x="f84" y="f84"/>
                      <a:pt x="f82" y="f84"/>
                      <a:pt x="f82" y="f84"/>
                    </a:cubicBezTo>
                    <a:cubicBezTo>
                      <a:pt x="f95" y="f84"/>
                      <a:pt x="f81" y="f84"/>
                      <a:pt x="f81" y="f84"/>
                    </a:cubicBezTo>
                    <a:cubicBezTo>
                      <a:pt x="f125" y="f85"/>
                      <a:pt x="f125" y="f85"/>
                      <a:pt x="f125" y="f85"/>
                    </a:cubicBezTo>
                    <a:cubicBezTo>
                      <a:pt x="f79" y="f85"/>
                      <a:pt x="f79" y="f85"/>
                      <a:pt x="f79" y="f85"/>
                    </a:cubicBezTo>
                    <a:cubicBezTo>
                      <a:pt x="f76" y="f7"/>
                      <a:pt x="f76" y="f7"/>
                      <a:pt x="f76" y="f7"/>
                    </a:cubicBezTo>
                    <a:cubicBezTo>
                      <a:pt x="f72" y="f7"/>
                      <a:pt x="f72" y="f7"/>
                      <a:pt x="f72" y="f7"/>
                    </a:cubicBezTo>
                    <a:cubicBezTo>
                      <a:pt x="f71" y="f84"/>
                      <a:pt x="f71" y="f84"/>
                      <a:pt x="f71" y="f84"/>
                    </a:cubicBezTo>
                    <a:cubicBezTo>
                      <a:pt x="f124" y="f95"/>
                      <a:pt x="f124" y="f95"/>
                      <a:pt x="f124" y="f95"/>
                    </a:cubicBezTo>
                    <a:cubicBezTo>
                      <a:pt x="f123" y="f81"/>
                      <a:pt x="f123" y="f81"/>
                      <a:pt x="f123" y="f81"/>
                    </a:cubicBezTo>
                    <a:cubicBezTo>
                      <a:pt x="f69" y="f81"/>
                      <a:pt x="f69" y="f81"/>
                      <a:pt x="f69" y="f81"/>
                    </a:cubicBezTo>
                    <a:cubicBezTo>
                      <a:pt x="f66" y="f125"/>
                      <a:pt x="f66" y="f125"/>
                      <a:pt x="f66" y="f125"/>
                    </a:cubicBezTo>
                    <a:cubicBezTo>
                      <a:pt x="f122" y="f79"/>
                      <a:pt x="f122" y="f79"/>
                      <a:pt x="f122" y="f79"/>
                    </a:cubicBezTo>
                    <a:cubicBezTo>
                      <a:pt x="f122" y="f79"/>
                      <a:pt x="f66" y="f76"/>
                      <a:pt x="f66" y="f76"/>
                    </a:cubicBezTo>
                    <a:cubicBezTo>
                      <a:pt x="f65" y="f76"/>
                      <a:pt x="f64" y="f76"/>
                      <a:pt x="f64" y="f76"/>
                    </a:cubicBezTo>
                    <a:cubicBezTo>
                      <a:pt x="f62" y="f73"/>
                      <a:pt x="f62" y="f73"/>
                      <a:pt x="f62" y="f73"/>
                    </a:cubicBezTo>
                    <a:cubicBezTo>
                      <a:pt x="f62" y="f73"/>
                      <a:pt x="f62" y="f72"/>
                      <a:pt x="f121" y="f71"/>
                    </a:cubicBezTo>
                    <a:cubicBezTo>
                      <a:pt x="f61" y="f71"/>
                      <a:pt x="f61" y="f124"/>
                      <a:pt x="f60" y="f124"/>
                    </a:cubicBezTo>
                    <a:cubicBezTo>
                      <a:pt x="f120" y="f124"/>
                      <a:pt x="f59" y="f124"/>
                      <a:pt x="f59" y="f124"/>
                    </a:cubicBezTo>
                    <a:cubicBezTo>
                      <a:pt x="f59" y="f124"/>
                      <a:pt x="f57" y="f69"/>
                      <a:pt x="f56" y="f69"/>
                    </a:cubicBezTo>
                    <a:cubicBezTo>
                      <a:pt x="f56" y="f69"/>
                      <a:pt x="f52" y="f69"/>
                      <a:pt x="f52" y="f69"/>
                    </a:cubicBezTo>
                    <a:cubicBezTo>
                      <a:pt x="f52" y="f69"/>
                      <a:pt x="f53" y="f66"/>
                      <a:pt x="f53" y="f66"/>
                    </a:cubicBezTo>
                    <a:cubicBezTo>
                      <a:pt x="f53" y="f65"/>
                      <a:pt x="f53" y="f62"/>
                      <a:pt x="f53" y="f62"/>
                    </a:cubicBezTo>
                    <a:cubicBezTo>
                      <a:pt x="f53" y="f121"/>
                      <a:pt x="f53" y="f121"/>
                      <a:pt x="f53" y="f121"/>
                    </a:cubicBezTo>
                    <a:cubicBezTo>
                      <a:pt x="f53" y="f121"/>
                      <a:pt x="f52" y="f61"/>
                      <a:pt x="f53" y="f120"/>
                    </a:cubicBezTo>
                    <a:cubicBezTo>
                      <a:pt x="f54" y="f59"/>
                      <a:pt x="f53" y="f58"/>
                      <a:pt x="f54" y="f57"/>
                    </a:cubicBezTo>
                    <a:cubicBezTo>
                      <a:pt x="f55" y="f54"/>
                      <a:pt x="f55" y="f53"/>
                      <a:pt x="f55" y="f53"/>
                    </a:cubicBezTo>
                    <a:cubicBezTo>
                      <a:pt x="f53" y="f52"/>
                      <a:pt x="f53" y="f52"/>
                      <a:pt x="f53" y="f52"/>
                    </a:cubicBezTo>
                    <a:cubicBezTo>
                      <a:pt x="f53" y="f52"/>
                      <a:pt x="f52" y="f51"/>
                      <a:pt x="f51" y="f52"/>
                    </a:cubicBezTo>
                    <a:cubicBezTo>
                      <a:pt x="f51" y="f54"/>
                      <a:pt x="f117" y="f54"/>
                      <a:pt x="f117" y="f54"/>
                    </a:cubicBezTo>
                    <a:cubicBezTo>
                      <a:pt x="f49" y="f57"/>
                      <a:pt x="f49" y="f57"/>
                      <a:pt x="f49" y="f57"/>
                    </a:cubicBezTo>
                    <a:cubicBezTo>
                      <a:pt x="f49" y="f120"/>
                      <a:pt x="f49" y="f120"/>
                      <a:pt x="f49" y="f120"/>
                    </a:cubicBezTo>
                    <a:cubicBezTo>
                      <a:pt x="f49" y="f120"/>
                      <a:pt x="f50" y="f60"/>
                      <a:pt x="f47" y="f60"/>
                    </a:cubicBezTo>
                    <a:cubicBezTo>
                      <a:pt x="f42" y="f60"/>
                      <a:pt x="f43" y="f60"/>
                      <a:pt x="f43" y="f60"/>
                    </a:cubicBezTo>
                    <a:cubicBezTo>
                      <a:pt x="f43" y="f60"/>
                      <a:pt x="f42" y="f121"/>
                      <a:pt x="f43" y="f121"/>
                    </a:cubicBezTo>
                    <a:cubicBezTo>
                      <a:pt x="f38" y="f121"/>
                      <a:pt x="f34" y="f121"/>
                      <a:pt x="f34" y="f121"/>
                    </a:cubicBezTo>
                    <a:cubicBezTo>
                      <a:pt x="f33" y="f60"/>
                      <a:pt x="f33" y="f60"/>
                      <a:pt x="f33" y="f60"/>
                    </a:cubicBezTo>
                    <a:cubicBezTo>
                      <a:pt x="f126" y="f61"/>
                      <a:pt x="f126" y="f61"/>
                      <a:pt x="f126" y="f61"/>
                    </a:cubicBezTo>
                    <a:cubicBezTo>
                      <a:pt x="f126" y="f61"/>
                      <a:pt x="f126" y="f60"/>
                      <a:pt x="f126" y="f58"/>
                    </a:cubicBezTo>
                    <a:cubicBezTo>
                      <a:pt x="f126" y="f59"/>
                      <a:pt x="f109" y="f56"/>
                      <a:pt x="f126" y="f56"/>
                    </a:cubicBezTo>
                    <a:cubicBezTo>
                      <a:pt x="f127" y="f56"/>
                      <a:pt x="f110" y="f55"/>
                      <a:pt x="f110" y="f55"/>
                    </a:cubicBezTo>
                    <a:cubicBezTo>
                      <a:pt x="f127" y="f52"/>
                      <a:pt x="f127" y="f52"/>
                      <a:pt x="f127" y="f52"/>
                    </a:cubicBezTo>
                    <a:cubicBezTo>
                      <a:pt x="f127" y="f52"/>
                      <a:pt x="f127" y="f52"/>
                      <a:pt x="f127" y="f52"/>
                    </a:cubicBezTo>
                    <a:cubicBezTo>
                      <a:pt x="f127" y="f52"/>
                      <a:pt x="f126" y="f52"/>
                      <a:pt x="f126" y="f51"/>
                    </a:cubicBezTo>
                    <a:cubicBezTo>
                      <a:pt x="f126" y="f117"/>
                      <a:pt x="f127" y="f49"/>
                      <a:pt x="f127" y="f49"/>
                    </a:cubicBezTo>
                    <a:cubicBezTo>
                      <a:pt x="f110" y="f48"/>
                      <a:pt x="f110" y="f46"/>
                      <a:pt x="f110" y="f46"/>
                    </a:cubicBezTo>
                    <a:cubicBezTo>
                      <a:pt x="f127" y="f46"/>
                      <a:pt x="f127" y="f46"/>
                      <a:pt x="f127" y="f46"/>
                    </a:cubicBezTo>
                    <a:cubicBezTo>
                      <a:pt x="f127" y="f46"/>
                      <a:pt x="f109" y="f47"/>
                      <a:pt x="f109" y="f42"/>
                    </a:cubicBezTo>
                    <a:cubicBezTo>
                      <a:pt x="f109" y="f41"/>
                      <a:pt x="f29" y="f40"/>
                      <a:pt x="f29" y="f40"/>
                    </a:cubicBezTo>
                    <a:cubicBezTo>
                      <a:pt x="f29" y="f40"/>
                      <a:pt x="f128" y="f39"/>
                      <a:pt x="f128" y="f39"/>
                    </a:cubicBezTo>
                    <a:cubicBezTo>
                      <a:pt x="f105" y="f39"/>
                      <a:pt x="f105" y="f39"/>
                      <a:pt x="f102" y="f40"/>
                    </a:cubicBezTo>
                    <a:cubicBezTo>
                      <a:pt x="f102" y="f40"/>
                      <a:pt x="f98" y="f39"/>
                      <a:pt x="f98" y="f39"/>
                    </a:cubicBezTo>
                    <a:cubicBezTo>
                      <a:pt x="f98" y="f39"/>
                      <a:pt x="f96" y="f39"/>
                      <a:pt x="f96" y="f39"/>
                    </a:cubicBezTo>
                    <a:cubicBezTo>
                      <a:pt x="f25" y="f39"/>
                      <a:pt x="f24" y="f43"/>
                      <a:pt x="f24" y="f43"/>
                    </a:cubicBezTo>
                    <a:cubicBezTo>
                      <a:pt x="f20" y="f38"/>
                      <a:pt x="f20" y="f38"/>
                      <a:pt x="f20" y="f38"/>
                    </a:cubicBezTo>
                    <a:cubicBezTo>
                      <a:pt x="f23" y="f34"/>
                      <a:pt x="f23" y="f34"/>
                      <a:pt x="f23" y="f34"/>
                    </a:cubicBezTo>
                    <a:cubicBezTo>
                      <a:pt x="f23" y="f34"/>
                      <a:pt x="f129" y="f33"/>
                      <a:pt x="f129" y="f111"/>
                    </a:cubicBezTo>
                    <a:cubicBezTo>
                      <a:pt x="f129" y="f111"/>
                      <a:pt x="f19" y="f127"/>
                      <a:pt x="f19" y="f127"/>
                    </a:cubicBezTo>
                    <a:cubicBezTo>
                      <a:pt x="f15" y="f127"/>
                      <a:pt x="f15" y="f127"/>
                      <a:pt x="f15" y="f127"/>
                    </a:cubicBezTo>
                    <a:cubicBezTo>
                      <a:pt x="f14" y="f126"/>
                      <a:pt x="f14" y="f126"/>
                      <a:pt x="f14" y="f126"/>
                    </a:cubicBezTo>
                    <a:cubicBezTo>
                      <a:pt x="f14" y="f126"/>
                      <a:pt x="f130" y="f126"/>
                      <a:pt x="f12" y="f126"/>
                    </a:cubicBezTo>
                    <a:cubicBezTo>
                      <a:pt x="f94" y="f126"/>
                      <a:pt x="f94" y="f126"/>
                      <a:pt x="f92" y="f126"/>
                    </a:cubicBezTo>
                    <a:cubicBezTo>
                      <a:pt x="f92" y="f126"/>
                      <a:pt x="f91" y="f29"/>
                      <a:pt x="f91" y="f29"/>
                    </a:cubicBezTo>
                    <a:cubicBezTo>
                      <a:pt x="f91" y="f131"/>
                      <a:pt x="f91" y="f128"/>
                      <a:pt x="f91" y="f105"/>
                    </a:cubicBezTo>
                    <a:cubicBezTo>
                      <a:pt x="f90" y="f102"/>
                      <a:pt x="f10" y="f97"/>
                      <a:pt x="f10" y="f98"/>
                    </a:cubicBezTo>
                    <a:cubicBezTo>
                      <a:pt x="f10" y="f98"/>
                      <a:pt x="f90" y="f26"/>
                      <a:pt x="f90" y="f26"/>
                    </a:cubicBezTo>
                    <a:cubicBezTo>
                      <a:pt x="f10" y="f96"/>
                      <a:pt x="f83" y="f24"/>
                      <a:pt x="f83" y="f24"/>
                    </a:cubicBezTo>
                    <a:cubicBezTo>
                      <a:pt x="f9" y="f20"/>
                      <a:pt x="f9" y="f20"/>
                      <a:pt x="f9" y="f20"/>
                    </a:cubicBezTo>
                    <a:cubicBezTo>
                      <a:pt x="f9" y="f20"/>
                      <a:pt x="f74" y="f24"/>
                      <a:pt x="f70" y="f24"/>
                    </a:cubicBezTo>
                    <a:cubicBezTo>
                      <a:pt x="f32" y="f24"/>
                      <a:pt x="f67" y="f23"/>
                      <a:pt x="f67" y="f24"/>
                    </a:cubicBezTo>
                    <a:cubicBezTo>
                      <a:pt x="f67" y="f24"/>
                      <a:pt x="f30" y="f96"/>
                      <a:pt x="f67" y="f96"/>
                    </a:cubicBezTo>
                    <a:cubicBezTo>
                      <a:pt x="f28" y="f96"/>
                      <a:pt x="f22" y="f96"/>
                      <a:pt x="f18" y="f25"/>
                    </a:cubicBezTo>
                    <a:cubicBezTo>
                      <a:pt x="f11" y="f24"/>
                      <a:pt x="f11" y="f23"/>
                      <a:pt x="f11" y="f20"/>
                    </a:cubicBezTo>
                    <a:cubicBezTo>
                      <a:pt x="f13" y="f20"/>
                      <a:pt x="f13" y="f19"/>
                      <a:pt x="f16" y="f19"/>
                    </a:cubicBezTo>
                    <a:cubicBezTo>
                      <a:pt x="f44" y="f19"/>
                      <a:pt x="f45" y="f19"/>
                      <a:pt x="f45" y="f17"/>
                    </a:cubicBezTo>
                    <a:cubicBezTo>
                      <a:pt x="f45" y="f17"/>
                      <a:pt x="f45" y="f132"/>
                      <a:pt x="f45" y="f132"/>
                    </a:cubicBezTo>
                    <a:cubicBezTo>
                      <a:pt x="f45" y="f12"/>
                      <a:pt x="f45" y="f12"/>
                      <a:pt x="f45" y="f12"/>
                    </a:cubicBezTo>
                    <a:cubicBezTo>
                      <a:pt x="f45" y="f12"/>
                      <a:pt x="f45" y="f133"/>
                      <a:pt x="f8" y="f133"/>
                    </a:cubicBezTo>
                    <a:cubicBezTo>
                      <a:pt x="f8" y="f91"/>
                      <a:pt x="f5" y="f90"/>
                      <a:pt x="f5" y="f90"/>
                    </a:cubicBezTo>
                    <a:cubicBezTo>
                      <a:pt x="f5" y="f83"/>
                      <a:pt x="f5" y="f83"/>
                      <a:pt x="f5" y="f83"/>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5" name="Freeform 31">
                <a:extLst>
                  <a:ext uri="{FF2B5EF4-FFF2-40B4-BE49-F238E27FC236}">
                    <a16:creationId xmlns:a16="http://schemas.microsoft.com/office/drawing/2014/main" id="{446E9EEB-F265-4ED1-BE6A-59EB8AEEA733}"/>
                  </a:ext>
                </a:extLst>
              </p:cNvPr>
              <p:cNvSpPr/>
              <p:nvPr/>
            </p:nvSpPr>
            <p:spPr>
              <a:xfrm>
                <a:off x="3010918" y="3288465"/>
                <a:ext cx="653494" cy="350974"/>
              </a:xfrm>
              <a:custGeom>
                <a:avLst/>
                <a:gdLst>
                  <a:gd name="f0" fmla="val 10800000"/>
                  <a:gd name="f1" fmla="val 5400000"/>
                  <a:gd name="f2" fmla="val 180"/>
                  <a:gd name="f3" fmla="val w"/>
                  <a:gd name="f4" fmla="val h"/>
                  <a:gd name="f5" fmla="val 0"/>
                  <a:gd name="f6" fmla="val 240"/>
                  <a:gd name="f7" fmla="val 133"/>
                  <a:gd name="f8" fmla="val 43"/>
                  <a:gd name="f9" fmla="val 27"/>
                  <a:gd name="f10" fmla="val 44"/>
                  <a:gd name="f11" fmla="val 50"/>
                  <a:gd name="f12" fmla="val 22"/>
                  <a:gd name="f13" fmla="val 56"/>
                  <a:gd name="f14" fmla="val 20"/>
                  <a:gd name="f15" fmla="val 58"/>
                  <a:gd name="f16" fmla="val 18"/>
                  <a:gd name="f17" fmla="val 60"/>
                  <a:gd name="f18" fmla="val 14"/>
                  <a:gd name="f19" fmla="val 59"/>
                  <a:gd name="f20" fmla="val 12"/>
                  <a:gd name="f21" fmla="val 62"/>
                  <a:gd name="f22" fmla="val 65"/>
                  <a:gd name="f23" fmla="val 74"/>
                  <a:gd name="f24" fmla="val 10"/>
                  <a:gd name="f25" fmla="val 75"/>
                  <a:gd name="f26" fmla="val 8"/>
                  <a:gd name="f27" fmla="val 73"/>
                  <a:gd name="f28" fmla="val 5"/>
                  <a:gd name="f29" fmla="val 1"/>
                  <a:gd name="f30" fmla="val 78"/>
                  <a:gd name="f31" fmla="val 80"/>
                  <a:gd name="f32" fmla="val 82"/>
                  <a:gd name="f33" fmla="val 84"/>
                  <a:gd name="f34" fmla="val 2"/>
                  <a:gd name="f35" fmla="val 85"/>
                  <a:gd name="f36" fmla="val 3"/>
                  <a:gd name="f37" fmla="val 4"/>
                  <a:gd name="f38" fmla="val 7"/>
                  <a:gd name="f39" fmla="val 9"/>
                  <a:gd name="f40" fmla="val 86"/>
                  <a:gd name="f41" fmla="val 87"/>
                  <a:gd name="f42" fmla="val 11"/>
                  <a:gd name="f43" fmla="val 89"/>
                  <a:gd name="f44" fmla="val 91"/>
                  <a:gd name="f45" fmla="val 13"/>
                  <a:gd name="f46" fmla="val 92"/>
                  <a:gd name="f47" fmla="val 93"/>
                  <a:gd name="f48" fmla="val 94"/>
                  <a:gd name="f49" fmla="val 95"/>
                  <a:gd name="f50" fmla="val 96"/>
                  <a:gd name="f51" fmla="val 100"/>
                  <a:gd name="f52" fmla="val 99"/>
                  <a:gd name="f53" fmla="val 6"/>
                  <a:gd name="f54" fmla="val 101"/>
                  <a:gd name="f55" fmla="val 103"/>
                  <a:gd name="f56" fmla="val 105"/>
                  <a:gd name="f57" fmla="val 106"/>
                  <a:gd name="f58" fmla="val 108"/>
                  <a:gd name="f59" fmla="val 107"/>
                  <a:gd name="f60" fmla="val 110"/>
                  <a:gd name="f61" fmla="val 112"/>
                  <a:gd name="f62" fmla="val 113"/>
                  <a:gd name="f63" fmla="val 115"/>
                  <a:gd name="f64" fmla="val 118"/>
                  <a:gd name="f65" fmla="val 120"/>
                  <a:gd name="f66" fmla="val 121"/>
                  <a:gd name="f67" fmla="val 15"/>
                  <a:gd name="f68" fmla="val 16"/>
                  <a:gd name="f69" fmla="val 124"/>
                  <a:gd name="f70" fmla="val 125"/>
                  <a:gd name="f71" fmla="val 126"/>
                  <a:gd name="f72" fmla="val 127"/>
                  <a:gd name="f73" fmla="val 129"/>
                  <a:gd name="f74" fmla="val 132"/>
                  <a:gd name="f75" fmla="val 17"/>
                  <a:gd name="f76" fmla="val 135"/>
                  <a:gd name="f77" fmla="val 136"/>
                  <a:gd name="f78" fmla="val 138"/>
                  <a:gd name="f79" fmla="val 142"/>
                  <a:gd name="f80" fmla="val 145"/>
                  <a:gd name="f81" fmla="val 148"/>
                  <a:gd name="f82" fmla="val 147"/>
                  <a:gd name="f83" fmla="val 26"/>
                  <a:gd name="f84" fmla="val 146"/>
                  <a:gd name="f85" fmla="val 25"/>
                  <a:gd name="f86" fmla="val 144"/>
                  <a:gd name="f87" fmla="val 28"/>
                  <a:gd name="f88" fmla="val 31"/>
                  <a:gd name="f89" fmla="val 35"/>
                  <a:gd name="f90" fmla="val 151"/>
                  <a:gd name="f91" fmla="val 36"/>
                  <a:gd name="f92" fmla="val 152"/>
                  <a:gd name="f93" fmla="val 37"/>
                  <a:gd name="f94" fmla="val 154"/>
                  <a:gd name="f95" fmla="val 38"/>
                  <a:gd name="f96" fmla="val 155"/>
                  <a:gd name="f97" fmla="val 39"/>
                  <a:gd name="f98" fmla="val 156"/>
                  <a:gd name="f99" fmla="val 41"/>
                  <a:gd name="f100" fmla="val 157"/>
                  <a:gd name="f101" fmla="val 45"/>
                  <a:gd name="f102" fmla="val 158"/>
                  <a:gd name="f103" fmla="val 46"/>
                  <a:gd name="f104" fmla="val 48"/>
                  <a:gd name="f105" fmla="val 164"/>
                  <a:gd name="f106" fmla="val 165"/>
                  <a:gd name="f107" fmla="val 171"/>
                  <a:gd name="f108" fmla="val 169"/>
                  <a:gd name="f109" fmla="val 167"/>
                  <a:gd name="f110" fmla="val 172"/>
                  <a:gd name="f111" fmla="val 173"/>
                  <a:gd name="f112" fmla="val 176"/>
                  <a:gd name="f113" fmla="val 187"/>
                  <a:gd name="f114" fmla="val 33"/>
                  <a:gd name="f115" fmla="val 190"/>
                  <a:gd name="f116" fmla="val 32"/>
                  <a:gd name="f117" fmla="val 192"/>
                  <a:gd name="f118" fmla="val 194"/>
                  <a:gd name="f119" fmla="val 29"/>
                  <a:gd name="f120" fmla="val 195"/>
                  <a:gd name="f121" fmla="val 30"/>
                  <a:gd name="f122" fmla="val 197"/>
                  <a:gd name="f123" fmla="val 198"/>
                  <a:gd name="f124" fmla="val 196"/>
                  <a:gd name="f125" fmla="val 34"/>
                  <a:gd name="f126" fmla="val 193"/>
                  <a:gd name="f127" fmla="val 42"/>
                  <a:gd name="f128" fmla="val 199"/>
                  <a:gd name="f129" fmla="val 203"/>
                  <a:gd name="f130" fmla="val 206"/>
                  <a:gd name="f131" fmla="val 209"/>
                  <a:gd name="f132" fmla="val 212"/>
                  <a:gd name="f133" fmla="val 213"/>
                  <a:gd name="f134" fmla="val 214"/>
                  <a:gd name="f135" fmla="val 219"/>
                  <a:gd name="f136" fmla="val 227"/>
                  <a:gd name="f137" fmla="val 228"/>
                  <a:gd name="f138" fmla="val 54"/>
                  <a:gd name="f139" fmla="val 230"/>
                  <a:gd name="f140" fmla="val 232"/>
                  <a:gd name="f141" fmla="val 57"/>
                  <a:gd name="f142" fmla="val 234"/>
                  <a:gd name="f143" fmla="val 233"/>
                  <a:gd name="f144" fmla="val 237"/>
                  <a:gd name="f145" fmla="val 238"/>
                  <a:gd name="f146" fmla="val 64"/>
                  <a:gd name="f147" fmla="val 68"/>
                  <a:gd name="f148" fmla="val 239"/>
                  <a:gd name="f149" fmla="val 236"/>
                  <a:gd name="f150" fmla="val 235"/>
                  <a:gd name="f151" fmla="val 69"/>
                  <a:gd name="f152" fmla="val 229"/>
                  <a:gd name="f153" fmla="val 70"/>
                  <a:gd name="f154" fmla="val 72"/>
                  <a:gd name="f155" fmla="val 225"/>
                  <a:gd name="f156" fmla="val 223"/>
                  <a:gd name="f157" fmla="val 220"/>
                  <a:gd name="f158" fmla="val 83"/>
                  <a:gd name="f159" fmla="val 217"/>
                  <a:gd name="f160" fmla="val 216"/>
                  <a:gd name="f161" fmla="val 215"/>
                  <a:gd name="f162" fmla="val 97"/>
                  <a:gd name="f163" fmla="val 210"/>
                  <a:gd name="f164" fmla="val 102"/>
                  <a:gd name="f165" fmla="val 208"/>
                  <a:gd name="f166" fmla="val 104"/>
                  <a:gd name="f167" fmla="val 205"/>
                  <a:gd name="f168" fmla="val 109"/>
                  <a:gd name="f169" fmla="val 202"/>
                  <a:gd name="f170" fmla="val 200"/>
                  <a:gd name="f171" fmla="val 111"/>
                  <a:gd name="f172" fmla="val 191"/>
                  <a:gd name="f173" fmla="val 189"/>
                  <a:gd name="f174" fmla="val 188"/>
                  <a:gd name="f175" fmla="val 186"/>
                  <a:gd name="f176" fmla="val 185"/>
                  <a:gd name="f177" fmla="val 184"/>
                  <a:gd name="f178" fmla="val 182"/>
                  <a:gd name="f179" fmla="val 114"/>
                  <a:gd name="f180" fmla="val 181"/>
                  <a:gd name="f181" fmla="val 117"/>
                  <a:gd name="f182" fmla="val 179"/>
                  <a:gd name="f183" fmla="val 123"/>
                  <a:gd name="f184" fmla="val 177"/>
                  <a:gd name="f185" fmla="val 175"/>
                  <a:gd name="f186" fmla="val 166"/>
                  <a:gd name="f187" fmla="val 163"/>
                  <a:gd name="f188" fmla="val 159"/>
                  <a:gd name="f189" fmla="val 119"/>
                  <a:gd name="f190" fmla="val 143"/>
                  <a:gd name="f191" fmla="val 116"/>
                  <a:gd name="f192" fmla="val 134"/>
                  <a:gd name="f193" fmla="val 130"/>
                  <a:gd name="f194" fmla="val 128"/>
                  <a:gd name="f195" fmla="val 122"/>
                  <a:gd name="f196" fmla="val 98"/>
                  <a:gd name="f197" fmla="val 131"/>
                  <a:gd name="f198" fmla="val 79"/>
                  <a:gd name="f199" fmla="val 71"/>
                  <a:gd name="f200" fmla="val 63"/>
                  <a:gd name="f201" fmla="val 61"/>
                  <a:gd name="f202" fmla="val 55"/>
                  <a:gd name="f203" fmla="val 52"/>
                  <a:gd name="f204" fmla="val 51"/>
                  <a:gd name="f205" fmla="val 47"/>
                  <a:gd name="f206" fmla="val 40"/>
                  <a:gd name="f207" fmla="val 24"/>
                  <a:gd name="f208" fmla="val 23"/>
                  <a:gd name="f209" fmla="val 21"/>
                  <a:gd name="f210" fmla="val 90"/>
                  <a:gd name="f211" fmla="val 19"/>
                  <a:gd name="f212" fmla="val 88"/>
                  <a:gd name="f213" fmla="val 81"/>
                  <a:gd name="f214" fmla="val 77"/>
                  <a:gd name="f215" fmla="val 66"/>
                  <a:gd name="f216" fmla="+- 0 0 -90"/>
                  <a:gd name="f217" fmla="*/ f3 1 240"/>
                  <a:gd name="f218" fmla="*/ f4 1 133"/>
                  <a:gd name="f219" fmla="val f5"/>
                  <a:gd name="f220" fmla="val f6"/>
                  <a:gd name="f221" fmla="val f7"/>
                  <a:gd name="f222" fmla="*/ f216 f0 1"/>
                  <a:gd name="f223" fmla="+- f221 0 f219"/>
                  <a:gd name="f224" fmla="+- f220 0 f219"/>
                  <a:gd name="f225" fmla="*/ f222 1 f2"/>
                  <a:gd name="f226" fmla="*/ f224 1 240"/>
                  <a:gd name="f227" fmla="*/ f223 1 133"/>
                  <a:gd name="f228" fmla="*/ 56 f224 1"/>
                  <a:gd name="f229" fmla="*/ 20 f223 1"/>
                  <a:gd name="f230" fmla="*/ 62 f224 1"/>
                  <a:gd name="f231" fmla="*/ 12 f223 1"/>
                  <a:gd name="f232" fmla="*/ 73 f224 1"/>
                  <a:gd name="f233" fmla="*/ 5 f223 1"/>
                  <a:gd name="f234" fmla="*/ 85 f224 1"/>
                  <a:gd name="f235" fmla="*/ 3 f223 1"/>
                  <a:gd name="f236" fmla="*/ 87 f224 1"/>
                  <a:gd name="f237" fmla="*/ 11 f223 1"/>
                  <a:gd name="f238" fmla="*/ 93 f224 1"/>
                  <a:gd name="f239" fmla="*/ 10 f223 1"/>
                  <a:gd name="f240" fmla="*/ 99 f224 1"/>
                  <a:gd name="f241" fmla="*/ 6 f223 1"/>
                  <a:gd name="f242" fmla="*/ 103 f224 1"/>
                  <a:gd name="f243" fmla="*/ 110 f224 1"/>
                  <a:gd name="f244" fmla="*/ 118 f224 1"/>
                  <a:gd name="f245" fmla="*/ 126 f224 1"/>
                  <a:gd name="f246" fmla="*/ 15 f223 1"/>
                  <a:gd name="f247" fmla="*/ 133 f224 1"/>
                  <a:gd name="f248" fmla="*/ 17 f223 1"/>
                  <a:gd name="f249" fmla="*/ 142 f224 1"/>
                  <a:gd name="f250" fmla="*/ 18 f223 1"/>
                  <a:gd name="f251" fmla="*/ 146 f224 1"/>
                  <a:gd name="f252" fmla="*/ 25 f223 1"/>
                  <a:gd name="f253" fmla="*/ 31 f223 1"/>
                  <a:gd name="f254" fmla="*/ 154 f224 1"/>
                  <a:gd name="f255" fmla="*/ 38 f223 1"/>
                  <a:gd name="f256" fmla="*/ 164 f224 1"/>
                  <a:gd name="f257" fmla="*/ 44 f223 1"/>
                  <a:gd name="f258" fmla="*/ 169 f224 1"/>
                  <a:gd name="f259" fmla="*/ 176 f224 1"/>
                  <a:gd name="f260" fmla="*/ 28 f223 1"/>
                  <a:gd name="f261" fmla="*/ 194 f224 1"/>
                  <a:gd name="f262" fmla="*/ 29 f223 1"/>
                  <a:gd name="f263" fmla="*/ 193 f224 1"/>
                  <a:gd name="f264" fmla="*/ 39 f223 1"/>
                  <a:gd name="f265" fmla="*/ 203 f224 1"/>
                  <a:gd name="f266" fmla="*/ 46 f223 1"/>
                  <a:gd name="f267" fmla="*/ 213 f224 1"/>
                  <a:gd name="f268" fmla="*/ 45 f223 1"/>
                  <a:gd name="f269" fmla="*/ 228 f224 1"/>
                  <a:gd name="f270" fmla="*/ 54 f223 1"/>
                  <a:gd name="f271" fmla="*/ 237 f224 1"/>
                  <a:gd name="f272" fmla="*/ 60 f223 1"/>
                  <a:gd name="f273" fmla="*/ 236 f224 1"/>
                  <a:gd name="f274" fmla="*/ 68 f223 1"/>
                  <a:gd name="f275" fmla="*/ 229 f224 1"/>
                  <a:gd name="f276" fmla="*/ 70 f223 1"/>
                  <a:gd name="f277" fmla="*/ 223 f224 1"/>
                  <a:gd name="f278" fmla="*/ 78 f223 1"/>
                  <a:gd name="f279" fmla="*/ 216 f224 1"/>
                  <a:gd name="f280" fmla="*/ 85 f223 1"/>
                  <a:gd name="f281" fmla="*/ 215 f224 1"/>
                  <a:gd name="f282" fmla="*/ 97 f223 1"/>
                  <a:gd name="f283" fmla="*/ 208 f224 1"/>
                  <a:gd name="f284" fmla="*/ 104 f223 1"/>
                  <a:gd name="f285" fmla="*/ 109 f223 1"/>
                  <a:gd name="f286" fmla="*/ 198 f224 1"/>
                  <a:gd name="f287" fmla="*/ 111 f223 1"/>
                  <a:gd name="f288" fmla="*/ 189 f224 1"/>
                  <a:gd name="f289" fmla="*/ 110 f223 1"/>
                  <a:gd name="f290" fmla="*/ 184 f224 1"/>
                  <a:gd name="f291" fmla="*/ 181 f224 1"/>
                  <a:gd name="f292" fmla="*/ 115 f223 1"/>
                  <a:gd name="f293" fmla="*/ 179 f224 1"/>
                  <a:gd name="f294" fmla="*/ 121 f223 1"/>
                  <a:gd name="f295" fmla="*/ 177 f224 1"/>
                  <a:gd name="f296" fmla="*/ 123 f223 1"/>
                  <a:gd name="f297" fmla="*/ 163 f224 1"/>
                  <a:gd name="f298" fmla="*/ 147 f224 1"/>
                  <a:gd name="f299" fmla="*/ 118 f223 1"/>
                  <a:gd name="f300" fmla="*/ 134 f224 1"/>
                  <a:gd name="f301" fmla="*/ 112 f223 1"/>
                  <a:gd name="f302" fmla="*/ 119 f224 1"/>
                  <a:gd name="f303" fmla="*/ 106 f224 1"/>
                  <a:gd name="f304" fmla="*/ 108 f223 1"/>
                  <a:gd name="f305" fmla="*/ 104 f224 1"/>
                  <a:gd name="f306" fmla="*/ 97 f224 1"/>
                  <a:gd name="f307" fmla="*/ 131 f223 1"/>
                  <a:gd name="f308" fmla="*/ 86 f224 1"/>
                  <a:gd name="f309" fmla="*/ 74 f224 1"/>
                  <a:gd name="f310" fmla="*/ 63 f224 1"/>
                  <a:gd name="f311" fmla="*/ 122 f223 1"/>
                  <a:gd name="f312" fmla="*/ 55 f224 1"/>
                  <a:gd name="f313" fmla="*/ 114 f223 1"/>
                  <a:gd name="f314" fmla="*/ 45 f224 1"/>
                  <a:gd name="f315" fmla="*/ 107 f223 1"/>
                  <a:gd name="f316" fmla="*/ 39 f224 1"/>
                  <a:gd name="f317" fmla="*/ 100 f223 1"/>
                  <a:gd name="f318" fmla="*/ 24 f224 1"/>
                  <a:gd name="f319" fmla="*/ 93 f223 1"/>
                  <a:gd name="f320" fmla="*/ 17 f224 1"/>
                  <a:gd name="f321" fmla="*/ 79 f223 1"/>
                  <a:gd name="f322" fmla="*/ 16 f224 1"/>
                  <a:gd name="f323" fmla="*/ 66 f223 1"/>
                  <a:gd name="f324" fmla="*/ 4 f224 1"/>
                  <a:gd name="f325" fmla="*/ 55 f223 1"/>
                  <a:gd name="f326" fmla="*/ 5 f224 1"/>
                  <a:gd name="f327" fmla="*/ 10 f224 1"/>
                  <a:gd name="f328" fmla="*/ 23 f224 1"/>
                  <a:gd name="f329" fmla="*/ 35 f224 1"/>
                  <a:gd name="f330" fmla="*/ 32 f223 1"/>
                  <a:gd name="f331" fmla="+- f225 0 f1"/>
                  <a:gd name="f332" fmla="*/ f228 1 240"/>
                  <a:gd name="f333" fmla="*/ f229 1 133"/>
                  <a:gd name="f334" fmla="*/ f230 1 240"/>
                  <a:gd name="f335" fmla="*/ f231 1 133"/>
                  <a:gd name="f336" fmla="*/ f232 1 240"/>
                  <a:gd name="f337" fmla="*/ f233 1 133"/>
                  <a:gd name="f338" fmla="*/ f234 1 240"/>
                  <a:gd name="f339" fmla="*/ f235 1 133"/>
                  <a:gd name="f340" fmla="*/ f236 1 240"/>
                  <a:gd name="f341" fmla="*/ f237 1 133"/>
                  <a:gd name="f342" fmla="*/ f238 1 240"/>
                  <a:gd name="f343" fmla="*/ f239 1 133"/>
                  <a:gd name="f344" fmla="*/ f240 1 240"/>
                  <a:gd name="f345" fmla="*/ f241 1 133"/>
                  <a:gd name="f346" fmla="*/ f242 1 240"/>
                  <a:gd name="f347" fmla="*/ f243 1 240"/>
                  <a:gd name="f348" fmla="*/ f244 1 240"/>
                  <a:gd name="f349" fmla="*/ f245 1 240"/>
                  <a:gd name="f350" fmla="*/ f246 1 133"/>
                  <a:gd name="f351" fmla="*/ f247 1 240"/>
                  <a:gd name="f352" fmla="*/ f248 1 133"/>
                  <a:gd name="f353" fmla="*/ f249 1 240"/>
                  <a:gd name="f354" fmla="*/ f250 1 133"/>
                  <a:gd name="f355" fmla="*/ f251 1 240"/>
                  <a:gd name="f356" fmla="*/ f252 1 133"/>
                  <a:gd name="f357" fmla="*/ f253 1 133"/>
                  <a:gd name="f358" fmla="*/ f254 1 240"/>
                  <a:gd name="f359" fmla="*/ f255 1 133"/>
                  <a:gd name="f360" fmla="*/ f256 1 240"/>
                  <a:gd name="f361" fmla="*/ f257 1 133"/>
                  <a:gd name="f362" fmla="*/ f258 1 240"/>
                  <a:gd name="f363" fmla="*/ f259 1 240"/>
                  <a:gd name="f364" fmla="*/ f260 1 133"/>
                  <a:gd name="f365" fmla="*/ f261 1 240"/>
                  <a:gd name="f366" fmla="*/ f262 1 133"/>
                  <a:gd name="f367" fmla="*/ f263 1 240"/>
                  <a:gd name="f368" fmla="*/ f264 1 133"/>
                  <a:gd name="f369" fmla="*/ f265 1 240"/>
                  <a:gd name="f370" fmla="*/ f266 1 133"/>
                  <a:gd name="f371" fmla="*/ f267 1 240"/>
                  <a:gd name="f372" fmla="*/ f268 1 133"/>
                  <a:gd name="f373" fmla="*/ f269 1 240"/>
                  <a:gd name="f374" fmla="*/ f270 1 133"/>
                  <a:gd name="f375" fmla="*/ f271 1 240"/>
                  <a:gd name="f376" fmla="*/ f272 1 133"/>
                  <a:gd name="f377" fmla="*/ f273 1 240"/>
                  <a:gd name="f378" fmla="*/ f274 1 133"/>
                  <a:gd name="f379" fmla="*/ f275 1 240"/>
                  <a:gd name="f380" fmla="*/ f276 1 133"/>
                  <a:gd name="f381" fmla="*/ f277 1 240"/>
                  <a:gd name="f382" fmla="*/ f278 1 133"/>
                  <a:gd name="f383" fmla="*/ f279 1 240"/>
                  <a:gd name="f384" fmla="*/ f280 1 133"/>
                  <a:gd name="f385" fmla="*/ f281 1 240"/>
                  <a:gd name="f386" fmla="*/ f282 1 133"/>
                  <a:gd name="f387" fmla="*/ f283 1 240"/>
                  <a:gd name="f388" fmla="*/ f284 1 133"/>
                  <a:gd name="f389" fmla="*/ f285 1 133"/>
                  <a:gd name="f390" fmla="*/ f286 1 240"/>
                  <a:gd name="f391" fmla="*/ f287 1 133"/>
                  <a:gd name="f392" fmla="*/ f288 1 240"/>
                  <a:gd name="f393" fmla="*/ f289 1 133"/>
                  <a:gd name="f394" fmla="*/ f290 1 240"/>
                  <a:gd name="f395" fmla="*/ f291 1 240"/>
                  <a:gd name="f396" fmla="*/ f292 1 133"/>
                  <a:gd name="f397" fmla="*/ f293 1 240"/>
                  <a:gd name="f398" fmla="*/ f294 1 133"/>
                  <a:gd name="f399" fmla="*/ f295 1 240"/>
                  <a:gd name="f400" fmla="*/ f296 1 133"/>
                  <a:gd name="f401" fmla="*/ f297 1 240"/>
                  <a:gd name="f402" fmla="*/ f298 1 240"/>
                  <a:gd name="f403" fmla="*/ f299 1 133"/>
                  <a:gd name="f404" fmla="*/ f300 1 240"/>
                  <a:gd name="f405" fmla="*/ f301 1 133"/>
                  <a:gd name="f406" fmla="*/ f302 1 240"/>
                  <a:gd name="f407" fmla="*/ f303 1 240"/>
                  <a:gd name="f408" fmla="*/ f304 1 133"/>
                  <a:gd name="f409" fmla="*/ f305 1 240"/>
                  <a:gd name="f410" fmla="*/ f306 1 240"/>
                  <a:gd name="f411" fmla="*/ f307 1 133"/>
                  <a:gd name="f412" fmla="*/ f308 1 240"/>
                  <a:gd name="f413" fmla="*/ f309 1 240"/>
                  <a:gd name="f414" fmla="*/ f310 1 240"/>
                  <a:gd name="f415" fmla="*/ f311 1 133"/>
                  <a:gd name="f416" fmla="*/ f312 1 240"/>
                  <a:gd name="f417" fmla="*/ f313 1 133"/>
                  <a:gd name="f418" fmla="*/ f314 1 240"/>
                  <a:gd name="f419" fmla="*/ f315 1 133"/>
                  <a:gd name="f420" fmla="*/ f316 1 240"/>
                  <a:gd name="f421" fmla="*/ f317 1 133"/>
                  <a:gd name="f422" fmla="*/ f318 1 240"/>
                  <a:gd name="f423" fmla="*/ f319 1 133"/>
                  <a:gd name="f424" fmla="*/ f320 1 240"/>
                  <a:gd name="f425" fmla="*/ f321 1 133"/>
                  <a:gd name="f426" fmla="*/ f322 1 240"/>
                  <a:gd name="f427" fmla="*/ f323 1 133"/>
                  <a:gd name="f428" fmla="*/ f324 1 240"/>
                  <a:gd name="f429" fmla="*/ f325 1 133"/>
                  <a:gd name="f430" fmla="*/ f326 1 240"/>
                  <a:gd name="f431" fmla="*/ f327 1 240"/>
                  <a:gd name="f432" fmla="*/ f328 1 240"/>
                  <a:gd name="f433" fmla="*/ f329 1 240"/>
                  <a:gd name="f434" fmla="*/ f330 1 133"/>
                  <a:gd name="f435" fmla="*/ 0 1 f226"/>
                  <a:gd name="f436" fmla="*/ f220 1 f226"/>
                  <a:gd name="f437" fmla="*/ 0 1 f227"/>
                  <a:gd name="f438" fmla="*/ f221 1 f227"/>
                  <a:gd name="f439" fmla="*/ f332 1 f226"/>
                  <a:gd name="f440" fmla="*/ f333 1 f227"/>
                  <a:gd name="f441" fmla="*/ f334 1 f226"/>
                  <a:gd name="f442" fmla="*/ f335 1 f227"/>
                  <a:gd name="f443" fmla="*/ f336 1 f226"/>
                  <a:gd name="f444" fmla="*/ f337 1 f227"/>
                  <a:gd name="f445" fmla="*/ f338 1 f226"/>
                  <a:gd name="f446" fmla="*/ f339 1 f227"/>
                  <a:gd name="f447" fmla="*/ f340 1 f226"/>
                  <a:gd name="f448" fmla="*/ f341 1 f227"/>
                  <a:gd name="f449" fmla="*/ f342 1 f226"/>
                  <a:gd name="f450" fmla="*/ f343 1 f227"/>
                  <a:gd name="f451" fmla="*/ f344 1 f226"/>
                  <a:gd name="f452" fmla="*/ f345 1 f227"/>
                  <a:gd name="f453" fmla="*/ f346 1 f226"/>
                  <a:gd name="f454" fmla="*/ f347 1 f226"/>
                  <a:gd name="f455" fmla="*/ f348 1 f226"/>
                  <a:gd name="f456" fmla="*/ f349 1 f226"/>
                  <a:gd name="f457" fmla="*/ f350 1 f227"/>
                  <a:gd name="f458" fmla="*/ f351 1 f226"/>
                  <a:gd name="f459" fmla="*/ f352 1 f227"/>
                  <a:gd name="f460" fmla="*/ f353 1 f226"/>
                  <a:gd name="f461" fmla="*/ f354 1 f227"/>
                  <a:gd name="f462" fmla="*/ f355 1 f226"/>
                  <a:gd name="f463" fmla="*/ f356 1 f227"/>
                  <a:gd name="f464" fmla="*/ f357 1 f227"/>
                  <a:gd name="f465" fmla="*/ f358 1 f226"/>
                  <a:gd name="f466" fmla="*/ f359 1 f227"/>
                  <a:gd name="f467" fmla="*/ f360 1 f226"/>
                  <a:gd name="f468" fmla="*/ f361 1 f227"/>
                  <a:gd name="f469" fmla="*/ f362 1 f226"/>
                  <a:gd name="f470" fmla="*/ f363 1 f226"/>
                  <a:gd name="f471" fmla="*/ f364 1 f227"/>
                  <a:gd name="f472" fmla="*/ f365 1 f226"/>
                  <a:gd name="f473" fmla="*/ f366 1 f227"/>
                  <a:gd name="f474" fmla="*/ f367 1 f226"/>
                  <a:gd name="f475" fmla="*/ f368 1 f227"/>
                  <a:gd name="f476" fmla="*/ f369 1 f226"/>
                  <a:gd name="f477" fmla="*/ f370 1 f227"/>
                  <a:gd name="f478" fmla="*/ f371 1 f226"/>
                  <a:gd name="f479" fmla="*/ f372 1 f227"/>
                  <a:gd name="f480" fmla="*/ f373 1 f226"/>
                  <a:gd name="f481" fmla="*/ f374 1 f227"/>
                  <a:gd name="f482" fmla="*/ f375 1 f226"/>
                  <a:gd name="f483" fmla="*/ f376 1 f227"/>
                  <a:gd name="f484" fmla="*/ f377 1 f226"/>
                  <a:gd name="f485" fmla="*/ f378 1 f227"/>
                  <a:gd name="f486" fmla="*/ f379 1 f226"/>
                  <a:gd name="f487" fmla="*/ f380 1 f227"/>
                  <a:gd name="f488" fmla="*/ f381 1 f226"/>
                  <a:gd name="f489" fmla="*/ f382 1 f227"/>
                  <a:gd name="f490" fmla="*/ f383 1 f226"/>
                  <a:gd name="f491" fmla="*/ f384 1 f227"/>
                  <a:gd name="f492" fmla="*/ f385 1 f226"/>
                  <a:gd name="f493" fmla="*/ f386 1 f227"/>
                  <a:gd name="f494" fmla="*/ f387 1 f226"/>
                  <a:gd name="f495" fmla="*/ f388 1 f227"/>
                  <a:gd name="f496" fmla="*/ f389 1 f227"/>
                  <a:gd name="f497" fmla="*/ f390 1 f226"/>
                  <a:gd name="f498" fmla="*/ f391 1 f227"/>
                  <a:gd name="f499" fmla="*/ f392 1 f226"/>
                  <a:gd name="f500" fmla="*/ f393 1 f227"/>
                  <a:gd name="f501" fmla="*/ f394 1 f226"/>
                  <a:gd name="f502" fmla="*/ f395 1 f226"/>
                  <a:gd name="f503" fmla="*/ f396 1 f227"/>
                  <a:gd name="f504" fmla="*/ f397 1 f226"/>
                  <a:gd name="f505" fmla="*/ f398 1 f227"/>
                  <a:gd name="f506" fmla="*/ f399 1 f226"/>
                  <a:gd name="f507" fmla="*/ f400 1 f227"/>
                  <a:gd name="f508" fmla="*/ f401 1 f226"/>
                  <a:gd name="f509" fmla="*/ f402 1 f226"/>
                  <a:gd name="f510" fmla="*/ f403 1 f227"/>
                  <a:gd name="f511" fmla="*/ f404 1 f226"/>
                  <a:gd name="f512" fmla="*/ f405 1 f227"/>
                  <a:gd name="f513" fmla="*/ f406 1 f226"/>
                  <a:gd name="f514" fmla="*/ f407 1 f226"/>
                  <a:gd name="f515" fmla="*/ f408 1 f227"/>
                  <a:gd name="f516" fmla="*/ f409 1 f226"/>
                  <a:gd name="f517" fmla="*/ f410 1 f226"/>
                  <a:gd name="f518" fmla="*/ f411 1 f227"/>
                  <a:gd name="f519" fmla="*/ f412 1 f226"/>
                  <a:gd name="f520" fmla="*/ f413 1 f226"/>
                  <a:gd name="f521" fmla="*/ f414 1 f226"/>
                  <a:gd name="f522" fmla="*/ f415 1 f227"/>
                  <a:gd name="f523" fmla="*/ f416 1 f226"/>
                  <a:gd name="f524" fmla="*/ f417 1 f227"/>
                  <a:gd name="f525" fmla="*/ f418 1 f226"/>
                  <a:gd name="f526" fmla="*/ f419 1 f227"/>
                  <a:gd name="f527" fmla="*/ f420 1 f226"/>
                  <a:gd name="f528" fmla="*/ f421 1 f227"/>
                  <a:gd name="f529" fmla="*/ f422 1 f226"/>
                  <a:gd name="f530" fmla="*/ f423 1 f227"/>
                  <a:gd name="f531" fmla="*/ f424 1 f226"/>
                  <a:gd name="f532" fmla="*/ f425 1 f227"/>
                  <a:gd name="f533" fmla="*/ f426 1 f226"/>
                  <a:gd name="f534" fmla="*/ f427 1 f227"/>
                  <a:gd name="f535" fmla="*/ f428 1 f226"/>
                  <a:gd name="f536" fmla="*/ f429 1 f227"/>
                  <a:gd name="f537" fmla="*/ f430 1 f226"/>
                  <a:gd name="f538" fmla="*/ f431 1 f226"/>
                  <a:gd name="f539" fmla="*/ f432 1 f226"/>
                  <a:gd name="f540" fmla="*/ f433 1 f226"/>
                  <a:gd name="f541" fmla="*/ f434 1 f227"/>
                  <a:gd name="f542" fmla="*/ f435 f217 1"/>
                  <a:gd name="f543" fmla="*/ f436 f217 1"/>
                  <a:gd name="f544" fmla="*/ f438 f218 1"/>
                  <a:gd name="f545" fmla="*/ f437 f218 1"/>
                  <a:gd name="f546" fmla="*/ f439 f217 1"/>
                  <a:gd name="f547" fmla="*/ f440 f218 1"/>
                  <a:gd name="f548" fmla="*/ f441 f217 1"/>
                  <a:gd name="f549" fmla="*/ f442 f218 1"/>
                  <a:gd name="f550" fmla="*/ f443 f217 1"/>
                  <a:gd name="f551" fmla="*/ f444 f218 1"/>
                  <a:gd name="f552" fmla="*/ f445 f217 1"/>
                  <a:gd name="f553" fmla="*/ f446 f218 1"/>
                  <a:gd name="f554" fmla="*/ f447 f217 1"/>
                  <a:gd name="f555" fmla="*/ f448 f218 1"/>
                  <a:gd name="f556" fmla="*/ f449 f217 1"/>
                  <a:gd name="f557" fmla="*/ f450 f218 1"/>
                  <a:gd name="f558" fmla="*/ f451 f217 1"/>
                  <a:gd name="f559" fmla="*/ f452 f218 1"/>
                  <a:gd name="f560" fmla="*/ f453 f217 1"/>
                  <a:gd name="f561" fmla="*/ f454 f217 1"/>
                  <a:gd name="f562" fmla="*/ f455 f217 1"/>
                  <a:gd name="f563" fmla="*/ f456 f217 1"/>
                  <a:gd name="f564" fmla="*/ f457 f218 1"/>
                  <a:gd name="f565" fmla="*/ f458 f217 1"/>
                  <a:gd name="f566" fmla="*/ f459 f218 1"/>
                  <a:gd name="f567" fmla="*/ f460 f217 1"/>
                  <a:gd name="f568" fmla="*/ f461 f218 1"/>
                  <a:gd name="f569" fmla="*/ f462 f217 1"/>
                  <a:gd name="f570" fmla="*/ f463 f218 1"/>
                  <a:gd name="f571" fmla="*/ f464 f218 1"/>
                  <a:gd name="f572" fmla="*/ f465 f217 1"/>
                  <a:gd name="f573" fmla="*/ f466 f218 1"/>
                  <a:gd name="f574" fmla="*/ f467 f217 1"/>
                  <a:gd name="f575" fmla="*/ f468 f218 1"/>
                  <a:gd name="f576" fmla="*/ f469 f217 1"/>
                  <a:gd name="f577" fmla="*/ f470 f217 1"/>
                  <a:gd name="f578" fmla="*/ f471 f218 1"/>
                  <a:gd name="f579" fmla="*/ f472 f217 1"/>
                  <a:gd name="f580" fmla="*/ f473 f218 1"/>
                  <a:gd name="f581" fmla="*/ f474 f217 1"/>
                  <a:gd name="f582" fmla="*/ f475 f218 1"/>
                  <a:gd name="f583" fmla="*/ f476 f217 1"/>
                  <a:gd name="f584" fmla="*/ f477 f218 1"/>
                  <a:gd name="f585" fmla="*/ f478 f217 1"/>
                  <a:gd name="f586" fmla="*/ f479 f218 1"/>
                  <a:gd name="f587" fmla="*/ f480 f217 1"/>
                  <a:gd name="f588" fmla="*/ f481 f218 1"/>
                  <a:gd name="f589" fmla="*/ f482 f217 1"/>
                  <a:gd name="f590" fmla="*/ f483 f218 1"/>
                  <a:gd name="f591" fmla="*/ f484 f217 1"/>
                  <a:gd name="f592" fmla="*/ f485 f218 1"/>
                  <a:gd name="f593" fmla="*/ f486 f217 1"/>
                  <a:gd name="f594" fmla="*/ f487 f218 1"/>
                  <a:gd name="f595" fmla="*/ f488 f217 1"/>
                  <a:gd name="f596" fmla="*/ f489 f218 1"/>
                  <a:gd name="f597" fmla="*/ f490 f217 1"/>
                  <a:gd name="f598" fmla="*/ f491 f218 1"/>
                  <a:gd name="f599" fmla="*/ f492 f217 1"/>
                  <a:gd name="f600" fmla="*/ f493 f218 1"/>
                  <a:gd name="f601" fmla="*/ f494 f217 1"/>
                  <a:gd name="f602" fmla="*/ f495 f218 1"/>
                  <a:gd name="f603" fmla="*/ f496 f218 1"/>
                  <a:gd name="f604" fmla="*/ f497 f217 1"/>
                  <a:gd name="f605" fmla="*/ f498 f218 1"/>
                  <a:gd name="f606" fmla="*/ f499 f217 1"/>
                  <a:gd name="f607" fmla="*/ f500 f218 1"/>
                  <a:gd name="f608" fmla="*/ f501 f217 1"/>
                  <a:gd name="f609" fmla="*/ f502 f217 1"/>
                  <a:gd name="f610" fmla="*/ f503 f218 1"/>
                  <a:gd name="f611" fmla="*/ f504 f217 1"/>
                  <a:gd name="f612" fmla="*/ f505 f218 1"/>
                  <a:gd name="f613" fmla="*/ f506 f217 1"/>
                  <a:gd name="f614" fmla="*/ f507 f218 1"/>
                  <a:gd name="f615" fmla="*/ f508 f217 1"/>
                  <a:gd name="f616" fmla="*/ f509 f217 1"/>
                  <a:gd name="f617" fmla="*/ f510 f218 1"/>
                  <a:gd name="f618" fmla="*/ f511 f217 1"/>
                  <a:gd name="f619" fmla="*/ f512 f218 1"/>
                  <a:gd name="f620" fmla="*/ f513 f217 1"/>
                  <a:gd name="f621" fmla="*/ f514 f217 1"/>
                  <a:gd name="f622" fmla="*/ f515 f218 1"/>
                  <a:gd name="f623" fmla="*/ f516 f217 1"/>
                  <a:gd name="f624" fmla="*/ f517 f217 1"/>
                  <a:gd name="f625" fmla="*/ f518 f218 1"/>
                  <a:gd name="f626" fmla="*/ f519 f217 1"/>
                  <a:gd name="f627" fmla="*/ f520 f217 1"/>
                  <a:gd name="f628" fmla="*/ f521 f217 1"/>
                  <a:gd name="f629" fmla="*/ f522 f218 1"/>
                  <a:gd name="f630" fmla="*/ f523 f217 1"/>
                  <a:gd name="f631" fmla="*/ f524 f218 1"/>
                  <a:gd name="f632" fmla="*/ f525 f217 1"/>
                  <a:gd name="f633" fmla="*/ f526 f218 1"/>
                  <a:gd name="f634" fmla="*/ f527 f217 1"/>
                  <a:gd name="f635" fmla="*/ f528 f218 1"/>
                  <a:gd name="f636" fmla="*/ f529 f217 1"/>
                  <a:gd name="f637" fmla="*/ f530 f218 1"/>
                  <a:gd name="f638" fmla="*/ f531 f217 1"/>
                  <a:gd name="f639" fmla="*/ f532 f218 1"/>
                  <a:gd name="f640" fmla="*/ f533 f217 1"/>
                  <a:gd name="f641" fmla="*/ f534 f218 1"/>
                  <a:gd name="f642" fmla="*/ f535 f217 1"/>
                  <a:gd name="f643" fmla="*/ f536 f218 1"/>
                  <a:gd name="f644" fmla="*/ f537 f217 1"/>
                  <a:gd name="f645" fmla="*/ f538 f217 1"/>
                  <a:gd name="f646" fmla="*/ f539 f217 1"/>
                  <a:gd name="f647" fmla="*/ f540 f217 1"/>
                  <a:gd name="f648" fmla="*/ f541 f218 1"/>
                </a:gdLst>
                <a:ahLst/>
                <a:cxnLst>
                  <a:cxn ang="3cd4">
                    <a:pos x="hc" y="t"/>
                  </a:cxn>
                  <a:cxn ang="0">
                    <a:pos x="r" y="vc"/>
                  </a:cxn>
                  <a:cxn ang="cd4">
                    <a:pos x="hc" y="b"/>
                  </a:cxn>
                  <a:cxn ang="cd2">
                    <a:pos x="l" y="vc"/>
                  </a:cxn>
                  <a:cxn ang="f331">
                    <a:pos x="f546" y="f547"/>
                  </a:cxn>
                  <a:cxn ang="f331">
                    <a:pos x="f548" y="f549"/>
                  </a:cxn>
                  <a:cxn ang="f331">
                    <a:pos x="f550" y="f551"/>
                  </a:cxn>
                  <a:cxn ang="f331">
                    <a:pos x="f552" y="f553"/>
                  </a:cxn>
                  <a:cxn ang="f331">
                    <a:pos x="f554" y="f555"/>
                  </a:cxn>
                  <a:cxn ang="f331">
                    <a:pos x="f556" y="f557"/>
                  </a:cxn>
                  <a:cxn ang="f331">
                    <a:pos x="f558" y="f559"/>
                  </a:cxn>
                  <a:cxn ang="f331">
                    <a:pos x="f560" y="f553"/>
                  </a:cxn>
                  <a:cxn ang="f331">
                    <a:pos x="f561" y="f557"/>
                  </a:cxn>
                  <a:cxn ang="f331">
                    <a:pos x="f562" y="f549"/>
                  </a:cxn>
                  <a:cxn ang="f331">
                    <a:pos x="f563" y="f564"/>
                  </a:cxn>
                  <a:cxn ang="f331">
                    <a:pos x="f565" y="f566"/>
                  </a:cxn>
                  <a:cxn ang="f331">
                    <a:pos x="f567" y="f568"/>
                  </a:cxn>
                  <a:cxn ang="f331">
                    <a:pos x="f569" y="f570"/>
                  </a:cxn>
                  <a:cxn ang="f331">
                    <a:pos x="f569" y="f571"/>
                  </a:cxn>
                  <a:cxn ang="f331">
                    <a:pos x="f572" y="f573"/>
                  </a:cxn>
                  <a:cxn ang="f331">
                    <a:pos x="f574" y="f575"/>
                  </a:cxn>
                  <a:cxn ang="f331">
                    <a:pos x="f576" y="f571"/>
                  </a:cxn>
                  <a:cxn ang="f331">
                    <a:pos x="f577" y="f578"/>
                  </a:cxn>
                  <a:cxn ang="f331">
                    <a:pos x="f579" y="f580"/>
                  </a:cxn>
                  <a:cxn ang="f331">
                    <a:pos x="f581" y="f582"/>
                  </a:cxn>
                  <a:cxn ang="f331">
                    <a:pos x="f583" y="f584"/>
                  </a:cxn>
                  <a:cxn ang="f331">
                    <a:pos x="f585" y="f586"/>
                  </a:cxn>
                  <a:cxn ang="f331">
                    <a:pos x="f587" y="f588"/>
                  </a:cxn>
                  <a:cxn ang="f331">
                    <a:pos x="f589" y="f590"/>
                  </a:cxn>
                  <a:cxn ang="f331">
                    <a:pos x="f591" y="f592"/>
                  </a:cxn>
                  <a:cxn ang="f331">
                    <a:pos x="f593" y="f594"/>
                  </a:cxn>
                  <a:cxn ang="f331">
                    <a:pos x="f595" y="f596"/>
                  </a:cxn>
                  <a:cxn ang="f331">
                    <a:pos x="f597" y="f598"/>
                  </a:cxn>
                  <a:cxn ang="f331">
                    <a:pos x="f599" y="f600"/>
                  </a:cxn>
                  <a:cxn ang="f331">
                    <a:pos x="f601" y="f602"/>
                  </a:cxn>
                  <a:cxn ang="f331">
                    <a:pos x="f583" y="f603"/>
                  </a:cxn>
                  <a:cxn ang="f331">
                    <a:pos x="f604" y="f605"/>
                  </a:cxn>
                  <a:cxn ang="f331">
                    <a:pos x="f581" y="f605"/>
                  </a:cxn>
                  <a:cxn ang="f331">
                    <a:pos x="f606" y="f607"/>
                  </a:cxn>
                  <a:cxn ang="f331">
                    <a:pos x="f608" y="f605"/>
                  </a:cxn>
                  <a:cxn ang="f331">
                    <a:pos x="f609" y="f610"/>
                  </a:cxn>
                  <a:cxn ang="f331">
                    <a:pos x="f611" y="f612"/>
                  </a:cxn>
                  <a:cxn ang="f331">
                    <a:pos x="f613" y="f614"/>
                  </a:cxn>
                  <a:cxn ang="f331">
                    <a:pos x="f615" y="f610"/>
                  </a:cxn>
                  <a:cxn ang="f331">
                    <a:pos x="f616" y="f617"/>
                  </a:cxn>
                  <a:cxn ang="f331">
                    <a:pos x="f618" y="f619"/>
                  </a:cxn>
                  <a:cxn ang="f331">
                    <a:pos x="f620" y="f607"/>
                  </a:cxn>
                  <a:cxn ang="f331">
                    <a:pos x="f621" y="f622"/>
                  </a:cxn>
                  <a:cxn ang="f331">
                    <a:pos x="f623" y="f612"/>
                  </a:cxn>
                  <a:cxn ang="f331">
                    <a:pos x="f624" y="f625"/>
                  </a:cxn>
                  <a:cxn ang="f331">
                    <a:pos x="f626" y="f625"/>
                  </a:cxn>
                  <a:cxn ang="f331">
                    <a:pos x="f627" y="f625"/>
                  </a:cxn>
                  <a:cxn ang="f331">
                    <a:pos x="f628" y="f629"/>
                  </a:cxn>
                  <a:cxn ang="f331">
                    <a:pos x="f630" y="f631"/>
                  </a:cxn>
                  <a:cxn ang="f331">
                    <a:pos x="f632" y="f633"/>
                  </a:cxn>
                  <a:cxn ang="f331">
                    <a:pos x="f634" y="f635"/>
                  </a:cxn>
                  <a:cxn ang="f331">
                    <a:pos x="f636" y="f637"/>
                  </a:cxn>
                  <a:cxn ang="f331">
                    <a:pos x="f638" y="f639"/>
                  </a:cxn>
                  <a:cxn ang="f331">
                    <a:pos x="f640" y="f641"/>
                  </a:cxn>
                  <a:cxn ang="f331">
                    <a:pos x="f642" y="f643"/>
                  </a:cxn>
                  <a:cxn ang="f331">
                    <a:pos x="f644" y="f575"/>
                  </a:cxn>
                  <a:cxn ang="f331">
                    <a:pos x="f645" y="f586"/>
                  </a:cxn>
                  <a:cxn ang="f331">
                    <a:pos x="f646" y="f573"/>
                  </a:cxn>
                  <a:cxn ang="f331">
                    <a:pos x="f647" y="f648"/>
                  </a:cxn>
                </a:cxnLst>
                <a:rect l="f542" t="f545" r="f543" b="f544"/>
                <a:pathLst>
                  <a:path w="240" h="133">
                    <a:moveTo>
                      <a:pt x="f8" y="f9"/>
                    </a:moveTo>
                    <a:cubicBezTo>
                      <a:pt x="f10" y="f9"/>
                      <a:pt x="f11" y="f12"/>
                      <a:pt x="f11" y="f12"/>
                    </a:cubicBezTo>
                    <a:cubicBezTo>
                      <a:pt x="f13" y="f14"/>
                      <a:pt x="f13" y="f14"/>
                      <a:pt x="f13" y="f14"/>
                    </a:cubicBezTo>
                    <a:cubicBezTo>
                      <a:pt x="f15" y="f16"/>
                      <a:pt x="f15" y="f16"/>
                      <a:pt x="f15" y="f16"/>
                    </a:cubicBezTo>
                    <a:cubicBezTo>
                      <a:pt x="f17" y="f18"/>
                      <a:pt x="f17" y="f18"/>
                      <a:pt x="f17" y="f18"/>
                    </a:cubicBezTo>
                    <a:cubicBezTo>
                      <a:pt x="f17" y="f18"/>
                      <a:pt x="f19" y="f20"/>
                      <a:pt x="f21" y="f20"/>
                    </a:cubicBezTo>
                    <a:cubicBezTo>
                      <a:pt x="f22" y="f20"/>
                      <a:pt x="f23" y="f24"/>
                      <a:pt x="f23" y="f24"/>
                    </a:cubicBezTo>
                    <a:cubicBezTo>
                      <a:pt x="f25" y="f26"/>
                      <a:pt x="f25" y="f26"/>
                      <a:pt x="f25" y="f26"/>
                    </a:cubicBezTo>
                    <a:cubicBezTo>
                      <a:pt x="f27" y="f28"/>
                      <a:pt x="f27" y="f28"/>
                      <a:pt x="f27" y="f28"/>
                    </a:cubicBezTo>
                    <a:cubicBezTo>
                      <a:pt x="f27" y="f28"/>
                      <a:pt x="f27" y="f29"/>
                      <a:pt x="f27" y="f29"/>
                    </a:cubicBezTo>
                    <a:cubicBezTo>
                      <a:pt x="f23" y="f5"/>
                      <a:pt x="f30" y="f5"/>
                      <a:pt x="f31" y="f5"/>
                    </a:cubicBezTo>
                    <a:cubicBezTo>
                      <a:pt x="f32" y="f29"/>
                      <a:pt x="f33" y="f34"/>
                      <a:pt x="f35" y="f36"/>
                    </a:cubicBezTo>
                    <a:cubicBezTo>
                      <a:pt x="f35" y="f37"/>
                      <a:pt x="f35" y="f36"/>
                      <a:pt x="f35" y="f28"/>
                    </a:cubicBezTo>
                    <a:cubicBezTo>
                      <a:pt x="f35" y="f38"/>
                      <a:pt x="f35" y="f39"/>
                      <a:pt x="f35" y="f39"/>
                    </a:cubicBezTo>
                    <a:cubicBezTo>
                      <a:pt x="f35" y="f39"/>
                      <a:pt x="f40" y="f24"/>
                      <a:pt x="f41" y="f42"/>
                    </a:cubicBezTo>
                    <a:cubicBezTo>
                      <a:pt x="f43" y="f42"/>
                      <a:pt x="f44" y="f45"/>
                      <a:pt x="f44" y="f20"/>
                    </a:cubicBezTo>
                    <a:cubicBezTo>
                      <a:pt x="f44" y="f20"/>
                      <a:pt x="f46" y="f42"/>
                      <a:pt x="f47" y="f24"/>
                    </a:cubicBezTo>
                    <a:cubicBezTo>
                      <a:pt x="f47" y="f24"/>
                      <a:pt x="f47" y="f24"/>
                      <a:pt x="f47" y="f24"/>
                    </a:cubicBezTo>
                    <a:cubicBezTo>
                      <a:pt x="f47" y="f20"/>
                      <a:pt x="f48" y="f42"/>
                      <a:pt x="f49" y="f42"/>
                    </a:cubicBezTo>
                    <a:cubicBezTo>
                      <a:pt x="f50" y="f42"/>
                      <a:pt x="f51" y="f39"/>
                      <a:pt x="f51" y="f39"/>
                    </a:cubicBezTo>
                    <a:cubicBezTo>
                      <a:pt x="f51" y="f39"/>
                      <a:pt x="f52" y="f53"/>
                      <a:pt x="f52" y="f53"/>
                    </a:cubicBezTo>
                    <a:cubicBezTo>
                      <a:pt x="f52" y="f28"/>
                      <a:pt x="f52" y="f37"/>
                      <a:pt x="f52" y="f36"/>
                    </a:cubicBezTo>
                    <a:cubicBezTo>
                      <a:pt x="f51" y="f34"/>
                      <a:pt x="f51" y="f34"/>
                      <a:pt x="f51" y="f34"/>
                    </a:cubicBezTo>
                    <a:cubicBezTo>
                      <a:pt x="f54" y="f34"/>
                      <a:pt x="f55" y="f36"/>
                      <a:pt x="f55" y="f36"/>
                    </a:cubicBezTo>
                    <a:cubicBezTo>
                      <a:pt x="f55" y="f36"/>
                      <a:pt x="f56" y="f37"/>
                      <a:pt x="f57" y="f37"/>
                    </a:cubicBezTo>
                    <a:cubicBezTo>
                      <a:pt x="f58" y="f37"/>
                      <a:pt x="f59" y="f53"/>
                      <a:pt x="f59" y="f53"/>
                    </a:cubicBezTo>
                    <a:cubicBezTo>
                      <a:pt x="f59" y="f53"/>
                      <a:pt x="f58" y="f39"/>
                      <a:pt x="f60" y="f24"/>
                    </a:cubicBezTo>
                    <a:cubicBezTo>
                      <a:pt x="f61" y="f42"/>
                      <a:pt x="f61" y="f20"/>
                      <a:pt x="f61" y="f45"/>
                    </a:cubicBezTo>
                    <a:cubicBezTo>
                      <a:pt x="f62" y="f45"/>
                      <a:pt x="f63" y="f45"/>
                      <a:pt x="f63" y="f45"/>
                    </a:cubicBezTo>
                    <a:cubicBezTo>
                      <a:pt x="f64" y="f20"/>
                      <a:pt x="f64" y="f20"/>
                      <a:pt x="f64" y="f20"/>
                    </a:cubicBezTo>
                    <a:cubicBezTo>
                      <a:pt x="f64" y="f20"/>
                      <a:pt x="f65" y="f45"/>
                      <a:pt x="f66" y="f67"/>
                    </a:cubicBezTo>
                    <a:cubicBezTo>
                      <a:pt x="f66" y="f68"/>
                      <a:pt x="f69" y="f68"/>
                      <a:pt x="f70" y="f67"/>
                    </a:cubicBezTo>
                    <a:cubicBezTo>
                      <a:pt x="f71" y="f67"/>
                      <a:pt x="f71" y="f67"/>
                      <a:pt x="f71" y="f67"/>
                    </a:cubicBezTo>
                    <a:cubicBezTo>
                      <a:pt x="f72" y="f68"/>
                      <a:pt x="f72" y="f68"/>
                      <a:pt x="f72" y="f68"/>
                    </a:cubicBezTo>
                    <a:cubicBezTo>
                      <a:pt x="f72" y="f68"/>
                      <a:pt x="f73" y="f14"/>
                      <a:pt x="f74" y="f75"/>
                    </a:cubicBezTo>
                    <a:cubicBezTo>
                      <a:pt x="f76" y="f18"/>
                      <a:pt x="f7" y="f75"/>
                      <a:pt x="f7" y="f75"/>
                    </a:cubicBezTo>
                    <a:cubicBezTo>
                      <a:pt x="f7" y="f75"/>
                      <a:pt x="f76" y="f14"/>
                      <a:pt x="f77" y="f14"/>
                    </a:cubicBezTo>
                    <a:cubicBezTo>
                      <a:pt x="f78" y="f14"/>
                      <a:pt x="f78" y="f14"/>
                      <a:pt x="f78" y="f14"/>
                    </a:cubicBezTo>
                    <a:cubicBezTo>
                      <a:pt x="f79" y="f16"/>
                      <a:pt x="f79" y="f16"/>
                      <a:pt x="f79" y="f16"/>
                    </a:cubicBezTo>
                    <a:cubicBezTo>
                      <a:pt x="f80" y="f75"/>
                      <a:pt x="f80" y="f75"/>
                      <a:pt x="f80" y="f75"/>
                    </a:cubicBezTo>
                    <a:cubicBezTo>
                      <a:pt x="f80" y="f75"/>
                      <a:pt x="f81" y="f75"/>
                      <a:pt x="f82" y="f12"/>
                    </a:cubicBezTo>
                    <a:cubicBezTo>
                      <a:pt x="f82" y="f83"/>
                      <a:pt x="f84" y="f85"/>
                      <a:pt x="f84" y="f85"/>
                    </a:cubicBezTo>
                    <a:cubicBezTo>
                      <a:pt x="f86" y="f87"/>
                      <a:pt x="f86" y="f87"/>
                      <a:pt x="f86" y="f87"/>
                    </a:cubicBezTo>
                    <a:cubicBezTo>
                      <a:pt x="f86" y="f88"/>
                      <a:pt x="f86" y="f88"/>
                      <a:pt x="f86" y="f88"/>
                    </a:cubicBezTo>
                    <a:cubicBezTo>
                      <a:pt x="f86" y="f88"/>
                      <a:pt x="f80" y="f88"/>
                      <a:pt x="f84" y="f88"/>
                    </a:cubicBezTo>
                    <a:cubicBezTo>
                      <a:pt x="f82" y="f88"/>
                      <a:pt x="f81" y="f89"/>
                      <a:pt x="f81" y="f89"/>
                    </a:cubicBezTo>
                    <a:cubicBezTo>
                      <a:pt x="f90" y="f91"/>
                      <a:pt x="f90" y="f91"/>
                      <a:pt x="f90" y="f91"/>
                    </a:cubicBezTo>
                    <a:cubicBezTo>
                      <a:pt x="f90" y="f91"/>
                      <a:pt x="f92" y="f93"/>
                      <a:pt x="f94" y="f95"/>
                    </a:cubicBezTo>
                    <a:cubicBezTo>
                      <a:pt x="f96" y="f97"/>
                      <a:pt x="f98" y="f99"/>
                      <a:pt x="f98" y="f99"/>
                    </a:cubicBezTo>
                    <a:cubicBezTo>
                      <a:pt x="f98" y="f99"/>
                      <a:pt x="f100" y="f101"/>
                      <a:pt x="f102" y="f103"/>
                    </a:cubicBezTo>
                    <a:cubicBezTo>
                      <a:pt x="f102" y="f104"/>
                      <a:pt x="f105" y="f10"/>
                      <a:pt x="f105" y="f10"/>
                    </a:cubicBezTo>
                    <a:cubicBezTo>
                      <a:pt x="f106" y="f97"/>
                      <a:pt x="f106" y="f97"/>
                      <a:pt x="f106" y="f97"/>
                    </a:cubicBezTo>
                    <a:cubicBezTo>
                      <a:pt x="f107" y="f93"/>
                      <a:pt x="f107" y="f93"/>
                      <a:pt x="f107" y="f93"/>
                    </a:cubicBezTo>
                    <a:cubicBezTo>
                      <a:pt x="f108" y="f88"/>
                      <a:pt x="f108" y="f88"/>
                      <a:pt x="f108" y="f88"/>
                    </a:cubicBezTo>
                    <a:cubicBezTo>
                      <a:pt x="f109" y="f9"/>
                      <a:pt x="f109" y="f9"/>
                      <a:pt x="f109" y="f9"/>
                    </a:cubicBezTo>
                    <a:cubicBezTo>
                      <a:pt x="f109" y="f9"/>
                      <a:pt x="f107" y="f87"/>
                      <a:pt x="f110" y="f9"/>
                    </a:cubicBezTo>
                    <a:cubicBezTo>
                      <a:pt x="f111" y="f9"/>
                      <a:pt x="f112" y="f87"/>
                      <a:pt x="f112" y="f87"/>
                    </a:cubicBezTo>
                    <a:cubicBezTo>
                      <a:pt x="f113" y="f114"/>
                      <a:pt x="f113" y="f114"/>
                      <a:pt x="f113" y="f114"/>
                    </a:cubicBezTo>
                    <a:cubicBezTo>
                      <a:pt x="f113" y="f114"/>
                      <a:pt x="f115" y="f116"/>
                      <a:pt x="f117" y="f116"/>
                    </a:cubicBezTo>
                    <a:cubicBezTo>
                      <a:pt x="f118" y="f88"/>
                      <a:pt x="f118" y="f119"/>
                      <a:pt x="f118" y="f119"/>
                    </a:cubicBezTo>
                    <a:cubicBezTo>
                      <a:pt x="f118" y="f119"/>
                      <a:pt x="f120" y="f121"/>
                      <a:pt x="f122" y="f116"/>
                    </a:cubicBezTo>
                    <a:cubicBezTo>
                      <a:pt x="f123" y="f89"/>
                      <a:pt x="f124" y="f125"/>
                      <a:pt x="f124" y="f89"/>
                    </a:cubicBezTo>
                    <a:cubicBezTo>
                      <a:pt x="f120" y="f91"/>
                      <a:pt x="f126" y="f97"/>
                      <a:pt x="f126" y="f97"/>
                    </a:cubicBezTo>
                    <a:cubicBezTo>
                      <a:pt x="f126" y="f97"/>
                      <a:pt x="f118" y="f99"/>
                      <a:pt x="f124" y="f99"/>
                    </a:cubicBezTo>
                    <a:cubicBezTo>
                      <a:pt x="f122" y="f99"/>
                      <a:pt x="f124" y="f127"/>
                      <a:pt x="f123" y="f10"/>
                    </a:cubicBezTo>
                    <a:cubicBezTo>
                      <a:pt x="f128" y="f101"/>
                      <a:pt x="f129" y="f103"/>
                      <a:pt x="f129" y="f103"/>
                    </a:cubicBezTo>
                    <a:cubicBezTo>
                      <a:pt x="f130" y="f103"/>
                      <a:pt x="f130" y="f103"/>
                      <a:pt x="f130" y="f103"/>
                    </a:cubicBezTo>
                    <a:cubicBezTo>
                      <a:pt x="f131" y="f8"/>
                      <a:pt x="f131" y="f8"/>
                      <a:pt x="f131" y="f8"/>
                    </a:cubicBezTo>
                    <a:cubicBezTo>
                      <a:pt x="f131" y="f8"/>
                      <a:pt x="f132" y="f10"/>
                      <a:pt x="f133" y="f101"/>
                    </a:cubicBezTo>
                    <a:cubicBezTo>
                      <a:pt x="f134" y="f103"/>
                      <a:pt x="f135" y="f104"/>
                      <a:pt x="f135" y="f104"/>
                    </a:cubicBezTo>
                    <a:cubicBezTo>
                      <a:pt x="f136" y="f103"/>
                      <a:pt x="f136" y="f103"/>
                      <a:pt x="f136" y="f103"/>
                    </a:cubicBezTo>
                    <a:cubicBezTo>
                      <a:pt x="f137" y="f138"/>
                      <a:pt x="f137" y="f138"/>
                      <a:pt x="f137" y="f138"/>
                    </a:cubicBezTo>
                    <a:cubicBezTo>
                      <a:pt x="f137" y="f138"/>
                      <a:pt x="f139" y="f138"/>
                      <a:pt x="f140" y="f141"/>
                    </a:cubicBezTo>
                    <a:cubicBezTo>
                      <a:pt x="f142" y="f19"/>
                      <a:pt x="f143" y="f141"/>
                      <a:pt x="f143" y="f141"/>
                    </a:cubicBezTo>
                    <a:cubicBezTo>
                      <a:pt x="f143" y="f141"/>
                      <a:pt x="f144" y="f19"/>
                      <a:pt x="f144" y="f17"/>
                    </a:cubicBezTo>
                    <a:cubicBezTo>
                      <a:pt x="f144" y="f21"/>
                      <a:pt x="f145" y="f146"/>
                      <a:pt x="f145" y="f146"/>
                    </a:cubicBezTo>
                    <a:cubicBezTo>
                      <a:pt x="f6" y="f147"/>
                      <a:pt x="f6" y="f147"/>
                      <a:pt x="f6" y="f147"/>
                    </a:cubicBezTo>
                    <a:cubicBezTo>
                      <a:pt x="f148" y="f147"/>
                      <a:pt x="f144" y="f147"/>
                      <a:pt x="f149" y="f147"/>
                    </a:cubicBezTo>
                    <a:cubicBezTo>
                      <a:pt x="f149" y="f147"/>
                      <a:pt x="f150" y="f151"/>
                      <a:pt x="f142" y="f151"/>
                    </a:cubicBezTo>
                    <a:cubicBezTo>
                      <a:pt x="f143" y="f151"/>
                      <a:pt x="f140" y="f151"/>
                      <a:pt x="f140" y="f151"/>
                    </a:cubicBezTo>
                    <a:cubicBezTo>
                      <a:pt x="f152" y="f153"/>
                      <a:pt x="f152" y="f153"/>
                      <a:pt x="f152" y="f153"/>
                    </a:cubicBezTo>
                    <a:cubicBezTo>
                      <a:pt x="f136" y="f154"/>
                      <a:pt x="f136" y="f154"/>
                      <a:pt x="f136" y="f154"/>
                    </a:cubicBezTo>
                    <a:cubicBezTo>
                      <a:pt x="f155" y="f23"/>
                      <a:pt x="f155" y="f23"/>
                      <a:pt x="f155" y="f23"/>
                    </a:cubicBezTo>
                    <a:cubicBezTo>
                      <a:pt x="f156" y="f30"/>
                      <a:pt x="f156" y="f30"/>
                      <a:pt x="f156" y="f30"/>
                    </a:cubicBezTo>
                    <a:cubicBezTo>
                      <a:pt x="f156" y="f31"/>
                      <a:pt x="f156" y="f31"/>
                      <a:pt x="f156" y="f31"/>
                    </a:cubicBezTo>
                    <a:cubicBezTo>
                      <a:pt x="f157" y="f158"/>
                      <a:pt x="f157" y="f158"/>
                      <a:pt x="f157" y="f158"/>
                    </a:cubicBezTo>
                    <a:cubicBezTo>
                      <a:pt x="f157" y="f158"/>
                      <a:pt x="f159" y="f35"/>
                      <a:pt x="f160" y="f35"/>
                    </a:cubicBezTo>
                    <a:cubicBezTo>
                      <a:pt x="f161" y="f35"/>
                      <a:pt x="f161" y="f43"/>
                      <a:pt x="f161" y="f43"/>
                    </a:cubicBezTo>
                    <a:cubicBezTo>
                      <a:pt x="f160" y="f46"/>
                      <a:pt x="f160" y="f46"/>
                      <a:pt x="f160" y="f46"/>
                    </a:cubicBezTo>
                    <a:cubicBezTo>
                      <a:pt x="f161" y="f162"/>
                      <a:pt x="f161" y="f162"/>
                      <a:pt x="f161" y="f162"/>
                    </a:cubicBezTo>
                    <a:cubicBezTo>
                      <a:pt x="f163" y="f52"/>
                      <a:pt x="f163" y="f52"/>
                      <a:pt x="f163" y="f52"/>
                    </a:cubicBezTo>
                    <a:cubicBezTo>
                      <a:pt x="f131" y="f164"/>
                      <a:pt x="f131" y="f164"/>
                      <a:pt x="f131" y="f164"/>
                    </a:cubicBezTo>
                    <a:cubicBezTo>
                      <a:pt x="f165" y="f166"/>
                      <a:pt x="f165" y="f166"/>
                      <a:pt x="f165" y="f166"/>
                    </a:cubicBezTo>
                    <a:cubicBezTo>
                      <a:pt x="f165" y="f166"/>
                      <a:pt x="f130" y="f56"/>
                      <a:pt x="f130" y="f56"/>
                    </a:cubicBezTo>
                    <a:cubicBezTo>
                      <a:pt x="f167" y="f166"/>
                      <a:pt x="f167" y="f59"/>
                      <a:pt x="f167" y="f59"/>
                    </a:cubicBezTo>
                    <a:cubicBezTo>
                      <a:pt x="f129" y="f168"/>
                      <a:pt x="f129" y="f168"/>
                      <a:pt x="f129" y="f168"/>
                    </a:cubicBezTo>
                    <a:cubicBezTo>
                      <a:pt x="f169" y="f168"/>
                      <a:pt x="f169" y="f168"/>
                      <a:pt x="f169" y="f168"/>
                    </a:cubicBezTo>
                    <a:cubicBezTo>
                      <a:pt x="f170" y="f60"/>
                      <a:pt x="f170" y="f60"/>
                      <a:pt x="f170" y="f60"/>
                    </a:cubicBezTo>
                    <a:cubicBezTo>
                      <a:pt x="f170" y="f60"/>
                      <a:pt x="f128" y="f171"/>
                      <a:pt x="f123" y="f171"/>
                    </a:cubicBezTo>
                    <a:cubicBezTo>
                      <a:pt x="f123" y="f61"/>
                      <a:pt x="f122" y="f171"/>
                      <a:pt x="f122" y="f171"/>
                    </a:cubicBezTo>
                    <a:cubicBezTo>
                      <a:pt x="f122" y="f171"/>
                      <a:pt x="f120" y="f60"/>
                      <a:pt x="f118" y="f60"/>
                    </a:cubicBezTo>
                    <a:cubicBezTo>
                      <a:pt x="f118" y="f60"/>
                      <a:pt x="f118" y="f171"/>
                      <a:pt x="f126" y="f171"/>
                    </a:cubicBezTo>
                    <a:cubicBezTo>
                      <a:pt x="f126" y="f171"/>
                      <a:pt x="f126" y="f171"/>
                      <a:pt x="f117" y="f61"/>
                    </a:cubicBezTo>
                    <a:cubicBezTo>
                      <a:pt x="f117" y="f61"/>
                      <a:pt x="f172" y="f171"/>
                      <a:pt x="f115" y="f171"/>
                    </a:cubicBezTo>
                    <a:cubicBezTo>
                      <a:pt x="f173" y="f171"/>
                      <a:pt x="f173" y="f60"/>
                      <a:pt x="f173" y="f60"/>
                    </a:cubicBezTo>
                    <a:cubicBezTo>
                      <a:pt x="f174" y="f60"/>
                      <a:pt x="f113" y="f60"/>
                      <a:pt x="f113" y="f60"/>
                    </a:cubicBezTo>
                    <a:cubicBezTo>
                      <a:pt x="f175" y="f60"/>
                      <a:pt x="f176" y="f60"/>
                      <a:pt x="f176" y="f60"/>
                    </a:cubicBezTo>
                    <a:cubicBezTo>
                      <a:pt x="f176" y="f60"/>
                      <a:pt x="f177" y="f171"/>
                      <a:pt x="f177" y="f171"/>
                    </a:cubicBezTo>
                    <a:cubicBezTo>
                      <a:pt x="f178" y="f61"/>
                      <a:pt x="f178" y="f61"/>
                      <a:pt x="f178" y="f61"/>
                    </a:cubicBezTo>
                    <a:cubicBezTo>
                      <a:pt x="f178" y="f61"/>
                      <a:pt x="f178" y="f62"/>
                      <a:pt x="f178" y="f179"/>
                    </a:cubicBezTo>
                    <a:cubicBezTo>
                      <a:pt x="f178" y="f179"/>
                      <a:pt x="f178" y="f63"/>
                      <a:pt x="f180" y="f63"/>
                    </a:cubicBezTo>
                    <a:cubicBezTo>
                      <a:pt x="f180" y="f63"/>
                      <a:pt x="f2" y="f181"/>
                      <a:pt x="f2" y="f181"/>
                    </a:cubicBezTo>
                    <a:cubicBezTo>
                      <a:pt x="f2" y="f181"/>
                      <a:pt x="f2" y="f65"/>
                      <a:pt x="f182" y="f65"/>
                    </a:cubicBezTo>
                    <a:cubicBezTo>
                      <a:pt x="f182" y="f65"/>
                      <a:pt x="f182" y="f66"/>
                      <a:pt x="f182" y="f66"/>
                    </a:cubicBezTo>
                    <a:cubicBezTo>
                      <a:pt x="f182" y="f183"/>
                      <a:pt x="f182" y="f183"/>
                      <a:pt x="f182" y="f183"/>
                    </a:cubicBezTo>
                    <a:cubicBezTo>
                      <a:pt x="f182" y="f69"/>
                      <a:pt x="f182" y="f69"/>
                      <a:pt x="f182" y="f69"/>
                    </a:cubicBezTo>
                    <a:cubicBezTo>
                      <a:pt x="f184" y="f183"/>
                      <a:pt x="f184" y="f183"/>
                      <a:pt x="f184" y="f183"/>
                    </a:cubicBezTo>
                    <a:cubicBezTo>
                      <a:pt x="f185" y="f181"/>
                      <a:pt x="f185" y="f181"/>
                      <a:pt x="f185" y="f181"/>
                    </a:cubicBezTo>
                    <a:cubicBezTo>
                      <a:pt x="f185" y="f181"/>
                      <a:pt x="f110" y="f64"/>
                      <a:pt x="f108" y="f64"/>
                    </a:cubicBezTo>
                    <a:cubicBezTo>
                      <a:pt x="f186" y="f181"/>
                      <a:pt x="f105" y="f63"/>
                      <a:pt x="f187" y="f63"/>
                    </a:cubicBezTo>
                    <a:cubicBezTo>
                      <a:pt x="f187" y="f179"/>
                      <a:pt x="f188" y="f63"/>
                      <a:pt x="f188" y="f63"/>
                    </a:cubicBezTo>
                    <a:cubicBezTo>
                      <a:pt x="f102" y="f189"/>
                      <a:pt x="f102" y="f189"/>
                      <a:pt x="f102" y="f189"/>
                    </a:cubicBezTo>
                    <a:cubicBezTo>
                      <a:pt x="f82" y="f64"/>
                      <a:pt x="f82" y="f64"/>
                      <a:pt x="f82" y="f64"/>
                    </a:cubicBezTo>
                    <a:cubicBezTo>
                      <a:pt x="f190" y="f191"/>
                      <a:pt x="f190" y="f191"/>
                      <a:pt x="f190" y="f191"/>
                    </a:cubicBezTo>
                    <a:cubicBezTo>
                      <a:pt x="f77" y="f62"/>
                      <a:pt x="f77" y="f62"/>
                      <a:pt x="f77" y="f62"/>
                    </a:cubicBezTo>
                    <a:cubicBezTo>
                      <a:pt x="f192" y="f61"/>
                      <a:pt x="f192" y="f61"/>
                      <a:pt x="f192" y="f61"/>
                    </a:cubicBezTo>
                    <a:cubicBezTo>
                      <a:pt x="f192" y="f61"/>
                      <a:pt x="f193" y="f61"/>
                      <a:pt x="f73" y="f61"/>
                    </a:cubicBezTo>
                    <a:cubicBezTo>
                      <a:pt x="f194" y="f61"/>
                      <a:pt x="f69" y="f171"/>
                      <a:pt x="f69" y="f171"/>
                    </a:cubicBezTo>
                    <a:cubicBezTo>
                      <a:pt x="f69" y="f171"/>
                      <a:pt x="f65" y="f60"/>
                      <a:pt x="f189" y="f60"/>
                    </a:cubicBezTo>
                    <a:cubicBezTo>
                      <a:pt x="f64" y="f60"/>
                      <a:pt x="f191" y="f60"/>
                      <a:pt x="f191" y="f60"/>
                    </a:cubicBezTo>
                    <a:cubicBezTo>
                      <a:pt x="f171" y="f168"/>
                      <a:pt x="f171" y="f168"/>
                      <a:pt x="f171" y="f168"/>
                    </a:cubicBezTo>
                    <a:cubicBezTo>
                      <a:pt x="f171" y="f168"/>
                      <a:pt x="f58" y="f59"/>
                      <a:pt x="f57" y="f58"/>
                    </a:cubicBezTo>
                    <a:cubicBezTo>
                      <a:pt x="f56" y="f58"/>
                      <a:pt x="f57" y="f171"/>
                      <a:pt x="f57" y="f171"/>
                    </a:cubicBezTo>
                    <a:cubicBezTo>
                      <a:pt x="f57" y="f171"/>
                      <a:pt x="f56" y="f191"/>
                      <a:pt x="f57" y="f181"/>
                    </a:cubicBezTo>
                    <a:cubicBezTo>
                      <a:pt x="f57" y="f189"/>
                      <a:pt x="f166" y="f66"/>
                      <a:pt x="f166" y="f66"/>
                    </a:cubicBezTo>
                    <a:cubicBezTo>
                      <a:pt x="f54" y="f195"/>
                      <a:pt x="f54" y="f195"/>
                      <a:pt x="f54" y="f195"/>
                    </a:cubicBezTo>
                    <a:cubicBezTo>
                      <a:pt x="f54" y="f195"/>
                      <a:pt x="f52" y="f70"/>
                      <a:pt x="f196" y="f70"/>
                    </a:cubicBezTo>
                    <a:cubicBezTo>
                      <a:pt x="f162" y="f70"/>
                      <a:pt x="f162" y="f197"/>
                      <a:pt x="f162" y="f197"/>
                    </a:cubicBezTo>
                    <a:cubicBezTo>
                      <a:pt x="f47" y="f74"/>
                      <a:pt x="f47" y="f74"/>
                      <a:pt x="f47" y="f74"/>
                    </a:cubicBezTo>
                    <a:cubicBezTo>
                      <a:pt x="f43" y="f73"/>
                      <a:pt x="f43" y="f73"/>
                      <a:pt x="f43" y="f73"/>
                    </a:cubicBezTo>
                    <a:cubicBezTo>
                      <a:pt x="f40" y="f197"/>
                      <a:pt x="f40" y="f197"/>
                      <a:pt x="f40" y="f197"/>
                    </a:cubicBezTo>
                    <a:cubicBezTo>
                      <a:pt x="f35" y="f7"/>
                      <a:pt x="f35" y="f7"/>
                      <a:pt x="f35" y="f7"/>
                    </a:cubicBezTo>
                    <a:cubicBezTo>
                      <a:pt x="f35" y="f7"/>
                      <a:pt x="f31" y="f74"/>
                      <a:pt x="f31" y="f74"/>
                    </a:cubicBezTo>
                    <a:cubicBezTo>
                      <a:pt x="f198" y="f74"/>
                      <a:pt x="f23" y="f197"/>
                      <a:pt x="f23" y="f197"/>
                    </a:cubicBezTo>
                    <a:cubicBezTo>
                      <a:pt x="f23" y="f197"/>
                      <a:pt x="f199" y="f194"/>
                      <a:pt x="f153" y="f72"/>
                    </a:cubicBezTo>
                    <a:cubicBezTo>
                      <a:pt x="f151" y="f71"/>
                      <a:pt x="f22" y="f69"/>
                      <a:pt x="f146" y="f183"/>
                    </a:cubicBezTo>
                    <a:cubicBezTo>
                      <a:pt x="f200" y="f183"/>
                      <a:pt x="f200" y="f195"/>
                      <a:pt x="f200" y="f195"/>
                    </a:cubicBezTo>
                    <a:cubicBezTo>
                      <a:pt x="f201" y="f65"/>
                      <a:pt x="f21" y="f65"/>
                      <a:pt x="f17" y="f189"/>
                    </a:cubicBezTo>
                    <a:cubicBezTo>
                      <a:pt x="f15" y="f64"/>
                      <a:pt x="f13" y="f64"/>
                      <a:pt x="f13" y="f181"/>
                    </a:cubicBezTo>
                    <a:cubicBezTo>
                      <a:pt x="f13" y="f191"/>
                      <a:pt x="f141" y="f179"/>
                      <a:pt x="f202" y="f179"/>
                    </a:cubicBezTo>
                    <a:cubicBezTo>
                      <a:pt x="f203" y="f63"/>
                      <a:pt x="f204" y="f191"/>
                      <a:pt x="f11" y="f63"/>
                    </a:cubicBezTo>
                    <a:cubicBezTo>
                      <a:pt x="f104" y="f62"/>
                      <a:pt x="f104" y="f62"/>
                      <a:pt x="f205" y="f171"/>
                    </a:cubicBezTo>
                    <a:cubicBezTo>
                      <a:pt x="f205" y="f168"/>
                      <a:pt x="f205" y="f59"/>
                      <a:pt x="f101" y="f59"/>
                    </a:cubicBezTo>
                    <a:cubicBezTo>
                      <a:pt x="f8" y="f59"/>
                      <a:pt x="f127" y="f57"/>
                      <a:pt x="f127" y="f57"/>
                    </a:cubicBezTo>
                    <a:cubicBezTo>
                      <a:pt x="f127" y="f57"/>
                      <a:pt x="f99" y="f59"/>
                      <a:pt x="f206" y="f56"/>
                    </a:cubicBezTo>
                    <a:cubicBezTo>
                      <a:pt x="f97" y="f164"/>
                      <a:pt x="f127" y="f166"/>
                      <a:pt x="f97" y="f51"/>
                    </a:cubicBezTo>
                    <a:cubicBezTo>
                      <a:pt x="f89" y="f162"/>
                      <a:pt x="f91" y="f196"/>
                      <a:pt x="f125" y="f50"/>
                    </a:cubicBezTo>
                    <a:cubicBezTo>
                      <a:pt x="f116" y="f48"/>
                      <a:pt x="f83" y="f50"/>
                      <a:pt x="f83" y="f50"/>
                    </a:cubicBezTo>
                    <a:cubicBezTo>
                      <a:pt x="f83" y="f50"/>
                      <a:pt x="f83" y="f49"/>
                      <a:pt x="f207" y="f47"/>
                    </a:cubicBezTo>
                    <a:cubicBezTo>
                      <a:pt x="f12" y="f44"/>
                      <a:pt x="f208" y="f46"/>
                      <a:pt x="f209" y="f210"/>
                    </a:cubicBezTo>
                    <a:cubicBezTo>
                      <a:pt x="f211" y="f41"/>
                      <a:pt x="f211" y="f212"/>
                      <a:pt x="f211" y="f35"/>
                    </a:cubicBezTo>
                    <a:cubicBezTo>
                      <a:pt x="f16" y="f32"/>
                      <a:pt x="f211" y="f213"/>
                      <a:pt x="f75" y="f198"/>
                    </a:cubicBezTo>
                    <a:cubicBezTo>
                      <a:pt x="f67" y="f214"/>
                      <a:pt x="f18" y="f25"/>
                      <a:pt x="f18" y="f25"/>
                    </a:cubicBezTo>
                    <a:cubicBezTo>
                      <a:pt x="f18" y="f25"/>
                      <a:pt x="f20" y="f27"/>
                      <a:pt x="f18" y="f153"/>
                    </a:cubicBezTo>
                    <a:cubicBezTo>
                      <a:pt x="f68" y="f147"/>
                      <a:pt x="f68" y="f147"/>
                      <a:pt x="f68" y="f215"/>
                    </a:cubicBezTo>
                    <a:cubicBezTo>
                      <a:pt x="f68" y="f22"/>
                      <a:pt x="f75" y="f200"/>
                      <a:pt x="f18" y="f201"/>
                    </a:cubicBezTo>
                    <a:cubicBezTo>
                      <a:pt x="f42" y="f19"/>
                      <a:pt x="f42" y="f19"/>
                      <a:pt x="f26" y="f141"/>
                    </a:cubicBezTo>
                    <a:cubicBezTo>
                      <a:pt x="f53" y="f13"/>
                      <a:pt x="f28" y="f13"/>
                      <a:pt x="f37" y="f202"/>
                    </a:cubicBezTo>
                    <a:cubicBezTo>
                      <a:pt x="f36" y="f138"/>
                      <a:pt x="f29" y="f205"/>
                      <a:pt x="f29" y="f205"/>
                    </a:cubicBezTo>
                    <a:cubicBezTo>
                      <a:pt x="f5" y="f10"/>
                      <a:pt x="f5" y="f10"/>
                      <a:pt x="f5" y="f10"/>
                    </a:cubicBezTo>
                    <a:cubicBezTo>
                      <a:pt x="f28" y="f10"/>
                      <a:pt x="f28" y="f10"/>
                      <a:pt x="f28" y="f10"/>
                    </a:cubicBezTo>
                    <a:cubicBezTo>
                      <a:pt x="f53" y="f104"/>
                      <a:pt x="f53" y="f104"/>
                      <a:pt x="f53" y="f104"/>
                    </a:cubicBezTo>
                    <a:cubicBezTo>
                      <a:pt x="f38" y="f204"/>
                      <a:pt x="f38" y="f204"/>
                      <a:pt x="f38" y="f204"/>
                    </a:cubicBezTo>
                    <a:cubicBezTo>
                      <a:pt x="f24" y="f101"/>
                      <a:pt x="f24" y="f101"/>
                      <a:pt x="f24" y="f101"/>
                    </a:cubicBezTo>
                    <a:cubicBezTo>
                      <a:pt x="f18" y="f206"/>
                      <a:pt x="f18" y="f206"/>
                      <a:pt x="f18" y="f206"/>
                    </a:cubicBezTo>
                    <a:cubicBezTo>
                      <a:pt x="f18" y="f206"/>
                      <a:pt x="f18" y="f206"/>
                      <a:pt x="f75" y="f206"/>
                    </a:cubicBezTo>
                    <a:cubicBezTo>
                      <a:pt x="f211" y="f206"/>
                      <a:pt x="f12" y="f95"/>
                      <a:pt x="f208" y="f95"/>
                    </a:cubicBezTo>
                    <a:cubicBezTo>
                      <a:pt x="f85" y="f95"/>
                      <a:pt x="f87" y="f97"/>
                      <a:pt x="f119" y="f97"/>
                    </a:cubicBezTo>
                    <a:cubicBezTo>
                      <a:pt x="f88" y="f95"/>
                      <a:pt x="f116" y="f95"/>
                      <a:pt x="f116" y="f91"/>
                    </a:cubicBezTo>
                    <a:cubicBezTo>
                      <a:pt x="f114" y="f89"/>
                      <a:pt x="f88" y="f114"/>
                      <a:pt x="f89" y="f116"/>
                    </a:cubicBezTo>
                    <a:cubicBezTo>
                      <a:pt x="f95" y="f121"/>
                      <a:pt x="f97" y="f121"/>
                      <a:pt x="f97" y="f121"/>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6" name="Freeform 33">
                <a:extLst>
                  <a:ext uri="{FF2B5EF4-FFF2-40B4-BE49-F238E27FC236}">
                    <a16:creationId xmlns:a16="http://schemas.microsoft.com/office/drawing/2014/main" id="{E646E0B2-94CC-4345-A75D-F2D8B0DD1E59}"/>
                  </a:ext>
                </a:extLst>
              </p:cNvPr>
              <p:cNvSpPr/>
              <p:nvPr/>
            </p:nvSpPr>
            <p:spPr>
              <a:xfrm>
                <a:off x="5994943" y="3757699"/>
                <a:ext cx="791276" cy="282302"/>
              </a:xfrm>
              <a:custGeom>
                <a:avLst/>
                <a:gdLst>
                  <a:gd name="f0" fmla="val 10800000"/>
                  <a:gd name="f1" fmla="val 5400000"/>
                  <a:gd name="f2" fmla="val 180"/>
                  <a:gd name="f3" fmla="val w"/>
                  <a:gd name="f4" fmla="val h"/>
                  <a:gd name="f5" fmla="val 0"/>
                  <a:gd name="f6" fmla="val 291"/>
                  <a:gd name="f7" fmla="val 107"/>
                  <a:gd name="f8" fmla="val 231"/>
                  <a:gd name="f9" fmla="val 69"/>
                  <a:gd name="f10" fmla="val 232"/>
                  <a:gd name="f11" fmla="val 68"/>
                  <a:gd name="f12" fmla="val 233"/>
                  <a:gd name="f13" fmla="val 67"/>
                  <a:gd name="f14" fmla="val 234"/>
                  <a:gd name="f15" fmla="val 235"/>
                  <a:gd name="f16" fmla="val 237"/>
                  <a:gd name="f17" fmla="val 238"/>
                  <a:gd name="f18" fmla="val 239"/>
                  <a:gd name="f19" fmla="val 240"/>
                  <a:gd name="f20" fmla="val 241"/>
                  <a:gd name="f21" fmla="val 242"/>
                  <a:gd name="f22" fmla="val 243"/>
                  <a:gd name="f23" fmla="val 244"/>
                  <a:gd name="f24" fmla="val 245"/>
                  <a:gd name="f25" fmla="val 246"/>
                  <a:gd name="f26" fmla="val 247"/>
                  <a:gd name="f27" fmla="val 248"/>
                  <a:gd name="f28" fmla="val 249"/>
                  <a:gd name="f29" fmla="val 66"/>
                  <a:gd name="f30" fmla="val 250"/>
                  <a:gd name="f31" fmla="val 252"/>
                  <a:gd name="f32" fmla="val 70"/>
                  <a:gd name="f33" fmla="val 263"/>
                  <a:gd name="f34" fmla="val 72"/>
                  <a:gd name="f35" fmla="val 267"/>
                  <a:gd name="f36" fmla="val 71"/>
                  <a:gd name="f37" fmla="val 268"/>
                  <a:gd name="f38" fmla="val 269"/>
                  <a:gd name="f39" fmla="val 270"/>
                  <a:gd name="f40" fmla="val 271"/>
                  <a:gd name="f41" fmla="val 272"/>
                  <a:gd name="f42" fmla="val 273"/>
                  <a:gd name="f43" fmla="val 274"/>
                  <a:gd name="f44" fmla="val 275"/>
                  <a:gd name="f45" fmla="val 276"/>
                  <a:gd name="f46" fmla="val 278"/>
                  <a:gd name="f47" fmla="val 280"/>
                  <a:gd name="f48" fmla="val 283"/>
                  <a:gd name="f49" fmla="val 285"/>
                  <a:gd name="f50" fmla="val 289"/>
                  <a:gd name="f51" fmla="val 290"/>
                  <a:gd name="f52" fmla="val 61"/>
                  <a:gd name="f53" fmla="val 58"/>
                  <a:gd name="f54" fmla="val 57"/>
                  <a:gd name="f55" fmla="val 288"/>
                  <a:gd name="f56" fmla="val 56"/>
                  <a:gd name="f57" fmla="val 55"/>
                  <a:gd name="f58" fmla="val 287"/>
                  <a:gd name="f59" fmla="val 54"/>
                  <a:gd name="f60" fmla="val 282"/>
                  <a:gd name="f61" fmla="val 53"/>
                  <a:gd name="f62" fmla="val 52"/>
                  <a:gd name="f63" fmla="val 47"/>
                  <a:gd name="f64" fmla="val 45"/>
                  <a:gd name="f65" fmla="val 266"/>
                  <a:gd name="f66" fmla="val 41"/>
                  <a:gd name="f67" fmla="val 39"/>
                  <a:gd name="f68" fmla="val 35"/>
                  <a:gd name="f69" fmla="val 33"/>
                  <a:gd name="f70" fmla="val 30"/>
                  <a:gd name="f71" fmla="val 28"/>
                  <a:gd name="f72" fmla="val 27"/>
                  <a:gd name="f73" fmla="val 264"/>
                  <a:gd name="f74" fmla="val 26"/>
                  <a:gd name="f75" fmla="val 261"/>
                  <a:gd name="f76" fmla="val 29"/>
                  <a:gd name="f77" fmla="val 255"/>
                  <a:gd name="f78" fmla="val 24"/>
                  <a:gd name="f79" fmla="val 22"/>
                  <a:gd name="f80" fmla="val 20"/>
                  <a:gd name="f81" fmla="val 12"/>
                  <a:gd name="f82" fmla="val 11"/>
                  <a:gd name="f83" fmla="val 9"/>
                  <a:gd name="f84" fmla="val 6"/>
                  <a:gd name="f85" fmla="val 229"/>
                  <a:gd name="f86" fmla="val 5"/>
                  <a:gd name="f87" fmla="val 226"/>
                  <a:gd name="f88" fmla="val 224"/>
                  <a:gd name="f89" fmla="val 7"/>
                  <a:gd name="f90" fmla="val 221"/>
                  <a:gd name="f91" fmla="val 213"/>
                  <a:gd name="f92" fmla="val 212"/>
                  <a:gd name="f93" fmla="val 3"/>
                  <a:gd name="f94" fmla="val 1"/>
                  <a:gd name="f95" fmla="val 2"/>
                  <a:gd name="f96" fmla="val 211"/>
                  <a:gd name="f97" fmla="val 209"/>
                  <a:gd name="f98" fmla="val 203"/>
                  <a:gd name="f99" fmla="val 197"/>
                  <a:gd name="f100" fmla="val 196"/>
                  <a:gd name="f101" fmla="val 186"/>
                  <a:gd name="f102" fmla="val 175"/>
                  <a:gd name="f103" fmla="val 14"/>
                  <a:gd name="f104" fmla="val 173"/>
                  <a:gd name="f105" fmla="val 17"/>
                  <a:gd name="f106" fmla="val 170"/>
                  <a:gd name="f107" fmla="val 18"/>
                  <a:gd name="f108" fmla="val 168"/>
                  <a:gd name="f109" fmla="val 19"/>
                  <a:gd name="f110" fmla="val 167"/>
                  <a:gd name="f111" fmla="val 21"/>
                  <a:gd name="f112" fmla="val 166"/>
                  <a:gd name="f113" fmla="val 23"/>
                  <a:gd name="f114" fmla="val 164"/>
                  <a:gd name="f115" fmla="val 160"/>
                  <a:gd name="f116" fmla="val 157"/>
                  <a:gd name="f117" fmla="val 155"/>
                  <a:gd name="f118" fmla="val 16"/>
                  <a:gd name="f119" fmla="val 151"/>
                  <a:gd name="f120" fmla="val 145"/>
                  <a:gd name="f121" fmla="val 132"/>
                  <a:gd name="f122" fmla="val 124"/>
                  <a:gd name="f123" fmla="val 119"/>
                  <a:gd name="f124" fmla="val 4"/>
                  <a:gd name="f125" fmla="val 111"/>
                  <a:gd name="f126" fmla="val 104"/>
                  <a:gd name="f127" fmla="val 97"/>
                  <a:gd name="f128" fmla="val 94"/>
                  <a:gd name="f129" fmla="val 92"/>
                  <a:gd name="f130" fmla="val 88"/>
                  <a:gd name="f131" fmla="val 87"/>
                  <a:gd name="f132" fmla="val 86"/>
                  <a:gd name="f133" fmla="val 84"/>
                  <a:gd name="f134" fmla="val 10"/>
                  <a:gd name="f135" fmla="val 83"/>
                  <a:gd name="f136" fmla="val 81"/>
                  <a:gd name="f137" fmla="val 79"/>
                  <a:gd name="f138" fmla="val 77"/>
                  <a:gd name="f139" fmla="val 76"/>
                  <a:gd name="f140" fmla="val 75"/>
                  <a:gd name="f141" fmla="val 73"/>
                  <a:gd name="f142" fmla="val 13"/>
                  <a:gd name="f143" fmla="val 64"/>
                  <a:gd name="f144" fmla="val 62"/>
                  <a:gd name="f145" fmla="val 8"/>
                  <a:gd name="f146" fmla="val 51"/>
                  <a:gd name="f147" fmla="val 49"/>
                  <a:gd name="f148" fmla="val 43"/>
                  <a:gd name="f149" fmla="val 40"/>
                  <a:gd name="f150" fmla="val 32"/>
                  <a:gd name="f151" fmla="val 31"/>
                  <a:gd name="f152" fmla="val 36"/>
                  <a:gd name="f153" fmla="val 42"/>
                  <a:gd name="f154" fmla="val 44"/>
                  <a:gd name="f155" fmla="val 46"/>
                  <a:gd name="f156" fmla="val 37"/>
                  <a:gd name="f157" fmla="val 38"/>
                  <a:gd name="f158" fmla="val 59"/>
                  <a:gd name="f159" fmla="val 60"/>
                  <a:gd name="f160" fmla="val 65"/>
                  <a:gd name="f161" fmla="val 48"/>
                  <a:gd name="f162" fmla="val 50"/>
                  <a:gd name="f163" fmla="val 74"/>
                  <a:gd name="f164" fmla="val 78"/>
                  <a:gd name="f165" fmla="val 82"/>
                  <a:gd name="f166" fmla="val 85"/>
                  <a:gd name="f167" fmla="val 89"/>
                  <a:gd name="f168" fmla="val 98"/>
                  <a:gd name="f169" fmla="val 100"/>
                  <a:gd name="f170" fmla="val 102"/>
                  <a:gd name="f171" fmla="val 105"/>
                  <a:gd name="f172" fmla="val 106"/>
                  <a:gd name="f173" fmla="val 90"/>
                  <a:gd name="f174" fmla="val 103"/>
                  <a:gd name="f175" fmla="val 101"/>
                  <a:gd name="f176" fmla="val 108"/>
                  <a:gd name="f177" fmla="val 120"/>
                  <a:gd name="f178" fmla="val 99"/>
                  <a:gd name="f179" fmla="val 122"/>
                  <a:gd name="f180" fmla="val 125"/>
                  <a:gd name="f181" fmla="val 96"/>
                  <a:gd name="f182" fmla="val 91"/>
                  <a:gd name="f183" fmla="val 130"/>
                  <a:gd name="f184" fmla="val 133"/>
                  <a:gd name="f185" fmla="val 135"/>
                  <a:gd name="f186" fmla="val 137"/>
                  <a:gd name="f187" fmla="val 140"/>
                  <a:gd name="f188" fmla="val 144"/>
                  <a:gd name="f189" fmla="val 95"/>
                  <a:gd name="f190" fmla="val 149"/>
                  <a:gd name="f191" fmla="val 152"/>
                  <a:gd name="f192" fmla="val 153"/>
                  <a:gd name="f193" fmla="val 159"/>
                  <a:gd name="f194" fmla="val 169"/>
                  <a:gd name="f195" fmla="val 174"/>
                  <a:gd name="f196" fmla="val 163"/>
                  <a:gd name="f197" fmla="val 161"/>
                  <a:gd name="f198" fmla="val 165"/>
                  <a:gd name="f199" fmla="val 93"/>
                  <a:gd name="f200" fmla="val 176"/>
                  <a:gd name="f201" fmla="val 178"/>
                  <a:gd name="f202" fmla="val 181"/>
                  <a:gd name="f203" fmla="val 183"/>
                  <a:gd name="f204" fmla="val 184"/>
                  <a:gd name="f205" fmla="val 185"/>
                  <a:gd name="f206" fmla="val 187"/>
                  <a:gd name="f207" fmla="val 188"/>
                  <a:gd name="f208" fmla="val 189"/>
                  <a:gd name="f209" fmla="val 190"/>
                  <a:gd name="f210" fmla="val 191"/>
                  <a:gd name="f211" fmla="val 192"/>
                  <a:gd name="f212" fmla="val 193"/>
                  <a:gd name="f213" fmla="val 195"/>
                  <a:gd name="f214" fmla="val 198"/>
                  <a:gd name="f215" fmla="val 199"/>
                  <a:gd name="f216" fmla="val 200"/>
                  <a:gd name="f217" fmla="val 201"/>
                  <a:gd name="f218" fmla="val 202"/>
                  <a:gd name="f219" fmla="val 204"/>
                  <a:gd name="f220" fmla="val 205"/>
                  <a:gd name="f221" fmla="val 206"/>
                  <a:gd name="f222" fmla="val 207"/>
                  <a:gd name="f223" fmla="val 208"/>
                  <a:gd name="f224" fmla="val 210"/>
                  <a:gd name="f225" fmla="val 214"/>
                  <a:gd name="f226" fmla="val 215"/>
                  <a:gd name="f227" fmla="val 217"/>
                  <a:gd name="f228" fmla="val 218"/>
                  <a:gd name="f229" fmla="val 219"/>
                  <a:gd name="f230" fmla="val 216"/>
                  <a:gd name="f231" fmla="val 220"/>
                  <a:gd name="f232" fmla="val 222"/>
                  <a:gd name="f233" fmla="val 223"/>
                  <a:gd name="f234" fmla="val 225"/>
                  <a:gd name="f235" fmla="val 227"/>
                  <a:gd name="f236" fmla="val 230"/>
                  <a:gd name="f237" fmla="+- 0 0 -90"/>
                  <a:gd name="f238" fmla="*/ f3 1 291"/>
                  <a:gd name="f239" fmla="*/ f4 1 107"/>
                  <a:gd name="f240" fmla="val f5"/>
                  <a:gd name="f241" fmla="val f6"/>
                  <a:gd name="f242" fmla="val f7"/>
                  <a:gd name="f243" fmla="*/ f237 f0 1"/>
                  <a:gd name="f244" fmla="+- f242 0 f240"/>
                  <a:gd name="f245" fmla="+- f241 0 f240"/>
                  <a:gd name="f246" fmla="*/ f243 1 f2"/>
                  <a:gd name="f247" fmla="*/ f245 1 291"/>
                  <a:gd name="f248" fmla="*/ f244 1 107"/>
                  <a:gd name="f249" fmla="*/ 233 f245 1"/>
                  <a:gd name="f250" fmla="*/ 67 f244 1"/>
                  <a:gd name="f251" fmla="*/ 238 f245 1"/>
                  <a:gd name="f252" fmla="*/ 239 f245 1"/>
                  <a:gd name="f253" fmla="*/ 240 f245 1"/>
                  <a:gd name="f254" fmla="*/ 68 f244 1"/>
                  <a:gd name="f255" fmla="*/ 241 f245 1"/>
                  <a:gd name="f256" fmla="*/ 242 f245 1"/>
                  <a:gd name="f257" fmla="*/ 243 f245 1"/>
                  <a:gd name="f258" fmla="*/ 244 f245 1"/>
                  <a:gd name="f259" fmla="*/ 245 f245 1"/>
                  <a:gd name="f260" fmla="*/ 247 f245 1"/>
                  <a:gd name="f261" fmla="*/ 248 f245 1"/>
                  <a:gd name="f262" fmla="*/ 249 f245 1"/>
                  <a:gd name="f263" fmla="*/ 66 f244 1"/>
                  <a:gd name="f264" fmla="*/ 250 f245 1"/>
                  <a:gd name="f265" fmla="*/ 267 f245 1"/>
                  <a:gd name="f266" fmla="*/ 71 f244 1"/>
                  <a:gd name="f267" fmla="*/ 268 f245 1"/>
                  <a:gd name="f268" fmla="*/ 269 f245 1"/>
                  <a:gd name="f269" fmla="*/ 270 f245 1"/>
                  <a:gd name="f270" fmla="*/ 70 f244 1"/>
                  <a:gd name="f271" fmla="*/ 271 f245 1"/>
                  <a:gd name="f272" fmla="*/ 272 f245 1"/>
                  <a:gd name="f273" fmla="*/ 69 f244 1"/>
                  <a:gd name="f274" fmla="*/ 273 f245 1"/>
                  <a:gd name="f275" fmla="*/ 274 f245 1"/>
                  <a:gd name="f276" fmla="*/ 275 f245 1"/>
                  <a:gd name="f277" fmla="*/ 289 f245 1"/>
                  <a:gd name="f278" fmla="*/ 72 f244 1"/>
                  <a:gd name="f279" fmla="*/ 47 f244 1"/>
                  <a:gd name="f280" fmla="*/ 266 f245 1"/>
                  <a:gd name="f281" fmla="*/ 27 f244 1"/>
                  <a:gd name="f282" fmla="*/ 235 f245 1"/>
                  <a:gd name="f283" fmla="*/ 11 f244 1"/>
                  <a:gd name="f284" fmla="*/ 197 f245 1"/>
                  <a:gd name="f285" fmla="*/ 0 f244 1"/>
                  <a:gd name="f286" fmla="*/ 173 f245 1"/>
                  <a:gd name="f287" fmla="*/ 17 f244 1"/>
                  <a:gd name="f288" fmla="*/ 157 f245 1"/>
                  <a:gd name="f289" fmla="*/ 16 f244 1"/>
                  <a:gd name="f290" fmla="*/ 111 f245 1"/>
                  <a:gd name="f291" fmla="*/ 2 f244 1"/>
                  <a:gd name="f292" fmla="*/ 68 f245 1"/>
                  <a:gd name="f293" fmla="*/ 40 f245 1"/>
                  <a:gd name="f294" fmla="*/ 10 f244 1"/>
                  <a:gd name="f295" fmla="*/ 1 f245 1"/>
                  <a:gd name="f296" fmla="*/ 18 f245 1"/>
                  <a:gd name="f297" fmla="*/ 44 f245 1"/>
                  <a:gd name="f298" fmla="*/ 31 f244 1"/>
                  <a:gd name="f299" fmla="*/ 70 f245 1"/>
                  <a:gd name="f300" fmla="*/ 48 f244 1"/>
                  <a:gd name="f301" fmla="*/ 83 f245 1"/>
                  <a:gd name="f302" fmla="*/ 100 f244 1"/>
                  <a:gd name="f303" fmla="*/ 124 f245 1"/>
                  <a:gd name="f304" fmla="*/ 91 f244 1"/>
                  <a:gd name="f305" fmla="*/ 153 f245 1"/>
                  <a:gd name="f306" fmla="*/ 102 f244 1"/>
                  <a:gd name="f307" fmla="*/ 163 f245 1"/>
                  <a:gd name="f308" fmla="*/ 98 f244 1"/>
                  <a:gd name="f309" fmla="*/ 184 f245 1"/>
                  <a:gd name="f310" fmla="*/ 85 f244 1"/>
                  <a:gd name="f311" fmla="*/ 193 f245 1"/>
                  <a:gd name="f312" fmla="*/ 79 f244 1"/>
                  <a:gd name="f313" fmla="*/ 206 f245 1"/>
                  <a:gd name="f314" fmla="*/ 76 f244 1"/>
                  <a:gd name="f315" fmla="*/ 215 f245 1"/>
                  <a:gd name="f316" fmla="*/ 230 f245 1"/>
                  <a:gd name="f317" fmla="+- f246 0 f1"/>
                  <a:gd name="f318" fmla="*/ f249 1 291"/>
                  <a:gd name="f319" fmla="*/ f250 1 107"/>
                  <a:gd name="f320" fmla="*/ f251 1 291"/>
                  <a:gd name="f321" fmla="*/ f252 1 291"/>
                  <a:gd name="f322" fmla="*/ f253 1 291"/>
                  <a:gd name="f323" fmla="*/ f254 1 107"/>
                  <a:gd name="f324" fmla="*/ f255 1 291"/>
                  <a:gd name="f325" fmla="*/ f256 1 291"/>
                  <a:gd name="f326" fmla="*/ f257 1 291"/>
                  <a:gd name="f327" fmla="*/ f258 1 291"/>
                  <a:gd name="f328" fmla="*/ f259 1 291"/>
                  <a:gd name="f329" fmla="*/ f260 1 291"/>
                  <a:gd name="f330" fmla="*/ f261 1 291"/>
                  <a:gd name="f331" fmla="*/ f262 1 291"/>
                  <a:gd name="f332" fmla="*/ f263 1 107"/>
                  <a:gd name="f333" fmla="*/ f264 1 291"/>
                  <a:gd name="f334" fmla="*/ f265 1 291"/>
                  <a:gd name="f335" fmla="*/ f266 1 107"/>
                  <a:gd name="f336" fmla="*/ f267 1 291"/>
                  <a:gd name="f337" fmla="*/ f268 1 291"/>
                  <a:gd name="f338" fmla="*/ f269 1 291"/>
                  <a:gd name="f339" fmla="*/ f270 1 107"/>
                  <a:gd name="f340" fmla="*/ f271 1 291"/>
                  <a:gd name="f341" fmla="*/ f272 1 291"/>
                  <a:gd name="f342" fmla="*/ f273 1 107"/>
                  <a:gd name="f343" fmla="*/ f274 1 291"/>
                  <a:gd name="f344" fmla="*/ f275 1 291"/>
                  <a:gd name="f345" fmla="*/ f276 1 291"/>
                  <a:gd name="f346" fmla="*/ f277 1 291"/>
                  <a:gd name="f347" fmla="*/ f278 1 107"/>
                  <a:gd name="f348" fmla="*/ f279 1 107"/>
                  <a:gd name="f349" fmla="*/ f280 1 291"/>
                  <a:gd name="f350" fmla="*/ f281 1 107"/>
                  <a:gd name="f351" fmla="*/ f282 1 291"/>
                  <a:gd name="f352" fmla="*/ f283 1 107"/>
                  <a:gd name="f353" fmla="*/ f284 1 291"/>
                  <a:gd name="f354" fmla="*/ f285 1 107"/>
                  <a:gd name="f355" fmla="*/ f286 1 291"/>
                  <a:gd name="f356" fmla="*/ f287 1 107"/>
                  <a:gd name="f357" fmla="*/ f288 1 291"/>
                  <a:gd name="f358" fmla="*/ f289 1 107"/>
                  <a:gd name="f359" fmla="*/ f290 1 291"/>
                  <a:gd name="f360" fmla="*/ f291 1 107"/>
                  <a:gd name="f361" fmla="*/ f292 1 291"/>
                  <a:gd name="f362" fmla="*/ f293 1 291"/>
                  <a:gd name="f363" fmla="*/ f294 1 107"/>
                  <a:gd name="f364" fmla="*/ f295 1 291"/>
                  <a:gd name="f365" fmla="*/ f296 1 291"/>
                  <a:gd name="f366" fmla="*/ f297 1 291"/>
                  <a:gd name="f367" fmla="*/ f298 1 107"/>
                  <a:gd name="f368" fmla="*/ f299 1 291"/>
                  <a:gd name="f369" fmla="*/ f300 1 107"/>
                  <a:gd name="f370" fmla="*/ f301 1 291"/>
                  <a:gd name="f371" fmla="*/ f302 1 107"/>
                  <a:gd name="f372" fmla="*/ f303 1 291"/>
                  <a:gd name="f373" fmla="*/ f304 1 107"/>
                  <a:gd name="f374" fmla="*/ f305 1 291"/>
                  <a:gd name="f375" fmla="*/ f306 1 107"/>
                  <a:gd name="f376" fmla="*/ f307 1 291"/>
                  <a:gd name="f377" fmla="*/ f308 1 107"/>
                  <a:gd name="f378" fmla="*/ f309 1 291"/>
                  <a:gd name="f379" fmla="*/ f310 1 107"/>
                  <a:gd name="f380" fmla="*/ f311 1 291"/>
                  <a:gd name="f381" fmla="*/ f312 1 107"/>
                  <a:gd name="f382" fmla="*/ f313 1 291"/>
                  <a:gd name="f383" fmla="*/ f314 1 107"/>
                  <a:gd name="f384" fmla="*/ f315 1 291"/>
                  <a:gd name="f385" fmla="*/ f316 1 291"/>
                  <a:gd name="f386" fmla="*/ 0 1 f247"/>
                  <a:gd name="f387" fmla="*/ f241 1 f247"/>
                  <a:gd name="f388" fmla="*/ 0 1 f248"/>
                  <a:gd name="f389" fmla="*/ f242 1 f248"/>
                  <a:gd name="f390" fmla="*/ f318 1 f247"/>
                  <a:gd name="f391" fmla="*/ f319 1 f248"/>
                  <a:gd name="f392" fmla="*/ f320 1 f247"/>
                  <a:gd name="f393" fmla="*/ f321 1 f247"/>
                  <a:gd name="f394" fmla="*/ f322 1 f247"/>
                  <a:gd name="f395" fmla="*/ f323 1 f248"/>
                  <a:gd name="f396" fmla="*/ f324 1 f247"/>
                  <a:gd name="f397" fmla="*/ f325 1 f247"/>
                  <a:gd name="f398" fmla="*/ f326 1 f247"/>
                  <a:gd name="f399" fmla="*/ f327 1 f247"/>
                  <a:gd name="f400" fmla="*/ f328 1 f247"/>
                  <a:gd name="f401" fmla="*/ f329 1 f247"/>
                  <a:gd name="f402" fmla="*/ f330 1 f247"/>
                  <a:gd name="f403" fmla="*/ f331 1 f247"/>
                  <a:gd name="f404" fmla="*/ f332 1 f248"/>
                  <a:gd name="f405" fmla="*/ f333 1 f247"/>
                  <a:gd name="f406" fmla="*/ f334 1 f247"/>
                  <a:gd name="f407" fmla="*/ f335 1 f248"/>
                  <a:gd name="f408" fmla="*/ f336 1 f247"/>
                  <a:gd name="f409" fmla="*/ f337 1 f247"/>
                  <a:gd name="f410" fmla="*/ f338 1 f247"/>
                  <a:gd name="f411" fmla="*/ f339 1 f248"/>
                  <a:gd name="f412" fmla="*/ f340 1 f247"/>
                  <a:gd name="f413" fmla="*/ f341 1 f247"/>
                  <a:gd name="f414" fmla="*/ f342 1 f248"/>
                  <a:gd name="f415" fmla="*/ f343 1 f247"/>
                  <a:gd name="f416" fmla="*/ f344 1 f247"/>
                  <a:gd name="f417" fmla="*/ f345 1 f247"/>
                  <a:gd name="f418" fmla="*/ f346 1 f247"/>
                  <a:gd name="f419" fmla="*/ f347 1 f248"/>
                  <a:gd name="f420" fmla="*/ f348 1 f248"/>
                  <a:gd name="f421" fmla="*/ f349 1 f247"/>
                  <a:gd name="f422" fmla="*/ f350 1 f248"/>
                  <a:gd name="f423" fmla="*/ f351 1 f247"/>
                  <a:gd name="f424" fmla="*/ f352 1 f248"/>
                  <a:gd name="f425" fmla="*/ f353 1 f247"/>
                  <a:gd name="f426" fmla="*/ f354 1 f248"/>
                  <a:gd name="f427" fmla="*/ f355 1 f247"/>
                  <a:gd name="f428" fmla="*/ f356 1 f248"/>
                  <a:gd name="f429" fmla="*/ f357 1 f247"/>
                  <a:gd name="f430" fmla="*/ f358 1 f248"/>
                  <a:gd name="f431" fmla="*/ f359 1 f247"/>
                  <a:gd name="f432" fmla="*/ f360 1 f248"/>
                  <a:gd name="f433" fmla="*/ f361 1 f247"/>
                  <a:gd name="f434" fmla="*/ f362 1 f247"/>
                  <a:gd name="f435" fmla="*/ f363 1 f248"/>
                  <a:gd name="f436" fmla="*/ f364 1 f247"/>
                  <a:gd name="f437" fmla="*/ f365 1 f247"/>
                  <a:gd name="f438" fmla="*/ f366 1 f247"/>
                  <a:gd name="f439" fmla="*/ f367 1 f248"/>
                  <a:gd name="f440" fmla="*/ f368 1 f247"/>
                  <a:gd name="f441" fmla="*/ f369 1 f248"/>
                  <a:gd name="f442" fmla="*/ f370 1 f247"/>
                  <a:gd name="f443" fmla="*/ f371 1 f248"/>
                  <a:gd name="f444" fmla="*/ f372 1 f247"/>
                  <a:gd name="f445" fmla="*/ f373 1 f248"/>
                  <a:gd name="f446" fmla="*/ f374 1 f247"/>
                  <a:gd name="f447" fmla="*/ f375 1 f248"/>
                  <a:gd name="f448" fmla="*/ f376 1 f247"/>
                  <a:gd name="f449" fmla="*/ f377 1 f248"/>
                  <a:gd name="f450" fmla="*/ f378 1 f247"/>
                  <a:gd name="f451" fmla="*/ f379 1 f248"/>
                  <a:gd name="f452" fmla="*/ f380 1 f247"/>
                  <a:gd name="f453" fmla="*/ f381 1 f248"/>
                  <a:gd name="f454" fmla="*/ f382 1 f247"/>
                  <a:gd name="f455" fmla="*/ f383 1 f248"/>
                  <a:gd name="f456" fmla="*/ f384 1 f247"/>
                  <a:gd name="f457" fmla="*/ f385 1 f247"/>
                  <a:gd name="f458" fmla="*/ f386 f238 1"/>
                  <a:gd name="f459" fmla="*/ f387 f238 1"/>
                  <a:gd name="f460" fmla="*/ f389 f239 1"/>
                  <a:gd name="f461" fmla="*/ f388 f239 1"/>
                  <a:gd name="f462" fmla="*/ f390 f238 1"/>
                  <a:gd name="f463" fmla="*/ f391 f239 1"/>
                  <a:gd name="f464" fmla="*/ f392 f238 1"/>
                  <a:gd name="f465" fmla="*/ f393 f238 1"/>
                  <a:gd name="f466" fmla="*/ f394 f238 1"/>
                  <a:gd name="f467" fmla="*/ f395 f239 1"/>
                  <a:gd name="f468" fmla="*/ f396 f238 1"/>
                  <a:gd name="f469" fmla="*/ f397 f238 1"/>
                  <a:gd name="f470" fmla="*/ f398 f238 1"/>
                  <a:gd name="f471" fmla="*/ f399 f238 1"/>
                  <a:gd name="f472" fmla="*/ f400 f238 1"/>
                  <a:gd name="f473" fmla="*/ f401 f238 1"/>
                  <a:gd name="f474" fmla="*/ f402 f238 1"/>
                  <a:gd name="f475" fmla="*/ f403 f238 1"/>
                  <a:gd name="f476" fmla="*/ f404 f239 1"/>
                  <a:gd name="f477" fmla="*/ f405 f238 1"/>
                  <a:gd name="f478" fmla="*/ f406 f238 1"/>
                  <a:gd name="f479" fmla="*/ f407 f239 1"/>
                  <a:gd name="f480" fmla="*/ f408 f238 1"/>
                  <a:gd name="f481" fmla="*/ f409 f238 1"/>
                  <a:gd name="f482" fmla="*/ f410 f238 1"/>
                  <a:gd name="f483" fmla="*/ f411 f239 1"/>
                  <a:gd name="f484" fmla="*/ f412 f238 1"/>
                  <a:gd name="f485" fmla="*/ f413 f238 1"/>
                  <a:gd name="f486" fmla="*/ f414 f239 1"/>
                  <a:gd name="f487" fmla="*/ f415 f238 1"/>
                  <a:gd name="f488" fmla="*/ f416 f238 1"/>
                  <a:gd name="f489" fmla="*/ f417 f238 1"/>
                  <a:gd name="f490" fmla="*/ f418 f238 1"/>
                  <a:gd name="f491" fmla="*/ f419 f239 1"/>
                  <a:gd name="f492" fmla="*/ f420 f239 1"/>
                  <a:gd name="f493" fmla="*/ f421 f238 1"/>
                  <a:gd name="f494" fmla="*/ f422 f239 1"/>
                  <a:gd name="f495" fmla="*/ f423 f238 1"/>
                  <a:gd name="f496" fmla="*/ f424 f239 1"/>
                  <a:gd name="f497" fmla="*/ f425 f238 1"/>
                  <a:gd name="f498" fmla="*/ f426 f239 1"/>
                  <a:gd name="f499" fmla="*/ f427 f238 1"/>
                  <a:gd name="f500" fmla="*/ f428 f239 1"/>
                  <a:gd name="f501" fmla="*/ f429 f238 1"/>
                  <a:gd name="f502" fmla="*/ f430 f239 1"/>
                  <a:gd name="f503" fmla="*/ f431 f238 1"/>
                  <a:gd name="f504" fmla="*/ f432 f239 1"/>
                  <a:gd name="f505" fmla="*/ f433 f238 1"/>
                  <a:gd name="f506" fmla="*/ f434 f238 1"/>
                  <a:gd name="f507" fmla="*/ f435 f239 1"/>
                  <a:gd name="f508" fmla="*/ f436 f238 1"/>
                  <a:gd name="f509" fmla="*/ f437 f238 1"/>
                  <a:gd name="f510" fmla="*/ f438 f238 1"/>
                  <a:gd name="f511" fmla="*/ f439 f239 1"/>
                  <a:gd name="f512" fmla="*/ f440 f238 1"/>
                  <a:gd name="f513" fmla="*/ f441 f239 1"/>
                  <a:gd name="f514" fmla="*/ f442 f238 1"/>
                  <a:gd name="f515" fmla="*/ f443 f239 1"/>
                  <a:gd name="f516" fmla="*/ f444 f238 1"/>
                  <a:gd name="f517" fmla="*/ f445 f239 1"/>
                  <a:gd name="f518" fmla="*/ f446 f238 1"/>
                  <a:gd name="f519" fmla="*/ f447 f239 1"/>
                  <a:gd name="f520" fmla="*/ f448 f238 1"/>
                  <a:gd name="f521" fmla="*/ f449 f239 1"/>
                  <a:gd name="f522" fmla="*/ f450 f238 1"/>
                  <a:gd name="f523" fmla="*/ f451 f239 1"/>
                  <a:gd name="f524" fmla="*/ f452 f238 1"/>
                  <a:gd name="f525" fmla="*/ f453 f239 1"/>
                  <a:gd name="f526" fmla="*/ f454 f238 1"/>
                  <a:gd name="f527" fmla="*/ f455 f239 1"/>
                  <a:gd name="f528" fmla="*/ f456 f238 1"/>
                  <a:gd name="f529" fmla="*/ f457 f238 1"/>
                </a:gdLst>
                <a:ahLst/>
                <a:cxnLst>
                  <a:cxn ang="3cd4">
                    <a:pos x="hc" y="t"/>
                  </a:cxn>
                  <a:cxn ang="0">
                    <a:pos x="r" y="vc"/>
                  </a:cxn>
                  <a:cxn ang="cd4">
                    <a:pos x="hc" y="b"/>
                  </a:cxn>
                  <a:cxn ang="cd2">
                    <a:pos x="l" y="vc"/>
                  </a:cxn>
                  <a:cxn ang="f317">
                    <a:pos x="f462" y="f463"/>
                  </a:cxn>
                  <a:cxn ang="f317">
                    <a:pos x="f464" y="f463"/>
                  </a:cxn>
                  <a:cxn ang="f317">
                    <a:pos x="f465" y="f463"/>
                  </a:cxn>
                  <a:cxn ang="f317">
                    <a:pos x="f466" y="f463"/>
                  </a:cxn>
                  <a:cxn ang="f317">
                    <a:pos x="f466" y="f467"/>
                  </a:cxn>
                  <a:cxn ang="f317">
                    <a:pos x="f468" y="f467"/>
                  </a:cxn>
                  <a:cxn ang="f317">
                    <a:pos x="f469" y="f463"/>
                  </a:cxn>
                  <a:cxn ang="f317">
                    <a:pos x="f470" y="f463"/>
                  </a:cxn>
                  <a:cxn ang="f317">
                    <a:pos x="f471" y="f463"/>
                  </a:cxn>
                  <a:cxn ang="f317">
                    <a:pos x="f472" y="f463"/>
                  </a:cxn>
                  <a:cxn ang="f317">
                    <a:pos x="f473" y="f463"/>
                  </a:cxn>
                  <a:cxn ang="f317">
                    <a:pos x="f474" y="f463"/>
                  </a:cxn>
                  <a:cxn ang="f317">
                    <a:pos x="f475" y="f476"/>
                  </a:cxn>
                  <a:cxn ang="f317">
                    <a:pos x="f477" y="f476"/>
                  </a:cxn>
                  <a:cxn ang="f317">
                    <a:pos x="f477" y="f476"/>
                  </a:cxn>
                  <a:cxn ang="f317">
                    <a:pos x="f478" y="f479"/>
                  </a:cxn>
                  <a:cxn ang="f317">
                    <a:pos x="f480" y="f479"/>
                  </a:cxn>
                  <a:cxn ang="f317">
                    <a:pos x="f480" y="f479"/>
                  </a:cxn>
                  <a:cxn ang="f317">
                    <a:pos x="f480" y="f479"/>
                  </a:cxn>
                  <a:cxn ang="f317">
                    <a:pos x="f462" y="f463"/>
                  </a:cxn>
                  <a:cxn ang="f317">
                    <a:pos x="f481" y="f479"/>
                  </a:cxn>
                  <a:cxn ang="f317">
                    <a:pos x="f481" y="f479"/>
                  </a:cxn>
                  <a:cxn ang="f317">
                    <a:pos x="f482" y="f479"/>
                  </a:cxn>
                  <a:cxn ang="f317">
                    <a:pos x="f482" y="f483"/>
                  </a:cxn>
                  <a:cxn ang="f317">
                    <a:pos x="f484" y="f483"/>
                  </a:cxn>
                  <a:cxn ang="f317">
                    <a:pos x="f484" y="f483"/>
                  </a:cxn>
                  <a:cxn ang="f317">
                    <a:pos x="f484" y="f483"/>
                  </a:cxn>
                  <a:cxn ang="f317">
                    <a:pos x="f485" y="f486"/>
                  </a:cxn>
                  <a:cxn ang="f317">
                    <a:pos x="f485" y="f486"/>
                  </a:cxn>
                  <a:cxn ang="f317">
                    <a:pos x="f487" y="f486"/>
                  </a:cxn>
                  <a:cxn ang="f317">
                    <a:pos x="f487" y="f486"/>
                  </a:cxn>
                  <a:cxn ang="f317">
                    <a:pos x="f487" y="f486"/>
                  </a:cxn>
                  <a:cxn ang="f317">
                    <a:pos x="f487" y="f486"/>
                  </a:cxn>
                  <a:cxn ang="f317">
                    <a:pos x="f488" y="f486"/>
                  </a:cxn>
                  <a:cxn ang="f317">
                    <a:pos x="f488" y="f486"/>
                  </a:cxn>
                  <a:cxn ang="f317">
                    <a:pos x="f488" y="f486"/>
                  </a:cxn>
                  <a:cxn ang="f317">
                    <a:pos x="f489" y="f486"/>
                  </a:cxn>
                  <a:cxn ang="f317">
                    <a:pos x="f490" y="f491"/>
                  </a:cxn>
                  <a:cxn ang="f317">
                    <a:pos x="f485" y="f492"/>
                  </a:cxn>
                  <a:cxn ang="f317">
                    <a:pos x="f493" y="f494"/>
                  </a:cxn>
                  <a:cxn ang="f317">
                    <a:pos x="f495" y="f496"/>
                  </a:cxn>
                  <a:cxn ang="f317">
                    <a:pos x="f497" y="f498"/>
                  </a:cxn>
                  <a:cxn ang="f317">
                    <a:pos x="f499" y="f500"/>
                  </a:cxn>
                  <a:cxn ang="f317">
                    <a:pos x="f501" y="f502"/>
                  </a:cxn>
                  <a:cxn ang="f317">
                    <a:pos x="f503" y="f504"/>
                  </a:cxn>
                  <a:cxn ang="f317">
                    <a:pos x="f505" y="f496"/>
                  </a:cxn>
                  <a:cxn ang="f317">
                    <a:pos x="f506" y="f507"/>
                  </a:cxn>
                  <a:cxn ang="f317">
                    <a:pos x="f508" y="f507"/>
                  </a:cxn>
                  <a:cxn ang="f317">
                    <a:pos x="f509" y="f494"/>
                  </a:cxn>
                  <a:cxn ang="f317">
                    <a:pos x="f510" y="f511"/>
                  </a:cxn>
                  <a:cxn ang="f317">
                    <a:pos x="f512" y="f513"/>
                  </a:cxn>
                  <a:cxn ang="f317">
                    <a:pos x="f514" y="f515"/>
                  </a:cxn>
                  <a:cxn ang="f317">
                    <a:pos x="f516" y="f517"/>
                  </a:cxn>
                  <a:cxn ang="f317">
                    <a:pos x="f518" y="f519"/>
                  </a:cxn>
                  <a:cxn ang="f317">
                    <a:pos x="f520" y="f521"/>
                  </a:cxn>
                  <a:cxn ang="f317">
                    <a:pos x="f522" y="f523"/>
                  </a:cxn>
                  <a:cxn ang="f317">
                    <a:pos x="f524" y="f525"/>
                  </a:cxn>
                  <a:cxn ang="f317">
                    <a:pos x="f526" y="f527"/>
                  </a:cxn>
                  <a:cxn ang="f317">
                    <a:pos x="f528" y="f467"/>
                  </a:cxn>
                  <a:cxn ang="f317">
                    <a:pos x="f529" y="f486"/>
                  </a:cxn>
                </a:cxnLst>
                <a:rect l="f458" t="f461" r="f459" b="f460"/>
                <a:pathLst>
                  <a:path w="291" h="107">
                    <a:moveTo>
                      <a:pt x="f8" y="f9"/>
                    </a:moveTo>
                    <a:cubicBezTo>
                      <a:pt x="f10" y="f9"/>
                      <a:pt x="f10" y="f9"/>
                      <a:pt x="f10" y="f9"/>
                    </a:cubicBezTo>
                    <a:cubicBezTo>
                      <a:pt x="f8" y="f11"/>
                      <a:pt x="f8" y="f11"/>
                      <a:pt x="f8" y="f11"/>
                    </a:cubicBezTo>
                    <a:cubicBezTo>
                      <a:pt x="f8" y="f11"/>
                      <a:pt x="f12" y="f13"/>
                      <a:pt x="f12" y="f13"/>
                    </a:cubicBezTo>
                    <a:cubicBezTo>
                      <a:pt x="f12" y="f13"/>
                      <a:pt x="f12" y="f13"/>
                      <a:pt x="f12" y="f13"/>
                    </a:cubicBezTo>
                    <a:cubicBezTo>
                      <a:pt x="f12" y="f13"/>
                      <a:pt x="f12" y="f13"/>
                      <a:pt x="f12" y="f13"/>
                    </a:cubicBezTo>
                    <a:cubicBezTo>
                      <a:pt x="f12" y="f13"/>
                      <a:pt x="f12" y="f13"/>
                      <a:pt x="f12" y="f13"/>
                    </a:cubicBezTo>
                    <a:cubicBezTo>
                      <a:pt x="f12" y="f13"/>
                      <a:pt x="f12" y="f13"/>
                      <a:pt x="f12" y="f13"/>
                    </a:cubicBezTo>
                    <a:cubicBezTo>
                      <a:pt x="f12" y="f13"/>
                      <a:pt x="f12" y="f13"/>
                      <a:pt x="f12" y="f13"/>
                    </a:cubicBezTo>
                    <a:cubicBezTo>
                      <a:pt x="f12" y="f13"/>
                      <a:pt x="f12" y="f13"/>
                      <a:pt x="f12" y="f13"/>
                    </a:cubicBezTo>
                    <a:cubicBezTo>
                      <a:pt x="f14" y="f13"/>
                      <a:pt x="f14" y="f13"/>
                      <a:pt x="f14" y="f13"/>
                    </a:cubicBezTo>
                    <a:cubicBezTo>
                      <a:pt x="f14" y="f13"/>
                      <a:pt x="f14" y="f13"/>
                      <a:pt x="f14" y="f13"/>
                    </a:cubicBezTo>
                    <a:cubicBezTo>
                      <a:pt x="f15" y="f13"/>
                      <a:pt x="f16" y="f13"/>
                      <a:pt x="f17" y="f13"/>
                    </a:cubicBezTo>
                    <a:cubicBezTo>
                      <a:pt x="f17" y="f13"/>
                      <a:pt x="f17" y="f13"/>
                      <a:pt x="f17" y="f13"/>
                    </a:cubicBezTo>
                    <a:cubicBezTo>
                      <a:pt x="f17" y="f13"/>
                      <a:pt x="f17" y="f13"/>
                      <a:pt x="f17" y="f13"/>
                    </a:cubicBezTo>
                    <a:cubicBezTo>
                      <a:pt x="f17" y="f13"/>
                      <a:pt x="f17" y="f13"/>
                      <a:pt x="f17" y="f13"/>
                    </a:cubicBezTo>
                    <a:cubicBezTo>
                      <a:pt x="f17" y="f13"/>
                      <a:pt x="f17" y="f13"/>
                      <a:pt x="f17" y="f13"/>
                    </a:cubicBezTo>
                    <a:cubicBezTo>
                      <a:pt x="f17" y="f13"/>
                      <a:pt x="f17" y="f13"/>
                      <a:pt x="f17" y="f13"/>
                    </a:cubicBezTo>
                    <a:cubicBezTo>
                      <a:pt x="f18" y="f13"/>
                      <a:pt x="f18" y="f13"/>
                      <a:pt x="f18" y="f13"/>
                    </a:cubicBezTo>
                    <a:cubicBezTo>
                      <a:pt x="f18" y="f13"/>
                      <a:pt x="f18" y="f13"/>
                      <a:pt x="f18" y="f13"/>
                    </a:cubicBezTo>
                    <a:cubicBezTo>
                      <a:pt x="f18" y="f13"/>
                      <a:pt x="f18" y="f13"/>
                      <a:pt x="f18" y="f13"/>
                    </a:cubicBezTo>
                    <a:cubicBezTo>
                      <a:pt x="f18" y="f13"/>
                      <a:pt x="f18" y="f13"/>
                      <a:pt x="f18" y="f13"/>
                    </a:cubicBezTo>
                    <a:cubicBezTo>
                      <a:pt x="f18" y="f13"/>
                      <a:pt x="f18" y="f13"/>
                      <a:pt x="f18" y="f13"/>
                    </a:cubicBezTo>
                    <a:cubicBezTo>
                      <a:pt x="f18" y="f13"/>
                      <a:pt x="f18" y="f13"/>
                      <a:pt x="f18" y="f13"/>
                    </a:cubicBezTo>
                    <a:cubicBezTo>
                      <a:pt x="f19" y="f13"/>
                      <a:pt x="f19" y="f13"/>
                      <a:pt x="f19" y="f13"/>
                    </a:cubicBezTo>
                    <a:cubicBezTo>
                      <a:pt x="f19" y="f13"/>
                      <a:pt x="f19" y="f13"/>
                      <a:pt x="f19" y="f13"/>
                    </a:cubicBezTo>
                    <a:cubicBezTo>
                      <a:pt x="f19" y="f13"/>
                      <a:pt x="f19" y="f13"/>
                      <a:pt x="f19" y="f13"/>
                    </a:cubicBezTo>
                    <a:cubicBezTo>
                      <a:pt x="f19" y="f13"/>
                      <a:pt x="f19" y="f13"/>
                      <a:pt x="f19" y="f13"/>
                    </a:cubicBezTo>
                    <a:cubicBezTo>
                      <a:pt x="f19" y="f13"/>
                      <a:pt x="f19" y="f13"/>
                      <a:pt x="f19" y="f13"/>
                    </a:cubicBezTo>
                    <a:cubicBezTo>
                      <a:pt x="f19" y="f13"/>
                      <a:pt x="f19" y="f13"/>
                      <a:pt x="f19" y="f13"/>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1" y="f13"/>
                      <a:pt x="f21" y="f13"/>
                      <a:pt x="f21" y="f13"/>
                    </a:cubicBezTo>
                    <a:cubicBezTo>
                      <a:pt x="f21" y="f13"/>
                      <a:pt x="f21" y="f13"/>
                      <a:pt x="f21" y="f13"/>
                    </a:cubicBezTo>
                    <a:cubicBezTo>
                      <a:pt x="f21" y="f13"/>
                      <a:pt x="f21" y="f13"/>
                      <a:pt x="f21" y="f13"/>
                    </a:cubicBezTo>
                    <a:cubicBezTo>
                      <a:pt x="f21" y="f13"/>
                      <a:pt x="f21" y="f13"/>
                      <a:pt x="f21" y="f13"/>
                    </a:cubicBezTo>
                    <a:cubicBezTo>
                      <a:pt x="f21" y="f13"/>
                      <a:pt x="f21" y="f13"/>
                      <a:pt x="f21" y="f13"/>
                    </a:cubicBezTo>
                    <a:cubicBezTo>
                      <a:pt x="f21" y="f13"/>
                      <a:pt x="f21" y="f13"/>
                      <a:pt x="f21" y="f13"/>
                    </a:cubicBezTo>
                    <a:cubicBezTo>
                      <a:pt x="f22" y="f13"/>
                      <a:pt x="f22" y="f13"/>
                      <a:pt x="f22" y="f13"/>
                    </a:cubicBezTo>
                    <a:cubicBezTo>
                      <a:pt x="f22" y="f13"/>
                      <a:pt x="f22" y="f13"/>
                      <a:pt x="f22" y="f13"/>
                    </a:cubicBezTo>
                    <a:cubicBezTo>
                      <a:pt x="f22" y="f13"/>
                      <a:pt x="f22" y="f13"/>
                      <a:pt x="f22" y="f13"/>
                    </a:cubicBezTo>
                    <a:cubicBezTo>
                      <a:pt x="f22" y="f13"/>
                      <a:pt x="f22" y="f13"/>
                      <a:pt x="f22" y="f13"/>
                    </a:cubicBezTo>
                    <a:cubicBezTo>
                      <a:pt x="f22" y="f13"/>
                      <a:pt x="f22" y="f13"/>
                      <a:pt x="f22" y="f13"/>
                    </a:cubicBezTo>
                    <a:cubicBezTo>
                      <a:pt x="f22" y="f13"/>
                      <a:pt x="f22" y="f13"/>
                      <a:pt x="f22" y="f13"/>
                    </a:cubicBezTo>
                    <a:cubicBezTo>
                      <a:pt x="f23" y="f13"/>
                      <a:pt x="f23" y="f13"/>
                      <a:pt x="f23" y="f13"/>
                    </a:cubicBezTo>
                    <a:cubicBezTo>
                      <a:pt x="f23" y="f13"/>
                      <a:pt x="f23" y="f13"/>
                      <a:pt x="f23" y="f13"/>
                    </a:cubicBezTo>
                    <a:cubicBezTo>
                      <a:pt x="f23" y="f13"/>
                      <a:pt x="f23" y="f13"/>
                      <a:pt x="f23" y="f13"/>
                    </a:cubicBezTo>
                    <a:cubicBezTo>
                      <a:pt x="f23" y="f13"/>
                      <a:pt x="f23" y="f13"/>
                      <a:pt x="f23" y="f13"/>
                    </a:cubicBezTo>
                    <a:cubicBezTo>
                      <a:pt x="f23" y="f13"/>
                      <a:pt x="f23" y="f13"/>
                      <a:pt x="f23" y="f13"/>
                    </a:cubicBezTo>
                    <a:cubicBezTo>
                      <a:pt x="f24" y="f13"/>
                      <a:pt x="f24" y="f13"/>
                      <a:pt x="f24" y="f13"/>
                    </a:cubicBezTo>
                    <a:cubicBezTo>
                      <a:pt x="f24" y="f13"/>
                      <a:pt x="f24" y="f13"/>
                      <a:pt x="f24" y="f13"/>
                    </a:cubicBezTo>
                    <a:cubicBezTo>
                      <a:pt x="f24" y="f13"/>
                      <a:pt x="f24" y="f13"/>
                      <a:pt x="f24" y="f13"/>
                    </a:cubicBezTo>
                    <a:cubicBezTo>
                      <a:pt x="f24" y="f13"/>
                      <a:pt x="f24" y="f13"/>
                      <a:pt x="f24" y="f13"/>
                    </a:cubicBezTo>
                    <a:cubicBezTo>
                      <a:pt x="f24" y="f13"/>
                      <a:pt x="f24" y="f13"/>
                      <a:pt x="f24" y="f13"/>
                    </a:cubicBezTo>
                    <a:cubicBezTo>
                      <a:pt x="f25" y="f13"/>
                      <a:pt x="f25" y="f13"/>
                      <a:pt x="f25" y="f13"/>
                    </a:cubicBezTo>
                    <a:cubicBezTo>
                      <a:pt x="f25" y="f13"/>
                      <a:pt x="f25" y="f13"/>
                      <a:pt x="f25" y="f13"/>
                    </a:cubicBezTo>
                    <a:cubicBezTo>
                      <a:pt x="f25" y="f13"/>
                      <a:pt x="f25" y="f13"/>
                      <a:pt x="f25" y="f13"/>
                    </a:cubicBezTo>
                    <a:cubicBezTo>
                      <a:pt x="f25" y="f13"/>
                      <a:pt x="f25" y="f13"/>
                      <a:pt x="f25" y="f13"/>
                    </a:cubicBezTo>
                    <a:cubicBezTo>
                      <a:pt x="f25" y="f13"/>
                      <a:pt x="f25" y="f13"/>
                      <a:pt x="f25" y="f13"/>
                    </a:cubicBezTo>
                    <a:cubicBezTo>
                      <a:pt x="f25" y="f13"/>
                      <a:pt x="f25" y="f13"/>
                      <a:pt x="f25" y="f13"/>
                    </a:cubicBezTo>
                    <a:cubicBezTo>
                      <a:pt x="f26" y="f13"/>
                      <a:pt x="f26" y="f13"/>
                      <a:pt x="f26" y="f13"/>
                    </a:cubicBezTo>
                    <a:cubicBezTo>
                      <a:pt x="f26" y="f13"/>
                      <a:pt x="f26" y="f13"/>
                      <a:pt x="f26" y="f13"/>
                    </a:cubicBezTo>
                    <a:cubicBezTo>
                      <a:pt x="f26" y="f13"/>
                      <a:pt x="f26" y="f13"/>
                      <a:pt x="f26" y="f13"/>
                    </a:cubicBezTo>
                    <a:cubicBezTo>
                      <a:pt x="f26" y="f13"/>
                      <a:pt x="f26" y="f13"/>
                      <a:pt x="f26" y="f13"/>
                    </a:cubicBezTo>
                    <a:cubicBezTo>
                      <a:pt x="f26" y="f13"/>
                      <a:pt x="f26" y="f13"/>
                      <a:pt x="f26"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8" y="f13"/>
                      <a:pt x="f28" y="f13"/>
                      <a:pt x="f28" y="f13"/>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1" y="f32"/>
                      <a:pt x="f31" y="f32"/>
                      <a:pt x="f31" y="f32"/>
                    </a:cubicBezTo>
                    <a:cubicBezTo>
                      <a:pt x="f31" y="f32"/>
                      <a:pt x="f33" y="f34"/>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8" y="f9"/>
                      <a:pt x="f8" y="f9"/>
                      <a:pt x="f8" y="f9"/>
                    </a:cubicBezTo>
                    <a:close/>
                    <a:moveTo>
                      <a:pt x="f12" y="f13"/>
                    </a:moveTo>
                    <a:cubicBezTo>
                      <a:pt x="f12" y="f13"/>
                      <a:pt x="f12" y="f13"/>
                      <a:pt x="f12" y="f13"/>
                    </a:cubicBezTo>
                    <a:cubicBezTo>
                      <a:pt x="f12" y="f13"/>
                      <a:pt x="f12" y="f13"/>
                      <a:pt x="f12" y="f13"/>
                    </a:cubicBezTo>
                    <a:cubicBezTo>
                      <a:pt x="f12" y="f13"/>
                      <a:pt x="f12" y="f13"/>
                      <a:pt x="f12" y="f13"/>
                    </a:cubicBezTo>
                    <a:close/>
                    <a:moveTo>
                      <a:pt x="f38" y="f36"/>
                    </a:move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9" y="f36"/>
                      <a:pt x="f39" y="f36"/>
                      <a:pt x="f39" y="f36"/>
                    </a:cubicBezTo>
                    <a:cubicBezTo>
                      <a:pt x="f39" y="f36"/>
                      <a:pt x="f39" y="f36"/>
                      <a:pt x="f39" y="f36"/>
                    </a:cubicBezTo>
                    <a:cubicBezTo>
                      <a:pt x="f39" y="f36"/>
                      <a:pt x="f39" y="f36"/>
                      <a:pt x="f39" y="f36"/>
                    </a:cubicBezTo>
                    <a:cubicBezTo>
                      <a:pt x="f39" y="f36"/>
                      <a:pt x="f39" y="f36"/>
                      <a:pt x="f39" y="f36"/>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1" y="f32"/>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5" y="f9"/>
                      <a:pt x="f45" y="f9"/>
                      <a:pt x="f46" y="f32"/>
                    </a:cubicBezTo>
                    <a:cubicBezTo>
                      <a:pt x="f47" y="f36"/>
                      <a:pt x="f48" y="f34"/>
                      <a:pt x="f49" y="f34"/>
                    </a:cubicBezTo>
                    <a:cubicBezTo>
                      <a:pt x="f50" y="f34"/>
                      <a:pt x="f50" y="f34"/>
                      <a:pt x="f50" y="f34"/>
                    </a:cubicBezTo>
                    <a:cubicBezTo>
                      <a:pt x="f51" y="f9"/>
                      <a:pt x="f51" y="f9"/>
                      <a:pt x="f51" y="f9"/>
                    </a:cubicBezTo>
                    <a:cubicBezTo>
                      <a:pt x="f6" y="f36"/>
                      <a:pt x="f50" y="f52"/>
                      <a:pt x="f51" y="f53"/>
                    </a:cubicBezTo>
                    <a:cubicBezTo>
                      <a:pt x="f50" y="f54"/>
                      <a:pt x="f55" y="f56"/>
                      <a:pt x="f55" y="f57"/>
                    </a:cubicBezTo>
                    <a:cubicBezTo>
                      <a:pt x="f58" y="f59"/>
                      <a:pt x="f60" y="f59"/>
                      <a:pt x="f60" y="f59"/>
                    </a:cubicBezTo>
                    <a:cubicBezTo>
                      <a:pt x="f46" y="f61"/>
                      <a:pt x="f46" y="f61"/>
                      <a:pt x="f46" y="f61"/>
                    </a:cubicBezTo>
                    <a:cubicBezTo>
                      <a:pt x="f44" y="f62"/>
                      <a:pt x="f44" y="f62"/>
                      <a:pt x="f44" y="f62"/>
                    </a:cubicBezTo>
                    <a:cubicBezTo>
                      <a:pt x="f41" y="f63"/>
                      <a:pt x="f41" y="f63"/>
                      <a:pt x="f41" y="f63"/>
                    </a:cubicBezTo>
                    <a:cubicBezTo>
                      <a:pt x="f38" y="f64"/>
                      <a:pt x="f38" y="f64"/>
                      <a:pt x="f38" y="f64"/>
                    </a:cubicBezTo>
                    <a:cubicBezTo>
                      <a:pt x="f65" y="f66"/>
                      <a:pt x="f65" y="f66"/>
                      <a:pt x="f65" y="f66"/>
                    </a:cubicBezTo>
                    <a:cubicBezTo>
                      <a:pt x="f35" y="f67"/>
                      <a:pt x="f35" y="f67"/>
                      <a:pt x="f35" y="f67"/>
                    </a:cubicBezTo>
                    <a:cubicBezTo>
                      <a:pt x="f39" y="f68"/>
                      <a:pt x="f39" y="f68"/>
                      <a:pt x="f39" y="f68"/>
                    </a:cubicBezTo>
                    <a:cubicBezTo>
                      <a:pt x="f39" y="f68"/>
                      <a:pt x="f40" y="f68"/>
                      <a:pt x="f41" y="f69"/>
                    </a:cubicBezTo>
                    <a:cubicBezTo>
                      <a:pt x="f43" y="f70"/>
                      <a:pt x="f41" y="f70"/>
                      <a:pt x="f41" y="f70"/>
                    </a:cubicBezTo>
                    <a:cubicBezTo>
                      <a:pt x="f41" y="f70"/>
                      <a:pt x="f37" y="f71"/>
                      <a:pt x="f65" y="f72"/>
                    </a:cubicBezTo>
                    <a:cubicBezTo>
                      <a:pt x="f73" y="f74"/>
                      <a:pt x="f75" y="f76"/>
                      <a:pt x="f75" y="f76"/>
                    </a:cubicBezTo>
                    <a:cubicBezTo>
                      <a:pt x="f77" y="f71"/>
                      <a:pt x="f77" y="f71"/>
                      <a:pt x="f77" y="f71"/>
                    </a:cubicBezTo>
                    <a:cubicBezTo>
                      <a:pt x="f30" y="f71"/>
                      <a:pt x="f30" y="f71"/>
                      <a:pt x="f30" y="f71"/>
                    </a:cubicBezTo>
                    <a:cubicBezTo>
                      <a:pt x="f25" y="f78"/>
                      <a:pt x="f25" y="f78"/>
                      <a:pt x="f25" y="f78"/>
                    </a:cubicBezTo>
                    <a:cubicBezTo>
                      <a:pt x="f18" y="f79"/>
                      <a:pt x="f18" y="f79"/>
                      <a:pt x="f18" y="f79"/>
                    </a:cubicBezTo>
                    <a:cubicBezTo>
                      <a:pt x="f15" y="f80"/>
                      <a:pt x="f15" y="f80"/>
                      <a:pt x="f15" y="f80"/>
                    </a:cubicBezTo>
                    <a:cubicBezTo>
                      <a:pt x="f15" y="f80"/>
                      <a:pt x="f15" y="f81"/>
                      <a:pt x="f15" y="f82"/>
                    </a:cubicBezTo>
                    <a:cubicBezTo>
                      <a:pt x="f15" y="f83"/>
                      <a:pt x="f15" y="f84"/>
                      <a:pt x="f15" y="f84"/>
                    </a:cubicBezTo>
                    <a:cubicBezTo>
                      <a:pt x="f15" y="f84"/>
                      <a:pt x="f85" y="f86"/>
                      <a:pt x="f87" y="f84"/>
                    </a:cubicBezTo>
                    <a:cubicBezTo>
                      <a:pt x="f88" y="f89"/>
                      <a:pt x="f90" y="f84"/>
                      <a:pt x="f90" y="f84"/>
                    </a:cubicBezTo>
                    <a:cubicBezTo>
                      <a:pt x="f90" y="f84"/>
                      <a:pt x="f91" y="f86"/>
                      <a:pt x="f92" y="f93"/>
                    </a:cubicBezTo>
                    <a:cubicBezTo>
                      <a:pt x="f92" y="f94"/>
                      <a:pt x="f92" y="f95"/>
                      <a:pt x="f96" y="f95"/>
                    </a:cubicBezTo>
                    <a:cubicBezTo>
                      <a:pt x="f97" y="f95"/>
                      <a:pt x="f98" y="f95"/>
                      <a:pt x="f98" y="f95"/>
                    </a:cubicBezTo>
                    <a:cubicBezTo>
                      <a:pt x="f99" y="f5"/>
                      <a:pt x="f99" y="f5"/>
                      <a:pt x="f99" y="f5"/>
                    </a:cubicBezTo>
                    <a:cubicBezTo>
                      <a:pt x="f99" y="f83"/>
                      <a:pt x="f99" y="f83"/>
                      <a:pt x="f99" y="f83"/>
                    </a:cubicBezTo>
                    <a:cubicBezTo>
                      <a:pt x="f100" y="f89"/>
                      <a:pt x="f100" y="f89"/>
                      <a:pt x="f100" y="f89"/>
                    </a:cubicBezTo>
                    <a:cubicBezTo>
                      <a:pt x="f101" y="f84"/>
                      <a:pt x="f101" y="f84"/>
                      <a:pt x="f101" y="f84"/>
                    </a:cubicBezTo>
                    <a:cubicBezTo>
                      <a:pt x="f2" y="f83"/>
                      <a:pt x="f2" y="f83"/>
                      <a:pt x="f2" y="f83"/>
                    </a:cubicBezTo>
                    <a:cubicBezTo>
                      <a:pt x="f102" y="f82"/>
                      <a:pt x="f102" y="f82"/>
                      <a:pt x="f102" y="f82"/>
                    </a:cubicBezTo>
                    <a:cubicBezTo>
                      <a:pt x="f102" y="f103"/>
                      <a:pt x="f102" y="f103"/>
                      <a:pt x="f102" y="f103"/>
                    </a:cubicBezTo>
                    <a:cubicBezTo>
                      <a:pt x="f104" y="f105"/>
                      <a:pt x="f104" y="f105"/>
                      <a:pt x="f104" y="f105"/>
                    </a:cubicBezTo>
                    <a:cubicBezTo>
                      <a:pt x="f104" y="f105"/>
                      <a:pt x="f106" y="f107"/>
                      <a:pt x="f108" y="f107"/>
                    </a:cubicBezTo>
                    <a:cubicBezTo>
                      <a:pt x="f108" y="f109"/>
                      <a:pt x="f110" y="f111"/>
                      <a:pt x="f110" y="f79"/>
                    </a:cubicBezTo>
                    <a:cubicBezTo>
                      <a:pt x="f112" y="f113"/>
                      <a:pt x="f114" y="f113"/>
                      <a:pt x="f114" y="f113"/>
                    </a:cubicBezTo>
                    <a:cubicBezTo>
                      <a:pt x="f115" y="f79"/>
                      <a:pt x="f115" y="f79"/>
                      <a:pt x="f115" y="f79"/>
                    </a:cubicBezTo>
                    <a:cubicBezTo>
                      <a:pt x="f116" y="f79"/>
                      <a:pt x="f116" y="f79"/>
                      <a:pt x="f116" y="f79"/>
                    </a:cubicBezTo>
                    <a:cubicBezTo>
                      <a:pt x="f117" y="f80"/>
                      <a:pt x="f117" y="f80"/>
                      <a:pt x="f117" y="f80"/>
                    </a:cubicBezTo>
                    <a:cubicBezTo>
                      <a:pt x="f116" y="f118"/>
                      <a:pt x="f116" y="f118"/>
                      <a:pt x="f116" y="f118"/>
                    </a:cubicBezTo>
                    <a:cubicBezTo>
                      <a:pt x="f116" y="f103"/>
                      <a:pt x="f116" y="f103"/>
                      <a:pt x="f116" y="f103"/>
                    </a:cubicBezTo>
                    <a:cubicBezTo>
                      <a:pt x="f119" y="f103"/>
                      <a:pt x="f119" y="f103"/>
                      <a:pt x="f119" y="f103"/>
                    </a:cubicBezTo>
                    <a:cubicBezTo>
                      <a:pt x="f120" y="f81"/>
                      <a:pt x="f120" y="f81"/>
                      <a:pt x="f120" y="f81"/>
                    </a:cubicBezTo>
                    <a:cubicBezTo>
                      <a:pt x="f121" y="f82"/>
                      <a:pt x="f121" y="f82"/>
                      <a:pt x="f121" y="f82"/>
                    </a:cubicBezTo>
                    <a:cubicBezTo>
                      <a:pt x="f122" y="f83"/>
                      <a:pt x="f122" y="f83"/>
                      <a:pt x="f122" y="f83"/>
                    </a:cubicBezTo>
                    <a:cubicBezTo>
                      <a:pt x="f123" y="f124"/>
                      <a:pt x="f123" y="f124"/>
                      <a:pt x="f123" y="f124"/>
                    </a:cubicBezTo>
                    <a:cubicBezTo>
                      <a:pt x="f125" y="f95"/>
                      <a:pt x="f125" y="f95"/>
                      <a:pt x="f125" y="f95"/>
                    </a:cubicBezTo>
                    <a:cubicBezTo>
                      <a:pt x="f126" y="f89"/>
                      <a:pt x="f126" y="f89"/>
                      <a:pt x="f126" y="f89"/>
                    </a:cubicBezTo>
                    <a:cubicBezTo>
                      <a:pt x="f126" y="f89"/>
                      <a:pt x="f127" y="f124"/>
                      <a:pt x="f128" y="f124"/>
                    </a:cubicBezTo>
                    <a:cubicBezTo>
                      <a:pt x="f129" y="f86"/>
                      <a:pt x="f130" y="f84"/>
                      <a:pt x="f131" y="f89"/>
                    </a:cubicBezTo>
                    <a:cubicBezTo>
                      <a:pt x="f132" y="f89"/>
                      <a:pt x="f133" y="f134"/>
                      <a:pt x="f135" y="f134"/>
                    </a:cubicBezTo>
                    <a:cubicBezTo>
                      <a:pt x="f136" y="f82"/>
                      <a:pt x="f137" y="f134"/>
                      <a:pt x="f138" y="f134"/>
                    </a:cubicBezTo>
                    <a:cubicBezTo>
                      <a:pt x="f139" y="f82"/>
                      <a:pt x="f140" y="f81"/>
                      <a:pt x="f141" y="f81"/>
                    </a:cubicBezTo>
                    <a:cubicBezTo>
                      <a:pt x="f36" y="f81"/>
                      <a:pt x="f32" y="f82"/>
                      <a:pt x="f11" y="f82"/>
                    </a:cubicBezTo>
                    <a:cubicBezTo>
                      <a:pt x="f13" y="f81"/>
                      <a:pt x="f29" y="f142"/>
                      <a:pt x="f143" y="f142"/>
                    </a:cubicBezTo>
                    <a:cubicBezTo>
                      <a:pt x="f144" y="f142"/>
                      <a:pt x="f52" y="f82"/>
                      <a:pt x="f52" y="f82"/>
                    </a:cubicBezTo>
                    <a:cubicBezTo>
                      <a:pt x="f53" y="f82"/>
                      <a:pt x="f53" y="f82"/>
                      <a:pt x="f53" y="f82"/>
                    </a:cubicBezTo>
                    <a:cubicBezTo>
                      <a:pt x="f57" y="f145"/>
                      <a:pt x="f57" y="f145"/>
                      <a:pt x="f57" y="f145"/>
                    </a:cubicBezTo>
                    <a:cubicBezTo>
                      <a:pt x="f57" y="f145"/>
                      <a:pt x="f59" y="f134"/>
                      <a:pt x="f146" y="f134"/>
                    </a:cubicBezTo>
                    <a:cubicBezTo>
                      <a:pt x="f147" y="f83"/>
                      <a:pt x="f63" y="f145"/>
                      <a:pt x="f64" y="f83"/>
                    </a:cubicBezTo>
                    <a:cubicBezTo>
                      <a:pt x="f148" y="f83"/>
                      <a:pt x="f149" y="f134"/>
                      <a:pt x="f149" y="f134"/>
                    </a:cubicBezTo>
                    <a:cubicBezTo>
                      <a:pt x="f150" y="f89"/>
                      <a:pt x="f150" y="f89"/>
                      <a:pt x="f150" y="f89"/>
                    </a:cubicBezTo>
                    <a:cubicBezTo>
                      <a:pt x="f72" y="f84"/>
                      <a:pt x="f72" y="f84"/>
                      <a:pt x="f72" y="f84"/>
                    </a:cubicBezTo>
                    <a:cubicBezTo>
                      <a:pt x="f113" y="f86"/>
                      <a:pt x="f113" y="f86"/>
                      <a:pt x="f113" y="f86"/>
                    </a:cubicBezTo>
                    <a:cubicBezTo>
                      <a:pt x="f111" y="f145"/>
                      <a:pt x="f111" y="f145"/>
                      <a:pt x="f111" y="f145"/>
                    </a:cubicBezTo>
                    <a:cubicBezTo>
                      <a:pt x="f118" y="f145"/>
                      <a:pt x="f118" y="f145"/>
                      <a:pt x="f118" y="f145"/>
                    </a:cubicBezTo>
                    <a:cubicBezTo>
                      <a:pt x="f118" y="f145"/>
                      <a:pt x="f134" y="f84"/>
                      <a:pt x="f84" y="f89"/>
                    </a:cubicBezTo>
                    <a:cubicBezTo>
                      <a:pt x="f86" y="f89"/>
                      <a:pt x="f95" y="f134"/>
                      <a:pt x="f94" y="f134"/>
                    </a:cubicBezTo>
                    <a:cubicBezTo>
                      <a:pt x="f5" y="f82"/>
                      <a:pt x="f94" y="f82"/>
                      <a:pt x="f95" y="f103"/>
                    </a:cubicBezTo>
                    <a:cubicBezTo>
                      <a:pt x="f95" y="f118"/>
                      <a:pt x="f94" y="f80"/>
                      <a:pt x="f94" y="f80"/>
                    </a:cubicBezTo>
                    <a:cubicBezTo>
                      <a:pt x="f89" y="f111"/>
                      <a:pt x="f89" y="f111"/>
                      <a:pt x="f89" y="f111"/>
                    </a:cubicBezTo>
                    <a:cubicBezTo>
                      <a:pt x="f81" y="f113"/>
                      <a:pt x="f81" y="f113"/>
                      <a:pt x="f81" y="f113"/>
                    </a:cubicBezTo>
                    <a:cubicBezTo>
                      <a:pt x="f142" y="f72"/>
                      <a:pt x="f142" y="f72"/>
                      <a:pt x="f142" y="f72"/>
                    </a:cubicBezTo>
                    <a:cubicBezTo>
                      <a:pt x="f142" y="f72"/>
                      <a:pt x="f118" y="f70"/>
                      <a:pt x="f105" y="f76"/>
                    </a:cubicBezTo>
                    <a:cubicBezTo>
                      <a:pt x="f107" y="f76"/>
                      <a:pt x="f105" y="f71"/>
                      <a:pt x="f107" y="f72"/>
                    </a:cubicBezTo>
                    <a:cubicBezTo>
                      <a:pt x="f107" y="f72"/>
                      <a:pt x="f109" y="f76"/>
                      <a:pt x="f111" y="f76"/>
                    </a:cubicBezTo>
                    <a:cubicBezTo>
                      <a:pt x="f111" y="f76"/>
                      <a:pt x="f113" y="f71"/>
                      <a:pt x="f78" y="f71"/>
                    </a:cubicBezTo>
                    <a:cubicBezTo>
                      <a:pt x="f74" y="f76"/>
                      <a:pt x="f72" y="f70"/>
                      <a:pt x="f71" y="f70"/>
                    </a:cubicBezTo>
                    <a:cubicBezTo>
                      <a:pt x="f76" y="f70"/>
                      <a:pt x="f151" y="f76"/>
                      <a:pt x="f151" y="f76"/>
                    </a:cubicBezTo>
                    <a:cubicBezTo>
                      <a:pt x="f69" y="f71"/>
                      <a:pt x="f152" y="f72"/>
                      <a:pt x="f67" y="f70"/>
                    </a:cubicBezTo>
                    <a:cubicBezTo>
                      <a:pt x="f66" y="f150"/>
                      <a:pt x="f149" y="f69"/>
                      <a:pt x="f153" y="f69"/>
                    </a:cubicBezTo>
                    <a:cubicBezTo>
                      <a:pt x="f148" y="f69"/>
                      <a:pt x="f148" y="f151"/>
                      <a:pt x="f154" y="f151"/>
                    </a:cubicBezTo>
                    <a:cubicBezTo>
                      <a:pt x="f155" y="f151"/>
                      <a:pt x="f155" y="f150"/>
                      <a:pt x="f63" y="f69"/>
                    </a:cubicBezTo>
                    <a:cubicBezTo>
                      <a:pt x="f147" y="f68"/>
                      <a:pt x="f147" y="f156"/>
                      <a:pt x="f146" y="f157"/>
                    </a:cubicBezTo>
                    <a:cubicBezTo>
                      <a:pt x="f146" y="f67"/>
                      <a:pt x="f62" y="f149"/>
                      <a:pt x="f59" y="f149"/>
                    </a:cubicBezTo>
                    <a:cubicBezTo>
                      <a:pt x="f59" y="f149"/>
                      <a:pt x="f57" y="f67"/>
                      <a:pt x="f57" y="f67"/>
                    </a:cubicBezTo>
                    <a:cubicBezTo>
                      <a:pt x="f54" y="f67"/>
                      <a:pt x="f158" y="f67"/>
                      <a:pt x="f159" y="f149"/>
                    </a:cubicBezTo>
                    <a:cubicBezTo>
                      <a:pt x="f143" y="f149"/>
                      <a:pt x="f160" y="f149"/>
                      <a:pt x="f29" y="f66"/>
                    </a:cubicBezTo>
                    <a:cubicBezTo>
                      <a:pt x="f13" y="f148"/>
                      <a:pt x="f9" y="f155"/>
                      <a:pt x="f32" y="f161"/>
                    </a:cubicBezTo>
                    <a:cubicBezTo>
                      <a:pt x="f36" y="f162"/>
                      <a:pt x="f34" y="f59"/>
                      <a:pt x="f141" y="f57"/>
                    </a:cubicBezTo>
                    <a:cubicBezTo>
                      <a:pt x="f163" y="f54"/>
                      <a:pt x="f138" y="f53"/>
                      <a:pt x="f164" y="f159"/>
                    </a:cubicBezTo>
                    <a:cubicBezTo>
                      <a:pt x="f137" y="f52"/>
                      <a:pt x="f136" y="f13"/>
                      <a:pt x="f165" y="f9"/>
                    </a:cubicBezTo>
                    <a:cubicBezTo>
                      <a:pt x="f165" y="f36"/>
                      <a:pt x="f166" y="f163"/>
                      <a:pt x="f132" y="f164"/>
                    </a:cubicBezTo>
                    <a:cubicBezTo>
                      <a:pt x="f130" y="f165"/>
                      <a:pt x="f130" y="f166"/>
                      <a:pt x="f130" y="f166"/>
                    </a:cubicBezTo>
                    <a:cubicBezTo>
                      <a:pt x="f130" y="f167"/>
                      <a:pt x="f130" y="f167"/>
                      <a:pt x="f130" y="f167"/>
                    </a:cubicBezTo>
                    <a:cubicBezTo>
                      <a:pt x="f130" y="f167"/>
                      <a:pt x="f166" y="f168"/>
                      <a:pt x="f135" y="f169"/>
                    </a:cubicBezTo>
                    <a:cubicBezTo>
                      <a:pt x="f136" y="f170"/>
                      <a:pt x="f133" y="f171"/>
                      <a:pt x="f131" y="f172"/>
                    </a:cubicBezTo>
                    <a:cubicBezTo>
                      <a:pt x="f173" y="f7"/>
                      <a:pt x="f168" y="f174"/>
                      <a:pt x="f168" y="f174"/>
                    </a:cubicBezTo>
                    <a:cubicBezTo>
                      <a:pt x="f174" y="f175"/>
                      <a:pt x="f174" y="f175"/>
                      <a:pt x="f174" y="f175"/>
                    </a:cubicBezTo>
                    <a:cubicBezTo>
                      <a:pt x="f176" y="f169"/>
                      <a:pt x="f176" y="f169"/>
                      <a:pt x="f176" y="f169"/>
                    </a:cubicBezTo>
                    <a:cubicBezTo>
                      <a:pt x="f176" y="f169"/>
                      <a:pt x="f177" y="f178"/>
                      <a:pt x="f179" y="f168"/>
                    </a:cubicBezTo>
                    <a:cubicBezTo>
                      <a:pt x="f180" y="f181"/>
                      <a:pt x="f180" y="f128"/>
                      <a:pt x="f180" y="f128"/>
                    </a:cubicBezTo>
                    <a:cubicBezTo>
                      <a:pt x="f122" y="f182"/>
                      <a:pt x="f122" y="f182"/>
                      <a:pt x="f122" y="f182"/>
                    </a:cubicBezTo>
                    <a:cubicBezTo>
                      <a:pt x="f122" y="f182"/>
                      <a:pt x="f183" y="f130"/>
                      <a:pt x="f184" y="f131"/>
                    </a:cubicBezTo>
                    <a:cubicBezTo>
                      <a:pt x="f185" y="f132"/>
                      <a:pt x="f186" y="f130"/>
                      <a:pt x="f186" y="f130"/>
                    </a:cubicBezTo>
                    <a:cubicBezTo>
                      <a:pt x="f187" y="f182"/>
                      <a:pt x="f187" y="f182"/>
                      <a:pt x="f187" y="f182"/>
                    </a:cubicBezTo>
                    <a:cubicBezTo>
                      <a:pt x="f188" y="f189"/>
                      <a:pt x="f188" y="f189"/>
                      <a:pt x="f188" y="f189"/>
                    </a:cubicBezTo>
                    <a:cubicBezTo>
                      <a:pt x="f190" y="f181"/>
                      <a:pt x="f190" y="f181"/>
                      <a:pt x="f190" y="f181"/>
                    </a:cubicBezTo>
                    <a:cubicBezTo>
                      <a:pt x="f190" y="f181"/>
                      <a:pt x="f191" y="f178"/>
                      <a:pt x="f192" y="f169"/>
                    </a:cubicBezTo>
                    <a:cubicBezTo>
                      <a:pt x="f192" y="f170"/>
                      <a:pt x="f192" y="f170"/>
                      <a:pt x="f192" y="f170"/>
                    </a:cubicBezTo>
                    <a:cubicBezTo>
                      <a:pt x="f193" y="f170"/>
                      <a:pt x="f193" y="f170"/>
                      <a:pt x="f193" y="f170"/>
                    </a:cubicBezTo>
                    <a:cubicBezTo>
                      <a:pt x="f114" y="f169"/>
                      <a:pt x="f114" y="f169"/>
                      <a:pt x="f114" y="f169"/>
                    </a:cubicBezTo>
                    <a:cubicBezTo>
                      <a:pt x="f194" y="f174"/>
                      <a:pt x="f194" y="f174"/>
                      <a:pt x="f194" y="f174"/>
                    </a:cubicBezTo>
                    <a:cubicBezTo>
                      <a:pt x="f195" y="f175"/>
                      <a:pt x="f195" y="f175"/>
                      <a:pt x="f195" y="f175"/>
                    </a:cubicBezTo>
                    <a:cubicBezTo>
                      <a:pt x="f104" y="f169"/>
                      <a:pt x="f194" y="f178"/>
                      <a:pt x="f194" y="f178"/>
                    </a:cubicBezTo>
                    <a:cubicBezTo>
                      <a:pt x="f114" y="f178"/>
                      <a:pt x="f114" y="f178"/>
                      <a:pt x="f114" y="f178"/>
                    </a:cubicBezTo>
                    <a:cubicBezTo>
                      <a:pt x="f196" y="f168"/>
                      <a:pt x="f196" y="f168"/>
                      <a:pt x="f196" y="f168"/>
                    </a:cubicBezTo>
                    <a:cubicBezTo>
                      <a:pt x="f197" y="f181"/>
                      <a:pt x="f197" y="f181"/>
                      <a:pt x="f197" y="f181"/>
                    </a:cubicBezTo>
                    <a:cubicBezTo>
                      <a:pt x="f198" y="f199"/>
                      <a:pt x="f198" y="f199"/>
                      <a:pt x="f198" y="f199"/>
                    </a:cubicBezTo>
                    <a:cubicBezTo>
                      <a:pt x="f198" y="f199"/>
                      <a:pt x="f110" y="f199"/>
                      <a:pt x="f108" y="f129"/>
                    </a:cubicBezTo>
                    <a:cubicBezTo>
                      <a:pt x="f106" y="f129"/>
                      <a:pt x="f200" y="f173"/>
                      <a:pt x="f200" y="f173"/>
                    </a:cubicBezTo>
                    <a:cubicBezTo>
                      <a:pt x="f201" y="f130"/>
                      <a:pt x="f201" y="f130"/>
                      <a:pt x="f201" y="f130"/>
                    </a:cubicBezTo>
                    <a:cubicBezTo>
                      <a:pt x="f201" y="f130"/>
                      <a:pt x="f2" y="f132"/>
                      <a:pt x="f2" y="f132"/>
                    </a:cubicBezTo>
                    <a:cubicBezTo>
                      <a:pt x="f202" y="f132"/>
                      <a:pt x="f203" y="f132"/>
                      <a:pt x="f204" y="f166"/>
                    </a:cubicBezTo>
                    <a:cubicBezTo>
                      <a:pt x="f204" y="f166"/>
                      <a:pt x="f205" y="f133"/>
                      <a:pt x="f205" y="f133"/>
                    </a:cubicBezTo>
                    <a:cubicBezTo>
                      <a:pt x="f205" y="f133"/>
                      <a:pt x="f205" y="f135"/>
                      <a:pt x="f101" y="f135"/>
                    </a:cubicBezTo>
                    <a:cubicBezTo>
                      <a:pt x="f101" y="f135"/>
                      <a:pt x="f206" y="f135"/>
                      <a:pt x="f207" y="f165"/>
                    </a:cubicBezTo>
                    <a:cubicBezTo>
                      <a:pt x="f208" y="f165"/>
                      <a:pt x="f208" y="f165"/>
                      <a:pt x="f209" y="f136"/>
                    </a:cubicBezTo>
                    <a:cubicBezTo>
                      <a:pt x="f209" y="f136"/>
                      <a:pt x="f210" y="f164"/>
                      <a:pt x="f210" y="f164"/>
                    </a:cubicBezTo>
                    <a:cubicBezTo>
                      <a:pt x="f210" y="f164"/>
                      <a:pt x="f210" y="f164"/>
                      <a:pt x="f210" y="f164"/>
                    </a:cubicBezTo>
                    <a:cubicBezTo>
                      <a:pt x="f211" y="f164"/>
                      <a:pt x="f212" y="f137"/>
                      <a:pt x="f212" y="f137"/>
                    </a:cubicBezTo>
                    <a:cubicBezTo>
                      <a:pt x="f212" y="f137"/>
                      <a:pt x="f213" y="f137"/>
                      <a:pt x="f100" y="f137"/>
                    </a:cubicBezTo>
                    <a:cubicBezTo>
                      <a:pt x="f100" y="f137"/>
                      <a:pt x="f214" y="f164"/>
                      <a:pt x="f214" y="f164"/>
                    </a:cubicBezTo>
                    <a:cubicBezTo>
                      <a:pt x="f214" y="f164"/>
                      <a:pt x="f214" y="f138"/>
                      <a:pt x="f215" y="f138"/>
                    </a:cubicBezTo>
                    <a:cubicBezTo>
                      <a:pt x="f216" y="f138"/>
                      <a:pt x="f217" y="f138"/>
                      <a:pt x="f218" y="f138"/>
                    </a:cubicBezTo>
                    <a:cubicBezTo>
                      <a:pt x="f218" y="f138"/>
                      <a:pt x="f219" y="f138"/>
                      <a:pt x="f219" y="f138"/>
                    </a:cubicBezTo>
                    <a:cubicBezTo>
                      <a:pt x="f220" y="f139"/>
                      <a:pt x="f220" y="f139"/>
                      <a:pt x="f220" y="f139"/>
                    </a:cubicBezTo>
                    <a:cubicBezTo>
                      <a:pt x="f221" y="f139"/>
                      <a:pt x="f220" y="f140"/>
                      <a:pt x="f221" y="f139"/>
                    </a:cubicBezTo>
                    <a:cubicBezTo>
                      <a:pt x="f222" y="f139"/>
                      <a:pt x="f221" y="f138"/>
                      <a:pt x="f222" y="f139"/>
                    </a:cubicBezTo>
                    <a:cubicBezTo>
                      <a:pt x="f223" y="f140"/>
                      <a:pt x="f97" y="f141"/>
                      <a:pt x="f97" y="f141"/>
                    </a:cubicBezTo>
                    <a:cubicBezTo>
                      <a:pt x="f97" y="f141"/>
                      <a:pt x="f223" y="f141"/>
                      <a:pt x="f224" y="f141"/>
                    </a:cubicBezTo>
                    <a:cubicBezTo>
                      <a:pt x="f92" y="f141"/>
                      <a:pt x="f92" y="f141"/>
                      <a:pt x="f225" y="f141"/>
                    </a:cubicBezTo>
                    <a:cubicBezTo>
                      <a:pt x="f226" y="f141"/>
                      <a:pt x="f227" y="f34"/>
                      <a:pt x="f227" y="f34"/>
                    </a:cubicBezTo>
                    <a:cubicBezTo>
                      <a:pt x="f228" y="f34"/>
                      <a:pt x="f229" y="f36"/>
                      <a:pt x="f229" y="f36"/>
                    </a:cubicBezTo>
                    <a:cubicBezTo>
                      <a:pt x="f229" y="f32"/>
                      <a:pt x="f226" y="f11"/>
                      <a:pt x="f226" y="f11"/>
                    </a:cubicBezTo>
                    <a:cubicBezTo>
                      <a:pt x="f226" y="f11"/>
                      <a:pt x="f91" y="f13"/>
                      <a:pt x="f230" y="f13"/>
                    </a:cubicBezTo>
                    <a:cubicBezTo>
                      <a:pt x="f229" y="f11"/>
                      <a:pt x="f231" y="f11"/>
                      <a:pt x="f231" y="f11"/>
                    </a:cubicBezTo>
                    <a:cubicBezTo>
                      <a:pt x="f90" y="f11"/>
                      <a:pt x="f90" y="f13"/>
                      <a:pt x="f232" y="f13"/>
                    </a:cubicBezTo>
                    <a:cubicBezTo>
                      <a:pt x="f233" y="f29"/>
                      <a:pt x="f88" y="f160"/>
                      <a:pt x="f88" y="f160"/>
                    </a:cubicBezTo>
                    <a:cubicBezTo>
                      <a:pt x="f234" y="f160"/>
                      <a:pt x="f235" y="f13"/>
                      <a:pt x="f235" y="f13"/>
                    </a:cubicBezTo>
                    <a:cubicBezTo>
                      <a:pt x="f235" y="f9"/>
                      <a:pt x="f235" y="f9"/>
                      <a:pt x="f235" y="f9"/>
                    </a:cubicBezTo>
                    <a:cubicBezTo>
                      <a:pt x="f236" y="f9"/>
                      <a:pt x="f236" y="f9"/>
                      <a:pt x="f236" y="f9"/>
                    </a:cubicBezTo>
                    <a:cubicBezTo>
                      <a:pt x="f236" y="f9"/>
                      <a:pt x="f8" y="f9"/>
                      <a:pt x="f8" y="f9"/>
                    </a:cubicBezTo>
                    <a:cubicBezTo>
                      <a:pt x="f38" y="f36"/>
                      <a:pt x="f38" y="f36"/>
                      <a:pt x="f38" y="f36"/>
                    </a:cubicBezTo>
                    <a:close/>
                    <a:moveTo>
                      <a:pt x="f38" y="f36"/>
                    </a:moveTo>
                    <a:cubicBezTo>
                      <a:pt x="f38" y="f36"/>
                      <a:pt x="f38" y="f36"/>
                      <a:pt x="f38" y="f36"/>
                    </a:cubicBezTo>
                    <a:cubicBezTo>
                      <a:pt x="f38" y="f36"/>
                      <a:pt x="f38" y="f36"/>
                      <a:pt x="f38" y="f3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7" name="Freeform 41">
                <a:extLst>
                  <a:ext uri="{FF2B5EF4-FFF2-40B4-BE49-F238E27FC236}">
                    <a16:creationId xmlns:a16="http://schemas.microsoft.com/office/drawing/2014/main" id="{5FF95628-C029-467D-B318-FE70CAD3063A}"/>
                  </a:ext>
                </a:extLst>
              </p:cNvPr>
              <p:cNvSpPr/>
              <p:nvPr/>
            </p:nvSpPr>
            <p:spPr>
              <a:xfrm>
                <a:off x="3705093" y="2407212"/>
                <a:ext cx="493401" cy="368777"/>
              </a:xfrm>
              <a:custGeom>
                <a:avLst/>
                <a:gdLst>
                  <a:gd name="f0" fmla="val 10800000"/>
                  <a:gd name="f1" fmla="val 5400000"/>
                  <a:gd name="f2" fmla="val 180"/>
                  <a:gd name="f3" fmla="val w"/>
                  <a:gd name="f4" fmla="val h"/>
                  <a:gd name="f5" fmla="val 0"/>
                  <a:gd name="f6" fmla="val 181"/>
                  <a:gd name="f7" fmla="val 140"/>
                  <a:gd name="f8" fmla="val 18"/>
                  <a:gd name="f9" fmla="val 26"/>
                  <a:gd name="f10" fmla="val 24"/>
                  <a:gd name="f11" fmla="val 22"/>
                  <a:gd name="f12" fmla="val 27"/>
                  <a:gd name="f13" fmla="val 19"/>
                  <a:gd name="f14" fmla="val 34"/>
                  <a:gd name="f15" fmla="val 20"/>
                  <a:gd name="f16" fmla="val 39"/>
                  <a:gd name="f17" fmla="val 40"/>
                  <a:gd name="f18" fmla="val 41"/>
                  <a:gd name="f19" fmla="val 48"/>
                  <a:gd name="f20" fmla="val 17"/>
                  <a:gd name="f21" fmla="val 52"/>
                  <a:gd name="f22" fmla="val 14"/>
                  <a:gd name="f23" fmla="val 55"/>
                  <a:gd name="f24" fmla="val 15"/>
                  <a:gd name="f25" fmla="val 16"/>
                  <a:gd name="f26" fmla="val 56"/>
                  <a:gd name="f27" fmla="val 59"/>
                  <a:gd name="f28" fmla="val 60"/>
                  <a:gd name="f29" fmla="val 61"/>
                  <a:gd name="f30" fmla="val 62"/>
                  <a:gd name="f31" fmla="val 68"/>
                  <a:gd name="f32" fmla="val 73"/>
                  <a:gd name="f33" fmla="val 13"/>
                  <a:gd name="f34" fmla="val 12"/>
                  <a:gd name="f35" fmla="val 74"/>
                  <a:gd name="f36" fmla="val 75"/>
                  <a:gd name="f37" fmla="val 81"/>
                  <a:gd name="f38" fmla="val 87"/>
                  <a:gd name="f39" fmla="val 91"/>
                  <a:gd name="f40" fmla="val 92"/>
                  <a:gd name="f41" fmla="val 95"/>
                  <a:gd name="f42" fmla="val 10"/>
                  <a:gd name="f43" fmla="val 101"/>
                  <a:gd name="f44" fmla="val 102"/>
                  <a:gd name="f45" fmla="val 8"/>
                  <a:gd name="f46" fmla="val 105"/>
                  <a:gd name="f47" fmla="val 3"/>
                  <a:gd name="f48" fmla="val 106"/>
                  <a:gd name="f49" fmla="val 110"/>
                  <a:gd name="f50" fmla="val 112"/>
                  <a:gd name="f51" fmla="val 6"/>
                  <a:gd name="f52" fmla="val 116"/>
                  <a:gd name="f53" fmla="val 9"/>
                  <a:gd name="f54" fmla="val 117"/>
                  <a:gd name="f55" fmla="val 121"/>
                  <a:gd name="f56" fmla="val 128"/>
                  <a:gd name="f57" fmla="val 11"/>
                  <a:gd name="f58" fmla="val 132"/>
                  <a:gd name="f59" fmla="val 135"/>
                  <a:gd name="f60" fmla="val 136"/>
                  <a:gd name="f61" fmla="val 139"/>
                  <a:gd name="f62" fmla="val 144"/>
                  <a:gd name="f63" fmla="val 146"/>
                  <a:gd name="f64" fmla="val 150"/>
                  <a:gd name="f65" fmla="val 153"/>
                  <a:gd name="f66" fmla="val 156"/>
                  <a:gd name="f67" fmla="val 23"/>
                  <a:gd name="f68" fmla="val 158"/>
                  <a:gd name="f69" fmla="val 162"/>
                  <a:gd name="f70" fmla="val 167"/>
                  <a:gd name="f71" fmla="val 28"/>
                  <a:gd name="f72" fmla="val 170"/>
                  <a:gd name="f73" fmla="val 171"/>
                  <a:gd name="f74" fmla="val 172"/>
                  <a:gd name="f75" fmla="val 37"/>
                  <a:gd name="f76" fmla="val 42"/>
                  <a:gd name="f77" fmla="val 47"/>
                  <a:gd name="f78" fmla="val 173"/>
                  <a:gd name="f79" fmla="val 51"/>
                  <a:gd name="f80" fmla="val 177"/>
                  <a:gd name="f81" fmla="val 53"/>
                  <a:gd name="f82" fmla="val 178"/>
                  <a:gd name="f83" fmla="val 58"/>
                  <a:gd name="f84" fmla="val 57"/>
                  <a:gd name="f85" fmla="val 67"/>
                  <a:gd name="f86" fmla="val 159"/>
                  <a:gd name="f87" fmla="val 70"/>
                  <a:gd name="f88" fmla="val 157"/>
                  <a:gd name="f89" fmla="val 78"/>
                  <a:gd name="f90" fmla="val 82"/>
                  <a:gd name="f91" fmla="val 89"/>
                  <a:gd name="f92" fmla="val 100"/>
                  <a:gd name="f93" fmla="val 155"/>
                  <a:gd name="f94" fmla="val 103"/>
                  <a:gd name="f95" fmla="val 104"/>
                  <a:gd name="f96" fmla="val 164"/>
                  <a:gd name="f97" fmla="val 107"/>
                  <a:gd name="f98" fmla="val 113"/>
                  <a:gd name="f99" fmla="val 114"/>
                  <a:gd name="f100" fmla="val 108"/>
                  <a:gd name="f101" fmla="val 111"/>
                  <a:gd name="f102" fmla="val 115"/>
                  <a:gd name="f103" fmla="val 119"/>
                  <a:gd name="f104" fmla="val 138"/>
                  <a:gd name="f105" fmla="val 137"/>
                  <a:gd name="f106" fmla="val 118"/>
                  <a:gd name="f107" fmla="val 133"/>
                  <a:gd name="f108" fmla="val 129"/>
                  <a:gd name="f109" fmla="val 122"/>
                  <a:gd name="f110" fmla="val 134"/>
                  <a:gd name="f111" fmla="val 97"/>
                  <a:gd name="f112" fmla="val 96"/>
                  <a:gd name="f113" fmla="val 93"/>
                  <a:gd name="f114" fmla="val 131"/>
                  <a:gd name="f115" fmla="val 90"/>
                  <a:gd name="f116" fmla="val 125"/>
                  <a:gd name="f117" fmla="val 124"/>
                  <a:gd name="f118" fmla="val 79"/>
                  <a:gd name="f119" fmla="val 77"/>
                  <a:gd name="f120" fmla="val 76"/>
                  <a:gd name="f121" fmla="val 69"/>
                  <a:gd name="f122" fmla="val 66"/>
                  <a:gd name="f123" fmla="val 65"/>
                  <a:gd name="f124" fmla="val 94"/>
                  <a:gd name="f125" fmla="val 63"/>
                  <a:gd name="f126" fmla="val 86"/>
                  <a:gd name="f127" fmla="val 49"/>
                  <a:gd name="f128" fmla="val 88"/>
                  <a:gd name="f129" fmla="val 45"/>
                  <a:gd name="f130" fmla="val 43"/>
                  <a:gd name="f131" fmla="val 31"/>
                  <a:gd name="f132" fmla="val 25"/>
                  <a:gd name="f133" fmla="val 83"/>
                  <a:gd name="f134" fmla="val 64"/>
                  <a:gd name="f135" fmla="val 4"/>
                  <a:gd name="f136" fmla="val 54"/>
                  <a:gd name="f137" fmla="val 1"/>
                  <a:gd name="f138" fmla="val 2"/>
                  <a:gd name="f139" fmla="val 44"/>
                  <a:gd name="f140" fmla="val 7"/>
                  <a:gd name="f141" fmla="val 35"/>
                  <a:gd name="f142" fmla="val 33"/>
                  <a:gd name="f143" fmla="+- 0 0 -90"/>
                  <a:gd name="f144" fmla="*/ f3 1 181"/>
                  <a:gd name="f145" fmla="*/ f4 1 140"/>
                  <a:gd name="f146" fmla="val f5"/>
                  <a:gd name="f147" fmla="val f6"/>
                  <a:gd name="f148" fmla="val f7"/>
                  <a:gd name="f149" fmla="*/ f143 f0 1"/>
                  <a:gd name="f150" fmla="+- f148 0 f146"/>
                  <a:gd name="f151" fmla="+- f147 0 f146"/>
                  <a:gd name="f152" fmla="*/ f149 1 f2"/>
                  <a:gd name="f153" fmla="*/ f151 1 181"/>
                  <a:gd name="f154" fmla="*/ f150 1 140"/>
                  <a:gd name="f155" fmla="*/ 24 f151 1"/>
                  <a:gd name="f156" fmla="*/ 22 f150 1"/>
                  <a:gd name="f157" fmla="*/ 34 f151 1"/>
                  <a:gd name="f158" fmla="*/ 20 f150 1"/>
                  <a:gd name="f159" fmla="*/ 48 f151 1"/>
                  <a:gd name="f160" fmla="*/ 17 f150 1"/>
                  <a:gd name="f161" fmla="*/ 55 f151 1"/>
                  <a:gd name="f162" fmla="*/ 16 f150 1"/>
                  <a:gd name="f163" fmla="*/ 62 f151 1"/>
                  <a:gd name="f164" fmla="*/ 15 f150 1"/>
                  <a:gd name="f165" fmla="*/ 73 f151 1"/>
                  <a:gd name="f166" fmla="*/ 13 f150 1"/>
                  <a:gd name="f167" fmla="*/ 81 f151 1"/>
                  <a:gd name="f168" fmla="*/ 92 f151 1"/>
                  <a:gd name="f169" fmla="*/ 101 f151 1"/>
                  <a:gd name="f170" fmla="*/ 12 f150 1"/>
                  <a:gd name="f171" fmla="*/ 105 f151 1"/>
                  <a:gd name="f172" fmla="*/ 3 f150 1"/>
                  <a:gd name="f173" fmla="*/ 112 f151 1"/>
                  <a:gd name="f174" fmla="*/ 6 f150 1"/>
                  <a:gd name="f175" fmla="*/ 117 f151 1"/>
                  <a:gd name="f176" fmla="*/ 10 f150 1"/>
                  <a:gd name="f177" fmla="*/ 128 f151 1"/>
                  <a:gd name="f178" fmla="*/ 11 f150 1"/>
                  <a:gd name="f179" fmla="*/ 135 f151 1"/>
                  <a:gd name="f180" fmla="*/ 139 f151 1"/>
                  <a:gd name="f181" fmla="*/ 14 f150 1"/>
                  <a:gd name="f182" fmla="*/ 146 f151 1"/>
                  <a:gd name="f183" fmla="*/ 153 f151 1"/>
                  <a:gd name="f184" fmla="*/ 158 f151 1"/>
                  <a:gd name="f185" fmla="*/ 27 f150 1"/>
                  <a:gd name="f186" fmla="*/ 167 f151 1"/>
                  <a:gd name="f187" fmla="*/ 28 f150 1"/>
                  <a:gd name="f188" fmla="*/ 170 f151 1"/>
                  <a:gd name="f189" fmla="*/ 172 f151 1"/>
                  <a:gd name="f190" fmla="*/ 37 f150 1"/>
                  <a:gd name="f191" fmla="*/ 47 f150 1"/>
                  <a:gd name="f192" fmla="*/ 180 f151 1"/>
                  <a:gd name="f193" fmla="*/ 177 f151 1"/>
                  <a:gd name="f194" fmla="*/ 53 f150 1"/>
                  <a:gd name="f195" fmla="*/ 57 f150 1"/>
                  <a:gd name="f196" fmla="*/ 67 f150 1"/>
                  <a:gd name="f197" fmla="*/ 157 f151 1"/>
                  <a:gd name="f198" fmla="*/ 74 f150 1"/>
                  <a:gd name="f199" fmla="*/ 156 f151 1"/>
                  <a:gd name="f200" fmla="*/ 82 f150 1"/>
                  <a:gd name="f201" fmla="*/ 95 f150 1"/>
                  <a:gd name="f202" fmla="*/ 104 f150 1"/>
                  <a:gd name="f203" fmla="*/ 164 f151 1"/>
                  <a:gd name="f204" fmla="*/ 107 f150 1"/>
                  <a:gd name="f205" fmla="*/ 114 f150 1"/>
                  <a:gd name="f206" fmla="*/ 108 f150 1"/>
                  <a:gd name="f207" fmla="*/ 113 f150 1"/>
                  <a:gd name="f208" fmla="*/ 144 f151 1"/>
                  <a:gd name="f209" fmla="*/ 119 f150 1"/>
                  <a:gd name="f210" fmla="*/ 136 f151 1"/>
                  <a:gd name="f211" fmla="*/ 121 f150 1"/>
                  <a:gd name="f212" fmla="*/ 133 f151 1"/>
                  <a:gd name="f213" fmla="*/ 128 f150 1"/>
                  <a:gd name="f214" fmla="*/ 122 f151 1"/>
                  <a:gd name="f215" fmla="*/ 134 f150 1"/>
                  <a:gd name="f216" fmla="*/ 106 f151 1"/>
                  <a:gd name="f217" fmla="*/ 137 f150 1"/>
                  <a:gd name="f218" fmla="*/ 97 f151 1"/>
                  <a:gd name="f219" fmla="*/ 140 f150 1"/>
                  <a:gd name="f220" fmla="*/ 93 f151 1"/>
                  <a:gd name="f221" fmla="*/ 131 f150 1"/>
                  <a:gd name="f222" fmla="*/ 79 f151 1"/>
                  <a:gd name="f223" fmla="*/ 124 f150 1"/>
                  <a:gd name="f224" fmla="*/ 69 f151 1"/>
                  <a:gd name="f225" fmla="*/ 66 f151 1"/>
                  <a:gd name="f226" fmla="*/ 68 f151 1"/>
                  <a:gd name="f227" fmla="*/ 97 f150 1"/>
                  <a:gd name="f228" fmla="*/ 61 f151 1"/>
                  <a:gd name="f229" fmla="*/ 90 f150 1"/>
                  <a:gd name="f230" fmla="*/ 56 f151 1"/>
                  <a:gd name="f231" fmla="*/ 86 f150 1"/>
                  <a:gd name="f232" fmla="*/ 45 f151 1"/>
                  <a:gd name="f233" fmla="*/ 89 f150 1"/>
                  <a:gd name="f234" fmla="*/ 31 f151 1"/>
                  <a:gd name="f235" fmla="*/ 22 f151 1"/>
                  <a:gd name="f236" fmla="*/ 13 f151 1"/>
                  <a:gd name="f237" fmla="*/ 79 f150 1"/>
                  <a:gd name="f238" fmla="*/ 11 f151 1"/>
                  <a:gd name="f239" fmla="*/ 69 f150 1"/>
                  <a:gd name="f240" fmla="*/ 4 f151 1"/>
                  <a:gd name="f241" fmla="*/ 60 f150 1"/>
                  <a:gd name="f242" fmla="*/ 1 f151 1"/>
                  <a:gd name="f243" fmla="*/ 49 f150 1"/>
                  <a:gd name="f244" fmla="*/ 42 f150 1"/>
                  <a:gd name="f245" fmla="*/ 7 f151 1"/>
                  <a:gd name="f246" fmla="*/ 35 f150 1"/>
                  <a:gd name="f247" fmla="*/ 12 f151 1"/>
                  <a:gd name="f248" fmla="*/ 31 f150 1"/>
                  <a:gd name="f249" fmla="*/ 18 f151 1"/>
                  <a:gd name="f250" fmla="*/ 26 f150 1"/>
                  <a:gd name="f251" fmla="+- f152 0 f1"/>
                  <a:gd name="f252" fmla="*/ f155 1 181"/>
                  <a:gd name="f253" fmla="*/ f156 1 140"/>
                  <a:gd name="f254" fmla="*/ f157 1 181"/>
                  <a:gd name="f255" fmla="*/ f158 1 140"/>
                  <a:gd name="f256" fmla="*/ f159 1 181"/>
                  <a:gd name="f257" fmla="*/ f160 1 140"/>
                  <a:gd name="f258" fmla="*/ f161 1 181"/>
                  <a:gd name="f259" fmla="*/ f162 1 140"/>
                  <a:gd name="f260" fmla="*/ f163 1 181"/>
                  <a:gd name="f261" fmla="*/ f164 1 140"/>
                  <a:gd name="f262" fmla="*/ f165 1 181"/>
                  <a:gd name="f263" fmla="*/ f166 1 140"/>
                  <a:gd name="f264" fmla="*/ f167 1 181"/>
                  <a:gd name="f265" fmla="*/ f168 1 181"/>
                  <a:gd name="f266" fmla="*/ f169 1 181"/>
                  <a:gd name="f267" fmla="*/ f170 1 140"/>
                  <a:gd name="f268" fmla="*/ f171 1 181"/>
                  <a:gd name="f269" fmla="*/ f172 1 140"/>
                  <a:gd name="f270" fmla="*/ f173 1 181"/>
                  <a:gd name="f271" fmla="*/ f174 1 140"/>
                  <a:gd name="f272" fmla="*/ f175 1 181"/>
                  <a:gd name="f273" fmla="*/ f176 1 140"/>
                  <a:gd name="f274" fmla="*/ f177 1 181"/>
                  <a:gd name="f275" fmla="*/ f178 1 140"/>
                  <a:gd name="f276" fmla="*/ f179 1 181"/>
                  <a:gd name="f277" fmla="*/ f180 1 181"/>
                  <a:gd name="f278" fmla="*/ f181 1 140"/>
                  <a:gd name="f279" fmla="*/ f182 1 181"/>
                  <a:gd name="f280" fmla="*/ f183 1 181"/>
                  <a:gd name="f281" fmla="*/ f184 1 181"/>
                  <a:gd name="f282" fmla="*/ f185 1 140"/>
                  <a:gd name="f283" fmla="*/ f186 1 181"/>
                  <a:gd name="f284" fmla="*/ f187 1 140"/>
                  <a:gd name="f285" fmla="*/ f188 1 181"/>
                  <a:gd name="f286" fmla="*/ f189 1 181"/>
                  <a:gd name="f287" fmla="*/ f190 1 140"/>
                  <a:gd name="f288" fmla="*/ f191 1 140"/>
                  <a:gd name="f289" fmla="*/ f192 1 181"/>
                  <a:gd name="f290" fmla="*/ f193 1 181"/>
                  <a:gd name="f291" fmla="*/ f194 1 140"/>
                  <a:gd name="f292" fmla="*/ f195 1 140"/>
                  <a:gd name="f293" fmla="*/ f196 1 140"/>
                  <a:gd name="f294" fmla="*/ f197 1 181"/>
                  <a:gd name="f295" fmla="*/ f198 1 140"/>
                  <a:gd name="f296" fmla="*/ f199 1 181"/>
                  <a:gd name="f297" fmla="*/ f200 1 140"/>
                  <a:gd name="f298" fmla="*/ f201 1 140"/>
                  <a:gd name="f299" fmla="*/ f202 1 140"/>
                  <a:gd name="f300" fmla="*/ f203 1 181"/>
                  <a:gd name="f301" fmla="*/ f204 1 140"/>
                  <a:gd name="f302" fmla="*/ f205 1 140"/>
                  <a:gd name="f303" fmla="*/ f206 1 140"/>
                  <a:gd name="f304" fmla="*/ f207 1 140"/>
                  <a:gd name="f305" fmla="*/ f208 1 181"/>
                  <a:gd name="f306" fmla="*/ f209 1 140"/>
                  <a:gd name="f307" fmla="*/ f210 1 181"/>
                  <a:gd name="f308" fmla="*/ f211 1 140"/>
                  <a:gd name="f309" fmla="*/ f212 1 181"/>
                  <a:gd name="f310" fmla="*/ f213 1 140"/>
                  <a:gd name="f311" fmla="*/ f214 1 181"/>
                  <a:gd name="f312" fmla="*/ f215 1 140"/>
                  <a:gd name="f313" fmla="*/ f216 1 181"/>
                  <a:gd name="f314" fmla="*/ f217 1 140"/>
                  <a:gd name="f315" fmla="*/ f218 1 181"/>
                  <a:gd name="f316" fmla="*/ f219 1 140"/>
                  <a:gd name="f317" fmla="*/ f220 1 181"/>
                  <a:gd name="f318" fmla="*/ f221 1 140"/>
                  <a:gd name="f319" fmla="*/ f222 1 181"/>
                  <a:gd name="f320" fmla="*/ f223 1 140"/>
                  <a:gd name="f321" fmla="*/ f224 1 181"/>
                  <a:gd name="f322" fmla="*/ f225 1 181"/>
                  <a:gd name="f323" fmla="*/ f226 1 181"/>
                  <a:gd name="f324" fmla="*/ f227 1 140"/>
                  <a:gd name="f325" fmla="*/ f228 1 181"/>
                  <a:gd name="f326" fmla="*/ f229 1 140"/>
                  <a:gd name="f327" fmla="*/ f230 1 181"/>
                  <a:gd name="f328" fmla="*/ f231 1 140"/>
                  <a:gd name="f329" fmla="*/ f232 1 181"/>
                  <a:gd name="f330" fmla="*/ f233 1 140"/>
                  <a:gd name="f331" fmla="*/ f234 1 181"/>
                  <a:gd name="f332" fmla="*/ f235 1 181"/>
                  <a:gd name="f333" fmla="*/ f236 1 181"/>
                  <a:gd name="f334" fmla="*/ f237 1 140"/>
                  <a:gd name="f335" fmla="*/ f238 1 181"/>
                  <a:gd name="f336" fmla="*/ f239 1 140"/>
                  <a:gd name="f337" fmla="*/ f240 1 181"/>
                  <a:gd name="f338" fmla="*/ f241 1 140"/>
                  <a:gd name="f339" fmla="*/ f242 1 181"/>
                  <a:gd name="f340" fmla="*/ f243 1 140"/>
                  <a:gd name="f341" fmla="*/ f244 1 140"/>
                  <a:gd name="f342" fmla="*/ f245 1 181"/>
                  <a:gd name="f343" fmla="*/ f246 1 140"/>
                  <a:gd name="f344" fmla="*/ f247 1 181"/>
                  <a:gd name="f345" fmla="*/ f248 1 140"/>
                  <a:gd name="f346" fmla="*/ f249 1 181"/>
                  <a:gd name="f347" fmla="*/ f250 1 140"/>
                  <a:gd name="f348" fmla="*/ 0 1 f153"/>
                  <a:gd name="f349" fmla="*/ f147 1 f153"/>
                  <a:gd name="f350" fmla="*/ 0 1 f154"/>
                  <a:gd name="f351" fmla="*/ f148 1 f154"/>
                  <a:gd name="f352" fmla="*/ f252 1 f153"/>
                  <a:gd name="f353" fmla="*/ f253 1 f154"/>
                  <a:gd name="f354" fmla="*/ f254 1 f153"/>
                  <a:gd name="f355" fmla="*/ f255 1 f154"/>
                  <a:gd name="f356" fmla="*/ f256 1 f153"/>
                  <a:gd name="f357" fmla="*/ f257 1 f154"/>
                  <a:gd name="f358" fmla="*/ f258 1 f153"/>
                  <a:gd name="f359" fmla="*/ f259 1 f154"/>
                  <a:gd name="f360" fmla="*/ f260 1 f153"/>
                  <a:gd name="f361" fmla="*/ f261 1 f154"/>
                  <a:gd name="f362" fmla="*/ f262 1 f153"/>
                  <a:gd name="f363" fmla="*/ f263 1 f154"/>
                  <a:gd name="f364" fmla="*/ f264 1 f153"/>
                  <a:gd name="f365" fmla="*/ f265 1 f153"/>
                  <a:gd name="f366" fmla="*/ f266 1 f153"/>
                  <a:gd name="f367" fmla="*/ f267 1 f154"/>
                  <a:gd name="f368" fmla="*/ f268 1 f153"/>
                  <a:gd name="f369" fmla="*/ f269 1 f154"/>
                  <a:gd name="f370" fmla="*/ f270 1 f153"/>
                  <a:gd name="f371" fmla="*/ f271 1 f154"/>
                  <a:gd name="f372" fmla="*/ f272 1 f153"/>
                  <a:gd name="f373" fmla="*/ f273 1 f154"/>
                  <a:gd name="f374" fmla="*/ f274 1 f153"/>
                  <a:gd name="f375" fmla="*/ f275 1 f154"/>
                  <a:gd name="f376" fmla="*/ f276 1 f153"/>
                  <a:gd name="f377" fmla="*/ f277 1 f153"/>
                  <a:gd name="f378" fmla="*/ f278 1 f154"/>
                  <a:gd name="f379" fmla="*/ f279 1 f153"/>
                  <a:gd name="f380" fmla="*/ f280 1 f153"/>
                  <a:gd name="f381" fmla="*/ f281 1 f153"/>
                  <a:gd name="f382" fmla="*/ f282 1 f154"/>
                  <a:gd name="f383" fmla="*/ f283 1 f153"/>
                  <a:gd name="f384" fmla="*/ f284 1 f154"/>
                  <a:gd name="f385" fmla="*/ f285 1 f153"/>
                  <a:gd name="f386" fmla="*/ f286 1 f153"/>
                  <a:gd name="f387" fmla="*/ f287 1 f154"/>
                  <a:gd name="f388" fmla="*/ f288 1 f154"/>
                  <a:gd name="f389" fmla="*/ f289 1 f153"/>
                  <a:gd name="f390" fmla="*/ f290 1 f153"/>
                  <a:gd name="f391" fmla="*/ f291 1 f154"/>
                  <a:gd name="f392" fmla="*/ f292 1 f154"/>
                  <a:gd name="f393" fmla="*/ f293 1 f154"/>
                  <a:gd name="f394" fmla="*/ f294 1 f153"/>
                  <a:gd name="f395" fmla="*/ f295 1 f154"/>
                  <a:gd name="f396" fmla="*/ f296 1 f153"/>
                  <a:gd name="f397" fmla="*/ f297 1 f154"/>
                  <a:gd name="f398" fmla="*/ f298 1 f154"/>
                  <a:gd name="f399" fmla="*/ f299 1 f154"/>
                  <a:gd name="f400" fmla="*/ f300 1 f153"/>
                  <a:gd name="f401" fmla="*/ f301 1 f154"/>
                  <a:gd name="f402" fmla="*/ f302 1 f154"/>
                  <a:gd name="f403" fmla="*/ f303 1 f154"/>
                  <a:gd name="f404" fmla="*/ f304 1 f154"/>
                  <a:gd name="f405" fmla="*/ f305 1 f153"/>
                  <a:gd name="f406" fmla="*/ f306 1 f154"/>
                  <a:gd name="f407" fmla="*/ f307 1 f153"/>
                  <a:gd name="f408" fmla="*/ f308 1 f154"/>
                  <a:gd name="f409" fmla="*/ f309 1 f153"/>
                  <a:gd name="f410" fmla="*/ f310 1 f154"/>
                  <a:gd name="f411" fmla="*/ f311 1 f153"/>
                  <a:gd name="f412" fmla="*/ f312 1 f154"/>
                  <a:gd name="f413" fmla="*/ f313 1 f153"/>
                  <a:gd name="f414" fmla="*/ f314 1 f154"/>
                  <a:gd name="f415" fmla="*/ f315 1 f153"/>
                  <a:gd name="f416" fmla="*/ f316 1 f154"/>
                  <a:gd name="f417" fmla="*/ f317 1 f153"/>
                  <a:gd name="f418" fmla="*/ f318 1 f154"/>
                  <a:gd name="f419" fmla="*/ f319 1 f153"/>
                  <a:gd name="f420" fmla="*/ f320 1 f154"/>
                  <a:gd name="f421" fmla="*/ f321 1 f153"/>
                  <a:gd name="f422" fmla="*/ f322 1 f153"/>
                  <a:gd name="f423" fmla="*/ f323 1 f153"/>
                  <a:gd name="f424" fmla="*/ f324 1 f154"/>
                  <a:gd name="f425" fmla="*/ f325 1 f153"/>
                  <a:gd name="f426" fmla="*/ f326 1 f154"/>
                  <a:gd name="f427" fmla="*/ f327 1 f153"/>
                  <a:gd name="f428" fmla="*/ f328 1 f154"/>
                  <a:gd name="f429" fmla="*/ f329 1 f153"/>
                  <a:gd name="f430" fmla="*/ f330 1 f154"/>
                  <a:gd name="f431" fmla="*/ f331 1 f153"/>
                  <a:gd name="f432" fmla="*/ f332 1 f153"/>
                  <a:gd name="f433" fmla="*/ f333 1 f153"/>
                  <a:gd name="f434" fmla="*/ f334 1 f154"/>
                  <a:gd name="f435" fmla="*/ f335 1 f153"/>
                  <a:gd name="f436" fmla="*/ f336 1 f154"/>
                  <a:gd name="f437" fmla="*/ f337 1 f153"/>
                  <a:gd name="f438" fmla="*/ f338 1 f154"/>
                  <a:gd name="f439" fmla="*/ f339 1 f153"/>
                  <a:gd name="f440" fmla="*/ f340 1 f154"/>
                  <a:gd name="f441" fmla="*/ f341 1 f154"/>
                  <a:gd name="f442" fmla="*/ f342 1 f153"/>
                  <a:gd name="f443" fmla="*/ f343 1 f154"/>
                  <a:gd name="f444" fmla="*/ f344 1 f153"/>
                  <a:gd name="f445" fmla="*/ f345 1 f154"/>
                  <a:gd name="f446" fmla="*/ f346 1 f153"/>
                  <a:gd name="f447" fmla="*/ f347 1 f154"/>
                  <a:gd name="f448" fmla="*/ f348 f144 1"/>
                  <a:gd name="f449" fmla="*/ f349 f144 1"/>
                  <a:gd name="f450" fmla="*/ f351 f145 1"/>
                  <a:gd name="f451" fmla="*/ f350 f145 1"/>
                  <a:gd name="f452" fmla="*/ f352 f144 1"/>
                  <a:gd name="f453" fmla="*/ f353 f145 1"/>
                  <a:gd name="f454" fmla="*/ f354 f144 1"/>
                  <a:gd name="f455" fmla="*/ f355 f145 1"/>
                  <a:gd name="f456" fmla="*/ f356 f144 1"/>
                  <a:gd name="f457" fmla="*/ f357 f145 1"/>
                  <a:gd name="f458" fmla="*/ f358 f144 1"/>
                  <a:gd name="f459" fmla="*/ f359 f145 1"/>
                  <a:gd name="f460" fmla="*/ f360 f144 1"/>
                  <a:gd name="f461" fmla="*/ f361 f145 1"/>
                  <a:gd name="f462" fmla="*/ f362 f144 1"/>
                  <a:gd name="f463" fmla="*/ f363 f145 1"/>
                  <a:gd name="f464" fmla="*/ f364 f144 1"/>
                  <a:gd name="f465" fmla="*/ f365 f144 1"/>
                  <a:gd name="f466" fmla="*/ f366 f144 1"/>
                  <a:gd name="f467" fmla="*/ f367 f145 1"/>
                  <a:gd name="f468" fmla="*/ f368 f144 1"/>
                  <a:gd name="f469" fmla="*/ f369 f145 1"/>
                  <a:gd name="f470" fmla="*/ f370 f144 1"/>
                  <a:gd name="f471" fmla="*/ f371 f145 1"/>
                  <a:gd name="f472" fmla="*/ f372 f144 1"/>
                  <a:gd name="f473" fmla="*/ f373 f145 1"/>
                  <a:gd name="f474" fmla="*/ f374 f144 1"/>
                  <a:gd name="f475" fmla="*/ f375 f145 1"/>
                  <a:gd name="f476" fmla="*/ f376 f144 1"/>
                  <a:gd name="f477" fmla="*/ f377 f144 1"/>
                  <a:gd name="f478" fmla="*/ f378 f145 1"/>
                  <a:gd name="f479" fmla="*/ f379 f144 1"/>
                  <a:gd name="f480" fmla="*/ f380 f144 1"/>
                  <a:gd name="f481" fmla="*/ f381 f144 1"/>
                  <a:gd name="f482" fmla="*/ f382 f145 1"/>
                  <a:gd name="f483" fmla="*/ f383 f144 1"/>
                  <a:gd name="f484" fmla="*/ f384 f145 1"/>
                  <a:gd name="f485" fmla="*/ f385 f144 1"/>
                  <a:gd name="f486" fmla="*/ f386 f144 1"/>
                  <a:gd name="f487" fmla="*/ f387 f145 1"/>
                  <a:gd name="f488" fmla="*/ f388 f145 1"/>
                  <a:gd name="f489" fmla="*/ f389 f144 1"/>
                  <a:gd name="f490" fmla="*/ f390 f144 1"/>
                  <a:gd name="f491" fmla="*/ f391 f145 1"/>
                  <a:gd name="f492" fmla="*/ f392 f145 1"/>
                  <a:gd name="f493" fmla="*/ f393 f145 1"/>
                  <a:gd name="f494" fmla="*/ f394 f144 1"/>
                  <a:gd name="f495" fmla="*/ f395 f145 1"/>
                  <a:gd name="f496" fmla="*/ f396 f144 1"/>
                  <a:gd name="f497" fmla="*/ f397 f145 1"/>
                  <a:gd name="f498" fmla="*/ f398 f145 1"/>
                  <a:gd name="f499" fmla="*/ f399 f145 1"/>
                  <a:gd name="f500" fmla="*/ f400 f144 1"/>
                  <a:gd name="f501" fmla="*/ f401 f145 1"/>
                  <a:gd name="f502" fmla="*/ f402 f145 1"/>
                  <a:gd name="f503" fmla="*/ f403 f145 1"/>
                  <a:gd name="f504" fmla="*/ f404 f145 1"/>
                  <a:gd name="f505" fmla="*/ f405 f144 1"/>
                  <a:gd name="f506" fmla="*/ f406 f145 1"/>
                  <a:gd name="f507" fmla="*/ f407 f144 1"/>
                  <a:gd name="f508" fmla="*/ f408 f145 1"/>
                  <a:gd name="f509" fmla="*/ f409 f144 1"/>
                  <a:gd name="f510" fmla="*/ f410 f145 1"/>
                  <a:gd name="f511" fmla="*/ f411 f144 1"/>
                  <a:gd name="f512" fmla="*/ f412 f145 1"/>
                  <a:gd name="f513" fmla="*/ f413 f144 1"/>
                  <a:gd name="f514" fmla="*/ f414 f145 1"/>
                  <a:gd name="f515" fmla="*/ f415 f144 1"/>
                  <a:gd name="f516" fmla="*/ f416 f145 1"/>
                  <a:gd name="f517" fmla="*/ f417 f144 1"/>
                  <a:gd name="f518" fmla="*/ f418 f145 1"/>
                  <a:gd name="f519" fmla="*/ f419 f144 1"/>
                  <a:gd name="f520" fmla="*/ f420 f145 1"/>
                  <a:gd name="f521" fmla="*/ f421 f144 1"/>
                  <a:gd name="f522" fmla="*/ f422 f144 1"/>
                  <a:gd name="f523" fmla="*/ f423 f144 1"/>
                  <a:gd name="f524" fmla="*/ f424 f145 1"/>
                  <a:gd name="f525" fmla="*/ f425 f144 1"/>
                  <a:gd name="f526" fmla="*/ f426 f145 1"/>
                  <a:gd name="f527" fmla="*/ f427 f144 1"/>
                  <a:gd name="f528" fmla="*/ f428 f145 1"/>
                  <a:gd name="f529" fmla="*/ f429 f144 1"/>
                  <a:gd name="f530" fmla="*/ f430 f145 1"/>
                  <a:gd name="f531" fmla="*/ f431 f144 1"/>
                  <a:gd name="f532" fmla="*/ f432 f144 1"/>
                  <a:gd name="f533" fmla="*/ f433 f144 1"/>
                  <a:gd name="f534" fmla="*/ f434 f145 1"/>
                  <a:gd name="f535" fmla="*/ f435 f144 1"/>
                  <a:gd name="f536" fmla="*/ f436 f145 1"/>
                  <a:gd name="f537" fmla="*/ f437 f144 1"/>
                  <a:gd name="f538" fmla="*/ f438 f145 1"/>
                  <a:gd name="f539" fmla="*/ f439 f144 1"/>
                  <a:gd name="f540" fmla="*/ f440 f145 1"/>
                  <a:gd name="f541" fmla="*/ f441 f145 1"/>
                  <a:gd name="f542" fmla="*/ f442 f144 1"/>
                  <a:gd name="f543" fmla="*/ f443 f145 1"/>
                  <a:gd name="f544" fmla="*/ f444 f144 1"/>
                  <a:gd name="f545" fmla="*/ f445 f145 1"/>
                  <a:gd name="f546" fmla="*/ f446 f144 1"/>
                  <a:gd name="f547" fmla="*/ f447 f145 1"/>
                </a:gdLst>
                <a:ahLst/>
                <a:cxnLst>
                  <a:cxn ang="3cd4">
                    <a:pos x="hc" y="t"/>
                  </a:cxn>
                  <a:cxn ang="0">
                    <a:pos x="r" y="vc"/>
                  </a:cxn>
                  <a:cxn ang="cd4">
                    <a:pos x="hc" y="b"/>
                  </a:cxn>
                  <a:cxn ang="cd2">
                    <a:pos x="l" y="vc"/>
                  </a:cxn>
                  <a:cxn ang="f251">
                    <a:pos x="f452" y="f453"/>
                  </a:cxn>
                  <a:cxn ang="f251">
                    <a:pos x="f454" y="f455"/>
                  </a:cxn>
                  <a:cxn ang="f251">
                    <a:pos x="f456" y="f457"/>
                  </a:cxn>
                  <a:cxn ang="f251">
                    <a:pos x="f458" y="f459"/>
                  </a:cxn>
                  <a:cxn ang="f251">
                    <a:pos x="f460" y="f461"/>
                  </a:cxn>
                  <a:cxn ang="f251">
                    <a:pos x="f462" y="f463"/>
                  </a:cxn>
                  <a:cxn ang="f251">
                    <a:pos x="f464" y="f463"/>
                  </a:cxn>
                  <a:cxn ang="f251">
                    <a:pos x="f465" y="f461"/>
                  </a:cxn>
                  <a:cxn ang="f251">
                    <a:pos x="f466" y="f467"/>
                  </a:cxn>
                  <a:cxn ang="f251">
                    <a:pos x="f468" y="f469"/>
                  </a:cxn>
                  <a:cxn ang="f251">
                    <a:pos x="f470" y="f471"/>
                  </a:cxn>
                  <a:cxn ang="f251">
                    <a:pos x="f472" y="f473"/>
                  </a:cxn>
                  <a:cxn ang="f251">
                    <a:pos x="f474" y="f475"/>
                  </a:cxn>
                  <a:cxn ang="f251">
                    <a:pos x="f476" y="f473"/>
                  </a:cxn>
                  <a:cxn ang="f251">
                    <a:pos x="f477" y="f478"/>
                  </a:cxn>
                  <a:cxn ang="f251">
                    <a:pos x="f479" y="f457"/>
                  </a:cxn>
                  <a:cxn ang="f251">
                    <a:pos x="f480" y="f453"/>
                  </a:cxn>
                  <a:cxn ang="f251">
                    <a:pos x="f481" y="f482"/>
                  </a:cxn>
                  <a:cxn ang="f251">
                    <a:pos x="f483" y="f484"/>
                  </a:cxn>
                  <a:cxn ang="f251">
                    <a:pos x="f485" y="f484"/>
                  </a:cxn>
                  <a:cxn ang="f251">
                    <a:pos x="f486" y="f487"/>
                  </a:cxn>
                  <a:cxn ang="f251">
                    <a:pos x="f485" y="f488"/>
                  </a:cxn>
                  <a:cxn ang="f251">
                    <a:pos x="f489" y="f488"/>
                  </a:cxn>
                  <a:cxn ang="f251">
                    <a:pos x="f490" y="f491"/>
                  </a:cxn>
                  <a:cxn ang="f251">
                    <a:pos x="f485" y="f492"/>
                  </a:cxn>
                  <a:cxn ang="f251">
                    <a:pos x="f483" y="f493"/>
                  </a:cxn>
                  <a:cxn ang="f251">
                    <a:pos x="f494" y="f495"/>
                  </a:cxn>
                  <a:cxn ang="f251">
                    <a:pos x="f496" y="f497"/>
                  </a:cxn>
                  <a:cxn ang="f251">
                    <a:pos x="f481" y="f498"/>
                  </a:cxn>
                  <a:cxn ang="f251">
                    <a:pos x="f494" y="f499"/>
                  </a:cxn>
                  <a:cxn ang="f251">
                    <a:pos x="f500" y="f501"/>
                  </a:cxn>
                  <a:cxn ang="f251">
                    <a:pos x="f494" y="f502"/>
                  </a:cxn>
                  <a:cxn ang="f251">
                    <a:pos x="f496" y="f503"/>
                  </a:cxn>
                  <a:cxn ang="f251">
                    <a:pos x="f479" y="f504"/>
                  </a:cxn>
                  <a:cxn ang="f251">
                    <a:pos x="f505" y="f506"/>
                  </a:cxn>
                  <a:cxn ang="f251">
                    <a:pos x="f507" y="f508"/>
                  </a:cxn>
                  <a:cxn ang="f251">
                    <a:pos x="f509" y="f510"/>
                  </a:cxn>
                  <a:cxn ang="f251">
                    <a:pos x="f511" y="f512"/>
                  </a:cxn>
                  <a:cxn ang="f251">
                    <a:pos x="f513" y="f514"/>
                  </a:cxn>
                  <a:cxn ang="f251">
                    <a:pos x="f515" y="f516"/>
                  </a:cxn>
                  <a:cxn ang="f251">
                    <a:pos x="f517" y="f518"/>
                  </a:cxn>
                  <a:cxn ang="f251">
                    <a:pos x="f519" y="f520"/>
                  </a:cxn>
                  <a:cxn ang="f251">
                    <a:pos x="f462" y="f508"/>
                  </a:cxn>
                  <a:cxn ang="f251">
                    <a:pos x="f521" y="f508"/>
                  </a:cxn>
                  <a:cxn ang="f251">
                    <a:pos x="f522" y="f501"/>
                  </a:cxn>
                  <a:cxn ang="f251">
                    <a:pos x="f523" y="f524"/>
                  </a:cxn>
                  <a:cxn ang="f251">
                    <a:pos x="f525" y="f526"/>
                  </a:cxn>
                  <a:cxn ang="f251">
                    <a:pos x="f527" y="f528"/>
                  </a:cxn>
                  <a:cxn ang="f251">
                    <a:pos x="f529" y="f530"/>
                  </a:cxn>
                  <a:cxn ang="f251">
                    <a:pos x="f531" y="f526"/>
                  </a:cxn>
                  <a:cxn ang="f251">
                    <a:pos x="f532" y="f528"/>
                  </a:cxn>
                  <a:cxn ang="f251">
                    <a:pos x="f533" y="f534"/>
                  </a:cxn>
                  <a:cxn ang="f251">
                    <a:pos x="f535" y="f536"/>
                  </a:cxn>
                  <a:cxn ang="f251">
                    <a:pos x="f537" y="f538"/>
                  </a:cxn>
                  <a:cxn ang="f251">
                    <a:pos x="f539" y="f540"/>
                  </a:cxn>
                  <a:cxn ang="f251">
                    <a:pos x="f539" y="f541"/>
                  </a:cxn>
                  <a:cxn ang="f251">
                    <a:pos x="f542" y="f543"/>
                  </a:cxn>
                  <a:cxn ang="f251">
                    <a:pos x="f544" y="f545"/>
                  </a:cxn>
                  <a:cxn ang="f251">
                    <a:pos x="f546" y="f547"/>
                  </a:cxn>
                </a:cxnLst>
                <a:rect l="f448" t="f451" r="f449" b="f450"/>
                <a:pathLst>
                  <a:path w="181" h="140">
                    <a:moveTo>
                      <a:pt x="f8" y="f9"/>
                    </a:moveTo>
                    <a:cubicBezTo>
                      <a:pt x="f10" y="f11"/>
                      <a:pt x="f10" y="f11"/>
                      <a:pt x="f10" y="f11"/>
                    </a:cubicBezTo>
                    <a:cubicBezTo>
                      <a:pt x="f12" y="f13"/>
                      <a:pt x="f12" y="f13"/>
                      <a:pt x="f12" y="f13"/>
                    </a:cubicBezTo>
                    <a:cubicBezTo>
                      <a:pt x="f14" y="f15"/>
                      <a:pt x="f14" y="f15"/>
                      <a:pt x="f14" y="f15"/>
                    </a:cubicBezTo>
                    <a:cubicBezTo>
                      <a:pt x="f14" y="f15"/>
                      <a:pt x="f16" y="f8"/>
                      <a:pt x="f17" y="f8"/>
                    </a:cubicBezTo>
                    <a:cubicBezTo>
                      <a:pt x="f18" y="f8"/>
                      <a:pt x="f19" y="f20"/>
                      <a:pt x="f19" y="f20"/>
                    </a:cubicBezTo>
                    <a:cubicBezTo>
                      <a:pt x="f21" y="f22"/>
                      <a:pt x="f21" y="f22"/>
                      <a:pt x="f21" y="f22"/>
                    </a:cubicBezTo>
                    <a:cubicBezTo>
                      <a:pt x="f21" y="f22"/>
                      <a:pt x="f23" y="f24"/>
                      <a:pt x="f23" y="f25"/>
                    </a:cubicBezTo>
                    <a:cubicBezTo>
                      <a:pt x="f26" y="f20"/>
                      <a:pt x="f27" y="f15"/>
                      <a:pt x="f28" y="f15"/>
                    </a:cubicBezTo>
                    <a:cubicBezTo>
                      <a:pt x="f29" y="f13"/>
                      <a:pt x="f30" y="f24"/>
                      <a:pt x="f30" y="f24"/>
                    </a:cubicBezTo>
                    <a:cubicBezTo>
                      <a:pt x="f31" y="f22"/>
                      <a:pt x="f31" y="f22"/>
                      <a:pt x="f31" y="f22"/>
                    </a:cubicBezTo>
                    <a:cubicBezTo>
                      <a:pt x="f32" y="f33"/>
                      <a:pt x="f32" y="f33"/>
                      <a:pt x="f32" y="f33"/>
                    </a:cubicBezTo>
                    <a:cubicBezTo>
                      <a:pt x="f32" y="f33"/>
                      <a:pt x="f32" y="f34"/>
                      <a:pt x="f35" y="f34"/>
                    </a:cubicBezTo>
                    <a:cubicBezTo>
                      <a:pt x="f36" y="f33"/>
                      <a:pt x="f37" y="f33"/>
                      <a:pt x="f37" y="f33"/>
                    </a:cubicBezTo>
                    <a:cubicBezTo>
                      <a:pt x="f38" y="f33"/>
                      <a:pt x="f38" y="f33"/>
                      <a:pt x="f38" y="f33"/>
                    </a:cubicBezTo>
                    <a:cubicBezTo>
                      <a:pt x="f38" y="f33"/>
                      <a:pt x="f39" y="f24"/>
                      <a:pt x="f40" y="f24"/>
                    </a:cubicBezTo>
                    <a:cubicBezTo>
                      <a:pt x="f40" y="f22"/>
                      <a:pt x="f41" y="f42"/>
                      <a:pt x="f41" y="f42"/>
                    </a:cubicBezTo>
                    <a:cubicBezTo>
                      <a:pt x="f43" y="f34"/>
                      <a:pt x="f43" y="f34"/>
                      <a:pt x="f43" y="f34"/>
                    </a:cubicBezTo>
                    <a:cubicBezTo>
                      <a:pt x="f44" y="f45"/>
                      <a:pt x="f44" y="f45"/>
                      <a:pt x="f44" y="f45"/>
                    </a:cubicBezTo>
                    <a:cubicBezTo>
                      <a:pt x="f44" y="f45"/>
                      <a:pt x="f46" y="f47"/>
                      <a:pt x="f46" y="f47"/>
                    </a:cubicBezTo>
                    <a:cubicBezTo>
                      <a:pt x="f48" y="f47"/>
                      <a:pt x="f49" y="f5"/>
                      <a:pt x="f49" y="f5"/>
                    </a:cubicBezTo>
                    <a:cubicBezTo>
                      <a:pt x="f50" y="f51"/>
                      <a:pt x="f50" y="f51"/>
                      <a:pt x="f50" y="f51"/>
                    </a:cubicBezTo>
                    <a:cubicBezTo>
                      <a:pt x="f52" y="f53"/>
                      <a:pt x="f52" y="f53"/>
                      <a:pt x="f52" y="f53"/>
                    </a:cubicBezTo>
                    <a:cubicBezTo>
                      <a:pt x="f54" y="f42"/>
                      <a:pt x="f54" y="f42"/>
                      <a:pt x="f54" y="f42"/>
                    </a:cubicBezTo>
                    <a:cubicBezTo>
                      <a:pt x="f55" y="f33"/>
                      <a:pt x="f55" y="f33"/>
                      <a:pt x="f55" y="f33"/>
                    </a:cubicBezTo>
                    <a:cubicBezTo>
                      <a:pt x="f56" y="f57"/>
                      <a:pt x="f56" y="f57"/>
                      <a:pt x="f56" y="f57"/>
                    </a:cubicBezTo>
                    <a:cubicBezTo>
                      <a:pt x="f58" y="f42"/>
                      <a:pt x="f58" y="f42"/>
                      <a:pt x="f58" y="f42"/>
                    </a:cubicBezTo>
                    <a:cubicBezTo>
                      <a:pt x="f59" y="f42"/>
                      <a:pt x="f59" y="f42"/>
                      <a:pt x="f59" y="f42"/>
                    </a:cubicBezTo>
                    <a:cubicBezTo>
                      <a:pt x="f60" y="f34"/>
                      <a:pt x="f60" y="f34"/>
                      <a:pt x="f60" y="f34"/>
                    </a:cubicBezTo>
                    <a:cubicBezTo>
                      <a:pt x="f61" y="f22"/>
                      <a:pt x="f61" y="f22"/>
                      <a:pt x="f61" y="f22"/>
                    </a:cubicBezTo>
                    <a:cubicBezTo>
                      <a:pt x="f62" y="f22"/>
                      <a:pt x="f62" y="f22"/>
                      <a:pt x="f62" y="f22"/>
                    </a:cubicBezTo>
                    <a:cubicBezTo>
                      <a:pt x="f63" y="f20"/>
                      <a:pt x="f63" y="f20"/>
                      <a:pt x="f63" y="f20"/>
                    </a:cubicBezTo>
                    <a:cubicBezTo>
                      <a:pt x="f64" y="f8"/>
                      <a:pt x="f64" y="f8"/>
                      <a:pt x="f64" y="f8"/>
                    </a:cubicBezTo>
                    <a:cubicBezTo>
                      <a:pt x="f65" y="f11"/>
                      <a:pt x="f65" y="f11"/>
                      <a:pt x="f65" y="f11"/>
                    </a:cubicBezTo>
                    <a:cubicBezTo>
                      <a:pt x="f66" y="f67"/>
                      <a:pt x="f66" y="f67"/>
                      <a:pt x="f66" y="f67"/>
                    </a:cubicBezTo>
                    <a:cubicBezTo>
                      <a:pt x="f68" y="f12"/>
                      <a:pt x="f68" y="f12"/>
                      <a:pt x="f68" y="f12"/>
                    </a:cubicBezTo>
                    <a:cubicBezTo>
                      <a:pt x="f69" y="f12"/>
                      <a:pt x="f69" y="f12"/>
                      <a:pt x="f69" y="f12"/>
                    </a:cubicBezTo>
                    <a:cubicBezTo>
                      <a:pt x="f70" y="f71"/>
                      <a:pt x="f70" y="f71"/>
                      <a:pt x="f70" y="f71"/>
                    </a:cubicBezTo>
                    <a:cubicBezTo>
                      <a:pt x="f72" y="f71"/>
                      <a:pt x="f72" y="f71"/>
                      <a:pt x="f72" y="f71"/>
                    </a:cubicBezTo>
                    <a:cubicBezTo>
                      <a:pt x="f72" y="f71"/>
                      <a:pt x="f72" y="f71"/>
                      <a:pt x="f72" y="f71"/>
                    </a:cubicBezTo>
                    <a:cubicBezTo>
                      <a:pt x="f73" y="f71"/>
                      <a:pt x="f73" y="f71"/>
                      <a:pt x="f73" y="f71"/>
                    </a:cubicBezTo>
                    <a:cubicBezTo>
                      <a:pt x="f74" y="f75"/>
                      <a:pt x="f74" y="f75"/>
                      <a:pt x="f74" y="f75"/>
                    </a:cubicBezTo>
                    <a:cubicBezTo>
                      <a:pt x="f72" y="f76"/>
                      <a:pt x="f72" y="f76"/>
                      <a:pt x="f72" y="f76"/>
                    </a:cubicBezTo>
                    <a:cubicBezTo>
                      <a:pt x="f72" y="f77"/>
                      <a:pt x="f72" y="f77"/>
                      <a:pt x="f72" y="f77"/>
                    </a:cubicBezTo>
                    <a:cubicBezTo>
                      <a:pt x="f78" y="f19"/>
                      <a:pt x="f78" y="f19"/>
                      <a:pt x="f78" y="f19"/>
                    </a:cubicBezTo>
                    <a:cubicBezTo>
                      <a:pt x="f2" y="f77"/>
                      <a:pt x="f2" y="f77"/>
                      <a:pt x="f2" y="f77"/>
                    </a:cubicBezTo>
                    <a:cubicBezTo>
                      <a:pt x="f6" y="f79"/>
                      <a:pt x="f6" y="f79"/>
                      <a:pt x="f6" y="f79"/>
                    </a:cubicBezTo>
                    <a:cubicBezTo>
                      <a:pt x="f80" y="f81"/>
                      <a:pt x="f80" y="f81"/>
                      <a:pt x="f80" y="f81"/>
                    </a:cubicBezTo>
                    <a:cubicBezTo>
                      <a:pt x="f82" y="f83"/>
                      <a:pt x="f82" y="f83"/>
                      <a:pt x="f82" y="f83"/>
                    </a:cubicBezTo>
                    <a:cubicBezTo>
                      <a:pt x="f72" y="f84"/>
                      <a:pt x="f72" y="f84"/>
                      <a:pt x="f72" y="f84"/>
                    </a:cubicBezTo>
                    <a:cubicBezTo>
                      <a:pt x="f70" y="f28"/>
                      <a:pt x="f70" y="f28"/>
                      <a:pt x="f70" y="f28"/>
                    </a:cubicBezTo>
                    <a:cubicBezTo>
                      <a:pt x="f70" y="f85"/>
                      <a:pt x="f70" y="f85"/>
                      <a:pt x="f70" y="f85"/>
                    </a:cubicBezTo>
                    <a:cubicBezTo>
                      <a:pt x="f86" y="f87"/>
                      <a:pt x="f86" y="f87"/>
                      <a:pt x="f86" y="f87"/>
                    </a:cubicBezTo>
                    <a:cubicBezTo>
                      <a:pt x="f88" y="f35"/>
                      <a:pt x="f88" y="f35"/>
                      <a:pt x="f88" y="f35"/>
                    </a:cubicBezTo>
                    <a:cubicBezTo>
                      <a:pt x="f88" y="f89"/>
                      <a:pt x="f88" y="f89"/>
                      <a:pt x="f88" y="f89"/>
                    </a:cubicBezTo>
                    <a:cubicBezTo>
                      <a:pt x="f66" y="f90"/>
                      <a:pt x="f66" y="f90"/>
                      <a:pt x="f66" y="f90"/>
                    </a:cubicBezTo>
                    <a:cubicBezTo>
                      <a:pt x="f88" y="f91"/>
                      <a:pt x="f88" y="f91"/>
                      <a:pt x="f88" y="f91"/>
                    </a:cubicBezTo>
                    <a:cubicBezTo>
                      <a:pt x="f68" y="f41"/>
                      <a:pt x="f68" y="f41"/>
                      <a:pt x="f68" y="f41"/>
                    </a:cubicBezTo>
                    <a:cubicBezTo>
                      <a:pt x="f68" y="f41"/>
                      <a:pt x="f66" y="f92"/>
                      <a:pt x="f93" y="f94"/>
                    </a:cubicBezTo>
                    <a:cubicBezTo>
                      <a:pt x="f93" y="f46"/>
                      <a:pt x="f88" y="f95"/>
                      <a:pt x="f88" y="f95"/>
                    </a:cubicBezTo>
                    <a:cubicBezTo>
                      <a:pt x="f69" y="f48"/>
                      <a:pt x="f69" y="f48"/>
                      <a:pt x="f69" y="f48"/>
                    </a:cubicBezTo>
                    <a:cubicBezTo>
                      <a:pt x="f96" y="f97"/>
                      <a:pt x="f96" y="f97"/>
                      <a:pt x="f96" y="f97"/>
                    </a:cubicBezTo>
                    <a:cubicBezTo>
                      <a:pt x="f69" y="f98"/>
                      <a:pt x="f69" y="f98"/>
                      <a:pt x="f69" y="f98"/>
                    </a:cubicBezTo>
                    <a:cubicBezTo>
                      <a:pt x="f88" y="f99"/>
                      <a:pt x="f88" y="f99"/>
                      <a:pt x="f88" y="f99"/>
                    </a:cubicBezTo>
                    <a:cubicBezTo>
                      <a:pt x="f68" y="f49"/>
                      <a:pt x="f68" y="f49"/>
                      <a:pt x="f68" y="f49"/>
                    </a:cubicBezTo>
                    <a:cubicBezTo>
                      <a:pt x="f66" y="f100"/>
                      <a:pt x="f66" y="f100"/>
                      <a:pt x="f66" y="f100"/>
                    </a:cubicBezTo>
                    <a:cubicBezTo>
                      <a:pt x="f65" y="f101"/>
                      <a:pt x="f65" y="f101"/>
                      <a:pt x="f65" y="f101"/>
                    </a:cubicBezTo>
                    <a:cubicBezTo>
                      <a:pt x="f63" y="f98"/>
                      <a:pt x="f63" y="f98"/>
                      <a:pt x="f63" y="f98"/>
                    </a:cubicBezTo>
                    <a:cubicBezTo>
                      <a:pt x="f63" y="f102"/>
                      <a:pt x="f63" y="f102"/>
                      <a:pt x="f63" y="f102"/>
                    </a:cubicBezTo>
                    <a:cubicBezTo>
                      <a:pt x="f62" y="f103"/>
                      <a:pt x="f62" y="f103"/>
                      <a:pt x="f62" y="f103"/>
                    </a:cubicBezTo>
                    <a:cubicBezTo>
                      <a:pt x="f62" y="f103"/>
                      <a:pt x="f7" y="f103"/>
                      <a:pt x="f104" y="f103"/>
                    </a:cubicBezTo>
                    <a:cubicBezTo>
                      <a:pt x="f105" y="f106"/>
                      <a:pt x="f60" y="f55"/>
                      <a:pt x="f60" y="f55"/>
                    </a:cubicBezTo>
                    <a:cubicBezTo>
                      <a:pt x="f104" y="f56"/>
                      <a:pt x="f104" y="f56"/>
                      <a:pt x="f104" y="f56"/>
                    </a:cubicBezTo>
                    <a:cubicBezTo>
                      <a:pt x="f107" y="f56"/>
                      <a:pt x="f107" y="f56"/>
                      <a:pt x="f107" y="f56"/>
                    </a:cubicBezTo>
                    <a:cubicBezTo>
                      <a:pt x="f108" y="f107"/>
                      <a:pt x="f108" y="f107"/>
                      <a:pt x="f108" y="f107"/>
                    </a:cubicBezTo>
                    <a:cubicBezTo>
                      <a:pt x="f109" y="f110"/>
                      <a:pt x="f109" y="f110"/>
                      <a:pt x="f109" y="f110"/>
                    </a:cubicBezTo>
                    <a:cubicBezTo>
                      <a:pt x="f52" y="f107"/>
                      <a:pt x="f52" y="f107"/>
                      <a:pt x="f52" y="f107"/>
                    </a:cubicBezTo>
                    <a:cubicBezTo>
                      <a:pt x="f48" y="f105"/>
                      <a:pt x="f48" y="f105"/>
                      <a:pt x="f48" y="f105"/>
                    </a:cubicBezTo>
                    <a:cubicBezTo>
                      <a:pt x="f111" y="f61"/>
                      <a:pt x="f111" y="f61"/>
                      <a:pt x="f111" y="f61"/>
                    </a:cubicBezTo>
                    <a:cubicBezTo>
                      <a:pt x="f111" y="f7"/>
                      <a:pt x="f111" y="f7"/>
                      <a:pt x="f111" y="f7"/>
                    </a:cubicBezTo>
                    <a:cubicBezTo>
                      <a:pt x="f112" y="f110"/>
                      <a:pt x="f112" y="f110"/>
                      <a:pt x="f112" y="f110"/>
                    </a:cubicBezTo>
                    <a:cubicBezTo>
                      <a:pt x="f113" y="f114"/>
                      <a:pt x="f113" y="f114"/>
                      <a:pt x="f113" y="f114"/>
                    </a:cubicBezTo>
                    <a:cubicBezTo>
                      <a:pt x="f113" y="f114"/>
                      <a:pt x="f115" y="f116"/>
                      <a:pt x="f115" y="f117"/>
                    </a:cubicBezTo>
                    <a:cubicBezTo>
                      <a:pt x="f115" y="f117"/>
                      <a:pt x="f118" y="f117"/>
                      <a:pt x="f118" y="f117"/>
                    </a:cubicBezTo>
                    <a:cubicBezTo>
                      <a:pt x="f118" y="f117"/>
                      <a:pt x="f119" y="f55"/>
                      <a:pt x="f120" y="f103"/>
                    </a:cubicBezTo>
                    <a:cubicBezTo>
                      <a:pt x="f120" y="f106"/>
                      <a:pt x="f32" y="f55"/>
                      <a:pt x="f32" y="f55"/>
                    </a:cubicBezTo>
                    <a:cubicBezTo>
                      <a:pt x="f121" y="f109"/>
                      <a:pt x="f121" y="f109"/>
                      <a:pt x="f121" y="f109"/>
                    </a:cubicBezTo>
                    <a:cubicBezTo>
                      <a:pt x="f121" y="f55"/>
                      <a:pt x="f121" y="f55"/>
                      <a:pt x="f121" y="f55"/>
                    </a:cubicBezTo>
                    <a:cubicBezTo>
                      <a:pt x="f122" y="f54"/>
                      <a:pt x="f122" y="f54"/>
                      <a:pt x="f122" y="f54"/>
                    </a:cubicBezTo>
                    <a:cubicBezTo>
                      <a:pt x="f122" y="f97"/>
                      <a:pt x="f122" y="f97"/>
                      <a:pt x="f122" y="f97"/>
                    </a:cubicBezTo>
                    <a:cubicBezTo>
                      <a:pt x="f122" y="f95"/>
                      <a:pt x="f122" y="f95"/>
                      <a:pt x="f122" y="f95"/>
                    </a:cubicBezTo>
                    <a:cubicBezTo>
                      <a:pt x="f31" y="f111"/>
                      <a:pt x="f31" y="f111"/>
                      <a:pt x="f31" y="f111"/>
                    </a:cubicBezTo>
                    <a:cubicBezTo>
                      <a:pt x="f31" y="f111"/>
                      <a:pt x="f122" y="f112"/>
                      <a:pt x="f123" y="f124"/>
                    </a:cubicBezTo>
                    <a:cubicBezTo>
                      <a:pt x="f125" y="f40"/>
                      <a:pt x="f29" y="f115"/>
                      <a:pt x="f29" y="f115"/>
                    </a:cubicBezTo>
                    <a:cubicBezTo>
                      <a:pt x="f27" y="f115"/>
                      <a:pt x="f27" y="f115"/>
                      <a:pt x="f27" y="f115"/>
                    </a:cubicBezTo>
                    <a:cubicBezTo>
                      <a:pt x="f26" y="f126"/>
                      <a:pt x="f26" y="f126"/>
                      <a:pt x="f26" y="f126"/>
                    </a:cubicBezTo>
                    <a:cubicBezTo>
                      <a:pt x="f127" y="f128"/>
                      <a:pt x="f127" y="f128"/>
                      <a:pt x="f127" y="f128"/>
                    </a:cubicBezTo>
                    <a:cubicBezTo>
                      <a:pt x="f129" y="f91"/>
                      <a:pt x="f129" y="f91"/>
                      <a:pt x="f129" y="f91"/>
                    </a:cubicBezTo>
                    <a:cubicBezTo>
                      <a:pt x="f130" y="f39"/>
                      <a:pt x="f130" y="f39"/>
                      <a:pt x="f130" y="f39"/>
                    </a:cubicBezTo>
                    <a:cubicBezTo>
                      <a:pt x="f131" y="f115"/>
                      <a:pt x="f131" y="f115"/>
                      <a:pt x="f131" y="f115"/>
                    </a:cubicBezTo>
                    <a:cubicBezTo>
                      <a:pt x="f132" y="f38"/>
                      <a:pt x="f132" y="f38"/>
                      <a:pt x="f132" y="f38"/>
                    </a:cubicBezTo>
                    <a:cubicBezTo>
                      <a:pt x="f11" y="f126"/>
                      <a:pt x="f11" y="f126"/>
                      <a:pt x="f11" y="f126"/>
                    </a:cubicBezTo>
                    <a:cubicBezTo>
                      <a:pt x="f8" y="f133"/>
                      <a:pt x="f8" y="f133"/>
                      <a:pt x="f8" y="f133"/>
                    </a:cubicBezTo>
                    <a:cubicBezTo>
                      <a:pt x="f33" y="f118"/>
                      <a:pt x="f33" y="f118"/>
                      <a:pt x="f33" y="f118"/>
                    </a:cubicBezTo>
                    <a:cubicBezTo>
                      <a:pt x="f34" y="f32"/>
                      <a:pt x="f34" y="f32"/>
                      <a:pt x="f34" y="f32"/>
                    </a:cubicBezTo>
                    <a:cubicBezTo>
                      <a:pt x="f57" y="f121"/>
                      <a:pt x="f57" y="f121"/>
                      <a:pt x="f57" y="f121"/>
                    </a:cubicBezTo>
                    <a:cubicBezTo>
                      <a:pt x="f51" y="f134"/>
                      <a:pt x="f51" y="f134"/>
                      <a:pt x="f51" y="f134"/>
                    </a:cubicBezTo>
                    <a:cubicBezTo>
                      <a:pt x="f135" y="f28"/>
                      <a:pt x="f135" y="f28"/>
                      <a:pt x="f135" y="f28"/>
                    </a:cubicBezTo>
                    <a:cubicBezTo>
                      <a:pt x="f135" y="f136"/>
                      <a:pt x="f135" y="f136"/>
                      <a:pt x="f135" y="f136"/>
                    </a:cubicBezTo>
                    <a:cubicBezTo>
                      <a:pt x="f137" y="f127"/>
                      <a:pt x="f137" y="f127"/>
                      <a:pt x="f137" y="f127"/>
                    </a:cubicBezTo>
                    <a:cubicBezTo>
                      <a:pt x="f138" y="f139"/>
                      <a:pt x="f138" y="f139"/>
                      <a:pt x="f138" y="f139"/>
                    </a:cubicBezTo>
                    <a:cubicBezTo>
                      <a:pt x="f138" y="f139"/>
                      <a:pt x="f5" y="f130"/>
                      <a:pt x="f137" y="f76"/>
                    </a:cubicBezTo>
                    <a:cubicBezTo>
                      <a:pt x="f47" y="f76"/>
                      <a:pt x="f51" y="f18"/>
                      <a:pt x="f51" y="f18"/>
                    </a:cubicBezTo>
                    <a:cubicBezTo>
                      <a:pt x="f140" y="f141"/>
                      <a:pt x="f140" y="f141"/>
                      <a:pt x="f140" y="f141"/>
                    </a:cubicBezTo>
                    <a:cubicBezTo>
                      <a:pt x="f45" y="f142"/>
                      <a:pt x="f45" y="f142"/>
                      <a:pt x="f45" y="f142"/>
                    </a:cubicBezTo>
                    <a:cubicBezTo>
                      <a:pt x="f34" y="f131"/>
                      <a:pt x="f34" y="f131"/>
                      <a:pt x="f34" y="f131"/>
                    </a:cubicBezTo>
                    <a:cubicBezTo>
                      <a:pt x="f22" y="f9"/>
                      <a:pt x="f22" y="f9"/>
                      <a:pt x="f22" y="f9"/>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8" name="Freeform 53">
                <a:extLst>
                  <a:ext uri="{FF2B5EF4-FFF2-40B4-BE49-F238E27FC236}">
                    <a16:creationId xmlns:a16="http://schemas.microsoft.com/office/drawing/2014/main" id="{D23464BE-8C3B-413E-9459-1350CC3A7368}"/>
                  </a:ext>
                </a:extLst>
              </p:cNvPr>
              <p:cNvSpPr/>
              <p:nvPr/>
            </p:nvSpPr>
            <p:spPr>
              <a:xfrm>
                <a:off x="3702469" y="1934166"/>
                <a:ext cx="478962" cy="316638"/>
              </a:xfrm>
              <a:custGeom>
                <a:avLst/>
                <a:gdLst>
                  <a:gd name="f0" fmla="val 10800000"/>
                  <a:gd name="f1" fmla="val 5400000"/>
                  <a:gd name="f2" fmla="val 180"/>
                  <a:gd name="f3" fmla="val w"/>
                  <a:gd name="f4" fmla="val h"/>
                  <a:gd name="f5" fmla="val 0"/>
                  <a:gd name="f6" fmla="val 176"/>
                  <a:gd name="f7" fmla="val 120"/>
                  <a:gd name="f8" fmla="val 39"/>
                  <a:gd name="f9" fmla="val 52"/>
                  <a:gd name="f10" fmla="val 40"/>
                  <a:gd name="f11" fmla="val 50"/>
                  <a:gd name="f12" fmla="val 41"/>
                  <a:gd name="f13" fmla="val 48"/>
                  <a:gd name="f14" fmla="val 45"/>
                  <a:gd name="f15" fmla="val 38"/>
                  <a:gd name="f16" fmla="val 42"/>
                  <a:gd name="f17" fmla="val 43"/>
                  <a:gd name="f18" fmla="val 44"/>
                  <a:gd name="f19" fmla="val 36"/>
                  <a:gd name="f20" fmla="val 46"/>
                  <a:gd name="f21" fmla="val 47"/>
                  <a:gd name="f22" fmla="val 49"/>
                  <a:gd name="f23" fmla="val 51"/>
                  <a:gd name="f24" fmla="val 35"/>
                  <a:gd name="f25" fmla="val 54"/>
                  <a:gd name="f26" fmla="val 55"/>
                  <a:gd name="f27" fmla="val 34"/>
                  <a:gd name="f28" fmla="val 53"/>
                  <a:gd name="f29" fmla="val 33"/>
                  <a:gd name="f30" fmla="val 32"/>
                  <a:gd name="f31" fmla="val 30"/>
                  <a:gd name="f32" fmla="val 29"/>
                  <a:gd name="f33" fmla="val 28"/>
                  <a:gd name="f34" fmla="val 56"/>
                  <a:gd name="f35" fmla="val 31"/>
                  <a:gd name="f36" fmla="val 27"/>
                  <a:gd name="f37" fmla="val 59"/>
                  <a:gd name="f38" fmla="val 60"/>
                  <a:gd name="f39" fmla="val 26"/>
                  <a:gd name="f40" fmla="val 25"/>
                  <a:gd name="f41" fmla="val 23"/>
                  <a:gd name="f42" fmla="val 62"/>
                  <a:gd name="f43" fmla="val 65"/>
                  <a:gd name="f44" fmla="val 22"/>
                  <a:gd name="f45" fmla="val 64"/>
                  <a:gd name="f46" fmla="val 66"/>
                  <a:gd name="f47" fmla="val 67"/>
                  <a:gd name="f48" fmla="val 70"/>
                  <a:gd name="f49" fmla="val 72"/>
                  <a:gd name="f50" fmla="val 21"/>
                  <a:gd name="f51" fmla="val 71"/>
                  <a:gd name="f52" fmla="val 20"/>
                  <a:gd name="f53" fmla="val 19"/>
                  <a:gd name="f54" fmla="val 69"/>
                  <a:gd name="f55" fmla="val 17"/>
                  <a:gd name="f56" fmla="val 14"/>
                  <a:gd name="f57" fmla="val 15"/>
                  <a:gd name="f58" fmla="val 73"/>
                  <a:gd name="f59" fmla="val 75"/>
                  <a:gd name="f60" fmla="val 78"/>
                  <a:gd name="f61" fmla="val 16"/>
                  <a:gd name="f62" fmla="val 81"/>
                  <a:gd name="f63" fmla="val 84"/>
                  <a:gd name="f64" fmla="val 86"/>
                  <a:gd name="f65" fmla="val 87"/>
                  <a:gd name="f66" fmla="val 90"/>
                  <a:gd name="f67" fmla="val 91"/>
                  <a:gd name="f68" fmla="val 12"/>
                  <a:gd name="f69" fmla="val 8"/>
                  <a:gd name="f70" fmla="val 89"/>
                  <a:gd name="f71" fmla="val 5"/>
                  <a:gd name="f72" fmla="val 6"/>
                  <a:gd name="f73" fmla="val 7"/>
                  <a:gd name="f74" fmla="val 9"/>
                  <a:gd name="f75" fmla="val 92"/>
                  <a:gd name="f76" fmla="val 93"/>
                  <a:gd name="f77" fmla="val 10"/>
                  <a:gd name="f78" fmla="val 94"/>
                  <a:gd name="f79" fmla="val 4"/>
                  <a:gd name="f80" fmla="val 95"/>
                  <a:gd name="f81" fmla="val 97"/>
                  <a:gd name="f82" fmla="val 100"/>
                  <a:gd name="f83" fmla="val 103"/>
                  <a:gd name="f84" fmla="val 104"/>
                  <a:gd name="f85" fmla="val 106"/>
                  <a:gd name="f86" fmla="val 107"/>
                  <a:gd name="f87" fmla="val 108"/>
                  <a:gd name="f88" fmla="val 109"/>
                  <a:gd name="f89" fmla="val 110"/>
                  <a:gd name="f90" fmla="val 112"/>
                  <a:gd name="f91" fmla="val 117"/>
                  <a:gd name="f92" fmla="val 119"/>
                  <a:gd name="f93" fmla="val 3"/>
                  <a:gd name="f94" fmla="val 124"/>
                  <a:gd name="f95" fmla="val 128"/>
                  <a:gd name="f96" fmla="val 133"/>
                  <a:gd name="f97" fmla="val 137"/>
                  <a:gd name="f98" fmla="val 138"/>
                  <a:gd name="f99" fmla="val 140"/>
                  <a:gd name="f100" fmla="val 144"/>
                  <a:gd name="f101" fmla="val 145"/>
                  <a:gd name="f102" fmla="val 147"/>
                  <a:gd name="f103" fmla="val 149"/>
                  <a:gd name="f104" fmla="val 154"/>
                  <a:gd name="f105" fmla="val 157"/>
                  <a:gd name="f106" fmla="val 162"/>
                  <a:gd name="f107" fmla="val 2"/>
                  <a:gd name="f108" fmla="val 156"/>
                  <a:gd name="f109" fmla="val 153"/>
                  <a:gd name="f110" fmla="val 152"/>
                  <a:gd name="f111" fmla="val 151"/>
                  <a:gd name="f112" fmla="val 158"/>
                  <a:gd name="f113" fmla="val 58"/>
                  <a:gd name="f114" fmla="val 160"/>
                  <a:gd name="f115" fmla="val 161"/>
                  <a:gd name="f116" fmla="val 68"/>
                  <a:gd name="f117" fmla="val 164"/>
                  <a:gd name="f118" fmla="val 165"/>
                  <a:gd name="f119" fmla="val 167"/>
                  <a:gd name="f120" fmla="val 168"/>
                  <a:gd name="f121" fmla="val 74"/>
                  <a:gd name="f122" fmla="val 169"/>
                  <a:gd name="f123" fmla="val 77"/>
                  <a:gd name="f124" fmla="val 79"/>
                  <a:gd name="f125" fmla="val 170"/>
                  <a:gd name="f126" fmla="val 80"/>
                  <a:gd name="f127" fmla="val 171"/>
                  <a:gd name="f128" fmla="val 173"/>
                  <a:gd name="f129" fmla="val 83"/>
                  <a:gd name="f130" fmla="val 175"/>
                  <a:gd name="f131" fmla="val 88"/>
                  <a:gd name="f132" fmla="val 98"/>
                  <a:gd name="f133" fmla="val 102"/>
                  <a:gd name="f134" fmla="val 105"/>
                  <a:gd name="f135" fmla="val 148"/>
                  <a:gd name="f136" fmla="val 146"/>
                  <a:gd name="f137" fmla="val 111"/>
                  <a:gd name="f138" fmla="val 143"/>
                  <a:gd name="f139" fmla="val 141"/>
                  <a:gd name="f140" fmla="val 139"/>
                  <a:gd name="f141" fmla="val 136"/>
                  <a:gd name="f142" fmla="val 99"/>
                  <a:gd name="f143" fmla="val 115"/>
                  <a:gd name="f144" fmla="val 96"/>
                  <a:gd name="f145" fmla="val 101"/>
                  <a:gd name="f146" fmla="val 85"/>
                  <a:gd name="f147" fmla="val 76"/>
                  <a:gd name="f148" fmla="val 61"/>
                  <a:gd name="f149" fmla="val 57"/>
                  <a:gd name="f150" fmla="val 82"/>
                  <a:gd name="f151" fmla="val 63"/>
                  <a:gd name="f152" fmla="val 24"/>
                  <a:gd name="f153" fmla="val 1"/>
                  <a:gd name="f154" fmla="val 11"/>
                  <a:gd name="f155" fmla="val 13"/>
                  <a:gd name="f156" fmla="val 114"/>
                  <a:gd name="f157" fmla="val 116"/>
                  <a:gd name="f158" fmla="val 118"/>
                  <a:gd name="f159" fmla="val 113"/>
                  <a:gd name="f160" fmla="val 18"/>
                  <a:gd name="f161" fmla="val 37"/>
                  <a:gd name="f162" fmla="+- 0 0 -90"/>
                  <a:gd name="f163" fmla="*/ f3 1 176"/>
                  <a:gd name="f164" fmla="*/ f4 1 120"/>
                  <a:gd name="f165" fmla="val f5"/>
                  <a:gd name="f166" fmla="val f6"/>
                  <a:gd name="f167" fmla="val f7"/>
                  <a:gd name="f168" fmla="*/ f162 f0 1"/>
                  <a:gd name="f169" fmla="+- f167 0 f165"/>
                  <a:gd name="f170" fmla="+- f166 0 f165"/>
                  <a:gd name="f171" fmla="*/ f168 1 f2"/>
                  <a:gd name="f172" fmla="*/ f170 1 176"/>
                  <a:gd name="f173" fmla="*/ f169 1 120"/>
                  <a:gd name="f174" fmla="*/ 39 f170 1"/>
                  <a:gd name="f175" fmla="*/ 45 f169 1"/>
                  <a:gd name="f176" fmla="*/ 46 f170 1"/>
                  <a:gd name="f177" fmla="*/ 36 f169 1"/>
                  <a:gd name="f178" fmla="*/ 51 f170 1"/>
                  <a:gd name="f179" fmla="*/ 29 f169 1"/>
                  <a:gd name="f180" fmla="*/ 59 f170 1"/>
                  <a:gd name="f181" fmla="*/ 23 f169 1"/>
                  <a:gd name="f182" fmla="*/ 69 f170 1"/>
                  <a:gd name="f183" fmla="*/ 17 f169 1"/>
                  <a:gd name="f184" fmla="*/ 81 f170 1"/>
                  <a:gd name="f185" fmla="*/ 15 f169 1"/>
                  <a:gd name="f186" fmla="*/ 89 f170 1"/>
                  <a:gd name="f187" fmla="*/ 6 f169 1"/>
                  <a:gd name="f188" fmla="*/ 97 f170 1"/>
                  <a:gd name="f189" fmla="*/ 7 f169 1"/>
                  <a:gd name="f190" fmla="*/ 109 f170 1"/>
                  <a:gd name="f191" fmla="*/ 4 f169 1"/>
                  <a:gd name="f192" fmla="*/ 128 f170 1"/>
                  <a:gd name="f193" fmla="*/ 154 f170 1"/>
                  <a:gd name="f194" fmla="*/ 3 f169 1"/>
                  <a:gd name="f195" fmla="*/ 157 f170 1"/>
                  <a:gd name="f196" fmla="*/ 162 f170 1"/>
                  <a:gd name="f197" fmla="*/ 70 f169 1"/>
                  <a:gd name="f198" fmla="*/ 171 f170 1"/>
                  <a:gd name="f199" fmla="*/ 80 f169 1"/>
                  <a:gd name="f200" fmla="*/ 168 f170 1"/>
                  <a:gd name="f201" fmla="*/ 90 f169 1"/>
                  <a:gd name="f202" fmla="*/ 165 f170 1"/>
                  <a:gd name="f203" fmla="*/ 105 f169 1"/>
                  <a:gd name="f204" fmla="*/ 146 f170 1"/>
                  <a:gd name="f205" fmla="*/ 109 f169 1"/>
                  <a:gd name="f206" fmla="*/ 124 f170 1"/>
                  <a:gd name="f207" fmla="*/ 99 f169 1"/>
                  <a:gd name="f208" fmla="*/ 102 f170 1"/>
                  <a:gd name="f209" fmla="*/ 94 f169 1"/>
                  <a:gd name="f210" fmla="*/ 78 f170 1"/>
                  <a:gd name="f211" fmla="*/ 107 f169 1"/>
                  <a:gd name="f212" fmla="*/ 77 f170 1"/>
                  <a:gd name="f213" fmla="*/ 87 f169 1"/>
                  <a:gd name="f214" fmla="*/ 71 f170 1"/>
                  <a:gd name="f215" fmla="*/ 83 f169 1"/>
                  <a:gd name="f216" fmla="*/ 61 f170 1"/>
                  <a:gd name="f217" fmla="*/ 86 f169 1"/>
                  <a:gd name="f218" fmla="*/ 48 f170 1"/>
                  <a:gd name="f219" fmla="*/ 75 f169 1"/>
                  <a:gd name="f220" fmla="*/ 67 f169 1"/>
                  <a:gd name="f221" fmla="*/ 53 f170 1"/>
                  <a:gd name="f222" fmla="*/ 62 f169 1"/>
                  <a:gd name="f223" fmla="*/ 42 f170 1"/>
                  <a:gd name="f224" fmla="*/ 59 f169 1"/>
                  <a:gd name="f225" fmla="*/ 45 f170 1"/>
                  <a:gd name="f226" fmla="*/ 51 f169 1"/>
                  <a:gd name="f227" fmla="*/ 23 f170 1"/>
                  <a:gd name="f228" fmla="*/ 103 f169 1"/>
                  <a:gd name="f229" fmla="*/ 22 f170 1"/>
                  <a:gd name="f230" fmla="*/ 64 f170 1"/>
                  <a:gd name="f231" fmla="*/ 98 f169 1"/>
                  <a:gd name="f232" fmla="*/ 9 f170 1"/>
                  <a:gd name="f233" fmla="*/ 91 f169 1"/>
                  <a:gd name="f234" fmla="*/ 4 f170 1"/>
                  <a:gd name="f235" fmla="*/ 3 f170 1"/>
                  <a:gd name="f236" fmla="*/ 5 f170 1"/>
                  <a:gd name="f237" fmla="*/ 10 f170 1"/>
                  <a:gd name="f238" fmla="*/ 14 f170 1"/>
                  <a:gd name="f239" fmla="*/ 110 f169 1"/>
                  <a:gd name="f240" fmla="*/ 13 f170 1"/>
                  <a:gd name="f241" fmla="*/ 119 f169 1"/>
                  <a:gd name="f242" fmla="*/ 17 f170 1"/>
                  <a:gd name="f243" fmla="*/ 29 f170 1"/>
                  <a:gd name="f244" fmla="*/ 97 f169 1"/>
                  <a:gd name="f245" fmla="*/ 33 f170 1"/>
                  <a:gd name="f246" fmla="*/ 89 f169 1"/>
                  <a:gd name="f247" fmla="*/ 37 f170 1"/>
                  <a:gd name="f248" fmla="*/ 84 f169 1"/>
                  <a:gd name="f249" fmla="*/ 41 f170 1"/>
                  <a:gd name="f250" fmla="*/ 81 f169 1"/>
                  <a:gd name="f251" fmla="*/ 28 f170 1"/>
                  <a:gd name="f252" fmla="*/ 77 f169 1"/>
                  <a:gd name="f253" fmla="*/ 19 f170 1"/>
                  <a:gd name="f254" fmla="*/ 12 f170 1"/>
                  <a:gd name="f255" fmla="*/ 35 f170 1"/>
                  <a:gd name="f256" fmla="*/ 76 f169 1"/>
                  <a:gd name="f257" fmla="*/ 43 f170 1"/>
                  <a:gd name="f258" fmla="*/ 36 f170 1"/>
                  <a:gd name="f259" fmla="*/ 27 f170 1"/>
                  <a:gd name="f260" fmla="*/ 65 f169 1"/>
                  <a:gd name="f261" fmla="*/ 68 f169 1"/>
                  <a:gd name="f262" fmla="*/ 64 f169 1"/>
                  <a:gd name="f263" fmla="*/ 16 f170 1"/>
                  <a:gd name="f264" fmla="*/ 54 f169 1"/>
                  <a:gd name="f265" fmla="*/ 52 f169 1"/>
                  <a:gd name="f266" fmla="*/ 57 f169 1"/>
                  <a:gd name="f267" fmla="+- f171 0 f1"/>
                  <a:gd name="f268" fmla="*/ f174 1 176"/>
                  <a:gd name="f269" fmla="*/ f175 1 120"/>
                  <a:gd name="f270" fmla="*/ f176 1 176"/>
                  <a:gd name="f271" fmla="*/ f177 1 120"/>
                  <a:gd name="f272" fmla="*/ f178 1 176"/>
                  <a:gd name="f273" fmla="*/ f179 1 120"/>
                  <a:gd name="f274" fmla="*/ f180 1 176"/>
                  <a:gd name="f275" fmla="*/ f181 1 120"/>
                  <a:gd name="f276" fmla="*/ f182 1 176"/>
                  <a:gd name="f277" fmla="*/ f183 1 120"/>
                  <a:gd name="f278" fmla="*/ f184 1 176"/>
                  <a:gd name="f279" fmla="*/ f185 1 120"/>
                  <a:gd name="f280" fmla="*/ f186 1 176"/>
                  <a:gd name="f281" fmla="*/ f187 1 120"/>
                  <a:gd name="f282" fmla="*/ f188 1 176"/>
                  <a:gd name="f283" fmla="*/ f189 1 120"/>
                  <a:gd name="f284" fmla="*/ f190 1 176"/>
                  <a:gd name="f285" fmla="*/ f191 1 120"/>
                  <a:gd name="f286" fmla="*/ f192 1 176"/>
                  <a:gd name="f287" fmla="*/ f193 1 176"/>
                  <a:gd name="f288" fmla="*/ f194 1 120"/>
                  <a:gd name="f289" fmla="*/ f195 1 176"/>
                  <a:gd name="f290" fmla="*/ f196 1 176"/>
                  <a:gd name="f291" fmla="*/ f197 1 120"/>
                  <a:gd name="f292" fmla="*/ f198 1 176"/>
                  <a:gd name="f293" fmla="*/ f199 1 120"/>
                  <a:gd name="f294" fmla="*/ f200 1 176"/>
                  <a:gd name="f295" fmla="*/ f201 1 120"/>
                  <a:gd name="f296" fmla="*/ f202 1 176"/>
                  <a:gd name="f297" fmla="*/ f203 1 120"/>
                  <a:gd name="f298" fmla="*/ f204 1 176"/>
                  <a:gd name="f299" fmla="*/ f205 1 120"/>
                  <a:gd name="f300" fmla="*/ f206 1 176"/>
                  <a:gd name="f301" fmla="*/ f207 1 120"/>
                  <a:gd name="f302" fmla="*/ f208 1 176"/>
                  <a:gd name="f303" fmla="*/ f209 1 120"/>
                  <a:gd name="f304" fmla="*/ f210 1 176"/>
                  <a:gd name="f305" fmla="*/ f211 1 120"/>
                  <a:gd name="f306" fmla="*/ f212 1 176"/>
                  <a:gd name="f307" fmla="*/ f213 1 120"/>
                  <a:gd name="f308" fmla="*/ f214 1 176"/>
                  <a:gd name="f309" fmla="*/ f215 1 120"/>
                  <a:gd name="f310" fmla="*/ f216 1 176"/>
                  <a:gd name="f311" fmla="*/ f217 1 120"/>
                  <a:gd name="f312" fmla="*/ f218 1 176"/>
                  <a:gd name="f313" fmla="*/ f219 1 120"/>
                  <a:gd name="f314" fmla="*/ f220 1 120"/>
                  <a:gd name="f315" fmla="*/ f221 1 176"/>
                  <a:gd name="f316" fmla="*/ f222 1 120"/>
                  <a:gd name="f317" fmla="*/ f223 1 176"/>
                  <a:gd name="f318" fmla="*/ f224 1 120"/>
                  <a:gd name="f319" fmla="*/ f225 1 176"/>
                  <a:gd name="f320" fmla="*/ f226 1 120"/>
                  <a:gd name="f321" fmla="*/ f227 1 176"/>
                  <a:gd name="f322" fmla="*/ f228 1 120"/>
                  <a:gd name="f323" fmla="*/ f229 1 176"/>
                  <a:gd name="f324" fmla="*/ f230 1 176"/>
                  <a:gd name="f325" fmla="*/ f231 1 120"/>
                  <a:gd name="f326" fmla="*/ f232 1 176"/>
                  <a:gd name="f327" fmla="*/ f233 1 120"/>
                  <a:gd name="f328" fmla="*/ f234 1 176"/>
                  <a:gd name="f329" fmla="*/ f235 1 176"/>
                  <a:gd name="f330" fmla="*/ f236 1 176"/>
                  <a:gd name="f331" fmla="*/ f237 1 176"/>
                  <a:gd name="f332" fmla="*/ f238 1 176"/>
                  <a:gd name="f333" fmla="*/ f239 1 120"/>
                  <a:gd name="f334" fmla="*/ f240 1 176"/>
                  <a:gd name="f335" fmla="*/ f241 1 120"/>
                  <a:gd name="f336" fmla="*/ f242 1 176"/>
                  <a:gd name="f337" fmla="*/ f243 1 176"/>
                  <a:gd name="f338" fmla="*/ f244 1 120"/>
                  <a:gd name="f339" fmla="*/ f245 1 176"/>
                  <a:gd name="f340" fmla="*/ f246 1 120"/>
                  <a:gd name="f341" fmla="*/ f247 1 176"/>
                  <a:gd name="f342" fmla="*/ f248 1 120"/>
                  <a:gd name="f343" fmla="*/ f249 1 176"/>
                  <a:gd name="f344" fmla="*/ f250 1 120"/>
                  <a:gd name="f345" fmla="*/ f251 1 176"/>
                  <a:gd name="f346" fmla="*/ f252 1 120"/>
                  <a:gd name="f347" fmla="*/ f253 1 176"/>
                  <a:gd name="f348" fmla="*/ f254 1 176"/>
                  <a:gd name="f349" fmla="*/ f255 1 176"/>
                  <a:gd name="f350" fmla="*/ f256 1 120"/>
                  <a:gd name="f351" fmla="*/ f257 1 176"/>
                  <a:gd name="f352" fmla="*/ f258 1 176"/>
                  <a:gd name="f353" fmla="*/ f259 1 176"/>
                  <a:gd name="f354" fmla="*/ f260 1 120"/>
                  <a:gd name="f355" fmla="*/ f261 1 120"/>
                  <a:gd name="f356" fmla="*/ f262 1 120"/>
                  <a:gd name="f357" fmla="*/ f263 1 176"/>
                  <a:gd name="f358" fmla="*/ f264 1 120"/>
                  <a:gd name="f359" fmla="*/ f265 1 120"/>
                  <a:gd name="f360" fmla="*/ f266 1 120"/>
                  <a:gd name="f361" fmla="*/ 0 1 f172"/>
                  <a:gd name="f362" fmla="*/ f166 1 f172"/>
                  <a:gd name="f363" fmla="*/ 0 1 f173"/>
                  <a:gd name="f364" fmla="*/ f167 1 f173"/>
                  <a:gd name="f365" fmla="*/ f268 1 f172"/>
                  <a:gd name="f366" fmla="*/ f269 1 f173"/>
                  <a:gd name="f367" fmla="*/ f270 1 f172"/>
                  <a:gd name="f368" fmla="*/ f271 1 f173"/>
                  <a:gd name="f369" fmla="*/ f272 1 f172"/>
                  <a:gd name="f370" fmla="*/ f273 1 f173"/>
                  <a:gd name="f371" fmla="*/ f274 1 f172"/>
                  <a:gd name="f372" fmla="*/ f275 1 f173"/>
                  <a:gd name="f373" fmla="*/ f276 1 f172"/>
                  <a:gd name="f374" fmla="*/ f277 1 f173"/>
                  <a:gd name="f375" fmla="*/ f278 1 f172"/>
                  <a:gd name="f376" fmla="*/ f279 1 f173"/>
                  <a:gd name="f377" fmla="*/ f280 1 f172"/>
                  <a:gd name="f378" fmla="*/ f281 1 f173"/>
                  <a:gd name="f379" fmla="*/ f282 1 f172"/>
                  <a:gd name="f380" fmla="*/ f283 1 f173"/>
                  <a:gd name="f381" fmla="*/ f284 1 f172"/>
                  <a:gd name="f382" fmla="*/ f285 1 f173"/>
                  <a:gd name="f383" fmla="*/ f286 1 f172"/>
                  <a:gd name="f384" fmla="*/ f287 1 f172"/>
                  <a:gd name="f385" fmla="*/ f288 1 f173"/>
                  <a:gd name="f386" fmla="*/ f289 1 f172"/>
                  <a:gd name="f387" fmla="*/ f290 1 f172"/>
                  <a:gd name="f388" fmla="*/ f291 1 f173"/>
                  <a:gd name="f389" fmla="*/ f292 1 f172"/>
                  <a:gd name="f390" fmla="*/ f293 1 f173"/>
                  <a:gd name="f391" fmla="*/ f294 1 f172"/>
                  <a:gd name="f392" fmla="*/ f295 1 f173"/>
                  <a:gd name="f393" fmla="*/ f296 1 f172"/>
                  <a:gd name="f394" fmla="*/ f297 1 f173"/>
                  <a:gd name="f395" fmla="*/ f298 1 f172"/>
                  <a:gd name="f396" fmla="*/ f299 1 f173"/>
                  <a:gd name="f397" fmla="*/ f300 1 f172"/>
                  <a:gd name="f398" fmla="*/ f301 1 f173"/>
                  <a:gd name="f399" fmla="*/ f302 1 f172"/>
                  <a:gd name="f400" fmla="*/ f303 1 f173"/>
                  <a:gd name="f401" fmla="*/ f304 1 f172"/>
                  <a:gd name="f402" fmla="*/ f305 1 f173"/>
                  <a:gd name="f403" fmla="*/ f306 1 f172"/>
                  <a:gd name="f404" fmla="*/ f307 1 f173"/>
                  <a:gd name="f405" fmla="*/ f308 1 f172"/>
                  <a:gd name="f406" fmla="*/ f309 1 f173"/>
                  <a:gd name="f407" fmla="*/ f310 1 f172"/>
                  <a:gd name="f408" fmla="*/ f311 1 f173"/>
                  <a:gd name="f409" fmla="*/ f312 1 f172"/>
                  <a:gd name="f410" fmla="*/ f313 1 f173"/>
                  <a:gd name="f411" fmla="*/ f314 1 f173"/>
                  <a:gd name="f412" fmla="*/ f315 1 f172"/>
                  <a:gd name="f413" fmla="*/ f316 1 f173"/>
                  <a:gd name="f414" fmla="*/ f317 1 f172"/>
                  <a:gd name="f415" fmla="*/ f318 1 f173"/>
                  <a:gd name="f416" fmla="*/ f319 1 f172"/>
                  <a:gd name="f417" fmla="*/ f320 1 f173"/>
                  <a:gd name="f418" fmla="*/ f321 1 f172"/>
                  <a:gd name="f419" fmla="*/ f322 1 f173"/>
                  <a:gd name="f420" fmla="*/ f323 1 f172"/>
                  <a:gd name="f421" fmla="*/ f324 1 f172"/>
                  <a:gd name="f422" fmla="*/ f325 1 f173"/>
                  <a:gd name="f423" fmla="*/ f326 1 f172"/>
                  <a:gd name="f424" fmla="*/ f327 1 f173"/>
                  <a:gd name="f425" fmla="*/ f328 1 f172"/>
                  <a:gd name="f426" fmla="*/ f329 1 f172"/>
                  <a:gd name="f427" fmla="*/ f330 1 f172"/>
                  <a:gd name="f428" fmla="*/ f331 1 f172"/>
                  <a:gd name="f429" fmla="*/ f332 1 f172"/>
                  <a:gd name="f430" fmla="*/ f333 1 f173"/>
                  <a:gd name="f431" fmla="*/ f334 1 f172"/>
                  <a:gd name="f432" fmla="*/ f335 1 f173"/>
                  <a:gd name="f433" fmla="*/ f336 1 f172"/>
                  <a:gd name="f434" fmla="*/ f337 1 f172"/>
                  <a:gd name="f435" fmla="*/ f338 1 f173"/>
                  <a:gd name="f436" fmla="*/ f339 1 f172"/>
                  <a:gd name="f437" fmla="*/ f340 1 f173"/>
                  <a:gd name="f438" fmla="*/ f341 1 f172"/>
                  <a:gd name="f439" fmla="*/ f342 1 f173"/>
                  <a:gd name="f440" fmla="*/ f343 1 f172"/>
                  <a:gd name="f441" fmla="*/ f344 1 f173"/>
                  <a:gd name="f442" fmla="*/ f345 1 f172"/>
                  <a:gd name="f443" fmla="*/ f346 1 f173"/>
                  <a:gd name="f444" fmla="*/ f347 1 f172"/>
                  <a:gd name="f445" fmla="*/ f348 1 f172"/>
                  <a:gd name="f446" fmla="*/ f349 1 f172"/>
                  <a:gd name="f447" fmla="*/ f350 1 f173"/>
                  <a:gd name="f448" fmla="*/ f351 1 f172"/>
                  <a:gd name="f449" fmla="*/ f352 1 f172"/>
                  <a:gd name="f450" fmla="*/ f353 1 f172"/>
                  <a:gd name="f451" fmla="*/ f354 1 f173"/>
                  <a:gd name="f452" fmla="*/ f355 1 f173"/>
                  <a:gd name="f453" fmla="*/ f356 1 f173"/>
                  <a:gd name="f454" fmla="*/ f357 1 f172"/>
                  <a:gd name="f455" fmla="*/ f358 1 f173"/>
                  <a:gd name="f456" fmla="*/ f359 1 f173"/>
                  <a:gd name="f457" fmla="*/ f360 1 f173"/>
                  <a:gd name="f458" fmla="*/ f361 f163 1"/>
                  <a:gd name="f459" fmla="*/ f362 f163 1"/>
                  <a:gd name="f460" fmla="*/ f364 f164 1"/>
                  <a:gd name="f461" fmla="*/ f363 f164 1"/>
                  <a:gd name="f462" fmla="*/ f365 f163 1"/>
                  <a:gd name="f463" fmla="*/ f366 f164 1"/>
                  <a:gd name="f464" fmla="*/ f367 f163 1"/>
                  <a:gd name="f465" fmla="*/ f368 f164 1"/>
                  <a:gd name="f466" fmla="*/ f369 f163 1"/>
                  <a:gd name="f467" fmla="*/ f370 f164 1"/>
                  <a:gd name="f468" fmla="*/ f371 f163 1"/>
                  <a:gd name="f469" fmla="*/ f372 f164 1"/>
                  <a:gd name="f470" fmla="*/ f373 f163 1"/>
                  <a:gd name="f471" fmla="*/ f374 f164 1"/>
                  <a:gd name="f472" fmla="*/ f375 f163 1"/>
                  <a:gd name="f473" fmla="*/ f376 f164 1"/>
                  <a:gd name="f474" fmla="*/ f377 f163 1"/>
                  <a:gd name="f475" fmla="*/ f378 f164 1"/>
                  <a:gd name="f476" fmla="*/ f379 f163 1"/>
                  <a:gd name="f477" fmla="*/ f380 f164 1"/>
                  <a:gd name="f478" fmla="*/ f381 f163 1"/>
                  <a:gd name="f479" fmla="*/ f382 f164 1"/>
                  <a:gd name="f480" fmla="*/ f383 f163 1"/>
                  <a:gd name="f481" fmla="*/ f384 f163 1"/>
                  <a:gd name="f482" fmla="*/ f385 f164 1"/>
                  <a:gd name="f483" fmla="*/ f386 f163 1"/>
                  <a:gd name="f484" fmla="*/ f387 f163 1"/>
                  <a:gd name="f485" fmla="*/ f388 f164 1"/>
                  <a:gd name="f486" fmla="*/ f389 f163 1"/>
                  <a:gd name="f487" fmla="*/ f390 f164 1"/>
                  <a:gd name="f488" fmla="*/ f391 f163 1"/>
                  <a:gd name="f489" fmla="*/ f392 f164 1"/>
                  <a:gd name="f490" fmla="*/ f393 f163 1"/>
                  <a:gd name="f491" fmla="*/ f394 f164 1"/>
                  <a:gd name="f492" fmla="*/ f395 f163 1"/>
                  <a:gd name="f493" fmla="*/ f396 f164 1"/>
                  <a:gd name="f494" fmla="*/ f397 f163 1"/>
                  <a:gd name="f495" fmla="*/ f398 f164 1"/>
                  <a:gd name="f496" fmla="*/ f399 f163 1"/>
                  <a:gd name="f497" fmla="*/ f400 f164 1"/>
                  <a:gd name="f498" fmla="*/ f401 f163 1"/>
                  <a:gd name="f499" fmla="*/ f402 f164 1"/>
                  <a:gd name="f500" fmla="*/ f403 f163 1"/>
                  <a:gd name="f501" fmla="*/ f404 f164 1"/>
                  <a:gd name="f502" fmla="*/ f405 f163 1"/>
                  <a:gd name="f503" fmla="*/ f406 f164 1"/>
                  <a:gd name="f504" fmla="*/ f407 f163 1"/>
                  <a:gd name="f505" fmla="*/ f408 f164 1"/>
                  <a:gd name="f506" fmla="*/ f409 f163 1"/>
                  <a:gd name="f507" fmla="*/ f410 f164 1"/>
                  <a:gd name="f508" fmla="*/ f411 f164 1"/>
                  <a:gd name="f509" fmla="*/ f412 f163 1"/>
                  <a:gd name="f510" fmla="*/ f413 f164 1"/>
                  <a:gd name="f511" fmla="*/ f414 f163 1"/>
                  <a:gd name="f512" fmla="*/ f415 f164 1"/>
                  <a:gd name="f513" fmla="*/ f416 f163 1"/>
                  <a:gd name="f514" fmla="*/ f417 f164 1"/>
                  <a:gd name="f515" fmla="*/ f418 f163 1"/>
                  <a:gd name="f516" fmla="*/ f419 f164 1"/>
                  <a:gd name="f517" fmla="*/ f420 f163 1"/>
                  <a:gd name="f518" fmla="*/ f421 f163 1"/>
                  <a:gd name="f519" fmla="*/ f422 f164 1"/>
                  <a:gd name="f520" fmla="*/ f423 f163 1"/>
                  <a:gd name="f521" fmla="*/ f424 f164 1"/>
                  <a:gd name="f522" fmla="*/ f425 f163 1"/>
                  <a:gd name="f523" fmla="*/ f426 f163 1"/>
                  <a:gd name="f524" fmla="*/ f427 f163 1"/>
                  <a:gd name="f525" fmla="*/ f428 f163 1"/>
                  <a:gd name="f526" fmla="*/ f429 f163 1"/>
                  <a:gd name="f527" fmla="*/ f430 f164 1"/>
                  <a:gd name="f528" fmla="*/ f431 f163 1"/>
                  <a:gd name="f529" fmla="*/ f432 f164 1"/>
                  <a:gd name="f530" fmla="*/ f433 f163 1"/>
                  <a:gd name="f531" fmla="*/ f434 f163 1"/>
                  <a:gd name="f532" fmla="*/ f435 f164 1"/>
                  <a:gd name="f533" fmla="*/ f436 f163 1"/>
                  <a:gd name="f534" fmla="*/ f437 f164 1"/>
                  <a:gd name="f535" fmla="*/ f438 f163 1"/>
                  <a:gd name="f536" fmla="*/ f439 f164 1"/>
                  <a:gd name="f537" fmla="*/ f440 f163 1"/>
                  <a:gd name="f538" fmla="*/ f441 f164 1"/>
                  <a:gd name="f539" fmla="*/ f442 f163 1"/>
                  <a:gd name="f540" fmla="*/ f443 f164 1"/>
                  <a:gd name="f541" fmla="*/ f444 f163 1"/>
                  <a:gd name="f542" fmla="*/ f445 f163 1"/>
                  <a:gd name="f543" fmla="*/ f446 f163 1"/>
                  <a:gd name="f544" fmla="*/ f447 f164 1"/>
                  <a:gd name="f545" fmla="*/ f448 f163 1"/>
                  <a:gd name="f546" fmla="*/ f449 f163 1"/>
                  <a:gd name="f547" fmla="*/ f450 f163 1"/>
                  <a:gd name="f548" fmla="*/ f451 f164 1"/>
                  <a:gd name="f549" fmla="*/ f452 f164 1"/>
                  <a:gd name="f550" fmla="*/ f453 f164 1"/>
                  <a:gd name="f551" fmla="*/ f454 f163 1"/>
                  <a:gd name="f552" fmla="*/ f455 f164 1"/>
                  <a:gd name="f553" fmla="*/ f456 f164 1"/>
                  <a:gd name="f554" fmla="*/ f457 f164 1"/>
                </a:gdLst>
                <a:ahLst/>
                <a:cxnLst>
                  <a:cxn ang="3cd4">
                    <a:pos x="hc" y="t"/>
                  </a:cxn>
                  <a:cxn ang="0">
                    <a:pos x="r" y="vc"/>
                  </a:cxn>
                  <a:cxn ang="cd4">
                    <a:pos x="hc" y="b"/>
                  </a:cxn>
                  <a:cxn ang="cd2">
                    <a:pos x="l" y="vc"/>
                  </a:cxn>
                  <a:cxn ang="f267">
                    <a:pos x="f462" y="f463"/>
                  </a:cxn>
                  <a:cxn ang="f267">
                    <a:pos x="f464" y="f465"/>
                  </a:cxn>
                  <a:cxn ang="f267">
                    <a:pos x="f466" y="f467"/>
                  </a:cxn>
                  <a:cxn ang="f267">
                    <a:pos x="f468" y="f469"/>
                  </a:cxn>
                  <a:cxn ang="f267">
                    <a:pos x="f470" y="f471"/>
                  </a:cxn>
                  <a:cxn ang="f267">
                    <a:pos x="f472" y="f473"/>
                  </a:cxn>
                  <a:cxn ang="f267">
                    <a:pos x="f474" y="f475"/>
                  </a:cxn>
                  <a:cxn ang="f267">
                    <a:pos x="f476" y="f477"/>
                  </a:cxn>
                  <a:cxn ang="f267">
                    <a:pos x="f478" y="f479"/>
                  </a:cxn>
                  <a:cxn ang="f267">
                    <a:pos x="f480" y="f477"/>
                  </a:cxn>
                  <a:cxn ang="f267">
                    <a:pos x="f481" y="f482"/>
                  </a:cxn>
                  <a:cxn ang="f267">
                    <a:pos x="f483" y="f473"/>
                  </a:cxn>
                  <a:cxn ang="f267">
                    <a:pos x="f484" y="f485"/>
                  </a:cxn>
                  <a:cxn ang="f267">
                    <a:pos x="f486" y="f487"/>
                  </a:cxn>
                  <a:cxn ang="f267">
                    <a:pos x="f488" y="f489"/>
                  </a:cxn>
                  <a:cxn ang="f267">
                    <a:pos x="f490" y="f491"/>
                  </a:cxn>
                  <a:cxn ang="f267">
                    <a:pos x="f492" y="f493"/>
                  </a:cxn>
                  <a:cxn ang="f267">
                    <a:pos x="f494" y="f495"/>
                  </a:cxn>
                  <a:cxn ang="f267">
                    <a:pos x="f496" y="f497"/>
                  </a:cxn>
                  <a:cxn ang="f267">
                    <a:pos x="f498" y="f499"/>
                  </a:cxn>
                  <a:cxn ang="f267">
                    <a:pos x="f500" y="f501"/>
                  </a:cxn>
                  <a:cxn ang="f267">
                    <a:pos x="f502" y="f503"/>
                  </a:cxn>
                  <a:cxn ang="f267">
                    <a:pos x="f504" y="f505"/>
                  </a:cxn>
                  <a:cxn ang="f267">
                    <a:pos x="f506" y="f507"/>
                  </a:cxn>
                  <a:cxn ang="f267">
                    <a:pos x="f506" y="f508"/>
                  </a:cxn>
                  <a:cxn ang="f267">
                    <a:pos x="f509" y="f510"/>
                  </a:cxn>
                  <a:cxn ang="f267">
                    <a:pos x="f511" y="f512"/>
                  </a:cxn>
                  <a:cxn ang="f267">
                    <a:pos x="f513" y="f514"/>
                  </a:cxn>
                  <a:cxn ang="f267">
                    <a:pos x="f515" y="f516"/>
                  </a:cxn>
                  <a:cxn ang="f267">
                    <a:pos x="f517" y="f491"/>
                  </a:cxn>
                  <a:cxn ang="f267">
                    <a:pos x="f518" y="f519"/>
                  </a:cxn>
                  <a:cxn ang="f267">
                    <a:pos x="f520" y="f521"/>
                  </a:cxn>
                  <a:cxn ang="f267">
                    <a:pos x="f522" y="f501"/>
                  </a:cxn>
                  <a:cxn ang="f267">
                    <a:pos x="f523" y="f521"/>
                  </a:cxn>
                  <a:cxn ang="f267">
                    <a:pos x="f524" y="f519"/>
                  </a:cxn>
                  <a:cxn ang="f267">
                    <a:pos x="f525" y="f516"/>
                  </a:cxn>
                  <a:cxn ang="f267">
                    <a:pos x="f526" y="f527"/>
                  </a:cxn>
                  <a:cxn ang="f267">
                    <a:pos x="f528" y="f529"/>
                  </a:cxn>
                  <a:cxn ang="f267">
                    <a:pos x="f530" y="f493"/>
                  </a:cxn>
                  <a:cxn ang="f267">
                    <a:pos x="f515" y="f495"/>
                  </a:cxn>
                  <a:cxn ang="f267">
                    <a:pos x="f531" y="f532"/>
                  </a:cxn>
                  <a:cxn ang="f267">
                    <a:pos x="f533" y="f534"/>
                  </a:cxn>
                  <a:cxn ang="f267">
                    <a:pos x="f535" y="f536"/>
                  </a:cxn>
                  <a:cxn ang="f267">
                    <a:pos x="f537" y="f538"/>
                  </a:cxn>
                  <a:cxn ang="f267">
                    <a:pos x="f539" y="f540"/>
                  </a:cxn>
                  <a:cxn ang="f267">
                    <a:pos x="f541" y="f538"/>
                  </a:cxn>
                  <a:cxn ang="f267">
                    <a:pos x="f542" y="f505"/>
                  </a:cxn>
                  <a:cxn ang="f267">
                    <a:pos x="f543" y="f544"/>
                  </a:cxn>
                  <a:cxn ang="f267">
                    <a:pos x="f545" y="f544"/>
                  </a:cxn>
                  <a:cxn ang="f267">
                    <a:pos x="f546" y="f507"/>
                  </a:cxn>
                  <a:cxn ang="f267">
                    <a:pos x="f547" y="f512"/>
                  </a:cxn>
                  <a:cxn ang="f267">
                    <a:pos x="f547" y="f548"/>
                  </a:cxn>
                  <a:cxn ang="f267">
                    <a:pos x="f517" y="f485"/>
                  </a:cxn>
                  <a:cxn ang="f267">
                    <a:pos x="f526" y="f549"/>
                  </a:cxn>
                  <a:cxn ang="f267">
                    <a:pos x="f523" y="f550"/>
                  </a:cxn>
                  <a:cxn ang="f267">
                    <a:pos x="f551" y="f552"/>
                  </a:cxn>
                  <a:cxn ang="f267">
                    <a:pos x="f546" y="f553"/>
                  </a:cxn>
                  <a:cxn ang="f267">
                    <a:pos x="f533" y="f554"/>
                  </a:cxn>
                  <a:cxn ang="f267">
                    <a:pos x="f546" y="f553"/>
                  </a:cxn>
                </a:cxnLst>
                <a:rect l="f458" t="f461" r="f459" b="f460"/>
                <a:pathLst>
                  <a:path w="176" h="120">
                    <a:moveTo>
                      <a:pt x="f8" y="f9"/>
                    </a:moveTo>
                    <a:cubicBezTo>
                      <a:pt x="f10" y="f11"/>
                      <a:pt x="f10" y="f11"/>
                      <a:pt x="f10" y="f11"/>
                    </a:cubicBezTo>
                    <a:cubicBezTo>
                      <a:pt x="f12" y="f13"/>
                      <a:pt x="f12" y="f13"/>
                      <a:pt x="f12" y="f13"/>
                    </a:cubicBezTo>
                    <a:cubicBezTo>
                      <a:pt x="f12" y="f14"/>
                      <a:pt x="f12" y="f14"/>
                      <a:pt x="f12" y="f14"/>
                    </a:cubicBezTo>
                    <a:cubicBezTo>
                      <a:pt x="f8" y="f14"/>
                      <a:pt x="f8" y="f14"/>
                      <a:pt x="f8" y="f14"/>
                    </a:cubicBezTo>
                    <a:cubicBezTo>
                      <a:pt x="f15" y="f16"/>
                      <a:pt x="f15" y="f16"/>
                      <a:pt x="f15" y="f16"/>
                    </a:cubicBezTo>
                    <a:cubicBezTo>
                      <a:pt x="f15" y="f16"/>
                      <a:pt x="f8" y="f12"/>
                      <a:pt x="f10" y="f12"/>
                    </a:cubicBezTo>
                    <a:cubicBezTo>
                      <a:pt x="f10" y="f10"/>
                      <a:pt x="f17" y="f10"/>
                      <a:pt x="f17" y="f10"/>
                    </a:cubicBezTo>
                    <a:cubicBezTo>
                      <a:pt x="f14" y="f15"/>
                      <a:pt x="f14" y="f15"/>
                      <a:pt x="f14" y="f15"/>
                    </a:cubicBezTo>
                    <a:cubicBezTo>
                      <a:pt x="f14" y="f15"/>
                      <a:pt x="f18" y="f19"/>
                      <a:pt x="f20" y="f19"/>
                    </a:cubicBezTo>
                    <a:cubicBezTo>
                      <a:pt x="f21" y="f19"/>
                      <a:pt x="f22" y="f19"/>
                      <a:pt x="f11" y="f19"/>
                    </a:cubicBezTo>
                    <a:cubicBezTo>
                      <a:pt x="f23" y="f19"/>
                      <a:pt x="f9" y="f24"/>
                      <a:pt x="f9" y="f24"/>
                    </a:cubicBezTo>
                    <a:cubicBezTo>
                      <a:pt x="f25" y="f24"/>
                      <a:pt x="f26" y="f19"/>
                      <a:pt x="f25" y="f24"/>
                    </a:cubicBezTo>
                    <a:cubicBezTo>
                      <a:pt x="f25" y="f24"/>
                      <a:pt x="f25" y="f27"/>
                      <a:pt x="f28" y="f29"/>
                    </a:cubicBezTo>
                    <a:cubicBezTo>
                      <a:pt x="f9" y="f30"/>
                      <a:pt x="f22" y="f31"/>
                      <a:pt x="f23" y="f32"/>
                    </a:cubicBezTo>
                    <a:cubicBezTo>
                      <a:pt x="f9" y="f33"/>
                      <a:pt x="f28" y="f33"/>
                      <a:pt x="f25" y="f32"/>
                    </a:cubicBezTo>
                    <a:cubicBezTo>
                      <a:pt x="f26" y="f32"/>
                      <a:pt x="f34" y="f35"/>
                      <a:pt x="f34" y="f35"/>
                    </a:cubicBezTo>
                    <a:cubicBezTo>
                      <a:pt x="f34" y="f36"/>
                      <a:pt x="f34" y="f36"/>
                      <a:pt x="f34" y="f36"/>
                    </a:cubicBezTo>
                    <a:cubicBezTo>
                      <a:pt x="f34" y="f36"/>
                      <a:pt x="f37" y="f36"/>
                      <a:pt x="f38" y="f39"/>
                    </a:cubicBezTo>
                    <a:cubicBezTo>
                      <a:pt x="f38" y="f40"/>
                      <a:pt x="f37" y="f41"/>
                      <a:pt x="f37" y="f41"/>
                    </a:cubicBezTo>
                    <a:cubicBezTo>
                      <a:pt x="f37" y="f41"/>
                      <a:pt x="f37" y="f41"/>
                      <a:pt x="f42" y="f41"/>
                    </a:cubicBezTo>
                    <a:cubicBezTo>
                      <a:pt x="f43" y="f44"/>
                      <a:pt x="f45" y="f44"/>
                      <a:pt x="f46" y="f44"/>
                    </a:cubicBezTo>
                    <a:cubicBezTo>
                      <a:pt x="f47" y="f44"/>
                      <a:pt x="f48" y="f44"/>
                      <a:pt x="f48" y="f44"/>
                    </a:cubicBezTo>
                    <a:cubicBezTo>
                      <a:pt x="f48" y="f44"/>
                      <a:pt x="f49" y="f50"/>
                      <a:pt x="f51" y="f52"/>
                    </a:cubicBezTo>
                    <a:cubicBezTo>
                      <a:pt x="f51" y="f53"/>
                      <a:pt x="f54" y="f55"/>
                      <a:pt x="f54" y="f55"/>
                    </a:cubicBezTo>
                    <a:cubicBezTo>
                      <a:pt x="f54" y="f55"/>
                      <a:pt x="f48" y="f56"/>
                      <a:pt x="f48" y="f57"/>
                    </a:cubicBezTo>
                    <a:cubicBezTo>
                      <a:pt x="f48" y="f55"/>
                      <a:pt x="f58" y="f53"/>
                      <a:pt x="f58" y="f53"/>
                    </a:cubicBezTo>
                    <a:cubicBezTo>
                      <a:pt x="f59" y="f55"/>
                      <a:pt x="f59" y="f55"/>
                      <a:pt x="f59" y="f55"/>
                    </a:cubicBezTo>
                    <a:cubicBezTo>
                      <a:pt x="f60" y="f61"/>
                      <a:pt x="f60" y="f61"/>
                      <a:pt x="f60" y="f61"/>
                    </a:cubicBezTo>
                    <a:cubicBezTo>
                      <a:pt x="f62" y="f57"/>
                      <a:pt x="f62" y="f57"/>
                      <a:pt x="f62" y="f57"/>
                    </a:cubicBezTo>
                    <a:cubicBezTo>
                      <a:pt x="f62" y="f57"/>
                      <a:pt x="f63" y="f57"/>
                      <a:pt x="f64" y="f57"/>
                    </a:cubicBezTo>
                    <a:cubicBezTo>
                      <a:pt x="f65" y="f57"/>
                      <a:pt x="f66" y="f56"/>
                      <a:pt x="f66" y="f56"/>
                    </a:cubicBezTo>
                    <a:cubicBezTo>
                      <a:pt x="f67" y="f68"/>
                      <a:pt x="f67" y="f68"/>
                      <a:pt x="f67" y="f68"/>
                    </a:cubicBezTo>
                    <a:cubicBezTo>
                      <a:pt x="f65" y="f69"/>
                      <a:pt x="f65" y="f69"/>
                      <a:pt x="f65" y="f69"/>
                    </a:cubicBezTo>
                    <a:cubicBezTo>
                      <a:pt x="f65" y="f69"/>
                      <a:pt x="f70" y="f71"/>
                      <a:pt x="f70" y="f72"/>
                    </a:cubicBezTo>
                    <a:cubicBezTo>
                      <a:pt x="f66" y="f73"/>
                      <a:pt x="f66" y="f74"/>
                      <a:pt x="f67" y="f74"/>
                    </a:cubicBezTo>
                    <a:cubicBezTo>
                      <a:pt x="f75" y="f74"/>
                      <a:pt x="f76" y="f77"/>
                      <a:pt x="f78" y="f74"/>
                    </a:cubicBezTo>
                    <a:cubicBezTo>
                      <a:pt x="f78" y="f69"/>
                      <a:pt x="f78" y="f71"/>
                      <a:pt x="f78" y="f71"/>
                    </a:cubicBezTo>
                    <a:cubicBezTo>
                      <a:pt x="f78" y="f71"/>
                      <a:pt x="f76" y="f79"/>
                      <a:pt x="f78" y="f79"/>
                    </a:cubicBezTo>
                    <a:cubicBezTo>
                      <a:pt x="f80" y="f71"/>
                      <a:pt x="f81" y="f73"/>
                      <a:pt x="f81" y="f73"/>
                    </a:cubicBezTo>
                    <a:cubicBezTo>
                      <a:pt x="f82" y="f73"/>
                      <a:pt x="f82" y="f73"/>
                      <a:pt x="f82" y="f73"/>
                    </a:cubicBezTo>
                    <a:cubicBezTo>
                      <a:pt x="f83" y="f79"/>
                      <a:pt x="f83" y="f79"/>
                      <a:pt x="f83" y="f79"/>
                    </a:cubicBezTo>
                    <a:cubicBezTo>
                      <a:pt x="f84" y="f72"/>
                      <a:pt x="f84" y="f72"/>
                      <a:pt x="f84" y="f72"/>
                    </a:cubicBezTo>
                    <a:cubicBezTo>
                      <a:pt x="f84" y="f72"/>
                      <a:pt x="f85" y="f71"/>
                      <a:pt x="f86" y="f71"/>
                    </a:cubicBezTo>
                    <a:cubicBezTo>
                      <a:pt x="f87" y="f71"/>
                      <a:pt x="f87" y="f79"/>
                      <a:pt x="f88" y="f79"/>
                    </a:cubicBezTo>
                    <a:cubicBezTo>
                      <a:pt x="f89" y="f79"/>
                      <a:pt x="f90" y="f71"/>
                      <a:pt x="f90" y="f71"/>
                    </a:cubicBezTo>
                    <a:cubicBezTo>
                      <a:pt x="f91" y="f72"/>
                      <a:pt x="f91" y="f72"/>
                      <a:pt x="f91" y="f72"/>
                    </a:cubicBezTo>
                    <a:cubicBezTo>
                      <a:pt x="f92" y="f93"/>
                      <a:pt x="f92" y="f93"/>
                      <a:pt x="f92" y="f93"/>
                    </a:cubicBezTo>
                    <a:cubicBezTo>
                      <a:pt x="f94" y="f71"/>
                      <a:pt x="f94" y="f71"/>
                      <a:pt x="f94" y="f71"/>
                    </a:cubicBezTo>
                    <a:cubicBezTo>
                      <a:pt x="f95" y="f73"/>
                      <a:pt x="f95" y="f73"/>
                      <a:pt x="f95" y="f73"/>
                    </a:cubicBezTo>
                    <a:cubicBezTo>
                      <a:pt x="f96" y="f73"/>
                      <a:pt x="f96" y="f73"/>
                      <a:pt x="f96" y="f73"/>
                    </a:cubicBezTo>
                    <a:cubicBezTo>
                      <a:pt x="f96" y="f73"/>
                      <a:pt x="f97" y="f71"/>
                      <a:pt x="f98" y="f71"/>
                    </a:cubicBezTo>
                    <a:cubicBezTo>
                      <a:pt x="f99" y="f79"/>
                      <a:pt x="f100" y="f79"/>
                      <a:pt x="f100" y="f79"/>
                    </a:cubicBezTo>
                    <a:cubicBezTo>
                      <a:pt x="f100" y="f79"/>
                      <a:pt x="f101" y="f79"/>
                      <a:pt x="f102" y="f79"/>
                    </a:cubicBezTo>
                    <a:cubicBezTo>
                      <a:pt x="f103" y="f93"/>
                      <a:pt x="f104" y="f93"/>
                      <a:pt x="f104" y="f93"/>
                    </a:cubicBezTo>
                    <a:cubicBezTo>
                      <a:pt x="f105" y="f5"/>
                      <a:pt x="f105" y="f5"/>
                      <a:pt x="f105" y="f5"/>
                    </a:cubicBezTo>
                    <a:cubicBezTo>
                      <a:pt x="f106" y="f107"/>
                      <a:pt x="f106" y="f107"/>
                      <a:pt x="f106" y="f107"/>
                    </a:cubicBezTo>
                    <a:cubicBezTo>
                      <a:pt x="f106" y="f79"/>
                      <a:pt x="f106" y="f79"/>
                      <a:pt x="f106" y="f79"/>
                    </a:cubicBezTo>
                    <a:cubicBezTo>
                      <a:pt x="f105" y="f69"/>
                      <a:pt x="f105" y="f69"/>
                      <a:pt x="f105" y="f69"/>
                    </a:cubicBezTo>
                    <a:cubicBezTo>
                      <a:pt x="f105" y="f57"/>
                      <a:pt x="f105" y="f57"/>
                      <a:pt x="f105" y="f57"/>
                    </a:cubicBezTo>
                    <a:cubicBezTo>
                      <a:pt x="f108" y="f40"/>
                      <a:pt x="f109" y="f31"/>
                      <a:pt x="f110" y="f19"/>
                    </a:cubicBezTo>
                    <a:cubicBezTo>
                      <a:pt x="f111" y="f8"/>
                      <a:pt x="f103" y="f10"/>
                      <a:pt x="f110" y="f14"/>
                    </a:cubicBezTo>
                    <a:cubicBezTo>
                      <a:pt x="f104" y="f21"/>
                      <a:pt x="f104" y="f25"/>
                      <a:pt x="f112" y="f113"/>
                    </a:cubicBezTo>
                    <a:cubicBezTo>
                      <a:pt x="f114" y="f38"/>
                      <a:pt x="f112" y="f43"/>
                      <a:pt x="f115" y="f47"/>
                    </a:cubicBezTo>
                    <a:cubicBezTo>
                      <a:pt x="f115" y="f47"/>
                      <a:pt x="f115" y="f116"/>
                      <a:pt x="f106" y="f48"/>
                    </a:cubicBezTo>
                    <a:cubicBezTo>
                      <a:pt x="f117" y="f49"/>
                      <a:pt x="f117" y="f51"/>
                      <a:pt x="f118" y="f49"/>
                    </a:cubicBezTo>
                    <a:cubicBezTo>
                      <a:pt x="f118" y="f49"/>
                      <a:pt x="f119" y="f58"/>
                      <a:pt x="f120" y="f121"/>
                    </a:cubicBezTo>
                    <a:cubicBezTo>
                      <a:pt x="f122" y="f59"/>
                      <a:pt x="f122" y="f123"/>
                      <a:pt x="f122" y="f60"/>
                    </a:cubicBezTo>
                    <a:cubicBezTo>
                      <a:pt x="f122" y="f124"/>
                      <a:pt x="f125" y="f126"/>
                      <a:pt x="f125" y="f126"/>
                    </a:cubicBezTo>
                    <a:cubicBezTo>
                      <a:pt x="f125" y="f126"/>
                      <a:pt x="f127" y="f124"/>
                      <a:pt x="f127" y="f126"/>
                    </a:cubicBezTo>
                    <a:cubicBezTo>
                      <a:pt x="f127" y="f62"/>
                      <a:pt x="f125" y="f124"/>
                      <a:pt x="f127" y="f62"/>
                    </a:cubicBezTo>
                    <a:cubicBezTo>
                      <a:pt x="f128" y="f129"/>
                      <a:pt x="f6" y="f129"/>
                      <a:pt x="f6" y="f129"/>
                    </a:cubicBezTo>
                    <a:cubicBezTo>
                      <a:pt x="f130" y="f65"/>
                      <a:pt x="f130" y="f65"/>
                      <a:pt x="f130" y="f65"/>
                    </a:cubicBezTo>
                    <a:cubicBezTo>
                      <a:pt x="f128" y="f131"/>
                      <a:pt x="f128" y="f131"/>
                      <a:pt x="f128" y="f131"/>
                    </a:cubicBezTo>
                    <a:cubicBezTo>
                      <a:pt x="f128" y="f131"/>
                      <a:pt x="f120" y="f131"/>
                      <a:pt x="f120" y="f66"/>
                    </a:cubicBezTo>
                    <a:cubicBezTo>
                      <a:pt x="f120" y="f67"/>
                      <a:pt x="f120" y="f80"/>
                      <a:pt x="f120" y="f80"/>
                    </a:cubicBezTo>
                    <a:cubicBezTo>
                      <a:pt x="f118" y="f132"/>
                      <a:pt x="f118" y="f132"/>
                      <a:pt x="f118" y="f132"/>
                    </a:cubicBezTo>
                    <a:cubicBezTo>
                      <a:pt x="f118" y="f132"/>
                      <a:pt x="f119" y="f133"/>
                      <a:pt x="f119" y="f83"/>
                    </a:cubicBezTo>
                    <a:cubicBezTo>
                      <a:pt x="f119" y="f84"/>
                      <a:pt x="f120" y="f84"/>
                      <a:pt x="f120" y="f84"/>
                    </a:cubicBezTo>
                    <a:cubicBezTo>
                      <a:pt x="f118" y="f134"/>
                      <a:pt x="f118" y="f134"/>
                      <a:pt x="f118" y="f134"/>
                    </a:cubicBezTo>
                    <a:cubicBezTo>
                      <a:pt x="f115" y="f134"/>
                      <a:pt x="f115" y="f134"/>
                      <a:pt x="f115" y="f134"/>
                    </a:cubicBezTo>
                    <a:cubicBezTo>
                      <a:pt x="f109" y="f83"/>
                      <a:pt x="f109" y="f83"/>
                      <a:pt x="f109" y="f83"/>
                    </a:cubicBezTo>
                    <a:cubicBezTo>
                      <a:pt x="f111" y="f85"/>
                      <a:pt x="f111" y="f85"/>
                      <a:pt x="f111" y="f85"/>
                    </a:cubicBezTo>
                    <a:cubicBezTo>
                      <a:pt x="f103" y="f85"/>
                      <a:pt x="f103" y="f85"/>
                      <a:pt x="f103" y="f85"/>
                    </a:cubicBezTo>
                    <a:cubicBezTo>
                      <a:pt x="f103" y="f85"/>
                      <a:pt x="f135" y="f87"/>
                      <a:pt x="f136" y="f88"/>
                    </a:cubicBezTo>
                    <a:cubicBezTo>
                      <a:pt x="f101" y="f89"/>
                      <a:pt x="f100" y="f137"/>
                      <a:pt x="f138" y="f137"/>
                    </a:cubicBezTo>
                    <a:cubicBezTo>
                      <a:pt x="f139" y="f90"/>
                      <a:pt x="f140" y="f89"/>
                      <a:pt x="f140" y="f89"/>
                    </a:cubicBezTo>
                    <a:cubicBezTo>
                      <a:pt x="f141" y="f88"/>
                      <a:pt x="f141" y="f88"/>
                      <a:pt x="f141" y="f88"/>
                    </a:cubicBezTo>
                    <a:cubicBezTo>
                      <a:pt x="f96" y="f134"/>
                      <a:pt x="f96" y="f134"/>
                      <a:pt x="f96" y="f134"/>
                    </a:cubicBezTo>
                    <a:cubicBezTo>
                      <a:pt x="f94" y="f142"/>
                      <a:pt x="f94" y="f142"/>
                      <a:pt x="f94" y="f142"/>
                    </a:cubicBezTo>
                    <a:cubicBezTo>
                      <a:pt x="f92" y="f81"/>
                      <a:pt x="f92" y="f81"/>
                      <a:pt x="f92" y="f81"/>
                    </a:cubicBezTo>
                    <a:cubicBezTo>
                      <a:pt x="f143" y="f144"/>
                      <a:pt x="f143" y="f144"/>
                      <a:pt x="f143" y="f144"/>
                    </a:cubicBezTo>
                    <a:cubicBezTo>
                      <a:pt x="f89" y="f144"/>
                      <a:pt x="f89" y="f144"/>
                      <a:pt x="f89" y="f144"/>
                    </a:cubicBezTo>
                    <a:cubicBezTo>
                      <a:pt x="f85" y="f78"/>
                      <a:pt x="f85" y="f78"/>
                      <a:pt x="f85" y="f78"/>
                    </a:cubicBezTo>
                    <a:cubicBezTo>
                      <a:pt x="f133" y="f78"/>
                      <a:pt x="f133" y="f78"/>
                      <a:pt x="f133" y="f78"/>
                    </a:cubicBezTo>
                    <a:cubicBezTo>
                      <a:pt x="f81" y="f75"/>
                      <a:pt x="f81" y="f75"/>
                      <a:pt x="f81" y="f75"/>
                    </a:cubicBezTo>
                    <a:cubicBezTo>
                      <a:pt x="f76" y="f80"/>
                      <a:pt x="f76" y="f80"/>
                      <a:pt x="f76" y="f80"/>
                    </a:cubicBezTo>
                    <a:cubicBezTo>
                      <a:pt x="f131" y="f132"/>
                      <a:pt x="f131" y="f132"/>
                      <a:pt x="f131" y="f132"/>
                    </a:cubicBezTo>
                    <a:cubicBezTo>
                      <a:pt x="f129" y="f83"/>
                      <a:pt x="f129" y="f83"/>
                      <a:pt x="f129" y="f83"/>
                    </a:cubicBezTo>
                    <a:cubicBezTo>
                      <a:pt x="f129" y="f83"/>
                      <a:pt x="f126" y="f85"/>
                      <a:pt x="f60" y="f86"/>
                    </a:cubicBezTo>
                    <a:cubicBezTo>
                      <a:pt x="f123" y="f85"/>
                      <a:pt x="f123" y="f85"/>
                      <a:pt x="f123" y="f85"/>
                    </a:cubicBezTo>
                    <a:cubicBezTo>
                      <a:pt x="f123" y="f85"/>
                      <a:pt x="f123" y="f83"/>
                      <a:pt x="f60" y="f145"/>
                    </a:cubicBezTo>
                    <a:cubicBezTo>
                      <a:pt x="f124" y="f82"/>
                      <a:pt x="f124" y="f132"/>
                      <a:pt x="f124" y="f81"/>
                    </a:cubicBezTo>
                    <a:cubicBezTo>
                      <a:pt x="f124" y="f144"/>
                      <a:pt x="f124" y="f78"/>
                      <a:pt x="f60" y="f75"/>
                    </a:cubicBezTo>
                    <a:cubicBezTo>
                      <a:pt x="f60" y="f66"/>
                      <a:pt x="f123" y="f65"/>
                      <a:pt x="f123" y="f65"/>
                    </a:cubicBezTo>
                    <a:cubicBezTo>
                      <a:pt x="f126" y="f146"/>
                      <a:pt x="f126" y="f146"/>
                      <a:pt x="f126" y="f146"/>
                    </a:cubicBezTo>
                    <a:cubicBezTo>
                      <a:pt x="f60" y="f126"/>
                      <a:pt x="f60" y="f126"/>
                      <a:pt x="f60" y="f126"/>
                    </a:cubicBezTo>
                    <a:cubicBezTo>
                      <a:pt x="f147" y="f126"/>
                      <a:pt x="f147" y="f126"/>
                      <a:pt x="f147" y="f126"/>
                    </a:cubicBezTo>
                    <a:cubicBezTo>
                      <a:pt x="f58" y="f126"/>
                      <a:pt x="f58" y="f126"/>
                      <a:pt x="f58" y="f126"/>
                    </a:cubicBezTo>
                    <a:cubicBezTo>
                      <a:pt x="f51" y="f129"/>
                      <a:pt x="f51" y="f129"/>
                      <a:pt x="f51" y="f129"/>
                    </a:cubicBezTo>
                    <a:cubicBezTo>
                      <a:pt x="f51" y="f129"/>
                      <a:pt x="f49" y="f146"/>
                      <a:pt x="f49" y="f64"/>
                    </a:cubicBezTo>
                    <a:cubicBezTo>
                      <a:pt x="f51" y="f65"/>
                      <a:pt x="f54" y="f65"/>
                      <a:pt x="f54" y="f65"/>
                    </a:cubicBezTo>
                    <a:cubicBezTo>
                      <a:pt x="f116" y="f131"/>
                      <a:pt x="f116" y="f67"/>
                      <a:pt x="f116" y="f67"/>
                    </a:cubicBezTo>
                    <a:cubicBezTo>
                      <a:pt x="f45" y="f65"/>
                      <a:pt x="f45" y="f65"/>
                      <a:pt x="f45" y="f65"/>
                    </a:cubicBezTo>
                    <a:cubicBezTo>
                      <a:pt x="f45" y="f65"/>
                      <a:pt x="f42" y="f65"/>
                      <a:pt x="f148" y="f64"/>
                    </a:cubicBezTo>
                    <a:cubicBezTo>
                      <a:pt x="f38" y="f64"/>
                      <a:pt x="f113" y="f64"/>
                      <a:pt x="f113" y="f64"/>
                    </a:cubicBezTo>
                    <a:cubicBezTo>
                      <a:pt x="f113" y="f64"/>
                      <a:pt x="f113" y="f64"/>
                      <a:pt x="f149" y="f64"/>
                    </a:cubicBezTo>
                    <a:cubicBezTo>
                      <a:pt x="f26" y="f64"/>
                      <a:pt x="f26" y="f64"/>
                      <a:pt x="f25" y="f63"/>
                    </a:cubicBezTo>
                    <a:cubicBezTo>
                      <a:pt x="f28" y="f150"/>
                      <a:pt x="f11" y="f123"/>
                      <a:pt x="f11" y="f123"/>
                    </a:cubicBezTo>
                    <a:cubicBezTo>
                      <a:pt x="f11" y="f123"/>
                      <a:pt x="f22" y="f59"/>
                      <a:pt x="f13" y="f59"/>
                    </a:cubicBezTo>
                    <a:cubicBezTo>
                      <a:pt x="f13" y="f59"/>
                      <a:pt x="f21" y="f123"/>
                      <a:pt x="f21" y="f123"/>
                    </a:cubicBezTo>
                    <a:cubicBezTo>
                      <a:pt x="f20" y="f123"/>
                      <a:pt x="f20" y="f59"/>
                      <a:pt x="f20" y="f121"/>
                    </a:cubicBezTo>
                    <a:cubicBezTo>
                      <a:pt x="f20" y="f58"/>
                      <a:pt x="f20" y="f49"/>
                      <a:pt x="f20" y="f48"/>
                    </a:cubicBezTo>
                    <a:cubicBezTo>
                      <a:pt x="f20" y="f116"/>
                      <a:pt x="f14" y="f46"/>
                      <a:pt x="f20" y="f46"/>
                    </a:cubicBezTo>
                    <a:cubicBezTo>
                      <a:pt x="f20" y="f46"/>
                      <a:pt x="f21" y="f47"/>
                      <a:pt x="f13" y="f47"/>
                    </a:cubicBezTo>
                    <a:cubicBezTo>
                      <a:pt x="f22" y="f47"/>
                      <a:pt x="f22" y="f43"/>
                      <a:pt x="f22" y="f43"/>
                    </a:cubicBezTo>
                    <a:cubicBezTo>
                      <a:pt x="f11" y="f43"/>
                      <a:pt x="f23" y="f46"/>
                      <a:pt x="f23" y="f46"/>
                    </a:cubicBezTo>
                    <a:cubicBezTo>
                      <a:pt x="f9" y="f46"/>
                      <a:pt x="f28" y="f46"/>
                      <a:pt x="f28" y="f46"/>
                    </a:cubicBezTo>
                    <a:cubicBezTo>
                      <a:pt x="f25" y="f43"/>
                      <a:pt x="f25" y="f43"/>
                      <a:pt x="f25" y="f45"/>
                    </a:cubicBezTo>
                    <a:cubicBezTo>
                      <a:pt x="f25" y="f151"/>
                      <a:pt x="f28" y="f42"/>
                      <a:pt x="f28" y="f42"/>
                    </a:cubicBezTo>
                    <a:cubicBezTo>
                      <a:pt x="f9" y="f42"/>
                      <a:pt x="f20" y="f43"/>
                      <a:pt x="f20" y="f43"/>
                    </a:cubicBezTo>
                    <a:cubicBezTo>
                      <a:pt x="f16" y="f43"/>
                      <a:pt x="f16" y="f43"/>
                      <a:pt x="f16" y="f43"/>
                    </a:cubicBezTo>
                    <a:cubicBezTo>
                      <a:pt x="f18" y="f151"/>
                      <a:pt x="f18" y="f151"/>
                      <a:pt x="f18" y="f151"/>
                    </a:cubicBezTo>
                    <a:cubicBezTo>
                      <a:pt x="f16" y="f148"/>
                      <a:pt x="f16" y="f148"/>
                      <a:pt x="f16" y="f148"/>
                    </a:cubicBezTo>
                    <a:cubicBezTo>
                      <a:pt x="f16" y="f37"/>
                      <a:pt x="f16" y="f37"/>
                      <a:pt x="f16" y="f37"/>
                    </a:cubicBezTo>
                    <a:cubicBezTo>
                      <a:pt x="f10" y="f113"/>
                      <a:pt x="f10" y="f113"/>
                      <a:pt x="f10" y="f113"/>
                    </a:cubicBezTo>
                    <a:cubicBezTo>
                      <a:pt x="f12" y="f34"/>
                      <a:pt x="f12" y="f34"/>
                      <a:pt x="f12" y="f34"/>
                    </a:cubicBezTo>
                    <a:cubicBezTo>
                      <a:pt x="f17" y="f34"/>
                      <a:pt x="f17" y="f34"/>
                      <a:pt x="f17" y="f34"/>
                    </a:cubicBezTo>
                    <a:cubicBezTo>
                      <a:pt x="f14" y="f26"/>
                      <a:pt x="f14" y="f26"/>
                      <a:pt x="f14" y="f26"/>
                    </a:cubicBezTo>
                    <a:cubicBezTo>
                      <a:pt x="f14" y="f23"/>
                      <a:pt x="f14" y="f23"/>
                      <a:pt x="f14" y="f23"/>
                    </a:cubicBezTo>
                    <a:cubicBezTo>
                      <a:pt x="f17" y="f9"/>
                      <a:pt x="f17" y="f9"/>
                      <a:pt x="f17" y="f9"/>
                    </a:cubicBezTo>
                    <a:cubicBezTo>
                      <a:pt x="f18" y="f25"/>
                      <a:pt x="f18" y="f25"/>
                      <a:pt x="f18" y="f25"/>
                    </a:cubicBezTo>
                    <a:cubicBezTo>
                      <a:pt x="f10" y="f25"/>
                      <a:pt x="f10" y="f25"/>
                      <a:pt x="f10" y="f25"/>
                    </a:cubicBezTo>
                    <a:cubicBezTo>
                      <a:pt x="f8" y="f9"/>
                      <a:pt x="f8" y="f9"/>
                      <a:pt x="f8" y="f9"/>
                    </a:cubicBezTo>
                    <a:close/>
                    <a:moveTo>
                      <a:pt x="f41" y="f83"/>
                    </a:moveTo>
                    <a:cubicBezTo>
                      <a:pt x="f41" y="f83"/>
                      <a:pt x="f41" y="f83"/>
                      <a:pt x="f41" y="f83"/>
                    </a:cubicBezTo>
                    <a:cubicBezTo>
                      <a:pt x="f41" y="f83"/>
                      <a:pt x="f40" y="f83"/>
                      <a:pt x="f40" y="f83"/>
                    </a:cubicBezTo>
                    <a:cubicBezTo>
                      <a:pt x="f40" y="f83"/>
                      <a:pt x="f39" y="f84"/>
                      <a:pt x="f40" y="f84"/>
                    </a:cubicBezTo>
                    <a:cubicBezTo>
                      <a:pt x="f40" y="f134"/>
                      <a:pt x="f39" y="f134"/>
                      <a:pt x="f40" y="f134"/>
                    </a:cubicBezTo>
                    <a:cubicBezTo>
                      <a:pt x="f152" y="f134"/>
                      <a:pt x="f44" y="f85"/>
                      <a:pt x="f44" y="f134"/>
                    </a:cubicBezTo>
                    <a:cubicBezTo>
                      <a:pt x="f44" y="f134"/>
                      <a:pt x="f41" y="f84"/>
                      <a:pt x="f41" y="f84"/>
                    </a:cubicBezTo>
                    <a:cubicBezTo>
                      <a:pt x="f41" y="f83"/>
                      <a:pt x="f41" y="f83"/>
                      <a:pt x="f41" y="f83"/>
                    </a:cubicBezTo>
                    <a:close/>
                    <a:moveTo>
                      <a:pt x="f45" y="f80"/>
                    </a:moveTo>
                    <a:cubicBezTo>
                      <a:pt x="f45" y="f80"/>
                      <a:pt x="f45" y="f80"/>
                      <a:pt x="f45" y="f80"/>
                    </a:cubicBezTo>
                    <a:cubicBezTo>
                      <a:pt x="f45" y="f80"/>
                      <a:pt x="f151" y="f132"/>
                      <a:pt x="f45" y="f132"/>
                    </a:cubicBezTo>
                    <a:cubicBezTo>
                      <a:pt x="f45" y="f132"/>
                      <a:pt x="f43" y="f132"/>
                      <a:pt x="f46" y="f132"/>
                    </a:cubicBezTo>
                    <a:cubicBezTo>
                      <a:pt x="f47" y="f81"/>
                      <a:pt x="f47" y="f81"/>
                      <a:pt x="f47" y="f81"/>
                    </a:cubicBezTo>
                    <a:cubicBezTo>
                      <a:pt x="f47" y="f144"/>
                      <a:pt x="f47" y="f80"/>
                      <a:pt x="f47" y="f80"/>
                    </a:cubicBezTo>
                    <a:cubicBezTo>
                      <a:pt x="f45" y="f80"/>
                      <a:pt x="f45" y="f80"/>
                      <a:pt x="f45" y="f80"/>
                    </a:cubicBezTo>
                    <a:close/>
                    <a:moveTo>
                      <a:pt x="f74" y="f67"/>
                    </a:moveTo>
                    <a:cubicBezTo>
                      <a:pt x="f74" y="f67"/>
                      <a:pt x="f74" y="f67"/>
                      <a:pt x="f74" y="f67"/>
                    </a:cubicBezTo>
                    <a:cubicBezTo>
                      <a:pt x="f69" y="f75"/>
                      <a:pt x="f69" y="f75"/>
                      <a:pt x="f69" y="f75"/>
                    </a:cubicBezTo>
                    <a:cubicBezTo>
                      <a:pt x="f69" y="f75"/>
                      <a:pt x="f73" y="f70"/>
                      <a:pt x="f73" y="f131"/>
                    </a:cubicBezTo>
                    <a:cubicBezTo>
                      <a:pt x="f73" y="f131"/>
                      <a:pt x="f71" y="f65"/>
                      <a:pt x="f71" y="f65"/>
                    </a:cubicBezTo>
                    <a:cubicBezTo>
                      <a:pt x="f71" y="f65"/>
                      <a:pt x="f79" y="f65"/>
                      <a:pt x="f79" y="f65"/>
                    </a:cubicBezTo>
                    <a:cubicBezTo>
                      <a:pt x="f93" y="f65"/>
                      <a:pt x="f93" y="f131"/>
                      <a:pt x="f93" y="f131"/>
                    </a:cubicBezTo>
                    <a:cubicBezTo>
                      <a:pt x="f107" y="f131"/>
                      <a:pt x="f107" y="f131"/>
                      <a:pt x="f107" y="f131"/>
                    </a:cubicBezTo>
                    <a:cubicBezTo>
                      <a:pt x="f107" y="f131"/>
                      <a:pt x="f153" y="f131"/>
                      <a:pt x="f153" y="f131"/>
                    </a:cubicBezTo>
                    <a:cubicBezTo>
                      <a:pt x="f5" y="f70"/>
                      <a:pt x="f153" y="f66"/>
                      <a:pt x="f153" y="f66"/>
                    </a:cubicBezTo>
                    <a:cubicBezTo>
                      <a:pt x="f153" y="f66"/>
                      <a:pt x="f107" y="f66"/>
                      <a:pt x="f93" y="f67"/>
                    </a:cubicBezTo>
                    <a:cubicBezTo>
                      <a:pt x="f79" y="f67"/>
                      <a:pt x="f79" y="f67"/>
                      <a:pt x="f79" y="f67"/>
                    </a:cubicBezTo>
                    <a:cubicBezTo>
                      <a:pt x="f79" y="f67"/>
                      <a:pt x="f72" y="f76"/>
                      <a:pt x="f73" y="f78"/>
                    </a:cubicBezTo>
                    <a:cubicBezTo>
                      <a:pt x="f73" y="f78"/>
                      <a:pt x="f73" y="f80"/>
                      <a:pt x="f73" y="f80"/>
                    </a:cubicBezTo>
                    <a:cubicBezTo>
                      <a:pt x="f79" y="f81"/>
                      <a:pt x="f79" y="f81"/>
                      <a:pt x="f79" y="f81"/>
                    </a:cubicBezTo>
                    <a:cubicBezTo>
                      <a:pt x="f79" y="f81"/>
                      <a:pt x="f71" y="f132"/>
                      <a:pt x="f71" y="f132"/>
                    </a:cubicBezTo>
                    <a:cubicBezTo>
                      <a:pt x="f72" y="f132"/>
                      <a:pt x="f79" y="f142"/>
                      <a:pt x="f79" y="f142"/>
                    </a:cubicBezTo>
                    <a:cubicBezTo>
                      <a:pt x="f79" y="f142"/>
                      <a:pt x="f79" y="f145"/>
                      <a:pt x="f79" y="f145"/>
                    </a:cubicBezTo>
                    <a:cubicBezTo>
                      <a:pt x="f79" y="f145"/>
                      <a:pt x="f71" y="f133"/>
                      <a:pt x="f73" y="f133"/>
                    </a:cubicBezTo>
                    <a:cubicBezTo>
                      <a:pt x="f74" y="f83"/>
                      <a:pt x="f74" y="f133"/>
                      <a:pt x="f74" y="f133"/>
                    </a:cubicBezTo>
                    <a:cubicBezTo>
                      <a:pt x="f77" y="f83"/>
                      <a:pt x="f77" y="f83"/>
                      <a:pt x="f77" y="f83"/>
                    </a:cubicBezTo>
                    <a:cubicBezTo>
                      <a:pt x="f77" y="f84"/>
                      <a:pt x="f77" y="f84"/>
                      <a:pt x="f77" y="f84"/>
                    </a:cubicBezTo>
                    <a:cubicBezTo>
                      <a:pt x="f154" y="f134"/>
                      <a:pt x="f154" y="f134"/>
                      <a:pt x="f154" y="f134"/>
                    </a:cubicBezTo>
                    <a:cubicBezTo>
                      <a:pt x="f56" y="f85"/>
                      <a:pt x="f56" y="f85"/>
                      <a:pt x="f56" y="f85"/>
                    </a:cubicBezTo>
                    <a:cubicBezTo>
                      <a:pt x="f56" y="f86"/>
                      <a:pt x="f56" y="f86"/>
                      <a:pt x="f56" y="f86"/>
                    </a:cubicBezTo>
                    <a:cubicBezTo>
                      <a:pt x="f56" y="f89"/>
                      <a:pt x="f56" y="f89"/>
                      <a:pt x="f56" y="f89"/>
                    </a:cubicBezTo>
                    <a:cubicBezTo>
                      <a:pt x="f56" y="f89"/>
                      <a:pt x="f155" y="f89"/>
                      <a:pt x="f68" y="f89"/>
                    </a:cubicBezTo>
                    <a:cubicBezTo>
                      <a:pt x="f68" y="f137"/>
                      <a:pt x="f68" y="f90"/>
                      <a:pt x="f154" y="f90"/>
                    </a:cubicBezTo>
                    <a:cubicBezTo>
                      <a:pt x="f154" y="f90"/>
                      <a:pt x="f154" y="f156"/>
                      <a:pt x="f77" y="f143"/>
                    </a:cubicBezTo>
                    <a:cubicBezTo>
                      <a:pt x="f77" y="f157"/>
                      <a:pt x="f154" y="f91"/>
                      <a:pt x="f154" y="f158"/>
                    </a:cubicBezTo>
                    <a:cubicBezTo>
                      <a:pt x="f154" y="f7"/>
                      <a:pt x="f68" y="f92"/>
                      <a:pt x="f155" y="f92"/>
                    </a:cubicBezTo>
                    <a:cubicBezTo>
                      <a:pt x="f155" y="f92"/>
                      <a:pt x="f56" y="f158"/>
                      <a:pt x="f56" y="f158"/>
                    </a:cubicBezTo>
                    <a:cubicBezTo>
                      <a:pt x="f57" y="f158"/>
                      <a:pt x="f61" y="f157"/>
                      <a:pt x="f55" y="f143"/>
                    </a:cubicBezTo>
                    <a:cubicBezTo>
                      <a:pt x="f55" y="f156"/>
                      <a:pt x="f55" y="f159"/>
                      <a:pt x="f55" y="f159"/>
                    </a:cubicBezTo>
                    <a:cubicBezTo>
                      <a:pt x="f61" y="f90"/>
                      <a:pt x="f55" y="f89"/>
                      <a:pt x="f55" y="f89"/>
                    </a:cubicBezTo>
                    <a:cubicBezTo>
                      <a:pt x="f55" y="f88"/>
                      <a:pt x="f55" y="f88"/>
                      <a:pt x="f55" y="f88"/>
                    </a:cubicBezTo>
                    <a:cubicBezTo>
                      <a:pt x="f61" y="f134"/>
                      <a:pt x="f61" y="f134"/>
                      <a:pt x="f61" y="f134"/>
                    </a:cubicBezTo>
                    <a:cubicBezTo>
                      <a:pt x="f160" y="f145"/>
                      <a:pt x="f160" y="f145"/>
                      <a:pt x="f160" y="f145"/>
                    </a:cubicBezTo>
                    <a:cubicBezTo>
                      <a:pt x="f52" y="f145"/>
                      <a:pt x="f52" y="f145"/>
                      <a:pt x="f52" y="f145"/>
                    </a:cubicBezTo>
                    <a:cubicBezTo>
                      <a:pt x="f41" y="f142"/>
                      <a:pt x="f41" y="f142"/>
                      <a:pt x="f41" y="f142"/>
                    </a:cubicBezTo>
                    <a:cubicBezTo>
                      <a:pt x="f41" y="f142"/>
                      <a:pt x="f41" y="f142"/>
                      <a:pt x="f41" y="f142"/>
                    </a:cubicBezTo>
                    <a:cubicBezTo>
                      <a:pt x="f41" y="f142"/>
                      <a:pt x="f152" y="f142"/>
                      <a:pt x="f40" y="f132"/>
                    </a:cubicBezTo>
                    <a:cubicBezTo>
                      <a:pt x="f36" y="f132"/>
                      <a:pt x="f39" y="f142"/>
                      <a:pt x="f36" y="f142"/>
                    </a:cubicBezTo>
                    <a:cubicBezTo>
                      <a:pt x="f36" y="f82"/>
                      <a:pt x="f33" y="f82"/>
                      <a:pt x="f32" y="f82"/>
                    </a:cubicBezTo>
                    <a:cubicBezTo>
                      <a:pt x="f32" y="f82"/>
                      <a:pt x="f31" y="f132"/>
                      <a:pt x="f31" y="f132"/>
                    </a:cubicBezTo>
                    <a:cubicBezTo>
                      <a:pt x="f31" y="f81"/>
                      <a:pt x="f32" y="f81"/>
                      <a:pt x="f32" y="f81"/>
                    </a:cubicBezTo>
                    <a:cubicBezTo>
                      <a:pt x="f33" y="f80"/>
                      <a:pt x="f33" y="f80"/>
                      <a:pt x="f33" y="f80"/>
                    </a:cubicBezTo>
                    <a:cubicBezTo>
                      <a:pt x="f35" y="f78"/>
                      <a:pt x="f35" y="f78"/>
                      <a:pt x="f35" y="f78"/>
                    </a:cubicBezTo>
                    <a:cubicBezTo>
                      <a:pt x="f30" y="f76"/>
                      <a:pt x="f30" y="f76"/>
                      <a:pt x="f30" y="f76"/>
                    </a:cubicBezTo>
                    <a:cubicBezTo>
                      <a:pt x="f27" y="f67"/>
                      <a:pt x="f27" y="f67"/>
                      <a:pt x="f27" y="f67"/>
                    </a:cubicBezTo>
                    <a:cubicBezTo>
                      <a:pt x="f29" y="f70"/>
                      <a:pt x="f29" y="f70"/>
                      <a:pt x="f29" y="f70"/>
                    </a:cubicBezTo>
                    <a:cubicBezTo>
                      <a:pt x="f29" y="f70"/>
                      <a:pt x="f24" y="f70"/>
                      <a:pt x="f19" y="f70"/>
                    </a:cubicBezTo>
                    <a:cubicBezTo>
                      <a:pt x="f19" y="f70"/>
                      <a:pt x="f19" y="f131"/>
                      <a:pt x="f19" y="f131"/>
                    </a:cubicBezTo>
                    <a:cubicBezTo>
                      <a:pt x="f24" y="f64"/>
                      <a:pt x="f24" y="f64"/>
                      <a:pt x="f24" y="f64"/>
                    </a:cubicBezTo>
                    <a:cubicBezTo>
                      <a:pt x="f24" y="f64"/>
                      <a:pt x="f161" y="f64"/>
                      <a:pt x="f15" y="f146"/>
                    </a:cubicBezTo>
                    <a:cubicBezTo>
                      <a:pt x="f15" y="f146"/>
                      <a:pt x="f161" y="f63"/>
                      <a:pt x="f161" y="f63"/>
                    </a:cubicBezTo>
                    <a:cubicBezTo>
                      <a:pt x="f161" y="f129"/>
                      <a:pt x="f15" y="f150"/>
                      <a:pt x="f15" y="f150"/>
                    </a:cubicBezTo>
                    <a:cubicBezTo>
                      <a:pt x="f15" y="f150"/>
                      <a:pt x="f10" y="f63"/>
                      <a:pt x="f12" y="f63"/>
                    </a:cubicBezTo>
                    <a:cubicBezTo>
                      <a:pt x="f16" y="f146"/>
                      <a:pt x="f16" y="f63"/>
                      <a:pt x="f17" y="f63"/>
                    </a:cubicBezTo>
                    <a:cubicBezTo>
                      <a:pt x="f17" y="f129"/>
                      <a:pt x="f16" y="f150"/>
                      <a:pt x="f16" y="f150"/>
                    </a:cubicBezTo>
                    <a:cubicBezTo>
                      <a:pt x="f12" y="f62"/>
                      <a:pt x="f12" y="f62"/>
                      <a:pt x="f12" y="f62"/>
                    </a:cubicBezTo>
                    <a:cubicBezTo>
                      <a:pt x="f15" y="f126"/>
                      <a:pt x="f15" y="f126"/>
                      <a:pt x="f15" y="f126"/>
                    </a:cubicBezTo>
                    <a:cubicBezTo>
                      <a:pt x="f27" y="f60"/>
                      <a:pt x="f27" y="f60"/>
                      <a:pt x="f27" y="f60"/>
                    </a:cubicBezTo>
                    <a:cubicBezTo>
                      <a:pt x="f27" y="f60"/>
                      <a:pt x="f35" y="f60"/>
                      <a:pt x="f35" y="f123"/>
                    </a:cubicBezTo>
                    <a:cubicBezTo>
                      <a:pt x="f31" y="f123"/>
                      <a:pt x="f31" y="f123"/>
                      <a:pt x="f31" y="f123"/>
                    </a:cubicBezTo>
                    <a:cubicBezTo>
                      <a:pt x="f31" y="f123"/>
                      <a:pt x="f33" y="f123"/>
                      <a:pt x="f33" y="f123"/>
                    </a:cubicBezTo>
                    <a:cubicBezTo>
                      <a:pt x="f36" y="f123"/>
                      <a:pt x="f39" y="f60"/>
                      <a:pt x="f40" y="f124"/>
                    </a:cubicBezTo>
                    <a:cubicBezTo>
                      <a:pt x="f40" y="f124"/>
                      <a:pt x="f152" y="f126"/>
                      <a:pt x="f41" y="f126"/>
                    </a:cubicBezTo>
                    <a:cubicBezTo>
                      <a:pt x="f41" y="f126"/>
                      <a:pt x="f44" y="f60"/>
                      <a:pt x="f44" y="f60"/>
                    </a:cubicBezTo>
                    <a:cubicBezTo>
                      <a:pt x="f52" y="f60"/>
                      <a:pt x="f52" y="f60"/>
                      <a:pt x="f52" y="f60"/>
                    </a:cubicBezTo>
                    <a:cubicBezTo>
                      <a:pt x="f52" y="f60"/>
                      <a:pt x="f53" y="f126"/>
                      <a:pt x="f53" y="f62"/>
                    </a:cubicBezTo>
                    <a:cubicBezTo>
                      <a:pt x="f53" y="f62"/>
                      <a:pt x="f55" y="f62"/>
                      <a:pt x="f61" y="f62"/>
                    </a:cubicBezTo>
                    <a:cubicBezTo>
                      <a:pt x="f57" y="f150"/>
                      <a:pt x="f56" y="f150"/>
                      <a:pt x="f155" y="f129"/>
                    </a:cubicBezTo>
                    <a:cubicBezTo>
                      <a:pt x="f68" y="f129"/>
                      <a:pt x="f56" y="f63"/>
                      <a:pt x="f56" y="f63"/>
                    </a:cubicBezTo>
                    <a:cubicBezTo>
                      <a:pt x="f56" y="f64"/>
                      <a:pt x="f56" y="f64"/>
                      <a:pt x="f56" y="f64"/>
                    </a:cubicBezTo>
                    <a:cubicBezTo>
                      <a:pt x="f68" y="f64"/>
                      <a:pt x="f68" y="f64"/>
                      <a:pt x="f68" y="f64"/>
                    </a:cubicBezTo>
                    <a:cubicBezTo>
                      <a:pt x="f154" y="f146"/>
                      <a:pt x="f154" y="f146"/>
                      <a:pt x="f154" y="f146"/>
                    </a:cubicBezTo>
                    <a:cubicBezTo>
                      <a:pt x="f74" y="f65"/>
                      <a:pt x="f74" y="f65"/>
                      <a:pt x="f74" y="f65"/>
                    </a:cubicBezTo>
                    <a:cubicBezTo>
                      <a:pt x="f69" y="f70"/>
                      <a:pt x="f69" y="f70"/>
                      <a:pt x="f69" y="f70"/>
                    </a:cubicBezTo>
                    <a:cubicBezTo>
                      <a:pt x="f69" y="f70"/>
                      <a:pt x="f74" y="f67"/>
                      <a:pt x="f74" y="f67"/>
                    </a:cubicBezTo>
                    <a:close/>
                    <a:moveTo>
                      <a:pt x="f24" y="f147"/>
                    </a:moveTo>
                    <a:cubicBezTo>
                      <a:pt x="f24" y="f147"/>
                      <a:pt x="f24" y="f147"/>
                      <a:pt x="f24" y="f147"/>
                    </a:cubicBezTo>
                    <a:cubicBezTo>
                      <a:pt x="f19" y="f123"/>
                      <a:pt x="f19" y="f123"/>
                      <a:pt x="f19" y="f123"/>
                    </a:cubicBezTo>
                    <a:cubicBezTo>
                      <a:pt x="f19" y="f123"/>
                      <a:pt x="f161" y="f60"/>
                      <a:pt x="f8" y="f60"/>
                    </a:cubicBezTo>
                    <a:cubicBezTo>
                      <a:pt x="f16" y="f60"/>
                      <a:pt x="f16" y="f126"/>
                      <a:pt x="f18" y="f60"/>
                    </a:cubicBezTo>
                    <a:cubicBezTo>
                      <a:pt x="f18" y="f123"/>
                      <a:pt x="f18" y="f123"/>
                      <a:pt x="f17" y="f147"/>
                    </a:cubicBezTo>
                    <a:cubicBezTo>
                      <a:pt x="f17" y="f59"/>
                      <a:pt x="f16" y="f59"/>
                      <a:pt x="f16" y="f121"/>
                    </a:cubicBezTo>
                    <a:cubicBezTo>
                      <a:pt x="f16" y="f121"/>
                      <a:pt x="f16" y="f121"/>
                      <a:pt x="f10" y="f49"/>
                    </a:cubicBezTo>
                    <a:cubicBezTo>
                      <a:pt x="f8" y="f51"/>
                      <a:pt x="f8" y="f49"/>
                      <a:pt x="f15" y="f49"/>
                    </a:cubicBezTo>
                    <a:cubicBezTo>
                      <a:pt x="f161" y="f49"/>
                      <a:pt x="f19" y="f49"/>
                      <a:pt x="f24" y="f49"/>
                    </a:cubicBezTo>
                    <a:cubicBezTo>
                      <a:pt x="f27" y="f58"/>
                      <a:pt x="f19" y="f121"/>
                      <a:pt x="f19" y="f59"/>
                    </a:cubicBezTo>
                    <a:cubicBezTo>
                      <a:pt x="f19" y="f59"/>
                      <a:pt x="f24" y="f147"/>
                      <a:pt x="f24" y="f147"/>
                    </a:cubicBezTo>
                    <a:close/>
                    <a:moveTo>
                      <a:pt x="f44" y="f149"/>
                    </a:moveTo>
                    <a:cubicBezTo>
                      <a:pt x="f44" y="f149"/>
                      <a:pt x="f44" y="f149"/>
                      <a:pt x="f44" y="f149"/>
                    </a:cubicBezTo>
                    <a:cubicBezTo>
                      <a:pt x="f44" y="f34"/>
                      <a:pt x="f152" y="f34"/>
                      <a:pt x="f40" y="f149"/>
                    </a:cubicBezTo>
                    <a:cubicBezTo>
                      <a:pt x="f40" y="f149"/>
                      <a:pt x="f36" y="f113"/>
                      <a:pt x="f36" y="f37"/>
                    </a:cubicBezTo>
                    <a:cubicBezTo>
                      <a:pt x="f36" y="f37"/>
                      <a:pt x="f33" y="f37"/>
                      <a:pt x="f33" y="f38"/>
                    </a:cubicBezTo>
                    <a:cubicBezTo>
                      <a:pt x="f33" y="f38"/>
                      <a:pt x="f32" y="f148"/>
                      <a:pt x="f32" y="f42"/>
                    </a:cubicBezTo>
                    <a:cubicBezTo>
                      <a:pt x="f31" y="f151"/>
                      <a:pt x="f35" y="f45"/>
                      <a:pt x="f35" y="f45"/>
                    </a:cubicBezTo>
                    <a:cubicBezTo>
                      <a:pt x="f35" y="f45"/>
                      <a:pt x="f30" y="f43"/>
                      <a:pt x="f35" y="f43"/>
                    </a:cubicBezTo>
                    <a:cubicBezTo>
                      <a:pt x="f31" y="f43"/>
                      <a:pt x="f36" y="f43"/>
                      <a:pt x="f36" y="f43"/>
                    </a:cubicBezTo>
                    <a:cubicBezTo>
                      <a:pt x="f36" y="f43"/>
                      <a:pt x="f39" y="f46"/>
                      <a:pt x="f39" y="f46"/>
                    </a:cubicBezTo>
                    <a:cubicBezTo>
                      <a:pt x="f39" y="f47"/>
                      <a:pt x="f33" y="f116"/>
                      <a:pt x="f36" y="f116"/>
                    </a:cubicBezTo>
                    <a:cubicBezTo>
                      <a:pt x="f39" y="f54"/>
                      <a:pt x="f39" y="f54"/>
                      <a:pt x="f40" y="f54"/>
                    </a:cubicBezTo>
                    <a:cubicBezTo>
                      <a:pt x="f152" y="f116"/>
                      <a:pt x="f41" y="f46"/>
                      <a:pt x="f41" y="f46"/>
                    </a:cubicBezTo>
                    <a:cubicBezTo>
                      <a:pt x="f44" y="f47"/>
                      <a:pt x="f44" y="f48"/>
                      <a:pt x="f44" y="f48"/>
                    </a:cubicBezTo>
                    <a:cubicBezTo>
                      <a:pt x="f44" y="f51"/>
                      <a:pt x="f41" y="f49"/>
                      <a:pt x="f44" y="f58"/>
                    </a:cubicBezTo>
                    <a:cubicBezTo>
                      <a:pt x="f44" y="f58"/>
                      <a:pt x="f53" y="f121"/>
                      <a:pt x="f53" y="f121"/>
                    </a:cubicBezTo>
                    <a:cubicBezTo>
                      <a:pt x="f53" y="f121"/>
                      <a:pt x="f160" y="f121"/>
                      <a:pt x="f160" y="f121"/>
                    </a:cubicBezTo>
                    <a:cubicBezTo>
                      <a:pt x="f55" y="f121"/>
                      <a:pt x="f57" y="f49"/>
                      <a:pt x="f56" y="f51"/>
                    </a:cubicBezTo>
                    <a:cubicBezTo>
                      <a:pt x="f56" y="f48"/>
                      <a:pt x="f56" y="f116"/>
                      <a:pt x="f56" y="f116"/>
                    </a:cubicBezTo>
                    <a:cubicBezTo>
                      <a:pt x="f155" y="f47"/>
                      <a:pt x="f68" y="f46"/>
                      <a:pt x="f68" y="f46"/>
                    </a:cubicBezTo>
                    <a:cubicBezTo>
                      <a:pt x="f68" y="f46"/>
                      <a:pt x="f155" y="f43"/>
                      <a:pt x="f154" y="f46"/>
                    </a:cubicBezTo>
                    <a:cubicBezTo>
                      <a:pt x="f69" y="f46"/>
                      <a:pt x="f74" y="f47"/>
                      <a:pt x="f69" y="f47"/>
                    </a:cubicBezTo>
                    <a:cubicBezTo>
                      <a:pt x="f73" y="f46"/>
                      <a:pt x="f73" y="f43"/>
                      <a:pt x="f71" y="f43"/>
                    </a:cubicBezTo>
                    <a:cubicBezTo>
                      <a:pt x="f79" y="f43"/>
                      <a:pt x="f93" y="f45"/>
                      <a:pt x="f93" y="f45"/>
                    </a:cubicBezTo>
                    <a:cubicBezTo>
                      <a:pt x="f93" y="f45"/>
                      <a:pt x="f72" y="f42"/>
                      <a:pt x="f73" y="f42"/>
                    </a:cubicBezTo>
                    <a:cubicBezTo>
                      <a:pt x="f69" y="f42"/>
                      <a:pt x="f73" y="f42"/>
                      <a:pt x="f74" y="f42"/>
                    </a:cubicBezTo>
                    <a:cubicBezTo>
                      <a:pt x="f68" y="f148"/>
                      <a:pt x="f155" y="f151"/>
                      <a:pt x="f155" y="f148"/>
                    </a:cubicBezTo>
                    <a:cubicBezTo>
                      <a:pt x="f56" y="f37"/>
                      <a:pt x="f56" y="f113"/>
                      <a:pt x="f57" y="f149"/>
                    </a:cubicBezTo>
                    <a:cubicBezTo>
                      <a:pt x="f57" y="f34"/>
                      <a:pt x="f61" y="f25"/>
                      <a:pt x="f61" y="f25"/>
                    </a:cubicBezTo>
                    <a:cubicBezTo>
                      <a:pt x="f61" y="f28"/>
                      <a:pt x="f53" y="f28"/>
                      <a:pt x="f53" y="f28"/>
                    </a:cubicBezTo>
                    <a:cubicBezTo>
                      <a:pt x="f52" y="f34"/>
                      <a:pt x="f52" y="f34"/>
                      <a:pt x="f52" y="f34"/>
                    </a:cubicBezTo>
                    <a:cubicBezTo>
                      <a:pt x="f52" y="f34"/>
                      <a:pt x="f52" y="f149"/>
                      <a:pt x="f50" y="f149"/>
                    </a:cubicBezTo>
                    <a:cubicBezTo>
                      <a:pt x="f44" y="f149"/>
                      <a:pt x="f44" y="f149"/>
                      <a:pt x="f44" y="f149"/>
                    </a:cubicBezTo>
                    <a:close/>
                    <a:moveTo>
                      <a:pt x="f19" y="f9"/>
                    </a:moveTo>
                    <a:cubicBezTo>
                      <a:pt x="f19" y="f9"/>
                      <a:pt x="f19" y="f9"/>
                      <a:pt x="f19" y="f9"/>
                    </a:cubicBezTo>
                    <a:cubicBezTo>
                      <a:pt x="f24" y="f28"/>
                      <a:pt x="f24" y="f28"/>
                      <a:pt x="f24" y="f28"/>
                    </a:cubicBezTo>
                    <a:cubicBezTo>
                      <a:pt x="f35" y="f28"/>
                      <a:pt x="f35" y="f28"/>
                      <a:pt x="f35" y="f28"/>
                    </a:cubicBezTo>
                    <a:cubicBezTo>
                      <a:pt x="f35" y="f26"/>
                      <a:pt x="f35" y="f26"/>
                      <a:pt x="f35" y="f26"/>
                    </a:cubicBezTo>
                    <a:cubicBezTo>
                      <a:pt x="f29" y="f149"/>
                      <a:pt x="f29" y="f149"/>
                      <a:pt x="f29" y="f149"/>
                    </a:cubicBezTo>
                    <a:cubicBezTo>
                      <a:pt x="f29" y="f149"/>
                      <a:pt x="f27" y="f34"/>
                      <a:pt x="f24" y="f34"/>
                    </a:cubicBezTo>
                    <a:cubicBezTo>
                      <a:pt x="f19" y="f34"/>
                      <a:pt x="f15" y="f34"/>
                      <a:pt x="f15" y="f34"/>
                    </a:cubicBezTo>
                    <a:cubicBezTo>
                      <a:pt x="f8" y="f26"/>
                      <a:pt x="f8" y="f26"/>
                      <a:pt x="f8" y="f26"/>
                    </a:cubicBezTo>
                    <a:cubicBezTo>
                      <a:pt x="f15" y="f9"/>
                      <a:pt x="f15" y="f9"/>
                      <a:pt x="f15" y="f9"/>
                    </a:cubicBezTo>
                    <a:lnTo>
                      <a:pt x="f19"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9" name="Freeform 195">
                <a:extLst>
                  <a:ext uri="{FF2B5EF4-FFF2-40B4-BE49-F238E27FC236}">
                    <a16:creationId xmlns:a16="http://schemas.microsoft.com/office/drawing/2014/main" id="{24C282D8-9368-499C-944A-350A09EFBD1F}"/>
                  </a:ext>
                </a:extLst>
              </p:cNvPr>
              <p:cNvSpPr/>
              <p:nvPr/>
            </p:nvSpPr>
            <p:spPr>
              <a:xfrm>
                <a:off x="4152564" y="4061618"/>
                <a:ext cx="663991" cy="484494"/>
              </a:xfrm>
              <a:custGeom>
                <a:avLst/>
                <a:gdLst>
                  <a:gd name="f0" fmla="val 10800000"/>
                  <a:gd name="f1" fmla="val 5400000"/>
                  <a:gd name="f2" fmla="val 180"/>
                  <a:gd name="f3" fmla="val w"/>
                  <a:gd name="f4" fmla="val h"/>
                  <a:gd name="f5" fmla="val 0"/>
                  <a:gd name="f6" fmla="val 244"/>
                  <a:gd name="f7" fmla="val 184"/>
                  <a:gd name="f8" fmla="val 7"/>
                  <a:gd name="f9" fmla="val 38"/>
                  <a:gd name="f10" fmla="val 36"/>
                  <a:gd name="f11" fmla="val 14"/>
                  <a:gd name="f12" fmla="val 34"/>
                  <a:gd name="f13" fmla="val 20"/>
                  <a:gd name="f14" fmla="val 23"/>
                  <a:gd name="f15" fmla="val 29"/>
                  <a:gd name="f16" fmla="val 39"/>
                  <a:gd name="f17" fmla="val 16"/>
                  <a:gd name="f18" fmla="val 46"/>
                  <a:gd name="f19" fmla="val 18"/>
                  <a:gd name="f20" fmla="val 45"/>
                  <a:gd name="f21" fmla="val 51"/>
                  <a:gd name="f22" fmla="val 21"/>
                  <a:gd name="f23" fmla="val 52"/>
                  <a:gd name="f24" fmla="val 26"/>
                  <a:gd name="f25" fmla="val 53"/>
                  <a:gd name="f26" fmla="val 30"/>
                  <a:gd name="f27" fmla="val 49"/>
                  <a:gd name="f28" fmla="val 41"/>
                  <a:gd name="f29" fmla="val 48"/>
                  <a:gd name="f30" fmla="val 47"/>
                  <a:gd name="f31" fmla="val 44"/>
                  <a:gd name="f32" fmla="val 69"/>
                  <a:gd name="f33" fmla="val 54"/>
                  <a:gd name="f34" fmla="val 77"/>
                  <a:gd name="f35" fmla="val 82"/>
                  <a:gd name="f36" fmla="val 102"/>
                  <a:gd name="f37" fmla="val 43"/>
                  <a:gd name="f38" fmla="val 109"/>
                  <a:gd name="f39" fmla="val 127"/>
                  <a:gd name="f40" fmla="val 42"/>
                  <a:gd name="f41" fmla="val 128"/>
                  <a:gd name="f42" fmla="val 136"/>
                  <a:gd name="f43" fmla="val 37"/>
                  <a:gd name="f44" fmla="val 141"/>
                  <a:gd name="f45" fmla="val 144"/>
                  <a:gd name="f46" fmla="val 146"/>
                  <a:gd name="f47" fmla="val 17"/>
                  <a:gd name="f48" fmla="val 152"/>
                  <a:gd name="f49" fmla="val 15"/>
                  <a:gd name="f50" fmla="val 158"/>
                  <a:gd name="f51" fmla="val 11"/>
                  <a:gd name="f52" fmla="val 163"/>
                  <a:gd name="f53" fmla="val 176"/>
                  <a:gd name="f54" fmla="val 3"/>
                  <a:gd name="f55" fmla="val 179"/>
                  <a:gd name="f56" fmla="val 2"/>
                  <a:gd name="f57" fmla="val 182"/>
                  <a:gd name="f58" fmla="val 203"/>
                  <a:gd name="f59" fmla="val 214"/>
                  <a:gd name="f60" fmla="val 216"/>
                  <a:gd name="f61" fmla="val 8"/>
                  <a:gd name="f62" fmla="val 219"/>
                  <a:gd name="f63" fmla="val 9"/>
                  <a:gd name="f64" fmla="val 228"/>
                  <a:gd name="f65" fmla="val 10"/>
                  <a:gd name="f66" fmla="val 235"/>
                  <a:gd name="f67" fmla="val 238"/>
                  <a:gd name="f68" fmla="val 239"/>
                  <a:gd name="f69" fmla="val 240"/>
                  <a:gd name="f70" fmla="val 241"/>
                  <a:gd name="f71" fmla="val 13"/>
                  <a:gd name="f72" fmla="val 242"/>
                  <a:gd name="f73" fmla="val 22"/>
                  <a:gd name="f74" fmla="val 233"/>
                  <a:gd name="f75" fmla="val 232"/>
                  <a:gd name="f76" fmla="val 27"/>
                  <a:gd name="f77" fmla="val 231"/>
                  <a:gd name="f78" fmla="val 229"/>
                  <a:gd name="f79" fmla="val 28"/>
                  <a:gd name="f80" fmla="val 227"/>
                  <a:gd name="f81" fmla="val 31"/>
                  <a:gd name="f82" fmla="val 226"/>
                  <a:gd name="f83" fmla="val 33"/>
                  <a:gd name="f84" fmla="val 225"/>
                  <a:gd name="f85" fmla="val 223"/>
                  <a:gd name="f86" fmla="val 56"/>
                  <a:gd name="f87" fmla="val 65"/>
                  <a:gd name="f88" fmla="val 224"/>
                  <a:gd name="f89" fmla="val 68"/>
                  <a:gd name="f90" fmla="val 222"/>
                  <a:gd name="f91" fmla="val 71"/>
                  <a:gd name="f92" fmla="val 221"/>
                  <a:gd name="f93" fmla="val 74"/>
                  <a:gd name="f94" fmla="val 220"/>
                  <a:gd name="f95" fmla="val 76"/>
                  <a:gd name="f96" fmla="val 78"/>
                  <a:gd name="f97" fmla="val 218"/>
                  <a:gd name="f98" fmla="val 217"/>
                  <a:gd name="f99" fmla="val 79"/>
                  <a:gd name="f100" fmla="val 215"/>
                  <a:gd name="f101" fmla="val 81"/>
                  <a:gd name="f102" fmla="val 83"/>
                  <a:gd name="f103" fmla="val 85"/>
                  <a:gd name="f104" fmla="val 87"/>
                  <a:gd name="f105" fmla="val 92"/>
                  <a:gd name="f106" fmla="val 97"/>
                  <a:gd name="f107" fmla="val 99"/>
                  <a:gd name="f108" fmla="val 243"/>
                  <a:gd name="f109" fmla="val 103"/>
                  <a:gd name="f110" fmla="val 105"/>
                  <a:gd name="f111" fmla="val 107"/>
                  <a:gd name="f112" fmla="val 108"/>
                  <a:gd name="f113" fmla="val 230"/>
                  <a:gd name="f114" fmla="val 112"/>
                  <a:gd name="f115" fmla="val 211"/>
                  <a:gd name="f116" fmla="val 106"/>
                  <a:gd name="f117" fmla="val 209"/>
                  <a:gd name="f118" fmla="val 204"/>
                  <a:gd name="f119" fmla="val 110"/>
                  <a:gd name="f120" fmla="val 201"/>
                  <a:gd name="f121" fmla="val 115"/>
                  <a:gd name="f122" fmla="val 194"/>
                  <a:gd name="f123" fmla="val 117"/>
                  <a:gd name="f124" fmla="val 192"/>
                  <a:gd name="f125" fmla="val 118"/>
                  <a:gd name="f126" fmla="val 191"/>
                  <a:gd name="f127" fmla="val 119"/>
                  <a:gd name="f128" fmla="val 187"/>
                  <a:gd name="f129" fmla="val 122"/>
                  <a:gd name="f130" fmla="val 188"/>
                  <a:gd name="f131" fmla="val 126"/>
                  <a:gd name="f132" fmla="val 129"/>
                  <a:gd name="f133" fmla="val 181"/>
                  <a:gd name="f134" fmla="val 130"/>
                  <a:gd name="f135" fmla="val 132"/>
                  <a:gd name="f136" fmla="val 134"/>
                  <a:gd name="f137" fmla="val 135"/>
                  <a:gd name="f138" fmla="val 175"/>
                  <a:gd name="f139" fmla="val 137"/>
                  <a:gd name="f140" fmla="val 174"/>
                  <a:gd name="f141" fmla="val 139"/>
                  <a:gd name="f142" fmla="val 142"/>
                  <a:gd name="f143" fmla="val 177"/>
                  <a:gd name="f144" fmla="val 147"/>
                  <a:gd name="f145" fmla="val 150"/>
                  <a:gd name="f146" fmla="val 151"/>
                  <a:gd name="f147" fmla="val 155"/>
                  <a:gd name="f148" fmla="val 156"/>
                  <a:gd name="f149" fmla="val 173"/>
                  <a:gd name="f150" fmla="val 159"/>
                  <a:gd name="f151" fmla="val 170"/>
                  <a:gd name="f152" fmla="val 161"/>
                  <a:gd name="f153" fmla="val 169"/>
                  <a:gd name="f154" fmla="val 168"/>
                  <a:gd name="f155" fmla="val 162"/>
                  <a:gd name="f156" fmla="val 165"/>
                  <a:gd name="f157" fmla="val 167"/>
                  <a:gd name="f158" fmla="val 164"/>
                  <a:gd name="f159" fmla="val 124"/>
                  <a:gd name="f160" fmla="val 123"/>
                  <a:gd name="f161" fmla="val 116"/>
                  <a:gd name="f162" fmla="val 113"/>
                  <a:gd name="f163" fmla="val 160"/>
                  <a:gd name="f164" fmla="val 104"/>
                  <a:gd name="f165" fmla="val 101"/>
                  <a:gd name="f166" fmla="val 96"/>
                  <a:gd name="f167" fmla="val 94"/>
                  <a:gd name="f168" fmla="val 171"/>
                  <a:gd name="f169" fmla="val 86"/>
                  <a:gd name="f170" fmla="val 172"/>
                  <a:gd name="f171" fmla="val 70"/>
                  <a:gd name="f172" fmla="val 178"/>
                  <a:gd name="f173" fmla="val 67"/>
                  <a:gd name="f174" fmla="val 66"/>
                  <a:gd name="f175" fmla="val 63"/>
                  <a:gd name="f176" fmla="val 57"/>
                  <a:gd name="f177" fmla="val 183"/>
                  <a:gd name="f178" fmla="val 50"/>
                  <a:gd name="f179" fmla="val 157"/>
                  <a:gd name="f180" fmla="val 154"/>
                  <a:gd name="f181" fmla="val 32"/>
                  <a:gd name="f182" fmla="val 24"/>
                  <a:gd name="f183" fmla="val 143"/>
                  <a:gd name="f184" fmla="val 140"/>
                  <a:gd name="f185" fmla="val 138"/>
                  <a:gd name="f186" fmla="val 19"/>
                  <a:gd name="f187" fmla="val 133"/>
                  <a:gd name="f188" fmla="val 125"/>
                  <a:gd name="f189" fmla="val 100"/>
                  <a:gd name="f190" fmla="val 25"/>
                  <a:gd name="f191" fmla="val 95"/>
                  <a:gd name="f192" fmla="val 91"/>
                  <a:gd name="f193" fmla="val 90"/>
                  <a:gd name="f194" fmla="val 89"/>
                  <a:gd name="f195" fmla="val 84"/>
                  <a:gd name="f196" fmla="val 73"/>
                  <a:gd name="f197" fmla="val 6"/>
                  <a:gd name="f198" fmla="val 5"/>
                  <a:gd name="f199" fmla="val 64"/>
                  <a:gd name="f200" fmla="val 4"/>
                  <a:gd name="f201" fmla="val 61"/>
                  <a:gd name="f202" fmla="val 60"/>
                  <a:gd name="f203" fmla="val 1"/>
                  <a:gd name="f204" fmla="val 59"/>
                  <a:gd name="f205" fmla="+- 0 0 -90"/>
                  <a:gd name="f206" fmla="*/ f3 1 244"/>
                  <a:gd name="f207" fmla="*/ f4 1 184"/>
                  <a:gd name="f208" fmla="val f5"/>
                  <a:gd name="f209" fmla="val f6"/>
                  <a:gd name="f210" fmla="val f7"/>
                  <a:gd name="f211" fmla="*/ f205 f0 1"/>
                  <a:gd name="f212" fmla="+- f210 0 f208"/>
                  <a:gd name="f213" fmla="+- f209 0 f208"/>
                  <a:gd name="f214" fmla="*/ f211 1 f2"/>
                  <a:gd name="f215" fmla="*/ f213 1 244"/>
                  <a:gd name="f216" fmla="*/ f212 1 184"/>
                  <a:gd name="f217" fmla="*/ 7 f213 1"/>
                  <a:gd name="f218" fmla="*/ 36 f212 1"/>
                  <a:gd name="f219" fmla="*/ 21 f213 1"/>
                  <a:gd name="f220" fmla="*/ 52 f212 1"/>
                  <a:gd name="f221" fmla="*/ 77 f213 1"/>
                  <a:gd name="f222" fmla="*/ 49 f212 1"/>
                  <a:gd name="f223" fmla="*/ 144 f213 1"/>
                  <a:gd name="f224" fmla="*/ 21 f212 1"/>
                  <a:gd name="f225" fmla="*/ 203 f213 1"/>
                  <a:gd name="f226" fmla="*/ 3 f212 1"/>
                  <a:gd name="f227" fmla="*/ 238 f213 1"/>
                  <a:gd name="f228" fmla="*/ 8 f212 1"/>
                  <a:gd name="f229" fmla="*/ 241 f213 1"/>
                  <a:gd name="f230" fmla="*/ 22 f212 1"/>
                  <a:gd name="f231" fmla="*/ 232 f213 1"/>
                  <a:gd name="f232" fmla="*/ 27 f212 1"/>
                  <a:gd name="f233" fmla="*/ 225 f213 1"/>
                  <a:gd name="f234" fmla="*/ 56 f212 1"/>
                  <a:gd name="f235" fmla="*/ 222 f213 1"/>
                  <a:gd name="f236" fmla="*/ 69 f212 1"/>
                  <a:gd name="f237" fmla="*/ 220 f213 1"/>
                  <a:gd name="f238" fmla="*/ 76 f212 1"/>
                  <a:gd name="f239" fmla="*/ 216 f213 1"/>
                  <a:gd name="f240" fmla="*/ 83 f212 1"/>
                  <a:gd name="f241" fmla="*/ 92 f212 1"/>
                  <a:gd name="f242" fmla="*/ 244 f213 1"/>
                  <a:gd name="f243" fmla="*/ 102 f212 1"/>
                  <a:gd name="f244" fmla="*/ 231 f213 1"/>
                  <a:gd name="f245" fmla="*/ 108 f212 1"/>
                  <a:gd name="f246" fmla="*/ 211 f213 1"/>
                  <a:gd name="f247" fmla="*/ 106 f212 1"/>
                  <a:gd name="f248" fmla="*/ 201 f213 1"/>
                  <a:gd name="f249" fmla="*/ 115 f212 1"/>
                  <a:gd name="f250" fmla="*/ 188 f213 1"/>
                  <a:gd name="f251" fmla="*/ 126 f212 1"/>
                  <a:gd name="f252" fmla="*/ 181 f213 1"/>
                  <a:gd name="f253" fmla="*/ 135 f212 1"/>
                  <a:gd name="f254" fmla="*/ 179 f213 1"/>
                  <a:gd name="f255" fmla="*/ 147 f212 1"/>
                  <a:gd name="f256" fmla="*/ 174 f213 1"/>
                  <a:gd name="f257" fmla="*/ 158 f212 1"/>
                  <a:gd name="f258" fmla="*/ 155 f213 1"/>
                  <a:gd name="f259" fmla="*/ 165 f212 1"/>
                  <a:gd name="f260" fmla="*/ 139 f213 1"/>
                  <a:gd name="f261" fmla="*/ 167 f212 1"/>
                  <a:gd name="f262" fmla="*/ 116 f213 1"/>
                  <a:gd name="f263" fmla="*/ 164 f212 1"/>
                  <a:gd name="f264" fmla="*/ 104 f213 1"/>
                  <a:gd name="f265" fmla="*/ 163 f212 1"/>
                  <a:gd name="f266" fmla="*/ 92 f213 1"/>
                  <a:gd name="f267" fmla="*/ 169 f212 1"/>
                  <a:gd name="f268" fmla="*/ 70 f213 1"/>
                  <a:gd name="f269" fmla="*/ 177 f212 1"/>
                  <a:gd name="f270" fmla="*/ 57 f213 1"/>
                  <a:gd name="f271" fmla="*/ 184 f212 1"/>
                  <a:gd name="f272" fmla="*/ 51 f213 1"/>
                  <a:gd name="f273" fmla="*/ 183 f212 1"/>
                  <a:gd name="f274" fmla="*/ 48 f213 1"/>
                  <a:gd name="f275" fmla="*/ 172 f212 1"/>
                  <a:gd name="f276" fmla="*/ 50 f213 1"/>
                  <a:gd name="f277" fmla="*/ 24 f213 1"/>
                  <a:gd name="f278" fmla="*/ 143 f212 1"/>
                  <a:gd name="f279" fmla="*/ 138 f212 1"/>
                  <a:gd name="f280" fmla="*/ 20 f213 1"/>
                  <a:gd name="f281" fmla="*/ 133 f212 1"/>
                  <a:gd name="f282" fmla="*/ 125 f212 1"/>
                  <a:gd name="f283" fmla="*/ 16 f213 1"/>
                  <a:gd name="f284" fmla="*/ 113 f212 1"/>
                  <a:gd name="f285" fmla="*/ 19 f213 1"/>
                  <a:gd name="f286" fmla="*/ 25 f213 1"/>
                  <a:gd name="f287" fmla="*/ 99 f212 1"/>
                  <a:gd name="f288" fmla="*/ 33 f213 1"/>
                  <a:gd name="f289" fmla="*/ 84 f212 1"/>
                  <a:gd name="f290" fmla="*/ 77 f212 1"/>
                  <a:gd name="f291" fmla="*/ 11 f213 1"/>
                  <a:gd name="f292" fmla="*/ 73 f212 1"/>
                  <a:gd name="f293" fmla="*/ 2 f213 1"/>
                  <a:gd name="f294" fmla="*/ 60 f212 1"/>
                  <a:gd name="f295" fmla="*/ 1 f213 1"/>
                  <a:gd name="f296" fmla="*/ 47 f212 1"/>
                  <a:gd name="f297" fmla="*/ 39 f212 1"/>
                  <a:gd name="f298" fmla="+- f214 0 f1"/>
                  <a:gd name="f299" fmla="*/ f217 1 244"/>
                  <a:gd name="f300" fmla="*/ f218 1 184"/>
                  <a:gd name="f301" fmla="*/ f219 1 244"/>
                  <a:gd name="f302" fmla="*/ f220 1 184"/>
                  <a:gd name="f303" fmla="*/ f221 1 244"/>
                  <a:gd name="f304" fmla="*/ f222 1 184"/>
                  <a:gd name="f305" fmla="*/ f223 1 244"/>
                  <a:gd name="f306" fmla="*/ f224 1 184"/>
                  <a:gd name="f307" fmla="*/ f225 1 244"/>
                  <a:gd name="f308" fmla="*/ f226 1 184"/>
                  <a:gd name="f309" fmla="*/ f227 1 244"/>
                  <a:gd name="f310" fmla="*/ f228 1 184"/>
                  <a:gd name="f311" fmla="*/ f229 1 244"/>
                  <a:gd name="f312" fmla="*/ f230 1 184"/>
                  <a:gd name="f313" fmla="*/ f231 1 244"/>
                  <a:gd name="f314" fmla="*/ f232 1 184"/>
                  <a:gd name="f315" fmla="*/ f233 1 244"/>
                  <a:gd name="f316" fmla="*/ f234 1 184"/>
                  <a:gd name="f317" fmla="*/ f235 1 244"/>
                  <a:gd name="f318" fmla="*/ f236 1 184"/>
                  <a:gd name="f319" fmla="*/ f237 1 244"/>
                  <a:gd name="f320" fmla="*/ f238 1 184"/>
                  <a:gd name="f321" fmla="*/ f239 1 244"/>
                  <a:gd name="f322" fmla="*/ f240 1 184"/>
                  <a:gd name="f323" fmla="*/ f241 1 184"/>
                  <a:gd name="f324" fmla="*/ f242 1 244"/>
                  <a:gd name="f325" fmla="*/ f243 1 184"/>
                  <a:gd name="f326" fmla="*/ f244 1 244"/>
                  <a:gd name="f327" fmla="*/ f245 1 184"/>
                  <a:gd name="f328" fmla="*/ f246 1 244"/>
                  <a:gd name="f329" fmla="*/ f247 1 184"/>
                  <a:gd name="f330" fmla="*/ f248 1 244"/>
                  <a:gd name="f331" fmla="*/ f249 1 184"/>
                  <a:gd name="f332" fmla="*/ f250 1 244"/>
                  <a:gd name="f333" fmla="*/ f251 1 184"/>
                  <a:gd name="f334" fmla="*/ f252 1 244"/>
                  <a:gd name="f335" fmla="*/ f253 1 184"/>
                  <a:gd name="f336" fmla="*/ f254 1 244"/>
                  <a:gd name="f337" fmla="*/ f255 1 184"/>
                  <a:gd name="f338" fmla="*/ f256 1 244"/>
                  <a:gd name="f339" fmla="*/ f257 1 184"/>
                  <a:gd name="f340" fmla="*/ f258 1 244"/>
                  <a:gd name="f341" fmla="*/ f259 1 184"/>
                  <a:gd name="f342" fmla="*/ f260 1 244"/>
                  <a:gd name="f343" fmla="*/ f261 1 184"/>
                  <a:gd name="f344" fmla="*/ f262 1 244"/>
                  <a:gd name="f345" fmla="*/ f263 1 184"/>
                  <a:gd name="f346" fmla="*/ f264 1 244"/>
                  <a:gd name="f347" fmla="*/ f265 1 184"/>
                  <a:gd name="f348" fmla="*/ f266 1 244"/>
                  <a:gd name="f349" fmla="*/ f267 1 184"/>
                  <a:gd name="f350" fmla="*/ f268 1 244"/>
                  <a:gd name="f351" fmla="*/ f269 1 184"/>
                  <a:gd name="f352" fmla="*/ f270 1 244"/>
                  <a:gd name="f353" fmla="*/ f271 1 184"/>
                  <a:gd name="f354" fmla="*/ f272 1 244"/>
                  <a:gd name="f355" fmla="*/ f273 1 184"/>
                  <a:gd name="f356" fmla="*/ f274 1 244"/>
                  <a:gd name="f357" fmla="*/ f275 1 184"/>
                  <a:gd name="f358" fmla="*/ f276 1 244"/>
                  <a:gd name="f359" fmla="*/ f277 1 244"/>
                  <a:gd name="f360" fmla="*/ f278 1 184"/>
                  <a:gd name="f361" fmla="*/ f279 1 184"/>
                  <a:gd name="f362" fmla="*/ f280 1 244"/>
                  <a:gd name="f363" fmla="*/ f281 1 184"/>
                  <a:gd name="f364" fmla="*/ f282 1 184"/>
                  <a:gd name="f365" fmla="*/ f283 1 244"/>
                  <a:gd name="f366" fmla="*/ f284 1 184"/>
                  <a:gd name="f367" fmla="*/ f285 1 244"/>
                  <a:gd name="f368" fmla="*/ f286 1 244"/>
                  <a:gd name="f369" fmla="*/ f287 1 184"/>
                  <a:gd name="f370" fmla="*/ f288 1 244"/>
                  <a:gd name="f371" fmla="*/ f289 1 184"/>
                  <a:gd name="f372" fmla="*/ f290 1 184"/>
                  <a:gd name="f373" fmla="*/ f291 1 244"/>
                  <a:gd name="f374" fmla="*/ f292 1 184"/>
                  <a:gd name="f375" fmla="*/ f293 1 244"/>
                  <a:gd name="f376" fmla="*/ f294 1 184"/>
                  <a:gd name="f377" fmla="*/ f295 1 244"/>
                  <a:gd name="f378" fmla="*/ f296 1 184"/>
                  <a:gd name="f379" fmla="*/ f297 1 184"/>
                  <a:gd name="f380" fmla="*/ 0 1 f215"/>
                  <a:gd name="f381" fmla="*/ f209 1 f215"/>
                  <a:gd name="f382" fmla="*/ 0 1 f216"/>
                  <a:gd name="f383" fmla="*/ f210 1 f216"/>
                  <a:gd name="f384" fmla="*/ f299 1 f215"/>
                  <a:gd name="f385" fmla="*/ f300 1 f216"/>
                  <a:gd name="f386" fmla="*/ f301 1 f215"/>
                  <a:gd name="f387" fmla="*/ f302 1 f216"/>
                  <a:gd name="f388" fmla="*/ f303 1 f215"/>
                  <a:gd name="f389" fmla="*/ f304 1 f216"/>
                  <a:gd name="f390" fmla="*/ f305 1 f215"/>
                  <a:gd name="f391" fmla="*/ f306 1 f216"/>
                  <a:gd name="f392" fmla="*/ f307 1 f215"/>
                  <a:gd name="f393" fmla="*/ f308 1 f216"/>
                  <a:gd name="f394" fmla="*/ f309 1 f215"/>
                  <a:gd name="f395" fmla="*/ f310 1 f216"/>
                  <a:gd name="f396" fmla="*/ f311 1 f215"/>
                  <a:gd name="f397" fmla="*/ f312 1 f216"/>
                  <a:gd name="f398" fmla="*/ f313 1 f215"/>
                  <a:gd name="f399" fmla="*/ f314 1 f216"/>
                  <a:gd name="f400" fmla="*/ f315 1 f215"/>
                  <a:gd name="f401" fmla="*/ f316 1 f216"/>
                  <a:gd name="f402" fmla="*/ f317 1 f215"/>
                  <a:gd name="f403" fmla="*/ f318 1 f216"/>
                  <a:gd name="f404" fmla="*/ f319 1 f215"/>
                  <a:gd name="f405" fmla="*/ f320 1 f216"/>
                  <a:gd name="f406" fmla="*/ f321 1 f215"/>
                  <a:gd name="f407" fmla="*/ f322 1 f216"/>
                  <a:gd name="f408" fmla="*/ f323 1 f216"/>
                  <a:gd name="f409" fmla="*/ f324 1 f215"/>
                  <a:gd name="f410" fmla="*/ f325 1 f216"/>
                  <a:gd name="f411" fmla="*/ f326 1 f215"/>
                  <a:gd name="f412" fmla="*/ f327 1 f216"/>
                  <a:gd name="f413" fmla="*/ f328 1 f215"/>
                  <a:gd name="f414" fmla="*/ f329 1 f216"/>
                  <a:gd name="f415" fmla="*/ f330 1 f215"/>
                  <a:gd name="f416" fmla="*/ f331 1 f216"/>
                  <a:gd name="f417" fmla="*/ f332 1 f215"/>
                  <a:gd name="f418" fmla="*/ f333 1 f216"/>
                  <a:gd name="f419" fmla="*/ f334 1 f215"/>
                  <a:gd name="f420" fmla="*/ f335 1 f216"/>
                  <a:gd name="f421" fmla="*/ f336 1 f215"/>
                  <a:gd name="f422" fmla="*/ f337 1 f216"/>
                  <a:gd name="f423" fmla="*/ f338 1 f215"/>
                  <a:gd name="f424" fmla="*/ f339 1 f216"/>
                  <a:gd name="f425" fmla="*/ f340 1 f215"/>
                  <a:gd name="f426" fmla="*/ f341 1 f216"/>
                  <a:gd name="f427" fmla="*/ f342 1 f215"/>
                  <a:gd name="f428" fmla="*/ f343 1 f216"/>
                  <a:gd name="f429" fmla="*/ f344 1 f215"/>
                  <a:gd name="f430" fmla="*/ f345 1 f216"/>
                  <a:gd name="f431" fmla="*/ f346 1 f215"/>
                  <a:gd name="f432" fmla="*/ f347 1 f216"/>
                  <a:gd name="f433" fmla="*/ f348 1 f215"/>
                  <a:gd name="f434" fmla="*/ f349 1 f216"/>
                  <a:gd name="f435" fmla="*/ f350 1 f215"/>
                  <a:gd name="f436" fmla="*/ f351 1 f216"/>
                  <a:gd name="f437" fmla="*/ f352 1 f215"/>
                  <a:gd name="f438" fmla="*/ f353 1 f216"/>
                  <a:gd name="f439" fmla="*/ f354 1 f215"/>
                  <a:gd name="f440" fmla="*/ f355 1 f216"/>
                  <a:gd name="f441" fmla="*/ f356 1 f215"/>
                  <a:gd name="f442" fmla="*/ f357 1 f216"/>
                  <a:gd name="f443" fmla="*/ f358 1 f215"/>
                  <a:gd name="f444" fmla="*/ f359 1 f215"/>
                  <a:gd name="f445" fmla="*/ f360 1 f216"/>
                  <a:gd name="f446" fmla="*/ f361 1 f216"/>
                  <a:gd name="f447" fmla="*/ f362 1 f215"/>
                  <a:gd name="f448" fmla="*/ f363 1 f216"/>
                  <a:gd name="f449" fmla="*/ f364 1 f216"/>
                  <a:gd name="f450" fmla="*/ f365 1 f215"/>
                  <a:gd name="f451" fmla="*/ f366 1 f216"/>
                  <a:gd name="f452" fmla="*/ f367 1 f215"/>
                  <a:gd name="f453" fmla="*/ f368 1 f215"/>
                  <a:gd name="f454" fmla="*/ f369 1 f216"/>
                  <a:gd name="f455" fmla="*/ f370 1 f215"/>
                  <a:gd name="f456" fmla="*/ f371 1 f216"/>
                  <a:gd name="f457" fmla="*/ f372 1 f216"/>
                  <a:gd name="f458" fmla="*/ f373 1 f215"/>
                  <a:gd name="f459" fmla="*/ f374 1 f216"/>
                  <a:gd name="f460" fmla="*/ f375 1 f215"/>
                  <a:gd name="f461" fmla="*/ f376 1 f216"/>
                  <a:gd name="f462" fmla="*/ f377 1 f215"/>
                  <a:gd name="f463" fmla="*/ f378 1 f216"/>
                  <a:gd name="f464" fmla="*/ f379 1 f216"/>
                  <a:gd name="f465" fmla="*/ f380 f206 1"/>
                  <a:gd name="f466" fmla="*/ f381 f206 1"/>
                  <a:gd name="f467" fmla="*/ f383 f207 1"/>
                  <a:gd name="f468" fmla="*/ f382 f207 1"/>
                  <a:gd name="f469" fmla="*/ f384 f206 1"/>
                  <a:gd name="f470" fmla="*/ f385 f207 1"/>
                  <a:gd name="f471" fmla="*/ f386 f206 1"/>
                  <a:gd name="f472" fmla="*/ f387 f207 1"/>
                  <a:gd name="f473" fmla="*/ f388 f206 1"/>
                  <a:gd name="f474" fmla="*/ f389 f207 1"/>
                  <a:gd name="f475" fmla="*/ f390 f206 1"/>
                  <a:gd name="f476" fmla="*/ f391 f207 1"/>
                  <a:gd name="f477" fmla="*/ f392 f206 1"/>
                  <a:gd name="f478" fmla="*/ f393 f207 1"/>
                  <a:gd name="f479" fmla="*/ f394 f206 1"/>
                  <a:gd name="f480" fmla="*/ f395 f207 1"/>
                  <a:gd name="f481" fmla="*/ f396 f206 1"/>
                  <a:gd name="f482" fmla="*/ f397 f207 1"/>
                  <a:gd name="f483" fmla="*/ f398 f206 1"/>
                  <a:gd name="f484" fmla="*/ f399 f207 1"/>
                  <a:gd name="f485" fmla="*/ f400 f206 1"/>
                  <a:gd name="f486" fmla="*/ f401 f207 1"/>
                  <a:gd name="f487" fmla="*/ f402 f206 1"/>
                  <a:gd name="f488" fmla="*/ f403 f207 1"/>
                  <a:gd name="f489" fmla="*/ f404 f206 1"/>
                  <a:gd name="f490" fmla="*/ f405 f207 1"/>
                  <a:gd name="f491" fmla="*/ f406 f206 1"/>
                  <a:gd name="f492" fmla="*/ f407 f207 1"/>
                  <a:gd name="f493" fmla="*/ f408 f207 1"/>
                  <a:gd name="f494" fmla="*/ f409 f206 1"/>
                  <a:gd name="f495" fmla="*/ f410 f207 1"/>
                  <a:gd name="f496" fmla="*/ f411 f206 1"/>
                  <a:gd name="f497" fmla="*/ f412 f207 1"/>
                  <a:gd name="f498" fmla="*/ f413 f206 1"/>
                  <a:gd name="f499" fmla="*/ f414 f207 1"/>
                  <a:gd name="f500" fmla="*/ f415 f206 1"/>
                  <a:gd name="f501" fmla="*/ f416 f207 1"/>
                  <a:gd name="f502" fmla="*/ f417 f206 1"/>
                  <a:gd name="f503" fmla="*/ f418 f207 1"/>
                  <a:gd name="f504" fmla="*/ f419 f206 1"/>
                  <a:gd name="f505" fmla="*/ f420 f207 1"/>
                  <a:gd name="f506" fmla="*/ f421 f206 1"/>
                  <a:gd name="f507" fmla="*/ f422 f207 1"/>
                  <a:gd name="f508" fmla="*/ f423 f206 1"/>
                  <a:gd name="f509" fmla="*/ f424 f207 1"/>
                  <a:gd name="f510" fmla="*/ f425 f206 1"/>
                  <a:gd name="f511" fmla="*/ f426 f207 1"/>
                  <a:gd name="f512" fmla="*/ f427 f206 1"/>
                  <a:gd name="f513" fmla="*/ f428 f207 1"/>
                  <a:gd name="f514" fmla="*/ f429 f206 1"/>
                  <a:gd name="f515" fmla="*/ f430 f207 1"/>
                  <a:gd name="f516" fmla="*/ f431 f206 1"/>
                  <a:gd name="f517" fmla="*/ f432 f207 1"/>
                  <a:gd name="f518" fmla="*/ f433 f206 1"/>
                  <a:gd name="f519" fmla="*/ f434 f207 1"/>
                  <a:gd name="f520" fmla="*/ f435 f206 1"/>
                  <a:gd name="f521" fmla="*/ f436 f207 1"/>
                  <a:gd name="f522" fmla="*/ f437 f206 1"/>
                  <a:gd name="f523" fmla="*/ f438 f207 1"/>
                  <a:gd name="f524" fmla="*/ f439 f206 1"/>
                  <a:gd name="f525" fmla="*/ f440 f207 1"/>
                  <a:gd name="f526" fmla="*/ f441 f206 1"/>
                  <a:gd name="f527" fmla="*/ f442 f207 1"/>
                  <a:gd name="f528" fmla="*/ f443 f206 1"/>
                  <a:gd name="f529" fmla="*/ f444 f206 1"/>
                  <a:gd name="f530" fmla="*/ f445 f207 1"/>
                  <a:gd name="f531" fmla="*/ f446 f207 1"/>
                  <a:gd name="f532" fmla="*/ f447 f206 1"/>
                  <a:gd name="f533" fmla="*/ f448 f207 1"/>
                  <a:gd name="f534" fmla="*/ f449 f207 1"/>
                  <a:gd name="f535" fmla="*/ f450 f206 1"/>
                  <a:gd name="f536" fmla="*/ f451 f207 1"/>
                  <a:gd name="f537" fmla="*/ f452 f206 1"/>
                  <a:gd name="f538" fmla="*/ f453 f206 1"/>
                  <a:gd name="f539" fmla="*/ f454 f207 1"/>
                  <a:gd name="f540" fmla="*/ f455 f206 1"/>
                  <a:gd name="f541" fmla="*/ f456 f207 1"/>
                  <a:gd name="f542" fmla="*/ f457 f207 1"/>
                  <a:gd name="f543" fmla="*/ f458 f206 1"/>
                  <a:gd name="f544" fmla="*/ f459 f207 1"/>
                  <a:gd name="f545" fmla="*/ f460 f206 1"/>
                  <a:gd name="f546" fmla="*/ f461 f207 1"/>
                  <a:gd name="f547" fmla="*/ f462 f206 1"/>
                  <a:gd name="f548" fmla="*/ f463 f207 1"/>
                  <a:gd name="f549" fmla="*/ f464 f207 1"/>
                </a:gdLst>
                <a:ahLst/>
                <a:cxnLst>
                  <a:cxn ang="3cd4">
                    <a:pos x="hc" y="t"/>
                  </a:cxn>
                  <a:cxn ang="0">
                    <a:pos x="r" y="vc"/>
                  </a:cxn>
                  <a:cxn ang="cd4">
                    <a:pos x="hc" y="b"/>
                  </a:cxn>
                  <a:cxn ang="cd2">
                    <a:pos x="l" y="vc"/>
                  </a:cxn>
                  <a:cxn ang="f298">
                    <a:pos x="f469" y="f470"/>
                  </a:cxn>
                  <a:cxn ang="f298">
                    <a:pos x="f471" y="f472"/>
                  </a:cxn>
                  <a:cxn ang="f298">
                    <a:pos x="f473" y="f474"/>
                  </a:cxn>
                  <a:cxn ang="f298">
                    <a:pos x="f475" y="f476"/>
                  </a:cxn>
                  <a:cxn ang="f298">
                    <a:pos x="f477" y="f478"/>
                  </a:cxn>
                  <a:cxn ang="f298">
                    <a:pos x="f479" y="f480"/>
                  </a:cxn>
                  <a:cxn ang="f298">
                    <a:pos x="f481" y="f482"/>
                  </a:cxn>
                  <a:cxn ang="f298">
                    <a:pos x="f483" y="f484"/>
                  </a:cxn>
                  <a:cxn ang="f298">
                    <a:pos x="f485" y="f470"/>
                  </a:cxn>
                  <a:cxn ang="f298">
                    <a:pos x="f485" y="f486"/>
                  </a:cxn>
                  <a:cxn ang="f298">
                    <a:pos x="f487" y="f488"/>
                  </a:cxn>
                  <a:cxn ang="f298">
                    <a:pos x="f489" y="f490"/>
                  </a:cxn>
                  <a:cxn ang="f298">
                    <a:pos x="f491" y="f492"/>
                  </a:cxn>
                  <a:cxn ang="f298">
                    <a:pos x="f483" y="f493"/>
                  </a:cxn>
                  <a:cxn ang="f298">
                    <a:pos x="f494" y="f495"/>
                  </a:cxn>
                  <a:cxn ang="f298">
                    <a:pos x="f496" y="f497"/>
                  </a:cxn>
                  <a:cxn ang="f298">
                    <a:pos x="f498" y="f499"/>
                  </a:cxn>
                  <a:cxn ang="f298">
                    <a:pos x="f500" y="f501"/>
                  </a:cxn>
                  <a:cxn ang="f298">
                    <a:pos x="f502" y="f503"/>
                  </a:cxn>
                  <a:cxn ang="f298">
                    <a:pos x="f504" y="f505"/>
                  </a:cxn>
                  <a:cxn ang="f298">
                    <a:pos x="f506" y="f507"/>
                  </a:cxn>
                  <a:cxn ang="f298">
                    <a:pos x="f508" y="f509"/>
                  </a:cxn>
                  <a:cxn ang="f298">
                    <a:pos x="f510" y="f511"/>
                  </a:cxn>
                  <a:cxn ang="f298">
                    <a:pos x="f512" y="f513"/>
                  </a:cxn>
                  <a:cxn ang="f298">
                    <a:pos x="f514" y="f515"/>
                  </a:cxn>
                  <a:cxn ang="f298">
                    <a:pos x="f516" y="f517"/>
                  </a:cxn>
                  <a:cxn ang="f298">
                    <a:pos x="f518" y="f519"/>
                  </a:cxn>
                  <a:cxn ang="f298">
                    <a:pos x="f520" y="f521"/>
                  </a:cxn>
                  <a:cxn ang="f298">
                    <a:pos x="f522" y="f523"/>
                  </a:cxn>
                  <a:cxn ang="f298">
                    <a:pos x="f524" y="f525"/>
                  </a:cxn>
                  <a:cxn ang="f298">
                    <a:pos x="f526" y="f527"/>
                  </a:cxn>
                  <a:cxn ang="f298">
                    <a:pos x="f528" y="f511"/>
                  </a:cxn>
                  <a:cxn ang="f298">
                    <a:pos x="f529" y="f530"/>
                  </a:cxn>
                  <a:cxn ang="f298">
                    <a:pos x="f471" y="f531"/>
                  </a:cxn>
                  <a:cxn ang="f298">
                    <a:pos x="f532" y="f533"/>
                  </a:cxn>
                  <a:cxn ang="f298">
                    <a:pos x="f532" y="f534"/>
                  </a:cxn>
                  <a:cxn ang="f298">
                    <a:pos x="f535" y="f536"/>
                  </a:cxn>
                  <a:cxn ang="f298">
                    <a:pos x="f537" y="f499"/>
                  </a:cxn>
                  <a:cxn ang="f298">
                    <a:pos x="f538" y="f539"/>
                  </a:cxn>
                  <a:cxn ang="f298">
                    <a:pos x="f540" y="f541"/>
                  </a:cxn>
                  <a:cxn ang="f298">
                    <a:pos x="f471" y="f542"/>
                  </a:cxn>
                  <a:cxn ang="f298">
                    <a:pos x="f543" y="f544"/>
                  </a:cxn>
                  <a:cxn ang="f298">
                    <a:pos x="f545" y="f546"/>
                  </a:cxn>
                  <a:cxn ang="f298">
                    <a:pos x="f547" y="f548"/>
                  </a:cxn>
                  <a:cxn ang="f298">
                    <a:pos x="f469" y="f549"/>
                  </a:cxn>
                </a:cxnLst>
                <a:rect l="f465" t="f468" r="f466" b="f467"/>
                <a:pathLst>
                  <a:path w="244" h="184">
                    <a:moveTo>
                      <a:pt x="f8" y="f9"/>
                    </a:moveTo>
                    <a:cubicBezTo>
                      <a:pt x="f8" y="f10"/>
                      <a:pt x="f8" y="f10"/>
                      <a:pt x="f8" y="f10"/>
                    </a:cubicBezTo>
                    <a:cubicBezTo>
                      <a:pt x="f8" y="f10"/>
                      <a:pt x="f8" y="f10"/>
                      <a:pt x="f8" y="f10"/>
                    </a:cubicBezTo>
                    <a:cubicBezTo>
                      <a:pt x="f11" y="f12"/>
                      <a:pt x="f13" y="f9"/>
                      <a:pt x="f14" y="f9"/>
                    </a:cubicBezTo>
                    <a:cubicBezTo>
                      <a:pt x="f15" y="f16"/>
                      <a:pt x="f17" y="f18"/>
                      <a:pt x="f19" y="f18"/>
                    </a:cubicBezTo>
                    <a:cubicBezTo>
                      <a:pt x="f13" y="f20"/>
                      <a:pt x="f19" y="f21"/>
                      <a:pt x="f22" y="f23"/>
                    </a:cubicBezTo>
                    <a:cubicBezTo>
                      <a:pt x="f24" y="f25"/>
                      <a:pt x="f26" y="f27"/>
                      <a:pt x="f10" y="f27"/>
                    </a:cubicBezTo>
                    <a:cubicBezTo>
                      <a:pt x="f28" y="f29"/>
                      <a:pt x="f30" y="f21"/>
                      <a:pt x="f27" y="f27"/>
                    </a:cubicBezTo>
                    <a:cubicBezTo>
                      <a:pt x="f25" y="f31"/>
                      <a:pt x="f32" y="f33"/>
                      <a:pt x="f34" y="f27"/>
                    </a:cubicBezTo>
                    <a:cubicBezTo>
                      <a:pt x="f35" y="f20"/>
                      <a:pt x="f36" y="f37"/>
                      <a:pt x="f38" y="f37"/>
                    </a:cubicBezTo>
                    <a:cubicBezTo>
                      <a:pt x="f39" y="f40"/>
                      <a:pt x="f41" y="f40"/>
                      <a:pt x="f42" y="f43"/>
                    </a:cubicBezTo>
                    <a:cubicBezTo>
                      <a:pt x="f42" y="f43"/>
                      <a:pt x="f44" y="f24"/>
                      <a:pt x="f45" y="f22"/>
                    </a:cubicBezTo>
                    <a:cubicBezTo>
                      <a:pt x="f46" y="f47"/>
                      <a:pt x="f48" y="f49"/>
                      <a:pt x="f50" y="f51"/>
                    </a:cubicBezTo>
                    <a:cubicBezTo>
                      <a:pt x="f52" y="f8"/>
                      <a:pt x="f53" y="f54"/>
                      <a:pt x="f55" y="f56"/>
                    </a:cubicBezTo>
                    <a:cubicBezTo>
                      <a:pt x="f57" y="f56"/>
                      <a:pt x="f58" y="f54"/>
                      <a:pt x="f58" y="f54"/>
                    </a:cubicBezTo>
                    <a:cubicBezTo>
                      <a:pt x="f59" y="f5"/>
                      <a:pt x="f59" y="f5"/>
                      <a:pt x="f59" y="f5"/>
                    </a:cubicBezTo>
                    <a:cubicBezTo>
                      <a:pt x="f59" y="f5"/>
                      <a:pt x="f60" y="f61"/>
                      <a:pt x="f62" y="f63"/>
                    </a:cubicBezTo>
                    <a:cubicBezTo>
                      <a:pt x="f64" y="f65"/>
                      <a:pt x="f66" y="f65"/>
                      <a:pt x="f67" y="f61"/>
                    </a:cubicBezTo>
                    <a:cubicBezTo>
                      <a:pt x="f68" y="f61"/>
                      <a:pt x="f68" y="f65"/>
                      <a:pt x="f69" y="f51"/>
                    </a:cubicBezTo>
                    <a:cubicBezTo>
                      <a:pt x="f70" y="f71"/>
                      <a:pt x="f72" y="f47"/>
                      <a:pt x="f72" y="f47"/>
                    </a:cubicBezTo>
                    <a:cubicBezTo>
                      <a:pt x="f70" y="f73"/>
                      <a:pt x="f70" y="f73"/>
                      <a:pt x="f70" y="f73"/>
                    </a:cubicBezTo>
                    <a:cubicBezTo>
                      <a:pt x="f69" y="f14"/>
                      <a:pt x="f69" y="f14"/>
                      <a:pt x="f69" y="f14"/>
                    </a:cubicBezTo>
                    <a:cubicBezTo>
                      <a:pt x="f66" y="f24"/>
                      <a:pt x="f66" y="f24"/>
                      <a:pt x="f66" y="f24"/>
                    </a:cubicBezTo>
                    <a:cubicBezTo>
                      <a:pt x="f66" y="f24"/>
                      <a:pt x="f74" y="f24"/>
                      <a:pt x="f75" y="f76"/>
                    </a:cubicBezTo>
                    <a:cubicBezTo>
                      <a:pt x="f77" y="f76"/>
                      <a:pt x="f78" y="f79"/>
                      <a:pt x="f78" y="f79"/>
                    </a:cubicBezTo>
                    <a:cubicBezTo>
                      <a:pt x="f78" y="f79"/>
                      <a:pt x="f80" y="f26"/>
                      <a:pt x="f80" y="f81"/>
                    </a:cubicBezTo>
                    <a:cubicBezTo>
                      <a:pt x="f82" y="f83"/>
                      <a:pt x="f84" y="f10"/>
                      <a:pt x="f84" y="f10"/>
                    </a:cubicBezTo>
                    <a:cubicBezTo>
                      <a:pt x="f85" y="f28"/>
                      <a:pt x="f85" y="f28"/>
                      <a:pt x="f85" y="f28"/>
                    </a:cubicBezTo>
                    <a:cubicBezTo>
                      <a:pt x="f85" y="f29"/>
                      <a:pt x="f85" y="f29"/>
                      <a:pt x="f85" y="f29"/>
                    </a:cubicBezTo>
                    <a:cubicBezTo>
                      <a:pt x="f84" y="f86"/>
                      <a:pt x="f84" y="f86"/>
                      <a:pt x="f84" y="f86"/>
                    </a:cubicBezTo>
                    <a:cubicBezTo>
                      <a:pt x="f80" y="f87"/>
                      <a:pt x="f80" y="f87"/>
                      <a:pt x="f80" y="f87"/>
                    </a:cubicBezTo>
                    <a:cubicBezTo>
                      <a:pt x="f80" y="f87"/>
                      <a:pt x="f88" y="f89"/>
                      <a:pt x="f85" y="f89"/>
                    </a:cubicBezTo>
                    <a:cubicBezTo>
                      <a:pt x="f85" y="f89"/>
                      <a:pt x="f90" y="f32"/>
                      <a:pt x="f90" y="f32"/>
                    </a:cubicBezTo>
                    <a:cubicBezTo>
                      <a:pt x="f90" y="f91"/>
                      <a:pt x="f90" y="f91"/>
                      <a:pt x="f90" y="f91"/>
                    </a:cubicBezTo>
                    <a:cubicBezTo>
                      <a:pt x="f92" y="f93"/>
                      <a:pt x="f92" y="f93"/>
                      <a:pt x="f92" y="f93"/>
                    </a:cubicBezTo>
                    <a:cubicBezTo>
                      <a:pt x="f94" y="f95"/>
                      <a:pt x="f94" y="f95"/>
                      <a:pt x="f94" y="f95"/>
                    </a:cubicBezTo>
                    <a:cubicBezTo>
                      <a:pt x="f94" y="f95"/>
                      <a:pt x="f62" y="f96"/>
                      <a:pt x="f97" y="f96"/>
                    </a:cubicBezTo>
                    <a:cubicBezTo>
                      <a:pt x="f98" y="f99"/>
                      <a:pt x="f100" y="f101"/>
                      <a:pt x="f100" y="f101"/>
                    </a:cubicBezTo>
                    <a:cubicBezTo>
                      <a:pt x="f60" y="f102"/>
                      <a:pt x="f60" y="f102"/>
                      <a:pt x="f60" y="f102"/>
                    </a:cubicBezTo>
                    <a:cubicBezTo>
                      <a:pt x="f80" y="f103"/>
                      <a:pt x="f80" y="f103"/>
                      <a:pt x="f80" y="f103"/>
                    </a:cubicBezTo>
                    <a:cubicBezTo>
                      <a:pt x="f80" y="f104"/>
                      <a:pt x="f80" y="f104"/>
                      <a:pt x="f80" y="f104"/>
                    </a:cubicBezTo>
                    <a:cubicBezTo>
                      <a:pt x="f75" y="f105"/>
                      <a:pt x="f75" y="f105"/>
                      <a:pt x="f75" y="f105"/>
                    </a:cubicBezTo>
                    <a:cubicBezTo>
                      <a:pt x="f66" y="f106"/>
                      <a:pt x="f66" y="f106"/>
                      <a:pt x="f66" y="f106"/>
                    </a:cubicBezTo>
                    <a:cubicBezTo>
                      <a:pt x="f69" y="f107"/>
                      <a:pt x="f69" y="f107"/>
                      <a:pt x="f69" y="f107"/>
                    </a:cubicBezTo>
                    <a:cubicBezTo>
                      <a:pt x="f69" y="f107"/>
                      <a:pt x="f6" y="f36"/>
                      <a:pt x="f6" y="f36"/>
                    </a:cubicBezTo>
                    <a:cubicBezTo>
                      <a:pt x="f108" y="f109"/>
                      <a:pt x="f67" y="f110"/>
                      <a:pt x="f67" y="f110"/>
                    </a:cubicBezTo>
                    <a:cubicBezTo>
                      <a:pt x="f66" y="f111"/>
                      <a:pt x="f66" y="f111"/>
                      <a:pt x="f66" y="f111"/>
                    </a:cubicBezTo>
                    <a:cubicBezTo>
                      <a:pt x="f66" y="f111"/>
                      <a:pt x="f74" y="f111"/>
                      <a:pt x="f77" y="f112"/>
                    </a:cubicBezTo>
                    <a:cubicBezTo>
                      <a:pt x="f113" y="f38"/>
                      <a:pt x="f88" y="f114"/>
                      <a:pt x="f88" y="f114"/>
                    </a:cubicBezTo>
                    <a:cubicBezTo>
                      <a:pt x="f60" y="f111"/>
                      <a:pt x="f60" y="f111"/>
                      <a:pt x="f60" y="f111"/>
                    </a:cubicBezTo>
                    <a:cubicBezTo>
                      <a:pt x="f115" y="f116"/>
                      <a:pt x="f115" y="f116"/>
                      <a:pt x="f115" y="f116"/>
                    </a:cubicBezTo>
                    <a:cubicBezTo>
                      <a:pt x="f117" y="f38"/>
                      <a:pt x="f117" y="f38"/>
                      <a:pt x="f117" y="f38"/>
                    </a:cubicBezTo>
                    <a:cubicBezTo>
                      <a:pt x="f118" y="f119"/>
                      <a:pt x="f118" y="f119"/>
                      <a:pt x="f118" y="f119"/>
                    </a:cubicBezTo>
                    <a:cubicBezTo>
                      <a:pt x="f120" y="f121"/>
                      <a:pt x="f120" y="f121"/>
                      <a:pt x="f120" y="f121"/>
                    </a:cubicBezTo>
                    <a:cubicBezTo>
                      <a:pt x="f120" y="f121"/>
                      <a:pt x="f122" y="f123"/>
                      <a:pt x="f124" y="f125"/>
                    </a:cubicBezTo>
                    <a:cubicBezTo>
                      <a:pt x="f126" y="f127"/>
                      <a:pt x="f128" y="f129"/>
                      <a:pt x="f128" y="f129"/>
                    </a:cubicBezTo>
                    <a:cubicBezTo>
                      <a:pt x="f130" y="f131"/>
                      <a:pt x="f130" y="f131"/>
                      <a:pt x="f130" y="f131"/>
                    </a:cubicBezTo>
                    <a:cubicBezTo>
                      <a:pt x="f7" y="f132"/>
                      <a:pt x="f7" y="f132"/>
                      <a:pt x="f7" y="f132"/>
                    </a:cubicBezTo>
                    <a:cubicBezTo>
                      <a:pt x="f7" y="f132"/>
                      <a:pt x="f133" y="f134"/>
                      <a:pt x="f2" y="f135"/>
                    </a:cubicBezTo>
                    <a:cubicBezTo>
                      <a:pt x="f2" y="f136"/>
                      <a:pt x="f133" y="f137"/>
                      <a:pt x="f133" y="f137"/>
                    </a:cubicBezTo>
                    <a:cubicBezTo>
                      <a:pt x="f55" y="f137"/>
                      <a:pt x="f53" y="f42"/>
                      <a:pt x="f138" y="f139"/>
                    </a:cubicBezTo>
                    <a:cubicBezTo>
                      <a:pt x="f140" y="f139"/>
                      <a:pt x="f140" y="f141"/>
                      <a:pt x="f138" y="f44"/>
                    </a:cubicBezTo>
                    <a:cubicBezTo>
                      <a:pt x="f138" y="f142"/>
                      <a:pt x="f143" y="f45"/>
                      <a:pt x="f55" y="f144"/>
                    </a:cubicBezTo>
                    <a:cubicBezTo>
                      <a:pt x="f2" y="f145"/>
                      <a:pt x="f133" y="f145"/>
                      <a:pt x="f133" y="f146"/>
                    </a:cubicBezTo>
                    <a:cubicBezTo>
                      <a:pt x="f133" y="f48"/>
                      <a:pt x="f2" y="f147"/>
                      <a:pt x="f55" y="f148"/>
                    </a:cubicBezTo>
                    <a:cubicBezTo>
                      <a:pt x="f143" y="f50"/>
                      <a:pt x="f138" y="f50"/>
                      <a:pt x="f140" y="f50"/>
                    </a:cubicBezTo>
                    <a:cubicBezTo>
                      <a:pt x="f149" y="f150"/>
                      <a:pt x="f151" y="f152"/>
                      <a:pt x="f153" y="f152"/>
                    </a:cubicBezTo>
                    <a:cubicBezTo>
                      <a:pt x="f154" y="f155"/>
                      <a:pt x="f52" y="f52"/>
                      <a:pt x="f155" y="f52"/>
                    </a:cubicBezTo>
                    <a:cubicBezTo>
                      <a:pt x="f152" y="f52"/>
                      <a:pt x="f147" y="f156"/>
                      <a:pt x="f147" y="f156"/>
                    </a:cubicBezTo>
                    <a:cubicBezTo>
                      <a:pt x="f145" y="f157"/>
                      <a:pt x="f145" y="f157"/>
                      <a:pt x="f145" y="f157"/>
                    </a:cubicBezTo>
                    <a:cubicBezTo>
                      <a:pt x="f144" y="f153"/>
                      <a:pt x="f144" y="f153"/>
                      <a:pt x="f144" y="f153"/>
                    </a:cubicBezTo>
                    <a:cubicBezTo>
                      <a:pt x="f141" y="f157"/>
                      <a:pt x="f141" y="f157"/>
                      <a:pt x="f141" y="f157"/>
                    </a:cubicBezTo>
                    <a:cubicBezTo>
                      <a:pt x="f132" y="f158"/>
                      <a:pt x="f132" y="f158"/>
                      <a:pt x="f132" y="f158"/>
                    </a:cubicBezTo>
                    <a:cubicBezTo>
                      <a:pt x="f132" y="f158"/>
                      <a:pt x="f159" y="f154"/>
                      <a:pt x="f160" y="f154"/>
                    </a:cubicBezTo>
                    <a:cubicBezTo>
                      <a:pt x="f129" y="f154"/>
                      <a:pt x="f161" y="f158"/>
                      <a:pt x="f161" y="f158"/>
                    </a:cubicBezTo>
                    <a:cubicBezTo>
                      <a:pt x="f162" y="f150"/>
                      <a:pt x="f162" y="f150"/>
                      <a:pt x="f162" y="f150"/>
                    </a:cubicBezTo>
                    <a:cubicBezTo>
                      <a:pt x="f162" y="f150"/>
                      <a:pt x="f111" y="f163"/>
                      <a:pt x="f116" y="f163"/>
                    </a:cubicBezTo>
                    <a:cubicBezTo>
                      <a:pt x="f110" y="f163"/>
                      <a:pt x="f164" y="f155"/>
                      <a:pt x="f164" y="f52"/>
                    </a:cubicBezTo>
                    <a:cubicBezTo>
                      <a:pt x="f109" y="f52"/>
                      <a:pt x="f165" y="f52"/>
                      <a:pt x="f107" y="f52"/>
                    </a:cubicBezTo>
                    <a:cubicBezTo>
                      <a:pt x="f166" y="f52"/>
                      <a:pt x="f167" y="f156"/>
                      <a:pt x="f167" y="f156"/>
                    </a:cubicBezTo>
                    <a:cubicBezTo>
                      <a:pt x="f105" y="f153"/>
                      <a:pt x="f105" y="f153"/>
                      <a:pt x="f105" y="f153"/>
                    </a:cubicBezTo>
                    <a:cubicBezTo>
                      <a:pt x="f105" y="f153"/>
                      <a:pt x="f104" y="f168"/>
                      <a:pt x="f104" y="f168"/>
                    </a:cubicBezTo>
                    <a:cubicBezTo>
                      <a:pt x="f169" y="f170"/>
                      <a:pt x="f34" y="f138"/>
                      <a:pt x="f34" y="f138"/>
                    </a:cubicBezTo>
                    <a:cubicBezTo>
                      <a:pt x="f171" y="f143"/>
                      <a:pt x="f171" y="f143"/>
                      <a:pt x="f171" y="f143"/>
                    </a:cubicBezTo>
                    <a:cubicBezTo>
                      <a:pt x="f171" y="f143"/>
                      <a:pt x="f89" y="f172"/>
                      <a:pt x="f173" y="f143"/>
                    </a:cubicBezTo>
                    <a:cubicBezTo>
                      <a:pt x="f174" y="f143"/>
                      <a:pt x="f175" y="f2"/>
                      <a:pt x="f175" y="f2"/>
                    </a:cubicBezTo>
                    <a:cubicBezTo>
                      <a:pt x="f176" y="f7"/>
                      <a:pt x="f176" y="f7"/>
                      <a:pt x="f176" y="f7"/>
                    </a:cubicBezTo>
                    <a:cubicBezTo>
                      <a:pt x="f21" y="f7"/>
                      <a:pt x="f21" y="f7"/>
                      <a:pt x="f21" y="f7"/>
                    </a:cubicBezTo>
                    <a:cubicBezTo>
                      <a:pt x="f21" y="f7"/>
                      <a:pt x="f21" y="f177"/>
                      <a:pt x="f21" y="f177"/>
                    </a:cubicBezTo>
                    <a:cubicBezTo>
                      <a:pt x="f21" y="f177"/>
                      <a:pt x="f21" y="f177"/>
                      <a:pt x="f21" y="f177"/>
                    </a:cubicBezTo>
                    <a:cubicBezTo>
                      <a:pt x="f21" y="f57"/>
                      <a:pt x="f21" y="f57"/>
                      <a:pt x="f21" y="f57"/>
                    </a:cubicBezTo>
                    <a:cubicBezTo>
                      <a:pt x="f21" y="f133"/>
                      <a:pt x="f178" y="f2"/>
                      <a:pt x="f178" y="f172"/>
                    </a:cubicBezTo>
                    <a:cubicBezTo>
                      <a:pt x="f27" y="f53"/>
                      <a:pt x="f29" y="f140"/>
                      <a:pt x="f29" y="f170"/>
                    </a:cubicBezTo>
                    <a:cubicBezTo>
                      <a:pt x="f29" y="f168"/>
                      <a:pt x="f27" y="f151"/>
                      <a:pt x="f27" y="f153"/>
                    </a:cubicBezTo>
                    <a:cubicBezTo>
                      <a:pt x="f27" y="f153"/>
                      <a:pt x="f27" y="f153"/>
                      <a:pt x="f27" y="f153"/>
                    </a:cubicBezTo>
                    <a:cubicBezTo>
                      <a:pt x="f178" y="f154"/>
                      <a:pt x="f178" y="f157"/>
                      <a:pt x="f178" y="f156"/>
                    </a:cubicBezTo>
                    <a:cubicBezTo>
                      <a:pt x="f27" y="f152"/>
                      <a:pt x="f20" y="f152"/>
                      <a:pt x="f31" y="f179"/>
                    </a:cubicBezTo>
                    <a:cubicBezTo>
                      <a:pt x="f37" y="f180"/>
                      <a:pt x="f16" y="f146"/>
                      <a:pt x="f16" y="f145"/>
                    </a:cubicBezTo>
                    <a:cubicBezTo>
                      <a:pt x="f181" y="f46"/>
                      <a:pt x="f79" y="f144"/>
                      <a:pt x="f182" y="f183"/>
                    </a:cubicBezTo>
                    <a:cubicBezTo>
                      <a:pt x="f14" y="f142"/>
                      <a:pt x="f73" y="f44"/>
                      <a:pt x="f73" y="f184"/>
                    </a:cubicBezTo>
                    <a:cubicBezTo>
                      <a:pt x="f14" y="f141"/>
                      <a:pt x="f14" y="f141"/>
                      <a:pt x="f14" y="f141"/>
                    </a:cubicBezTo>
                    <a:cubicBezTo>
                      <a:pt x="f14" y="f141"/>
                      <a:pt x="f73" y="f141"/>
                      <a:pt x="f22" y="f185"/>
                    </a:cubicBezTo>
                    <a:cubicBezTo>
                      <a:pt x="f13" y="f139"/>
                      <a:pt x="f186" y="f42"/>
                      <a:pt x="f19" y="f137"/>
                    </a:cubicBezTo>
                    <a:cubicBezTo>
                      <a:pt x="f19" y="f137"/>
                      <a:pt x="f19" y="f137"/>
                      <a:pt x="f19" y="f137"/>
                    </a:cubicBezTo>
                    <a:cubicBezTo>
                      <a:pt x="f186" y="f137"/>
                      <a:pt x="f13" y="f187"/>
                      <a:pt x="f13" y="f187"/>
                    </a:cubicBezTo>
                    <a:cubicBezTo>
                      <a:pt x="f22" y="f134"/>
                      <a:pt x="f22" y="f134"/>
                      <a:pt x="f22" y="f134"/>
                    </a:cubicBezTo>
                    <a:cubicBezTo>
                      <a:pt x="f73" y="f41"/>
                      <a:pt x="f73" y="f41"/>
                      <a:pt x="f73" y="f41"/>
                    </a:cubicBezTo>
                    <a:cubicBezTo>
                      <a:pt x="f73" y="f41"/>
                      <a:pt x="f22" y="f188"/>
                      <a:pt x="f13" y="f188"/>
                    </a:cubicBezTo>
                    <a:cubicBezTo>
                      <a:pt x="f13" y="f159"/>
                      <a:pt x="f47" y="f160"/>
                      <a:pt x="f47" y="f160"/>
                    </a:cubicBezTo>
                    <a:cubicBezTo>
                      <a:pt x="f47" y="f125"/>
                      <a:pt x="f47" y="f125"/>
                      <a:pt x="f47" y="f125"/>
                    </a:cubicBezTo>
                    <a:cubicBezTo>
                      <a:pt x="f17" y="f162"/>
                      <a:pt x="f17" y="f162"/>
                      <a:pt x="f17" y="f162"/>
                    </a:cubicBezTo>
                    <a:cubicBezTo>
                      <a:pt x="f11" y="f119"/>
                      <a:pt x="f11" y="f119"/>
                      <a:pt x="f11" y="f119"/>
                    </a:cubicBezTo>
                    <a:cubicBezTo>
                      <a:pt x="f11" y="f119"/>
                      <a:pt x="f17" y="f112"/>
                      <a:pt x="f47" y="f111"/>
                    </a:cubicBezTo>
                    <a:cubicBezTo>
                      <a:pt x="f47" y="f111"/>
                      <a:pt x="f19" y="f116"/>
                      <a:pt x="f186" y="f116"/>
                    </a:cubicBezTo>
                    <a:cubicBezTo>
                      <a:pt x="f13" y="f110"/>
                      <a:pt x="f73" y="f110"/>
                      <a:pt x="f14" y="f110"/>
                    </a:cubicBezTo>
                    <a:cubicBezTo>
                      <a:pt x="f182" y="f110"/>
                      <a:pt x="f24" y="f109"/>
                      <a:pt x="f24" y="f109"/>
                    </a:cubicBezTo>
                    <a:cubicBezTo>
                      <a:pt x="f24" y="f109"/>
                      <a:pt x="f24" y="f189"/>
                      <a:pt x="f190" y="f107"/>
                    </a:cubicBezTo>
                    <a:cubicBezTo>
                      <a:pt x="f190" y="f106"/>
                      <a:pt x="f76" y="f191"/>
                      <a:pt x="f76" y="f191"/>
                    </a:cubicBezTo>
                    <a:cubicBezTo>
                      <a:pt x="f76" y="f191"/>
                      <a:pt x="f26" y="f192"/>
                      <a:pt x="f81" y="f193"/>
                    </a:cubicBezTo>
                    <a:cubicBezTo>
                      <a:pt x="f181" y="f194"/>
                      <a:pt x="f83" y="f195"/>
                      <a:pt x="f83" y="f195"/>
                    </a:cubicBezTo>
                    <a:cubicBezTo>
                      <a:pt x="f15" y="f195"/>
                      <a:pt x="f15" y="f195"/>
                      <a:pt x="f15" y="f195"/>
                    </a:cubicBezTo>
                    <a:cubicBezTo>
                      <a:pt x="f190" y="f102"/>
                      <a:pt x="f190" y="f102"/>
                      <a:pt x="f190" y="f102"/>
                    </a:cubicBezTo>
                    <a:cubicBezTo>
                      <a:pt x="f190" y="f102"/>
                      <a:pt x="f22" y="f34"/>
                      <a:pt x="f22" y="f34"/>
                    </a:cubicBezTo>
                    <a:cubicBezTo>
                      <a:pt x="f22" y="f95"/>
                      <a:pt x="f186" y="f95"/>
                      <a:pt x="f186" y="f95"/>
                    </a:cubicBezTo>
                    <a:cubicBezTo>
                      <a:pt x="f186" y="f95"/>
                      <a:pt x="f49" y="f93"/>
                      <a:pt x="f49" y="f93"/>
                    </a:cubicBezTo>
                    <a:cubicBezTo>
                      <a:pt x="f11" y="f93"/>
                      <a:pt x="f51" y="f196"/>
                      <a:pt x="f51" y="f196"/>
                    </a:cubicBezTo>
                    <a:cubicBezTo>
                      <a:pt x="f51" y="f196"/>
                      <a:pt x="f8" y="f89"/>
                      <a:pt x="f197" y="f174"/>
                    </a:cubicBezTo>
                    <a:cubicBezTo>
                      <a:pt x="f198" y="f199"/>
                      <a:pt x="f200" y="f175"/>
                      <a:pt x="f200" y="f175"/>
                    </a:cubicBezTo>
                    <a:cubicBezTo>
                      <a:pt x="f200" y="f175"/>
                      <a:pt x="f54" y="f201"/>
                      <a:pt x="f56" y="f202"/>
                    </a:cubicBezTo>
                    <a:cubicBezTo>
                      <a:pt x="f203" y="f204"/>
                      <a:pt x="f203" y="f176"/>
                      <a:pt x="f203" y="f176"/>
                    </a:cubicBezTo>
                    <a:cubicBezTo>
                      <a:pt x="f203" y="f176"/>
                      <a:pt x="f56" y="f33"/>
                      <a:pt x="f203" y="f23"/>
                    </a:cubicBezTo>
                    <a:cubicBezTo>
                      <a:pt x="f203" y="f21"/>
                      <a:pt x="f5" y="f30"/>
                      <a:pt x="f203" y="f30"/>
                    </a:cubicBezTo>
                    <a:cubicBezTo>
                      <a:pt x="f56" y="f20"/>
                      <a:pt x="f54" y="f37"/>
                      <a:pt x="f198" y="f40"/>
                    </a:cubicBezTo>
                    <a:cubicBezTo>
                      <a:pt x="f197" y="f40"/>
                      <a:pt x="f197" y="f40"/>
                      <a:pt x="f8" y="f40"/>
                    </a:cubicBezTo>
                    <a:cubicBezTo>
                      <a:pt x="f61" y="f40"/>
                      <a:pt x="f8" y="f16"/>
                      <a:pt x="f8" y="f16"/>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0" name="Freeform 212">
                <a:extLst>
                  <a:ext uri="{FF2B5EF4-FFF2-40B4-BE49-F238E27FC236}">
                    <a16:creationId xmlns:a16="http://schemas.microsoft.com/office/drawing/2014/main" id="{73407E87-7B1B-4D92-AC20-4C83FCC7A1BD}"/>
                  </a:ext>
                </a:extLst>
              </p:cNvPr>
              <p:cNvSpPr/>
              <p:nvPr/>
            </p:nvSpPr>
            <p:spPr>
              <a:xfrm>
                <a:off x="6620877" y="3755157"/>
                <a:ext cx="742730" cy="588773"/>
              </a:xfrm>
              <a:custGeom>
                <a:avLst/>
                <a:gdLst>
                  <a:gd name="f0" fmla="val 10800000"/>
                  <a:gd name="f1" fmla="val 5400000"/>
                  <a:gd name="f2" fmla="val 180"/>
                  <a:gd name="f3" fmla="val w"/>
                  <a:gd name="f4" fmla="val h"/>
                  <a:gd name="f5" fmla="val 0"/>
                  <a:gd name="f6" fmla="val 273"/>
                  <a:gd name="f7" fmla="val 223"/>
                  <a:gd name="f8" fmla="val 75"/>
                  <a:gd name="f9" fmla="val 1"/>
                  <a:gd name="f10" fmla="val 3"/>
                  <a:gd name="f11" fmla="val 74"/>
                  <a:gd name="f12" fmla="val 4"/>
                  <a:gd name="f13" fmla="val 73"/>
                  <a:gd name="f14" fmla="val 5"/>
                  <a:gd name="f15" fmla="val 72"/>
                  <a:gd name="f16" fmla="val 2"/>
                  <a:gd name="f17" fmla="val 71"/>
                  <a:gd name="f18" fmla="val 69"/>
                  <a:gd name="f19" fmla="val 68"/>
                  <a:gd name="f20" fmla="val 9"/>
                  <a:gd name="f21" fmla="val 11"/>
                  <a:gd name="f22" fmla="val 13"/>
                  <a:gd name="f23" fmla="val 20"/>
                  <a:gd name="f24" fmla="val 67"/>
                  <a:gd name="f25" fmla="val 22"/>
                  <a:gd name="f26" fmla="val 33"/>
                  <a:gd name="f27" fmla="val 37"/>
                  <a:gd name="f28" fmla="val 39"/>
                  <a:gd name="f29" fmla="val 41"/>
                  <a:gd name="f30" fmla="val 42"/>
                  <a:gd name="f31" fmla="val 70"/>
                  <a:gd name="f32" fmla="val 44"/>
                  <a:gd name="f33" fmla="val 45"/>
                  <a:gd name="f34" fmla="val 46"/>
                  <a:gd name="f35" fmla="val 48"/>
                  <a:gd name="f36" fmla="val 50"/>
                  <a:gd name="f37" fmla="val 53"/>
                  <a:gd name="f38" fmla="val 55"/>
                  <a:gd name="f39" fmla="val 59"/>
                  <a:gd name="f40" fmla="val 60"/>
                  <a:gd name="f41" fmla="val 62"/>
                  <a:gd name="f42" fmla="val 58"/>
                  <a:gd name="f43" fmla="val 63"/>
                  <a:gd name="f44" fmla="val 64"/>
                  <a:gd name="f45" fmla="val 61"/>
                  <a:gd name="f46" fmla="val 78"/>
                  <a:gd name="f47" fmla="val 66"/>
                  <a:gd name="f48" fmla="val 79"/>
                  <a:gd name="f49" fmla="val 80"/>
                  <a:gd name="f50" fmla="val 86"/>
                  <a:gd name="f51" fmla="val 81"/>
                  <a:gd name="f52" fmla="val 54"/>
                  <a:gd name="f53" fmla="val 77"/>
                  <a:gd name="f54" fmla="val 52"/>
                  <a:gd name="f55" fmla="val 51"/>
                  <a:gd name="f56" fmla="val 57"/>
                  <a:gd name="f57" fmla="val 43"/>
                  <a:gd name="f58" fmla="val 49"/>
                  <a:gd name="f59" fmla="val 36"/>
                  <a:gd name="f60" fmla="val 32"/>
                  <a:gd name="f61" fmla="val 25"/>
                  <a:gd name="f62" fmla="val 23"/>
                  <a:gd name="f63" fmla="val 29"/>
                  <a:gd name="f64" fmla="val 65"/>
                  <a:gd name="f65" fmla="val 28"/>
                  <a:gd name="f66" fmla="val 26"/>
                  <a:gd name="f67" fmla="val 24"/>
                  <a:gd name="f68" fmla="val 21"/>
                  <a:gd name="f69" fmla="val 27"/>
                  <a:gd name="f70" fmla="val 30"/>
                  <a:gd name="f71" fmla="val 84"/>
                  <a:gd name="f72" fmla="val 87"/>
                  <a:gd name="f73" fmla="val 34"/>
                  <a:gd name="f74" fmla="val 35"/>
                  <a:gd name="f75" fmla="val 88"/>
                  <a:gd name="f76" fmla="val 90"/>
                  <a:gd name="f77" fmla="val 91"/>
                  <a:gd name="f78" fmla="val 93"/>
                  <a:gd name="f79" fmla="val 95"/>
                  <a:gd name="f80" fmla="val 96"/>
                  <a:gd name="f81" fmla="val 38"/>
                  <a:gd name="f82" fmla="val 97"/>
                  <a:gd name="f83" fmla="val 101"/>
                  <a:gd name="f84" fmla="val 105"/>
                  <a:gd name="f85" fmla="val 102"/>
                  <a:gd name="f86" fmla="val 106"/>
                  <a:gd name="f87" fmla="val 110"/>
                  <a:gd name="f88" fmla="val 113"/>
                  <a:gd name="f89" fmla="val 117"/>
                  <a:gd name="f90" fmla="val 121"/>
                  <a:gd name="f91" fmla="val 124"/>
                  <a:gd name="f92" fmla="val 128"/>
                  <a:gd name="f93" fmla="val 133"/>
                  <a:gd name="f94" fmla="val 137"/>
                  <a:gd name="f95" fmla="val 139"/>
                  <a:gd name="f96" fmla="val 138"/>
                  <a:gd name="f97" fmla="val 140"/>
                  <a:gd name="f98" fmla="val 142"/>
                  <a:gd name="f99" fmla="val 144"/>
                  <a:gd name="f100" fmla="val 141"/>
                  <a:gd name="f101" fmla="val 143"/>
                  <a:gd name="f102" fmla="val 31"/>
                  <a:gd name="f103" fmla="val 145"/>
                  <a:gd name="f104" fmla="val 147"/>
                  <a:gd name="f105" fmla="val 153"/>
                  <a:gd name="f106" fmla="val 155"/>
                  <a:gd name="f107" fmla="val 18"/>
                  <a:gd name="f108" fmla="val 12"/>
                  <a:gd name="f109" fmla="val 156"/>
                  <a:gd name="f110" fmla="val 157"/>
                  <a:gd name="f111" fmla="val 10"/>
                  <a:gd name="f112" fmla="val 160"/>
                  <a:gd name="f113" fmla="val 161"/>
                  <a:gd name="f114" fmla="val 181"/>
                  <a:gd name="f115" fmla="val 182"/>
                  <a:gd name="f116" fmla="val 183"/>
                  <a:gd name="f117" fmla="val 191"/>
                  <a:gd name="f118" fmla="val 192"/>
                  <a:gd name="f119" fmla="val 193"/>
                  <a:gd name="f120" fmla="val 199"/>
                  <a:gd name="f121" fmla="val 200"/>
                  <a:gd name="f122" fmla="val 202"/>
                  <a:gd name="f123" fmla="val 204"/>
                  <a:gd name="f124" fmla="val 208"/>
                  <a:gd name="f125" fmla="val 210"/>
                  <a:gd name="f126" fmla="val 212"/>
                  <a:gd name="f127" fmla="val 220"/>
                  <a:gd name="f128" fmla="val 221"/>
                  <a:gd name="f129" fmla="val 222"/>
                  <a:gd name="f130" fmla="val 224"/>
                  <a:gd name="f131" fmla="val 225"/>
                  <a:gd name="f132" fmla="val 227"/>
                  <a:gd name="f133" fmla="val 229"/>
                  <a:gd name="f134" fmla="val 235"/>
                  <a:gd name="f135" fmla="val 236"/>
                  <a:gd name="f136" fmla="val 239"/>
                  <a:gd name="f137" fmla="val 242"/>
                  <a:gd name="f138" fmla="val 243"/>
                  <a:gd name="f139" fmla="val 245"/>
                  <a:gd name="f140" fmla="val 246"/>
                  <a:gd name="f141" fmla="val 254"/>
                  <a:gd name="f142" fmla="val 260"/>
                  <a:gd name="f143" fmla="val 266"/>
                  <a:gd name="f144" fmla="val 271"/>
                  <a:gd name="f145" fmla="val 76"/>
                  <a:gd name="f146" fmla="val 267"/>
                  <a:gd name="f147" fmla="val 265"/>
                  <a:gd name="f148" fmla="val 263"/>
                  <a:gd name="f149" fmla="val 262"/>
                  <a:gd name="f150" fmla="val 255"/>
                  <a:gd name="f151" fmla="val 252"/>
                  <a:gd name="f152" fmla="val 248"/>
                  <a:gd name="f153" fmla="val 240"/>
                  <a:gd name="f154" fmla="val 85"/>
                  <a:gd name="f155" fmla="val 234"/>
                  <a:gd name="f156" fmla="val 231"/>
                  <a:gd name="f157" fmla="val 100"/>
                  <a:gd name="f158" fmla="val 233"/>
                  <a:gd name="f159" fmla="val 103"/>
                  <a:gd name="f160" fmla="val 232"/>
                  <a:gd name="f161" fmla="val 114"/>
                  <a:gd name="f162" fmla="val 125"/>
                  <a:gd name="f163" fmla="val 129"/>
                  <a:gd name="f164" fmla="val 130"/>
                  <a:gd name="f165" fmla="val 132"/>
                  <a:gd name="f166" fmla="val 136"/>
                  <a:gd name="f167" fmla="val 241"/>
                  <a:gd name="f168" fmla="val 148"/>
                  <a:gd name="f169" fmla="val 149"/>
                  <a:gd name="f170" fmla="val 150"/>
                  <a:gd name="f171" fmla="val 154"/>
                  <a:gd name="f172" fmla="val 237"/>
                  <a:gd name="f173" fmla="val 166"/>
                  <a:gd name="f174" fmla="val 170"/>
                  <a:gd name="f175" fmla="val 172"/>
                  <a:gd name="f176" fmla="val 174"/>
                  <a:gd name="f177" fmla="val 175"/>
                  <a:gd name="f178" fmla="val 173"/>
                  <a:gd name="f179" fmla="val 169"/>
                  <a:gd name="f180" fmla="val 165"/>
                  <a:gd name="f181" fmla="val 162"/>
                  <a:gd name="f182" fmla="val 168"/>
                  <a:gd name="f183" fmla="val 226"/>
                  <a:gd name="f184" fmla="val 177"/>
                  <a:gd name="f185" fmla="val 178"/>
                  <a:gd name="f186" fmla="val 179"/>
                  <a:gd name="f187" fmla="val 184"/>
                  <a:gd name="f188" fmla="val 188"/>
                  <a:gd name="f189" fmla="val 230"/>
                  <a:gd name="f190" fmla="val 201"/>
                  <a:gd name="f191" fmla="val 209"/>
                  <a:gd name="f192" fmla="val 214"/>
                  <a:gd name="f193" fmla="val 215"/>
                  <a:gd name="f194" fmla="val 216"/>
                  <a:gd name="f195" fmla="val 218"/>
                  <a:gd name="f196" fmla="val 217"/>
                  <a:gd name="f197" fmla="val 213"/>
                  <a:gd name="f198" fmla="val 211"/>
                  <a:gd name="f199" fmla="val 207"/>
                  <a:gd name="f200" fmla="val 206"/>
                  <a:gd name="f201" fmla="val 205"/>
                  <a:gd name="f202" fmla="val 203"/>
                  <a:gd name="f203" fmla="val 197"/>
                  <a:gd name="f204" fmla="val 196"/>
                  <a:gd name="f205" fmla="val 195"/>
                  <a:gd name="f206" fmla="val 187"/>
                  <a:gd name="f207" fmla="val 194"/>
                  <a:gd name="f208" fmla="val 185"/>
                  <a:gd name="f209" fmla="val 189"/>
                  <a:gd name="f210" fmla="val 186"/>
                  <a:gd name="f211" fmla="val 176"/>
                  <a:gd name="f212" fmla="val 163"/>
                  <a:gd name="f213" fmla="val 190"/>
                  <a:gd name="f214" fmla="val 158"/>
                  <a:gd name="f215" fmla="val 146"/>
                  <a:gd name="f216" fmla="val 171"/>
                  <a:gd name="f217" fmla="val 159"/>
                  <a:gd name="f218" fmla="val 151"/>
                  <a:gd name="f219" fmla="val 152"/>
                  <a:gd name="f220" fmla="val 164"/>
                  <a:gd name="f221" fmla="val 135"/>
                  <a:gd name="f222" fmla="val 123"/>
                  <a:gd name="f223" fmla="val 122"/>
                  <a:gd name="f224" fmla="val 116"/>
                  <a:gd name="f225" fmla="val 119"/>
                  <a:gd name="f226" fmla="val 107"/>
                  <a:gd name="f227" fmla="val 198"/>
                  <a:gd name="f228" fmla="val 98"/>
                  <a:gd name="f229" fmla="val 104"/>
                  <a:gd name="f230" fmla="val 111"/>
                  <a:gd name="f231" fmla="val 99"/>
                  <a:gd name="f232" fmla="val 167"/>
                  <a:gd name="f233" fmla="val 94"/>
                  <a:gd name="f234" fmla="val 89"/>
                  <a:gd name="f235" fmla="val 92"/>
                  <a:gd name="f236" fmla="val 83"/>
                  <a:gd name="f237" fmla="val 56"/>
                  <a:gd name="f238" fmla="val 134"/>
                  <a:gd name="f239" fmla="val 131"/>
                  <a:gd name="f240" fmla="val 47"/>
                  <a:gd name="f241" fmla="val 127"/>
                  <a:gd name="f242" fmla="val 126"/>
                  <a:gd name="f243" fmla="val 118"/>
                  <a:gd name="f244" fmla="val 112"/>
                  <a:gd name="f245" fmla="val 108"/>
                  <a:gd name="f246" fmla="val 82"/>
                  <a:gd name="f247" fmla="val 19"/>
                  <a:gd name="f248" fmla="val 17"/>
                  <a:gd name="f249" fmla="val 16"/>
                  <a:gd name="f250" fmla="val 15"/>
                  <a:gd name="f251" fmla="val 14"/>
                  <a:gd name="f252" fmla="val 7"/>
                  <a:gd name="f253" fmla="val 219"/>
                  <a:gd name="f254" fmla="+- 0 0 -90"/>
                  <a:gd name="f255" fmla="*/ f3 1 273"/>
                  <a:gd name="f256" fmla="*/ f4 1 223"/>
                  <a:gd name="f257" fmla="val f5"/>
                  <a:gd name="f258" fmla="val f6"/>
                  <a:gd name="f259" fmla="val f7"/>
                  <a:gd name="f260" fmla="*/ f254 f0 1"/>
                  <a:gd name="f261" fmla="+- f259 0 f257"/>
                  <a:gd name="f262" fmla="+- f258 0 f257"/>
                  <a:gd name="f263" fmla="*/ f260 1 f2"/>
                  <a:gd name="f264" fmla="*/ f262 1 273"/>
                  <a:gd name="f265" fmla="*/ f261 1 223"/>
                  <a:gd name="f266" fmla="*/ 3 f262 1"/>
                  <a:gd name="f267" fmla="*/ 68 f261 1"/>
                  <a:gd name="f268" fmla="*/ 41 f262 1"/>
                  <a:gd name="f269" fmla="*/ 71 f261 1"/>
                  <a:gd name="f270" fmla="*/ 60 f262 1"/>
                  <a:gd name="f271" fmla="*/ 70 f261 1"/>
                  <a:gd name="f272" fmla="*/ 73 f262 1"/>
                  <a:gd name="f273" fmla="*/ 54 f261 1"/>
                  <a:gd name="f274" fmla="*/ 49 f262 1"/>
                  <a:gd name="f275" fmla="*/ 36 f261 1"/>
                  <a:gd name="f276" fmla="*/ 65 f262 1"/>
                  <a:gd name="f277" fmla="*/ 28 f261 1"/>
                  <a:gd name="f278" fmla="*/ 87 f262 1"/>
                  <a:gd name="f279" fmla="*/ 33 f261 1"/>
                  <a:gd name="f280" fmla="*/ 101 f262 1"/>
                  <a:gd name="f281" fmla="*/ 44 f261 1"/>
                  <a:gd name="f282" fmla="*/ 128 f262 1"/>
                  <a:gd name="f283" fmla="*/ 145 f262 1"/>
                  <a:gd name="f284" fmla="*/ 30 f261 1"/>
                  <a:gd name="f285" fmla="*/ 161 f262 1"/>
                  <a:gd name="f286" fmla="*/ 0 f261 1"/>
                  <a:gd name="f287" fmla="*/ 202 f262 1"/>
                  <a:gd name="f288" fmla="*/ 43 f261 1"/>
                  <a:gd name="f289" fmla="*/ 227 f262 1"/>
                  <a:gd name="f290" fmla="*/ 63 f261 1"/>
                  <a:gd name="f291" fmla="*/ 260 f262 1"/>
                  <a:gd name="f292" fmla="*/ 65 f261 1"/>
                  <a:gd name="f293" fmla="*/ 262 f262 1"/>
                  <a:gd name="f294" fmla="*/ 72 f261 1"/>
                  <a:gd name="f295" fmla="*/ 240 f262 1"/>
                  <a:gd name="f296" fmla="*/ 85 f261 1"/>
                  <a:gd name="f297" fmla="*/ 233 f262 1"/>
                  <a:gd name="f298" fmla="*/ 106 f261 1"/>
                  <a:gd name="f299" fmla="*/ 236 f262 1"/>
                  <a:gd name="f300" fmla="*/ 125 f261 1"/>
                  <a:gd name="f301" fmla="*/ 243 f262 1"/>
                  <a:gd name="f302" fmla="*/ 148 f261 1"/>
                  <a:gd name="f303" fmla="*/ 237 f262 1"/>
                  <a:gd name="f304" fmla="*/ 172 f261 1"/>
                  <a:gd name="f305" fmla="*/ 229 f262 1"/>
                  <a:gd name="f306" fmla="*/ 161 f261 1"/>
                  <a:gd name="f307" fmla="*/ 223 f262 1"/>
                  <a:gd name="f308" fmla="*/ 178 f261 1"/>
                  <a:gd name="f309" fmla="*/ 230 f262 1"/>
                  <a:gd name="f310" fmla="*/ 201 f261 1"/>
                  <a:gd name="f311" fmla="*/ 211 f262 1"/>
                  <a:gd name="f312" fmla="*/ 207 f261 1"/>
                  <a:gd name="f313" fmla="*/ 195 f262 1"/>
                  <a:gd name="f314" fmla="*/ 200 f261 1"/>
                  <a:gd name="f315" fmla="*/ 193 f262 1"/>
                  <a:gd name="f316" fmla="*/ 177 f261 1"/>
                  <a:gd name="f317" fmla="*/ 189 f262 1"/>
                  <a:gd name="f318" fmla="*/ 154 f261 1"/>
                  <a:gd name="f319" fmla="*/ 152 f262 1"/>
                  <a:gd name="f320" fmla="*/ 156 f261 1"/>
                  <a:gd name="f321" fmla="*/ 123 f262 1"/>
                  <a:gd name="f322" fmla="*/ 193 f261 1"/>
                  <a:gd name="f323" fmla="*/ 98 f262 1"/>
                  <a:gd name="f324" fmla="*/ 195 f261 1"/>
                  <a:gd name="f325" fmla="*/ 96 f262 1"/>
                  <a:gd name="f326" fmla="*/ 182 f261 1"/>
                  <a:gd name="f327" fmla="*/ 169 f261 1"/>
                  <a:gd name="f328" fmla="*/ 89 f262 1"/>
                  <a:gd name="f329" fmla="*/ 162 f261 1"/>
                  <a:gd name="f330" fmla="*/ 91 f262 1"/>
                  <a:gd name="f331" fmla="*/ 147 f261 1"/>
                  <a:gd name="f332" fmla="*/ 78 f262 1"/>
                  <a:gd name="f333" fmla="*/ 142 f261 1"/>
                  <a:gd name="f334" fmla="*/ 62 f262 1"/>
                  <a:gd name="f335" fmla="*/ 137 f261 1"/>
                  <a:gd name="f336" fmla="*/ 47 f262 1"/>
                  <a:gd name="f337" fmla="*/ 132 f261 1"/>
                  <a:gd name="f338" fmla="*/ 50 f262 1"/>
                  <a:gd name="f339" fmla="*/ 55 f262 1"/>
                  <a:gd name="f340" fmla="*/ 116 f261 1"/>
                  <a:gd name="f341" fmla="*/ 44 f262 1"/>
                  <a:gd name="f342" fmla="*/ 111 f261 1"/>
                  <a:gd name="f343" fmla="*/ 26 f262 1"/>
                  <a:gd name="f344" fmla="*/ 100 f261 1"/>
                  <a:gd name="f345" fmla="*/ 24 f262 1"/>
                  <a:gd name="f346" fmla="*/ 88 f261 1"/>
                  <a:gd name="f347" fmla="*/ 83 f261 1"/>
                  <a:gd name="f348" fmla="*/ 16 f262 1"/>
                  <a:gd name="f349" fmla="*/ 76 f261 1"/>
                  <a:gd name="f350" fmla="*/ 4 f262 1"/>
                  <a:gd name="f351" fmla="*/ 10 f262 1"/>
                  <a:gd name="f352" fmla="*/ 198 f261 1"/>
                  <a:gd name="f353" fmla="*/ 209 f261 1"/>
                  <a:gd name="f354" fmla="*/ 76 f262 1"/>
                  <a:gd name="f355" fmla="*/ 223 f261 1"/>
                  <a:gd name="f356" fmla="*/ 204 f261 1"/>
                  <a:gd name="f357" fmla="*/ 69 f262 1"/>
                  <a:gd name="f358" fmla="*/ 61 f262 1"/>
                  <a:gd name="f359" fmla="*/ 180 f261 1"/>
                  <a:gd name="f360" fmla="*/ 34 f262 1"/>
                  <a:gd name="f361" fmla="*/ 186 f261 1"/>
                  <a:gd name="f362" fmla="*/ 18 f262 1"/>
                  <a:gd name="f363" fmla="+- f263 0 f1"/>
                  <a:gd name="f364" fmla="*/ f266 1 273"/>
                  <a:gd name="f365" fmla="*/ f267 1 223"/>
                  <a:gd name="f366" fmla="*/ f268 1 273"/>
                  <a:gd name="f367" fmla="*/ f269 1 223"/>
                  <a:gd name="f368" fmla="*/ f270 1 273"/>
                  <a:gd name="f369" fmla="*/ f271 1 223"/>
                  <a:gd name="f370" fmla="*/ f272 1 273"/>
                  <a:gd name="f371" fmla="*/ f273 1 223"/>
                  <a:gd name="f372" fmla="*/ f274 1 273"/>
                  <a:gd name="f373" fmla="*/ f275 1 223"/>
                  <a:gd name="f374" fmla="*/ f276 1 273"/>
                  <a:gd name="f375" fmla="*/ f277 1 223"/>
                  <a:gd name="f376" fmla="*/ f278 1 273"/>
                  <a:gd name="f377" fmla="*/ f279 1 223"/>
                  <a:gd name="f378" fmla="*/ f280 1 273"/>
                  <a:gd name="f379" fmla="*/ f281 1 223"/>
                  <a:gd name="f380" fmla="*/ f282 1 273"/>
                  <a:gd name="f381" fmla="*/ f283 1 273"/>
                  <a:gd name="f382" fmla="*/ f284 1 223"/>
                  <a:gd name="f383" fmla="*/ f285 1 273"/>
                  <a:gd name="f384" fmla="*/ f286 1 223"/>
                  <a:gd name="f385" fmla="*/ f287 1 273"/>
                  <a:gd name="f386" fmla="*/ f288 1 223"/>
                  <a:gd name="f387" fmla="*/ f289 1 273"/>
                  <a:gd name="f388" fmla="*/ f290 1 223"/>
                  <a:gd name="f389" fmla="*/ f291 1 273"/>
                  <a:gd name="f390" fmla="*/ f292 1 223"/>
                  <a:gd name="f391" fmla="*/ f293 1 273"/>
                  <a:gd name="f392" fmla="*/ f294 1 223"/>
                  <a:gd name="f393" fmla="*/ f295 1 273"/>
                  <a:gd name="f394" fmla="*/ f296 1 223"/>
                  <a:gd name="f395" fmla="*/ f297 1 273"/>
                  <a:gd name="f396" fmla="*/ f298 1 223"/>
                  <a:gd name="f397" fmla="*/ f299 1 273"/>
                  <a:gd name="f398" fmla="*/ f300 1 223"/>
                  <a:gd name="f399" fmla="*/ f301 1 273"/>
                  <a:gd name="f400" fmla="*/ f302 1 223"/>
                  <a:gd name="f401" fmla="*/ f303 1 273"/>
                  <a:gd name="f402" fmla="*/ f304 1 223"/>
                  <a:gd name="f403" fmla="*/ f305 1 273"/>
                  <a:gd name="f404" fmla="*/ f306 1 223"/>
                  <a:gd name="f405" fmla="*/ f307 1 273"/>
                  <a:gd name="f406" fmla="*/ f308 1 223"/>
                  <a:gd name="f407" fmla="*/ f309 1 273"/>
                  <a:gd name="f408" fmla="*/ f310 1 223"/>
                  <a:gd name="f409" fmla="*/ f311 1 273"/>
                  <a:gd name="f410" fmla="*/ f312 1 223"/>
                  <a:gd name="f411" fmla="*/ f313 1 273"/>
                  <a:gd name="f412" fmla="*/ f314 1 223"/>
                  <a:gd name="f413" fmla="*/ f315 1 273"/>
                  <a:gd name="f414" fmla="*/ f316 1 223"/>
                  <a:gd name="f415" fmla="*/ f317 1 273"/>
                  <a:gd name="f416" fmla="*/ f318 1 223"/>
                  <a:gd name="f417" fmla="*/ f319 1 273"/>
                  <a:gd name="f418" fmla="*/ f320 1 223"/>
                  <a:gd name="f419" fmla="*/ f321 1 273"/>
                  <a:gd name="f420" fmla="*/ f322 1 223"/>
                  <a:gd name="f421" fmla="*/ f323 1 273"/>
                  <a:gd name="f422" fmla="*/ f324 1 223"/>
                  <a:gd name="f423" fmla="*/ f325 1 273"/>
                  <a:gd name="f424" fmla="*/ f326 1 223"/>
                  <a:gd name="f425" fmla="*/ f327 1 223"/>
                  <a:gd name="f426" fmla="*/ f328 1 273"/>
                  <a:gd name="f427" fmla="*/ f329 1 223"/>
                  <a:gd name="f428" fmla="*/ f330 1 273"/>
                  <a:gd name="f429" fmla="*/ f331 1 223"/>
                  <a:gd name="f430" fmla="*/ f332 1 273"/>
                  <a:gd name="f431" fmla="*/ f333 1 223"/>
                  <a:gd name="f432" fmla="*/ f334 1 273"/>
                  <a:gd name="f433" fmla="*/ f335 1 223"/>
                  <a:gd name="f434" fmla="*/ f336 1 273"/>
                  <a:gd name="f435" fmla="*/ f337 1 223"/>
                  <a:gd name="f436" fmla="*/ f338 1 273"/>
                  <a:gd name="f437" fmla="*/ f339 1 273"/>
                  <a:gd name="f438" fmla="*/ f340 1 223"/>
                  <a:gd name="f439" fmla="*/ f341 1 273"/>
                  <a:gd name="f440" fmla="*/ f342 1 223"/>
                  <a:gd name="f441" fmla="*/ f343 1 273"/>
                  <a:gd name="f442" fmla="*/ f344 1 223"/>
                  <a:gd name="f443" fmla="*/ f345 1 273"/>
                  <a:gd name="f444" fmla="*/ f346 1 223"/>
                  <a:gd name="f445" fmla="*/ f347 1 223"/>
                  <a:gd name="f446" fmla="*/ f348 1 273"/>
                  <a:gd name="f447" fmla="*/ f349 1 223"/>
                  <a:gd name="f448" fmla="*/ f350 1 273"/>
                  <a:gd name="f449" fmla="*/ f351 1 273"/>
                  <a:gd name="f450" fmla="*/ f352 1 223"/>
                  <a:gd name="f451" fmla="*/ f353 1 223"/>
                  <a:gd name="f452" fmla="*/ f354 1 273"/>
                  <a:gd name="f453" fmla="*/ f355 1 223"/>
                  <a:gd name="f454" fmla="*/ f356 1 223"/>
                  <a:gd name="f455" fmla="*/ f357 1 273"/>
                  <a:gd name="f456" fmla="*/ f358 1 273"/>
                  <a:gd name="f457" fmla="*/ f359 1 223"/>
                  <a:gd name="f458" fmla="*/ f360 1 273"/>
                  <a:gd name="f459" fmla="*/ f361 1 223"/>
                  <a:gd name="f460" fmla="*/ f362 1 273"/>
                  <a:gd name="f461" fmla="*/ 0 1 f264"/>
                  <a:gd name="f462" fmla="*/ f258 1 f264"/>
                  <a:gd name="f463" fmla="*/ 0 1 f265"/>
                  <a:gd name="f464" fmla="*/ f259 1 f265"/>
                  <a:gd name="f465" fmla="*/ f364 1 f264"/>
                  <a:gd name="f466" fmla="*/ f365 1 f265"/>
                  <a:gd name="f467" fmla="*/ f366 1 f264"/>
                  <a:gd name="f468" fmla="*/ f367 1 f265"/>
                  <a:gd name="f469" fmla="*/ f368 1 f264"/>
                  <a:gd name="f470" fmla="*/ f369 1 f265"/>
                  <a:gd name="f471" fmla="*/ f370 1 f264"/>
                  <a:gd name="f472" fmla="*/ f371 1 f265"/>
                  <a:gd name="f473" fmla="*/ f372 1 f264"/>
                  <a:gd name="f474" fmla="*/ f373 1 f265"/>
                  <a:gd name="f475" fmla="*/ f374 1 f264"/>
                  <a:gd name="f476" fmla="*/ f375 1 f265"/>
                  <a:gd name="f477" fmla="*/ f376 1 f264"/>
                  <a:gd name="f478" fmla="*/ f377 1 f265"/>
                  <a:gd name="f479" fmla="*/ f378 1 f264"/>
                  <a:gd name="f480" fmla="*/ f379 1 f265"/>
                  <a:gd name="f481" fmla="*/ f380 1 f264"/>
                  <a:gd name="f482" fmla="*/ f381 1 f264"/>
                  <a:gd name="f483" fmla="*/ f382 1 f265"/>
                  <a:gd name="f484" fmla="*/ f383 1 f264"/>
                  <a:gd name="f485" fmla="*/ f384 1 f265"/>
                  <a:gd name="f486" fmla="*/ f385 1 f264"/>
                  <a:gd name="f487" fmla="*/ f386 1 f265"/>
                  <a:gd name="f488" fmla="*/ f387 1 f264"/>
                  <a:gd name="f489" fmla="*/ f388 1 f265"/>
                  <a:gd name="f490" fmla="*/ f389 1 f264"/>
                  <a:gd name="f491" fmla="*/ f390 1 f265"/>
                  <a:gd name="f492" fmla="*/ f391 1 f264"/>
                  <a:gd name="f493" fmla="*/ f392 1 f265"/>
                  <a:gd name="f494" fmla="*/ f393 1 f264"/>
                  <a:gd name="f495" fmla="*/ f394 1 f265"/>
                  <a:gd name="f496" fmla="*/ f395 1 f264"/>
                  <a:gd name="f497" fmla="*/ f396 1 f265"/>
                  <a:gd name="f498" fmla="*/ f397 1 f264"/>
                  <a:gd name="f499" fmla="*/ f398 1 f265"/>
                  <a:gd name="f500" fmla="*/ f399 1 f264"/>
                  <a:gd name="f501" fmla="*/ f400 1 f265"/>
                  <a:gd name="f502" fmla="*/ f401 1 f264"/>
                  <a:gd name="f503" fmla="*/ f402 1 f265"/>
                  <a:gd name="f504" fmla="*/ f403 1 f264"/>
                  <a:gd name="f505" fmla="*/ f404 1 f265"/>
                  <a:gd name="f506" fmla="*/ f405 1 f264"/>
                  <a:gd name="f507" fmla="*/ f406 1 f265"/>
                  <a:gd name="f508" fmla="*/ f407 1 f264"/>
                  <a:gd name="f509" fmla="*/ f408 1 f265"/>
                  <a:gd name="f510" fmla="*/ f409 1 f264"/>
                  <a:gd name="f511" fmla="*/ f410 1 f265"/>
                  <a:gd name="f512" fmla="*/ f411 1 f264"/>
                  <a:gd name="f513" fmla="*/ f412 1 f265"/>
                  <a:gd name="f514" fmla="*/ f413 1 f264"/>
                  <a:gd name="f515" fmla="*/ f414 1 f265"/>
                  <a:gd name="f516" fmla="*/ f415 1 f264"/>
                  <a:gd name="f517" fmla="*/ f416 1 f265"/>
                  <a:gd name="f518" fmla="*/ f417 1 f264"/>
                  <a:gd name="f519" fmla="*/ f418 1 f265"/>
                  <a:gd name="f520" fmla="*/ f419 1 f264"/>
                  <a:gd name="f521" fmla="*/ f420 1 f265"/>
                  <a:gd name="f522" fmla="*/ f421 1 f264"/>
                  <a:gd name="f523" fmla="*/ f422 1 f265"/>
                  <a:gd name="f524" fmla="*/ f423 1 f264"/>
                  <a:gd name="f525" fmla="*/ f424 1 f265"/>
                  <a:gd name="f526" fmla="*/ f425 1 f265"/>
                  <a:gd name="f527" fmla="*/ f426 1 f264"/>
                  <a:gd name="f528" fmla="*/ f427 1 f265"/>
                  <a:gd name="f529" fmla="*/ f428 1 f264"/>
                  <a:gd name="f530" fmla="*/ f429 1 f265"/>
                  <a:gd name="f531" fmla="*/ f430 1 f264"/>
                  <a:gd name="f532" fmla="*/ f431 1 f265"/>
                  <a:gd name="f533" fmla="*/ f432 1 f264"/>
                  <a:gd name="f534" fmla="*/ f433 1 f265"/>
                  <a:gd name="f535" fmla="*/ f434 1 f264"/>
                  <a:gd name="f536" fmla="*/ f435 1 f265"/>
                  <a:gd name="f537" fmla="*/ f436 1 f264"/>
                  <a:gd name="f538" fmla="*/ f437 1 f264"/>
                  <a:gd name="f539" fmla="*/ f438 1 f265"/>
                  <a:gd name="f540" fmla="*/ f439 1 f264"/>
                  <a:gd name="f541" fmla="*/ f440 1 f265"/>
                  <a:gd name="f542" fmla="*/ f441 1 f264"/>
                  <a:gd name="f543" fmla="*/ f442 1 f265"/>
                  <a:gd name="f544" fmla="*/ f443 1 f264"/>
                  <a:gd name="f545" fmla="*/ f444 1 f265"/>
                  <a:gd name="f546" fmla="*/ f445 1 f265"/>
                  <a:gd name="f547" fmla="*/ f446 1 f264"/>
                  <a:gd name="f548" fmla="*/ f447 1 f265"/>
                  <a:gd name="f549" fmla="*/ f448 1 f264"/>
                  <a:gd name="f550" fmla="*/ f449 1 f264"/>
                  <a:gd name="f551" fmla="*/ f450 1 f265"/>
                  <a:gd name="f552" fmla="*/ f451 1 f265"/>
                  <a:gd name="f553" fmla="*/ f452 1 f264"/>
                  <a:gd name="f554" fmla="*/ f453 1 f265"/>
                  <a:gd name="f555" fmla="*/ f454 1 f265"/>
                  <a:gd name="f556" fmla="*/ f455 1 f264"/>
                  <a:gd name="f557" fmla="*/ f456 1 f264"/>
                  <a:gd name="f558" fmla="*/ f457 1 f265"/>
                  <a:gd name="f559" fmla="*/ f458 1 f264"/>
                  <a:gd name="f560" fmla="*/ f459 1 f265"/>
                  <a:gd name="f561" fmla="*/ f460 1 f264"/>
                  <a:gd name="f562" fmla="*/ f461 f255 1"/>
                  <a:gd name="f563" fmla="*/ f462 f255 1"/>
                  <a:gd name="f564" fmla="*/ f464 f256 1"/>
                  <a:gd name="f565" fmla="*/ f463 f256 1"/>
                  <a:gd name="f566" fmla="*/ f465 f255 1"/>
                  <a:gd name="f567" fmla="*/ f466 f256 1"/>
                  <a:gd name="f568" fmla="*/ f467 f255 1"/>
                  <a:gd name="f569" fmla="*/ f468 f256 1"/>
                  <a:gd name="f570" fmla="*/ f469 f255 1"/>
                  <a:gd name="f571" fmla="*/ f470 f256 1"/>
                  <a:gd name="f572" fmla="*/ f471 f255 1"/>
                  <a:gd name="f573" fmla="*/ f472 f256 1"/>
                  <a:gd name="f574" fmla="*/ f473 f255 1"/>
                  <a:gd name="f575" fmla="*/ f474 f256 1"/>
                  <a:gd name="f576" fmla="*/ f475 f255 1"/>
                  <a:gd name="f577" fmla="*/ f476 f256 1"/>
                  <a:gd name="f578" fmla="*/ f477 f255 1"/>
                  <a:gd name="f579" fmla="*/ f478 f256 1"/>
                  <a:gd name="f580" fmla="*/ f479 f255 1"/>
                  <a:gd name="f581" fmla="*/ f480 f256 1"/>
                  <a:gd name="f582" fmla="*/ f481 f255 1"/>
                  <a:gd name="f583" fmla="*/ f482 f255 1"/>
                  <a:gd name="f584" fmla="*/ f483 f256 1"/>
                  <a:gd name="f585" fmla="*/ f484 f255 1"/>
                  <a:gd name="f586" fmla="*/ f485 f256 1"/>
                  <a:gd name="f587" fmla="*/ f486 f255 1"/>
                  <a:gd name="f588" fmla="*/ f487 f256 1"/>
                  <a:gd name="f589" fmla="*/ f488 f255 1"/>
                  <a:gd name="f590" fmla="*/ f489 f256 1"/>
                  <a:gd name="f591" fmla="*/ f490 f255 1"/>
                  <a:gd name="f592" fmla="*/ f491 f256 1"/>
                  <a:gd name="f593" fmla="*/ f492 f255 1"/>
                  <a:gd name="f594" fmla="*/ f493 f256 1"/>
                  <a:gd name="f595" fmla="*/ f494 f255 1"/>
                  <a:gd name="f596" fmla="*/ f495 f256 1"/>
                  <a:gd name="f597" fmla="*/ f496 f255 1"/>
                  <a:gd name="f598" fmla="*/ f497 f256 1"/>
                  <a:gd name="f599" fmla="*/ f498 f255 1"/>
                  <a:gd name="f600" fmla="*/ f499 f256 1"/>
                  <a:gd name="f601" fmla="*/ f500 f255 1"/>
                  <a:gd name="f602" fmla="*/ f501 f256 1"/>
                  <a:gd name="f603" fmla="*/ f502 f255 1"/>
                  <a:gd name="f604" fmla="*/ f503 f256 1"/>
                  <a:gd name="f605" fmla="*/ f504 f255 1"/>
                  <a:gd name="f606" fmla="*/ f505 f256 1"/>
                  <a:gd name="f607" fmla="*/ f506 f255 1"/>
                  <a:gd name="f608" fmla="*/ f507 f256 1"/>
                  <a:gd name="f609" fmla="*/ f508 f255 1"/>
                  <a:gd name="f610" fmla="*/ f509 f256 1"/>
                  <a:gd name="f611" fmla="*/ f510 f255 1"/>
                  <a:gd name="f612" fmla="*/ f511 f256 1"/>
                  <a:gd name="f613" fmla="*/ f512 f255 1"/>
                  <a:gd name="f614" fmla="*/ f513 f256 1"/>
                  <a:gd name="f615" fmla="*/ f514 f255 1"/>
                  <a:gd name="f616" fmla="*/ f515 f256 1"/>
                  <a:gd name="f617" fmla="*/ f516 f255 1"/>
                  <a:gd name="f618" fmla="*/ f517 f256 1"/>
                  <a:gd name="f619" fmla="*/ f518 f255 1"/>
                  <a:gd name="f620" fmla="*/ f519 f256 1"/>
                  <a:gd name="f621" fmla="*/ f520 f255 1"/>
                  <a:gd name="f622" fmla="*/ f521 f256 1"/>
                  <a:gd name="f623" fmla="*/ f522 f255 1"/>
                  <a:gd name="f624" fmla="*/ f523 f256 1"/>
                  <a:gd name="f625" fmla="*/ f524 f255 1"/>
                  <a:gd name="f626" fmla="*/ f525 f256 1"/>
                  <a:gd name="f627" fmla="*/ f526 f256 1"/>
                  <a:gd name="f628" fmla="*/ f527 f255 1"/>
                  <a:gd name="f629" fmla="*/ f528 f256 1"/>
                  <a:gd name="f630" fmla="*/ f529 f255 1"/>
                  <a:gd name="f631" fmla="*/ f530 f256 1"/>
                  <a:gd name="f632" fmla="*/ f531 f255 1"/>
                  <a:gd name="f633" fmla="*/ f532 f256 1"/>
                  <a:gd name="f634" fmla="*/ f533 f255 1"/>
                  <a:gd name="f635" fmla="*/ f534 f256 1"/>
                  <a:gd name="f636" fmla="*/ f535 f255 1"/>
                  <a:gd name="f637" fmla="*/ f536 f256 1"/>
                  <a:gd name="f638" fmla="*/ f537 f255 1"/>
                  <a:gd name="f639" fmla="*/ f538 f255 1"/>
                  <a:gd name="f640" fmla="*/ f539 f256 1"/>
                  <a:gd name="f641" fmla="*/ f540 f255 1"/>
                  <a:gd name="f642" fmla="*/ f541 f256 1"/>
                  <a:gd name="f643" fmla="*/ f542 f255 1"/>
                  <a:gd name="f644" fmla="*/ f543 f256 1"/>
                  <a:gd name="f645" fmla="*/ f544 f255 1"/>
                  <a:gd name="f646" fmla="*/ f545 f256 1"/>
                  <a:gd name="f647" fmla="*/ f546 f256 1"/>
                  <a:gd name="f648" fmla="*/ f547 f255 1"/>
                  <a:gd name="f649" fmla="*/ f548 f256 1"/>
                  <a:gd name="f650" fmla="*/ f549 f255 1"/>
                  <a:gd name="f651" fmla="*/ f550 f255 1"/>
                  <a:gd name="f652" fmla="*/ f551 f256 1"/>
                  <a:gd name="f653" fmla="*/ f552 f256 1"/>
                  <a:gd name="f654" fmla="*/ f553 f255 1"/>
                  <a:gd name="f655" fmla="*/ f554 f256 1"/>
                  <a:gd name="f656" fmla="*/ f555 f256 1"/>
                  <a:gd name="f657" fmla="*/ f556 f255 1"/>
                  <a:gd name="f658" fmla="*/ f557 f255 1"/>
                  <a:gd name="f659" fmla="*/ f558 f256 1"/>
                  <a:gd name="f660" fmla="*/ f559 f255 1"/>
                  <a:gd name="f661" fmla="*/ f560 f256 1"/>
                  <a:gd name="f662" fmla="*/ f561 f255 1"/>
                </a:gdLst>
                <a:ahLst/>
                <a:cxnLst>
                  <a:cxn ang="3cd4">
                    <a:pos x="hc" y="t"/>
                  </a:cxn>
                  <a:cxn ang="0">
                    <a:pos x="r" y="vc"/>
                  </a:cxn>
                  <a:cxn ang="cd4">
                    <a:pos x="hc" y="b"/>
                  </a:cxn>
                  <a:cxn ang="cd2">
                    <a:pos x="l" y="vc"/>
                  </a:cxn>
                  <a:cxn ang="f363">
                    <a:pos x="f566" y="f567"/>
                  </a:cxn>
                  <a:cxn ang="f363">
                    <a:pos x="f568" y="f569"/>
                  </a:cxn>
                  <a:cxn ang="f363">
                    <a:pos x="f570" y="f571"/>
                  </a:cxn>
                  <a:cxn ang="f363">
                    <a:pos x="f572" y="f573"/>
                  </a:cxn>
                  <a:cxn ang="f363">
                    <a:pos x="f574" y="f575"/>
                  </a:cxn>
                  <a:cxn ang="f363">
                    <a:pos x="f576" y="f577"/>
                  </a:cxn>
                  <a:cxn ang="f363">
                    <a:pos x="f578" y="f579"/>
                  </a:cxn>
                  <a:cxn ang="f363">
                    <a:pos x="f580" y="f581"/>
                  </a:cxn>
                  <a:cxn ang="f363">
                    <a:pos x="f582" y="f573"/>
                  </a:cxn>
                  <a:cxn ang="f363">
                    <a:pos x="f583" y="f584"/>
                  </a:cxn>
                  <a:cxn ang="f363">
                    <a:pos x="f585" y="f586"/>
                  </a:cxn>
                  <a:cxn ang="f363">
                    <a:pos x="f587" y="f588"/>
                  </a:cxn>
                  <a:cxn ang="f363">
                    <a:pos x="f589" y="f590"/>
                  </a:cxn>
                  <a:cxn ang="f363">
                    <a:pos x="f591" y="f592"/>
                  </a:cxn>
                  <a:cxn ang="f363">
                    <a:pos x="f593" y="f594"/>
                  </a:cxn>
                  <a:cxn ang="f363">
                    <a:pos x="f595" y="f596"/>
                  </a:cxn>
                  <a:cxn ang="f363">
                    <a:pos x="f597" y="f598"/>
                  </a:cxn>
                  <a:cxn ang="f363">
                    <a:pos x="f599" y="f600"/>
                  </a:cxn>
                  <a:cxn ang="f363">
                    <a:pos x="f601" y="f602"/>
                  </a:cxn>
                  <a:cxn ang="f363">
                    <a:pos x="f603" y="f604"/>
                  </a:cxn>
                  <a:cxn ang="f363">
                    <a:pos x="f605" y="f606"/>
                  </a:cxn>
                  <a:cxn ang="f363">
                    <a:pos x="f607" y="f608"/>
                  </a:cxn>
                  <a:cxn ang="f363">
                    <a:pos x="f609" y="f610"/>
                  </a:cxn>
                  <a:cxn ang="f363">
                    <a:pos x="f611" y="f612"/>
                  </a:cxn>
                  <a:cxn ang="f363">
                    <a:pos x="f613" y="f614"/>
                  </a:cxn>
                  <a:cxn ang="f363">
                    <a:pos x="f615" y="f616"/>
                  </a:cxn>
                  <a:cxn ang="f363">
                    <a:pos x="f617" y="f618"/>
                  </a:cxn>
                  <a:cxn ang="f363">
                    <a:pos x="f619" y="f620"/>
                  </a:cxn>
                  <a:cxn ang="f363">
                    <a:pos x="f621" y="f622"/>
                  </a:cxn>
                  <a:cxn ang="f363">
                    <a:pos x="f623" y="f624"/>
                  </a:cxn>
                  <a:cxn ang="f363">
                    <a:pos x="f625" y="f626"/>
                  </a:cxn>
                  <a:cxn ang="f363">
                    <a:pos x="f623" y="f627"/>
                  </a:cxn>
                  <a:cxn ang="f363">
                    <a:pos x="f628" y="f629"/>
                  </a:cxn>
                  <a:cxn ang="f363">
                    <a:pos x="f630" y="f618"/>
                  </a:cxn>
                  <a:cxn ang="f363">
                    <a:pos x="f628" y="f631"/>
                  </a:cxn>
                  <a:cxn ang="f363">
                    <a:pos x="f632" y="f633"/>
                  </a:cxn>
                  <a:cxn ang="f363">
                    <a:pos x="f634" y="f635"/>
                  </a:cxn>
                  <a:cxn ang="f363">
                    <a:pos x="f636" y="f637"/>
                  </a:cxn>
                  <a:cxn ang="f363">
                    <a:pos x="f638" y="f600"/>
                  </a:cxn>
                  <a:cxn ang="f363">
                    <a:pos x="f639" y="f640"/>
                  </a:cxn>
                  <a:cxn ang="f363">
                    <a:pos x="f641" y="f642"/>
                  </a:cxn>
                  <a:cxn ang="f363">
                    <a:pos x="f643" y="f644"/>
                  </a:cxn>
                  <a:cxn ang="f363">
                    <a:pos x="f645" y="f646"/>
                  </a:cxn>
                  <a:cxn ang="f363">
                    <a:pos x="f645" y="f647"/>
                  </a:cxn>
                  <a:cxn ang="f363">
                    <a:pos x="f648" y="f649"/>
                  </a:cxn>
                  <a:cxn ang="f363">
                    <a:pos x="f650" y="f649"/>
                  </a:cxn>
                  <a:cxn ang="f363">
                    <a:pos x="f651" y="f626"/>
                  </a:cxn>
                  <a:cxn ang="f363">
                    <a:pos x="f643" y="f652"/>
                  </a:cxn>
                  <a:cxn ang="f363">
                    <a:pos x="f641" y="f653"/>
                  </a:cxn>
                  <a:cxn ang="f363">
                    <a:pos x="f654" y="f655"/>
                  </a:cxn>
                  <a:cxn ang="f363">
                    <a:pos x="f632" y="f656"/>
                  </a:cxn>
                  <a:cxn ang="f363">
                    <a:pos x="f657" y="f624"/>
                  </a:cxn>
                  <a:cxn ang="f363">
                    <a:pos x="f658" y="f659"/>
                  </a:cxn>
                  <a:cxn ang="f363">
                    <a:pos x="f660" y="f661"/>
                  </a:cxn>
                  <a:cxn ang="f363">
                    <a:pos x="f662" y="f659"/>
                  </a:cxn>
                </a:cxnLst>
                <a:rect l="f562" t="f565" r="f563" b="f564"/>
                <a:pathLst>
                  <a:path w="273" h="223">
                    <a:moveTo>
                      <a:pt x="f5" y="f8"/>
                    </a:moveTo>
                    <a:cubicBezTo>
                      <a:pt x="f9" y="f8"/>
                      <a:pt x="f10" y="f11"/>
                      <a:pt x="f12" y="f11"/>
                    </a:cubicBezTo>
                    <a:cubicBezTo>
                      <a:pt x="f12" y="f13"/>
                      <a:pt x="f14" y="f13"/>
                      <a:pt x="f14" y="f15"/>
                    </a:cubicBezTo>
                    <a:cubicBezTo>
                      <a:pt x="f14" y="f15"/>
                      <a:pt x="f16" y="f17"/>
                      <a:pt x="f9" y="f18"/>
                    </a:cubicBezTo>
                    <a:cubicBezTo>
                      <a:pt x="f9" y="f18"/>
                      <a:pt x="f10" y="f19"/>
                      <a:pt x="f10" y="f19"/>
                    </a:cubicBezTo>
                    <a:cubicBezTo>
                      <a:pt x="f10" y="f19"/>
                      <a:pt x="f20" y="f18"/>
                      <a:pt x="f21" y="f18"/>
                    </a:cubicBezTo>
                    <a:cubicBezTo>
                      <a:pt x="f22" y="f18"/>
                      <a:pt x="f23" y="f24"/>
                      <a:pt x="f23" y="f24"/>
                    </a:cubicBezTo>
                    <a:cubicBezTo>
                      <a:pt x="f25" y="f17"/>
                      <a:pt x="f25" y="f17"/>
                      <a:pt x="f25" y="f17"/>
                    </a:cubicBezTo>
                    <a:cubicBezTo>
                      <a:pt x="f25" y="f17"/>
                      <a:pt x="f26" y="f17"/>
                      <a:pt x="f27" y="f15"/>
                    </a:cubicBezTo>
                    <a:cubicBezTo>
                      <a:pt x="f28" y="f13"/>
                      <a:pt x="f28" y="f15"/>
                      <a:pt x="f29" y="f17"/>
                    </a:cubicBezTo>
                    <a:cubicBezTo>
                      <a:pt x="f30" y="f31"/>
                      <a:pt x="f32" y="f18"/>
                      <a:pt x="f33" y="f31"/>
                    </a:cubicBezTo>
                    <a:cubicBezTo>
                      <a:pt x="f34" y="f31"/>
                      <a:pt x="f34" y="f31"/>
                      <a:pt x="f35" y="f17"/>
                    </a:cubicBezTo>
                    <a:cubicBezTo>
                      <a:pt x="f36" y="f15"/>
                      <a:pt x="f37" y="f13"/>
                      <a:pt x="f38" y="f13"/>
                    </a:cubicBezTo>
                    <a:cubicBezTo>
                      <a:pt x="f39" y="f13"/>
                      <a:pt x="f39" y="f13"/>
                      <a:pt x="f39" y="f13"/>
                    </a:cubicBezTo>
                    <a:cubicBezTo>
                      <a:pt x="f40" y="f31"/>
                      <a:pt x="f40" y="f31"/>
                      <a:pt x="f40" y="f31"/>
                    </a:cubicBezTo>
                    <a:cubicBezTo>
                      <a:pt x="f41" y="f15"/>
                      <a:pt x="f42" y="f39"/>
                      <a:pt x="f40" y="f39"/>
                    </a:cubicBezTo>
                    <a:cubicBezTo>
                      <a:pt x="f43" y="f42"/>
                      <a:pt x="f44" y="f45"/>
                      <a:pt x="f19" y="f40"/>
                    </a:cubicBezTo>
                    <a:cubicBezTo>
                      <a:pt x="f15" y="f42"/>
                      <a:pt x="f46" y="f47"/>
                      <a:pt x="f48" y="f41"/>
                    </a:cubicBezTo>
                    <a:cubicBezTo>
                      <a:pt x="f49" y="f39"/>
                      <a:pt x="f50" y="f43"/>
                      <a:pt x="f51" y="f39"/>
                    </a:cubicBezTo>
                    <a:cubicBezTo>
                      <a:pt x="f8" y="f52"/>
                      <a:pt x="f53" y="f38"/>
                      <a:pt x="f13" y="f52"/>
                    </a:cubicBezTo>
                    <a:cubicBezTo>
                      <a:pt x="f18" y="f54"/>
                      <a:pt x="f47" y="f55"/>
                      <a:pt x="f44" y="f36"/>
                    </a:cubicBezTo>
                    <a:cubicBezTo>
                      <a:pt x="f41" y="f36"/>
                      <a:pt x="f43" y="f36"/>
                      <a:pt x="f40" y="f35"/>
                    </a:cubicBezTo>
                    <a:cubicBezTo>
                      <a:pt x="f56" y="f34"/>
                      <a:pt x="f52" y="f32"/>
                      <a:pt x="f52" y="f32"/>
                    </a:cubicBezTo>
                    <a:cubicBezTo>
                      <a:pt x="f52" y="f32"/>
                      <a:pt x="f55" y="f57"/>
                      <a:pt x="f55" y="f29"/>
                    </a:cubicBezTo>
                    <a:cubicBezTo>
                      <a:pt x="f36" y="f28"/>
                      <a:pt x="f58" y="f59"/>
                      <a:pt x="f58" y="f59"/>
                    </a:cubicBezTo>
                    <a:cubicBezTo>
                      <a:pt x="f52" y="f60"/>
                      <a:pt x="f52" y="f60"/>
                      <a:pt x="f52" y="f60"/>
                    </a:cubicBezTo>
                    <a:cubicBezTo>
                      <a:pt x="f56" y="f61"/>
                      <a:pt x="f56" y="f61"/>
                      <a:pt x="f56" y="f61"/>
                    </a:cubicBezTo>
                    <a:cubicBezTo>
                      <a:pt x="f56" y="f61"/>
                      <a:pt x="f52" y="f62"/>
                      <a:pt x="f39" y="f62"/>
                    </a:cubicBezTo>
                    <a:cubicBezTo>
                      <a:pt x="f43" y="f62"/>
                      <a:pt x="f43" y="f62"/>
                      <a:pt x="f43" y="f62"/>
                    </a:cubicBezTo>
                    <a:cubicBezTo>
                      <a:pt x="f43" y="f62"/>
                      <a:pt x="f44" y="f63"/>
                      <a:pt x="f64" y="f65"/>
                    </a:cubicBezTo>
                    <a:cubicBezTo>
                      <a:pt x="f24" y="f65"/>
                      <a:pt x="f19" y="f66"/>
                      <a:pt x="f18" y="f61"/>
                    </a:cubicBezTo>
                    <a:cubicBezTo>
                      <a:pt x="f31" y="f67"/>
                      <a:pt x="f13" y="f68"/>
                      <a:pt x="f11" y="f25"/>
                    </a:cubicBezTo>
                    <a:cubicBezTo>
                      <a:pt x="f11" y="f67"/>
                      <a:pt x="f17" y="f69"/>
                      <a:pt x="f8" y="f69"/>
                    </a:cubicBezTo>
                    <a:cubicBezTo>
                      <a:pt x="f48" y="f69"/>
                      <a:pt x="f46" y="f63"/>
                      <a:pt x="f51" y="f70"/>
                    </a:cubicBezTo>
                    <a:cubicBezTo>
                      <a:pt x="f71" y="f70"/>
                      <a:pt x="f72" y="f60"/>
                      <a:pt x="f72" y="f26"/>
                    </a:cubicBezTo>
                    <a:cubicBezTo>
                      <a:pt x="f72" y="f73"/>
                      <a:pt x="f72" y="f74"/>
                      <a:pt x="f75" y="f59"/>
                    </a:cubicBezTo>
                    <a:cubicBezTo>
                      <a:pt x="f76" y="f27"/>
                      <a:pt x="f77" y="f59"/>
                      <a:pt x="f78" y="f59"/>
                    </a:cubicBezTo>
                    <a:cubicBezTo>
                      <a:pt x="f79" y="f59"/>
                      <a:pt x="f79" y="f73"/>
                      <a:pt x="f80" y="f59"/>
                    </a:cubicBezTo>
                    <a:cubicBezTo>
                      <a:pt x="f80" y="f81"/>
                      <a:pt x="f82" y="f28"/>
                      <a:pt x="f82" y="f28"/>
                    </a:cubicBezTo>
                    <a:cubicBezTo>
                      <a:pt x="f83" y="f32"/>
                      <a:pt x="f83" y="f32"/>
                      <a:pt x="f83" y="f32"/>
                    </a:cubicBezTo>
                    <a:cubicBezTo>
                      <a:pt x="f84" y="f35"/>
                      <a:pt x="f84" y="f35"/>
                      <a:pt x="f84" y="f35"/>
                    </a:cubicBezTo>
                    <a:cubicBezTo>
                      <a:pt x="f84" y="f35"/>
                      <a:pt x="f85" y="f35"/>
                      <a:pt x="f86" y="f36"/>
                    </a:cubicBezTo>
                    <a:cubicBezTo>
                      <a:pt x="f87" y="f55"/>
                      <a:pt x="f88" y="f55"/>
                      <a:pt x="f88" y="f55"/>
                    </a:cubicBezTo>
                    <a:cubicBezTo>
                      <a:pt x="f88" y="f55"/>
                      <a:pt x="f88" y="f55"/>
                      <a:pt x="f89" y="f54"/>
                    </a:cubicBezTo>
                    <a:cubicBezTo>
                      <a:pt x="f90" y="f37"/>
                      <a:pt x="f91" y="f38"/>
                      <a:pt x="f92" y="f52"/>
                    </a:cubicBezTo>
                    <a:cubicBezTo>
                      <a:pt x="f93" y="f52"/>
                      <a:pt x="f94" y="f58"/>
                      <a:pt x="f94" y="f58"/>
                    </a:cubicBezTo>
                    <a:cubicBezTo>
                      <a:pt x="f94" y="f58"/>
                      <a:pt x="f95" y="f34"/>
                      <a:pt x="f96" y="f32"/>
                    </a:cubicBezTo>
                    <a:cubicBezTo>
                      <a:pt x="f96" y="f30"/>
                      <a:pt x="f97" y="f81"/>
                      <a:pt x="f98" y="f27"/>
                    </a:cubicBezTo>
                    <a:cubicBezTo>
                      <a:pt x="f99" y="f59"/>
                      <a:pt x="f100" y="f74"/>
                      <a:pt x="f98" y="f26"/>
                    </a:cubicBezTo>
                    <a:cubicBezTo>
                      <a:pt x="f101" y="f60"/>
                      <a:pt x="f99" y="f102"/>
                      <a:pt x="f103" y="f70"/>
                    </a:cubicBezTo>
                    <a:cubicBezTo>
                      <a:pt x="f104" y="f63"/>
                      <a:pt x="f105" y="f62"/>
                      <a:pt x="f105" y="f62"/>
                    </a:cubicBezTo>
                    <a:cubicBezTo>
                      <a:pt x="f106" y="f107"/>
                      <a:pt x="f106" y="f107"/>
                      <a:pt x="f106" y="f107"/>
                    </a:cubicBezTo>
                    <a:cubicBezTo>
                      <a:pt x="f106" y="f107"/>
                      <a:pt x="f106" y="f108"/>
                      <a:pt x="f109" y="f21"/>
                    </a:cubicBezTo>
                    <a:cubicBezTo>
                      <a:pt x="f110" y="f111"/>
                      <a:pt x="f112" y="f16"/>
                      <a:pt x="f112" y="f16"/>
                    </a:cubicBezTo>
                    <a:cubicBezTo>
                      <a:pt x="f113" y="f5"/>
                      <a:pt x="f113" y="f5"/>
                      <a:pt x="f113" y="f5"/>
                    </a:cubicBezTo>
                    <a:cubicBezTo>
                      <a:pt x="f113" y="f5"/>
                      <a:pt x="f114" y="f107"/>
                      <a:pt x="f115" y="f107"/>
                    </a:cubicBezTo>
                    <a:cubicBezTo>
                      <a:pt x="f116" y="f107"/>
                      <a:pt x="f117" y="f62"/>
                      <a:pt x="f118" y="f61"/>
                    </a:cubicBezTo>
                    <a:cubicBezTo>
                      <a:pt x="f119" y="f66"/>
                      <a:pt x="f120" y="f73"/>
                      <a:pt x="f120" y="f73"/>
                    </a:cubicBezTo>
                    <a:cubicBezTo>
                      <a:pt x="f121" y="f81"/>
                      <a:pt x="f121" y="f81"/>
                      <a:pt x="f121" y="f81"/>
                    </a:cubicBezTo>
                    <a:cubicBezTo>
                      <a:pt x="f121" y="f81"/>
                      <a:pt x="f121" y="f29"/>
                      <a:pt x="f122" y="f57"/>
                    </a:cubicBezTo>
                    <a:cubicBezTo>
                      <a:pt x="f123" y="f32"/>
                      <a:pt x="f124" y="f35"/>
                      <a:pt x="f125" y="f58"/>
                    </a:cubicBezTo>
                    <a:cubicBezTo>
                      <a:pt x="f126" y="f58"/>
                      <a:pt x="f127" y="f52"/>
                      <a:pt x="f127" y="f52"/>
                    </a:cubicBezTo>
                    <a:cubicBezTo>
                      <a:pt x="f127" y="f52"/>
                      <a:pt x="f128" y="f55"/>
                      <a:pt x="f129" y="f37"/>
                    </a:cubicBezTo>
                    <a:cubicBezTo>
                      <a:pt x="f7" y="f38"/>
                      <a:pt x="f130" y="f42"/>
                      <a:pt x="f130" y="f39"/>
                    </a:cubicBezTo>
                    <a:cubicBezTo>
                      <a:pt x="f130" y="f40"/>
                      <a:pt x="f131" y="f44"/>
                      <a:pt x="f132" y="f43"/>
                    </a:cubicBezTo>
                    <a:cubicBezTo>
                      <a:pt x="f133" y="f43"/>
                      <a:pt x="f134" y="f43"/>
                      <a:pt x="f134" y="f43"/>
                    </a:cubicBezTo>
                    <a:cubicBezTo>
                      <a:pt x="f134" y="f43"/>
                      <a:pt x="f135" y="f64"/>
                      <a:pt x="f136" y="f64"/>
                    </a:cubicBezTo>
                    <a:cubicBezTo>
                      <a:pt x="f137" y="f64"/>
                      <a:pt x="f138" y="f44"/>
                      <a:pt x="f139" y="f43"/>
                    </a:cubicBezTo>
                    <a:cubicBezTo>
                      <a:pt x="f140" y="f43"/>
                      <a:pt x="f141" y="f41"/>
                      <a:pt x="f141" y="f41"/>
                    </a:cubicBezTo>
                    <a:cubicBezTo>
                      <a:pt x="f142" y="f64"/>
                      <a:pt x="f142" y="f64"/>
                      <a:pt x="f142" y="f64"/>
                    </a:cubicBezTo>
                    <a:cubicBezTo>
                      <a:pt x="f143" y="f24"/>
                      <a:pt x="f143" y="f24"/>
                      <a:pt x="f143" y="f24"/>
                    </a:cubicBezTo>
                    <a:cubicBezTo>
                      <a:pt x="f144" y="f15"/>
                      <a:pt x="f144" y="f15"/>
                      <a:pt x="f144" y="f15"/>
                    </a:cubicBezTo>
                    <a:cubicBezTo>
                      <a:pt x="f6" y="f145"/>
                      <a:pt x="f6" y="f145"/>
                      <a:pt x="f6" y="f145"/>
                    </a:cubicBezTo>
                    <a:cubicBezTo>
                      <a:pt x="f6" y="f145"/>
                      <a:pt x="f146" y="f17"/>
                      <a:pt x="f143" y="f17"/>
                    </a:cubicBezTo>
                    <a:cubicBezTo>
                      <a:pt x="f147" y="f15"/>
                      <a:pt x="f148" y="f15"/>
                      <a:pt x="f149" y="f15"/>
                    </a:cubicBezTo>
                    <a:cubicBezTo>
                      <a:pt x="f142" y="f13"/>
                      <a:pt x="f150" y="f11"/>
                      <a:pt x="f150" y="f11"/>
                    </a:cubicBezTo>
                    <a:cubicBezTo>
                      <a:pt x="f151" y="f145"/>
                      <a:pt x="f151" y="f145"/>
                      <a:pt x="f151" y="f145"/>
                    </a:cubicBezTo>
                    <a:cubicBezTo>
                      <a:pt x="f152" y="f145"/>
                      <a:pt x="f152" y="f145"/>
                      <a:pt x="f152" y="f145"/>
                    </a:cubicBezTo>
                    <a:cubicBezTo>
                      <a:pt x="f139" y="f51"/>
                      <a:pt x="f139" y="f51"/>
                      <a:pt x="f139" y="f51"/>
                    </a:cubicBezTo>
                    <a:cubicBezTo>
                      <a:pt x="f153" y="f154"/>
                      <a:pt x="f153" y="f154"/>
                      <a:pt x="f153" y="f154"/>
                    </a:cubicBezTo>
                    <a:cubicBezTo>
                      <a:pt x="f155" y="f76"/>
                      <a:pt x="f155" y="f76"/>
                      <a:pt x="f155" y="f76"/>
                    </a:cubicBezTo>
                    <a:cubicBezTo>
                      <a:pt x="f156" y="f82"/>
                      <a:pt x="f156" y="f82"/>
                      <a:pt x="f156" y="f82"/>
                    </a:cubicBezTo>
                    <a:cubicBezTo>
                      <a:pt x="f156" y="f82"/>
                      <a:pt x="f134" y="f157"/>
                      <a:pt x="f155" y="f157"/>
                    </a:cubicBezTo>
                    <a:cubicBezTo>
                      <a:pt x="f158" y="f83"/>
                      <a:pt x="f156" y="f159"/>
                      <a:pt x="f156" y="f159"/>
                    </a:cubicBezTo>
                    <a:cubicBezTo>
                      <a:pt x="f158" y="f86"/>
                      <a:pt x="f158" y="f86"/>
                      <a:pt x="f158" y="f86"/>
                    </a:cubicBezTo>
                    <a:cubicBezTo>
                      <a:pt x="f160" y="f87"/>
                      <a:pt x="f160" y="f87"/>
                      <a:pt x="f160" y="f87"/>
                    </a:cubicBezTo>
                    <a:cubicBezTo>
                      <a:pt x="f135" y="f161"/>
                      <a:pt x="f135" y="f161"/>
                      <a:pt x="f135" y="f161"/>
                    </a:cubicBezTo>
                    <a:cubicBezTo>
                      <a:pt x="f134" y="f89"/>
                      <a:pt x="f134" y="f89"/>
                      <a:pt x="f134" y="f89"/>
                    </a:cubicBezTo>
                    <a:cubicBezTo>
                      <a:pt x="f135" y="f90"/>
                      <a:pt x="f135" y="f90"/>
                      <a:pt x="f135" y="f90"/>
                    </a:cubicBezTo>
                    <a:cubicBezTo>
                      <a:pt x="f135" y="f90"/>
                      <a:pt x="f153" y="f90"/>
                      <a:pt x="f135" y="f162"/>
                    </a:cubicBezTo>
                    <a:cubicBezTo>
                      <a:pt x="f158" y="f92"/>
                      <a:pt x="f160" y="f163"/>
                      <a:pt x="f160" y="f164"/>
                    </a:cubicBezTo>
                    <a:cubicBezTo>
                      <a:pt x="f158" y="f165"/>
                      <a:pt x="f155" y="f166"/>
                      <a:pt x="f155" y="f166"/>
                    </a:cubicBezTo>
                    <a:cubicBezTo>
                      <a:pt x="f155" y="f166"/>
                      <a:pt x="f158" y="f95"/>
                      <a:pt x="f134" y="f100"/>
                    </a:cubicBezTo>
                    <a:cubicBezTo>
                      <a:pt x="f135" y="f98"/>
                      <a:pt x="f167" y="f99"/>
                      <a:pt x="f167" y="f99"/>
                    </a:cubicBezTo>
                    <a:cubicBezTo>
                      <a:pt x="f167" y="f99"/>
                      <a:pt x="f138" y="f104"/>
                      <a:pt x="f138" y="f168"/>
                    </a:cubicBezTo>
                    <a:cubicBezTo>
                      <a:pt x="f137" y="f169"/>
                      <a:pt x="f135" y="f170"/>
                      <a:pt x="f135" y="f170"/>
                    </a:cubicBezTo>
                    <a:cubicBezTo>
                      <a:pt x="f135" y="f170"/>
                      <a:pt x="f135" y="f105"/>
                      <a:pt x="f135" y="f171"/>
                    </a:cubicBezTo>
                    <a:cubicBezTo>
                      <a:pt x="f135" y="f106"/>
                      <a:pt x="f172" y="f112"/>
                      <a:pt x="f172" y="f112"/>
                    </a:cubicBezTo>
                    <a:cubicBezTo>
                      <a:pt x="f136" y="f173"/>
                      <a:pt x="f136" y="f173"/>
                      <a:pt x="f136" y="f173"/>
                    </a:cubicBezTo>
                    <a:cubicBezTo>
                      <a:pt x="f136" y="f173"/>
                      <a:pt x="f136" y="f174"/>
                      <a:pt x="f172" y="f175"/>
                    </a:cubicBezTo>
                    <a:cubicBezTo>
                      <a:pt x="f155" y="f176"/>
                      <a:pt x="f158" y="f177"/>
                      <a:pt x="f156" y="f178"/>
                    </a:cubicBezTo>
                    <a:cubicBezTo>
                      <a:pt x="f134" y="f179"/>
                      <a:pt x="f134" y="f179"/>
                      <a:pt x="f134" y="f179"/>
                    </a:cubicBezTo>
                    <a:cubicBezTo>
                      <a:pt x="f155" y="f180"/>
                      <a:pt x="f155" y="f180"/>
                      <a:pt x="f155" y="f180"/>
                    </a:cubicBezTo>
                    <a:cubicBezTo>
                      <a:pt x="f156" y="f173"/>
                      <a:pt x="f156" y="f173"/>
                      <a:pt x="f156" y="f173"/>
                    </a:cubicBezTo>
                    <a:cubicBezTo>
                      <a:pt x="f133" y="f113"/>
                      <a:pt x="f133" y="f113"/>
                      <a:pt x="f133" y="f113"/>
                    </a:cubicBezTo>
                    <a:cubicBezTo>
                      <a:pt x="f131" y="f181"/>
                      <a:pt x="f131" y="f181"/>
                      <a:pt x="f131" y="f181"/>
                    </a:cubicBezTo>
                    <a:cubicBezTo>
                      <a:pt x="f7" y="f182"/>
                      <a:pt x="f7" y="f182"/>
                      <a:pt x="f7" y="f182"/>
                    </a:cubicBezTo>
                    <a:cubicBezTo>
                      <a:pt x="f131" y="f176"/>
                      <a:pt x="f131" y="f176"/>
                      <a:pt x="f131" y="f176"/>
                    </a:cubicBezTo>
                    <a:cubicBezTo>
                      <a:pt x="f183" y="f184"/>
                      <a:pt x="f183" y="f184"/>
                      <a:pt x="f183" y="f184"/>
                    </a:cubicBezTo>
                    <a:cubicBezTo>
                      <a:pt x="f183" y="f184"/>
                      <a:pt x="f130" y="f184"/>
                      <a:pt x="f7" y="f185"/>
                    </a:cubicBezTo>
                    <a:cubicBezTo>
                      <a:pt x="f7" y="f185"/>
                      <a:pt x="f128" y="f186"/>
                      <a:pt x="f129" y="f2"/>
                    </a:cubicBezTo>
                    <a:cubicBezTo>
                      <a:pt x="f7" y="f114"/>
                      <a:pt x="f130" y="f116"/>
                      <a:pt x="f130" y="f116"/>
                    </a:cubicBezTo>
                    <a:cubicBezTo>
                      <a:pt x="f130" y="f187"/>
                      <a:pt x="f131" y="f188"/>
                      <a:pt x="f131" y="f188"/>
                    </a:cubicBezTo>
                    <a:cubicBezTo>
                      <a:pt x="f132" y="f118"/>
                      <a:pt x="f132" y="f118"/>
                      <a:pt x="f132" y="f118"/>
                    </a:cubicBezTo>
                    <a:cubicBezTo>
                      <a:pt x="f132" y="f118"/>
                      <a:pt x="f189" y="f121"/>
                      <a:pt x="f189" y="f190"/>
                    </a:cubicBezTo>
                    <a:cubicBezTo>
                      <a:pt x="f189" y="f190"/>
                      <a:pt x="f160" y="f191"/>
                      <a:pt x="f160" y="f191"/>
                    </a:cubicBezTo>
                    <a:cubicBezTo>
                      <a:pt x="f160" y="f191"/>
                      <a:pt x="f132" y="f192"/>
                      <a:pt x="f183" y="f193"/>
                    </a:cubicBezTo>
                    <a:cubicBezTo>
                      <a:pt x="f130" y="f194"/>
                      <a:pt x="f130" y="f195"/>
                      <a:pt x="f7" y="f196"/>
                    </a:cubicBezTo>
                    <a:cubicBezTo>
                      <a:pt x="f129" y="f194"/>
                      <a:pt x="f127" y="f192"/>
                      <a:pt x="f195" y="f197"/>
                    </a:cubicBezTo>
                    <a:cubicBezTo>
                      <a:pt x="f196" y="f126"/>
                      <a:pt x="f126" y="f124"/>
                      <a:pt x="f198" y="f199"/>
                    </a:cubicBezTo>
                    <a:cubicBezTo>
                      <a:pt x="f125" y="f200"/>
                      <a:pt x="f124" y="f201"/>
                      <a:pt x="f124" y="f201"/>
                    </a:cubicBezTo>
                    <a:cubicBezTo>
                      <a:pt x="f124" y="f201"/>
                      <a:pt x="f199" y="f199"/>
                      <a:pt x="f200" y="f199"/>
                    </a:cubicBezTo>
                    <a:cubicBezTo>
                      <a:pt x="f201" y="f199"/>
                      <a:pt x="f202" y="f200"/>
                      <a:pt x="f202" y="f200"/>
                    </a:cubicBezTo>
                    <a:cubicBezTo>
                      <a:pt x="f122" y="f200"/>
                      <a:pt x="f121" y="f201"/>
                      <a:pt x="f120" y="f123"/>
                    </a:cubicBezTo>
                    <a:cubicBezTo>
                      <a:pt x="f203" y="f122"/>
                      <a:pt x="f204" y="f121"/>
                      <a:pt x="f205" y="f121"/>
                    </a:cubicBezTo>
                    <a:cubicBezTo>
                      <a:pt x="f205" y="f121"/>
                      <a:pt x="f205" y="f120"/>
                      <a:pt x="f117" y="f120"/>
                    </a:cubicBezTo>
                    <a:cubicBezTo>
                      <a:pt x="f206" y="f121"/>
                      <a:pt x="f186" y="f121"/>
                      <a:pt x="f187" y="f207"/>
                    </a:cubicBezTo>
                    <a:cubicBezTo>
                      <a:pt x="f208" y="f118"/>
                      <a:pt x="f116" y="f209"/>
                      <a:pt x="f209" y="f210"/>
                    </a:cubicBezTo>
                    <a:cubicBezTo>
                      <a:pt x="f209" y="f210"/>
                      <a:pt x="f207" y="f187"/>
                      <a:pt x="f205" y="f115"/>
                    </a:cubicBezTo>
                    <a:cubicBezTo>
                      <a:pt x="f203" y="f2"/>
                      <a:pt x="f119" y="f184"/>
                      <a:pt x="f119" y="f184"/>
                    </a:cubicBezTo>
                    <a:cubicBezTo>
                      <a:pt x="f118" y="f184"/>
                      <a:pt x="f117" y="f184"/>
                      <a:pt x="f209" y="f211"/>
                    </a:cubicBezTo>
                    <a:cubicBezTo>
                      <a:pt x="f188" y="f211"/>
                      <a:pt x="f116" y="f178"/>
                      <a:pt x="f116" y="f175"/>
                    </a:cubicBezTo>
                    <a:cubicBezTo>
                      <a:pt x="f115" y="f174"/>
                      <a:pt x="f115" y="f179"/>
                      <a:pt x="f116" y="f180"/>
                    </a:cubicBezTo>
                    <a:cubicBezTo>
                      <a:pt x="f187" y="f113"/>
                      <a:pt x="f208" y="f212"/>
                      <a:pt x="f206" y="f113"/>
                    </a:cubicBezTo>
                    <a:cubicBezTo>
                      <a:pt x="f213" y="f214"/>
                      <a:pt x="f118" y="f109"/>
                      <a:pt x="f209" y="f171"/>
                    </a:cubicBezTo>
                    <a:cubicBezTo>
                      <a:pt x="f210" y="f105"/>
                      <a:pt x="f208" y="f171"/>
                      <a:pt x="f186" y="f170"/>
                    </a:cubicBezTo>
                    <a:cubicBezTo>
                      <a:pt x="f178" y="f215"/>
                      <a:pt x="f216" y="f99"/>
                      <a:pt x="f174" y="f99"/>
                    </a:cubicBezTo>
                    <a:cubicBezTo>
                      <a:pt x="f179" y="f101"/>
                      <a:pt x="f182" y="f98"/>
                      <a:pt x="f173" y="f101"/>
                    </a:cubicBezTo>
                    <a:cubicBezTo>
                      <a:pt x="f180" y="f99"/>
                      <a:pt x="f112" y="f169"/>
                      <a:pt x="f217" y="f170"/>
                    </a:cubicBezTo>
                    <a:cubicBezTo>
                      <a:pt x="f214" y="f218"/>
                      <a:pt x="f219" y="f109"/>
                      <a:pt x="f219" y="f109"/>
                    </a:cubicBezTo>
                    <a:cubicBezTo>
                      <a:pt x="f218" y="f110"/>
                      <a:pt x="f100" y="f220"/>
                      <a:pt x="f100" y="f220"/>
                    </a:cubicBezTo>
                    <a:cubicBezTo>
                      <a:pt x="f100" y="f220"/>
                      <a:pt x="f96" y="f175"/>
                      <a:pt x="f166" y="f177"/>
                    </a:cubicBezTo>
                    <a:cubicBezTo>
                      <a:pt x="f221" y="f185"/>
                      <a:pt x="f163" y="f115"/>
                      <a:pt x="f163" y="f187"/>
                    </a:cubicBezTo>
                    <a:cubicBezTo>
                      <a:pt x="f163" y="f208"/>
                      <a:pt x="f163" y="f188"/>
                      <a:pt x="f92" y="f209"/>
                    </a:cubicBezTo>
                    <a:cubicBezTo>
                      <a:pt x="f92" y="f209"/>
                      <a:pt x="f162" y="f119"/>
                      <a:pt x="f222" y="f119"/>
                    </a:cubicBezTo>
                    <a:cubicBezTo>
                      <a:pt x="f223" y="f207"/>
                      <a:pt x="f224" y="f205"/>
                      <a:pt x="f224" y="f203"/>
                    </a:cubicBezTo>
                    <a:cubicBezTo>
                      <a:pt x="f224" y="f120"/>
                      <a:pt x="f225" y="f120"/>
                      <a:pt x="f224" y="f202"/>
                    </a:cubicBezTo>
                    <a:cubicBezTo>
                      <a:pt x="f88" y="f200"/>
                      <a:pt x="f87" y="f127"/>
                      <a:pt x="f226" y="f124"/>
                    </a:cubicBezTo>
                    <a:cubicBezTo>
                      <a:pt x="f84" y="f121"/>
                      <a:pt x="f84" y="f120"/>
                      <a:pt x="f159" y="f227"/>
                    </a:cubicBezTo>
                    <a:cubicBezTo>
                      <a:pt x="f157" y="f204"/>
                      <a:pt x="f228" y="f205"/>
                      <a:pt x="f228" y="f205"/>
                    </a:cubicBezTo>
                    <a:cubicBezTo>
                      <a:pt x="f228" y="f205"/>
                      <a:pt x="f80" y="f118"/>
                      <a:pt x="f157" y="f117"/>
                    </a:cubicBezTo>
                    <a:cubicBezTo>
                      <a:pt x="f229" y="f117"/>
                      <a:pt x="f84" y="f119"/>
                      <a:pt x="f226" y="f117"/>
                    </a:cubicBezTo>
                    <a:cubicBezTo>
                      <a:pt x="f87" y="f209"/>
                      <a:pt x="f230" y="f188"/>
                      <a:pt x="f226" y="f206"/>
                    </a:cubicBezTo>
                    <a:cubicBezTo>
                      <a:pt x="f159" y="f210"/>
                      <a:pt x="f84" y="f188"/>
                      <a:pt x="f83" y="f210"/>
                    </a:cubicBezTo>
                    <a:cubicBezTo>
                      <a:pt x="f228" y="f116"/>
                      <a:pt x="f82" y="f116"/>
                      <a:pt x="f80" y="f115"/>
                    </a:cubicBezTo>
                    <a:cubicBezTo>
                      <a:pt x="f80" y="f114"/>
                      <a:pt x="f80" y="f114"/>
                      <a:pt x="f82" y="f2"/>
                    </a:cubicBezTo>
                    <a:cubicBezTo>
                      <a:pt x="f231" y="f184"/>
                      <a:pt x="f231" y="f184"/>
                      <a:pt x="f231" y="f184"/>
                    </a:cubicBezTo>
                    <a:cubicBezTo>
                      <a:pt x="f231" y="f184"/>
                      <a:pt x="f231" y="f184"/>
                      <a:pt x="f228" y="f184"/>
                    </a:cubicBezTo>
                    <a:cubicBezTo>
                      <a:pt x="f228" y="f177"/>
                      <a:pt x="f157" y="f178"/>
                      <a:pt x="f157" y="f216"/>
                    </a:cubicBezTo>
                    <a:cubicBezTo>
                      <a:pt x="f157" y="f174"/>
                      <a:pt x="f231" y="f179"/>
                      <a:pt x="f228" y="f179"/>
                    </a:cubicBezTo>
                    <a:cubicBezTo>
                      <a:pt x="f82" y="f179"/>
                      <a:pt x="f228" y="f179"/>
                      <a:pt x="f80" y="f179"/>
                    </a:cubicBezTo>
                    <a:cubicBezTo>
                      <a:pt x="f80" y="f182"/>
                      <a:pt x="f79" y="f182"/>
                      <a:pt x="f79" y="f232"/>
                    </a:cubicBezTo>
                    <a:cubicBezTo>
                      <a:pt x="f233" y="f173"/>
                      <a:pt x="f233" y="f173"/>
                      <a:pt x="f233" y="f173"/>
                    </a:cubicBezTo>
                    <a:cubicBezTo>
                      <a:pt x="f76" y="f173"/>
                      <a:pt x="f76" y="f173"/>
                      <a:pt x="f76" y="f173"/>
                    </a:cubicBezTo>
                    <a:cubicBezTo>
                      <a:pt x="f234" y="f181"/>
                      <a:pt x="f234" y="f181"/>
                      <a:pt x="f234" y="f181"/>
                    </a:cubicBezTo>
                    <a:cubicBezTo>
                      <a:pt x="f234" y="f181"/>
                      <a:pt x="f235" y="f212"/>
                      <a:pt x="f78" y="f212"/>
                    </a:cubicBezTo>
                    <a:cubicBezTo>
                      <a:pt x="f233" y="f212"/>
                      <a:pt x="f228" y="f112"/>
                      <a:pt x="f228" y="f112"/>
                    </a:cubicBezTo>
                    <a:cubicBezTo>
                      <a:pt x="f228" y="f112"/>
                      <a:pt x="f80" y="f217"/>
                      <a:pt x="f79" y="f217"/>
                    </a:cubicBezTo>
                    <a:cubicBezTo>
                      <a:pt x="f233" y="f217"/>
                      <a:pt x="f233" y="f109"/>
                      <a:pt x="f233" y="f109"/>
                    </a:cubicBezTo>
                    <a:cubicBezTo>
                      <a:pt x="f77" y="f171"/>
                      <a:pt x="f77" y="f171"/>
                      <a:pt x="f77" y="f171"/>
                    </a:cubicBezTo>
                    <a:cubicBezTo>
                      <a:pt x="f72" y="f105"/>
                      <a:pt x="f72" y="f105"/>
                      <a:pt x="f72" y="f105"/>
                    </a:cubicBezTo>
                    <a:cubicBezTo>
                      <a:pt x="f72" y="f105"/>
                      <a:pt x="f50" y="f219"/>
                      <a:pt x="f154" y="f219"/>
                    </a:cubicBezTo>
                    <a:cubicBezTo>
                      <a:pt x="f154" y="f218"/>
                      <a:pt x="f154" y="f170"/>
                      <a:pt x="f154" y="f170"/>
                    </a:cubicBezTo>
                    <a:cubicBezTo>
                      <a:pt x="f50" y="f169"/>
                      <a:pt x="f50" y="f169"/>
                      <a:pt x="f50" y="f169"/>
                    </a:cubicBezTo>
                    <a:cubicBezTo>
                      <a:pt x="f234" y="f104"/>
                      <a:pt x="f234" y="f104"/>
                      <a:pt x="f234" y="f104"/>
                    </a:cubicBezTo>
                    <a:cubicBezTo>
                      <a:pt x="f234" y="f99"/>
                      <a:pt x="f234" y="f99"/>
                      <a:pt x="f234" y="f99"/>
                    </a:cubicBezTo>
                    <a:cubicBezTo>
                      <a:pt x="f234" y="f100"/>
                      <a:pt x="f234" y="f100"/>
                      <a:pt x="f234" y="f100"/>
                    </a:cubicBezTo>
                    <a:cubicBezTo>
                      <a:pt x="f72" y="f100"/>
                      <a:pt x="f72" y="f100"/>
                      <a:pt x="f72" y="f100"/>
                    </a:cubicBezTo>
                    <a:cubicBezTo>
                      <a:pt x="f72" y="f100"/>
                      <a:pt x="f236" y="f101"/>
                      <a:pt x="f51" y="f100"/>
                    </a:cubicBezTo>
                    <a:cubicBezTo>
                      <a:pt x="f48" y="f97"/>
                      <a:pt x="f49" y="f100"/>
                      <a:pt x="f46" y="f98"/>
                    </a:cubicBezTo>
                    <a:cubicBezTo>
                      <a:pt x="f53" y="f98"/>
                      <a:pt x="f8" y="f99"/>
                      <a:pt x="f8" y="f99"/>
                    </a:cubicBezTo>
                    <a:cubicBezTo>
                      <a:pt x="f8" y="f99"/>
                      <a:pt x="f11" y="f103"/>
                      <a:pt x="f15" y="f103"/>
                    </a:cubicBezTo>
                    <a:cubicBezTo>
                      <a:pt x="f17" y="f103"/>
                      <a:pt x="f17" y="f98"/>
                      <a:pt x="f17" y="f98"/>
                    </a:cubicBezTo>
                    <a:cubicBezTo>
                      <a:pt x="f47" y="f100"/>
                      <a:pt x="f47" y="f100"/>
                      <a:pt x="f47" y="f100"/>
                    </a:cubicBezTo>
                    <a:cubicBezTo>
                      <a:pt x="f41" y="f94"/>
                      <a:pt x="f41" y="f94"/>
                      <a:pt x="f41" y="f94"/>
                    </a:cubicBezTo>
                    <a:cubicBezTo>
                      <a:pt x="f237" y="f94"/>
                      <a:pt x="f237" y="f94"/>
                      <a:pt x="f237" y="f94"/>
                    </a:cubicBezTo>
                    <a:cubicBezTo>
                      <a:pt x="f52" y="f166"/>
                      <a:pt x="f52" y="f166"/>
                      <a:pt x="f52" y="f166"/>
                    </a:cubicBezTo>
                    <a:cubicBezTo>
                      <a:pt x="f54" y="f238"/>
                      <a:pt x="f54" y="f238"/>
                      <a:pt x="f54" y="f238"/>
                    </a:cubicBezTo>
                    <a:cubicBezTo>
                      <a:pt x="f54" y="f238"/>
                      <a:pt x="f55" y="f165"/>
                      <a:pt x="f36" y="f165"/>
                    </a:cubicBezTo>
                    <a:cubicBezTo>
                      <a:pt x="f35" y="f239"/>
                      <a:pt x="f35" y="f165"/>
                      <a:pt x="f240" y="f165"/>
                    </a:cubicBezTo>
                    <a:cubicBezTo>
                      <a:pt x="f34" y="f165"/>
                      <a:pt x="f34" y="f165"/>
                      <a:pt x="f57" y="f165"/>
                    </a:cubicBezTo>
                    <a:cubicBezTo>
                      <a:pt x="f29" y="f165"/>
                      <a:pt x="f29" y="f164"/>
                      <a:pt x="f29" y="f164"/>
                    </a:cubicBezTo>
                    <a:cubicBezTo>
                      <a:pt x="f29" y="f164"/>
                      <a:pt x="f30" y="f92"/>
                      <a:pt x="f30" y="f241"/>
                    </a:cubicBezTo>
                    <a:cubicBezTo>
                      <a:pt x="f30" y="f241"/>
                      <a:pt x="f32" y="f241"/>
                      <a:pt x="f32" y="f241"/>
                    </a:cubicBezTo>
                    <a:cubicBezTo>
                      <a:pt x="f33" y="f242"/>
                      <a:pt x="f35" y="f162"/>
                      <a:pt x="f36" y="f162"/>
                    </a:cubicBezTo>
                    <a:cubicBezTo>
                      <a:pt x="f55" y="f162"/>
                      <a:pt x="f55" y="f162"/>
                      <a:pt x="f37" y="f91"/>
                    </a:cubicBezTo>
                    <a:cubicBezTo>
                      <a:pt x="f52" y="f91"/>
                      <a:pt x="f52" y="f222"/>
                      <a:pt x="f52" y="f222"/>
                    </a:cubicBezTo>
                    <a:cubicBezTo>
                      <a:pt x="f52" y="f222"/>
                      <a:pt x="f52" y="f225"/>
                      <a:pt x="f52" y="f225"/>
                    </a:cubicBezTo>
                    <a:cubicBezTo>
                      <a:pt x="f52" y="f243"/>
                      <a:pt x="f52" y="f243"/>
                      <a:pt x="f38" y="f243"/>
                    </a:cubicBezTo>
                    <a:cubicBezTo>
                      <a:pt x="f38" y="f89"/>
                      <a:pt x="f38" y="f224"/>
                      <a:pt x="f38" y="f224"/>
                    </a:cubicBezTo>
                    <a:cubicBezTo>
                      <a:pt x="f38" y="f224"/>
                      <a:pt x="f52" y="f161"/>
                      <a:pt x="f52" y="f88"/>
                    </a:cubicBezTo>
                    <a:cubicBezTo>
                      <a:pt x="f37" y="f230"/>
                      <a:pt x="f54" y="f244"/>
                      <a:pt x="f54" y="f244"/>
                    </a:cubicBezTo>
                    <a:cubicBezTo>
                      <a:pt x="f36" y="f244"/>
                      <a:pt x="f36" y="f244"/>
                      <a:pt x="f36" y="f244"/>
                    </a:cubicBezTo>
                    <a:cubicBezTo>
                      <a:pt x="f36" y="f244"/>
                      <a:pt x="f240" y="f244"/>
                      <a:pt x="f240" y="f230"/>
                    </a:cubicBezTo>
                    <a:cubicBezTo>
                      <a:pt x="f34" y="f230"/>
                      <a:pt x="f32" y="f230"/>
                      <a:pt x="f32" y="f230"/>
                    </a:cubicBezTo>
                    <a:cubicBezTo>
                      <a:pt x="f29" y="f245"/>
                      <a:pt x="f29" y="f245"/>
                      <a:pt x="f29" y="f245"/>
                    </a:cubicBezTo>
                    <a:cubicBezTo>
                      <a:pt x="f29" y="f245"/>
                      <a:pt x="f28" y="f245"/>
                      <a:pt x="f27" y="f245"/>
                    </a:cubicBezTo>
                    <a:cubicBezTo>
                      <a:pt x="f74" y="f226"/>
                      <a:pt x="f26" y="f86"/>
                      <a:pt x="f26" y="f86"/>
                    </a:cubicBezTo>
                    <a:cubicBezTo>
                      <a:pt x="f69" y="f85"/>
                      <a:pt x="f69" y="f85"/>
                      <a:pt x="f69" y="f85"/>
                    </a:cubicBezTo>
                    <a:cubicBezTo>
                      <a:pt x="f66" y="f157"/>
                      <a:pt x="f66" y="f157"/>
                      <a:pt x="f66" y="f157"/>
                    </a:cubicBezTo>
                    <a:cubicBezTo>
                      <a:pt x="f67" y="f231"/>
                      <a:pt x="f67" y="f231"/>
                      <a:pt x="f67" y="f231"/>
                    </a:cubicBezTo>
                    <a:cubicBezTo>
                      <a:pt x="f67" y="f231"/>
                      <a:pt x="f68" y="f79"/>
                      <a:pt x="f68" y="f233"/>
                    </a:cubicBezTo>
                    <a:cubicBezTo>
                      <a:pt x="f68" y="f233"/>
                      <a:pt x="f68" y="f233"/>
                      <a:pt x="f25" y="f78"/>
                    </a:cubicBezTo>
                    <a:cubicBezTo>
                      <a:pt x="f25" y="f78"/>
                      <a:pt x="f25" y="f235"/>
                      <a:pt x="f62" y="f77"/>
                    </a:cubicBezTo>
                    <a:cubicBezTo>
                      <a:pt x="f62" y="f76"/>
                      <a:pt x="f67" y="f234"/>
                      <a:pt x="f67" y="f75"/>
                    </a:cubicBezTo>
                    <a:cubicBezTo>
                      <a:pt x="f67" y="f75"/>
                      <a:pt x="f61" y="f72"/>
                      <a:pt x="f66" y="f72"/>
                    </a:cubicBezTo>
                    <a:cubicBezTo>
                      <a:pt x="f69" y="f72"/>
                      <a:pt x="f65" y="f50"/>
                      <a:pt x="f65" y="f50"/>
                    </a:cubicBezTo>
                    <a:cubicBezTo>
                      <a:pt x="f65" y="f154"/>
                      <a:pt x="f65" y="f71"/>
                      <a:pt x="f63" y="f236"/>
                    </a:cubicBezTo>
                    <a:cubicBezTo>
                      <a:pt x="f63" y="f246"/>
                      <a:pt x="f69" y="f236"/>
                      <a:pt x="f66" y="f246"/>
                    </a:cubicBezTo>
                    <a:cubicBezTo>
                      <a:pt x="f61" y="f246"/>
                      <a:pt x="f61" y="f246"/>
                      <a:pt x="f67" y="f236"/>
                    </a:cubicBezTo>
                    <a:cubicBezTo>
                      <a:pt x="f62" y="f236"/>
                      <a:pt x="f25" y="f51"/>
                      <a:pt x="f25" y="f51"/>
                    </a:cubicBezTo>
                    <a:cubicBezTo>
                      <a:pt x="f25" y="f49"/>
                      <a:pt x="f23" y="f49"/>
                      <a:pt x="f247" y="f48"/>
                    </a:cubicBezTo>
                    <a:cubicBezTo>
                      <a:pt x="f107" y="f48"/>
                      <a:pt x="f107" y="f48"/>
                      <a:pt x="f107" y="f46"/>
                    </a:cubicBezTo>
                    <a:cubicBezTo>
                      <a:pt x="f248" y="f53"/>
                      <a:pt x="f107" y="f53"/>
                      <a:pt x="f248" y="f53"/>
                    </a:cubicBezTo>
                    <a:cubicBezTo>
                      <a:pt x="f248" y="f145"/>
                      <a:pt x="f249" y="f145"/>
                      <a:pt x="f249" y="f145"/>
                    </a:cubicBezTo>
                    <a:cubicBezTo>
                      <a:pt x="f249" y="f145"/>
                      <a:pt x="f250" y="f46"/>
                      <a:pt x="f251" y="f46"/>
                    </a:cubicBezTo>
                    <a:cubicBezTo>
                      <a:pt x="f22" y="f46"/>
                      <a:pt x="f108" y="f53"/>
                      <a:pt x="f108" y="f53"/>
                    </a:cubicBezTo>
                    <a:cubicBezTo>
                      <a:pt x="f21" y="f53"/>
                      <a:pt x="f111" y="f53"/>
                      <a:pt x="f20" y="f46"/>
                    </a:cubicBezTo>
                    <a:cubicBezTo>
                      <a:pt x="f20" y="f46"/>
                      <a:pt x="f252" y="f53"/>
                      <a:pt x="f252" y="f53"/>
                    </a:cubicBezTo>
                    <a:cubicBezTo>
                      <a:pt x="f252" y="f145"/>
                      <a:pt x="f12" y="f145"/>
                      <a:pt x="f12" y="f145"/>
                    </a:cubicBezTo>
                    <a:cubicBezTo>
                      <a:pt x="f12" y="f145"/>
                      <a:pt x="f12" y="f53"/>
                      <a:pt x="f10" y="f53"/>
                    </a:cubicBezTo>
                    <a:cubicBezTo>
                      <a:pt x="f16" y="f46"/>
                      <a:pt x="f9" y="f53"/>
                      <a:pt x="f9" y="f53"/>
                    </a:cubicBezTo>
                    <a:cubicBezTo>
                      <a:pt x="f5" y="f53"/>
                      <a:pt x="f5" y="f145"/>
                      <a:pt x="f5" y="f8"/>
                    </a:cubicBezTo>
                    <a:close/>
                    <a:moveTo>
                      <a:pt x="f111" y="f115"/>
                    </a:moveTo>
                    <a:cubicBezTo>
                      <a:pt x="f111" y="f115"/>
                      <a:pt x="f111" y="f115"/>
                      <a:pt x="f111" y="f115"/>
                    </a:cubicBezTo>
                    <a:cubicBezTo>
                      <a:pt x="f111" y="f208"/>
                      <a:pt x="f111" y="f208"/>
                      <a:pt x="f111" y="f208"/>
                    </a:cubicBezTo>
                    <a:cubicBezTo>
                      <a:pt x="f249" y="f206"/>
                      <a:pt x="f249" y="f206"/>
                      <a:pt x="f249" y="f206"/>
                    </a:cubicBezTo>
                    <a:cubicBezTo>
                      <a:pt x="f23" y="f213"/>
                      <a:pt x="f23" y="f213"/>
                      <a:pt x="f23" y="f213"/>
                    </a:cubicBezTo>
                    <a:cubicBezTo>
                      <a:pt x="f23" y="f213"/>
                      <a:pt x="f25" y="f205"/>
                      <a:pt x="f25" y="f204"/>
                    </a:cubicBezTo>
                    <a:cubicBezTo>
                      <a:pt x="f25" y="f227"/>
                      <a:pt x="f61" y="f227"/>
                      <a:pt x="f66" y="f227"/>
                    </a:cubicBezTo>
                    <a:cubicBezTo>
                      <a:pt x="f66" y="f227"/>
                      <a:pt x="f70" y="f120"/>
                      <a:pt x="f70" y="f120"/>
                    </a:cubicBezTo>
                    <a:cubicBezTo>
                      <a:pt x="f70" y="f120"/>
                      <a:pt x="f60" y="f190"/>
                      <a:pt x="f26" y="f122"/>
                    </a:cubicBezTo>
                    <a:cubicBezTo>
                      <a:pt x="f26" y="f202"/>
                      <a:pt x="f26" y="f201"/>
                      <a:pt x="f26" y="f201"/>
                    </a:cubicBezTo>
                    <a:cubicBezTo>
                      <a:pt x="f27" y="f191"/>
                      <a:pt x="f27" y="f191"/>
                      <a:pt x="f27" y="f191"/>
                    </a:cubicBezTo>
                    <a:cubicBezTo>
                      <a:pt x="f32" y="f191"/>
                      <a:pt x="f32" y="f191"/>
                      <a:pt x="f32" y="f191"/>
                    </a:cubicBezTo>
                    <a:cubicBezTo>
                      <a:pt x="f32" y="f191"/>
                      <a:pt x="f55" y="f193"/>
                      <a:pt x="f54" y="f194"/>
                    </a:cubicBezTo>
                    <a:cubicBezTo>
                      <a:pt x="f54" y="f196"/>
                      <a:pt x="f237" y="f128"/>
                      <a:pt x="f237" y="f128"/>
                    </a:cubicBezTo>
                    <a:cubicBezTo>
                      <a:pt x="f237" y="f128"/>
                      <a:pt x="f43" y="f128"/>
                      <a:pt x="f44" y="f128"/>
                    </a:cubicBezTo>
                    <a:cubicBezTo>
                      <a:pt x="f44" y="f128"/>
                      <a:pt x="f17" y="f128"/>
                      <a:pt x="f17" y="f128"/>
                    </a:cubicBezTo>
                    <a:cubicBezTo>
                      <a:pt x="f145" y="f7"/>
                      <a:pt x="f145" y="f7"/>
                      <a:pt x="f145" y="f7"/>
                    </a:cubicBezTo>
                    <a:cubicBezTo>
                      <a:pt x="f51" y="f129"/>
                      <a:pt x="f51" y="f129"/>
                      <a:pt x="f51" y="f129"/>
                    </a:cubicBezTo>
                    <a:cubicBezTo>
                      <a:pt x="f235" y="f253"/>
                      <a:pt x="f235" y="f253"/>
                      <a:pt x="f235" y="f253"/>
                    </a:cubicBezTo>
                    <a:cubicBezTo>
                      <a:pt x="f235" y="f253"/>
                      <a:pt x="f234" y="f196"/>
                      <a:pt x="f234" y="f196"/>
                    </a:cubicBezTo>
                    <a:cubicBezTo>
                      <a:pt x="f234" y="f194"/>
                      <a:pt x="f154" y="f198"/>
                      <a:pt x="f154" y="f198"/>
                    </a:cubicBezTo>
                    <a:cubicBezTo>
                      <a:pt x="f154" y="f198"/>
                      <a:pt x="f48" y="f123"/>
                      <a:pt x="f46" y="f123"/>
                    </a:cubicBezTo>
                    <a:cubicBezTo>
                      <a:pt x="f46" y="f202"/>
                      <a:pt x="f53" y="f122"/>
                      <a:pt x="f53" y="f190"/>
                    </a:cubicBezTo>
                    <a:cubicBezTo>
                      <a:pt x="f53" y="f120"/>
                      <a:pt x="f46" y="f227"/>
                      <a:pt x="f46" y="f203"/>
                    </a:cubicBezTo>
                    <a:cubicBezTo>
                      <a:pt x="f48" y="f204"/>
                      <a:pt x="f48" y="f207"/>
                      <a:pt x="f48" y="f207"/>
                    </a:cubicBezTo>
                    <a:cubicBezTo>
                      <a:pt x="f48" y="f207"/>
                      <a:pt x="f145" y="f207"/>
                      <a:pt x="f11" y="f207"/>
                    </a:cubicBezTo>
                    <a:cubicBezTo>
                      <a:pt x="f13" y="f207"/>
                      <a:pt x="f17" y="f205"/>
                      <a:pt x="f18" y="f205"/>
                    </a:cubicBezTo>
                    <a:cubicBezTo>
                      <a:pt x="f19" y="f205"/>
                      <a:pt x="f47" y="f207"/>
                      <a:pt x="f47" y="f207"/>
                    </a:cubicBezTo>
                    <a:cubicBezTo>
                      <a:pt x="f64" y="f207"/>
                      <a:pt x="f64" y="f117"/>
                      <a:pt x="f64" y="f117"/>
                    </a:cubicBezTo>
                    <a:cubicBezTo>
                      <a:pt x="f24" y="f206"/>
                      <a:pt x="f24" y="f206"/>
                      <a:pt x="f24" y="f206"/>
                    </a:cubicBezTo>
                    <a:cubicBezTo>
                      <a:pt x="f64" y="f187"/>
                      <a:pt x="f64" y="f187"/>
                      <a:pt x="f64" y="f187"/>
                    </a:cubicBezTo>
                    <a:cubicBezTo>
                      <a:pt x="f45" y="f2"/>
                      <a:pt x="f45" y="f2"/>
                      <a:pt x="f45" y="f2"/>
                    </a:cubicBezTo>
                    <a:cubicBezTo>
                      <a:pt x="f45" y="f2"/>
                      <a:pt x="f52" y="f116"/>
                      <a:pt x="f37" y="f116"/>
                    </a:cubicBezTo>
                    <a:cubicBezTo>
                      <a:pt x="f54" y="f116"/>
                      <a:pt x="f35" y="f188"/>
                      <a:pt x="f240" y="f188"/>
                    </a:cubicBezTo>
                    <a:cubicBezTo>
                      <a:pt x="f240" y="f188"/>
                      <a:pt x="f32" y="f208"/>
                      <a:pt x="f32" y="f208"/>
                    </a:cubicBezTo>
                    <a:cubicBezTo>
                      <a:pt x="f59" y="f116"/>
                      <a:pt x="f59" y="f116"/>
                      <a:pt x="f59" y="f116"/>
                    </a:cubicBezTo>
                    <a:cubicBezTo>
                      <a:pt x="f59" y="f116"/>
                      <a:pt x="f74" y="f208"/>
                      <a:pt x="f73" y="f210"/>
                    </a:cubicBezTo>
                    <a:cubicBezTo>
                      <a:pt x="f26" y="f206"/>
                      <a:pt x="f60" y="f210"/>
                      <a:pt x="f60" y="f208"/>
                    </a:cubicBezTo>
                    <a:cubicBezTo>
                      <a:pt x="f102" y="f116"/>
                      <a:pt x="f26" y="f2"/>
                      <a:pt x="f26" y="f2"/>
                    </a:cubicBezTo>
                    <a:cubicBezTo>
                      <a:pt x="f69" y="f184"/>
                      <a:pt x="f69" y="f184"/>
                      <a:pt x="f69" y="f184"/>
                    </a:cubicBezTo>
                    <a:cubicBezTo>
                      <a:pt x="f62" y="f177"/>
                      <a:pt x="f62" y="f177"/>
                      <a:pt x="f62" y="f177"/>
                    </a:cubicBezTo>
                    <a:cubicBezTo>
                      <a:pt x="f107" y="f2"/>
                      <a:pt x="f107" y="f2"/>
                      <a:pt x="f107" y="f2"/>
                    </a:cubicBezTo>
                    <a:cubicBezTo>
                      <a:pt x="f107" y="f2"/>
                      <a:pt x="f21" y="f114"/>
                      <a:pt x="f111" y="f115"/>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1" name="Freeform 221">
                <a:extLst>
                  <a:ext uri="{FF2B5EF4-FFF2-40B4-BE49-F238E27FC236}">
                    <a16:creationId xmlns:a16="http://schemas.microsoft.com/office/drawing/2014/main" id="{1013D069-EB33-43E7-ADC9-C80824A5991C}"/>
                  </a:ext>
                </a:extLst>
              </p:cNvPr>
              <p:cNvSpPr/>
              <p:nvPr/>
            </p:nvSpPr>
            <p:spPr>
              <a:xfrm>
                <a:off x="2766846" y="3570768"/>
                <a:ext cx="758476" cy="373861"/>
              </a:xfrm>
              <a:custGeom>
                <a:avLst/>
                <a:gdLst>
                  <a:gd name="f0" fmla="val 10800000"/>
                  <a:gd name="f1" fmla="val 5400000"/>
                  <a:gd name="f2" fmla="val 180"/>
                  <a:gd name="f3" fmla="val w"/>
                  <a:gd name="f4" fmla="val h"/>
                  <a:gd name="f5" fmla="val 0"/>
                  <a:gd name="f6" fmla="val 279"/>
                  <a:gd name="f7" fmla="val 142"/>
                  <a:gd name="f8" fmla="val 187"/>
                  <a:gd name="f9" fmla="val 24"/>
                  <a:gd name="f10" fmla="val 18"/>
                  <a:gd name="f11" fmla="val 188"/>
                  <a:gd name="f12" fmla="val 189"/>
                  <a:gd name="f13" fmla="val 191"/>
                  <a:gd name="f14" fmla="val 15"/>
                  <a:gd name="f15" fmla="val 194"/>
                  <a:gd name="f16" fmla="val 14"/>
                  <a:gd name="f17" fmla="val 196"/>
                  <a:gd name="f18" fmla="val 12"/>
                  <a:gd name="f19" fmla="val 10"/>
                  <a:gd name="f20" fmla="val 195"/>
                  <a:gd name="f21" fmla="val 9"/>
                  <a:gd name="f22" fmla="val 4"/>
                  <a:gd name="f23" fmla="val 1"/>
                  <a:gd name="f24" fmla="val 198"/>
                  <a:gd name="f25" fmla="val 201"/>
                  <a:gd name="f26" fmla="val 2"/>
                  <a:gd name="f27" fmla="val 206"/>
                  <a:gd name="f28" fmla="val 3"/>
                  <a:gd name="f29" fmla="val 208"/>
                  <a:gd name="f30" fmla="val 209"/>
                  <a:gd name="f31" fmla="val 210"/>
                  <a:gd name="f32" fmla="val 214"/>
                  <a:gd name="f33" fmla="val 218"/>
                  <a:gd name="f34" fmla="val 5"/>
                  <a:gd name="f35" fmla="val 219"/>
                  <a:gd name="f36" fmla="val 220"/>
                  <a:gd name="f37" fmla="val 224"/>
                  <a:gd name="f38" fmla="val 226"/>
                  <a:gd name="f39" fmla="val 6"/>
                  <a:gd name="f40" fmla="val 233"/>
                  <a:gd name="f41" fmla="val 237"/>
                  <a:gd name="f42" fmla="val 11"/>
                  <a:gd name="f43" fmla="val 248"/>
                  <a:gd name="f44" fmla="val 249"/>
                  <a:gd name="f45" fmla="val 8"/>
                  <a:gd name="f46" fmla="val 253"/>
                  <a:gd name="f47" fmla="val 7"/>
                  <a:gd name="f48" fmla="val 254"/>
                  <a:gd name="f49" fmla="val 256"/>
                  <a:gd name="f50" fmla="val 259"/>
                  <a:gd name="f51" fmla="val 262"/>
                  <a:gd name="f52" fmla="val 265"/>
                  <a:gd name="f53" fmla="val 267"/>
                  <a:gd name="f54" fmla="val 16"/>
                  <a:gd name="f55" fmla="val 269"/>
                  <a:gd name="f56" fmla="val 17"/>
                  <a:gd name="f57" fmla="val 268"/>
                  <a:gd name="f58" fmla="val 20"/>
                  <a:gd name="f59" fmla="val 21"/>
                  <a:gd name="f60" fmla="val 23"/>
                  <a:gd name="f61" fmla="val 25"/>
                  <a:gd name="f62" fmla="val 266"/>
                  <a:gd name="f63" fmla="val 27"/>
                  <a:gd name="f64" fmla="val 29"/>
                  <a:gd name="f65" fmla="val 32"/>
                  <a:gd name="f66" fmla="val 33"/>
                  <a:gd name="f67" fmla="val 34"/>
                  <a:gd name="f68" fmla="val 35"/>
                  <a:gd name="f69" fmla="val 270"/>
                  <a:gd name="f70" fmla="val 36"/>
                  <a:gd name="f71" fmla="val 271"/>
                  <a:gd name="f72" fmla="val 38"/>
                  <a:gd name="f73" fmla="val 39"/>
                  <a:gd name="f74" fmla="val 272"/>
                  <a:gd name="f75" fmla="val 40"/>
                  <a:gd name="f76" fmla="val 41"/>
                  <a:gd name="f77" fmla="val 273"/>
                  <a:gd name="f78" fmla="val 43"/>
                  <a:gd name="f79" fmla="val 274"/>
                  <a:gd name="f80" fmla="val 275"/>
                  <a:gd name="f81" fmla="val 276"/>
                  <a:gd name="f82" fmla="val 277"/>
                  <a:gd name="f83" fmla="val 44"/>
                  <a:gd name="f84" fmla="val 50"/>
                  <a:gd name="f85" fmla="val 56"/>
                  <a:gd name="f86" fmla="val 59"/>
                  <a:gd name="f87" fmla="val 60"/>
                  <a:gd name="f88" fmla="val 62"/>
                  <a:gd name="f89" fmla="val 64"/>
                  <a:gd name="f90" fmla="val 65"/>
                  <a:gd name="f91" fmla="val 67"/>
                  <a:gd name="f92" fmla="val 63"/>
                  <a:gd name="f93" fmla="val 66"/>
                  <a:gd name="f94" fmla="val 257"/>
                  <a:gd name="f95" fmla="val 68"/>
                  <a:gd name="f96" fmla="val 70"/>
                  <a:gd name="f97" fmla="val 261"/>
                  <a:gd name="f98" fmla="val 78"/>
                  <a:gd name="f99" fmla="val 260"/>
                  <a:gd name="f100" fmla="val 82"/>
                  <a:gd name="f101" fmla="val 84"/>
                  <a:gd name="f102" fmla="val 255"/>
                  <a:gd name="f103" fmla="val 85"/>
                  <a:gd name="f104" fmla="val 91"/>
                  <a:gd name="f105" fmla="val 93"/>
                  <a:gd name="f106" fmla="val 258"/>
                  <a:gd name="f107" fmla="val 99"/>
                  <a:gd name="f108" fmla="val 104"/>
                  <a:gd name="f109" fmla="val 252"/>
                  <a:gd name="f110" fmla="val 105"/>
                  <a:gd name="f111" fmla="val 112"/>
                  <a:gd name="f112" fmla="val 244"/>
                  <a:gd name="f113" fmla="val 115"/>
                  <a:gd name="f114" fmla="val 243"/>
                  <a:gd name="f115" fmla="val 119"/>
                  <a:gd name="f116" fmla="val 125"/>
                  <a:gd name="f117" fmla="val 238"/>
                  <a:gd name="f118" fmla="val 121"/>
                  <a:gd name="f119" fmla="val 123"/>
                  <a:gd name="f120" fmla="val 230"/>
                  <a:gd name="f121" fmla="val 124"/>
                  <a:gd name="f122" fmla="val 128"/>
                  <a:gd name="f123" fmla="val 126"/>
                  <a:gd name="f124" fmla="val 212"/>
                  <a:gd name="f125" fmla="val 203"/>
                  <a:gd name="f126" fmla="val 130"/>
                  <a:gd name="f127" fmla="val 134"/>
                  <a:gd name="f128" fmla="val 200"/>
                  <a:gd name="f129" fmla="val 136"/>
                  <a:gd name="f130" fmla="val 137"/>
                  <a:gd name="f131" fmla="val 140"/>
                  <a:gd name="f132" fmla="val 170"/>
                  <a:gd name="f133" fmla="val 141"/>
                  <a:gd name="f134" fmla="val 161"/>
                  <a:gd name="f135" fmla="val 138"/>
                  <a:gd name="f136" fmla="val 154"/>
                  <a:gd name="f137" fmla="val 139"/>
                  <a:gd name="f138" fmla="val 149"/>
                  <a:gd name="f139" fmla="val 146"/>
                  <a:gd name="f140" fmla="val 133"/>
                  <a:gd name="f141" fmla="val 118"/>
                  <a:gd name="f142" fmla="val 109"/>
                  <a:gd name="f143" fmla="val 132"/>
                  <a:gd name="f144" fmla="val 108"/>
                  <a:gd name="f145" fmla="val 107"/>
                  <a:gd name="f146" fmla="val 129"/>
                  <a:gd name="f147" fmla="val 102"/>
                  <a:gd name="f148" fmla="val 100"/>
                  <a:gd name="f149" fmla="val 111"/>
                  <a:gd name="f150" fmla="val 96"/>
                  <a:gd name="f151" fmla="val 94"/>
                  <a:gd name="f152" fmla="val 113"/>
                  <a:gd name="f153" fmla="val 87"/>
                  <a:gd name="f154" fmla="val 114"/>
                  <a:gd name="f155" fmla="val 77"/>
                  <a:gd name="f156" fmla="val 69"/>
                  <a:gd name="f157" fmla="val 116"/>
                  <a:gd name="f158" fmla="val 57"/>
                  <a:gd name="f159" fmla="val 52"/>
                  <a:gd name="f160" fmla="val 47"/>
                  <a:gd name="f161" fmla="val 45"/>
                  <a:gd name="f162" fmla="val 127"/>
                  <a:gd name="f163" fmla="val 122"/>
                  <a:gd name="f164" fmla="val 120"/>
                  <a:gd name="f165" fmla="val 37"/>
                  <a:gd name="f166" fmla="val 117"/>
                  <a:gd name="f167" fmla="val 31"/>
                  <a:gd name="f168" fmla="val 30"/>
                  <a:gd name="f169" fmla="val 28"/>
                  <a:gd name="f170" fmla="val 26"/>
                  <a:gd name="f171" fmla="val 110"/>
                  <a:gd name="f172" fmla="val 106"/>
                  <a:gd name="f173" fmla="val 98"/>
                  <a:gd name="f174" fmla="val 97"/>
                  <a:gd name="f175" fmla="val 95"/>
                  <a:gd name="f176" fmla="val 92"/>
                  <a:gd name="f177" fmla="val 90"/>
                  <a:gd name="f178" fmla="val 88"/>
                  <a:gd name="f179" fmla="val 86"/>
                  <a:gd name="f180" fmla="val 89"/>
                  <a:gd name="f181" fmla="val 19"/>
                  <a:gd name="f182" fmla="val 22"/>
                  <a:gd name="f183" fmla="val 101"/>
                  <a:gd name="f184" fmla="val 103"/>
                  <a:gd name="f185" fmla="val 49"/>
                  <a:gd name="f186" fmla="val 51"/>
                  <a:gd name="f187" fmla="val 53"/>
                  <a:gd name="f188" fmla="val 54"/>
                  <a:gd name="f189" fmla="val 55"/>
                  <a:gd name="f190" fmla="val 58"/>
                  <a:gd name="f191" fmla="val 61"/>
                  <a:gd name="f192" fmla="val 71"/>
                  <a:gd name="f193" fmla="val 72"/>
                  <a:gd name="f194" fmla="val 73"/>
                  <a:gd name="f195" fmla="val 79"/>
                  <a:gd name="f196" fmla="val 80"/>
                  <a:gd name="f197" fmla="val 83"/>
                  <a:gd name="f198" fmla="val 81"/>
                  <a:gd name="f199" fmla="val 131"/>
                  <a:gd name="f200" fmla="val 76"/>
                  <a:gd name="f201" fmla="val 75"/>
                  <a:gd name="f202" fmla="val 48"/>
                  <a:gd name="f203" fmla="val 46"/>
                  <a:gd name="f204" fmla="val 135"/>
                  <a:gd name="f205" fmla="val 148"/>
                  <a:gd name="f206" fmla="val 150"/>
                  <a:gd name="f207" fmla="val 151"/>
                  <a:gd name="f208" fmla="val 152"/>
                  <a:gd name="f209" fmla="val 153"/>
                  <a:gd name="f210" fmla="val 158"/>
                  <a:gd name="f211" fmla="val 160"/>
                  <a:gd name="f212" fmla="val 164"/>
                  <a:gd name="f213" fmla="val 169"/>
                  <a:gd name="f214" fmla="val 175"/>
                  <a:gd name="f215" fmla="val 176"/>
                  <a:gd name="f216" fmla="val 179"/>
                  <a:gd name="f217" fmla="val 183"/>
                  <a:gd name="f218" fmla="+- 0 0 -90"/>
                  <a:gd name="f219" fmla="*/ f3 1 279"/>
                  <a:gd name="f220" fmla="*/ f4 1 142"/>
                  <a:gd name="f221" fmla="val f5"/>
                  <a:gd name="f222" fmla="val f6"/>
                  <a:gd name="f223" fmla="val f7"/>
                  <a:gd name="f224" fmla="*/ f218 f0 1"/>
                  <a:gd name="f225" fmla="+- f223 0 f221"/>
                  <a:gd name="f226" fmla="+- f222 0 f221"/>
                  <a:gd name="f227" fmla="*/ f224 1 f2"/>
                  <a:gd name="f228" fmla="*/ f226 1 279"/>
                  <a:gd name="f229" fmla="*/ f225 1 142"/>
                  <a:gd name="f230" fmla="*/ 196 f226 1"/>
                  <a:gd name="f231" fmla="*/ 4 f225 1"/>
                  <a:gd name="f232" fmla="*/ 219 f226 1"/>
                  <a:gd name="f233" fmla="*/ 5 f225 1"/>
                  <a:gd name="f234" fmla="*/ 249 f226 1"/>
                  <a:gd name="f235" fmla="*/ 8 f225 1"/>
                  <a:gd name="f236" fmla="*/ 268 f226 1"/>
                  <a:gd name="f237" fmla="*/ 17 f225 1"/>
                  <a:gd name="f238" fmla="*/ 266 f226 1"/>
                  <a:gd name="f239" fmla="*/ 29 f225 1"/>
                  <a:gd name="f240" fmla="*/ 271 f226 1"/>
                  <a:gd name="f241" fmla="*/ 39 f225 1"/>
                  <a:gd name="f242" fmla="*/ 277 f226 1"/>
                  <a:gd name="f243" fmla="*/ 56 f225 1"/>
                  <a:gd name="f244" fmla="*/ 259 f226 1"/>
                  <a:gd name="f245" fmla="*/ 63 f225 1"/>
                  <a:gd name="f246" fmla="*/ 260 f226 1"/>
                  <a:gd name="f247" fmla="*/ 82 f225 1"/>
                  <a:gd name="f248" fmla="*/ 255 f226 1"/>
                  <a:gd name="f249" fmla="*/ 104 f225 1"/>
                  <a:gd name="f250" fmla="*/ 238 f226 1"/>
                  <a:gd name="f251" fmla="*/ 121 f225 1"/>
                  <a:gd name="f252" fmla="*/ 206 f226 1"/>
                  <a:gd name="f253" fmla="*/ 128 f225 1"/>
                  <a:gd name="f254" fmla="*/ 191 f226 1"/>
                  <a:gd name="f255" fmla="*/ 142 f225 1"/>
                  <a:gd name="f256" fmla="*/ 146 f226 1"/>
                  <a:gd name="f257" fmla="*/ 138 f225 1"/>
                  <a:gd name="f258" fmla="*/ 104 f226 1"/>
                  <a:gd name="f259" fmla="*/ 126 f225 1"/>
                  <a:gd name="f260" fmla="*/ 94 f226 1"/>
                  <a:gd name="f261" fmla="*/ 112 f225 1"/>
                  <a:gd name="f262" fmla="*/ 60 f226 1"/>
                  <a:gd name="f263" fmla="*/ 39 f226 1"/>
                  <a:gd name="f264" fmla="*/ 37 f226 1"/>
                  <a:gd name="f265" fmla="*/ 118 f225 1"/>
                  <a:gd name="f266" fmla="*/ 31 f226 1"/>
                  <a:gd name="f267" fmla="*/ 120 f225 1"/>
                  <a:gd name="f268" fmla="*/ 26 f226 1"/>
                  <a:gd name="f269" fmla="*/ 124 f225 1"/>
                  <a:gd name="f270" fmla="*/ 17 f226 1"/>
                  <a:gd name="f271" fmla="*/ 2 f226 1"/>
                  <a:gd name="f272" fmla="*/ 114 f225 1"/>
                  <a:gd name="f273" fmla="*/ 113 f225 1"/>
                  <a:gd name="f274" fmla="*/ 4 f226 1"/>
                  <a:gd name="f275" fmla="*/ 5 f226 1"/>
                  <a:gd name="f276" fmla="*/ 111 f225 1"/>
                  <a:gd name="f277" fmla="*/ 110 f225 1"/>
                  <a:gd name="f278" fmla="*/ 3 f226 1"/>
                  <a:gd name="f279" fmla="*/ 109 f225 1"/>
                  <a:gd name="f280" fmla="*/ 108 f225 1"/>
                  <a:gd name="f281" fmla="*/ 106 f225 1"/>
                  <a:gd name="f282" fmla="*/ 7 f226 1"/>
                  <a:gd name="f283" fmla="*/ 94 f225 1"/>
                  <a:gd name="f284" fmla="*/ 6 f226 1"/>
                  <a:gd name="f285" fmla="*/ 91 f225 1"/>
                  <a:gd name="f286" fmla="*/ 90 f225 1"/>
                  <a:gd name="f287" fmla="*/ 23 f226 1"/>
                  <a:gd name="f288" fmla="*/ 32 f226 1"/>
                  <a:gd name="f289" fmla="*/ 101 f225 1"/>
                  <a:gd name="f290" fmla="*/ 38 f226 1"/>
                  <a:gd name="f291" fmla="*/ 88 f225 1"/>
                  <a:gd name="f292" fmla="*/ 55 f226 1"/>
                  <a:gd name="f293" fmla="*/ 95 f225 1"/>
                  <a:gd name="f294" fmla="*/ 73 f226 1"/>
                  <a:gd name="f295" fmla="*/ 95 f226 1"/>
                  <a:gd name="f296" fmla="*/ 110 f226 1"/>
                  <a:gd name="f297" fmla="*/ 80 f225 1"/>
                  <a:gd name="f298" fmla="*/ 123 f226 1"/>
                  <a:gd name="f299" fmla="*/ 85 f225 1"/>
                  <a:gd name="f300" fmla="*/ 130 f226 1"/>
                  <a:gd name="f301" fmla="*/ 76 f225 1"/>
                  <a:gd name="f302" fmla="*/ 62 f225 1"/>
                  <a:gd name="f303" fmla="*/ 126 f226 1"/>
                  <a:gd name="f304" fmla="*/ 48 f225 1"/>
                  <a:gd name="f305" fmla="*/ 141 f226 1"/>
                  <a:gd name="f306" fmla="*/ 38 f225 1"/>
                  <a:gd name="f307" fmla="*/ 152 f226 1"/>
                  <a:gd name="f308" fmla="*/ 160 f226 1"/>
                  <a:gd name="f309" fmla="*/ 20 f225 1"/>
                  <a:gd name="f310" fmla="*/ 183 f226 1"/>
                  <a:gd name="f311" fmla="*/ 25 f225 1"/>
                  <a:gd name="f312" fmla="*/ 1 f226 1"/>
                  <a:gd name="f313" fmla="+- f227 0 f1"/>
                  <a:gd name="f314" fmla="*/ f230 1 279"/>
                  <a:gd name="f315" fmla="*/ f231 1 142"/>
                  <a:gd name="f316" fmla="*/ f232 1 279"/>
                  <a:gd name="f317" fmla="*/ f233 1 142"/>
                  <a:gd name="f318" fmla="*/ f234 1 279"/>
                  <a:gd name="f319" fmla="*/ f235 1 142"/>
                  <a:gd name="f320" fmla="*/ f236 1 279"/>
                  <a:gd name="f321" fmla="*/ f237 1 142"/>
                  <a:gd name="f322" fmla="*/ f238 1 279"/>
                  <a:gd name="f323" fmla="*/ f239 1 142"/>
                  <a:gd name="f324" fmla="*/ f240 1 279"/>
                  <a:gd name="f325" fmla="*/ f241 1 142"/>
                  <a:gd name="f326" fmla="*/ f242 1 279"/>
                  <a:gd name="f327" fmla="*/ f243 1 142"/>
                  <a:gd name="f328" fmla="*/ f244 1 279"/>
                  <a:gd name="f329" fmla="*/ f245 1 142"/>
                  <a:gd name="f330" fmla="*/ f246 1 279"/>
                  <a:gd name="f331" fmla="*/ f247 1 142"/>
                  <a:gd name="f332" fmla="*/ f248 1 279"/>
                  <a:gd name="f333" fmla="*/ f249 1 142"/>
                  <a:gd name="f334" fmla="*/ f250 1 279"/>
                  <a:gd name="f335" fmla="*/ f251 1 142"/>
                  <a:gd name="f336" fmla="*/ f252 1 279"/>
                  <a:gd name="f337" fmla="*/ f253 1 142"/>
                  <a:gd name="f338" fmla="*/ f254 1 279"/>
                  <a:gd name="f339" fmla="*/ f255 1 142"/>
                  <a:gd name="f340" fmla="*/ f256 1 279"/>
                  <a:gd name="f341" fmla="*/ f257 1 142"/>
                  <a:gd name="f342" fmla="*/ f258 1 279"/>
                  <a:gd name="f343" fmla="*/ f259 1 142"/>
                  <a:gd name="f344" fmla="*/ f260 1 279"/>
                  <a:gd name="f345" fmla="*/ f261 1 142"/>
                  <a:gd name="f346" fmla="*/ f262 1 279"/>
                  <a:gd name="f347" fmla="*/ f263 1 279"/>
                  <a:gd name="f348" fmla="*/ f264 1 279"/>
                  <a:gd name="f349" fmla="*/ f265 1 142"/>
                  <a:gd name="f350" fmla="*/ f266 1 279"/>
                  <a:gd name="f351" fmla="*/ f267 1 142"/>
                  <a:gd name="f352" fmla="*/ f268 1 279"/>
                  <a:gd name="f353" fmla="*/ f269 1 142"/>
                  <a:gd name="f354" fmla="*/ f270 1 279"/>
                  <a:gd name="f355" fmla="*/ f271 1 279"/>
                  <a:gd name="f356" fmla="*/ f272 1 142"/>
                  <a:gd name="f357" fmla="*/ f273 1 142"/>
                  <a:gd name="f358" fmla="*/ f274 1 279"/>
                  <a:gd name="f359" fmla="*/ f275 1 279"/>
                  <a:gd name="f360" fmla="*/ f276 1 142"/>
                  <a:gd name="f361" fmla="*/ f277 1 142"/>
                  <a:gd name="f362" fmla="*/ f278 1 279"/>
                  <a:gd name="f363" fmla="*/ f279 1 142"/>
                  <a:gd name="f364" fmla="*/ f280 1 142"/>
                  <a:gd name="f365" fmla="*/ f281 1 142"/>
                  <a:gd name="f366" fmla="*/ f282 1 279"/>
                  <a:gd name="f367" fmla="*/ f283 1 142"/>
                  <a:gd name="f368" fmla="*/ f284 1 279"/>
                  <a:gd name="f369" fmla="*/ f285 1 142"/>
                  <a:gd name="f370" fmla="*/ f286 1 142"/>
                  <a:gd name="f371" fmla="*/ f287 1 279"/>
                  <a:gd name="f372" fmla="*/ f288 1 279"/>
                  <a:gd name="f373" fmla="*/ f289 1 142"/>
                  <a:gd name="f374" fmla="*/ f290 1 279"/>
                  <a:gd name="f375" fmla="*/ f291 1 142"/>
                  <a:gd name="f376" fmla="*/ f292 1 279"/>
                  <a:gd name="f377" fmla="*/ f293 1 142"/>
                  <a:gd name="f378" fmla="*/ f294 1 279"/>
                  <a:gd name="f379" fmla="*/ f295 1 279"/>
                  <a:gd name="f380" fmla="*/ f296 1 279"/>
                  <a:gd name="f381" fmla="*/ f297 1 142"/>
                  <a:gd name="f382" fmla="*/ f298 1 279"/>
                  <a:gd name="f383" fmla="*/ f299 1 142"/>
                  <a:gd name="f384" fmla="*/ f300 1 279"/>
                  <a:gd name="f385" fmla="*/ f301 1 142"/>
                  <a:gd name="f386" fmla="*/ f302 1 142"/>
                  <a:gd name="f387" fmla="*/ f303 1 279"/>
                  <a:gd name="f388" fmla="*/ f304 1 142"/>
                  <a:gd name="f389" fmla="*/ f305 1 279"/>
                  <a:gd name="f390" fmla="*/ f306 1 142"/>
                  <a:gd name="f391" fmla="*/ f307 1 279"/>
                  <a:gd name="f392" fmla="*/ f308 1 279"/>
                  <a:gd name="f393" fmla="*/ f309 1 142"/>
                  <a:gd name="f394" fmla="*/ f310 1 279"/>
                  <a:gd name="f395" fmla="*/ f311 1 142"/>
                  <a:gd name="f396" fmla="*/ f312 1 279"/>
                  <a:gd name="f397" fmla="*/ 0 1 f228"/>
                  <a:gd name="f398" fmla="*/ f222 1 f228"/>
                  <a:gd name="f399" fmla="*/ 0 1 f229"/>
                  <a:gd name="f400" fmla="*/ f223 1 f229"/>
                  <a:gd name="f401" fmla="*/ f314 1 f228"/>
                  <a:gd name="f402" fmla="*/ f315 1 f229"/>
                  <a:gd name="f403" fmla="*/ f316 1 f228"/>
                  <a:gd name="f404" fmla="*/ f317 1 f229"/>
                  <a:gd name="f405" fmla="*/ f318 1 f228"/>
                  <a:gd name="f406" fmla="*/ f319 1 f229"/>
                  <a:gd name="f407" fmla="*/ f320 1 f228"/>
                  <a:gd name="f408" fmla="*/ f321 1 f229"/>
                  <a:gd name="f409" fmla="*/ f322 1 f228"/>
                  <a:gd name="f410" fmla="*/ f323 1 f229"/>
                  <a:gd name="f411" fmla="*/ f324 1 f228"/>
                  <a:gd name="f412" fmla="*/ f325 1 f229"/>
                  <a:gd name="f413" fmla="*/ f326 1 f228"/>
                  <a:gd name="f414" fmla="*/ f327 1 f229"/>
                  <a:gd name="f415" fmla="*/ f328 1 f228"/>
                  <a:gd name="f416" fmla="*/ f329 1 f229"/>
                  <a:gd name="f417" fmla="*/ f330 1 f228"/>
                  <a:gd name="f418" fmla="*/ f331 1 f229"/>
                  <a:gd name="f419" fmla="*/ f332 1 f228"/>
                  <a:gd name="f420" fmla="*/ f333 1 f229"/>
                  <a:gd name="f421" fmla="*/ f334 1 f228"/>
                  <a:gd name="f422" fmla="*/ f335 1 f229"/>
                  <a:gd name="f423" fmla="*/ f336 1 f228"/>
                  <a:gd name="f424" fmla="*/ f337 1 f229"/>
                  <a:gd name="f425" fmla="*/ f338 1 f228"/>
                  <a:gd name="f426" fmla="*/ f339 1 f229"/>
                  <a:gd name="f427" fmla="*/ f340 1 f228"/>
                  <a:gd name="f428" fmla="*/ f341 1 f229"/>
                  <a:gd name="f429" fmla="*/ f342 1 f228"/>
                  <a:gd name="f430" fmla="*/ f343 1 f229"/>
                  <a:gd name="f431" fmla="*/ f344 1 f228"/>
                  <a:gd name="f432" fmla="*/ f345 1 f229"/>
                  <a:gd name="f433" fmla="*/ f346 1 f228"/>
                  <a:gd name="f434" fmla="*/ f347 1 f228"/>
                  <a:gd name="f435" fmla="*/ f348 1 f228"/>
                  <a:gd name="f436" fmla="*/ f349 1 f229"/>
                  <a:gd name="f437" fmla="*/ f350 1 f228"/>
                  <a:gd name="f438" fmla="*/ f351 1 f229"/>
                  <a:gd name="f439" fmla="*/ f352 1 f228"/>
                  <a:gd name="f440" fmla="*/ f353 1 f229"/>
                  <a:gd name="f441" fmla="*/ f354 1 f228"/>
                  <a:gd name="f442" fmla="*/ f355 1 f228"/>
                  <a:gd name="f443" fmla="*/ f356 1 f229"/>
                  <a:gd name="f444" fmla="*/ f357 1 f229"/>
                  <a:gd name="f445" fmla="*/ f358 1 f228"/>
                  <a:gd name="f446" fmla="*/ f359 1 f228"/>
                  <a:gd name="f447" fmla="*/ f360 1 f229"/>
                  <a:gd name="f448" fmla="*/ f361 1 f229"/>
                  <a:gd name="f449" fmla="*/ f362 1 f228"/>
                  <a:gd name="f450" fmla="*/ f363 1 f229"/>
                  <a:gd name="f451" fmla="*/ f364 1 f229"/>
                  <a:gd name="f452" fmla="*/ f365 1 f229"/>
                  <a:gd name="f453" fmla="*/ f366 1 f228"/>
                  <a:gd name="f454" fmla="*/ f367 1 f229"/>
                  <a:gd name="f455" fmla="*/ f368 1 f228"/>
                  <a:gd name="f456" fmla="*/ f369 1 f229"/>
                  <a:gd name="f457" fmla="*/ f370 1 f229"/>
                  <a:gd name="f458" fmla="*/ f371 1 f228"/>
                  <a:gd name="f459" fmla="*/ f372 1 f228"/>
                  <a:gd name="f460" fmla="*/ f373 1 f229"/>
                  <a:gd name="f461" fmla="*/ f374 1 f228"/>
                  <a:gd name="f462" fmla="*/ f375 1 f229"/>
                  <a:gd name="f463" fmla="*/ f376 1 f228"/>
                  <a:gd name="f464" fmla="*/ f377 1 f229"/>
                  <a:gd name="f465" fmla="*/ f378 1 f228"/>
                  <a:gd name="f466" fmla="*/ f379 1 f228"/>
                  <a:gd name="f467" fmla="*/ f380 1 f228"/>
                  <a:gd name="f468" fmla="*/ f381 1 f229"/>
                  <a:gd name="f469" fmla="*/ f382 1 f228"/>
                  <a:gd name="f470" fmla="*/ f383 1 f229"/>
                  <a:gd name="f471" fmla="*/ f384 1 f228"/>
                  <a:gd name="f472" fmla="*/ f385 1 f229"/>
                  <a:gd name="f473" fmla="*/ f386 1 f229"/>
                  <a:gd name="f474" fmla="*/ f387 1 f228"/>
                  <a:gd name="f475" fmla="*/ f388 1 f229"/>
                  <a:gd name="f476" fmla="*/ f389 1 f228"/>
                  <a:gd name="f477" fmla="*/ f390 1 f229"/>
                  <a:gd name="f478" fmla="*/ f391 1 f228"/>
                  <a:gd name="f479" fmla="*/ f392 1 f228"/>
                  <a:gd name="f480" fmla="*/ f393 1 f229"/>
                  <a:gd name="f481" fmla="*/ f394 1 f228"/>
                  <a:gd name="f482" fmla="*/ f395 1 f229"/>
                  <a:gd name="f483" fmla="*/ f396 1 f228"/>
                  <a:gd name="f484" fmla="*/ f397 f219 1"/>
                  <a:gd name="f485" fmla="*/ f398 f219 1"/>
                  <a:gd name="f486" fmla="*/ f400 f220 1"/>
                  <a:gd name="f487" fmla="*/ f399 f220 1"/>
                  <a:gd name="f488" fmla="*/ f401 f219 1"/>
                  <a:gd name="f489" fmla="*/ f402 f220 1"/>
                  <a:gd name="f490" fmla="*/ f403 f219 1"/>
                  <a:gd name="f491" fmla="*/ f404 f220 1"/>
                  <a:gd name="f492" fmla="*/ f405 f219 1"/>
                  <a:gd name="f493" fmla="*/ f406 f220 1"/>
                  <a:gd name="f494" fmla="*/ f407 f219 1"/>
                  <a:gd name="f495" fmla="*/ f408 f220 1"/>
                  <a:gd name="f496" fmla="*/ f409 f219 1"/>
                  <a:gd name="f497" fmla="*/ f410 f220 1"/>
                  <a:gd name="f498" fmla="*/ f411 f219 1"/>
                  <a:gd name="f499" fmla="*/ f412 f220 1"/>
                  <a:gd name="f500" fmla="*/ f413 f219 1"/>
                  <a:gd name="f501" fmla="*/ f414 f220 1"/>
                  <a:gd name="f502" fmla="*/ f415 f219 1"/>
                  <a:gd name="f503" fmla="*/ f416 f220 1"/>
                  <a:gd name="f504" fmla="*/ f417 f219 1"/>
                  <a:gd name="f505" fmla="*/ f418 f220 1"/>
                  <a:gd name="f506" fmla="*/ f419 f219 1"/>
                  <a:gd name="f507" fmla="*/ f420 f220 1"/>
                  <a:gd name="f508" fmla="*/ f421 f219 1"/>
                  <a:gd name="f509" fmla="*/ f422 f220 1"/>
                  <a:gd name="f510" fmla="*/ f423 f219 1"/>
                  <a:gd name="f511" fmla="*/ f424 f220 1"/>
                  <a:gd name="f512" fmla="*/ f425 f219 1"/>
                  <a:gd name="f513" fmla="*/ f426 f220 1"/>
                  <a:gd name="f514" fmla="*/ f427 f219 1"/>
                  <a:gd name="f515" fmla="*/ f428 f220 1"/>
                  <a:gd name="f516" fmla="*/ f429 f219 1"/>
                  <a:gd name="f517" fmla="*/ f430 f220 1"/>
                  <a:gd name="f518" fmla="*/ f431 f219 1"/>
                  <a:gd name="f519" fmla="*/ f432 f220 1"/>
                  <a:gd name="f520" fmla="*/ f433 f219 1"/>
                  <a:gd name="f521" fmla="*/ f434 f219 1"/>
                  <a:gd name="f522" fmla="*/ f435 f219 1"/>
                  <a:gd name="f523" fmla="*/ f436 f220 1"/>
                  <a:gd name="f524" fmla="*/ f437 f219 1"/>
                  <a:gd name="f525" fmla="*/ f438 f220 1"/>
                  <a:gd name="f526" fmla="*/ f439 f219 1"/>
                  <a:gd name="f527" fmla="*/ f440 f220 1"/>
                  <a:gd name="f528" fmla="*/ f441 f219 1"/>
                  <a:gd name="f529" fmla="*/ f442 f219 1"/>
                  <a:gd name="f530" fmla="*/ f443 f220 1"/>
                  <a:gd name="f531" fmla="*/ f444 f220 1"/>
                  <a:gd name="f532" fmla="*/ f445 f219 1"/>
                  <a:gd name="f533" fmla="*/ f446 f219 1"/>
                  <a:gd name="f534" fmla="*/ f447 f220 1"/>
                  <a:gd name="f535" fmla="*/ f448 f220 1"/>
                  <a:gd name="f536" fmla="*/ f449 f219 1"/>
                  <a:gd name="f537" fmla="*/ f450 f220 1"/>
                  <a:gd name="f538" fmla="*/ f451 f220 1"/>
                  <a:gd name="f539" fmla="*/ f452 f220 1"/>
                  <a:gd name="f540" fmla="*/ f453 f219 1"/>
                  <a:gd name="f541" fmla="*/ f454 f220 1"/>
                  <a:gd name="f542" fmla="*/ f455 f219 1"/>
                  <a:gd name="f543" fmla="*/ f456 f220 1"/>
                  <a:gd name="f544" fmla="*/ f457 f220 1"/>
                  <a:gd name="f545" fmla="*/ f458 f219 1"/>
                  <a:gd name="f546" fmla="*/ f459 f219 1"/>
                  <a:gd name="f547" fmla="*/ f460 f220 1"/>
                  <a:gd name="f548" fmla="*/ f461 f219 1"/>
                  <a:gd name="f549" fmla="*/ f462 f220 1"/>
                  <a:gd name="f550" fmla="*/ f463 f219 1"/>
                  <a:gd name="f551" fmla="*/ f464 f220 1"/>
                  <a:gd name="f552" fmla="*/ f465 f219 1"/>
                  <a:gd name="f553" fmla="*/ f466 f219 1"/>
                  <a:gd name="f554" fmla="*/ f467 f219 1"/>
                  <a:gd name="f555" fmla="*/ f468 f220 1"/>
                  <a:gd name="f556" fmla="*/ f469 f219 1"/>
                  <a:gd name="f557" fmla="*/ f470 f220 1"/>
                  <a:gd name="f558" fmla="*/ f471 f219 1"/>
                  <a:gd name="f559" fmla="*/ f472 f220 1"/>
                  <a:gd name="f560" fmla="*/ f473 f220 1"/>
                  <a:gd name="f561" fmla="*/ f474 f219 1"/>
                  <a:gd name="f562" fmla="*/ f475 f220 1"/>
                  <a:gd name="f563" fmla="*/ f476 f219 1"/>
                  <a:gd name="f564" fmla="*/ f477 f220 1"/>
                  <a:gd name="f565" fmla="*/ f478 f219 1"/>
                  <a:gd name="f566" fmla="*/ f479 f219 1"/>
                  <a:gd name="f567" fmla="*/ f480 f220 1"/>
                  <a:gd name="f568" fmla="*/ f481 f219 1"/>
                  <a:gd name="f569" fmla="*/ f482 f220 1"/>
                  <a:gd name="f570" fmla="*/ f483 f219 1"/>
                </a:gdLst>
                <a:ahLst/>
                <a:cxnLst>
                  <a:cxn ang="3cd4">
                    <a:pos x="hc" y="t"/>
                  </a:cxn>
                  <a:cxn ang="0">
                    <a:pos x="r" y="vc"/>
                  </a:cxn>
                  <a:cxn ang="cd4">
                    <a:pos x="hc" y="b"/>
                  </a:cxn>
                  <a:cxn ang="cd2">
                    <a:pos x="l" y="vc"/>
                  </a:cxn>
                  <a:cxn ang="f313">
                    <a:pos x="f488" y="f489"/>
                  </a:cxn>
                  <a:cxn ang="f313">
                    <a:pos x="f490" y="f491"/>
                  </a:cxn>
                  <a:cxn ang="f313">
                    <a:pos x="f492" y="f493"/>
                  </a:cxn>
                  <a:cxn ang="f313">
                    <a:pos x="f494" y="f495"/>
                  </a:cxn>
                  <a:cxn ang="f313">
                    <a:pos x="f496" y="f497"/>
                  </a:cxn>
                  <a:cxn ang="f313">
                    <a:pos x="f498" y="f499"/>
                  </a:cxn>
                  <a:cxn ang="f313">
                    <a:pos x="f500" y="f501"/>
                  </a:cxn>
                  <a:cxn ang="f313">
                    <a:pos x="f502" y="f503"/>
                  </a:cxn>
                  <a:cxn ang="f313">
                    <a:pos x="f504" y="f505"/>
                  </a:cxn>
                  <a:cxn ang="f313">
                    <a:pos x="f506" y="f507"/>
                  </a:cxn>
                  <a:cxn ang="f313">
                    <a:pos x="f508" y="f509"/>
                  </a:cxn>
                  <a:cxn ang="f313">
                    <a:pos x="f510" y="f511"/>
                  </a:cxn>
                  <a:cxn ang="f313">
                    <a:pos x="f512" y="f513"/>
                  </a:cxn>
                  <a:cxn ang="f313">
                    <a:pos x="f514" y="f515"/>
                  </a:cxn>
                  <a:cxn ang="f313">
                    <a:pos x="f516" y="f517"/>
                  </a:cxn>
                  <a:cxn ang="f313">
                    <a:pos x="f518" y="f519"/>
                  </a:cxn>
                  <a:cxn ang="f313">
                    <a:pos x="f520" y="f509"/>
                  </a:cxn>
                  <a:cxn ang="f313">
                    <a:pos x="f521" y="f517"/>
                  </a:cxn>
                  <a:cxn ang="f313">
                    <a:pos x="f522" y="f523"/>
                  </a:cxn>
                  <a:cxn ang="f313">
                    <a:pos x="f524" y="f525"/>
                  </a:cxn>
                  <a:cxn ang="f313">
                    <a:pos x="f526" y="f527"/>
                  </a:cxn>
                  <a:cxn ang="f313">
                    <a:pos x="f528" y="f525"/>
                  </a:cxn>
                  <a:cxn ang="f313">
                    <a:pos x="f529" y="f530"/>
                  </a:cxn>
                  <a:cxn ang="f313">
                    <a:pos x="f529" y="f531"/>
                  </a:cxn>
                  <a:cxn ang="f313">
                    <a:pos x="f532" y="f531"/>
                  </a:cxn>
                  <a:cxn ang="f313">
                    <a:pos x="f533" y="f519"/>
                  </a:cxn>
                  <a:cxn ang="f313">
                    <a:pos x="f532" y="f534"/>
                  </a:cxn>
                  <a:cxn ang="f313">
                    <a:pos x="f532" y="f535"/>
                  </a:cxn>
                  <a:cxn ang="f313">
                    <a:pos x="f536" y="f537"/>
                  </a:cxn>
                  <a:cxn ang="f313">
                    <a:pos x="f536" y="f538"/>
                  </a:cxn>
                  <a:cxn ang="f313">
                    <a:pos x="f529" y="f539"/>
                  </a:cxn>
                  <a:cxn ang="f313">
                    <a:pos x="f529" y="f507"/>
                  </a:cxn>
                  <a:cxn ang="f313">
                    <a:pos x="f540" y="f541"/>
                  </a:cxn>
                  <a:cxn ang="f313">
                    <a:pos x="f542" y="f543"/>
                  </a:cxn>
                  <a:cxn ang="f313">
                    <a:pos x="f542" y="f543"/>
                  </a:cxn>
                  <a:cxn ang="f313">
                    <a:pos x="f542" y="f544"/>
                  </a:cxn>
                  <a:cxn ang="f313">
                    <a:pos x="f542" y="f544"/>
                  </a:cxn>
                  <a:cxn ang="f313">
                    <a:pos x="f545" y="f541"/>
                  </a:cxn>
                  <a:cxn ang="f313">
                    <a:pos x="f546" y="f547"/>
                  </a:cxn>
                  <a:cxn ang="f313">
                    <a:pos x="f548" y="f549"/>
                  </a:cxn>
                  <a:cxn ang="f313">
                    <a:pos x="f550" y="f551"/>
                  </a:cxn>
                  <a:cxn ang="f313">
                    <a:pos x="f552" y="f549"/>
                  </a:cxn>
                  <a:cxn ang="f313">
                    <a:pos x="f553" y="f505"/>
                  </a:cxn>
                  <a:cxn ang="f313">
                    <a:pos x="f554" y="f555"/>
                  </a:cxn>
                  <a:cxn ang="f313">
                    <a:pos x="f556" y="f557"/>
                  </a:cxn>
                  <a:cxn ang="f313">
                    <a:pos x="f558" y="f559"/>
                  </a:cxn>
                  <a:cxn ang="f313">
                    <a:pos x="f556" y="f560"/>
                  </a:cxn>
                  <a:cxn ang="f313">
                    <a:pos x="f561" y="f562"/>
                  </a:cxn>
                  <a:cxn ang="f313">
                    <a:pos x="f563" y="f564"/>
                  </a:cxn>
                  <a:cxn ang="f313">
                    <a:pos x="f565" y="f497"/>
                  </a:cxn>
                  <a:cxn ang="f313">
                    <a:pos x="f566" y="f567"/>
                  </a:cxn>
                  <a:cxn ang="f313">
                    <a:pos x="f568" y="f569"/>
                  </a:cxn>
                  <a:cxn ang="f313">
                    <a:pos x="f570" y="f530"/>
                  </a:cxn>
                  <a:cxn ang="f313">
                    <a:pos x="f570" y="f530"/>
                  </a:cxn>
                  <a:cxn ang="f313">
                    <a:pos x="f529" y="f519"/>
                  </a:cxn>
                </a:cxnLst>
                <a:rect l="f484" t="f487" r="f485" b="f486"/>
                <a:pathLst>
                  <a:path w="279" h="142">
                    <a:moveTo>
                      <a:pt x="f8" y="f9"/>
                    </a:moveTo>
                    <a:cubicBezTo>
                      <a:pt x="f8" y="f9"/>
                      <a:pt x="f8" y="f10"/>
                      <a:pt x="f11" y="f10"/>
                    </a:cubicBezTo>
                    <a:cubicBezTo>
                      <a:pt x="f12" y="f10"/>
                      <a:pt x="f13" y="f14"/>
                      <a:pt x="f13" y="f14"/>
                    </a:cubicBezTo>
                    <a:cubicBezTo>
                      <a:pt x="f15" y="f16"/>
                      <a:pt x="f15" y="f16"/>
                      <a:pt x="f15" y="f16"/>
                    </a:cubicBezTo>
                    <a:cubicBezTo>
                      <a:pt x="f15" y="f16"/>
                      <a:pt x="f17" y="f18"/>
                      <a:pt x="f17" y="f19"/>
                    </a:cubicBezTo>
                    <a:cubicBezTo>
                      <a:pt x="f20" y="f21"/>
                      <a:pt x="f17" y="f22"/>
                      <a:pt x="f17" y="f22"/>
                    </a:cubicBezTo>
                    <a:cubicBezTo>
                      <a:pt x="f17" y="f22"/>
                      <a:pt x="f20" y="f23"/>
                      <a:pt x="f17" y="f23"/>
                    </a:cubicBezTo>
                    <a:cubicBezTo>
                      <a:pt x="f24" y="f5"/>
                      <a:pt x="f25" y="f26"/>
                      <a:pt x="f25" y="f26"/>
                    </a:cubicBezTo>
                    <a:cubicBezTo>
                      <a:pt x="f27" y="f28"/>
                      <a:pt x="f27" y="f28"/>
                      <a:pt x="f27" y="f28"/>
                    </a:cubicBezTo>
                    <a:cubicBezTo>
                      <a:pt x="f27" y="f28"/>
                      <a:pt x="f29" y="f28"/>
                      <a:pt x="f30" y="f28"/>
                    </a:cubicBezTo>
                    <a:cubicBezTo>
                      <a:pt x="f31" y="f28"/>
                      <a:pt x="f32" y="f22"/>
                      <a:pt x="f32" y="f22"/>
                    </a:cubicBezTo>
                    <a:cubicBezTo>
                      <a:pt x="f32" y="f22"/>
                      <a:pt x="f33" y="f34"/>
                      <a:pt x="f35" y="f34"/>
                    </a:cubicBezTo>
                    <a:cubicBezTo>
                      <a:pt x="f36" y="f34"/>
                      <a:pt x="f37" y="f34"/>
                      <a:pt x="f37" y="f34"/>
                    </a:cubicBezTo>
                    <a:cubicBezTo>
                      <a:pt x="f38" y="f39"/>
                      <a:pt x="f38" y="f39"/>
                      <a:pt x="f38" y="f39"/>
                    </a:cubicBezTo>
                    <a:cubicBezTo>
                      <a:pt x="f40" y="f21"/>
                      <a:pt x="f40" y="f21"/>
                      <a:pt x="f40" y="f21"/>
                    </a:cubicBezTo>
                    <a:cubicBezTo>
                      <a:pt x="f41" y="f42"/>
                      <a:pt x="f41" y="f42"/>
                      <a:pt x="f41" y="f42"/>
                    </a:cubicBezTo>
                    <a:cubicBezTo>
                      <a:pt x="f43" y="f18"/>
                      <a:pt x="f43" y="f18"/>
                      <a:pt x="f43" y="f18"/>
                    </a:cubicBezTo>
                    <a:cubicBezTo>
                      <a:pt x="f44" y="f45"/>
                      <a:pt x="f44" y="f45"/>
                      <a:pt x="f44" y="f45"/>
                    </a:cubicBezTo>
                    <a:cubicBezTo>
                      <a:pt x="f44" y="f45"/>
                      <a:pt x="f46" y="f47"/>
                      <a:pt x="f46" y="f45"/>
                    </a:cubicBezTo>
                    <a:cubicBezTo>
                      <a:pt x="f48" y="f45"/>
                      <a:pt x="f49" y="f19"/>
                      <a:pt x="f50" y="f42"/>
                    </a:cubicBezTo>
                    <a:cubicBezTo>
                      <a:pt x="f51" y="f42"/>
                      <a:pt x="f52" y="f19"/>
                      <a:pt x="f52" y="f19"/>
                    </a:cubicBezTo>
                    <a:cubicBezTo>
                      <a:pt x="f53" y="f54"/>
                      <a:pt x="f53" y="f54"/>
                      <a:pt x="f53" y="f54"/>
                    </a:cubicBezTo>
                    <a:cubicBezTo>
                      <a:pt x="f55" y="f56"/>
                      <a:pt x="f55" y="f56"/>
                      <a:pt x="f55" y="f56"/>
                    </a:cubicBezTo>
                    <a:cubicBezTo>
                      <a:pt x="f57" y="f56"/>
                      <a:pt x="f57" y="f56"/>
                      <a:pt x="f57" y="f56"/>
                    </a:cubicBezTo>
                    <a:cubicBezTo>
                      <a:pt x="f57" y="f58"/>
                      <a:pt x="f57" y="f58"/>
                      <a:pt x="f57" y="f58"/>
                    </a:cubicBezTo>
                    <a:cubicBezTo>
                      <a:pt x="f55" y="f59"/>
                      <a:pt x="f55" y="f59"/>
                      <a:pt x="f55" y="f59"/>
                    </a:cubicBezTo>
                    <a:cubicBezTo>
                      <a:pt x="f55" y="f59"/>
                      <a:pt x="f57" y="f60"/>
                      <a:pt x="f57" y="f60"/>
                    </a:cubicBezTo>
                    <a:cubicBezTo>
                      <a:pt x="f57" y="f60"/>
                      <a:pt x="f57" y="f61"/>
                      <a:pt x="f57" y="f61"/>
                    </a:cubicBezTo>
                    <a:cubicBezTo>
                      <a:pt x="f62" y="f63"/>
                      <a:pt x="f62" y="f63"/>
                      <a:pt x="f62" y="f63"/>
                    </a:cubicBezTo>
                    <a:cubicBezTo>
                      <a:pt x="f62" y="f64"/>
                      <a:pt x="f62" y="f64"/>
                      <a:pt x="f62" y="f64"/>
                    </a:cubicBezTo>
                    <a:cubicBezTo>
                      <a:pt x="f62" y="f64"/>
                      <a:pt x="f62" y="f65"/>
                      <a:pt x="f62" y="f65"/>
                    </a:cubicBezTo>
                    <a:cubicBezTo>
                      <a:pt x="f62" y="f65"/>
                      <a:pt x="f53" y="f66"/>
                      <a:pt x="f57" y="f66"/>
                    </a:cubicBezTo>
                    <a:cubicBezTo>
                      <a:pt x="f57" y="f66"/>
                      <a:pt x="f57" y="f67"/>
                      <a:pt x="f57" y="f67"/>
                    </a:cubicBezTo>
                    <a:cubicBezTo>
                      <a:pt x="f57" y="f67"/>
                      <a:pt x="f55" y="f68"/>
                      <a:pt x="f69" y="f70"/>
                    </a:cubicBezTo>
                    <a:cubicBezTo>
                      <a:pt x="f69" y="f70"/>
                      <a:pt x="f69" y="f70"/>
                      <a:pt x="f69" y="f70"/>
                    </a:cubicBezTo>
                    <a:cubicBezTo>
                      <a:pt x="f69" y="f70"/>
                      <a:pt x="f71" y="f72"/>
                      <a:pt x="f71" y="f73"/>
                    </a:cubicBezTo>
                    <a:cubicBezTo>
                      <a:pt x="f74" y="f75"/>
                      <a:pt x="f74" y="f76"/>
                      <a:pt x="f74" y="f76"/>
                    </a:cubicBezTo>
                    <a:cubicBezTo>
                      <a:pt x="f74" y="f76"/>
                      <a:pt x="f77" y="f78"/>
                      <a:pt x="f79" y="f78"/>
                    </a:cubicBezTo>
                    <a:cubicBezTo>
                      <a:pt x="f79" y="f78"/>
                      <a:pt x="f80" y="f78"/>
                      <a:pt x="f81" y="f78"/>
                    </a:cubicBezTo>
                    <a:cubicBezTo>
                      <a:pt x="f81" y="f78"/>
                      <a:pt x="f82" y="f78"/>
                      <a:pt x="f82" y="f78"/>
                    </a:cubicBezTo>
                    <a:cubicBezTo>
                      <a:pt x="f82" y="f83"/>
                      <a:pt x="f81" y="f84"/>
                      <a:pt x="f81" y="f84"/>
                    </a:cubicBezTo>
                    <a:cubicBezTo>
                      <a:pt x="f82" y="f85"/>
                      <a:pt x="f82" y="f85"/>
                      <a:pt x="f82" y="f85"/>
                    </a:cubicBezTo>
                    <a:cubicBezTo>
                      <a:pt x="f82" y="f85"/>
                      <a:pt x="f81" y="f86"/>
                      <a:pt x="f81" y="f87"/>
                    </a:cubicBezTo>
                    <a:cubicBezTo>
                      <a:pt x="f82" y="f88"/>
                      <a:pt x="f6" y="f89"/>
                      <a:pt x="f81" y="f90"/>
                    </a:cubicBezTo>
                    <a:cubicBezTo>
                      <a:pt x="f79" y="f90"/>
                      <a:pt x="f71" y="f91"/>
                      <a:pt x="f69" y="f90"/>
                    </a:cubicBezTo>
                    <a:cubicBezTo>
                      <a:pt x="f69" y="f90"/>
                      <a:pt x="f55" y="f92"/>
                      <a:pt x="f55" y="f93"/>
                    </a:cubicBezTo>
                    <a:cubicBezTo>
                      <a:pt x="f69" y="f91"/>
                      <a:pt x="f53" y="f93"/>
                      <a:pt x="f53" y="f93"/>
                    </a:cubicBezTo>
                    <a:cubicBezTo>
                      <a:pt x="f50" y="f92"/>
                      <a:pt x="f50" y="f92"/>
                      <a:pt x="f50" y="f92"/>
                    </a:cubicBezTo>
                    <a:cubicBezTo>
                      <a:pt x="f94" y="f90"/>
                      <a:pt x="f94" y="f90"/>
                      <a:pt x="f94" y="f90"/>
                    </a:cubicBezTo>
                    <a:cubicBezTo>
                      <a:pt x="f46" y="f95"/>
                      <a:pt x="f46" y="f95"/>
                      <a:pt x="f46" y="f95"/>
                    </a:cubicBezTo>
                    <a:cubicBezTo>
                      <a:pt x="f50" y="f96"/>
                      <a:pt x="f50" y="f96"/>
                      <a:pt x="f50" y="f96"/>
                    </a:cubicBezTo>
                    <a:cubicBezTo>
                      <a:pt x="f97" y="f96"/>
                      <a:pt x="f97" y="f96"/>
                      <a:pt x="f97" y="f96"/>
                    </a:cubicBezTo>
                    <a:cubicBezTo>
                      <a:pt x="f62" y="f98"/>
                      <a:pt x="f62" y="f98"/>
                      <a:pt x="f62" y="f98"/>
                    </a:cubicBezTo>
                    <a:cubicBezTo>
                      <a:pt x="f99" y="f100"/>
                      <a:pt x="f99" y="f100"/>
                      <a:pt x="f99" y="f100"/>
                    </a:cubicBezTo>
                    <a:cubicBezTo>
                      <a:pt x="f99" y="f100"/>
                      <a:pt x="f94" y="f101"/>
                      <a:pt x="f49" y="f101"/>
                    </a:cubicBezTo>
                    <a:cubicBezTo>
                      <a:pt x="f102" y="f101"/>
                      <a:pt x="f48" y="f103"/>
                      <a:pt x="f48" y="f103"/>
                    </a:cubicBezTo>
                    <a:cubicBezTo>
                      <a:pt x="f94" y="f104"/>
                      <a:pt x="f94" y="f104"/>
                      <a:pt x="f94" y="f104"/>
                    </a:cubicBezTo>
                    <a:cubicBezTo>
                      <a:pt x="f94" y="f105"/>
                      <a:pt x="f94" y="f105"/>
                      <a:pt x="f94" y="f105"/>
                    </a:cubicBezTo>
                    <a:cubicBezTo>
                      <a:pt x="f106" y="f107"/>
                      <a:pt x="f106" y="f107"/>
                      <a:pt x="f106" y="f107"/>
                    </a:cubicBezTo>
                    <a:cubicBezTo>
                      <a:pt x="f102" y="f108"/>
                      <a:pt x="f102" y="f108"/>
                      <a:pt x="f102" y="f108"/>
                    </a:cubicBezTo>
                    <a:cubicBezTo>
                      <a:pt x="f109" y="f110"/>
                      <a:pt x="f109" y="f110"/>
                      <a:pt x="f109" y="f110"/>
                    </a:cubicBezTo>
                    <a:cubicBezTo>
                      <a:pt x="f44" y="f111"/>
                      <a:pt x="f44" y="f111"/>
                      <a:pt x="f44" y="f111"/>
                    </a:cubicBezTo>
                    <a:cubicBezTo>
                      <a:pt x="f112" y="f113"/>
                      <a:pt x="f112" y="f113"/>
                      <a:pt x="f112" y="f113"/>
                    </a:cubicBezTo>
                    <a:cubicBezTo>
                      <a:pt x="f114" y="f115"/>
                      <a:pt x="f114" y="f115"/>
                      <a:pt x="f114" y="f115"/>
                    </a:cubicBezTo>
                    <a:cubicBezTo>
                      <a:pt x="f112" y="f116"/>
                      <a:pt x="f112" y="f116"/>
                      <a:pt x="f112" y="f116"/>
                    </a:cubicBezTo>
                    <a:cubicBezTo>
                      <a:pt x="f117" y="f118"/>
                      <a:pt x="f117" y="f118"/>
                      <a:pt x="f117" y="f118"/>
                    </a:cubicBezTo>
                    <a:cubicBezTo>
                      <a:pt x="f40" y="f119"/>
                      <a:pt x="f40" y="f119"/>
                      <a:pt x="f40" y="f119"/>
                    </a:cubicBezTo>
                    <a:cubicBezTo>
                      <a:pt x="f120" y="f121"/>
                      <a:pt x="f120" y="f121"/>
                      <a:pt x="f120" y="f121"/>
                    </a:cubicBezTo>
                    <a:cubicBezTo>
                      <a:pt x="f37" y="f122"/>
                      <a:pt x="f37" y="f122"/>
                      <a:pt x="f37" y="f122"/>
                    </a:cubicBezTo>
                    <a:cubicBezTo>
                      <a:pt x="f35" y="f123"/>
                      <a:pt x="f35" y="f123"/>
                      <a:pt x="f35" y="f123"/>
                    </a:cubicBezTo>
                    <a:cubicBezTo>
                      <a:pt x="f124" y="f122"/>
                      <a:pt x="f124" y="f122"/>
                      <a:pt x="f124" y="f122"/>
                    </a:cubicBezTo>
                    <a:cubicBezTo>
                      <a:pt x="f27" y="f122"/>
                      <a:pt x="f27" y="f122"/>
                      <a:pt x="f27" y="f122"/>
                    </a:cubicBezTo>
                    <a:cubicBezTo>
                      <a:pt x="f125" y="f126"/>
                      <a:pt x="f125" y="f126"/>
                      <a:pt x="f125" y="f126"/>
                    </a:cubicBezTo>
                    <a:cubicBezTo>
                      <a:pt x="f25" y="f127"/>
                      <a:pt x="f25" y="f127"/>
                      <a:pt x="f25" y="f127"/>
                    </a:cubicBezTo>
                    <a:cubicBezTo>
                      <a:pt x="f128" y="f129"/>
                      <a:pt x="f128" y="f129"/>
                      <a:pt x="f128" y="f129"/>
                    </a:cubicBezTo>
                    <a:cubicBezTo>
                      <a:pt x="f17" y="f130"/>
                      <a:pt x="f17" y="f130"/>
                      <a:pt x="f17" y="f130"/>
                    </a:cubicBezTo>
                    <a:cubicBezTo>
                      <a:pt x="f15" y="f131"/>
                      <a:pt x="f15" y="f131"/>
                      <a:pt x="f15" y="f131"/>
                    </a:cubicBezTo>
                    <a:cubicBezTo>
                      <a:pt x="f13" y="f7"/>
                      <a:pt x="f13" y="f7"/>
                      <a:pt x="f13" y="f7"/>
                    </a:cubicBezTo>
                    <a:cubicBezTo>
                      <a:pt x="f12" y="f7"/>
                      <a:pt x="f12" y="f7"/>
                      <a:pt x="f12" y="f7"/>
                    </a:cubicBezTo>
                    <a:cubicBezTo>
                      <a:pt x="f2" y="f7"/>
                      <a:pt x="f2" y="f7"/>
                      <a:pt x="f2" y="f7"/>
                    </a:cubicBezTo>
                    <a:cubicBezTo>
                      <a:pt x="f132" y="f133"/>
                      <a:pt x="f132" y="f133"/>
                      <a:pt x="f132" y="f133"/>
                    </a:cubicBezTo>
                    <a:cubicBezTo>
                      <a:pt x="f134" y="f135"/>
                      <a:pt x="f134" y="f135"/>
                      <a:pt x="f134" y="f135"/>
                    </a:cubicBezTo>
                    <a:cubicBezTo>
                      <a:pt x="f136" y="f137"/>
                      <a:pt x="f136" y="f137"/>
                      <a:pt x="f136" y="f137"/>
                    </a:cubicBezTo>
                    <a:cubicBezTo>
                      <a:pt x="f136" y="f137"/>
                      <a:pt x="f138" y="f135"/>
                      <a:pt x="f139" y="f135"/>
                    </a:cubicBezTo>
                    <a:cubicBezTo>
                      <a:pt x="f7" y="f135"/>
                      <a:pt x="f127" y="f129"/>
                      <a:pt x="f127" y="f129"/>
                    </a:cubicBezTo>
                    <a:cubicBezTo>
                      <a:pt x="f121" y="f140"/>
                      <a:pt x="f121" y="f140"/>
                      <a:pt x="f121" y="f140"/>
                    </a:cubicBezTo>
                    <a:cubicBezTo>
                      <a:pt x="f141" y="f140"/>
                      <a:pt x="f141" y="f140"/>
                      <a:pt x="f141" y="f140"/>
                    </a:cubicBezTo>
                    <a:cubicBezTo>
                      <a:pt x="f142" y="f143"/>
                      <a:pt x="f142" y="f143"/>
                      <a:pt x="f142" y="f143"/>
                    </a:cubicBezTo>
                    <a:cubicBezTo>
                      <a:pt x="f142" y="f143"/>
                      <a:pt x="f144" y="f126"/>
                      <a:pt x="f145" y="f146"/>
                    </a:cubicBezTo>
                    <a:cubicBezTo>
                      <a:pt x="f145" y="f122"/>
                      <a:pt x="f108" y="f123"/>
                      <a:pt x="f108" y="f123"/>
                    </a:cubicBezTo>
                    <a:cubicBezTo>
                      <a:pt x="f108" y="f121"/>
                      <a:pt x="f108" y="f121"/>
                      <a:pt x="f108" y="f121"/>
                    </a:cubicBezTo>
                    <a:cubicBezTo>
                      <a:pt x="f147" y="f115"/>
                      <a:pt x="f147" y="f115"/>
                      <a:pt x="f147" y="f115"/>
                    </a:cubicBezTo>
                    <a:cubicBezTo>
                      <a:pt x="f148" y="f113"/>
                      <a:pt x="f148" y="f113"/>
                      <a:pt x="f148" y="f113"/>
                    </a:cubicBezTo>
                    <a:cubicBezTo>
                      <a:pt x="f147" y="f111"/>
                      <a:pt x="f147" y="f111"/>
                      <a:pt x="f147" y="f111"/>
                    </a:cubicBezTo>
                    <a:cubicBezTo>
                      <a:pt x="f148" y="f149"/>
                      <a:pt x="f148" y="f149"/>
                      <a:pt x="f148" y="f149"/>
                    </a:cubicBezTo>
                    <a:cubicBezTo>
                      <a:pt x="f148" y="f149"/>
                      <a:pt x="f150" y="f111"/>
                      <a:pt x="f151" y="f111"/>
                    </a:cubicBezTo>
                    <a:cubicBezTo>
                      <a:pt x="f105" y="f152"/>
                      <a:pt x="f153" y="f154"/>
                      <a:pt x="f153" y="f154"/>
                    </a:cubicBezTo>
                    <a:cubicBezTo>
                      <a:pt x="f103" y="f113"/>
                      <a:pt x="f103" y="f113"/>
                      <a:pt x="f103" y="f113"/>
                    </a:cubicBezTo>
                    <a:cubicBezTo>
                      <a:pt x="f155" y="f113"/>
                      <a:pt x="f155" y="f113"/>
                      <a:pt x="f155" y="f113"/>
                    </a:cubicBezTo>
                    <a:cubicBezTo>
                      <a:pt x="f156" y="f157"/>
                      <a:pt x="f156" y="f157"/>
                      <a:pt x="f156" y="f157"/>
                    </a:cubicBezTo>
                    <a:cubicBezTo>
                      <a:pt x="f93" y="f141"/>
                      <a:pt x="f93" y="f141"/>
                      <a:pt x="f93" y="f141"/>
                    </a:cubicBezTo>
                    <a:cubicBezTo>
                      <a:pt x="f87" y="f118"/>
                      <a:pt x="f87" y="f118"/>
                      <a:pt x="f87" y="f118"/>
                    </a:cubicBezTo>
                    <a:cubicBezTo>
                      <a:pt x="f87" y="f116"/>
                      <a:pt x="f87" y="f116"/>
                      <a:pt x="f87" y="f116"/>
                    </a:cubicBezTo>
                    <a:cubicBezTo>
                      <a:pt x="f158" y="f146"/>
                      <a:pt x="f158" y="f146"/>
                      <a:pt x="f158" y="f146"/>
                    </a:cubicBezTo>
                    <a:cubicBezTo>
                      <a:pt x="f159" y="f146"/>
                      <a:pt x="f159" y="f146"/>
                      <a:pt x="f159" y="f146"/>
                    </a:cubicBezTo>
                    <a:cubicBezTo>
                      <a:pt x="f160" y="f116"/>
                      <a:pt x="f160" y="f116"/>
                      <a:pt x="f160" y="f116"/>
                    </a:cubicBezTo>
                    <a:cubicBezTo>
                      <a:pt x="f161" y="f162"/>
                      <a:pt x="f161" y="f162"/>
                      <a:pt x="f161" y="f162"/>
                    </a:cubicBezTo>
                    <a:cubicBezTo>
                      <a:pt x="f73" y="f123"/>
                      <a:pt x="f73" y="f123"/>
                      <a:pt x="f73" y="f123"/>
                    </a:cubicBezTo>
                    <a:cubicBezTo>
                      <a:pt x="f72" y="f162"/>
                      <a:pt x="f72" y="f162"/>
                      <a:pt x="f72" y="f162"/>
                    </a:cubicBezTo>
                    <a:cubicBezTo>
                      <a:pt x="f72" y="f162"/>
                      <a:pt x="f72" y="f123"/>
                      <a:pt x="f72" y="f123"/>
                    </a:cubicBezTo>
                    <a:cubicBezTo>
                      <a:pt x="f72" y="f116"/>
                      <a:pt x="f73" y="f163"/>
                      <a:pt x="f73" y="f163"/>
                    </a:cubicBezTo>
                    <a:cubicBezTo>
                      <a:pt x="f73" y="f163"/>
                      <a:pt x="f73" y="f118"/>
                      <a:pt x="f73" y="f164"/>
                    </a:cubicBezTo>
                    <a:cubicBezTo>
                      <a:pt x="f73" y="f164"/>
                      <a:pt x="f72" y="f115"/>
                      <a:pt x="f72" y="f115"/>
                    </a:cubicBezTo>
                    <a:cubicBezTo>
                      <a:pt x="f165" y="f141"/>
                      <a:pt x="f165" y="f141"/>
                      <a:pt x="f165" y="f141"/>
                    </a:cubicBezTo>
                    <a:cubicBezTo>
                      <a:pt x="f165" y="f141"/>
                      <a:pt x="f70" y="f157"/>
                      <a:pt x="f70" y="f157"/>
                    </a:cubicBezTo>
                    <a:cubicBezTo>
                      <a:pt x="f68" y="f166"/>
                      <a:pt x="f67" y="f166"/>
                      <a:pt x="f67" y="f166"/>
                    </a:cubicBezTo>
                    <a:cubicBezTo>
                      <a:pt x="f67" y="f166"/>
                      <a:pt x="f67" y="f115"/>
                      <a:pt x="f67" y="f115"/>
                    </a:cubicBezTo>
                    <a:cubicBezTo>
                      <a:pt x="f66" y="f164"/>
                      <a:pt x="f65" y="f164"/>
                      <a:pt x="f65" y="f164"/>
                    </a:cubicBezTo>
                    <a:cubicBezTo>
                      <a:pt x="f65" y="f164"/>
                      <a:pt x="f65" y="f164"/>
                      <a:pt x="f65" y="f164"/>
                    </a:cubicBezTo>
                    <a:cubicBezTo>
                      <a:pt x="f167" y="f164"/>
                      <a:pt x="f167" y="f164"/>
                      <a:pt x="f167" y="f164"/>
                    </a:cubicBezTo>
                    <a:cubicBezTo>
                      <a:pt x="f168" y="f163"/>
                      <a:pt x="f168" y="f163"/>
                      <a:pt x="f168" y="f163"/>
                    </a:cubicBezTo>
                    <a:cubicBezTo>
                      <a:pt x="f64" y="f119"/>
                      <a:pt x="f64" y="f119"/>
                      <a:pt x="f64" y="f119"/>
                    </a:cubicBezTo>
                    <a:cubicBezTo>
                      <a:pt x="f64" y="f119"/>
                      <a:pt x="f64" y="f119"/>
                      <a:pt x="f64" y="f119"/>
                    </a:cubicBezTo>
                    <a:cubicBezTo>
                      <a:pt x="f64" y="f119"/>
                      <a:pt x="f64" y="f119"/>
                      <a:pt x="f64" y="f119"/>
                    </a:cubicBezTo>
                    <a:cubicBezTo>
                      <a:pt x="f64" y="f119"/>
                      <a:pt x="f169" y="f119"/>
                      <a:pt x="f169" y="f121"/>
                    </a:cubicBezTo>
                    <a:cubicBezTo>
                      <a:pt x="f169" y="f121"/>
                      <a:pt x="f63" y="f121"/>
                      <a:pt x="f170" y="f121"/>
                    </a:cubicBezTo>
                    <a:cubicBezTo>
                      <a:pt x="f170" y="f121"/>
                      <a:pt x="f9" y="f121"/>
                      <a:pt x="f9" y="f121"/>
                    </a:cubicBezTo>
                    <a:cubicBezTo>
                      <a:pt x="f60" y="f119"/>
                      <a:pt x="f60" y="f119"/>
                      <a:pt x="f60" y="f119"/>
                    </a:cubicBezTo>
                    <a:cubicBezTo>
                      <a:pt x="f58" y="f163"/>
                      <a:pt x="f58" y="f163"/>
                      <a:pt x="f58" y="f163"/>
                    </a:cubicBezTo>
                    <a:cubicBezTo>
                      <a:pt x="f58" y="f163"/>
                      <a:pt x="f58" y="f163"/>
                      <a:pt x="f58" y="f163"/>
                    </a:cubicBezTo>
                    <a:cubicBezTo>
                      <a:pt x="f10" y="f118"/>
                      <a:pt x="f10" y="f118"/>
                      <a:pt x="f10" y="f118"/>
                    </a:cubicBezTo>
                    <a:cubicBezTo>
                      <a:pt x="f56" y="f164"/>
                      <a:pt x="f56" y="f164"/>
                      <a:pt x="f56" y="f164"/>
                    </a:cubicBezTo>
                    <a:cubicBezTo>
                      <a:pt x="f56" y="f141"/>
                      <a:pt x="f56" y="f141"/>
                      <a:pt x="f56" y="f141"/>
                    </a:cubicBezTo>
                    <a:cubicBezTo>
                      <a:pt x="f14" y="f157"/>
                      <a:pt x="f14" y="f157"/>
                      <a:pt x="f14" y="f157"/>
                    </a:cubicBezTo>
                    <a:cubicBezTo>
                      <a:pt x="f42" y="f113"/>
                      <a:pt x="f42" y="f113"/>
                      <a:pt x="f42" y="f113"/>
                    </a:cubicBezTo>
                    <a:cubicBezTo>
                      <a:pt x="f45" y="f154"/>
                      <a:pt x="f45" y="f154"/>
                      <a:pt x="f45" y="f154"/>
                    </a:cubicBezTo>
                    <a:cubicBezTo>
                      <a:pt x="f39" y="f154"/>
                      <a:pt x="f39" y="f154"/>
                      <a:pt x="f39" y="f154"/>
                    </a:cubicBezTo>
                    <a:cubicBezTo>
                      <a:pt x="f39" y="f154"/>
                      <a:pt x="f26" y="f154"/>
                      <a:pt x="f26" y="f154"/>
                    </a:cubicBezTo>
                    <a:cubicBezTo>
                      <a:pt x="f26" y="f154"/>
                      <a:pt x="f23" y="f154"/>
                      <a:pt x="f23" y="f154"/>
                    </a:cubicBezTo>
                    <a:cubicBezTo>
                      <a:pt x="f23" y="f154"/>
                      <a:pt x="f23" y="f154"/>
                      <a:pt x="f23" y="f154"/>
                    </a:cubicBezTo>
                    <a:cubicBezTo>
                      <a:pt x="f23" y="f154"/>
                      <a:pt x="f23" y="f154"/>
                      <a:pt x="f23" y="f154"/>
                    </a:cubicBezTo>
                    <a:cubicBezTo>
                      <a:pt x="f23" y="f154"/>
                      <a:pt x="f23" y="f154"/>
                      <a:pt x="f23" y="f154"/>
                    </a:cubicBezTo>
                    <a:cubicBezTo>
                      <a:pt x="f26" y="f154"/>
                      <a:pt x="f26" y="f154"/>
                      <a:pt x="f26" y="f154"/>
                    </a:cubicBezTo>
                    <a:cubicBezTo>
                      <a:pt x="f26" y="f154"/>
                      <a:pt x="f26" y="f152"/>
                      <a:pt x="f26" y="f152"/>
                    </a:cubicBezTo>
                    <a:cubicBezTo>
                      <a:pt x="f26" y="f152"/>
                      <a:pt x="f26" y="f152"/>
                      <a:pt x="f26" y="f152"/>
                    </a:cubicBezTo>
                    <a:cubicBezTo>
                      <a:pt x="f26" y="f152"/>
                      <a:pt x="f28" y="f154"/>
                      <a:pt x="f28" y="f154"/>
                    </a:cubicBezTo>
                    <a:cubicBezTo>
                      <a:pt x="f28" y="f154"/>
                      <a:pt x="f28" y="f154"/>
                      <a:pt x="f28" y="f154"/>
                    </a:cubicBezTo>
                    <a:cubicBezTo>
                      <a:pt x="f28" y="f154"/>
                      <a:pt x="f28" y="f154"/>
                      <a:pt x="f28" y="f154"/>
                    </a:cubicBezTo>
                    <a:cubicBezTo>
                      <a:pt x="f28" y="f154"/>
                      <a:pt x="f22" y="f152"/>
                      <a:pt x="f22" y="f152"/>
                    </a:cubicBezTo>
                    <a:cubicBezTo>
                      <a:pt x="f22" y="f152"/>
                      <a:pt x="f22" y="f152"/>
                      <a:pt x="f22" y="f152"/>
                    </a:cubicBezTo>
                    <a:cubicBezTo>
                      <a:pt x="f22" y="f152"/>
                      <a:pt x="f22" y="f152"/>
                      <a:pt x="f22" y="f152"/>
                    </a:cubicBezTo>
                    <a:cubicBezTo>
                      <a:pt x="f22" y="f152"/>
                      <a:pt x="f22" y="f152"/>
                      <a:pt x="f22" y="f152"/>
                    </a:cubicBezTo>
                    <a:cubicBezTo>
                      <a:pt x="f22" y="f152"/>
                      <a:pt x="f22" y="f152"/>
                      <a:pt x="f22" y="f152"/>
                    </a:cubicBezTo>
                    <a:cubicBezTo>
                      <a:pt x="f22" y="f152"/>
                      <a:pt x="f22" y="f152"/>
                      <a:pt x="f22" y="f152"/>
                    </a:cubicBezTo>
                    <a:cubicBezTo>
                      <a:pt x="f22" y="f152"/>
                      <a:pt x="f22" y="f152"/>
                      <a:pt x="f34" y="f152"/>
                    </a:cubicBezTo>
                    <a:cubicBezTo>
                      <a:pt x="f34" y="f152"/>
                      <a:pt x="f34" y="f152"/>
                      <a:pt x="f34" y="f111"/>
                    </a:cubicBezTo>
                    <a:cubicBezTo>
                      <a:pt x="f34" y="f111"/>
                      <a:pt x="f34" y="f111"/>
                      <a:pt x="f34" y="f111"/>
                    </a:cubicBezTo>
                    <a:cubicBezTo>
                      <a:pt x="f34" y="f111"/>
                      <a:pt x="f34" y="f111"/>
                      <a:pt x="f22" y="f111"/>
                    </a:cubicBezTo>
                    <a:cubicBezTo>
                      <a:pt x="f22" y="f111"/>
                      <a:pt x="f22" y="f111"/>
                      <a:pt x="f22" y="f111"/>
                    </a:cubicBezTo>
                    <a:cubicBezTo>
                      <a:pt x="f22" y="f111"/>
                      <a:pt x="f22" y="f111"/>
                      <a:pt x="f22" y="f149"/>
                    </a:cubicBezTo>
                    <a:cubicBezTo>
                      <a:pt x="f22" y="f149"/>
                      <a:pt x="f34" y="f149"/>
                      <a:pt x="f34" y="f149"/>
                    </a:cubicBezTo>
                    <a:cubicBezTo>
                      <a:pt x="f34" y="f149"/>
                      <a:pt x="f34" y="f149"/>
                      <a:pt x="f22" y="f149"/>
                    </a:cubicBezTo>
                    <a:cubicBezTo>
                      <a:pt x="f22" y="f149"/>
                      <a:pt x="f22" y="f149"/>
                      <a:pt x="f22" y="f149"/>
                    </a:cubicBezTo>
                    <a:cubicBezTo>
                      <a:pt x="f22" y="f171"/>
                      <a:pt x="f22" y="f149"/>
                      <a:pt x="f22" y="f149"/>
                    </a:cubicBezTo>
                    <a:cubicBezTo>
                      <a:pt x="f22" y="f171"/>
                      <a:pt x="f22" y="f171"/>
                      <a:pt x="f22" y="f171"/>
                    </a:cubicBezTo>
                    <a:cubicBezTo>
                      <a:pt x="f22" y="f171"/>
                      <a:pt x="f22" y="f171"/>
                      <a:pt x="f22" y="f171"/>
                    </a:cubicBezTo>
                    <a:cubicBezTo>
                      <a:pt x="f22" y="f171"/>
                      <a:pt x="f22" y="f171"/>
                      <a:pt x="f22" y="f171"/>
                    </a:cubicBezTo>
                    <a:cubicBezTo>
                      <a:pt x="f22" y="f171"/>
                      <a:pt x="f22" y="f171"/>
                      <a:pt x="f22" y="f171"/>
                    </a:cubicBezTo>
                    <a:cubicBezTo>
                      <a:pt x="f22" y="f171"/>
                      <a:pt x="f22" y="f171"/>
                      <a:pt x="f22" y="f171"/>
                    </a:cubicBezTo>
                    <a:cubicBezTo>
                      <a:pt x="f28" y="f171"/>
                      <a:pt x="f28" y="f171"/>
                      <a:pt x="f28" y="f171"/>
                    </a:cubicBezTo>
                    <a:cubicBezTo>
                      <a:pt x="f28" y="f171"/>
                      <a:pt x="f28" y="f171"/>
                      <a:pt x="f28" y="f171"/>
                    </a:cubicBezTo>
                    <a:cubicBezTo>
                      <a:pt x="f28" y="f142"/>
                      <a:pt x="f28" y="f142"/>
                      <a:pt x="f28" y="f142"/>
                    </a:cubicBezTo>
                    <a:cubicBezTo>
                      <a:pt x="f28" y="f142"/>
                      <a:pt x="f28" y="f142"/>
                      <a:pt x="f28" y="f142"/>
                    </a:cubicBezTo>
                    <a:cubicBezTo>
                      <a:pt x="f28" y="f142"/>
                      <a:pt x="f28" y="f142"/>
                      <a:pt x="f28" y="f142"/>
                    </a:cubicBezTo>
                    <a:cubicBezTo>
                      <a:pt x="f28" y="f142"/>
                      <a:pt x="f28" y="f144"/>
                      <a:pt x="f28" y="f144"/>
                    </a:cubicBezTo>
                    <a:cubicBezTo>
                      <a:pt x="f28" y="f144"/>
                      <a:pt x="f28" y="f144"/>
                      <a:pt x="f28" y="f144"/>
                    </a:cubicBezTo>
                    <a:cubicBezTo>
                      <a:pt x="f28" y="f144"/>
                      <a:pt x="f28" y="f144"/>
                      <a:pt x="f28" y="f144"/>
                    </a:cubicBezTo>
                    <a:cubicBezTo>
                      <a:pt x="f28" y="f144"/>
                      <a:pt x="f28" y="f144"/>
                      <a:pt x="f28" y="f144"/>
                    </a:cubicBezTo>
                    <a:cubicBezTo>
                      <a:pt x="f28" y="f144"/>
                      <a:pt x="f28" y="f144"/>
                      <a:pt x="f28" y="f144"/>
                    </a:cubicBezTo>
                    <a:cubicBezTo>
                      <a:pt x="f28" y="f144"/>
                      <a:pt x="f28" y="f144"/>
                      <a:pt x="f28" y="f144"/>
                    </a:cubicBezTo>
                    <a:cubicBezTo>
                      <a:pt x="f28" y="f145"/>
                      <a:pt x="f28" y="f144"/>
                      <a:pt x="f28" y="f145"/>
                    </a:cubicBezTo>
                    <a:cubicBezTo>
                      <a:pt x="f28" y="f145"/>
                      <a:pt x="f28" y="f145"/>
                      <a:pt x="f28" y="f145"/>
                    </a:cubicBezTo>
                    <a:cubicBezTo>
                      <a:pt x="f28" y="f145"/>
                      <a:pt x="f28" y="f145"/>
                      <a:pt x="f28" y="f145"/>
                    </a:cubicBezTo>
                    <a:cubicBezTo>
                      <a:pt x="f28" y="f145"/>
                      <a:pt x="f26" y="f145"/>
                      <a:pt x="f26" y="f172"/>
                    </a:cubicBezTo>
                    <a:cubicBezTo>
                      <a:pt x="f26" y="f172"/>
                      <a:pt x="f26" y="f172"/>
                      <a:pt x="f26" y="f172"/>
                    </a:cubicBezTo>
                    <a:cubicBezTo>
                      <a:pt x="f26" y="f172"/>
                      <a:pt x="f26" y="f172"/>
                      <a:pt x="f26" y="f172"/>
                    </a:cubicBezTo>
                    <a:cubicBezTo>
                      <a:pt x="f26" y="f172"/>
                      <a:pt x="f26" y="f172"/>
                      <a:pt x="f26" y="f172"/>
                    </a:cubicBezTo>
                    <a:cubicBezTo>
                      <a:pt x="f26" y="f145"/>
                      <a:pt x="f26" y="f145"/>
                      <a:pt x="f26" y="f145"/>
                    </a:cubicBezTo>
                    <a:cubicBezTo>
                      <a:pt x="f26" y="f144"/>
                      <a:pt x="f26" y="f144"/>
                      <a:pt x="f26" y="f144"/>
                    </a:cubicBezTo>
                    <a:cubicBezTo>
                      <a:pt x="f23" y="f144"/>
                      <a:pt x="f23" y="f144"/>
                      <a:pt x="f23" y="f144"/>
                    </a:cubicBezTo>
                    <a:cubicBezTo>
                      <a:pt x="f23" y="f145"/>
                      <a:pt x="f23" y="f145"/>
                      <a:pt x="f23" y="f145"/>
                    </a:cubicBezTo>
                    <a:cubicBezTo>
                      <a:pt x="f26" y="f108"/>
                      <a:pt x="f26" y="f108"/>
                      <a:pt x="f26" y="f108"/>
                    </a:cubicBezTo>
                    <a:cubicBezTo>
                      <a:pt x="f22" y="f147"/>
                      <a:pt x="f22" y="f147"/>
                      <a:pt x="f22" y="f147"/>
                    </a:cubicBezTo>
                    <a:cubicBezTo>
                      <a:pt x="f22" y="f147"/>
                      <a:pt x="f22" y="f148"/>
                      <a:pt x="f34" y="f148"/>
                    </a:cubicBezTo>
                    <a:cubicBezTo>
                      <a:pt x="f34" y="f107"/>
                      <a:pt x="f34" y="f173"/>
                      <a:pt x="f34" y="f173"/>
                    </a:cubicBezTo>
                    <a:cubicBezTo>
                      <a:pt x="f47" y="f174"/>
                      <a:pt x="f47" y="f174"/>
                      <a:pt x="f47" y="f174"/>
                    </a:cubicBezTo>
                    <a:cubicBezTo>
                      <a:pt x="f47" y="f174"/>
                      <a:pt x="f45" y="f150"/>
                      <a:pt x="f45" y="f150"/>
                    </a:cubicBezTo>
                    <a:cubicBezTo>
                      <a:pt x="f45" y="f175"/>
                      <a:pt x="f47" y="f151"/>
                      <a:pt x="f47" y="f151"/>
                    </a:cubicBezTo>
                    <a:cubicBezTo>
                      <a:pt x="f47" y="f105"/>
                      <a:pt x="f45" y="f176"/>
                      <a:pt x="f45" y="f176"/>
                    </a:cubicBezTo>
                    <a:cubicBezTo>
                      <a:pt x="f47" y="f176"/>
                      <a:pt x="f47"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45" y="f178"/>
                      <a:pt x="f19" y="f179"/>
                      <a:pt x="f19" y="f179"/>
                    </a:cubicBezTo>
                    <a:cubicBezTo>
                      <a:pt x="f19" y="f179"/>
                      <a:pt x="f18" y="f103"/>
                      <a:pt x="f16" y="f179"/>
                    </a:cubicBezTo>
                    <a:cubicBezTo>
                      <a:pt x="f14" y="f153"/>
                      <a:pt x="f56" y="f180"/>
                      <a:pt x="f10" y="f177"/>
                    </a:cubicBezTo>
                    <a:cubicBezTo>
                      <a:pt x="f10" y="f177"/>
                      <a:pt x="f181" y="f104"/>
                      <a:pt x="f58" y="f104"/>
                    </a:cubicBezTo>
                    <a:cubicBezTo>
                      <a:pt x="f59" y="f104"/>
                      <a:pt x="f182" y="f176"/>
                      <a:pt x="f182" y="f176"/>
                    </a:cubicBezTo>
                    <a:cubicBezTo>
                      <a:pt x="f182" y="f105"/>
                      <a:pt x="f60" y="f176"/>
                      <a:pt x="f60" y="f151"/>
                    </a:cubicBezTo>
                    <a:cubicBezTo>
                      <a:pt x="f182" y="f150"/>
                      <a:pt x="f182" y="f173"/>
                      <a:pt x="f60" y="f173"/>
                    </a:cubicBezTo>
                    <a:cubicBezTo>
                      <a:pt x="f61" y="f174"/>
                      <a:pt x="f170" y="f150"/>
                      <a:pt x="f170" y="f174"/>
                    </a:cubicBezTo>
                    <a:cubicBezTo>
                      <a:pt x="f170" y="f173"/>
                      <a:pt x="f63" y="f174"/>
                      <a:pt x="f170" y="f107"/>
                    </a:cubicBezTo>
                    <a:cubicBezTo>
                      <a:pt x="f170" y="f183"/>
                      <a:pt x="f61" y="f147"/>
                      <a:pt x="f170" y="f147"/>
                    </a:cubicBezTo>
                    <a:cubicBezTo>
                      <a:pt x="f169" y="f184"/>
                      <a:pt x="f168" y="f108"/>
                      <a:pt x="f167" y="f184"/>
                    </a:cubicBezTo>
                    <a:cubicBezTo>
                      <a:pt x="f65" y="f183"/>
                      <a:pt x="f167" y="f184"/>
                      <a:pt x="f65" y="f183"/>
                    </a:cubicBezTo>
                    <a:cubicBezTo>
                      <a:pt x="f66" y="f173"/>
                      <a:pt x="f66" y="f107"/>
                      <a:pt x="f67" y="f173"/>
                    </a:cubicBezTo>
                    <a:cubicBezTo>
                      <a:pt x="f67" y="f150"/>
                      <a:pt x="f67" y="f174"/>
                      <a:pt x="f68" y="f175"/>
                    </a:cubicBezTo>
                    <a:cubicBezTo>
                      <a:pt x="f68" y="f105"/>
                      <a:pt x="f70" y="f151"/>
                      <a:pt x="f68" y="f105"/>
                    </a:cubicBezTo>
                    <a:cubicBezTo>
                      <a:pt x="f68" y="f105"/>
                      <a:pt x="f68" y="f176"/>
                      <a:pt x="f67" y="f104"/>
                    </a:cubicBezTo>
                    <a:cubicBezTo>
                      <a:pt x="f67" y="f180"/>
                      <a:pt x="f65" y="f177"/>
                      <a:pt x="f68" y="f180"/>
                    </a:cubicBezTo>
                    <a:cubicBezTo>
                      <a:pt x="f165" y="f178"/>
                      <a:pt x="f72" y="f178"/>
                      <a:pt x="f72" y="f178"/>
                    </a:cubicBezTo>
                    <a:cubicBezTo>
                      <a:pt x="f72" y="f153"/>
                      <a:pt x="f76" y="f153"/>
                      <a:pt x="f76" y="f153"/>
                    </a:cubicBezTo>
                    <a:cubicBezTo>
                      <a:pt x="f76" y="f153"/>
                      <a:pt x="f83" y="f153"/>
                      <a:pt x="f83" y="f153"/>
                    </a:cubicBezTo>
                    <a:cubicBezTo>
                      <a:pt x="f161" y="f153"/>
                      <a:pt x="f185" y="f153"/>
                      <a:pt x="f185" y="f178"/>
                    </a:cubicBezTo>
                    <a:cubicBezTo>
                      <a:pt x="f185" y="f180"/>
                      <a:pt x="f186" y="f180"/>
                      <a:pt x="f186" y="f180"/>
                    </a:cubicBezTo>
                    <a:cubicBezTo>
                      <a:pt x="f186" y="f180"/>
                      <a:pt x="f187" y="f180"/>
                      <a:pt x="f188" y="f104"/>
                    </a:cubicBezTo>
                    <a:cubicBezTo>
                      <a:pt x="f188" y="f151"/>
                      <a:pt x="f188" y="f150"/>
                      <a:pt x="f189" y="f175"/>
                    </a:cubicBezTo>
                    <a:cubicBezTo>
                      <a:pt x="f85" y="f175"/>
                      <a:pt x="f190" y="f174"/>
                      <a:pt x="f190" y="f150"/>
                    </a:cubicBezTo>
                    <a:cubicBezTo>
                      <a:pt x="f86" y="f175"/>
                      <a:pt x="f87" y="f151"/>
                      <a:pt x="f191" y="f151"/>
                    </a:cubicBezTo>
                    <a:cubicBezTo>
                      <a:pt x="f88" y="f151"/>
                      <a:pt x="f87" y="f105"/>
                      <a:pt x="f92" y="f105"/>
                    </a:cubicBezTo>
                    <a:cubicBezTo>
                      <a:pt x="f91" y="f151"/>
                      <a:pt x="f93" y="f175"/>
                      <a:pt x="f95" y="f105"/>
                    </a:cubicBezTo>
                    <a:cubicBezTo>
                      <a:pt x="f156" y="f104"/>
                      <a:pt x="f156" y="f104"/>
                      <a:pt x="f192" y="f177"/>
                    </a:cubicBezTo>
                    <a:cubicBezTo>
                      <a:pt x="f193" y="f180"/>
                      <a:pt x="f193" y="f180"/>
                      <a:pt x="f194" y="f178"/>
                    </a:cubicBezTo>
                    <a:cubicBezTo>
                      <a:pt x="f194" y="f178"/>
                      <a:pt x="f155" y="f178"/>
                      <a:pt x="f155" y="f178"/>
                    </a:cubicBezTo>
                    <a:cubicBezTo>
                      <a:pt x="f98" y="f153"/>
                      <a:pt x="f195" y="f103"/>
                      <a:pt x="f196" y="f103"/>
                    </a:cubicBezTo>
                    <a:cubicBezTo>
                      <a:pt x="f196" y="f103"/>
                      <a:pt x="f101" y="f103"/>
                      <a:pt x="f103" y="f103"/>
                    </a:cubicBezTo>
                    <a:cubicBezTo>
                      <a:pt x="f179" y="f103"/>
                      <a:pt x="f178" y="f103"/>
                      <a:pt x="f180" y="f101"/>
                    </a:cubicBezTo>
                    <a:cubicBezTo>
                      <a:pt x="f180" y="f197"/>
                      <a:pt x="f180" y="f197"/>
                      <a:pt x="f177" y="f100"/>
                    </a:cubicBezTo>
                    <a:cubicBezTo>
                      <a:pt x="f176" y="f100"/>
                      <a:pt x="f105" y="f100"/>
                      <a:pt x="f175" y="f100"/>
                    </a:cubicBezTo>
                    <a:cubicBezTo>
                      <a:pt x="f174" y="f100"/>
                      <a:pt x="f174" y="f100"/>
                      <a:pt x="f173" y="f100"/>
                    </a:cubicBezTo>
                    <a:cubicBezTo>
                      <a:pt x="f107" y="f100"/>
                      <a:pt x="f148" y="f101"/>
                      <a:pt x="f148" y="f198"/>
                    </a:cubicBezTo>
                    <a:cubicBezTo>
                      <a:pt x="f107" y="f98"/>
                      <a:pt x="f173" y="f98"/>
                      <a:pt x="f107" y="f155"/>
                    </a:cubicBezTo>
                    <a:cubicBezTo>
                      <a:pt x="f183" y="f155"/>
                      <a:pt x="f184" y="f155"/>
                      <a:pt x="f184" y="f155"/>
                    </a:cubicBezTo>
                    <a:cubicBezTo>
                      <a:pt x="f108" y="f155"/>
                      <a:pt x="f144" y="f98"/>
                      <a:pt x="f142" y="f98"/>
                    </a:cubicBezTo>
                    <a:cubicBezTo>
                      <a:pt x="f142" y="f98"/>
                      <a:pt x="f171" y="f196"/>
                      <a:pt x="f171" y="f196"/>
                    </a:cubicBezTo>
                    <a:cubicBezTo>
                      <a:pt x="f149" y="f196"/>
                      <a:pt x="f111" y="f198"/>
                      <a:pt x="f152" y="f196"/>
                    </a:cubicBezTo>
                    <a:cubicBezTo>
                      <a:pt x="f152" y="f196"/>
                      <a:pt x="f154" y="f98"/>
                      <a:pt x="f113" y="f98"/>
                    </a:cubicBezTo>
                    <a:cubicBezTo>
                      <a:pt x="f157" y="f98"/>
                      <a:pt x="f115" y="f98"/>
                      <a:pt x="f115" y="f98"/>
                    </a:cubicBezTo>
                    <a:cubicBezTo>
                      <a:pt x="f115" y="f98"/>
                      <a:pt x="f119" y="f195"/>
                      <a:pt x="f119" y="f195"/>
                    </a:cubicBezTo>
                    <a:cubicBezTo>
                      <a:pt x="f119" y="f195"/>
                      <a:pt x="f163" y="f198"/>
                      <a:pt x="f163" y="f100"/>
                    </a:cubicBezTo>
                    <a:cubicBezTo>
                      <a:pt x="f163" y="f197"/>
                      <a:pt x="f163" y="f101"/>
                      <a:pt x="f119" y="f103"/>
                    </a:cubicBezTo>
                    <a:cubicBezTo>
                      <a:pt x="f119" y="f103"/>
                      <a:pt x="f116" y="f153"/>
                      <a:pt x="f116" y="f153"/>
                    </a:cubicBezTo>
                    <a:cubicBezTo>
                      <a:pt x="f116" y="f153"/>
                      <a:pt x="f126" y="f180"/>
                      <a:pt x="f126" y="f180"/>
                    </a:cubicBezTo>
                    <a:cubicBezTo>
                      <a:pt x="f126" y="f180"/>
                      <a:pt x="f199" y="f177"/>
                      <a:pt x="f199" y="f179"/>
                    </a:cubicBezTo>
                    <a:cubicBezTo>
                      <a:pt x="f199" y="f100"/>
                      <a:pt x="f199" y="f198"/>
                      <a:pt x="f199" y="f198"/>
                    </a:cubicBezTo>
                    <a:cubicBezTo>
                      <a:pt x="f199" y="f155"/>
                      <a:pt x="f199" y="f155"/>
                      <a:pt x="f199" y="f155"/>
                    </a:cubicBezTo>
                    <a:cubicBezTo>
                      <a:pt x="f199" y="f155"/>
                      <a:pt x="f199" y="f200"/>
                      <a:pt x="f126" y="f200"/>
                    </a:cubicBezTo>
                    <a:cubicBezTo>
                      <a:pt x="f126" y="f200"/>
                      <a:pt x="f146" y="f200"/>
                      <a:pt x="f146" y="f200"/>
                    </a:cubicBezTo>
                    <a:cubicBezTo>
                      <a:pt x="f146" y="f200"/>
                      <a:pt x="f116" y="f201"/>
                      <a:pt x="f121" y="f201"/>
                    </a:cubicBezTo>
                    <a:cubicBezTo>
                      <a:pt x="f119" y="f201"/>
                      <a:pt x="f121" y="f194"/>
                      <a:pt x="f121" y="f193"/>
                    </a:cubicBezTo>
                    <a:cubicBezTo>
                      <a:pt x="f121" y="f193"/>
                      <a:pt x="f123" y="f96"/>
                      <a:pt x="f123" y="f96"/>
                    </a:cubicBezTo>
                    <a:cubicBezTo>
                      <a:pt x="f123" y="f91"/>
                      <a:pt x="f123" y="f91"/>
                      <a:pt x="f123" y="f91"/>
                    </a:cubicBezTo>
                    <a:cubicBezTo>
                      <a:pt x="f119" y="f88"/>
                      <a:pt x="f119" y="f88"/>
                      <a:pt x="f119" y="f88"/>
                    </a:cubicBezTo>
                    <a:cubicBezTo>
                      <a:pt x="f164" y="f86"/>
                      <a:pt x="f164" y="f86"/>
                      <a:pt x="f164" y="f86"/>
                    </a:cubicBezTo>
                    <a:cubicBezTo>
                      <a:pt x="f141" y="f188"/>
                      <a:pt x="f141" y="f188"/>
                      <a:pt x="f141" y="f188"/>
                    </a:cubicBezTo>
                    <a:cubicBezTo>
                      <a:pt x="f141" y="f188"/>
                      <a:pt x="f141" y="f188"/>
                      <a:pt x="f141" y="f188"/>
                    </a:cubicBezTo>
                    <a:cubicBezTo>
                      <a:pt x="f141" y="f188"/>
                      <a:pt x="f141" y="f188"/>
                      <a:pt x="f141" y="f188"/>
                    </a:cubicBezTo>
                    <a:cubicBezTo>
                      <a:pt x="f118" y="f159"/>
                      <a:pt x="f118" y="f159"/>
                      <a:pt x="f118" y="f159"/>
                    </a:cubicBezTo>
                    <a:cubicBezTo>
                      <a:pt x="f119" y="f84"/>
                      <a:pt x="f123" y="f202"/>
                      <a:pt x="f123" y="f202"/>
                    </a:cubicBezTo>
                    <a:cubicBezTo>
                      <a:pt x="f123" y="f202"/>
                      <a:pt x="f123" y="f202"/>
                      <a:pt x="f162" y="f202"/>
                    </a:cubicBezTo>
                    <a:cubicBezTo>
                      <a:pt x="f146" y="f203"/>
                      <a:pt x="f146" y="f203"/>
                      <a:pt x="f146" y="f203"/>
                    </a:cubicBezTo>
                    <a:cubicBezTo>
                      <a:pt x="f146" y="f203"/>
                      <a:pt x="f127" y="f83"/>
                      <a:pt x="f127" y="f83"/>
                    </a:cubicBezTo>
                    <a:cubicBezTo>
                      <a:pt x="f127" y="f83"/>
                      <a:pt x="f204" y="f78"/>
                      <a:pt x="f204" y="f78"/>
                    </a:cubicBezTo>
                    <a:cubicBezTo>
                      <a:pt x="f129" y="f78"/>
                      <a:pt x="f129" y="f78"/>
                      <a:pt x="f129" y="f78"/>
                    </a:cubicBezTo>
                    <a:cubicBezTo>
                      <a:pt x="f133" y="f72"/>
                      <a:pt x="f133" y="f72"/>
                      <a:pt x="f133" y="f72"/>
                    </a:cubicBezTo>
                    <a:cubicBezTo>
                      <a:pt x="f133" y="f66"/>
                      <a:pt x="f133" y="f66"/>
                      <a:pt x="f133" y="f66"/>
                    </a:cubicBezTo>
                    <a:cubicBezTo>
                      <a:pt x="f7" y="f167"/>
                      <a:pt x="f7" y="f167"/>
                      <a:pt x="f7" y="f167"/>
                    </a:cubicBezTo>
                    <a:cubicBezTo>
                      <a:pt x="f7" y="f168"/>
                      <a:pt x="f7" y="f169"/>
                      <a:pt x="f7" y="f169"/>
                    </a:cubicBezTo>
                    <a:cubicBezTo>
                      <a:pt x="f205" y="f169"/>
                      <a:pt x="f205" y="f169"/>
                      <a:pt x="f205" y="f169"/>
                    </a:cubicBezTo>
                    <a:cubicBezTo>
                      <a:pt x="f205" y="f169"/>
                      <a:pt x="f138" y="f64"/>
                      <a:pt x="f206" y="f168"/>
                    </a:cubicBezTo>
                    <a:cubicBezTo>
                      <a:pt x="f207" y="f168"/>
                      <a:pt x="f208" y="f64"/>
                      <a:pt x="f208" y="f64"/>
                    </a:cubicBezTo>
                    <a:cubicBezTo>
                      <a:pt x="f209" y="f64"/>
                      <a:pt x="f136" y="f63"/>
                      <a:pt x="f136" y="f63"/>
                    </a:cubicBezTo>
                    <a:cubicBezTo>
                      <a:pt x="f136" y="f9"/>
                      <a:pt x="f136" y="f9"/>
                      <a:pt x="f136" y="f9"/>
                    </a:cubicBezTo>
                    <a:cubicBezTo>
                      <a:pt x="f209" y="f181"/>
                      <a:pt x="f209" y="f181"/>
                      <a:pt x="f209" y="f181"/>
                    </a:cubicBezTo>
                    <a:cubicBezTo>
                      <a:pt x="f209" y="f54"/>
                      <a:pt x="f209" y="f54"/>
                      <a:pt x="f209" y="f54"/>
                    </a:cubicBezTo>
                    <a:cubicBezTo>
                      <a:pt x="f209" y="f54"/>
                      <a:pt x="f209" y="f54"/>
                      <a:pt x="f209" y="f54"/>
                    </a:cubicBezTo>
                    <a:cubicBezTo>
                      <a:pt x="f136" y="f54"/>
                      <a:pt x="f210" y="f181"/>
                      <a:pt x="f211" y="f58"/>
                    </a:cubicBezTo>
                    <a:cubicBezTo>
                      <a:pt x="f134" y="f59"/>
                      <a:pt x="f212" y="f9"/>
                      <a:pt x="f212" y="f9"/>
                    </a:cubicBezTo>
                    <a:cubicBezTo>
                      <a:pt x="f212" y="f9"/>
                      <a:pt x="f213" y="f61"/>
                      <a:pt x="f132" y="f61"/>
                    </a:cubicBezTo>
                    <a:cubicBezTo>
                      <a:pt x="f132" y="f61"/>
                      <a:pt x="f214" y="f170"/>
                      <a:pt x="f214" y="f170"/>
                    </a:cubicBezTo>
                    <a:cubicBezTo>
                      <a:pt x="f215" y="f9"/>
                      <a:pt x="f215" y="f9"/>
                      <a:pt x="f215" y="f9"/>
                    </a:cubicBezTo>
                    <a:cubicBezTo>
                      <a:pt x="f216" y="f182"/>
                      <a:pt x="f216" y="f182"/>
                      <a:pt x="f216" y="f182"/>
                    </a:cubicBezTo>
                    <a:cubicBezTo>
                      <a:pt x="f217" y="f61"/>
                      <a:pt x="f217" y="f61"/>
                      <a:pt x="f217" y="f61"/>
                    </a:cubicBezTo>
                    <a:cubicBezTo>
                      <a:pt x="f8" y="f9"/>
                      <a:pt x="f8" y="f9"/>
                      <a:pt x="f8" y="f9"/>
                    </a:cubicBezTo>
                    <a:close/>
                    <a:moveTo>
                      <a:pt x="f34" y="f104"/>
                    </a:moveTo>
                    <a:cubicBezTo>
                      <a:pt x="f34" y="f104"/>
                      <a:pt x="f34" y="f104"/>
                      <a:pt x="f34" y="f104"/>
                    </a:cubicBezTo>
                    <a:cubicBezTo>
                      <a:pt x="f34" y="f104"/>
                      <a:pt x="f34" y="f104"/>
                      <a:pt x="f34" y="f104"/>
                    </a:cubicBezTo>
                    <a:cubicBezTo>
                      <a:pt x="f34" y="f104"/>
                      <a:pt x="f34" y="f104"/>
                      <a:pt x="f34" y="f104"/>
                    </a:cubicBezTo>
                    <a:close/>
                    <a:moveTo>
                      <a:pt x="f23" y="f154"/>
                    </a:moveTo>
                    <a:cubicBezTo>
                      <a:pt x="f23" y="f154"/>
                      <a:pt x="f23" y="f154"/>
                      <a:pt x="f23" y="f154"/>
                    </a:cubicBezTo>
                    <a:cubicBezTo>
                      <a:pt x="f23" y="f154"/>
                      <a:pt x="f23" y="f154"/>
                      <a:pt x="f23" y="f154"/>
                    </a:cubicBezTo>
                    <a:cubicBezTo>
                      <a:pt x="f23" y="f154"/>
                      <a:pt x="f23" y="f154"/>
                      <a:pt x="f23" y="f154"/>
                    </a:cubicBezTo>
                    <a:cubicBezTo>
                      <a:pt x="f23" y="f154"/>
                      <a:pt x="f23" y="f154"/>
                      <a:pt x="f23" y="f154"/>
                    </a:cubicBezTo>
                    <a:close/>
                    <a:moveTo>
                      <a:pt x="f23" y="f154"/>
                    </a:moveTo>
                    <a:cubicBezTo>
                      <a:pt x="f23" y="f154"/>
                      <a:pt x="f23" y="f154"/>
                      <a:pt x="f23" y="f154"/>
                    </a:cubicBezTo>
                    <a:cubicBezTo>
                      <a:pt x="f23" y="f154"/>
                      <a:pt x="f23" y="f152"/>
                      <a:pt x="f23" y="f152"/>
                    </a:cubicBezTo>
                    <a:cubicBezTo>
                      <a:pt x="f23" y="f152"/>
                      <a:pt x="f23" y="f152"/>
                      <a:pt x="f23" y="f152"/>
                    </a:cubicBezTo>
                    <a:cubicBezTo>
                      <a:pt x="f23" y="f152"/>
                      <a:pt x="f26" y="f152"/>
                      <a:pt x="f26" y="f111"/>
                    </a:cubicBezTo>
                    <a:cubicBezTo>
                      <a:pt x="f26" y="f111"/>
                      <a:pt x="f26" y="f111"/>
                      <a:pt x="f26" y="f111"/>
                    </a:cubicBezTo>
                    <a:cubicBezTo>
                      <a:pt x="f26" y="f111"/>
                      <a:pt x="f26" y="f111"/>
                      <a:pt x="f26" y="f111"/>
                    </a:cubicBezTo>
                    <a:cubicBezTo>
                      <a:pt x="f26" y="f111"/>
                      <a:pt x="f26" y="f111"/>
                      <a:pt x="f26" y="f111"/>
                    </a:cubicBezTo>
                    <a:cubicBezTo>
                      <a:pt x="f23" y="f111"/>
                      <a:pt x="f23" y="f111"/>
                      <a:pt x="f23" y="f111"/>
                    </a:cubicBezTo>
                    <a:cubicBezTo>
                      <a:pt x="f5" y="f154"/>
                      <a:pt x="f5" y="f154"/>
                      <a:pt x="f5" y="f154"/>
                    </a:cubicBezTo>
                    <a:lnTo>
                      <a:pt x="f23" y="f154"/>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2" name="Freeform 11">
                <a:extLst>
                  <a:ext uri="{FF2B5EF4-FFF2-40B4-BE49-F238E27FC236}">
                    <a16:creationId xmlns:a16="http://schemas.microsoft.com/office/drawing/2014/main" id="{30EBF5FF-6725-4BCC-B18F-C0261F0784DF}"/>
                  </a:ext>
                </a:extLst>
              </p:cNvPr>
              <p:cNvSpPr/>
              <p:nvPr/>
            </p:nvSpPr>
            <p:spPr>
              <a:xfrm>
                <a:off x="1365382" y="3269391"/>
                <a:ext cx="1414595" cy="1420419"/>
              </a:xfrm>
              <a:custGeom>
                <a:avLst/>
                <a:gdLst>
                  <a:gd name="f0" fmla="val 10800000"/>
                  <a:gd name="f1" fmla="val 5400000"/>
                  <a:gd name="f2" fmla="val 180"/>
                  <a:gd name="f3" fmla="val w"/>
                  <a:gd name="f4" fmla="val h"/>
                  <a:gd name="f5" fmla="val 0"/>
                  <a:gd name="f6" fmla="val 520"/>
                  <a:gd name="f7" fmla="val 538"/>
                  <a:gd name="f8" fmla="val 259"/>
                  <a:gd name="f9" fmla="val 471"/>
                  <a:gd name="f10" fmla="val 261"/>
                  <a:gd name="f11" fmla="val 468"/>
                  <a:gd name="f12" fmla="val 462"/>
                  <a:gd name="f13" fmla="val 461"/>
                  <a:gd name="f14" fmla="val 258"/>
                  <a:gd name="f15" fmla="val 460"/>
                  <a:gd name="f16" fmla="val 257"/>
                  <a:gd name="f17" fmla="val 459"/>
                  <a:gd name="f18" fmla="val 455"/>
                  <a:gd name="f19" fmla="val 453"/>
                  <a:gd name="f20" fmla="val 452"/>
                  <a:gd name="f21" fmla="val 448"/>
                  <a:gd name="f22" fmla="val 447"/>
                  <a:gd name="f23" fmla="val 446"/>
                  <a:gd name="f24" fmla="val 442"/>
                  <a:gd name="f25" fmla="val 441"/>
                  <a:gd name="f26" fmla="val 439"/>
                  <a:gd name="f27" fmla="val 436"/>
                  <a:gd name="f28" fmla="val 434"/>
                  <a:gd name="f29" fmla="val 265"/>
                  <a:gd name="f30" fmla="val 429"/>
                  <a:gd name="f31" fmla="val 268"/>
                  <a:gd name="f32" fmla="val 424"/>
                  <a:gd name="f33" fmla="val 269"/>
                  <a:gd name="f34" fmla="val 270"/>
                  <a:gd name="f35" fmla="val 425"/>
                  <a:gd name="f36" fmla="val 274"/>
                  <a:gd name="f37" fmla="val 275"/>
                  <a:gd name="f38" fmla="val 276"/>
                  <a:gd name="f39" fmla="val 280"/>
                  <a:gd name="f40" fmla="val 428"/>
                  <a:gd name="f41" fmla="val 282"/>
                  <a:gd name="f42" fmla="val 284"/>
                  <a:gd name="f43" fmla="val 421"/>
                  <a:gd name="f44" fmla="val 285"/>
                  <a:gd name="f45" fmla="val 419"/>
                  <a:gd name="f46" fmla="val 418"/>
                  <a:gd name="f47" fmla="val 286"/>
                  <a:gd name="f48" fmla="val 417"/>
                  <a:gd name="f49" fmla="val 287"/>
                  <a:gd name="f50" fmla="val 414"/>
                  <a:gd name="f51" fmla="val 290"/>
                  <a:gd name="f52" fmla="val 293"/>
                  <a:gd name="f53" fmla="val 413"/>
                  <a:gd name="f54" fmla="val 300"/>
                  <a:gd name="f55" fmla="val 303"/>
                  <a:gd name="f56" fmla="val 311"/>
                  <a:gd name="f57" fmla="val 314"/>
                  <a:gd name="f58" fmla="val 316"/>
                  <a:gd name="f59" fmla="val 317"/>
                  <a:gd name="f60" fmla="val 318"/>
                  <a:gd name="f61" fmla="val 321"/>
                  <a:gd name="f62" fmla="val 325"/>
                  <a:gd name="f63" fmla="val 423"/>
                  <a:gd name="f64" fmla="val 326"/>
                  <a:gd name="f65" fmla="val 327"/>
                  <a:gd name="f66" fmla="val 335"/>
                  <a:gd name="f67" fmla="val 338"/>
                  <a:gd name="f68" fmla="val 420"/>
                  <a:gd name="f69" fmla="val 339"/>
                  <a:gd name="f70" fmla="val 340"/>
                  <a:gd name="f71" fmla="val 422"/>
                  <a:gd name="f72" fmla="val 343"/>
                  <a:gd name="f73" fmla="val 344"/>
                  <a:gd name="f74" fmla="val 352"/>
                  <a:gd name="f75" fmla="val 354"/>
                  <a:gd name="f76" fmla="val 430"/>
                  <a:gd name="f77" fmla="val 355"/>
                  <a:gd name="f78" fmla="val 431"/>
                  <a:gd name="f79" fmla="val 359"/>
                  <a:gd name="f80" fmla="val 361"/>
                  <a:gd name="f81" fmla="val 435"/>
                  <a:gd name="f82" fmla="val 371"/>
                  <a:gd name="f83" fmla="val 438"/>
                  <a:gd name="f84" fmla="val 375"/>
                  <a:gd name="f85" fmla="val 389"/>
                  <a:gd name="f86" fmla="val 443"/>
                  <a:gd name="f87" fmla="val 398"/>
                  <a:gd name="f88" fmla="val 400"/>
                  <a:gd name="f89" fmla="val 437"/>
                  <a:gd name="f90" fmla="val 401"/>
                  <a:gd name="f91" fmla="val 402"/>
                  <a:gd name="f92" fmla="val 404"/>
                  <a:gd name="f93" fmla="val 427"/>
                  <a:gd name="f94" fmla="val 405"/>
                  <a:gd name="f95" fmla="val 407"/>
                  <a:gd name="f96" fmla="val 416"/>
                  <a:gd name="f97" fmla="val 411"/>
                  <a:gd name="f98" fmla="val 410"/>
                  <a:gd name="f99" fmla="val 426"/>
                  <a:gd name="f100" fmla="val 409"/>
                  <a:gd name="f101" fmla="val 408"/>
                  <a:gd name="f102" fmla="val 432"/>
                  <a:gd name="f103" fmla="val 433"/>
                  <a:gd name="f104" fmla="val 406"/>
                  <a:gd name="f105" fmla="val 444"/>
                  <a:gd name="f106" fmla="val 386"/>
                  <a:gd name="f107" fmla="val 382"/>
                  <a:gd name="f108" fmla="val 374"/>
                  <a:gd name="f109" fmla="val 415"/>
                  <a:gd name="f110" fmla="val 367"/>
                  <a:gd name="f111" fmla="val 370"/>
                  <a:gd name="f112" fmla="val 365"/>
                  <a:gd name="f113" fmla="val 349"/>
                  <a:gd name="f114" fmla="val 346"/>
                  <a:gd name="f115" fmla="val 412"/>
                  <a:gd name="f116" fmla="val 336"/>
                  <a:gd name="f117" fmla="val 334"/>
                  <a:gd name="f118" fmla="val 330"/>
                  <a:gd name="f119" fmla="val 324"/>
                  <a:gd name="f120" fmla="val 315"/>
                  <a:gd name="f121" fmla="val 310"/>
                  <a:gd name="f122" fmla="val 306"/>
                  <a:gd name="f123" fmla="val 304"/>
                  <a:gd name="f124" fmla="val 302"/>
                  <a:gd name="f125" fmla="val 297"/>
                  <a:gd name="f126" fmla="val 292"/>
                  <a:gd name="f127" fmla="val 291"/>
                  <a:gd name="f128" fmla="val 289"/>
                  <a:gd name="f129" fmla="val 281"/>
                  <a:gd name="f130" fmla="val 279"/>
                  <a:gd name="f131" fmla="val 278"/>
                  <a:gd name="f132" fmla="val 273"/>
                  <a:gd name="f133" fmla="val 272"/>
                  <a:gd name="f134" fmla="val 267"/>
                  <a:gd name="f135" fmla="val 266"/>
                  <a:gd name="f136" fmla="val 264"/>
                  <a:gd name="f137" fmla="val 263"/>
                  <a:gd name="f138" fmla="val 262"/>
                  <a:gd name="f139" fmla="val 395"/>
                  <a:gd name="f140" fmla="val 394"/>
                  <a:gd name="f141" fmla="val 393"/>
                  <a:gd name="f142" fmla="val 396"/>
                  <a:gd name="f143" fmla="val 392"/>
                  <a:gd name="f144" fmla="val 277"/>
                  <a:gd name="f145" fmla="val 387"/>
                  <a:gd name="f146" fmla="val 385"/>
                  <a:gd name="f147" fmla="val 384"/>
                  <a:gd name="f148" fmla="val 383"/>
                  <a:gd name="f149" fmla="val 390"/>
                  <a:gd name="f150" fmla="val 388"/>
                  <a:gd name="f151" fmla="val 260"/>
                  <a:gd name="f152" fmla="val 255"/>
                  <a:gd name="f153" fmla="val 254"/>
                  <a:gd name="f154" fmla="val 250"/>
                  <a:gd name="f155" fmla="val 248"/>
                  <a:gd name="f156" fmla="val 247"/>
                  <a:gd name="f157" fmla="val 246"/>
                  <a:gd name="f158" fmla="val 245"/>
                  <a:gd name="f159" fmla="val 244"/>
                  <a:gd name="f160" fmla="val 243"/>
                  <a:gd name="f161" fmla="val 242"/>
                  <a:gd name="f162" fmla="val 241"/>
                  <a:gd name="f163" fmla="val 240"/>
                  <a:gd name="f164" fmla="val 403"/>
                  <a:gd name="f165" fmla="val 238"/>
                  <a:gd name="f166" fmla="val 237"/>
                  <a:gd name="f167" fmla="val 236"/>
                  <a:gd name="f168" fmla="val 235"/>
                  <a:gd name="f169" fmla="val 234"/>
                  <a:gd name="f170" fmla="val 233"/>
                  <a:gd name="f171" fmla="val 232"/>
                  <a:gd name="f172" fmla="val 230"/>
                  <a:gd name="f173" fmla="val 229"/>
                  <a:gd name="f174" fmla="val 227"/>
                  <a:gd name="f175" fmla="val 226"/>
                  <a:gd name="f176" fmla="val 225"/>
                  <a:gd name="f177" fmla="val 224"/>
                  <a:gd name="f178" fmla="val 222"/>
                  <a:gd name="f179" fmla="val 221"/>
                  <a:gd name="f180" fmla="val 219"/>
                  <a:gd name="f181" fmla="val 218"/>
                  <a:gd name="f182" fmla="val 217"/>
                  <a:gd name="f183" fmla="val 216"/>
                  <a:gd name="f184" fmla="val 215"/>
                  <a:gd name="f185" fmla="val 214"/>
                  <a:gd name="f186" fmla="val 212"/>
                  <a:gd name="f187" fmla="val 211"/>
                  <a:gd name="f188" fmla="val 210"/>
                  <a:gd name="f189" fmla="val 208"/>
                  <a:gd name="f190" fmla="val 207"/>
                  <a:gd name="f191" fmla="val 206"/>
                  <a:gd name="f192" fmla="val 204"/>
                  <a:gd name="f193" fmla="val 205"/>
                  <a:gd name="f194" fmla="val 209"/>
                  <a:gd name="f195" fmla="val 440"/>
                  <a:gd name="f196" fmla="val 203"/>
                  <a:gd name="f197" fmla="val 202"/>
                  <a:gd name="f198" fmla="val 200"/>
                  <a:gd name="f199" fmla="val 445"/>
                  <a:gd name="f200" fmla="val 199"/>
                  <a:gd name="f201" fmla="val 197"/>
                  <a:gd name="f202" fmla="val 193"/>
                  <a:gd name="f203" fmla="val 189"/>
                  <a:gd name="f204" fmla="val 182"/>
                  <a:gd name="f205" fmla="val 179"/>
                  <a:gd name="f206" fmla="val 173"/>
                  <a:gd name="f207" fmla="val 172"/>
                  <a:gd name="f208" fmla="val 169"/>
                  <a:gd name="f209" fmla="val 165"/>
                  <a:gd name="f210" fmla="val 451"/>
                  <a:gd name="f211" fmla="val 160"/>
                  <a:gd name="f212" fmla="val 150"/>
                  <a:gd name="f213" fmla="val 147"/>
                  <a:gd name="f214" fmla="val 145"/>
                  <a:gd name="f215" fmla="val 456"/>
                  <a:gd name="f216" fmla="val 142"/>
                  <a:gd name="f217" fmla="val 463"/>
                  <a:gd name="f218" fmla="val 133"/>
                  <a:gd name="f219" fmla="val 470"/>
                  <a:gd name="f220" fmla="val 125"/>
                  <a:gd name="f221" fmla="val 458"/>
                  <a:gd name="f222" fmla="val 122"/>
                  <a:gd name="f223" fmla="val 121"/>
                  <a:gd name="f224" fmla="val 118"/>
                  <a:gd name="f225" fmla="val 113"/>
                  <a:gd name="f226" fmla="val 115"/>
                  <a:gd name="f227" fmla="val 117"/>
                  <a:gd name="f228" fmla="val 116"/>
                  <a:gd name="f229" fmla="val 111"/>
                  <a:gd name="f230" fmla="val 114"/>
                  <a:gd name="f231" fmla="val 106"/>
                  <a:gd name="f232" fmla="val 102"/>
                  <a:gd name="f233" fmla="val 97"/>
                  <a:gd name="f234" fmla="val 98"/>
                  <a:gd name="f235" fmla="val 95"/>
                  <a:gd name="f236" fmla="val 94"/>
                  <a:gd name="f237" fmla="val 399"/>
                  <a:gd name="f238" fmla="val 397"/>
                  <a:gd name="f239" fmla="val 96"/>
                  <a:gd name="f240" fmla="val 391"/>
                  <a:gd name="f241" fmla="val 93"/>
                  <a:gd name="f242" fmla="val 92"/>
                  <a:gd name="f243" fmla="val 91"/>
                  <a:gd name="f244" fmla="val 90"/>
                  <a:gd name="f245" fmla="val 381"/>
                  <a:gd name="f246" fmla="val 379"/>
                  <a:gd name="f247" fmla="val 376"/>
                  <a:gd name="f248" fmla="val 88"/>
                  <a:gd name="f249" fmla="val 373"/>
                  <a:gd name="f250" fmla="val 87"/>
                  <a:gd name="f251" fmla="val 372"/>
                  <a:gd name="f252" fmla="val 369"/>
                  <a:gd name="f253" fmla="val 86"/>
                  <a:gd name="f254" fmla="val 84"/>
                  <a:gd name="f255" fmla="val 82"/>
                  <a:gd name="f256" fmla="val 368"/>
                  <a:gd name="f257" fmla="val 80"/>
                  <a:gd name="f258" fmla="val 79"/>
                  <a:gd name="f259" fmla="val 364"/>
                  <a:gd name="f260" fmla="val 78"/>
                  <a:gd name="f261" fmla="val 363"/>
                  <a:gd name="f262" fmla="val 77"/>
                  <a:gd name="f263" fmla="val 362"/>
                  <a:gd name="f264" fmla="val 358"/>
                  <a:gd name="f265" fmla="val 75"/>
                  <a:gd name="f266" fmla="val 357"/>
                  <a:gd name="f267" fmla="val 353"/>
                  <a:gd name="f268" fmla="val 72"/>
                  <a:gd name="f269" fmla="val 71"/>
                  <a:gd name="f270" fmla="val 68"/>
                  <a:gd name="f271" fmla="val 67"/>
                  <a:gd name="f272" fmla="val 66"/>
                  <a:gd name="f273" fmla="val 64"/>
                  <a:gd name="f274" fmla="val 62"/>
                  <a:gd name="f275" fmla="val 63"/>
                  <a:gd name="f276" fmla="val 61"/>
                  <a:gd name="f277" fmla="val 356"/>
                  <a:gd name="f278" fmla="val 58"/>
                  <a:gd name="f279" fmla="val 57"/>
                  <a:gd name="f280" fmla="val 56"/>
                  <a:gd name="f281" fmla="val 55"/>
                  <a:gd name="f282" fmla="val 351"/>
                  <a:gd name="f283" fmla="val 350"/>
                  <a:gd name="f284" fmla="val 65"/>
                  <a:gd name="f285" fmla="val 347"/>
                  <a:gd name="f286" fmla="val 345"/>
                  <a:gd name="f287" fmla="val 342"/>
                  <a:gd name="f288" fmla="val 337"/>
                  <a:gd name="f289" fmla="val 331"/>
                  <a:gd name="f290" fmla="val 60"/>
                  <a:gd name="f291" fmla="val 332"/>
                  <a:gd name="f292" fmla="val 333"/>
                  <a:gd name="f293" fmla="val 59"/>
                  <a:gd name="f294" fmla="val 54"/>
                  <a:gd name="f295" fmla="val 52"/>
                  <a:gd name="f296" fmla="val 51"/>
                  <a:gd name="f297" fmla="val 49"/>
                  <a:gd name="f298" fmla="val 50"/>
                  <a:gd name="f299" fmla="val 48"/>
                  <a:gd name="f300" fmla="val 47"/>
                  <a:gd name="f301" fmla="val 329"/>
                  <a:gd name="f302" fmla="val 45"/>
                  <a:gd name="f303" fmla="val 44"/>
                  <a:gd name="f304" fmla="val 322"/>
                  <a:gd name="f305" fmla="val 319"/>
                  <a:gd name="f306" fmla="val 46"/>
                  <a:gd name="f307" fmla="val 43"/>
                  <a:gd name="f308" fmla="val 40"/>
                  <a:gd name="f309" fmla="val 38"/>
                  <a:gd name="f310" fmla="val 37"/>
                  <a:gd name="f311" fmla="val 313"/>
                  <a:gd name="f312" fmla="val 35"/>
                  <a:gd name="f313" fmla="val 34"/>
                  <a:gd name="f314" fmla="val 308"/>
                  <a:gd name="f315" fmla="val 307"/>
                  <a:gd name="f316" fmla="val 305"/>
                  <a:gd name="f317" fmla="val 32"/>
                  <a:gd name="f318" fmla="val 31"/>
                  <a:gd name="f319" fmla="val 30"/>
                  <a:gd name="f320" fmla="val 29"/>
                  <a:gd name="f321" fmla="val 28"/>
                  <a:gd name="f322" fmla="val 301"/>
                  <a:gd name="f323" fmla="val 26"/>
                  <a:gd name="f324" fmla="val 25"/>
                  <a:gd name="f325" fmla="val 23"/>
                  <a:gd name="f326" fmla="val 22"/>
                  <a:gd name="f327" fmla="val 299"/>
                  <a:gd name="f328" fmla="val 20"/>
                  <a:gd name="f329" fmla="val 298"/>
                  <a:gd name="f330" fmla="val 18"/>
                  <a:gd name="f331" fmla="val 295"/>
                  <a:gd name="f332" fmla="val 294"/>
                  <a:gd name="f333" fmla="val 19"/>
                  <a:gd name="f334" fmla="val 288"/>
                  <a:gd name="f335" fmla="val 21"/>
                  <a:gd name="f336" fmla="val 16"/>
                  <a:gd name="f337" fmla="val 283"/>
                  <a:gd name="f338" fmla="val 15"/>
                  <a:gd name="f339" fmla="val 12"/>
                  <a:gd name="f340" fmla="val 10"/>
                  <a:gd name="f341" fmla="val 7"/>
                  <a:gd name="f342" fmla="val 6"/>
                  <a:gd name="f343" fmla="val 5"/>
                  <a:gd name="f344" fmla="val 2"/>
                  <a:gd name="f345" fmla="val 1"/>
                  <a:gd name="f346" fmla="val 4"/>
                  <a:gd name="f347" fmla="val 249"/>
                  <a:gd name="f348" fmla="val 53"/>
                  <a:gd name="f349" fmla="val 196"/>
                  <a:gd name="f350" fmla="val 187"/>
                  <a:gd name="f351" fmla="val 185"/>
                  <a:gd name="f352" fmla="val 184"/>
                  <a:gd name="f353" fmla="val 177"/>
                  <a:gd name="f354" fmla="val 174"/>
                  <a:gd name="f355" fmla="val 89"/>
                  <a:gd name="f356" fmla="val 163"/>
                  <a:gd name="f357" fmla="val 156"/>
                  <a:gd name="f358" fmla="val 153"/>
                  <a:gd name="f359" fmla="val 81"/>
                  <a:gd name="f360" fmla="val 76"/>
                  <a:gd name="f361" fmla="val 140"/>
                  <a:gd name="f362" fmla="val 137"/>
                  <a:gd name="f363" fmla="val 74"/>
                  <a:gd name="f364" fmla="val 69"/>
                  <a:gd name="f365" fmla="val 130"/>
                  <a:gd name="f366" fmla="val 123"/>
                  <a:gd name="f367" fmla="val 112"/>
                  <a:gd name="f368" fmla="val 110"/>
                  <a:gd name="f369" fmla="val 119"/>
                  <a:gd name="f370" fmla="val 120"/>
                  <a:gd name="f371" fmla="val 99"/>
                  <a:gd name="f372" fmla="val 107"/>
                  <a:gd name="f373" fmla="val 109"/>
                  <a:gd name="f374" fmla="val 73"/>
                  <a:gd name="f375" fmla="val 104"/>
                  <a:gd name="f376" fmla="val 101"/>
                  <a:gd name="f377" fmla="val 24"/>
                  <a:gd name="f378" fmla="val 100"/>
                  <a:gd name="f379" fmla="val 105"/>
                  <a:gd name="f380" fmla="val 14"/>
                  <a:gd name="f381" fmla="val 124"/>
                  <a:gd name="f382" fmla="val 127"/>
                  <a:gd name="f383" fmla="val 128"/>
                  <a:gd name="f384" fmla="val 129"/>
                  <a:gd name="f385" fmla="val 131"/>
                  <a:gd name="f386" fmla="val 132"/>
                  <a:gd name="f387" fmla="val 135"/>
                  <a:gd name="f388" fmla="val 9"/>
                  <a:gd name="f389" fmla="val 13"/>
                  <a:gd name="f390" fmla="val 143"/>
                  <a:gd name="f391" fmla="val 141"/>
                  <a:gd name="f392" fmla="val 146"/>
                  <a:gd name="f393" fmla="val 151"/>
                  <a:gd name="f394" fmla="val 152"/>
                  <a:gd name="f395" fmla="val 41"/>
                  <a:gd name="f396" fmla="val 154"/>
                  <a:gd name="f397" fmla="val 155"/>
                  <a:gd name="f398" fmla="val 161"/>
                  <a:gd name="f399" fmla="val 166"/>
                  <a:gd name="f400" fmla="val 167"/>
                  <a:gd name="f401" fmla="val 70"/>
                  <a:gd name="f402" fmla="val 170"/>
                  <a:gd name="f403" fmla="val 183"/>
                  <a:gd name="f404" fmla="val 83"/>
                  <a:gd name="f405" fmla="val 192"/>
                  <a:gd name="f406" fmla="val 201"/>
                  <a:gd name="f407" fmla="val 198"/>
                  <a:gd name="f408" fmla="val 228"/>
                  <a:gd name="f409" fmla="val 251"/>
                  <a:gd name="f410" fmla="val 108"/>
                  <a:gd name="f411" fmla="val 103"/>
                  <a:gd name="f412" fmla="val 256"/>
                  <a:gd name="f413" fmla="val 296"/>
                  <a:gd name="f414" fmla="val 323"/>
                  <a:gd name="f415" fmla="val 341"/>
                  <a:gd name="f416" fmla="val 134"/>
                  <a:gd name="f417" fmla="val 149"/>
                  <a:gd name="f418" fmla="val 159"/>
                  <a:gd name="f419" fmla="val 164"/>
                  <a:gd name="f420" fmla="val 449"/>
                  <a:gd name="f421" fmla="val 190"/>
                  <a:gd name="f422" fmla="val 191"/>
                  <a:gd name="f423" fmla="val 454"/>
                  <a:gd name="f424" fmla="val 194"/>
                  <a:gd name="f425" fmla="val 195"/>
                  <a:gd name="f426" fmla="val 450"/>
                  <a:gd name="f427" fmla="val 457"/>
                  <a:gd name="f428" fmla="val 465"/>
                  <a:gd name="f429" fmla="val 213"/>
                  <a:gd name="f430" fmla="val 466"/>
                  <a:gd name="f431" fmla="val 467"/>
                  <a:gd name="f432" fmla="val 474"/>
                  <a:gd name="f433" fmla="val 252"/>
                  <a:gd name="f434" fmla="val 493"/>
                  <a:gd name="f435" fmla="val 491"/>
                  <a:gd name="f436" fmla="val 524"/>
                  <a:gd name="f437" fmla="val 489"/>
                  <a:gd name="f438" fmla="val 527"/>
                  <a:gd name="f439" fmla="val 494"/>
                  <a:gd name="f440" fmla="val 529"/>
                  <a:gd name="f441" fmla="val 497"/>
                  <a:gd name="f442" fmla="val 533"/>
                  <a:gd name="f443" fmla="val 499"/>
                  <a:gd name="f444" fmla="val 536"/>
                  <a:gd name="f445" fmla="val 501"/>
                  <a:gd name="f446" fmla="val 503"/>
                  <a:gd name="f447" fmla="val 506"/>
                  <a:gd name="f448" fmla="val 508"/>
                  <a:gd name="f449" fmla="val 535"/>
                  <a:gd name="f450" fmla="val 531"/>
                  <a:gd name="f451" fmla="val 509"/>
                  <a:gd name="f452" fmla="val 528"/>
                  <a:gd name="f453" fmla="val 505"/>
                  <a:gd name="f454" fmla="val 511"/>
                  <a:gd name="f455" fmla="val 523"/>
                  <a:gd name="f456" fmla="val 517"/>
                  <a:gd name="f457" fmla="val 513"/>
                  <a:gd name="f458" fmla="val 516"/>
                  <a:gd name="f459" fmla="val 512"/>
                  <a:gd name="f460" fmla="val 519"/>
                  <a:gd name="f461" fmla="val 496"/>
                  <a:gd name="f462" fmla="val 490"/>
                  <a:gd name="f463" fmla="val 485"/>
                  <a:gd name="f464" fmla="val 473"/>
                  <a:gd name="f465" fmla="val 518"/>
                  <a:gd name="f466" fmla="val 515"/>
                  <a:gd name="f467" fmla="val 504"/>
                  <a:gd name="f468" fmla="val 464"/>
                  <a:gd name="f469" fmla="val 502"/>
                  <a:gd name="f470" fmla="val 469"/>
                  <a:gd name="f471" fmla="val 478"/>
                  <a:gd name="f472" fmla="val 482"/>
                  <a:gd name="f473" fmla="val 481"/>
                  <a:gd name="f474" fmla="val 483"/>
                  <a:gd name="f475" fmla="val 484"/>
                  <a:gd name="f476" fmla="val 486"/>
                  <a:gd name="f477" fmla="val 488"/>
                  <a:gd name="f478" fmla="val 498"/>
                  <a:gd name="f479" fmla="val 510"/>
                  <a:gd name="f480" fmla="+- 0 0 -90"/>
                  <a:gd name="f481" fmla="*/ f3 1 520"/>
                  <a:gd name="f482" fmla="*/ f4 1 538"/>
                  <a:gd name="f483" fmla="val f5"/>
                  <a:gd name="f484" fmla="val f6"/>
                  <a:gd name="f485" fmla="val f7"/>
                  <a:gd name="f486" fmla="*/ f480 f0 1"/>
                  <a:gd name="f487" fmla="+- f485 0 f483"/>
                  <a:gd name="f488" fmla="+- f484 0 f483"/>
                  <a:gd name="f489" fmla="*/ f486 1 f2"/>
                  <a:gd name="f490" fmla="*/ f488 1 520"/>
                  <a:gd name="f491" fmla="*/ f487 1 538"/>
                  <a:gd name="f492" fmla="*/ 269 f488 1"/>
                  <a:gd name="f493" fmla="*/ 424 f487 1"/>
                  <a:gd name="f494" fmla="*/ 326 f488 1"/>
                  <a:gd name="f495" fmla="*/ 423 f487 1"/>
                  <a:gd name="f496" fmla="*/ 401 f488 1"/>
                  <a:gd name="f497" fmla="*/ 437 f487 1"/>
                  <a:gd name="f498" fmla="*/ 432 f488 1"/>
                  <a:gd name="f499" fmla="*/ 408 f487 1"/>
                  <a:gd name="f500" fmla="*/ 434 f488 1"/>
                  <a:gd name="f501" fmla="*/ 407 f487 1"/>
                  <a:gd name="f502" fmla="*/ 435 f488 1"/>
                  <a:gd name="f503" fmla="*/ 406 f487 1"/>
                  <a:gd name="f504" fmla="*/ 436 f488 1"/>
                  <a:gd name="f505" fmla="*/ 421 f488 1"/>
                  <a:gd name="f506" fmla="*/ 359 f487 1"/>
                  <a:gd name="f507" fmla="*/ 425 f488 1"/>
                  <a:gd name="f508" fmla="*/ 310 f487 1"/>
                  <a:gd name="f509" fmla="*/ 418 f488 1"/>
                  <a:gd name="f510" fmla="*/ 279 f487 1"/>
                  <a:gd name="f511" fmla="*/ 414 f488 1"/>
                  <a:gd name="f512" fmla="*/ 263 f487 1"/>
                  <a:gd name="f513" fmla="*/ 395 f488 1"/>
                  <a:gd name="f514" fmla="*/ 272 f487 1"/>
                  <a:gd name="f515" fmla="*/ 384 f488 1"/>
                  <a:gd name="f516" fmla="*/ 274 f487 1"/>
                  <a:gd name="f517" fmla="*/ 389 f488 1"/>
                  <a:gd name="f518" fmla="*/ 259 f487 1"/>
                  <a:gd name="f519" fmla="*/ 402 f488 1"/>
                  <a:gd name="f520" fmla="*/ 242 f487 1"/>
                  <a:gd name="f521" fmla="*/ 411 f488 1"/>
                  <a:gd name="f522" fmla="*/ 230 f487 1"/>
                  <a:gd name="f523" fmla="*/ 424 f488 1"/>
                  <a:gd name="f524" fmla="*/ 215 f487 1"/>
                  <a:gd name="f525" fmla="*/ 422 f488 1"/>
                  <a:gd name="f526" fmla="*/ 208 f487 1"/>
                  <a:gd name="f527" fmla="*/ 443 f488 1"/>
                  <a:gd name="f528" fmla="*/ 202 f487 1"/>
                  <a:gd name="f529" fmla="*/ 451 f488 1"/>
                  <a:gd name="f530" fmla="*/ 160 f487 1"/>
                  <a:gd name="f531" fmla="*/ 430 f488 1"/>
                  <a:gd name="f532" fmla="*/ 116 f487 1"/>
                  <a:gd name="f533" fmla="*/ 94 f487 1"/>
                  <a:gd name="f534" fmla="*/ 391 f488 1"/>
                  <a:gd name="f535" fmla="*/ 95 f487 1"/>
                  <a:gd name="f536" fmla="*/ 383 f488 1"/>
                  <a:gd name="f537" fmla="*/ 91 f487 1"/>
                  <a:gd name="f538" fmla="*/ 367 f488 1"/>
                  <a:gd name="f539" fmla="*/ 82 f487 1"/>
                  <a:gd name="f540" fmla="*/ 355 f488 1"/>
                  <a:gd name="f541" fmla="*/ 61 f487 1"/>
                  <a:gd name="f542" fmla="*/ 335 f488 1"/>
                  <a:gd name="f543" fmla="*/ 65 f487 1"/>
                  <a:gd name="f544" fmla="*/ 330 f488 1"/>
                  <a:gd name="f545" fmla="*/ 48 f487 1"/>
                  <a:gd name="f546" fmla="*/ 311 f488 1"/>
                  <a:gd name="f547" fmla="*/ 35 f487 1"/>
                  <a:gd name="f548" fmla="*/ 291 f488 1"/>
                  <a:gd name="f549" fmla="*/ 20 f487 1"/>
                  <a:gd name="f550" fmla="*/ 281 f488 1"/>
                  <a:gd name="f551" fmla="*/ 1 f487 1"/>
                  <a:gd name="f552" fmla="*/ 229 f488 1"/>
                  <a:gd name="f553" fmla="*/ 53 f487 1"/>
                  <a:gd name="f554" fmla="*/ 145 f488 1"/>
                  <a:gd name="f555" fmla="*/ 76 f487 1"/>
                  <a:gd name="f556" fmla="*/ 117 f488 1"/>
                  <a:gd name="f557" fmla="*/ 107 f488 1"/>
                  <a:gd name="f558" fmla="*/ 111 f487 1"/>
                  <a:gd name="f559" fmla="*/ 46 f488 1"/>
                  <a:gd name="f560" fmla="*/ 99 f487 1"/>
                  <a:gd name="f561" fmla="*/ 16 f488 1"/>
                  <a:gd name="f562" fmla="*/ 117 f487 1"/>
                  <a:gd name="f563" fmla="*/ 19 f488 1"/>
                  <a:gd name="f564" fmla="*/ 145 f487 1"/>
                  <a:gd name="f565" fmla="*/ 58 f488 1"/>
                  <a:gd name="f566" fmla="*/ 167 f487 1"/>
                  <a:gd name="f567" fmla="*/ 91 f488 1"/>
                  <a:gd name="f568" fmla="*/ 200 f487 1"/>
                  <a:gd name="f569" fmla="*/ 95 f488 1"/>
                  <a:gd name="f570" fmla="*/ 228 f487 1"/>
                  <a:gd name="f571" fmla="*/ 109 f488 1"/>
                  <a:gd name="f572" fmla="*/ 250 f487 1"/>
                  <a:gd name="f573" fmla="*/ 265 f487 1"/>
                  <a:gd name="f574" fmla="*/ 114 f488 1"/>
                  <a:gd name="f575" fmla="*/ 284 f487 1"/>
                  <a:gd name="f576" fmla="*/ 92 f488 1"/>
                  <a:gd name="f577" fmla="*/ 371 f487 1"/>
                  <a:gd name="f578" fmla="*/ 159 f488 1"/>
                  <a:gd name="f579" fmla="*/ 443 f487 1"/>
                  <a:gd name="f580" fmla="*/ 193 f488 1"/>
                  <a:gd name="f581" fmla="*/ 453 f487 1"/>
                  <a:gd name="f582" fmla="*/ 197 f488 1"/>
                  <a:gd name="f583" fmla="*/ 450 f487 1"/>
                  <a:gd name="f584" fmla="*/ 203 f488 1"/>
                  <a:gd name="f585" fmla="*/ 208 f488 1"/>
                  <a:gd name="f586" fmla="*/ 456 f487 1"/>
                  <a:gd name="f587" fmla="*/ 460 f487 1"/>
                  <a:gd name="f588" fmla="*/ 198 f488 1"/>
                  <a:gd name="f589" fmla="*/ 462 f487 1"/>
                  <a:gd name="f590" fmla="*/ 243 f488 1"/>
                  <a:gd name="f591" fmla="*/ 471 f487 1"/>
                  <a:gd name="f592" fmla="*/ 458 f487 1"/>
                  <a:gd name="f593" fmla="*/ 449 f488 1"/>
                  <a:gd name="f594" fmla="*/ 511 f488 1"/>
                  <a:gd name="f595" fmla="*/ 523 f487 1"/>
                  <a:gd name="f596" fmla="*/ 517 f488 1"/>
                  <a:gd name="f597" fmla="*/ 468 f487 1"/>
                  <a:gd name="f598" fmla="*/ 485 f488 1"/>
                  <a:gd name="f599" fmla="*/ 478 f487 1"/>
                  <a:gd name="f600" fmla="*/ 493 f488 1"/>
                  <a:gd name="f601" fmla="*/ 520 f487 1"/>
                  <a:gd name="f602" fmla="+- f489 0 f1"/>
                  <a:gd name="f603" fmla="*/ f492 1 520"/>
                  <a:gd name="f604" fmla="*/ f493 1 538"/>
                  <a:gd name="f605" fmla="*/ f494 1 520"/>
                  <a:gd name="f606" fmla="*/ f495 1 538"/>
                  <a:gd name="f607" fmla="*/ f496 1 520"/>
                  <a:gd name="f608" fmla="*/ f497 1 538"/>
                  <a:gd name="f609" fmla="*/ f498 1 520"/>
                  <a:gd name="f610" fmla="*/ f499 1 538"/>
                  <a:gd name="f611" fmla="*/ f500 1 520"/>
                  <a:gd name="f612" fmla="*/ f501 1 538"/>
                  <a:gd name="f613" fmla="*/ f502 1 520"/>
                  <a:gd name="f614" fmla="*/ f503 1 538"/>
                  <a:gd name="f615" fmla="*/ f504 1 520"/>
                  <a:gd name="f616" fmla="*/ f505 1 520"/>
                  <a:gd name="f617" fmla="*/ f506 1 538"/>
                  <a:gd name="f618" fmla="*/ f507 1 520"/>
                  <a:gd name="f619" fmla="*/ f508 1 538"/>
                  <a:gd name="f620" fmla="*/ f509 1 520"/>
                  <a:gd name="f621" fmla="*/ f510 1 538"/>
                  <a:gd name="f622" fmla="*/ f511 1 520"/>
                  <a:gd name="f623" fmla="*/ f512 1 538"/>
                  <a:gd name="f624" fmla="*/ f513 1 520"/>
                  <a:gd name="f625" fmla="*/ f514 1 538"/>
                  <a:gd name="f626" fmla="*/ f515 1 520"/>
                  <a:gd name="f627" fmla="*/ f516 1 538"/>
                  <a:gd name="f628" fmla="*/ f517 1 520"/>
                  <a:gd name="f629" fmla="*/ f518 1 538"/>
                  <a:gd name="f630" fmla="*/ f519 1 520"/>
                  <a:gd name="f631" fmla="*/ f520 1 538"/>
                  <a:gd name="f632" fmla="*/ f521 1 520"/>
                  <a:gd name="f633" fmla="*/ f522 1 538"/>
                  <a:gd name="f634" fmla="*/ f523 1 520"/>
                  <a:gd name="f635" fmla="*/ f524 1 538"/>
                  <a:gd name="f636" fmla="*/ f525 1 520"/>
                  <a:gd name="f637" fmla="*/ f526 1 538"/>
                  <a:gd name="f638" fmla="*/ f527 1 520"/>
                  <a:gd name="f639" fmla="*/ f528 1 538"/>
                  <a:gd name="f640" fmla="*/ f529 1 520"/>
                  <a:gd name="f641" fmla="*/ f530 1 538"/>
                  <a:gd name="f642" fmla="*/ f531 1 520"/>
                  <a:gd name="f643" fmla="*/ f532 1 538"/>
                  <a:gd name="f644" fmla="*/ f533 1 538"/>
                  <a:gd name="f645" fmla="*/ f534 1 520"/>
                  <a:gd name="f646" fmla="*/ f535 1 538"/>
                  <a:gd name="f647" fmla="*/ f536 1 520"/>
                  <a:gd name="f648" fmla="*/ f537 1 538"/>
                  <a:gd name="f649" fmla="*/ f538 1 520"/>
                  <a:gd name="f650" fmla="*/ f539 1 538"/>
                  <a:gd name="f651" fmla="*/ f540 1 520"/>
                  <a:gd name="f652" fmla="*/ f541 1 538"/>
                  <a:gd name="f653" fmla="*/ f542 1 520"/>
                  <a:gd name="f654" fmla="*/ f543 1 538"/>
                  <a:gd name="f655" fmla="*/ f544 1 520"/>
                  <a:gd name="f656" fmla="*/ f545 1 538"/>
                  <a:gd name="f657" fmla="*/ f546 1 520"/>
                  <a:gd name="f658" fmla="*/ f547 1 538"/>
                  <a:gd name="f659" fmla="*/ f548 1 520"/>
                  <a:gd name="f660" fmla="*/ f549 1 538"/>
                  <a:gd name="f661" fmla="*/ f550 1 520"/>
                  <a:gd name="f662" fmla="*/ f551 1 538"/>
                  <a:gd name="f663" fmla="*/ f552 1 520"/>
                  <a:gd name="f664" fmla="*/ f553 1 538"/>
                  <a:gd name="f665" fmla="*/ f554 1 520"/>
                  <a:gd name="f666" fmla="*/ f555 1 538"/>
                  <a:gd name="f667" fmla="*/ f556 1 520"/>
                  <a:gd name="f668" fmla="*/ f557 1 520"/>
                  <a:gd name="f669" fmla="*/ f558 1 538"/>
                  <a:gd name="f670" fmla="*/ f559 1 520"/>
                  <a:gd name="f671" fmla="*/ f560 1 538"/>
                  <a:gd name="f672" fmla="*/ f561 1 520"/>
                  <a:gd name="f673" fmla="*/ f562 1 538"/>
                  <a:gd name="f674" fmla="*/ f563 1 520"/>
                  <a:gd name="f675" fmla="*/ f564 1 538"/>
                  <a:gd name="f676" fmla="*/ f565 1 520"/>
                  <a:gd name="f677" fmla="*/ f566 1 538"/>
                  <a:gd name="f678" fmla="*/ f567 1 520"/>
                  <a:gd name="f679" fmla="*/ f568 1 538"/>
                  <a:gd name="f680" fmla="*/ f569 1 520"/>
                  <a:gd name="f681" fmla="*/ f570 1 538"/>
                  <a:gd name="f682" fmla="*/ f571 1 520"/>
                  <a:gd name="f683" fmla="*/ f572 1 538"/>
                  <a:gd name="f684" fmla="*/ f573 1 538"/>
                  <a:gd name="f685" fmla="*/ f574 1 520"/>
                  <a:gd name="f686" fmla="*/ f575 1 538"/>
                  <a:gd name="f687" fmla="*/ f576 1 520"/>
                  <a:gd name="f688" fmla="*/ f577 1 538"/>
                  <a:gd name="f689" fmla="*/ f578 1 520"/>
                  <a:gd name="f690" fmla="*/ f579 1 538"/>
                  <a:gd name="f691" fmla="*/ f580 1 520"/>
                  <a:gd name="f692" fmla="*/ f581 1 538"/>
                  <a:gd name="f693" fmla="*/ f582 1 520"/>
                  <a:gd name="f694" fmla="*/ f583 1 538"/>
                  <a:gd name="f695" fmla="*/ f584 1 520"/>
                  <a:gd name="f696" fmla="*/ f585 1 520"/>
                  <a:gd name="f697" fmla="*/ f586 1 538"/>
                  <a:gd name="f698" fmla="*/ f587 1 538"/>
                  <a:gd name="f699" fmla="*/ f588 1 520"/>
                  <a:gd name="f700" fmla="*/ f589 1 538"/>
                  <a:gd name="f701" fmla="*/ f590 1 520"/>
                  <a:gd name="f702" fmla="*/ f591 1 538"/>
                  <a:gd name="f703" fmla="*/ f592 1 538"/>
                  <a:gd name="f704" fmla="*/ f593 1 520"/>
                  <a:gd name="f705" fmla="*/ f594 1 520"/>
                  <a:gd name="f706" fmla="*/ f595 1 538"/>
                  <a:gd name="f707" fmla="*/ f596 1 520"/>
                  <a:gd name="f708" fmla="*/ f597 1 538"/>
                  <a:gd name="f709" fmla="*/ f598 1 520"/>
                  <a:gd name="f710" fmla="*/ f599 1 538"/>
                  <a:gd name="f711" fmla="*/ f600 1 520"/>
                  <a:gd name="f712" fmla="*/ f601 1 538"/>
                  <a:gd name="f713" fmla="*/ 0 1 f490"/>
                  <a:gd name="f714" fmla="*/ f484 1 f490"/>
                  <a:gd name="f715" fmla="*/ 0 1 f491"/>
                  <a:gd name="f716" fmla="*/ f485 1 f491"/>
                  <a:gd name="f717" fmla="*/ f603 1 f490"/>
                  <a:gd name="f718" fmla="*/ f604 1 f491"/>
                  <a:gd name="f719" fmla="*/ f605 1 f490"/>
                  <a:gd name="f720" fmla="*/ f606 1 f491"/>
                  <a:gd name="f721" fmla="*/ f607 1 f490"/>
                  <a:gd name="f722" fmla="*/ f608 1 f491"/>
                  <a:gd name="f723" fmla="*/ f609 1 f490"/>
                  <a:gd name="f724" fmla="*/ f610 1 f491"/>
                  <a:gd name="f725" fmla="*/ f611 1 f490"/>
                  <a:gd name="f726" fmla="*/ f612 1 f491"/>
                  <a:gd name="f727" fmla="*/ f613 1 f490"/>
                  <a:gd name="f728" fmla="*/ f614 1 f491"/>
                  <a:gd name="f729" fmla="*/ f615 1 f490"/>
                  <a:gd name="f730" fmla="*/ f616 1 f490"/>
                  <a:gd name="f731" fmla="*/ f617 1 f491"/>
                  <a:gd name="f732" fmla="*/ f618 1 f490"/>
                  <a:gd name="f733" fmla="*/ f619 1 f491"/>
                  <a:gd name="f734" fmla="*/ f620 1 f490"/>
                  <a:gd name="f735" fmla="*/ f621 1 f491"/>
                  <a:gd name="f736" fmla="*/ f622 1 f490"/>
                  <a:gd name="f737" fmla="*/ f623 1 f491"/>
                  <a:gd name="f738" fmla="*/ f624 1 f490"/>
                  <a:gd name="f739" fmla="*/ f625 1 f491"/>
                  <a:gd name="f740" fmla="*/ f626 1 f490"/>
                  <a:gd name="f741" fmla="*/ f627 1 f491"/>
                  <a:gd name="f742" fmla="*/ f628 1 f490"/>
                  <a:gd name="f743" fmla="*/ f629 1 f491"/>
                  <a:gd name="f744" fmla="*/ f630 1 f490"/>
                  <a:gd name="f745" fmla="*/ f631 1 f491"/>
                  <a:gd name="f746" fmla="*/ f632 1 f490"/>
                  <a:gd name="f747" fmla="*/ f633 1 f491"/>
                  <a:gd name="f748" fmla="*/ f634 1 f490"/>
                  <a:gd name="f749" fmla="*/ f635 1 f491"/>
                  <a:gd name="f750" fmla="*/ f636 1 f490"/>
                  <a:gd name="f751" fmla="*/ f637 1 f491"/>
                  <a:gd name="f752" fmla="*/ f638 1 f490"/>
                  <a:gd name="f753" fmla="*/ f639 1 f491"/>
                  <a:gd name="f754" fmla="*/ f640 1 f490"/>
                  <a:gd name="f755" fmla="*/ f641 1 f491"/>
                  <a:gd name="f756" fmla="*/ f642 1 f490"/>
                  <a:gd name="f757" fmla="*/ f643 1 f491"/>
                  <a:gd name="f758" fmla="*/ f644 1 f491"/>
                  <a:gd name="f759" fmla="*/ f645 1 f490"/>
                  <a:gd name="f760" fmla="*/ f646 1 f491"/>
                  <a:gd name="f761" fmla="*/ f647 1 f490"/>
                  <a:gd name="f762" fmla="*/ f648 1 f491"/>
                  <a:gd name="f763" fmla="*/ f649 1 f490"/>
                  <a:gd name="f764" fmla="*/ f650 1 f491"/>
                  <a:gd name="f765" fmla="*/ f651 1 f490"/>
                  <a:gd name="f766" fmla="*/ f652 1 f491"/>
                  <a:gd name="f767" fmla="*/ f653 1 f490"/>
                  <a:gd name="f768" fmla="*/ f654 1 f491"/>
                  <a:gd name="f769" fmla="*/ f655 1 f490"/>
                  <a:gd name="f770" fmla="*/ f656 1 f491"/>
                  <a:gd name="f771" fmla="*/ f657 1 f490"/>
                  <a:gd name="f772" fmla="*/ f658 1 f491"/>
                  <a:gd name="f773" fmla="*/ f659 1 f490"/>
                  <a:gd name="f774" fmla="*/ f660 1 f491"/>
                  <a:gd name="f775" fmla="*/ f661 1 f490"/>
                  <a:gd name="f776" fmla="*/ f662 1 f491"/>
                  <a:gd name="f777" fmla="*/ f663 1 f490"/>
                  <a:gd name="f778" fmla="*/ f664 1 f491"/>
                  <a:gd name="f779" fmla="*/ f665 1 f490"/>
                  <a:gd name="f780" fmla="*/ f666 1 f491"/>
                  <a:gd name="f781" fmla="*/ f667 1 f490"/>
                  <a:gd name="f782" fmla="*/ f668 1 f490"/>
                  <a:gd name="f783" fmla="*/ f669 1 f491"/>
                  <a:gd name="f784" fmla="*/ f670 1 f490"/>
                  <a:gd name="f785" fmla="*/ f671 1 f491"/>
                  <a:gd name="f786" fmla="*/ f672 1 f490"/>
                  <a:gd name="f787" fmla="*/ f673 1 f491"/>
                  <a:gd name="f788" fmla="*/ f674 1 f490"/>
                  <a:gd name="f789" fmla="*/ f675 1 f491"/>
                  <a:gd name="f790" fmla="*/ f676 1 f490"/>
                  <a:gd name="f791" fmla="*/ f677 1 f491"/>
                  <a:gd name="f792" fmla="*/ f678 1 f490"/>
                  <a:gd name="f793" fmla="*/ f679 1 f491"/>
                  <a:gd name="f794" fmla="*/ f680 1 f490"/>
                  <a:gd name="f795" fmla="*/ f681 1 f491"/>
                  <a:gd name="f796" fmla="*/ f682 1 f490"/>
                  <a:gd name="f797" fmla="*/ f683 1 f491"/>
                  <a:gd name="f798" fmla="*/ f684 1 f491"/>
                  <a:gd name="f799" fmla="*/ f685 1 f490"/>
                  <a:gd name="f800" fmla="*/ f686 1 f491"/>
                  <a:gd name="f801" fmla="*/ f687 1 f490"/>
                  <a:gd name="f802" fmla="*/ f688 1 f491"/>
                  <a:gd name="f803" fmla="*/ f689 1 f490"/>
                  <a:gd name="f804" fmla="*/ f690 1 f491"/>
                  <a:gd name="f805" fmla="*/ f691 1 f490"/>
                  <a:gd name="f806" fmla="*/ f692 1 f491"/>
                  <a:gd name="f807" fmla="*/ f693 1 f490"/>
                  <a:gd name="f808" fmla="*/ f694 1 f491"/>
                  <a:gd name="f809" fmla="*/ f695 1 f490"/>
                  <a:gd name="f810" fmla="*/ f696 1 f490"/>
                  <a:gd name="f811" fmla="*/ f697 1 f491"/>
                  <a:gd name="f812" fmla="*/ f698 1 f491"/>
                  <a:gd name="f813" fmla="*/ f699 1 f490"/>
                  <a:gd name="f814" fmla="*/ f700 1 f491"/>
                  <a:gd name="f815" fmla="*/ f701 1 f490"/>
                  <a:gd name="f816" fmla="*/ f702 1 f491"/>
                  <a:gd name="f817" fmla="*/ f703 1 f491"/>
                  <a:gd name="f818" fmla="*/ f704 1 f490"/>
                  <a:gd name="f819" fmla="*/ f705 1 f490"/>
                  <a:gd name="f820" fmla="*/ f706 1 f491"/>
                  <a:gd name="f821" fmla="*/ f707 1 f490"/>
                  <a:gd name="f822" fmla="*/ f708 1 f491"/>
                  <a:gd name="f823" fmla="*/ f709 1 f490"/>
                  <a:gd name="f824" fmla="*/ f710 1 f491"/>
                  <a:gd name="f825" fmla="*/ f711 1 f490"/>
                  <a:gd name="f826" fmla="*/ f712 1 f491"/>
                  <a:gd name="f827" fmla="*/ f713 f481 1"/>
                  <a:gd name="f828" fmla="*/ f714 f481 1"/>
                  <a:gd name="f829" fmla="*/ f716 f482 1"/>
                  <a:gd name="f830" fmla="*/ f715 f482 1"/>
                  <a:gd name="f831" fmla="*/ f717 f481 1"/>
                  <a:gd name="f832" fmla="*/ f718 f482 1"/>
                  <a:gd name="f833" fmla="*/ f719 f481 1"/>
                  <a:gd name="f834" fmla="*/ f720 f482 1"/>
                  <a:gd name="f835" fmla="*/ f721 f481 1"/>
                  <a:gd name="f836" fmla="*/ f722 f482 1"/>
                  <a:gd name="f837" fmla="*/ f723 f481 1"/>
                  <a:gd name="f838" fmla="*/ f724 f482 1"/>
                  <a:gd name="f839" fmla="*/ f725 f481 1"/>
                  <a:gd name="f840" fmla="*/ f726 f482 1"/>
                  <a:gd name="f841" fmla="*/ f727 f481 1"/>
                  <a:gd name="f842" fmla="*/ f728 f482 1"/>
                  <a:gd name="f843" fmla="*/ f729 f481 1"/>
                  <a:gd name="f844" fmla="*/ f730 f481 1"/>
                  <a:gd name="f845" fmla="*/ f731 f482 1"/>
                  <a:gd name="f846" fmla="*/ f732 f481 1"/>
                  <a:gd name="f847" fmla="*/ f733 f482 1"/>
                  <a:gd name="f848" fmla="*/ f734 f481 1"/>
                  <a:gd name="f849" fmla="*/ f735 f482 1"/>
                  <a:gd name="f850" fmla="*/ f736 f481 1"/>
                  <a:gd name="f851" fmla="*/ f737 f482 1"/>
                  <a:gd name="f852" fmla="*/ f738 f481 1"/>
                  <a:gd name="f853" fmla="*/ f739 f482 1"/>
                  <a:gd name="f854" fmla="*/ f740 f481 1"/>
                  <a:gd name="f855" fmla="*/ f741 f482 1"/>
                  <a:gd name="f856" fmla="*/ f742 f481 1"/>
                  <a:gd name="f857" fmla="*/ f743 f482 1"/>
                  <a:gd name="f858" fmla="*/ f744 f481 1"/>
                  <a:gd name="f859" fmla="*/ f745 f482 1"/>
                  <a:gd name="f860" fmla="*/ f746 f481 1"/>
                  <a:gd name="f861" fmla="*/ f747 f482 1"/>
                  <a:gd name="f862" fmla="*/ f748 f481 1"/>
                  <a:gd name="f863" fmla="*/ f749 f482 1"/>
                  <a:gd name="f864" fmla="*/ f750 f481 1"/>
                  <a:gd name="f865" fmla="*/ f751 f482 1"/>
                  <a:gd name="f866" fmla="*/ f752 f481 1"/>
                  <a:gd name="f867" fmla="*/ f753 f482 1"/>
                  <a:gd name="f868" fmla="*/ f754 f481 1"/>
                  <a:gd name="f869" fmla="*/ f755 f482 1"/>
                  <a:gd name="f870" fmla="*/ f756 f481 1"/>
                  <a:gd name="f871" fmla="*/ f757 f482 1"/>
                  <a:gd name="f872" fmla="*/ f758 f482 1"/>
                  <a:gd name="f873" fmla="*/ f759 f481 1"/>
                  <a:gd name="f874" fmla="*/ f760 f482 1"/>
                  <a:gd name="f875" fmla="*/ f761 f481 1"/>
                  <a:gd name="f876" fmla="*/ f762 f482 1"/>
                  <a:gd name="f877" fmla="*/ f763 f481 1"/>
                  <a:gd name="f878" fmla="*/ f764 f482 1"/>
                  <a:gd name="f879" fmla="*/ f765 f481 1"/>
                  <a:gd name="f880" fmla="*/ f766 f482 1"/>
                  <a:gd name="f881" fmla="*/ f767 f481 1"/>
                  <a:gd name="f882" fmla="*/ f768 f482 1"/>
                  <a:gd name="f883" fmla="*/ f769 f481 1"/>
                  <a:gd name="f884" fmla="*/ f770 f482 1"/>
                  <a:gd name="f885" fmla="*/ f771 f481 1"/>
                  <a:gd name="f886" fmla="*/ f772 f482 1"/>
                  <a:gd name="f887" fmla="*/ f773 f481 1"/>
                  <a:gd name="f888" fmla="*/ f774 f482 1"/>
                  <a:gd name="f889" fmla="*/ f775 f481 1"/>
                  <a:gd name="f890" fmla="*/ f776 f482 1"/>
                  <a:gd name="f891" fmla="*/ f777 f481 1"/>
                  <a:gd name="f892" fmla="*/ f778 f482 1"/>
                  <a:gd name="f893" fmla="*/ f779 f481 1"/>
                  <a:gd name="f894" fmla="*/ f780 f482 1"/>
                  <a:gd name="f895" fmla="*/ f781 f481 1"/>
                  <a:gd name="f896" fmla="*/ f782 f481 1"/>
                  <a:gd name="f897" fmla="*/ f783 f482 1"/>
                  <a:gd name="f898" fmla="*/ f784 f481 1"/>
                  <a:gd name="f899" fmla="*/ f785 f482 1"/>
                  <a:gd name="f900" fmla="*/ f786 f481 1"/>
                  <a:gd name="f901" fmla="*/ f787 f482 1"/>
                  <a:gd name="f902" fmla="*/ f788 f481 1"/>
                  <a:gd name="f903" fmla="*/ f789 f482 1"/>
                  <a:gd name="f904" fmla="*/ f790 f481 1"/>
                  <a:gd name="f905" fmla="*/ f791 f482 1"/>
                  <a:gd name="f906" fmla="*/ f792 f481 1"/>
                  <a:gd name="f907" fmla="*/ f793 f482 1"/>
                  <a:gd name="f908" fmla="*/ f794 f481 1"/>
                  <a:gd name="f909" fmla="*/ f795 f482 1"/>
                  <a:gd name="f910" fmla="*/ f796 f481 1"/>
                  <a:gd name="f911" fmla="*/ f797 f482 1"/>
                  <a:gd name="f912" fmla="*/ f798 f482 1"/>
                  <a:gd name="f913" fmla="*/ f799 f481 1"/>
                  <a:gd name="f914" fmla="*/ f800 f482 1"/>
                  <a:gd name="f915" fmla="*/ f801 f481 1"/>
                  <a:gd name="f916" fmla="*/ f802 f482 1"/>
                  <a:gd name="f917" fmla="*/ f803 f481 1"/>
                  <a:gd name="f918" fmla="*/ f804 f482 1"/>
                  <a:gd name="f919" fmla="*/ f805 f481 1"/>
                  <a:gd name="f920" fmla="*/ f806 f482 1"/>
                  <a:gd name="f921" fmla="*/ f807 f481 1"/>
                  <a:gd name="f922" fmla="*/ f808 f482 1"/>
                  <a:gd name="f923" fmla="*/ f809 f481 1"/>
                  <a:gd name="f924" fmla="*/ f810 f481 1"/>
                  <a:gd name="f925" fmla="*/ f811 f482 1"/>
                  <a:gd name="f926" fmla="*/ f812 f482 1"/>
                  <a:gd name="f927" fmla="*/ f813 f481 1"/>
                  <a:gd name="f928" fmla="*/ f814 f482 1"/>
                  <a:gd name="f929" fmla="*/ f815 f481 1"/>
                  <a:gd name="f930" fmla="*/ f816 f482 1"/>
                  <a:gd name="f931" fmla="*/ f817 f482 1"/>
                  <a:gd name="f932" fmla="*/ f818 f481 1"/>
                  <a:gd name="f933" fmla="*/ f819 f481 1"/>
                  <a:gd name="f934" fmla="*/ f820 f482 1"/>
                  <a:gd name="f935" fmla="*/ f821 f481 1"/>
                  <a:gd name="f936" fmla="*/ f822 f482 1"/>
                  <a:gd name="f937" fmla="*/ f823 f481 1"/>
                  <a:gd name="f938" fmla="*/ f824 f482 1"/>
                  <a:gd name="f939" fmla="*/ f825 f481 1"/>
                  <a:gd name="f940" fmla="*/ f826 f482 1"/>
                </a:gdLst>
                <a:ahLst/>
                <a:cxnLst>
                  <a:cxn ang="3cd4">
                    <a:pos x="hc" y="t"/>
                  </a:cxn>
                  <a:cxn ang="0">
                    <a:pos x="r" y="vc"/>
                  </a:cxn>
                  <a:cxn ang="cd4">
                    <a:pos x="hc" y="b"/>
                  </a:cxn>
                  <a:cxn ang="cd2">
                    <a:pos x="l" y="vc"/>
                  </a:cxn>
                  <a:cxn ang="f602">
                    <a:pos x="f831" y="f832"/>
                  </a:cxn>
                  <a:cxn ang="f602">
                    <a:pos x="f833" y="f834"/>
                  </a:cxn>
                  <a:cxn ang="f602">
                    <a:pos x="f835" y="f836"/>
                  </a:cxn>
                  <a:cxn ang="f602">
                    <a:pos x="f837" y="f838"/>
                  </a:cxn>
                  <a:cxn ang="f602">
                    <a:pos x="f839" y="f840"/>
                  </a:cxn>
                  <a:cxn ang="f602">
                    <a:pos x="f841" y="f842"/>
                  </a:cxn>
                  <a:cxn ang="f602">
                    <a:pos x="f843" y="f842"/>
                  </a:cxn>
                  <a:cxn ang="f602">
                    <a:pos x="f844" y="f845"/>
                  </a:cxn>
                  <a:cxn ang="f602">
                    <a:pos x="f846" y="f847"/>
                  </a:cxn>
                  <a:cxn ang="f602">
                    <a:pos x="f848" y="f849"/>
                  </a:cxn>
                  <a:cxn ang="f602">
                    <a:pos x="f850" y="f851"/>
                  </a:cxn>
                  <a:cxn ang="f602">
                    <a:pos x="f852" y="f853"/>
                  </a:cxn>
                  <a:cxn ang="f602">
                    <a:pos x="f854" y="f855"/>
                  </a:cxn>
                  <a:cxn ang="f602">
                    <a:pos x="f856" y="f857"/>
                  </a:cxn>
                  <a:cxn ang="f602">
                    <a:pos x="f858" y="f859"/>
                  </a:cxn>
                  <a:cxn ang="f602">
                    <a:pos x="f860" y="f861"/>
                  </a:cxn>
                  <a:cxn ang="f602">
                    <a:pos x="f862" y="f863"/>
                  </a:cxn>
                  <a:cxn ang="f602">
                    <a:pos x="f864" y="f865"/>
                  </a:cxn>
                  <a:cxn ang="f602">
                    <a:pos x="f839" y="f865"/>
                  </a:cxn>
                  <a:cxn ang="f602">
                    <a:pos x="f866" y="f867"/>
                  </a:cxn>
                  <a:cxn ang="f602">
                    <a:pos x="f868" y="f869"/>
                  </a:cxn>
                  <a:cxn ang="f602">
                    <a:pos x="f870" y="f871"/>
                  </a:cxn>
                  <a:cxn ang="f602">
                    <a:pos x="f835" y="f872"/>
                  </a:cxn>
                  <a:cxn ang="f602">
                    <a:pos x="f873" y="f874"/>
                  </a:cxn>
                  <a:cxn ang="f602">
                    <a:pos x="f875" y="f876"/>
                  </a:cxn>
                  <a:cxn ang="f602">
                    <a:pos x="f877" y="f878"/>
                  </a:cxn>
                  <a:cxn ang="f602">
                    <a:pos x="f879" y="f880"/>
                  </a:cxn>
                  <a:cxn ang="f602">
                    <a:pos x="f881" y="f882"/>
                  </a:cxn>
                  <a:cxn ang="f602">
                    <a:pos x="f883" y="f884"/>
                  </a:cxn>
                  <a:cxn ang="f602">
                    <a:pos x="f885" y="f886"/>
                  </a:cxn>
                  <a:cxn ang="f602">
                    <a:pos x="f887" y="f888"/>
                  </a:cxn>
                  <a:cxn ang="f602">
                    <a:pos x="f889" y="f890"/>
                  </a:cxn>
                  <a:cxn ang="f602">
                    <a:pos x="f891" y="f892"/>
                  </a:cxn>
                  <a:cxn ang="f602">
                    <a:pos x="f893" y="f894"/>
                  </a:cxn>
                  <a:cxn ang="f602">
                    <a:pos x="f895" y="f882"/>
                  </a:cxn>
                  <a:cxn ang="f602">
                    <a:pos x="f896" y="f897"/>
                  </a:cxn>
                  <a:cxn ang="f602">
                    <a:pos x="f898" y="f899"/>
                  </a:cxn>
                  <a:cxn ang="f602">
                    <a:pos x="f900" y="f901"/>
                  </a:cxn>
                  <a:cxn ang="f602">
                    <a:pos x="f902" y="f903"/>
                  </a:cxn>
                  <a:cxn ang="f602">
                    <a:pos x="f904" y="f905"/>
                  </a:cxn>
                  <a:cxn ang="f602">
                    <a:pos x="f906" y="f907"/>
                  </a:cxn>
                  <a:cxn ang="f602">
                    <a:pos x="f908" y="f909"/>
                  </a:cxn>
                  <a:cxn ang="f602">
                    <a:pos x="f910" y="f911"/>
                  </a:cxn>
                  <a:cxn ang="f602">
                    <a:pos x="f910" y="f912"/>
                  </a:cxn>
                  <a:cxn ang="f602">
                    <a:pos x="f913" y="f914"/>
                  </a:cxn>
                  <a:cxn ang="f602">
                    <a:pos x="f915" y="f916"/>
                  </a:cxn>
                  <a:cxn ang="f602">
                    <a:pos x="f917" y="f918"/>
                  </a:cxn>
                  <a:cxn ang="f602">
                    <a:pos x="f919" y="f920"/>
                  </a:cxn>
                  <a:cxn ang="f602">
                    <a:pos x="f921" y="f922"/>
                  </a:cxn>
                  <a:cxn ang="f602">
                    <a:pos x="f923" y="f920"/>
                  </a:cxn>
                  <a:cxn ang="f602">
                    <a:pos x="f924" y="f925"/>
                  </a:cxn>
                  <a:cxn ang="f602">
                    <a:pos x="f923" y="f926"/>
                  </a:cxn>
                  <a:cxn ang="f602">
                    <a:pos x="f927" y="f928"/>
                  </a:cxn>
                  <a:cxn ang="f602">
                    <a:pos x="f929" y="f930"/>
                  </a:cxn>
                  <a:cxn ang="f602">
                    <a:pos x="f919" y="f931"/>
                  </a:cxn>
                  <a:cxn ang="f602">
                    <a:pos x="f932" y="f907"/>
                  </a:cxn>
                  <a:cxn ang="f602">
                    <a:pos x="f933" y="f934"/>
                  </a:cxn>
                  <a:cxn ang="f602">
                    <a:pos x="f935" y="f936"/>
                  </a:cxn>
                  <a:cxn ang="f602">
                    <a:pos x="f937" y="f938"/>
                  </a:cxn>
                  <a:cxn ang="f602">
                    <a:pos x="f939" y="f940"/>
                  </a:cxn>
                </a:cxnLst>
                <a:rect l="f827" t="f830" r="f828" b="f829"/>
                <a:pathLst>
                  <a:path w="520" h="538">
                    <a:moveTo>
                      <a:pt x="f8" y="f9"/>
                    </a:moveTo>
                    <a:cubicBezTo>
                      <a:pt x="f10" y="f11"/>
                      <a:pt x="f10" y="f11"/>
                      <a:pt x="f10" y="f11"/>
                    </a:cubicBezTo>
                    <a:cubicBezTo>
                      <a:pt x="f10" y="f11"/>
                      <a:pt x="f10" y="f12"/>
                      <a:pt x="f8" y="f13"/>
                    </a:cubicBezTo>
                    <a:cubicBezTo>
                      <a:pt x="f14" y="f15"/>
                      <a:pt x="f16" y="f17"/>
                      <a:pt x="f16" y="f17"/>
                    </a:cubicBezTo>
                    <a:cubicBezTo>
                      <a:pt x="f16" y="f17"/>
                      <a:pt x="f16" y="f18"/>
                      <a:pt x="f16" y="f19"/>
                    </a:cubicBezTo>
                    <a:cubicBezTo>
                      <a:pt x="f16" y="f20"/>
                      <a:pt x="f16" y="f21"/>
                      <a:pt x="f16" y="f22"/>
                    </a:cubicBezTo>
                    <a:cubicBezTo>
                      <a:pt x="f16" y="f23"/>
                      <a:pt x="f14" y="f24"/>
                      <a:pt x="f14" y="f25"/>
                    </a:cubicBezTo>
                    <a:cubicBezTo>
                      <a:pt x="f14" y="f25"/>
                      <a:pt x="f16" y="f25"/>
                      <a:pt x="f8" y="f26"/>
                    </a:cubicBezTo>
                    <a:cubicBezTo>
                      <a:pt x="f10" y="f27"/>
                      <a:pt x="f10" y="f28"/>
                      <a:pt x="f10" y="f28"/>
                    </a:cubicBezTo>
                    <a:cubicBezTo>
                      <a:pt x="f29" y="f30"/>
                      <a:pt x="f29" y="f30"/>
                      <a:pt x="f29" y="f30"/>
                    </a:cubicBezTo>
                    <a:cubicBezTo>
                      <a:pt x="f29" y="f30"/>
                      <a:pt x="f31" y="f32"/>
                      <a:pt x="f33" y="f32"/>
                    </a:cubicBezTo>
                    <a:cubicBezTo>
                      <a:pt x="f34" y="f35"/>
                      <a:pt x="f36" y="f32"/>
                      <a:pt x="f37" y="f32"/>
                    </a:cubicBezTo>
                    <a:cubicBezTo>
                      <a:pt x="f38" y="f32"/>
                      <a:pt x="f39" y="f40"/>
                      <a:pt x="f41" y="f32"/>
                    </a:cubicBezTo>
                    <a:cubicBezTo>
                      <a:pt x="f42" y="f43"/>
                      <a:pt x="f44" y="f45"/>
                      <a:pt x="f44" y="f46"/>
                    </a:cubicBezTo>
                    <a:cubicBezTo>
                      <a:pt x="f47" y="f48"/>
                      <a:pt x="f49" y="f50"/>
                      <a:pt x="f51" y="f50"/>
                    </a:cubicBezTo>
                    <a:cubicBezTo>
                      <a:pt x="f52" y="f53"/>
                      <a:pt x="f54" y="f53"/>
                      <a:pt x="f54" y="f53"/>
                    </a:cubicBezTo>
                    <a:cubicBezTo>
                      <a:pt x="f55" y="f50"/>
                      <a:pt x="f55" y="f50"/>
                      <a:pt x="f55" y="f50"/>
                    </a:cubicBezTo>
                    <a:cubicBezTo>
                      <a:pt x="f56" y="f48"/>
                      <a:pt x="f56" y="f48"/>
                      <a:pt x="f56" y="f48"/>
                    </a:cubicBezTo>
                    <a:cubicBezTo>
                      <a:pt x="f56" y="f48"/>
                      <a:pt x="f57" y="f48"/>
                      <a:pt x="f58" y="f48"/>
                    </a:cubicBezTo>
                    <a:cubicBezTo>
                      <a:pt x="f59" y="f48"/>
                      <a:pt x="f60" y="f48"/>
                      <a:pt x="f60" y="f48"/>
                    </a:cubicBezTo>
                    <a:cubicBezTo>
                      <a:pt x="f61" y="f43"/>
                      <a:pt x="f61" y="f43"/>
                      <a:pt x="f61" y="f43"/>
                    </a:cubicBezTo>
                    <a:cubicBezTo>
                      <a:pt x="f61" y="f43"/>
                      <a:pt x="f62" y="f63"/>
                      <a:pt x="f64" y="f63"/>
                    </a:cubicBezTo>
                    <a:cubicBezTo>
                      <a:pt x="f65" y="f63"/>
                      <a:pt x="f66" y="f43"/>
                      <a:pt x="f66" y="f43"/>
                    </a:cubicBezTo>
                    <a:cubicBezTo>
                      <a:pt x="f66" y="f43"/>
                      <a:pt x="f67" y="f68"/>
                      <a:pt x="f69" y="f43"/>
                    </a:cubicBezTo>
                    <a:cubicBezTo>
                      <a:pt x="f70" y="f71"/>
                      <a:pt x="f72" y="f63"/>
                      <a:pt x="f73" y="f32"/>
                    </a:cubicBezTo>
                    <a:cubicBezTo>
                      <a:pt x="f73" y="f35"/>
                      <a:pt x="f74" y="f30"/>
                      <a:pt x="f75" y="f76"/>
                    </a:cubicBezTo>
                    <a:cubicBezTo>
                      <a:pt x="f77" y="f78"/>
                      <a:pt x="f79" y="f76"/>
                      <a:pt x="f79" y="f76"/>
                    </a:cubicBezTo>
                    <a:cubicBezTo>
                      <a:pt x="f80" y="f81"/>
                      <a:pt x="f80" y="f81"/>
                      <a:pt x="f80" y="f81"/>
                    </a:cubicBezTo>
                    <a:cubicBezTo>
                      <a:pt x="f82" y="f83"/>
                      <a:pt x="f82" y="f83"/>
                      <a:pt x="f82" y="f83"/>
                    </a:cubicBezTo>
                    <a:cubicBezTo>
                      <a:pt x="f84" y="f83"/>
                      <a:pt x="f84" y="f83"/>
                      <a:pt x="f84" y="f83"/>
                    </a:cubicBezTo>
                    <a:cubicBezTo>
                      <a:pt x="f85" y="f86"/>
                      <a:pt x="f85" y="f86"/>
                      <a:pt x="f85" y="f86"/>
                    </a:cubicBezTo>
                    <a:cubicBezTo>
                      <a:pt x="f87" y="f27"/>
                      <a:pt x="f87" y="f27"/>
                      <a:pt x="f87" y="f27"/>
                    </a:cubicBezTo>
                    <a:cubicBezTo>
                      <a:pt x="f87" y="f27"/>
                      <a:pt x="f88" y="f89"/>
                      <a:pt x="f90" y="f89"/>
                    </a:cubicBezTo>
                    <a:cubicBezTo>
                      <a:pt x="f91" y="f89"/>
                      <a:pt x="f92" y="f30"/>
                      <a:pt x="f92" y="f30"/>
                    </a:cubicBezTo>
                    <a:cubicBezTo>
                      <a:pt x="f92" y="f30"/>
                      <a:pt x="f92" y="f93"/>
                      <a:pt x="f94" y="f93"/>
                    </a:cubicBezTo>
                    <a:cubicBezTo>
                      <a:pt x="f95" y="f93"/>
                      <a:pt x="f50" y="f32"/>
                      <a:pt x="f50" y="f32"/>
                    </a:cubicBezTo>
                    <a:cubicBezTo>
                      <a:pt x="f50" y="f63"/>
                      <a:pt x="f53" y="f45"/>
                      <a:pt x="f96" y="f46"/>
                    </a:cubicBezTo>
                    <a:cubicBezTo>
                      <a:pt x="f46" y="f48"/>
                      <a:pt x="f71" y="f50"/>
                      <a:pt x="f71" y="f50"/>
                    </a:cubicBezTo>
                    <a:cubicBezTo>
                      <a:pt x="f63" y="f53"/>
                      <a:pt x="f43" y="f97"/>
                      <a:pt x="f32" y="f98"/>
                    </a:cubicBezTo>
                    <a:cubicBezTo>
                      <a:pt x="f99" y="f98"/>
                      <a:pt x="f30" y="f100"/>
                      <a:pt x="f78" y="f100"/>
                    </a:cubicBezTo>
                    <a:cubicBezTo>
                      <a:pt x="f78" y="f100"/>
                      <a:pt x="f78" y="f100"/>
                      <a:pt x="f78" y="f100"/>
                    </a:cubicBezTo>
                    <a:cubicBezTo>
                      <a:pt x="f78" y="f101"/>
                      <a:pt x="f78" y="f101"/>
                      <a:pt x="f78" y="f101"/>
                    </a:cubicBezTo>
                    <a:cubicBezTo>
                      <a:pt x="f78" y="f101"/>
                      <a:pt x="f78" y="f101"/>
                      <a:pt x="f78" y="f101"/>
                    </a:cubicBezTo>
                    <a:cubicBezTo>
                      <a:pt x="f102" y="f101"/>
                      <a:pt x="f102" y="f101"/>
                      <a:pt x="f102" y="f101"/>
                    </a:cubicBezTo>
                    <a:cubicBezTo>
                      <a:pt x="f102" y="f101"/>
                      <a:pt x="f102" y="f101"/>
                      <a:pt x="f102" y="f101"/>
                    </a:cubicBezTo>
                    <a:cubicBezTo>
                      <a:pt x="f102" y="f101"/>
                      <a:pt x="f102" y="f101"/>
                      <a:pt x="f102" y="f101"/>
                    </a:cubicBezTo>
                    <a:cubicBezTo>
                      <a:pt x="f102" y="f101"/>
                      <a:pt x="f102" y="f101"/>
                      <a:pt x="f102" y="f101"/>
                    </a:cubicBezTo>
                    <a:cubicBezTo>
                      <a:pt x="f102" y="f101"/>
                      <a:pt x="f102" y="f101"/>
                      <a:pt x="f102" y="f101"/>
                    </a:cubicBezTo>
                    <a:cubicBezTo>
                      <a:pt x="f102" y="f101"/>
                      <a:pt x="f102" y="f101"/>
                      <a:pt x="f102" y="f101"/>
                    </a:cubicBezTo>
                    <a:cubicBezTo>
                      <a:pt x="f103" y="f95"/>
                      <a:pt x="f103" y="f95"/>
                      <a:pt x="f103" y="f95"/>
                    </a:cubicBezTo>
                    <a:cubicBezTo>
                      <a:pt x="f103" y="f95"/>
                      <a:pt x="f103" y="f95"/>
                      <a:pt x="f103" y="f95"/>
                    </a:cubicBezTo>
                    <a:cubicBezTo>
                      <a:pt x="f103" y="f95"/>
                      <a:pt x="f103" y="f95"/>
                      <a:pt x="f103"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81" y="f95"/>
                      <a:pt x="f81" y="f95"/>
                      <a:pt x="f81" y="f95"/>
                    </a:cubicBezTo>
                    <a:cubicBezTo>
                      <a:pt x="f81" y="f95"/>
                      <a:pt x="f81" y="f95"/>
                      <a:pt x="f81" y="f95"/>
                    </a:cubicBezTo>
                    <a:cubicBezTo>
                      <a:pt x="f81" y="f95"/>
                      <a:pt x="f81" y="f95"/>
                      <a:pt x="f81" y="f95"/>
                    </a:cubicBezTo>
                    <a:cubicBezTo>
                      <a:pt x="f81" y="f95"/>
                      <a:pt x="f81" y="f95"/>
                      <a:pt x="f81" y="f95"/>
                    </a:cubicBezTo>
                    <a:cubicBezTo>
                      <a:pt x="f81" y="f104"/>
                      <a:pt x="f81" y="f104"/>
                      <a:pt x="f81" y="f104"/>
                    </a:cubicBezTo>
                    <a:cubicBezTo>
                      <a:pt x="f81" y="f104"/>
                      <a:pt x="f81" y="f104"/>
                      <a:pt x="f81" y="f104"/>
                    </a:cubicBezTo>
                    <a:cubicBezTo>
                      <a:pt x="f81" y="f104"/>
                      <a:pt x="f81" y="f104"/>
                      <a:pt x="f81" y="f104"/>
                    </a:cubicBezTo>
                    <a:cubicBezTo>
                      <a:pt x="f81" y="f104"/>
                      <a:pt x="f81" y="f104"/>
                      <a:pt x="f81" y="f104"/>
                    </a:cubicBezTo>
                    <a:cubicBezTo>
                      <a:pt x="f81" y="f104"/>
                      <a:pt x="f81" y="f104"/>
                      <a:pt x="f81" y="f104"/>
                    </a:cubicBezTo>
                    <a:cubicBezTo>
                      <a:pt x="f81" y="f104"/>
                      <a:pt x="f81" y="f104"/>
                      <a:pt x="f81"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89" y="f94"/>
                      <a:pt x="f83" y="f94"/>
                      <a:pt x="f83" y="f94"/>
                    </a:cubicBezTo>
                    <a:cubicBezTo>
                      <a:pt x="f105" y="f88"/>
                      <a:pt x="f105" y="f88"/>
                      <a:pt x="f105" y="f88"/>
                    </a:cubicBezTo>
                    <a:cubicBezTo>
                      <a:pt x="f22" y="f85"/>
                      <a:pt x="f22" y="f85"/>
                      <a:pt x="f22" y="f85"/>
                    </a:cubicBezTo>
                    <a:cubicBezTo>
                      <a:pt x="f86" y="f106"/>
                      <a:pt x="f86" y="f106"/>
                      <a:pt x="f86" y="f106"/>
                    </a:cubicBezTo>
                    <a:cubicBezTo>
                      <a:pt x="f28" y="f106"/>
                      <a:pt x="f28" y="f106"/>
                      <a:pt x="f28" y="f106"/>
                    </a:cubicBezTo>
                    <a:cubicBezTo>
                      <a:pt x="f32" y="f107"/>
                      <a:pt x="f32" y="f107"/>
                      <a:pt x="f32" y="f107"/>
                    </a:cubicBezTo>
                    <a:cubicBezTo>
                      <a:pt x="f45" y="f108"/>
                      <a:pt x="f45" y="f108"/>
                      <a:pt x="f45" y="f108"/>
                    </a:cubicBezTo>
                    <a:cubicBezTo>
                      <a:pt x="f96" y="f108"/>
                      <a:pt x="f96" y="f108"/>
                      <a:pt x="f96" y="f108"/>
                    </a:cubicBezTo>
                    <a:cubicBezTo>
                      <a:pt x="f109" y="f110"/>
                      <a:pt x="f53" y="f111"/>
                      <a:pt x="f48" y="f112"/>
                    </a:cubicBezTo>
                    <a:cubicBezTo>
                      <a:pt x="f43" y="f79"/>
                      <a:pt x="f43" y="f79"/>
                      <a:pt x="f43" y="f79"/>
                    </a:cubicBezTo>
                    <a:cubicBezTo>
                      <a:pt x="f68" y="f113"/>
                      <a:pt x="f68" y="f113"/>
                      <a:pt x="f68" y="f113"/>
                    </a:cubicBezTo>
                    <a:cubicBezTo>
                      <a:pt x="f48" y="f114"/>
                      <a:pt x="f48" y="f114"/>
                      <a:pt x="f48" y="f114"/>
                    </a:cubicBezTo>
                    <a:cubicBezTo>
                      <a:pt x="f115" y="f72"/>
                      <a:pt x="f115" y="f72"/>
                      <a:pt x="f115" y="f72"/>
                    </a:cubicBezTo>
                    <a:cubicBezTo>
                      <a:pt x="f115" y="f72"/>
                      <a:pt x="f100" y="f69"/>
                      <a:pt x="f101" y="f67"/>
                    </a:cubicBezTo>
                    <a:cubicBezTo>
                      <a:pt x="f101" y="f67"/>
                      <a:pt x="f101" y="f116"/>
                      <a:pt x="f101" y="f116"/>
                    </a:cubicBezTo>
                    <a:cubicBezTo>
                      <a:pt x="f95" y="f66"/>
                      <a:pt x="f97" y="f66"/>
                      <a:pt x="f97" y="f66"/>
                    </a:cubicBezTo>
                    <a:cubicBezTo>
                      <a:pt x="f115" y="f66"/>
                      <a:pt x="f109" y="f117"/>
                      <a:pt x="f96" y="f117"/>
                    </a:cubicBezTo>
                    <a:cubicBezTo>
                      <a:pt x="f48" y="f117"/>
                      <a:pt x="f43" y="f118"/>
                      <a:pt x="f43" y="f118"/>
                    </a:cubicBezTo>
                    <a:cubicBezTo>
                      <a:pt x="f43" y="f118"/>
                      <a:pt x="f63" y="f64"/>
                      <a:pt x="f35" y="f62"/>
                    </a:cubicBezTo>
                    <a:cubicBezTo>
                      <a:pt x="f99" y="f119"/>
                      <a:pt x="f40" y="f58"/>
                      <a:pt x="f40" y="f120"/>
                    </a:cubicBezTo>
                    <a:cubicBezTo>
                      <a:pt x="f40" y="f120"/>
                      <a:pt x="f99" y="f121"/>
                      <a:pt x="f35" y="f121"/>
                    </a:cubicBezTo>
                    <a:cubicBezTo>
                      <a:pt x="f96" y="f122"/>
                      <a:pt x="f46" y="f123"/>
                      <a:pt x="f50" y="f124"/>
                    </a:cubicBezTo>
                    <a:cubicBezTo>
                      <a:pt x="f50" y="f125"/>
                      <a:pt x="f50" y="f125"/>
                      <a:pt x="f50" y="f125"/>
                    </a:cubicBezTo>
                    <a:cubicBezTo>
                      <a:pt x="f45" y="f52"/>
                      <a:pt x="f45" y="f52"/>
                      <a:pt x="f45" y="f52"/>
                    </a:cubicBezTo>
                    <a:cubicBezTo>
                      <a:pt x="f68" y="f126"/>
                      <a:pt x="f71" y="f127"/>
                      <a:pt x="f63" y="f127"/>
                    </a:cubicBezTo>
                    <a:cubicBezTo>
                      <a:pt x="f32" y="f128"/>
                      <a:pt x="f32" y="f128"/>
                      <a:pt x="f32" y="f128"/>
                    </a:cubicBezTo>
                    <a:cubicBezTo>
                      <a:pt x="f32" y="f128"/>
                      <a:pt x="f71" y="f49"/>
                      <a:pt x="f71" y="f49"/>
                    </a:cubicBezTo>
                    <a:cubicBezTo>
                      <a:pt x="f71" y="f49"/>
                      <a:pt x="f43" y="f47"/>
                      <a:pt x="f68" y="f47"/>
                    </a:cubicBezTo>
                    <a:cubicBezTo>
                      <a:pt x="f68" y="f47"/>
                      <a:pt x="f45" y="f44"/>
                      <a:pt x="f45" y="f44"/>
                    </a:cubicBezTo>
                    <a:cubicBezTo>
                      <a:pt x="f45" y="f44"/>
                      <a:pt x="f46" y="f42"/>
                      <a:pt x="f48" y="f42"/>
                    </a:cubicBezTo>
                    <a:cubicBezTo>
                      <a:pt x="f96" y="f42"/>
                      <a:pt x="f48" y="f41"/>
                      <a:pt x="f46" y="f41"/>
                    </a:cubicBezTo>
                    <a:cubicBezTo>
                      <a:pt x="f46" y="f129"/>
                      <a:pt x="f46" y="f130"/>
                      <a:pt x="f46" y="f130"/>
                    </a:cubicBezTo>
                    <a:cubicBezTo>
                      <a:pt x="f46" y="f130"/>
                      <a:pt x="f109" y="f130"/>
                      <a:pt x="f50" y="f130"/>
                    </a:cubicBezTo>
                    <a:cubicBezTo>
                      <a:pt x="f50" y="f131"/>
                      <a:pt x="f50" y="f131"/>
                      <a:pt x="f50" y="f131"/>
                    </a:cubicBezTo>
                    <a:cubicBezTo>
                      <a:pt x="f50" y="f131"/>
                      <a:pt x="f109" y="f37"/>
                      <a:pt x="f96" y="f37"/>
                    </a:cubicBezTo>
                    <a:cubicBezTo>
                      <a:pt x="f96" y="f36"/>
                      <a:pt x="f96" y="f132"/>
                      <a:pt x="f96" y="f132"/>
                    </a:cubicBezTo>
                    <a:cubicBezTo>
                      <a:pt x="f96" y="f132"/>
                      <a:pt x="f96" y="f133"/>
                      <a:pt x="f96" y="f34"/>
                    </a:cubicBezTo>
                    <a:cubicBezTo>
                      <a:pt x="f48" y="f33"/>
                      <a:pt x="f96" y="f33"/>
                      <a:pt x="f96" y="f33"/>
                    </a:cubicBezTo>
                    <a:cubicBezTo>
                      <a:pt x="f96" y="f33"/>
                      <a:pt x="f109" y="f31"/>
                      <a:pt x="f50" y="f31"/>
                    </a:cubicBezTo>
                    <a:cubicBezTo>
                      <a:pt x="f50" y="f31"/>
                      <a:pt x="f50" y="f31"/>
                      <a:pt x="f109" y="f134"/>
                    </a:cubicBezTo>
                    <a:cubicBezTo>
                      <a:pt x="f96" y="f29"/>
                      <a:pt x="f96" y="f135"/>
                      <a:pt x="f96" y="f135"/>
                    </a:cubicBezTo>
                    <a:cubicBezTo>
                      <a:pt x="f96" y="f136"/>
                      <a:pt x="f96" y="f136"/>
                      <a:pt x="f96" y="f136"/>
                    </a:cubicBezTo>
                    <a:cubicBezTo>
                      <a:pt x="f50" y="f137"/>
                      <a:pt x="f50" y="f137"/>
                      <a:pt x="f50" y="f137"/>
                    </a:cubicBezTo>
                    <a:cubicBezTo>
                      <a:pt x="f97" y="f10"/>
                      <a:pt x="f97" y="f10"/>
                      <a:pt x="f97" y="f10"/>
                    </a:cubicBezTo>
                    <a:cubicBezTo>
                      <a:pt x="f97" y="f10"/>
                      <a:pt x="f95" y="f10"/>
                      <a:pt x="f95" y="f10"/>
                    </a:cubicBezTo>
                    <a:cubicBezTo>
                      <a:pt x="f95" y="f10"/>
                      <a:pt x="f92" y="f10"/>
                      <a:pt x="f92" y="f10"/>
                    </a:cubicBezTo>
                    <a:cubicBezTo>
                      <a:pt x="f91" y="f138"/>
                      <a:pt x="f91" y="f138"/>
                      <a:pt x="f91" y="f138"/>
                    </a:cubicBezTo>
                    <a:cubicBezTo>
                      <a:pt x="f90" y="f137"/>
                      <a:pt x="f90" y="f137"/>
                      <a:pt x="f90" y="f137"/>
                    </a:cubicBezTo>
                    <a:cubicBezTo>
                      <a:pt x="f87" y="f136"/>
                      <a:pt x="f87" y="f136"/>
                      <a:pt x="f87" y="f136"/>
                    </a:cubicBezTo>
                    <a:cubicBezTo>
                      <a:pt x="f139" y="f29"/>
                      <a:pt x="f139" y="f29"/>
                      <a:pt x="f139" y="f29"/>
                    </a:cubicBezTo>
                    <a:cubicBezTo>
                      <a:pt x="f139" y="f29"/>
                      <a:pt x="f140" y="f134"/>
                      <a:pt x="f141" y="f31"/>
                    </a:cubicBezTo>
                    <a:cubicBezTo>
                      <a:pt x="f141" y="f31"/>
                      <a:pt x="f141" y="f33"/>
                      <a:pt x="f141" y="f33"/>
                    </a:cubicBezTo>
                    <a:cubicBezTo>
                      <a:pt x="f139" y="f34"/>
                      <a:pt x="f139" y="f34"/>
                      <a:pt x="f139" y="f34"/>
                    </a:cubicBezTo>
                    <a:cubicBezTo>
                      <a:pt x="f139" y="f133"/>
                      <a:pt x="f139" y="f133"/>
                      <a:pt x="f139" y="f133"/>
                    </a:cubicBezTo>
                    <a:cubicBezTo>
                      <a:pt x="f142" y="f133"/>
                      <a:pt x="f142" y="f133"/>
                      <a:pt x="f142" y="f133"/>
                    </a:cubicBezTo>
                    <a:cubicBezTo>
                      <a:pt x="f139" y="f36"/>
                      <a:pt x="f139" y="f36"/>
                      <a:pt x="f139" y="f36"/>
                    </a:cubicBezTo>
                    <a:cubicBezTo>
                      <a:pt x="f139" y="f36"/>
                      <a:pt x="f140" y="f36"/>
                      <a:pt x="f141" y="f37"/>
                    </a:cubicBezTo>
                    <a:cubicBezTo>
                      <a:pt x="f143" y="f38"/>
                      <a:pt x="f143" y="f144"/>
                      <a:pt x="f143" y="f144"/>
                    </a:cubicBezTo>
                    <a:cubicBezTo>
                      <a:pt x="f85" y="f131"/>
                      <a:pt x="f85" y="f131"/>
                      <a:pt x="f85" y="f131"/>
                    </a:cubicBezTo>
                    <a:cubicBezTo>
                      <a:pt x="f145" y="f144"/>
                      <a:pt x="f145" y="f144"/>
                      <a:pt x="f145" y="f144"/>
                    </a:cubicBezTo>
                    <a:cubicBezTo>
                      <a:pt x="f146" y="f131"/>
                      <a:pt x="f146" y="f131"/>
                      <a:pt x="f146" y="f131"/>
                    </a:cubicBezTo>
                    <a:cubicBezTo>
                      <a:pt x="f147" y="f131"/>
                      <a:pt x="f147" y="f131"/>
                      <a:pt x="f147" y="f131"/>
                    </a:cubicBezTo>
                    <a:cubicBezTo>
                      <a:pt x="f147" y="f38"/>
                      <a:pt x="f147" y="f38"/>
                      <a:pt x="f147" y="f38"/>
                    </a:cubicBezTo>
                    <a:cubicBezTo>
                      <a:pt x="f148" y="f37"/>
                      <a:pt x="f148" y="f37"/>
                      <a:pt x="f148" y="f37"/>
                    </a:cubicBezTo>
                    <a:cubicBezTo>
                      <a:pt x="f147" y="f36"/>
                      <a:pt x="f147" y="f36"/>
                      <a:pt x="f147" y="f36"/>
                    </a:cubicBezTo>
                    <a:cubicBezTo>
                      <a:pt x="f147" y="f36"/>
                      <a:pt x="f146" y="f132"/>
                      <a:pt x="f146" y="f132"/>
                    </a:cubicBezTo>
                    <a:cubicBezTo>
                      <a:pt x="f106" y="f132"/>
                      <a:pt x="f145" y="f133"/>
                      <a:pt x="f145" y="f133"/>
                    </a:cubicBezTo>
                    <a:cubicBezTo>
                      <a:pt x="f85" y="f133"/>
                      <a:pt x="f85" y="f133"/>
                      <a:pt x="f85" y="f133"/>
                    </a:cubicBezTo>
                    <a:cubicBezTo>
                      <a:pt x="f85" y="f34"/>
                      <a:pt x="f85" y="f34"/>
                      <a:pt x="f85" y="f34"/>
                    </a:cubicBezTo>
                    <a:cubicBezTo>
                      <a:pt x="f149" y="f31"/>
                      <a:pt x="f149" y="f31"/>
                      <a:pt x="f149" y="f31"/>
                    </a:cubicBezTo>
                    <a:cubicBezTo>
                      <a:pt x="f149" y="f29"/>
                      <a:pt x="f149" y="f29"/>
                      <a:pt x="f149" y="f29"/>
                    </a:cubicBezTo>
                    <a:cubicBezTo>
                      <a:pt x="f85" y="f136"/>
                      <a:pt x="f85" y="f136"/>
                      <a:pt x="f85" y="f136"/>
                    </a:cubicBezTo>
                    <a:cubicBezTo>
                      <a:pt x="f150" y="f137"/>
                      <a:pt x="f150" y="f137"/>
                      <a:pt x="f150" y="f137"/>
                    </a:cubicBezTo>
                    <a:cubicBezTo>
                      <a:pt x="f150" y="f138"/>
                      <a:pt x="f150" y="f138"/>
                      <a:pt x="f150" y="f138"/>
                    </a:cubicBezTo>
                    <a:cubicBezTo>
                      <a:pt x="f150" y="f151"/>
                      <a:pt x="f150" y="f151"/>
                      <a:pt x="f150" y="f151"/>
                    </a:cubicBezTo>
                    <a:cubicBezTo>
                      <a:pt x="f85" y="f8"/>
                      <a:pt x="f85" y="f8"/>
                      <a:pt x="f85" y="f8"/>
                    </a:cubicBezTo>
                    <a:cubicBezTo>
                      <a:pt x="f85" y="f8"/>
                      <a:pt x="f149" y="f14"/>
                      <a:pt x="f149" y="f16"/>
                    </a:cubicBezTo>
                    <a:cubicBezTo>
                      <a:pt x="f149" y="f16"/>
                      <a:pt x="f149" y="f152"/>
                      <a:pt x="f149" y="f152"/>
                    </a:cubicBezTo>
                    <a:cubicBezTo>
                      <a:pt x="f149" y="f152"/>
                      <a:pt x="f149" y="f153"/>
                      <a:pt x="f149" y="f153"/>
                    </a:cubicBezTo>
                    <a:cubicBezTo>
                      <a:pt x="f140" y="f154"/>
                      <a:pt x="f140" y="f154"/>
                      <a:pt x="f140" y="f154"/>
                    </a:cubicBezTo>
                    <a:cubicBezTo>
                      <a:pt x="f142" y="f155"/>
                      <a:pt x="f142" y="f155"/>
                      <a:pt x="f142" y="f155"/>
                    </a:cubicBezTo>
                    <a:cubicBezTo>
                      <a:pt x="f142" y="f155"/>
                      <a:pt x="f87" y="f155"/>
                      <a:pt x="f87" y="f156"/>
                    </a:cubicBezTo>
                    <a:cubicBezTo>
                      <a:pt x="f87" y="f156"/>
                      <a:pt x="f88" y="f156"/>
                      <a:pt x="f88" y="f156"/>
                    </a:cubicBezTo>
                    <a:cubicBezTo>
                      <a:pt x="f88" y="f156"/>
                      <a:pt x="f90" y="f157"/>
                      <a:pt x="f90" y="f157"/>
                    </a:cubicBezTo>
                    <a:cubicBezTo>
                      <a:pt x="f91" y="f158"/>
                      <a:pt x="f91" y="f159"/>
                      <a:pt x="f91" y="f159"/>
                    </a:cubicBezTo>
                    <a:cubicBezTo>
                      <a:pt x="f91" y="f159"/>
                      <a:pt x="f91" y="f160"/>
                      <a:pt x="f91" y="f160"/>
                    </a:cubicBezTo>
                    <a:cubicBezTo>
                      <a:pt x="f91" y="f160"/>
                      <a:pt x="f91" y="f161"/>
                      <a:pt x="f91" y="f161"/>
                    </a:cubicBezTo>
                    <a:cubicBezTo>
                      <a:pt x="f91" y="f161"/>
                      <a:pt x="f91" y="f162"/>
                      <a:pt x="f91" y="f162"/>
                    </a:cubicBezTo>
                    <a:cubicBezTo>
                      <a:pt x="f91" y="f163"/>
                      <a:pt x="f164" y="f163"/>
                      <a:pt x="f164" y="f163"/>
                    </a:cubicBezTo>
                    <a:cubicBezTo>
                      <a:pt x="f164" y="f165"/>
                      <a:pt x="f164" y="f165"/>
                      <a:pt x="f164" y="f165"/>
                    </a:cubicBezTo>
                    <a:cubicBezTo>
                      <a:pt x="f164" y="f165"/>
                      <a:pt x="f91" y="f166"/>
                      <a:pt x="f91" y="f167"/>
                    </a:cubicBezTo>
                    <a:cubicBezTo>
                      <a:pt x="f91" y="f167"/>
                      <a:pt x="f91" y="f167"/>
                      <a:pt x="f91" y="f168"/>
                    </a:cubicBezTo>
                    <a:cubicBezTo>
                      <a:pt x="f164" y="f169"/>
                      <a:pt x="f92" y="f169"/>
                      <a:pt x="f92" y="f169"/>
                    </a:cubicBezTo>
                    <a:cubicBezTo>
                      <a:pt x="f104" y="f169"/>
                      <a:pt x="f104" y="f169"/>
                      <a:pt x="f104" y="f169"/>
                    </a:cubicBezTo>
                    <a:cubicBezTo>
                      <a:pt x="f104" y="f169"/>
                      <a:pt x="f95" y="f170"/>
                      <a:pt x="f101" y="f170"/>
                    </a:cubicBezTo>
                    <a:cubicBezTo>
                      <a:pt x="f101" y="f170"/>
                      <a:pt x="f100" y="f171"/>
                      <a:pt x="f100" y="f171"/>
                    </a:cubicBezTo>
                    <a:cubicBezTo>
                      <a:pt x="f98" y="f172"/>
                      <a:pt x="f98" y="f172"/>
                      <a:pt x="f98" y="f172"/>
                    </a:cubicBezTo>
                    <a:cubicBezTo>
                      <a:pt x="f97" y="f172"/>
                      <a:pt x="f97" y="f172"/>
                      <a:pt x="f97" y="f172"/>
                    </a:cubicBezTo>
                    <a:cubicBezTo>
                      <a:pt x="f115" y="f173"/>
                      <a:pt x="f115" y="f173"/>
                      <a:pt x="f115" y="f173"/>
                    </a:cubicBezTo>
                    <a:cubicBezTo>
                      <a:pt x="f115" y="f174"/>
                      <a:pt x="f115" y="f174"/>
                      <a:pt x="f115" y="f174"/>
                    </a:cubicBezTo>
                    <a:cubicBezTo>
                      <a:pt x="f50" y="f175"/>
                      <a:pt x="f50" y="f175"/>
                      <a:pt x="f50" y="f175"/>
                    </a:cubicBezTo>
                    <a:cubicBezTo>
                      <a:pt x="f50" y="f176"/>
                      <a:pt x="f50" y="f176"/>
                      <a:pt x="f50" y="f176"/>
                    </a:cubicBezTo>
                    <a:cubicBezTo>
                      <a:pt x="f109" y="f177"/>
                      <a:pt x="f109" y="f177"/>
                      <a:pt x="f109" y="f177"/>
                    </a:cubicBezTo>
                    <a:cubicBezTo>
                      <a:pt x="f96" y="f177"/>
                      <a:pt x="f96" y="f177"/>
                      <a:pt x="f96" y="f177"/>
                    </a:cubicBezTo>
                    <a:cubicBezTo>
                      <a:pt x="f46" y="f178"/>
                      <a:pt x="f46" y="f178"/>
                      <a:pt x="f46" y="f178"/>
                    </a:cubicBezTo>
                    <a:cubicBezTo>
                      <a:pt x="f68" y="f179"/>
                      <a:pt x="f68" y="f179"/>
                      <a:pt x="f68" y="f179"/>
                    </a:cubicBezTo>
                    <a:cubicBezTo>
                      <a:pt x="f68" y="f179"/>
                      <a:pt x="f43" y="f180"/>
                      <a:pt x="f43" y="f181"/>
                    </a:cubicBezTo>
                    <a:cubicBezTo>
                      <a:pt x="f43" y="f182"/>
                      <a:pt x="f43" y="f182"/>
                      <a:pt x="f71" y="f183"/>
                    </a:cubicBezTo>
                    <a:cubicBezTo>
                      <a:pt x="f71" y="f183"/>
                      <a:pt x="f63" y="f183"/>
                      <a:pt x="f32" y="f184"/>
                    </a:cubicBezTo>
                    <a:cubicBezTo>
                      <a:pt x="f32" y="f184"/>
                      <a:pt x="f32" y="f185"/>
                      <a:pt x="f32" y="f185"/>
                    </a:cubicBezTo>
                    <a:cubicBezTo>
                      <a:pt x="f35" y="f185"/>
                      <a:pt x="f35" y="f185"/>
                      <a:pt x="f35" y="f185"/>
                    </a:cubicBezTo>
                    <a:cubicBezTo>
                      <a:pt x="f35" y="f186"/>
                      <a:pt x="f35" y="f186"/>
                      <a:pt x="f35" y="f186"/>
                    </a:cubicBezTo>
                    <a:cubicBezTo>
                      <a:pt x="f35" y="f187"/>
                      <a:pt x="f35" y="f187"/>
                      <a:pt x="f35" y="f187"/>
                    </a:cubicBezTo>
                    <a:cubicBezTo>
                      <a:pt x="f35" y="f187"/>
                      <a:pt x="f63" y="f186"/>
                      <a:pt x="f63" y="f186"/>
                    </a:cubicBezTo>
                    <a:cubicBezTo>
                      <a:pt x="f63" y="f186"/>
                      <a:pt x="f71" y="f186"/>
                      <a:pt x="f43" y="f186"/>
                    </a:cubicBezTo>
                    <a:cubicBezTo>
                      <a:pt x="f43" y="f186"/>
                      <a:pt x="f68" y="f186"/>
                      <a:pt x="f45" y="f186"/>
                    </a:cubicBezTo>
                    <a:cubicBezTo>
                      <a:pt x="f46" y="f187"/>
                      <a:pt x="f45" y="f187"/>
                      <a:pt x="f45" y="f187"/>
                    </a:cubicBezTo>
                    <a:cubicBezTo>
                      <a:pt x="f45" y="f187"/>
                      <a:pt x="f68" y="f187"/>
                      <a:pt x="f68" y="f188"/>
                    </a:cubicBezTo>
                    <a:cubicBezTo>
                      <a:pt x="f68" y="f188"/>
                      <a:pt x="f43" y="f189"/>
                      <a:pt x="f43" y="f189"/>
                    </a:cubicBezTo>
                    <a:cubicBezTo>
                      <a:pt x="f71" y="f189"/>
                      <a:pt x="f71" y="f189"/>
                      <a:pt x="f71" y="f189"/>
                    </a:cubicBezTo>
                    <a:cubicBezTo>
                      <a:pt x="f63" y="f190"/>
                      <a:pt x="f63" y="f190"/>
                      <a:pt x="f63" y="f190"/>
                    </a:cubicBezTo>
                    <a:cubicBezTo>
                      <a:pt x="f63" y="f190"/>
                      <a:pt x="f32" y="f190"/>
                      <a:pt x="f32" y="f190"/>
                    </a:cubicBezTo>
                    <a:cubicBezTo>
                      <a:pt x="f32" y="f190"/>
                      <a:pt x="f63" y="f191"/>
                      <a:pt x="f63" y="f191"/>
                    </a:cubicBezTo>
                    <a:cubicBezTo>
                      <a:pt x="f63" y="f192"/>
                      <a:pt x="f63" y="f192"/>
                      <a:pt x="f63" y="f192"/>
                    </a:cubicBezTo>
                    <a:cubicBezTo>
                      <a:pt x="f35" y="f193"/>
                      <a:pt x="f35" y="f193"/>
                      <a:pt x="f35" y="f193"/>
                    </a:cubicBezTo>
                    <a:cubicBezTo>
                      <a:pt x="f40" y="f193"/>
                      <a:pt x="f40" y="f193"/>
                      <a:pt x="f40" y="f193"/>
                    </a:cubicBezTo>
                    <a:cubicBezTo>
                      <a:pt x="f30" y="f192"/>
                      <a:pt x="f30" y="f192"/>
                      <a:pt x="f30" y="f192"/>
                    </a:cubicBezTo>
                    <a:cubicBezTo>
                      <a:pt x="f30" y="f192"/>
                      <a:pt x="f76" y="f191"/>
                      <a:pt x="f76" y="f191"/>
                    </a:cubicBezTo>
                    <a:cubicBezTo>
                      <a:pt x="f76" y="f190"/>
                      <a:pt x="f76" y="f189"/>
                      <a:pt x="f78" y="f189"/>
                    </a:cubicBezTo>
                    <a:cubicBezTo>
                      <a:pt x="f78" y="f189"/>
                      <a:pt x="f103" y="f194"/>
                      <a:pt x="f103" y="f194"/>
                    </a:cubicBezTo>
                    <a:cubicBezTo>
                      <a:pt x="f103" y="f194"/>
                      <a:pt x="f103" y="f189"/>
                      <a:pt x="f28" y="f189"/>
                    </a:cubicBezTo>
                    <a:cubicBezTo>
                      <a:pt x="f28" y="f189"/>
                      <a:pt x="f81" y="f189"/>
                      <a:pt x="f81" y="f189"/>
                    </a:cubicBezTo>
                    <a:cubicBezTo>
                      <a:pt x="f27" y="f189"/>
                      <a:pt x="f89" y="f189"/>
                      <a:pt x="f89" y="f189"/>
                    </a:cubicBezTo>
                    <a:cubicBezTo>
                      <a:pt x="f89" y="f189"/>
                      <a:pt x="f83" y="f189"/>
                      <a:pt x="f26" y="f189"/>
                    </a:cubicBezTo>
                    <a:cubicBezTo>
                      <a:pt x="f26" y="f190"/>
                      <a:pt x="f26" y="f190"/>
                      <a:pt x="f26" y="f190"/>
                    </a:cubicBezTo>
                    <a:cubicBezTo>
                      <a:pt x="f26" y="f190"/>
                      <a:pt x="f26" y="f191"/>
                      <a:pt x="f26" y="f191"/>
                    </a:cubicBezTo>
                    <a:cubicBezTo>
                      <a:pt x="f26" y="f191"/>
                      <a:pt x="f195" y="f192"/>
                      <a:pt x="f195" y="f192"/>
                    </a:cubicBezTo>
                    <a:cubicBezTo>
                      <a:pt x="f195" y="f192"/>
                      <a:pt x="f25" y="f192"/>
                      <a:pt x="f25" y="f192"/>
                    </a:cubicBezTo>
                    <a:cubicBezTo>
                      <a:pt x="f25" y="f192"/>
                      <a:pt x="f24" y="f192"/>
                      <a:pt x="f24" y="f192"/>
                    </a:cubicBezTo>
                    <a:cubicBezTo>
                      <a:pt x="f24" y="f192"/>
                      <a:pt x="f24" y="f196"/>
                      <a:pt x="f24" y="f196"/>
                    </a:cubicBezTo>
                    <a:cubicBezTo>
                      <a:pt x="f24" y="f196"/>
                      <a:pt x="f24" y="f197"/>
                      <a:pt x="f24" y="f197"/>
                    </a:cubicBezTo>
                    <a:cubicBezTo>
                      <a:pt x="f24" y="f197"/>
                      <a:pt x="f86" y="f197"/>
                      <a:pt x="f86" y="f197"/>
                    </a:cubicBezTo>
                    <a:cubicBezTo>
                      <a:pt x="f86" y="f198"/>
                      <a:pt x="f86" y="f198"/>
                      <a:pt x="f86" y="f198"/>
                    </a:cubicBezTo>
                    <a:cubicBezTo>
                      <a:pt x="f86" y="f198"/>
                      <a:pt x="f199" y="f198"/>
                      <a:pt x="f199" y="f198"/>
                    </a:cubicBezTo>
                    <a:cubicBezTo>
                      <a:pt x="f23" y="f198"/>
                      <a:pt x="f199" y="f198"/>
                      <a:pt x="f199" y="f198"/>
                    </a:cubicBezTo>
                    <a:cubicBezTo>
                      <a:pt x="f21" y="f200"/>
                      <a:pt x="f21" y="f200"/>
                      <a:pt x="f21" y="f200"/>
                    </a:cubicBezTo>
                    <a:cubicBezTo>
                      <a:pt x="f21" y="f200"/>
                      <a:pt x="f21" y="f200"/>
                      <a:pt x="f21" y="f198"/>
                    </a:cubicBezTo>
                    <a:cubicBezTo>
                      <a:pt x="f23" y="f201"/>
                      <a:pt x="f86" y="f202"/>
                      <a:pt x="f86" y="f202"/>
                    </a:cubicBezTo>
                    <a:cubicBezTo>
                      <a:pt x="f199" y="f203"/>
                      <a:pt x="f199" y="f203"/>
                      <a:pt x="f199" y="f203"/>
                    </a:cubicBezTo>
                    <a:cubicBezTo>
                      <a:pt x="f199" y="f203"/>
                      <a:pt x="f23" y="f204"/>
                      <a:pt x="f23" y="f2"/>
                    </a:cubicBezTo>
                    <a:cubicBezTo>
                      <a:pt x="f23" y="f205"/>
                      <a:pt x="f23" y="f206"/>
                      <a:pt x="f23" y="f206"/>
                    </a:cubicBezTo>
                    <a:cubicBezTo>
                      <a:pt x="f23" y="f206"/>
                      <a:pt x="f24" y="f207"/>
                      <a:pt x="f199" y="f208"/>
                    </a:cubicBezTo>
                    <a:cubicBezTo>
                      <a:pt x="f21" y="f209"/>
                      <a:pt x="f210" y="f211"/>
                      <a:pt x="f210" y="f211"/>
                    </a:cubicBezTo>
                    <a:cubicBezTo>
                      <a:pt x="f210" y="f212"/>
                      <a:pt x="f210" y="f212"/>
                      <a:pt x="f210" y="f212"/>
                    </a:cubicBezTo>
                    <a:cubicBezTo>
                      <a:pt x="f210" y="f212"/>
                      <a:pt x="f21" y="f213"/>
                      <a:pt x="f20" y="f214"/>
                    </a:cubicBezTo>
                    <a:cubicBezTo>
                      <a:pt x="f215" y="f216"/>
                      <a:pt x="f217" y="f218"/>
                      <a:pt x="f217" y="f218"/>
                    </a:cubicBezTo>
                    <a:cubicBezTo>
                      <a:pt x="f219" y="f220"/>
                      <a:pt x="f219" y="f220"/>
                      <a:pt x="f219" y="f220"/>
                    </a:cubicBezTo>
                    <a:cubicBezTo>
                      <a:pt x="f221" y="f222"/>
                      <a:pt x="f221" y="f222"/>
                      <a:pt x="f221" y="f222"/>
                    </a:cubicBezTo>
                    <a:cubicBezTo>
                      <a:pt x="f210" y="f223"/>
                      <a:pt x="f210" y="f223"/>
                      <a:pt x="f210" y="f223"/>
                    </a:cubicBezTo>
                    <a:cubicBezTo>
                      <a:pt x="f23" y="f224"/>
                      <a:pt x="f23" y="f224"/>
                      <a:pt x="f23" y="f224"/>
                    </a:cubicBezTo>
                    <a:cubicBezTo>
                      <a:pt x="f86" y="f225"/>
                      <a:pt x="f86" y="f225"/>
                      <a:pt x="f86" y="f225"/>
                    </a:cubicBezTo>
                    <a:cubicBezTo>
                      <a:pt x="f195" y="f226"/>
                      <a:pt x="f195" y="f226"/>
                      <a:pt x="f195" y="f226"/>
                    </a:cubicBezTo>
                    <a:cubicBezTo>
                      <a:pt x="f89" y="f227"/>
                      <a:pt x="f89" y="f227"/>
                      <a:pt x="f89" y="f227"/>
                    </a:cubicBezTo>
                    <a:cubicBezTo>
                      <a:pt x="f76" y="f228"/>
                      <a:pt x="f76" y="f228"/>
                      <a:pt x="f76" y="f228"/>
                    </a:cubicBezTo>
                    <a:cubicBezTo>
                      <a:pt x="f35" y="f229"/>
                      <a:pt x="f35" y="f229"/>
                      <a:pt x="f35" y="f229"/>
                    </a:cubicBezTo>
                    <a:cubicBezTo>
                      <a:pt x="f43" y="f230"/>
                      <a:pt x="f43" y="f230"/>
                      <a:pt x="f43" y="f230"/>
                    </a:cubicBezTo>
                    <a:cubicBezTo>
                      <a:pt x="f48" y="f229"/>
                      <a:pt x="f48" y="f229"/>
                      <a:pt x="f48" y="f229"/>
                    </a:cubicBezTo>
                    <a:cubicBezTo>
                      <a:pt x="f50" y="f231"/>
                      <a:pt x="f50" y="f231"/>
                      <a:pt x="f50" y="f231"/>
                    </a:cubicBezTo>
                    <a:cubicBezTo>
                      <a:pt x="f53" y="f232"/>
                      <a:pt x="f53" y="f232"/>
                      <a:pt x="f53" y="f232"/>
                    </a:cubicBezTo>
                    <a:cubicBezTo>
                      <a:pt x="f101" y="f233"/>
                      <a:pt x="f101" y="f233"/>
                      <a:pt x="f101" y="f233"/>
                    </a:cubicBezTo>
                    <a:cubicBezTo>
                      <a:pt x="f104" y="f233"/>
                      <a:pt x="f104" y="f233"/>
                      <a:pt x="f104" y="f233"/>
                    </a:cubicBezTo>
                    <a:cubicBezTo>
                      <a:pt x="f104" y="f234"/>
                      <a:pt x="f94" y="f234"/>
                      <a:pt x="f94" y="f234"/>
                    </a:cubicBezTo>
                    <a:cubicBezTo>
                      <a:pt x="f94" y="f234"/>
                      <a:pt x="f91" y="f233"/>
                      <a:pt x="f91" y="f233"/>
                    </a:cubicBezTo>
                    <a:cubicBezTo>
                      <a:pt x="f91" y="f235"/>
                      <a:pt x="f91" y="f235"/>
                      <a:pt x="f91" y="f235"/>
                    </a:cubicBezTo>
                    <a:cubicBezTo>
                      <a:pt x="f90" y="f236"/>
                      <a:pt x="f90" y="f236"/>
                      <a:pt x="f90" y="f236"/>
                    </a:cubicBezTo>
                    <a:cubicBezTo>
                      <a:pt x="f237" y="f236"/>
                      <a:pt x="f237" y="f236"/>
                      <a:pt x="f237" y="f236"/>
                    </a:cubicBezTo>
                    <a:cubicBezTo>
                      <a:pt x="f238" y="f235"/>
                      <a:pt x="f238" y="f235"/>
                      <a:pt x="f238" y="f235"/>
                    </a:cubicBezTo>
                    <a:cubicBezTo>
                      <a:pt x="f142" y="f239"/>
                      <a:pt x="f142" y="f239"/>
                      <a:pt x="f142" y="f239"/>
                    </a:cubicBezTo>
                    <a:cubicBezTo>
                      <a:pt x="f142" y="f239"/>
                      <a:pt x="f142" y="f239"/>
                      <a:pt x="f142" y="f239"/>
                    </a:cubicBezTo>
                    <a:cubicBezTo>
                      <a:pt x="f139" y="f233"/>
                      <a:pt x="f139" y="f233"/>
                      <a:pt x="f139" y="f233"/>
                    </a:cubicBezTo>
                    <a:cubicBezTo>
                      <a:pt x="f140" y="f233"/>
                      <a:pt x="f140" y="f233"/>
                      <a:pt x="f140" y="f233"/>
                    </a:cubicBezTo>
                    <a:cubicBezTo>
                      <a:pt x="f140" y="f233"/>
                      <a:pt x="f140" y="f233"/>
                      <a:pt x="f140" y="f233"/>
                    </a:cubicBezTo>
                    <a:cubicBezTo>
                      <a:pt x="f140" y="f233"/>
                      <a:pt x="f141" y="f233"/>
                      <a:pt x="f141" y="f233"/>
                    </a:cubicBezTo>
                    <a:cubicBezTo>
                      <a:pt x="f240" y="f233"/>
                      <a:pt x="f240" y="f233"/>
                      <a:pt x="f240" y="f233"/>
                    </a:cubicBezTo>
                    <a:cubicBezTo>
                      <a:pt x="f240" y="f239"/>
                      <a:pt x="f240" y="f239"/>
                      <a:pt x="f240" y="f239"/>
                    </a:cubicBezTo>
                    <a:cubicBezTo>
                      <a:pt x="f240" y="f235"/>
                      <a:pt x="f240" y="f235"/>
                      <a:pt x="f240" y="f235"/>
                    </a:cubicBezTo>
                    <a:cubicBezTo>
                      <a:pt x="f85" y="f236"/>
                      <a:pt x="f85" y="f236"/>
                      <a:pt x="f85" y="f236"/>
                    </a:cubicBezTo>
                    <a:cubicBezTo>
                      <a:pt x="f150" y="f236"/>
                      <a:pt x="f150" y="f236"/>
                      <a:pt x="f150" y="f236"/>
                    </a:cubicBezTo>
                    <a:cubicBezTo>
                      <a:pt x="f150" y="f236"/>
                      <a:pt x="f145" y="f241"/>
                      <a:pt x="f145" y="f241"/>
                    </a:cubicBezTo>
                    <a:cubicBezTo>
                      <a:pt x="f106" y="f241"/>
                      <a:pt x="f106" y="f242"/>
                      <a:pt x="f106" y="f242"/>
                    </a:cubicBezTo>
                    <a:cubicBezTo>
                      <a:pt x="f146" y="f243"/>
                      <a:pt x="f146" y="f243"/>
                      <a:pt x="f146" y="f243"/>
                    </a:cubicBezTo>
                    <a:cubicBezTo>
                      <a:pt x="f145" y="f243"/>
                      <a:pt x="f145" y="f243"/>
                      <a:pt x="f145" y="f243"/>
                    </a:cubicBezTo>
                    <a:cubicBezTo>
                      <a:pt x="f145" y="f243"/>
                      <a:pt x="f145" y="f244"/>
                      <a:pt x="f145" y="f244"/>
                    </a:cubicBezTo>
                    <a:cubicBezTo>
                      <a:pt x="f145" y="f244"/>
                      <a:pt x="f145" y="f244"/>
                      <a:pt x="f145" y="f244"/>
                    </a:cubicBezTo>
                    <a:cubicBezTo>
                      <a:pt x="f145" y="f244"/>
                      <a:pt x="f106" y="f244"/>
                      <a:pt x="f106" y="f244"/>
                    </a:cubicBezTo>
                    <a:cubicBezTo>
                      <a:pt x="f147" y="f244"/>
                      <a:pt x="f147" y="f244"/>
                      <a:pt x="f147" y="f244"/>
                    </a:cubicBezTo>
                    <a:cubicBezTo>
                      <a:pt x="f148" y="f243"/>
                      <a:pt x="f148" y="f243"/>
                      <a:pt x="f148" y="f243"/>
                    </a:cubicBezTo>
                    <a:cubicBezTo>
                      <a:pt x="f245" y="f243"/>
                      <a:pt x="f245" y="f243"/>
                      <a:pt x="f245" y="f243"/>
                    </a:cubicBezTo>
                    <a:cubicBezTo>
                      <a:pt x="f246" y="f242"/>
                      <a:pt x="f246" y="f242"/>
                      <a:pt x="f246" y="f242"/>
                    </a:cubicBezTo>
                    <a:cubicBezTo>
                      <a:pt x="f247" y="f242"/>
                      <a:pt x="f247" y="f242"/>
                      <a:pt x="f247" y="f242"/>
                    </a:cubicBezTo>
                    <a:cubicBezTo>
                      <a:pt x="f84" y="f244"/>
                      <a:pt x="f84" y="f244"/>
                      <a:pt x="f84" y="f244"/>
                    </a:cubicBezTo>
                    <a:cubicBezTo>
                      <a:pt x="f108" y="f248"/>
                      <a:pt x="f108" y="f248"/>
                      <a:pt x="f108" y="f248"/>
                    </a:cubicBezTo>
                    <a:cubicBezTo>
                      <a:pt x="f249" y="f250"/>
                      <a:pt x="f249" y="f250"/>
                      <a:pt x="f249" y="f250"/>
                    </a:cubicBezTo>
                    <a:cubicBezTo>
                      <a:pt x="f251" y="f250"/>
                      <a:pt x="f251" y="f250"/>
                      <a:pt x="f251" y="f250"/>
                    </a:cubicBezTo>
                    <a:cubicBezTo>
                      <a:pt x="f252" y="f253"/>
                      <a:pt x="f252" y="f253"/>
                      <a:pt x="f252" y="f253"/>
                    </a:cubicBezTo>
                    <a:cubicBezTo>
                      <a:pt x="f111" y="f254"/>
                      <a:pt x="f111" y="f254"/>
                      <a:pt x="f111" y="f254"/>
                    </a:cubicBezTo>
                    <a:cubicBezTo>
                      <a:pt x="f111" y="f254"/>
                      <a:pt x="f252" y="f255"/>
                      <a:pt x="f252" y="f255"/>
                    </a:cubicBezTo>
                    <a:cubicBezTo>
                      <a:pt x="f256" y="f255"/>
                      <a:pt x="f110" y="f255"/>
                      <a:pt x="f110" y="f255"/>
                    </a:cubicBezTo>
                    <a:cubicBezTo>
                      <a:pt x="f112" y="f257"/>
                      <a:pt x="f112" y="f257"/>
                      <a:pt x="f112" y="f257"/>
                    </a:cubicBezTo>
                    <a:cubicBezTo>
                      <a:pt x="f112" y="f257"/>
                      <a:pt x="f112" y="f258"/>
                      <a:pt x="f259" y="f260"/>
                    </a:cubicBezTo>
                    <a:cubicBezTo>
                      <a:pt x="f261" y="f260"/>
                      <a:pt x="f261" y="f262"/>
                      <a:pt x="f263" y="f262"/>
                    </a:cubicBezTo>
                    <a:cubicBezTo>
                      <a:pt x="f80" y="f262"/>
                      <a:pt x="f79" y="f262"/>
                      <a:pt x="f79" y="f262"/>
                    </a:cubicBezTo>
                    <a:cubicBezTo>
                      <a:pt x="f79" y="f262"/>
                      <a:pt x="f264" y="f265"/>
                      <a:pt x="f266" y="f265"/>
                    </a:cubicBezTo>
                    <a:cubicBezTo>
                      <a:pt x="f266" y="f265"/>
                      <a:pt x="f267" y="f265"/>
                      <a:pt x="f267" y="f265"/>
                    </a:cubicBezTo>
                    <a:cubicBezTo>
                      <a:pt x="f267" y="f265"/>
                      <a:pt x="f75" y="f268"/>
                      <a:pt x="f75" y="f268"/>
                    </a:cubicBezTo>
                    <a:cubicBezTo>
                      <a:pt x="f75" y="f269"/>
                      <a:pt x="f75" y="f270"/>
                      <a:pt x="f75" y="f270"/>
                    </a:cubicBezTo>
                    <a:cubicBezTo>
                      <a:pt x="f75" y="f271"/>
                      <a:pt x="f75" y="f271"/>
                      <a:pt x="f75" y="f271"/>
                    </a:cubicBezTo>
                    <a:cubicBezTo>
                      <a:pt x="f75" y="f271"/>
                      <a:pt x="f267" y="f272"/>
                      <a:pt x="f75" y="f273"/>
                    </a:cubicBezTo>
                    <a:cubicBezTo>
                      <a:pt x="f77" y="f274"/>
                      <a:pt x="f75" y="f275"/>
                      <a:pt x="f77" y="f276"/>
                    </a:cubicBezTo>
                    <a:cubicBezTo>
                      <a:pt x="f277" y="f278"/>
                      <a:pt x="f277" y="f279"/>
                      <a:pt x="f277" y="f279"/>
                    </a:cubicBezTo>
                    <a:cubicBezTo>
                      <a:pt x="f75" y="f280"/>
                      <a:pt x="f75" y="f280"/>
                      <a:pt x="f75" y="f280"/>
                    </a:cubicBezTo>
                    <a:cubicBezTo>
                      <a:pt x="f75" y="f280"/>
                      <a:pt x="f267" y="f281"/>
                      <a:pt x="f74" y="f280"/>
                    </a:cubicBezTo>
                    <a:cubicBezTo>
                      <a:pt x="f74" y="f278"/>
                      <a:pt x="f282" y="f278"/>
                      <a:pt x="f282" y="f278"/>
                    </a:cubicBezTo>
                    <a:cubicBezTo>
                      <a:pt x="f113" y="f276"/>
                      <a:pt x="f113" y="f276"/>
                      <a:pt x="f113" y="f276"/>
                    </a:cubicBezTo>
                    <a:cubicBezTo>
                      <a:pt x="f113" y="f273"/>
                      <a:pt x="f113" y="f273"/>
                      <a:pt x="f113" y="f273"/>
                    </a:cubicBezTo>
                    <a:cubicBezTo>
                      <a:pt x="f113" y="f273"/>
                      <a:pt x="f283" y="f284"/>
                      <a:pt x="f285" y="f284"/>
                    </a:cubicBezTo>
                    <a:cubicBezTo>
                      <a:pt x="f286" y="f284"/>
                      <a:pt x="f72" y="f284"/>
                      <a:pt x="f72" y="f284"/>
                    </a:cubicBezTo>
                    <a:cubicBezTo>
                      <a:pt x="f72" y="f284"/>
                      <a:pt x="f286" y="f271"/>
                      <a:pt x="f287" y="f271"/>
                    </a:cubicBezTo>
                    <a:cubicBezTo>
                      <a:pt x="f70" y="f271"/>
                      <a:pt x="f288" y="f271"/>
                      <a:pt x="f288" y="f271"/>
                    </a:cubicBezTo>
                    <a:cubicBezTo>
                      <a:pt x="f66" y="f284"/>
                      <a:pt x="f66" y="f284"/>
                      <a:pt x="f66" y="f284"/>
                    </a:cubicBezTo>
                    <a:cubicBezTo>
                      <a:pt x="f289" y="f272"/>
                      <a:pt x="f289" y="f272"/>
                      <a:pt x="f289" y="f272"/>
                    </a:cubicBezTo>
                    <a:cubicBezTo>
                      <a:pt x="f289" y="f272"/>
                      <a:pt x="f289" y="f284"/>
                      <a:pt x="f289" y="f275"/>
                    </a:cubicBezTo>
                    <a:cubicBezTo>
                      <a:pt x="f289" y="f274"/>
                      <a:pt x="f118" y="f290"/>
                      <a:pt x="f289" y="f290"/>
                    </a:cubicBezTo>
                    <a:cubicBezTo>
                      <a:pt x="f291" y="f290"/>
                      <a:pt x="f292" y="f293"/>
                      <a:pt x="f292" y="f293"/>
                    </a:cubicBezTo>
                    <a:cubicBezTo>
                      <a:pt x="f291" y="f280"/>
                      <a:pt x="f291" y="f280"/>
                      <a:pt x="f291" y="f280"/>
                    </a:cubicBezTo>
                    <a:cubicBezTo>
                      <a:pt x="f291" y="f280"/>
                      <a:pt x="f291" y="f280"/>
                      <a:pt x="f291" y="f280"/>
                    </a:cubicBezTo>
                    <a:cubicBezTo>
                      <a:pt x="f291" y="f280"/>
                      <a:pt x="f289" y="f280"/>
                      <a:pt x="f289" y="f281"/>
                    </a:cubicBezTo>
                    <a:cubicBezTo>
                      <a:pt x="f289" y="f294"/>
                      <a:pt x="f291" y="f295"/>
                      <a:pt x="f291" y="f295"/>
                    </a:cubicBezTo>
                    <a:cubicBezTo>
                      <a:pt x="f292" y="f296"/>
                      <a:pt x="f292" y="f297"/>
                      <a:pt x="f292" y="f297"/>
                    </a:cubicBezTo>
                    <a:cubicBezTo>
                      <a:pt x="f291" y="f297"/>
                      <a:pt x="f291" y="f297"/>
                      <a:pt x="f291" y="f297"/>
                    </a:cubicBezTo>
                    <a:cubicBezTo>
                      <a:pt x="f291" y="f297"/>
                      <a:pt x="f118" y="f298"/>
                      <a:pt x="f118" y="f299"/>
                    </a:cubicBezTo>
                    <a:cubicBezTo>
                      <a:pt x="f118" y="f300"/>
                      <a:pt x="f301" y="f302"/>
                      <a:pt x="f301" y="f302"/>
                    </a:cubicBezTo>
                    <a:cubicBezTo>
                      <a:pt x="f301" y="f302"/>
                      <a:pt x="f65" y="f303"/>
                      <a:pt x="f65" y="f303"/>
                    </a:cubicBezTo>
                    <a:cubicBezTo>
                      <a:pt x="f64" y="f303"/>
                      <a:pt x="f64" y="f303"/>
                      <a:pt x="f62" y="f302"/>
                    </a:cubicBezTo>
                    <a:cubicBezTo>
                      <a:pt x="f62" y="f302"/>
                      <a:pt x="f304" y="f303"/>
                      <a:pt x="f304" y="f303"/>
                    </a:cubicBezTo>
                    <a:cubicBezTo>
                      <a:pt x="f304" y="f303"/>
                      <a:pt x="f305" y="f303"/>
                      <a:pt x="f305" y="f303"/>
                    </a:cubicBezTo>
                    <a:cubicBezTo>
                      <a:pt x="f60" y="f303"/>
                      <a:pt x="f59" y="f306"/>
                      <a:pt x="f59" y="f306"/>
                    </a:cubicBezTo>
                    <a:cubicBezTo>
                      <a:pt x="f120" y="f307"/>
                      <a:pt x="f120" y="f307"/>
                      <a:pt x="f120" y="f307"/>
                    </a:cubicBezTo>
                    <a:cubicBezTo>
                      <a:pt x="f58" y="f308"/>
                      <a:pt x="f58" y="f308"/>
                      <a:pt x="f58" y="f308"/>
                    </a:cubicBezTo>
                    <a:cubicBezTo>
                      <a:pt x="f58" y="f308"/>
                      <a:pt x="f57" y="f309"/>
                      <a:pt x="f57" y="f310"/>
                    </a:cubicBezTo>
                    <a:cubicBezTo>
                      <a:pt x="f57" y="f310"/>
                      <a:pt x="f311" y="f312"/>
                      <a:pt x="f311" y="f312"/>
                    </a:cubicBezTo>
                    <a:cubicBezTo>
                      <a:pt x="f56" y="f312"/>
                      <a:pt x="f56" y="f312"/>
                      <a:pt x="f56" y="f312"/>
                    </a:cubicBezTo>
                    <a:cubicBezTo>
                      <a:pt x="f121" y="f313"/>
                      <a:pt x="f121" y="f313"/>
                      <a:pt x="f121" y="f313"/>
                    </a:cubicBezTo>
                    <a:cubicBezTo>
                      <a:pt x="f121" y="f313"/>
                      <a:pt x="f314" y="f313"/>
                      <a:pt x="f315" y="f313"/>
                    </a:cubicBezTo>
                    <a:cubicBezTo>
                      <a:pt x="f122" y="f313"/>
                      <a:pt x="f122" y="f313"/>
                      <a:pt x="f316" y="f313"/>
                    </a:cubicBezTo>
                    <a:cubicBezTo>
                      <a:pt x="f316" y="f313"/>
                      <a:pt x="f55" y="f317"/>
                      <a:pt x="f55" y="f317"/>
                    </a:cubicBezTo>
                    <a:cubicBezTo>
                      <a:pt x="f55" y="f318"/>
                      <a:pt x="f55" y="f319"/>
                      <a:pt x="f55" y="f320"/>
                    </a:cubicBezTo>
                    <a:cubicBezTo>
                      <a:pt x="f124" y="f321"/>
                      <a:pt x="f322" y="f323"/>
                      <a:pt x="f322" y="f324"/>
                    </a:cubicBezTo>
                    <a:cubicBezTo>
                      <a:pt x="f322" y="f324"/>
                      <a:pt x="f124" y="f325"/>
                      <a:pt x="f124" y="f325"/>
                    </a:cubicBezTo>
                    <a:cubicBezTo>
                      <a:pt x="f322" y="f326"/>
                      <a:pt x="f327" y="f328"/>
                      <a:pt x="f327" y="f328"/>
                    </a:cubicBezTo>
                    <a:cubicBezTo>
                      <a:pt x="f329" y="f330"/>
                      <a:pt x="f329" y="f330"/>
                      <a:pt x="f329" y="f330"/>
                    </a:cubicBezTo>
                    <a:cubicBezTo>
                      <a:pt x="f329" y="f330"/>
                      <a:pt x="f331" y="f328"/>
                      <a:pt x="f332" y="f328"/>
                    </a:cubicBezTo>
                    <a:cubicBezTo>
                      <a:pt x="f52" y="f328"/>
                      <a:pt x="f127" y="f333"/>
                      <a:pt x="f127" y="f328"/>
                    </a:cubicBezTo>
                    <a:cubicBezTo>
                      <a:pt x="f127" y="f328"/>
                      <a:pt x="f126" y="f326"/>
                      <a:pt x="f127" y="f326"/>
                    </a:cubicBezTo>
                    <a:cubicBezTo>
                      <a:pt x="f51" y="f326"/>
                      <a:pt x="f334" y="f326"/>
                      <a:pt x="f49" y="f335"/>
                    </a:cubicBezTo>
                    <a:cubicBezTo>
                      <a:pt x="f47" y="f328"/>
                      <a:pt x="f47" y="f333"/>
                      <a:pt x="f47" y="f330"/>
                    </a:cubicBezTo>
                    <a:cubicBezTo>
                      <a:pt x="f44" y="f330"/>
                      <a:pt x="f44" y="f336"/>
                      <a:pt x="f42" y="f336"/>
                    </a:cubicBezTo>
                    <a:cubicBezTo>
                      <a:pt x="f337" y="f336"/>
                      <a:pt x="f41" y="f336"/>
                      <a:pt x="f41" y="f338"/>
                    </a:cubicBezTo>
                    <a:cubicBezTo>
                      <a:pt x="f41" y="f338"/>
                      <a:pt x="f41" y="f339"/>
                      <a:pt x="f41" y="f339"/>
                    </a:cubicBezTo>
                    <a:cubicBezTo>
                      <a:pt x="f41" y="f340"/>
                      <a:pt x="f41" y="f340"/>
                      <a:pt x="f41" y="f340"/>
                    </a:cubicBezTo>
                    <a:cubicBezTo>
                      <a:pt x="f41" y="f340"/>
                      <a:pt x="f41" y="f341"/>
                      <a:pt x="f129" y="f341"/>
                    </a:cubicBezTo>
                    <a:cubicBezTo>
                      <a:pt x="f129" y="f342"/>
                      <a:pt x="f39" y="f343"/>
                      <a:pt x="f39" y="f343"/>
                    </a:cubicBezTo>
                    <a:cubicBezTo>
                      <a:pt x="f39" y="f344"/>
                      <a:pt x="f39" y="f344"/>
                      <a:pt x="f39" y="f344"/>
                    </a:cubicBezTo>
                    <a:cubicBezTo>
                      <a:pt x="f129" y="f345"/>
                      <a:pt x="f129" y="f345"/>
                      <a:pt x="f129" y="f345"/>
                    </a:cubicBezTo>
                    <a:cubicBezTo>
                      <a:pt x="f129" y="f345"/>
                      <a:pt x="f129" y="f5"/>
                      <a:pt x="f41" y="f5"/>
                    </a:cubicBezTo>
                    <a:cubicBezTo>
                      <a:pt x="f8" y="f346"/>
                      <a:pt x="f8" y="f346"/>
                      <a:pt x="f8" y="f346"/>
                    </a:cubicBezTo>
                    <a:cubicBezTo>
                      <a:pt x="f347" y="f343"/>
                      <a:pt x="f347" y="f343"/>
                      <a:pt x="f347" y="f343"/>
                    </a:cubicBezTo>
                    <a:cubicBezTo>
                      <a:pt x="f158" y="f340"/>
                      <a:pt x="f158" y="f340"/>
                      <a:pt x="f158" y="f340"/>
                    </a:cubicBezTo>
                    <a:cubicBezTo>
                      <a:pt x="f160" y="f338"/>
                      <a:pt x="f160" y="f338"/>
                      <a:pt x="f160" y="f338"/>
                    </a:cubicBezTo>
                    <a:cubicBezTo>
                      <a:pt x="f159" y="f325"/>
                      <a:pt x="f159" y="f325"/>
                      <a:pt x="f159" y="f325"/>
                    </a:cubicBezTo>
                    <a:cubicBezTo>
                      <a:pt x="f162" y="f321"/>
                      <a:pt x="f162" y="f321"/>
                      <a:pt x="f162" y="f321"/>
                    </a:cubicBezTo>
                    <a:cubicBezTo>
                      <a:pt x="f162" y="f313"/>
                      <a:pt x="f162" y="f313"/>
                      <a:pt x="f162" y="f313"/>
                    </a:cubicBezTo>
                    <a:cubicBezTo>
                      <a:pt x="f162" y="f307"/>
                      <a:pt x="f162" y="f307"/>
                      <a:pt x="f162" y="f307"/>
                    </a:cubicBezTo>
                    <a:cubicBezTo>
                      <a:pt x="f167" y="f306"/>
                      <a:pt x="f167" y="f306"/>
                      <a:pt x="f167" y="f306"/>
                    </a:cubicBezTo>
                    <a:cubicBezTo>
                      <a:pt x="f173" y="f348"/>
                      <a:pt x="f173" y="f348"/>
                      <a:pt x="f173" y="f348"/>
                    </a:cubicBezTo>
                    <a:cubicBezTo>
                      <a:pt x="f180" y="f279"/>
                      <a:pt x="f180" y="f279"/>
                      <a:pt x="f180" y="f279"/>
                    </a:cubicBezTo>
                    <a:cubicBezTo>
                      <a:pt x="f191" y="f290"/>
                      <a:pt x="f191" y="f290"/>
                      <a:pt x="f191" y="f290"/>
                    </a:cubicBezTo>
                    <a:cubicBezTo>
                      <a:pt x="f349" y="f275"/>
                      <a:pt x="f349" y="f275"/>
                      <a:pt x="f349" y="f275"/>
                    </a:cubicBezTo>
                    <a:cubicBezTo>
                      <a:pt x="f350" y="f270"/>
                      <a:pt x="f350" y="f270"/>
                      <a:pt x="f350" y="f270"/>
                    </a:cubicBezTo>
                    <a:cubicBezTo>
                      <a:pt x="f351" y="f265"/>
                      <a:pt x="f351" y="f265"/>
                      <a:pt x="f351" y="f265"/>
                    </a:cubicBezTo>
                    <a:cubicBezTo>
                      <a:pt x="f352" y="f254"/>
                      <a:pt x="f352" y="f254"/>
                      <a:pt x="f352" y="f254"/>
                    </a:cubicBezTo>
                    <a:cubicBezTo>
                      <a:pt x="f353" y="f250"/>
                      <a:pt x="f353" y="f250"/>
                      <a:pt x="f353" y="f250"/>
                    </a:cubicBezTo>
                    <a:cubicBezTo>
                      <a:pt x="f353" y="f250"/>
                      <a:pt x="f354" y="f355"/>
                      <a:pt x="f207" y="f248"/>
                    </a:cubicBezTo>
                    <a:cubicBezTo>
                      <a:pt x="f208" y="f248"/>
                      <a:pt x="f356" y="f253"/>
                      <a:pt x="f356" y="f253"/>
                    </a:cubicBezTo>
                    <a:cubicBezTo>
                      <a:pt x="f356" y="f253"/>
                      <a:pt x="f357" y="f255"/>
                      <a:pt x="f358" y="f255"/>
                    </a:cubicBezTo>
                    <a:cubicBezTo>
                      <a:pt x="f212" y="f359"/>
                      <a:pt x="f214" y="f360"/>
                      <a:pt x="f214" y="f360"/>
                    </a:cubicBezTo>
                    <a:cubicBezTo>
                      <a:pt x="f361" y="f257"/>
                      <a:pt x="f361" y="f257"/>
                      <a:pt x="f361" y="f257"/>
                    </a:cubicBezTo>
                    <a:cubicBezTo>
                      <a:pt x="f361" y="f257"/>
                      <a:pt x="f362" y="f262"/>
                      <a:pt x="f362" y="f265"/>
                    </a:cubicBezTo>
                    <a:cubicBezTo>
                      <a:pt x="f362" y="f363"/>
                      <a:pt x="f362" y="f363"/>
                      <a:pt x="f362" y="f268"/>
                    </a:cubicBezTo>
                    <a:cubicBezTo>
                      <a:pt x="f362" y="f364"/>
                      <a:pt x="f362" y="f273"/>
                      <a:pt x="f362" y="f273"/>
                    </a:cubicBezTo>
                    <a:cubicBezTo>
                      <a:pt x="f365" y="f276"/>
                      <a:pt x="f365" y="f276"/>
                      <a:pt x="f365" y="f276"/>
                    </a:cubicBezTo>
                    <a:cubicBezTo>
                      <a:pt x="f366" y="f290"/>
                      <a:pt x="f366" y="f290"/>
                      <a:pt x="f366" y="f290"/>
                    </a:cubicBezTo>
                    <a:cubicBezTo>
                      <a:pt x="f366" y="f290"/>
                      <a:pt x="f366" y="f274"/>
                      <a:pt x="f223" y="f290"/>
                    </a:cubicBezTo>
                    <a:cubicBezTo>
                      <a:pt x="f224" y="f278"/>
                      <a:pt x="f224" y="f294"/>
                      <a:pt x="f224" y="f294"/>
                    </a:cubicBezTo>
                    <a:cubicBezTo>
                      <a:pt x="f367" y="f296"/>
                      <a:pt x="f367" y="f296"/>
                      <a:pt x="f367" y="f296"/>
                    </a:cubicBezTo>
                    <a:cubicBezTo>
                      <a:pt x="f368" y="f293"/>
                      <a:pt x="f368" y="f293"/>
                      <a:pt x="f368" y="f293"/>
                    </a:cubicBezTo>
                    <a:cubicBezTo>
                      <a:pt x="f227" y="f284"/>
                      <a:pt x="f227" y="f284"/>
                      <a:pt x="f227" y="f284"/>
                    </a:cubicBezTo>
                    <a:cubicBezTo>
                      <a:pt x="f369" y="f364"/>
                      <a:pt x="f369" y="f364"/>
                      <a:pt x="f369" y="f364"/>
                    </a:cubicBezTo>
                    <a:cubicBezTo>
                      <a:pt x="f227" y="f265"/>
                      <a:pt x="f227" y="f265"/>
                      <a:pt x="f227" y="f265"/>
                    </a:cubicBezTo>
                    <a:cubicBezTo>
                      <a:pt x="f369" y="f257"/>
                      <a:pt x="f369" y="f257"/>
                      <a:pt x="f369" y="f257"/>
                    </a:cubicBezTo>
                    <a:cubicBezTo>
                      <a:pt x="f370" y="f254"/>
                      <a:pt x="f370" y="f254"/>
                      <a:pt x="f370" y="f254"/>
                    </a:cubicBezTo>
                    <a:cubicBezTo>
                      <a:pt x="f370" y="f254"/>
                      <a:pt x="f223" y="f254"/>
                      <a:pt x="f223" y="f250"/>
                    </a:cubicBezTo>
                    <a:cubicBezTo>
                      <a:pt x="f223" y="f355"/>
                      <a:pt x="f370" y="f371"/>
                      <a:pt x="f370" y="f371"/>
                    </a:cubicBezTo>
                    <a:cubicBezTo>
                      <a:pt x="f370" y="f372"/>
                      <a:pt x="f370" y="f372"/>
                      <a:pt x="f370" y="f372"/>
                    </a:cubicBezTo>
                    <a:cubicBezTo>
                      <a:pt x="f366" y="f226"/>
                      <a:pt x="f366" y="f226"/>
                      <a:pt x="f366" y="f226"/>
                    </a:cubicBezTo>
                    <a:cubicBezTo>
                      <a:pt x="f366" y="f226"/>
                      <a:pt x="f224" y="f224"/>
                      <a:pt x="f228" y="f224"/>
                    </a:cubicBezTo>
                    <a:cubicBezTo>
                      <a:pt x="f230" y="f224"/>
                      <a:pt x="f373" y="f228"/>
                      <a:pt x="f373" y="f228"/>
                    </a:cubicBezTo>
                    <a:cubicBezTo>
                      <a:pt x="f372" y="f229"/>
                      <a:pt x="f372" y="f229"/>
                      <a:pt x="f372" y="f229"/>
                    </a:cubicBezTo>
                    <a:cubicBezTo>
                      <a:pt x="f235" y="f367"/>
                      <a:pt x="f235" y="f367"/>
                      <a:pt x="f235" y="f367"/>
                    </a:cubicBezTo>
                    <a:cubicBezTo>
                      <a:pt x="f248" y="f229"/>
                      <a:pt x="f248" y="f229"/>
                      <a:pt x="f248" y="f229"/>
                    </a:cubicBezTo>
                    <a:cubicBezTo>
                      <a:pt x="f255" y="f226"/>
                      <a:pt x="f255" y="f226"/>
                      <a:pt x="f255" y="f226"/>
                    </a:cubicBezTo>
                    <a:cubicBezTo>
                      <a:pt x="f260" y="f230"/>
                      <a:pt x="f260" y="f230"/>
                      <a:pt x="f260" y="f230"/>
                    </a:cubicBezTo>
                    <a:cubicBezTo>
                      <a:pt x="f363" y="f368"/>
                      <a:pt x="f363" y="f368"/>
                      <a:pt x="f363" y="f368"/>
                    </a:cubicBezTo>
                    <a:cubicBezTo>
                      <a:pt x="f374" y="f375"/>
                      <a:pt x="f374" y="f375"/>
                      <a:pt x="f374" y="f375"/>
                    </a:cubicBezTo>
                    <a:cubicBezTo>
                      <a:pt x="f269" y="f371"/>
                      <a:pt x="f269" y="f371"/>
                      <a:pt x="f269" y="f371"/>
                    </a:cubicBezTo>
                    <a:cubicBezTo>
                      <a:pt x="f271" y="f236"/>
                      <a:pt x="f271" y="f236"/>
                      <a:pt x="f271" y="f236"/>
                    </a:cubicBezTo>
                    <a:cubicBezTo>
                      <a:pt x="f294" y="f235"/>
                      <a:pt x="f294" y="f235"/>
                      <a:pt x="f294" y="f235"/>
                    </a:cubicBezTo>
                    <a:cubicBezTo>
                      <a:pt x="f297" y="f239"/>
                      <a:pt x="f297" y="f239"/>
                      <a:pt x="f297" y="f239"/>
                    </a:cubicBezTo>
                    <a:cubicBezTo>
                      <a:pt x="f306" y="f371"/>
                      <a:pt x="f306" y="f371"/>
                      <a:pt x="f306" y="f371"/>
                    </a:cubicBezTo>
                    <a:cubicBezTo>
                      <a:pt x="f308" y="f234"/>
                      <a:pt x="f308" y="f234"/>
                      <a:pt x="f308" y="f234"/>
                    </a:cubicBezTo>
                    <a:cubicBezTo>
                      <a:pt x="f309" y="f376"/>
                      <a:pt x="f309" y="f376"/>
                      <a:pt x="f309" y="f376"/>
                    </a:cubicBezTo>
                    <a:cubicBezTo>
                      <a:pt x="f318" y="f371"/>
                      <a:pt x="f318" y="f371"/>
                      <a:pt x="f318" y="f371"/>
                    </a:cubicBezTo>
                    <a:cubicBezTo>
                      <a:pt x="f377" y="f378"/>
                      <a:pt x="f377" y="f378"/>
                      <a:pt x="f377" y="f378"/>
                    </a:cubicBezTo>
                    <a:cubicBezTo>
                      <a:pt x="f333" y="f371"/>
                      <a:pt x="f333" y="f371"/>
                      <a:pt x="f333" y="f371"/>
                    </a:cubicBezTo>
                    <a:cubicBezTo>
                      <a:pt x="f340" y="f376"/>
                      <a:pt x="f340" y="f376"/>
                      <a:pt x="f340" y="f376"/>
                    </a:cubicBezTo>
                    <a:cubicBezTo>
                      <a:pt x="f343" y="f379"/>
                      <a:pt x="f343" y="f379"/>
                      <a:pt x="f343" y="f379"/>
                    </a:cubicBezTo>
                    <a:cubicBezTo>
                      <a:pt x="f5" y="f225"/>
                      <a:pt x="f5" y="f225"/>
                      <a:pt x="f5" y="f225"/>
                    </a:cubicBezTo>
                    <a:cubicBezTo>
                      <a:pt x="f5" y="f225"/>
                      <a:pt x="f344" y="f225"/>
                      <a:pt x="f346" y="f225"/>
                    </a:cubicBezTo>
                    <a:cubicBezTo>
                      <a:pt x="f343" y="f225"/>
                      <a:pt x="f380" y="f230"/>
                      <a:pt x="f380" y="f230"/>
                    </a:cubicBezTo>
                    <a:cubicBezTo>
                      <a:pt x="f336" y="f227"/>
                      <a:pt x="f336" y="f227"/>
                      <a:pt x="f336" y="f227"/>
                    </a:cubicBezTo>
                    <a:cubicBezTo>
                      <a:pt x="f340" y="f370"/>
                      <a:pt x="f340" y="f370"/>
                      <a:pt x="f340" y="f370"/>
                    </a:cubicBezTo>
                    <a:cubicBezTo>
                      <a:pt x="f338" y="f222"/>
                      <a:pt x="f338" y="f222"/>
                      <a:pt x="f338" y="f222"/>
                    </a:cubicBezTo>
                    <a:cubicBezTo>
                      <a:pt x="f336" y="f381"/>
                      <a:pt x="f336" y="f381"/>
                      <a:pt x="f336" y="f381"/>
                    </a:cubicBezTo>
                    <a:cubicBezTo>
                      <a:pt x="f336" y="f382"/>
                      <a:pt x="f336" y="f382"/>
                      <a:pt x="f336" y="f382"/>
                    </a:cubicBezTo>
                    <a:cubicBezTo>
                      <a:pt x="f343" y="f383"/>
                      <a:pt x="f343" y="f383"/>
                      <a:pt x="f343" y="f383"/>
                    </a:cubicBezTo>
                    <a:cubicBezTo>
                      <a:pt x="f343" y="f383"/>
                      <a:pt x="f344" y="f382"/>
                      <a:pt x="f344" y="f384"/>
                    </a:cubicBezTo>
                    <a:cubicBezTo>
                      <a:pt x="f345" y="f385"/>
                      <a:pt x="f343" y="f386"/>
                      <a:pt x="f343" y="f386"/>
                    </a:cubicBezTo>
                    <a:cubicBezTo>
                      <a:pt x="f340" y="f387"/>
                      <a:pt x="f340" y="f387"/>
                      <a:pt x="f340" y="f387"/>
                    </a:cubicBezTo>
                    <a:cubicBezTo>
                      <a:pt x="f388" y="f214"/>
                      <a:pt x="f388" y="f214"/>
                      <a:pt x="f388" y="f214"/>
                    </a:cubicBezTo>
                    <a:cubicBezTo>
                      <a:pt x="f389" y="f214"/>
                      <a:pt x="f389" y="f214"/>
                      <a:pt x="f389" y="f214"/>
                    </a:cubicBezTo>
                    <a:cubicBezTo>
                      <a:pt x="f333" y="f214"/>
                      <a:pt x="f333" y="f214"/>
                      <a:pt x="f333" y="f214"/>
                    </a:cubicBezTo>
                    <a:cubicBezTo>
                      <a:pt x="f333" y="f214"/>
                      <a:pt x="f328" y="f390"/>
                      <a:pt x="f325" y="f216"/>
                    </a:cubicBezTo>
                    <a:cubicBezTo>
                      <a:pt x="f324" y="f216"/>
                      <a:pt x="f321" y="f216"/>
                      <a:pt x="f321" y="f216"/>
                    </a:cubicBezTo>
                    <a:cubicBezTo>
                      <a:pt x="f321" y="f216"/>
                      <a:pt x="f321" y="f391"/>
                      <a:pt x="f319" y="f392"/>
                    </a:cubicBezTo>
                    <a:cubicBezTo>
                      <a:pt x="f318" y="f212"/>
                      <a:pt x="f318" y="f212"/>
                      <a:pt x="f318" y="f212"/>
                    </a:cubicBezTo>
                    <a:cubicBezTo>
                      <a:pt x="f312" y="f393"/>
                      <a:pt x="f312" y="f393"/>
                      <a:pt x="f312" y="f393"/>
                    </a:cubicBezTo>
                    <a:cubicBezTo>
                      <a:pt x="f310" y="f394"/>
                      <a:pt x="f310" y="f394"/>
                      <a:pt x="f310" y="f394"/>
                    </a:cubicBezTo>
                    <a:cubicBezTo>
                      <a:pt x="f310" y="f394"/>
                      <a:pt x="f395" y="f396"/>
                      <a:pt x="f307" y="f397"/>
                    </a:cubicBezTo>
                    <a:cubicBezTo>
                      <a:pt x="f302" y="f357"/>
                      <a:pt x="f297" y="f211"/>
                      <a:pt x="f297" y="f211"/>
                    </a:cubicBezTo>
                    <a:cubicBezTo>
                      <a:pt x="f296" y="f398"/>
                      <a:pt x="f296" y="f398"/>
                      <a:pt x="f296" y="f398"/>
                    </a:cubicBezTo>
                    <a:cubicBezTo>
                      <a:pt x="f296" y="f399"/>
                      <a:pt x="f296" y="f399"/>
                      <a:pt x="f296" y="f399"/>
                    </a:cubicBezTo>
                    <a:cubicBezTo>
                      <a:pt x="f296" y="f399"/>
                      <a:pt x="f281" y="f400"/>
                      <a:pt x="f278" y="f400"/>
                    </a:cubicBezTo>
                    <a:cubicBezTo>
                      <a:pt x="f276" y="f400"/>
                      <a:pt x="f270" y="f399"/>
                      <a:pt x="f270" y="f399"/>
                    </a:cubicBezTo>
                    <a:cubicBezTo>
                      <a:pt x="f401" y="f402"/>
                      <a:pt x="f401" y="f402"/>
                      <a:pt x="f401" y="f402"/>
                    </a:cubicBezTo>
                    <a:cubicBezTo>
                      <a:pt x="f268" y="f402"/>
                      <a:pt x="f359" y="f206"/>
                      <a:pt x="f359" y="f206"/>
                    </a:cubicBezTo>
                    <a:cubicBezTo>
                      <a:pt x="f260" y="f353"/>
                      <a:pt x="f260" y="f353"/>
                      <a:pt x="f260" y="f353"/>
                    </a:cubicBezTo>
                    <a:cubicBezTo>
                      <a:pt x="f265" y="f2"/>
                      <a:pt x="f265" y="f2"/>
                      <a:pt x="f265" y="f2"/>
                    </a:cubicBezTo>
                    <a:cubicBezTo>
                      <a:pt x="f363" y="f403"/>
                      <a:pt x="f363" y="f403"/>
                      <a:pt x="f363" y="f403"/>
                    </a:cubicBezTo>
                    <a:cubicBezTo>
                      <a:pt x="f363" y="f403"/>
                      <a:pt x="f265" y="f403"/>
                      <a:pt x="f258" y="f352"/>
                    </a:cubicBezTo>
                    <a:cubicBezTo>
                      <a:pt x="f404" y="f351"/>
                      <a:pt x="f253" y="f350"/>
                      <a:pt x="f253" y="f350"/>
                    </a:cubicBezTo>
                    <a:cubicBezTo>
                      <a:pt x="f254" y="f405"/>
                      <a:pt x="f254" y="f405"/>
                      <a:pt x="f254" y="f405"/>
                    </a:cubicBezTo>
                    <a:cubicBezTo>
                      <a:pt x="f355" y="f349"/>
                      <a:pt x="f355" y="f349"/>
                      <a:pt x="f355" y="f349"/>
                    </a:cubicBezTo>
                    <a:cubicBezTo>
                      <a:pt x="f355" y="f349"/>
                      <a:pt x="f243" y="f200"/>
                      <a:pt x="f243" y="f198"/>
                    </a:cubicBezTo>
                    <a:cubicBezTo>
                      <a:pt x="f244" y="f406"/>
                      <a:pt x="f244" y="f196"/>
                      <a:pt x="f244" y="f196"/>
                    </a:cubicBezTo>
                    <a:cubicBezTo>
                      <a:pt x="f250" y="f197"/>
                      <a:pt x="f250" y="f197"/>
                      <a:pt x="f250" y="f197"/>
                    </a:cubicBezTo>
                    <a:cubicBezTo>
                      <a:pt x="f250" y="f197"/>
                      <a:pt x="f250" y="f192"/>
                      <a:pt x="f253" y="f197"/>
                    </a:cubicBezTo>
                    <a:cubicBezTo>
                      <a:pt x="f254" y="f198"/>
                      <a:pt x="f404" y="f407"/>
                      <a:pt x="f404" y="f407"/>
                    </a:cubicBezTo>
                    <a:cubicBezTo>
                      <a:pt x="f255" y="f197"/>
                      <a:pt x="f255" y="f197"/>
                      <a:pt x="f255" y="f197"/>
                    </a:cubicBezTo>
                    <a:cubicBezTo>
                      <a:pt x="f255" y="f197"/>
                      <a:pt x="f404" y="f191"/>
                      <a:pt x="f254" y="f190"/>
                    </a:cubicBezTo>
                    <a:cubicBezTo>
                      <a:pt x="f253" y="f190"/>
                      <a:pt x="f253" y="f191"/>
                      <a:pt x="f253" y="f194"/>
                    </a:cubicBezTo>
                    <a:cubicBezTo>
                      <a:pt x="f253" y="f187"/>
                      <a:pt x="f250" y="f183"/>
                      <a:pt x="f248" y="f182"/>
                    </a:cubicBezTo>
                    <a:cubicBezTo>
                      <a:pt x="f355" y="f180"/>
                      <a:pt x="f355" y="f177"/>
                      <a:pt x="f244" y="f176"/>
                    </a:cubicBezTo>
                    <a:cubicBezTo>
                      <a:pt x="f242" y="f176"/>
                      <a:pt x="f241" y="f175"/>
                      <a:pt x="f241" y="f175"/>
                    </a:cubicBezTo>
                    <a:cubicBezTo>
                      <a:pt x="f235" y="f408"/>
                      <a:pt x="f235" y="f408"/>
                      <a:pt x="f235" y="f408"/>
                    </a:cubicBezTo>
                    <a:cubicBezTo>
                      <a:pt x="f376" y="f170"/>
                      <a:pt x="f376" y="f170"/>
                      <a:pt x="f376" y="f170"/>
                    </a:cubicBezTo>
                    <a:cubicBezTo>
                      <a:pt x="f376" y="f170"/>
                      <a:pt x="f379" y="f167"/>
                      <a:pt x="f372" y="f166"/>
                    </a:cubicBezTo>
                    <a:cubicBezTo>
                      <a:pt x="f373" y="f165"/>
                      <a:pt x="f368" y="f165"/>
                      <a:pt x="f368" y="f165"/>
                    </a:cubicBezTo>
                    <a:cubicBezTo>
                      <a:pt x="f226" y="f160"/>
                      <a:pt x="f226" y="f160"/>
                      <a:pt x="f226" y="f160"/>
                    </a:cubicBezTo>
                    <a:cubicBezTo>
                      <a:pt x="f226" y="f160"/>
                      <a:pt x="f224" y="f155"/>
                      <a:pt x="f227" y="f155"/>
                    </a:cubicBezTo>
                    <a:cubicBezTo>
                      <a:pt x="f228" y="f155"/>
                      <a:pt x="f227" y="f347"/>
                      <a:pt x="f226" y="f347"/>
                    </a:cubicBezTo>
                    <a:cubicBezTo>
                      <a:pt x="f367" y="f347"/>
                      <a:pt x="f225" y="f409"/>
                      <a:pt x="f229" y="f347"/>
                    </a:cubicBezTo>
                    <a:cubicBezTo>
                      <a:pt x="f410" y="f156"/>
                      <a:pt x="f231" y="f159"/>
                      <a:pt x="f411" y="f159"/>
                    </a:cubicBezTo>
                    <a:cubicBezTo>
                      <a:pt x="f378" y="f159"/>
                      <a:pt x="f378" y="f159"/>
                      <a:pt x="f378" y="f159"/>
                    </a:cubicBezTo>
                    <a:cubicBezTo>
                      <a:pt x="f231" y="f347"/>
                      <a:pt x="f231" y="f347"/>
                      <a:pt x="f231" y="f347"/>
                    </a:cubicBezTo>
                    <a:cubicBezTo>
                      <a:pt x="f373" y="f154"/>
                      <a:pt x="f373" y="f154"/>
                      <a:pt x="f373" y="f154"/>
                    </a:cubicBezTo>
                    <a:cubicBezTo>
                      <a:pt x="f225" y="f153"/>
                      <a:pt x="f225" y="f153"/>
                      <a:pt x="f225" y="f153"/>
                    </a:cubicBezTo>
                    <a:cubicBezTo>
                      <a:pt x="f230" y="f153"/>
                      <a:pt x="f230" y="f153"/>
                      <a:pt x="f230" y="f153"/>
                    </a:cubicBezTo>
                    <a:cubicBezTo>
                      <a:pt x="f230" y="f153"/>
                      <a:pt x="f226" y="f412"/>
                      <a:pt x="f226" y="f16"/>
                    </a:cubicBezTo>
                    <a:cubicBezTo>
                      <a:pt x="f226" y="f14"/>
                      <a:pt x="f230" y="f10"/>
                      <a:pt x="f225" y="f138"/>
                    </a:cubicBezTo>
                    <a:cubicBezTo>
                      <a:pt x="f225" y="f136"/>
                      <a:pt x="f225" y="f135"/>
                      <a:pt x="f225" y="f135"/>
                    </a:cubicBezTo>
                    <a:cubicBezTo>
                      <a:pt x="f368" y="f8"/>
                      <a:pt x="f368" y="f8"/>
                      <a:pt x="f368" y="f8"/>
                    </a:cubicBezTo>
                    <a:cubicBezTo>
                      <a:pt x="f368" y="f8"/>
                      <a:pt x="f229" y="f16"/>
                      <a:pt x="f373" y="f412"/>
                    </a:cubicBezTo>
                    <a:cubicBezTo>
                      <a:pt x="f372" y="f412"/>
                      <a:pt x="f379" y="f16"/>
                      <a:pt x="f379" y="f16"/>
                    </a:cubicBezTo>
                    <a:cubicBezTo>
                      <a:pt x="f379" y="f16"/>
                      <a:pt x="f375" y="f8"/>
                      <a:pt x="f379" y="f151"/>
                    </a:cubicBezTo>
                    <a:cubicBezTo>
                      <a:pt x="f372" y="f10"/>
                      <a:pt x="f410" y="f138"/>
                      <a:pt x="f410" y="f137"/>
                    </a:cubicBezTo>
                    <a:cubicBezTo>
                      <a:pt x="f373" y="f136"/>
                      <a:pt x="f373" y="f29"/>
                      <a:pt x="f373" y="f29"/>
                    </a:cubicBezTo>
                    <a:cubicBezTo>
                      <a:pt x="f373" y="f29"/>
                      <a:pt x="f229" y="f29"/>
                      <a:pt x="f229" y="f134"/>
                    </a:cubicBezTo>
                    <a:cubicBezTo>
                      <a:pt x="f229" y="f34"/>
                      <a:pt x="f368" y="f132"/>
                      <a:pt x="f368" y="f132"/>
                    </a:cubicBezTo>
                    <a:cubicBezTo>
                      <a:pt x="f368" y="f132"/>
                      <a:pt x="f410" y="f132"/>
                      <a:pt x="f229" y="f37"/>
                    </a:cubicBezTo>
                    <a:cubicBezTo>
                      <a:pt x="f230" y="f144"/>
                      <a:pt x="f226" y="f131"/>
                      <a:pt x="f228" y="f130"/>
                    </a:cubicBezTo>
                    <a:cubicBezTo>
                      <a:pt x="f227" y="f39"/>
                      <a:pt x="f223" y="f44"/>
                      <a:pt x="f223" y="f44"/>
                    </a:cubicBezTo>
                    <a:cubicBezTo>
                      <a:pt x="f381" y="f128"/>
                      <a:pt x="f381" y="f128"/>
                      <a:pt x="f381" y="f128"/>
                    </a:cubicBezTo>
                    <a:cubicBezTo>
                      <a:pt x="f381" y="f128"/>
                      <a:pt x="f381" y="f127"/>
                      <a:pt x="f381" y="f127"/>
                    </a:cubicBezTo>
                    <a:cubicBezTo>
                      <a:pt x="f366" y="f127"/>
                      <a:pt x="f223" y="f127"/>
                      <a:pt x="f223" y="f127"/>
                    </a:cubicBezTo>
                    <a:cubicBezTo>
                      <a:pt x="f223" y="f127"/>
                      <a:pt x="f370" y="f127"/>
                      <a:pt x="f369" y="f51"/>
                    </a:cubicBezTo>
                    <a:cubicBezTo>
                      <a:pt x="f224" y="f334"/>
                      <a:pt x="f228" y="f44"/>
                      <a:pt x="f228" y="f44"/>
                    </a:cubicBezTo>
                    <a:cubicBezTo>
                      <a:pt x="f230" y="f42"/>
                      <a:pt x="f230" y="f42"/>
                      <a:pt x="f230" y="f42"/>
                    </a:cubicBezTo>
                    <a:cubicBezTo>
                      <a:pt x="f367" y="f44"/>
                      <a:pt x="f367" y="f44"/>
                      <a:pt x="f367" y="f44"/>
                    </a:cubicBezTo>
                    <a:cubicBezTo>
                      <a:pt x="f367" y="f44"/>
                      <a:pt x="f368" y="f128"/>
                      <a:pt x="f368" y="f128"/>
                    </a:cubicBezTo>
                    <a:cubicBezTo>
                      <a:pt x="f368" y="f51"/>
                      <a:pt x="f372" y="f413"/>
                      <a:pt x="f372" y="f413"/>
                    </a:cubicBezTo>
                    <a:cubicBezTo>
                      <a:pt x="f379" y="f314"/>
                      <a:pt x="f379" y="f314"/>
                      <a:pt x="f379" y="f314"/>
                    </a:cubicBezTo>
                    <a:cubicBezTo>
                      <a:pt x="f379" y="f314"/>
                      <a:pt x="f379" y="f304"/>
                      <a:pt x="f375" y="f414"/>
                    </a:cubicBezTo>
                    <a:cubicBezTo>
                      <a:pt x="f375" y="f119"/>
                      <a:pt x="f378" y="f117"/>
                      <a:pt x="f378" y="f117"/>
                    </a:cubicBezTo>
                    <a:cubicBezTo>
                      <a:pt x="f378" y="f117"/>
                      <a:pt x="f378" y="f66"/>
                      <a:pt x="f378" y="f67"/>
                    </a:cubicBezTo>
                    <a:cubicBezTo>
                      <a:pt x="f371" y="f415"/>
                      <a:pt x="f234" y="f114"/>
                      <a:pt x="f234" y="f114"/>
                    </a:cubicBezTo>
                    <a:cubicBezTo>
                      <a:pt x="f234" y="f114"/>
                      <a:pt x="f233" y="f283"/>
                      <a:pt x="f233" y="f74"/>
                    </a:cubicBezTo>
                    <a:cubicBezTo>
                      <a:pt x="f239" y="f75"/>
                      <a:pt x="f241" y="f263"/>
                      <a:pt x="f241" y="f263"/>
                    </a:cubicBezTo>
                    <a:cubicBezTo>
                      <a:pt x="f242" y="f82"/>
                      <a:pt x="f242" y="f82"/>
                      <a:pt x="f242" y="f82"/>
                    </a:cubicBezTo>
                    <a:cubicBezTo>
                      <a:pt x="f254" y="f150"/>
                      <a:pt x="f254" y="f150"/>
                      <a:pt x="f254" y="f150"/>
                    </a:cubicBezTo>
                    <a:cubicBezTo>
                      <a:pt x="f260" y="f141"/>
                      <a:pt x="f260" y="f141"/>
                      <a:pt x="f260" y="f141"/>
                    </a:cubicBezTo>
                    <a:cubicBezTo>
                      <a:pt x="f265" y="f139"/>
                      <a:pt x="f265" y="f139"/>
                      <a:pt x="f265" y="f139"/>
                    </a:cubicBezTo>
                    <a:cubicBezTo>
                      <a:pt x="f260" y="f142"/>
                      <a:pt x="f257" y="f238"/>
                      <a:pt x="f359" y="f88"/>
                    </a:cubicBezTo>
                    <a:cubicBezTo>
                      <a:pt x="f404" y="f94"/>
                      <a:pt x="f250" y="f53"/>
                      <a:pt x="f250" y="f53"/>
                    </a:cubicBezTo>
                    <a:cubicBezTo>
                      <a:pt x="f378" y="f46"/>
                      <a:pt x="f378" y="f46"/>
                      <a:pt x="f378" y="f46"/>
                    </a:cubicBezTo>
                    <a:cubicBezTo>
                      <a:pt x="f378" y="f46"/>
                      <a:pt x="f372" y="f32"/>
                      <a:pt x="f410" y="f99"/>
                    </a:cubicBezTo>
                    <a:cubicBezTo>
                      <a:pt x="f373" y="f93"/>
                      <a:pt x="f381" y="f102"/>
                      <a:pt x="f381" y="f102"/>
                    </a:cubicBezTo>
                    <a:cubicBezTo>
                      <a:pt x="f416" y="f25"/>
                      <a:pt x="f416" y="f25"/>
                      <a:pt x="f416" y="f25"/>
                    </a:cubicBezTo>
                    <a:cubicBezTo>
                      <a:pt x="f417" y="f25"/>
                      <a:pt x="f417" y="f25"/>
                      <a:pt x="f417" y="f25"/>
                    </a:cubicBezTo>
                    <a:cubicBezTo>
                      <a:pt x="f418" y="f86"/>
                      <a:pt x="f418" y="f86"/>
                      <a:pt x="f418" y="f86"/>
                    </a:cubicBezTo>
                    <a:cubicBezTo>
                      <a:pt x="f419" y="f89"/>
                      <a:pt x="f419" y="f89"/>
                      <a:pt x="f419" y="f89"/>
                    </a:cubicBezTo>
                    <a:cubicBezTo>
                      <a:pt x="f419" y="f89"/>
                      <a:pt x="f203" y="f420"/>
                      <a:pt x="f421" y="f420"/>
                    </a:cubicBezTo>
                    <a:cubicBezTo>
                      <a:pt x="f422" y="f420"/>
                      <a:pt x="f422" y="f20"/>
                      <a:pt x="f405" y="f18"/>
                    </a:cubicBezTo>
                    <a:cubicBezTo>
                      <a:pt x="f405" y="f18"/>
                      <a:pt x="f405" y="f18"/>
                      <a:pt x="f405" y="f18"/>
                    </a:cubicBezTo>
                    <a:cubicBezTo>
                      <a:pt x="f405" y="f18"/>
                      <a:pt x="f405" y="f18"/>
                      <a:pt x="f405" y="f18"/>
                    </a:cubicBezTo>
                    <a:cubicBezTo>
                      <a:pt x="f202" y="f18"/>
                      <a:pt x="f202" y="f18"/>
                      <a:pt x="f202" y="f18"/>
                    </a:cubicBezTo>
                    <a:cubicBezTo>
                      <a:pt x="f202" y="f18"/>
                      <a:pt x="f405" y="f423"/>
                      <a:pt x="f405" y="f423"/>
                    </a:cubicBezTo>
                    <a:cubicBezTo>
                      <a:pt x="f405" y="f19"/>
                      <a:pt x="f405" y="f19"/>
                      <a:pt x="f405" y="f19"/>
                    </a:cubicBezTo>
                    <a:cubicBezTo>
                      <a:pt x="f202" y="f19"/>
                      <a:pt x="f202" y="f19"/>
                      <a:pt x="f202" y="f19"/>
                    </a:cubicBezTo>
                    <a:cubicBezTo>
                      <a:pt x="f202" y="f19"/>
                      <a:pt x="f202" y="f19"/>
                      <a:pt x="f202" y="f19"/>
                    </a:cubicBezTo>
                    <a:cubicBezTo>
                      <a:pt x="f202" y="f19"/>
                      <a:pt x="f202" y="f19"/>
                      <a:pt x="f202" y="f19"/>
                    </a:cubicBezTo>
                    <a:cubicBezTo>
                      <a:pt x="f424" y="f19"/>
                      <a:pt x="f424" y="f19"/>
                      <a:pt x="f424" y="f19"/>
                    </a:cubicBezTo>
                    <a:cubicBezTo>
                      <a:pt x="f425" y="f20"/>
                      <a:pt x="f425" y="f20"/>
                      <a:pt x="f425" y="f20"/>
                    </a:cubicBezTo>
                    <a:cubicBezTo>
                      <a:pt x="f425" y="f20"/>
                      <a:pt x="f425" y="f20"/>
                      <a:pt x="f425" y="f20"/>
                    </a:cubicBezTo>
                    <a:cubicBezTo>
                      <a:pt x="f425" y="f210"/>
                      <a:pt x="f424" y="f210"/>
                      <a:pt x="f424" y="f210"/>
                    </a:cubicBezTo>
                    <a:cubicBezTo>
                      <a:pt x="f424" y="f210"/>
                      <a:pt x="f425" y="f210"/>
                      <a:pt x="f425" y="f426"/>
                    </a:cubicBezTo>
                    <a:cubicBezTo>
                      <a:pt x="f425" y="f426"/>
                      <a:pt x="f425" y="f426"/>
                      <a:pt x="f425" y="f426"/>
                    </a:cubicBezTo>
                    <a:cubicBezTo>
                      <a:pt x="f349" y="f426"/>
                      <a:pt x="f349" y="f426"/>
                      <a:pt x="f349" y="f426"/>
                    </a:cubicBezTo>
                    <a:cubicBezTo>
                      <a:pt x="f349" y="f426"/>
                      <a:pt x="f349" y="f426"/>
                      <a:pt x="f349" y="f426"/>
                    </a:cubicBezTo>
                    <a:cubicBezTo>
                      <a:pt x="f349" y="f426"/>
                      <a:pt x="f349" y="f426"/>
                      <a:pt x="f349" y="f426"/>
                    </a:cubicBezTo>
                    <a:cubicBezTo>
                      <a:pt x="f201" y="f426"/>
                      <a:pt x="f201" y="f426"/>
                      <a:pt x="f201" y="f426"/>
                    </a:cubicBezTo>
                    <a:cubicBezTo>
                      <a:pt x="f201" y="f426"/>
                      <a:pt x="f201" y="f426"/>
                      <a:pt x="f201" y="f426"/>
                    </a:cubicBezTo>
                    <a:cubicBezTo>
                      <a:pt x="f407" y="f426"/>
                      <a:pt x="f407" y="f426"/>
                      <a:pt x="f407" y="f426"/>
                    </a:cubicBezTo>
                    <a:cubicBezTo>
                      <a:pt x="f407" y="f426"/>
                      <a:pt x="f407" y="f426"/>
                      <a:pt x="f407" y="f426"/>
                    </a:cubicBezTo>
                    <a:cubicBezTo>
                      <a:pt x="f407" y="f426"/>
                      <a:pt x="f200" y="f426"/>
                      <a:pt x="f200" y="f426"/>
                    </a:cubicBezTo>
                    <a:cubicBezTo>
                      <a:pt x="f200" y="f426"/>
                      <a:pt x="f200" y="f210"/>
                      <a:pt x="f200" y="f210"/>
                    </a:cubicBezTo>
                    <a:cubicBezTo>
                      <a:pt x="f200" y="f210"/>
                      <a:pt x="f200" y="f210"/>
                      <a:pt x="f200" y="f210"/>
                    </a:cubicBezTo>
                    <a:cubicBezTo>
                      <a:pt x="f200" y="f210"/>
                      <a:pt x="f198" y="f210"/>
                      <a:pt x="f198" y="f210"/>
                    </a:cubicBezTo>
                    <a:cubicBezTo>
                      <a:pt x="f198" y="f210"/>
                      <a:pt x="f198" y="f20"/>
                      <a:pt x="f198" y="f20"/>
                    </a:cubicBezTo>
                    <a:cubicBezTo>
                      <a:pt x="f198" y="f20"/>
                      <a:pt x="f406" y="f20"/>
                      <a:pt x="f406" y="f20"/>
                    </a:cubicBezTo>
                    <a:cubicBezTo>
                      <a:pt x="f406" y="f20"/>
                      <a:pt x="f197" y="f20"/>
                      <a:pt x="f197" y="f20"/>
                    </a:cubicBezTo>
                    <a:cubicBezTo>
                      <a:pt x="f197" y="f20"/>
                      <a:pt x="f197" y="f20"/>
                      <a:pt x="f197" y="f19"/>
                    </a:cubicBezTo>
                    <a:cubicBezTo>
                      <a:pt x="f196" y="f19"/>
                      <a:pt x="f196" y="f19"/>
                      <a:pt x="f196" y="f19"/>
                    </a:cubicBezTo>
                    <a:cubicBezTo>
                      <a:pt x="f196" y="f20"/>
                      <a:pt x="f192" y="f20"/>
                      <a:pt x="f192" y="f20"/>
                    </a:cubicBezTo>
                    <a:cubicBezTo>
                      <a:pt x="f192" y="f19"/>
                      <a:pt x="f192" y="f19"/>
                      <a:pt x="f192" y="f19"/>
                    </a:cubicBezTo>
                    <a:cubicBezTo>
                      <a:pt x="f193" y="f19"/>
                      <a:pt x="f193" y="f19"/>
                      <a:pt x="f193" y="f19"/>
                    </a:cubicBezTo>
                    <a:cubicBezTo>
                      <a:pt x="f191" y="f19"/>
                      <a:pt x="f191" y="f19"/>
                      <a:pt x="f191" y="f19"/>
                    </a:cubicBezTo>
                    <a:cubicBezTo>
                      <a:pt x="f191" y="f423"/>
                      <a:pt x="f191" y="f423"/>
                      <a:pt x="f191" y="f423"/>
                    </a:cubicBezTo>
                    <a:cubicBezTo>
                      <a:pt x="f193" y="f423"/>
                      <a:pt x="f193" y="f423"/>
                      <a:pt x="f193" y="f423"/>
                    </a:cubicBezTo>
                    <a:cubicBezTo>
                      <a:pt x="f193" y="f423"/>
                      <a:pt x="f193" y="f423"/>
                      <a:pt x="f193" y="f423"/>
                    </a:cubicBezTo>
                    <a:cubicBezTo>
                      <a:pt x="f193" y="f18"/>
                      <a:pt x="f193" y="f18"/>
                      <a:pt x="f193" y="f18"/>
                    </a:cubicBezTo>
                    <a:cubicBezTo>
                      <a:pt x="f191" y="f18"/>
                      <a:pt x="f191" y="f18"/>
                      <a:pt x="f191" y="f18"/>
                    </a:cubicBezTo>
                    <a:cubicBezTo>
                      <a:pt x="f191" y="f18"/>
                      <a:pt x="f191" y="f18"/>
                      <a:pt x="f191" y="f18"/>
                    </a:cubicBezTo>
                    <a:cubicBezTo>
                      <a:pt x="f189" y="f215"/>
                      <a:pt x="f189" y="f215"/>
                      <a:pt x="f189" y="f215"/>
                    </a:cubicBezTo>
                    <a:cubicBezTo>
                      <a:pt x="f190" y="f215"/>
                      <a:pt x="f190" y="f215"/>
                      <a:pt x="f190" y="f215"/>
                    </a:cubicBezTo>
                    <a:cubicBezTo>
                      <a:pt x="f190" y="f215"/>
                      <a:pt x="f190" y="f215"/>
                      <a:pt x="f190" y="f215"/>
                    </a:cubicBezTo>
                    <a:cubicBezTo>
                      <a:pt x="f190" y="f215"/>
                      <a:pt x="f191" y="f215"/>
                      <a:pt x="f191" y="f215"/>
                    </a:cubicBezTo>
                    <a:cubicBezTo>
                      <a:pt x="f191" y="f215"/>
                      <a:pt x="f193" y="f215"/>
                      <a:pt x="f193" y="f215"/>
                    </a:cubicBezTo>
                    <a:cubicBezTo>
                      <a:pt x="f193" y="f427"/>
                      <a:pt x="f193" y="f427"/>
                      <a:pt x="f193" y="f427"/>
                    </a:cubicBezTo>
                    <a:cubicBezTo>
                      <a:pt x="f193" y="f17"/>
                      <a:pt x="f193" y="f17"/>
                      <a:pt x="f193" y="f17"/>
                    </a:cubicBezTo>
                    <a:cubicBezTo>
                      <a:pt x="f192" y="f17"/>
                      <a:pt x="f192" y="f17"/>
                      <a:pt x="f192" y="f17"/>
                    </a:cubicBezTo>
                    <a:cubicBezTo>
                      <a:pt x="f192" y="f15"/>
                      <a:pt x="f192" y="f15"/>
                      <a:pt x="f192" y="f15"/>
                    </a:cubicBezTo>
                    <a:cubicBezTo>
                      <a:pt x="f192" y="f15"/>
                      <a:pt x="f192" y="f15"/>
                      <a:pt x="f192" y="f15"/>
                    </a:cubicBezTo>
                    <a:cubicBezTo>
                      <a:pt x="f192" y="f15"/>
                      <a:pt x="f192" y="f15"/>
                      <a:pt x="f192" y="f15"/>
                    </a:cubicBezTo>
                    <a:cubicBezTo>
                      <a:pt x="f192" y="f15"/>
                      <a:pt x="f192" y="f15"/>
                      <a:pt x="f196" y="f15"/>
                    </a:cubicBezTo>
                    <a:cubicBezTo>
                      <a:pt x="f196" y="f15"/>
                      <a:pt x="f196" y="f15"/>
                      <a:pt x="f196" y="f15"/>
                    </a:cubicBezTo>
                    <a:cubicBezTo>
                      <a:pt x="f197" y="f17"/>
                      <a:pt x="f197" y="f17"/>
                      <a:pt x="f197" y="f17"/>
                    </a:cubicBezTo>
                    <a:cubicBezTo>
                      <a:pt x="f197" y="f15"/>
                      <a:pt x="f197" y="f15"/>
                      <a:pt x="f197" y="f15"/>
                    </a:cubicBezTo>
                    <a:cubicBezTo>
                      <a:pt x="f197" y="f13"/>
                      <a:pt x="f197" y="f13"/>
                      <a:pt x="f197" y="f13"/>
                    </a:cubicBezTo>
                    <a:cubicBezTo>
                      <a:pt x="f197" y="f13"/>
                      <a:pt x="f197" y="f13"/>
                      <a:pt x="f197" y="f13"/>
                    </a:cubicBezTo>
                    <a:cubicBezTo>
                      <a:pt x="f406" y="f13"/>
                      <a:pt x="f406" y="f13"/>
                      <a:pt x="f406" y="f13"/>
                    </a:cubicBezTo>
                    <a:cubicBezTo>
                      <a:pt x="f198" y="f13"/>
                      <a:pt x="f198" y="f13"/>
                      <a:pt x="f198" y="f13"/>
                    </a:cubicBezTo>
                    <a:cubicBezTo>
                      <a:pt x="f200" y="f13"/>
                      <a:pt x="f200" y="f13"/>
                      <a:pt x="f200" y="f13"/>
                    </a:cubicBezTo>
                    <a:cubicBezTo>
                      <a:pt x="f200" y="f13"/>
                      <a:pt x="f200" y="f13"/>
                      <a:pt x="f200" y="f13"/>
                    </a:cubicBezTo>
                    <a:cubicBezTo>
                      <a:pt x="f407" y="f12"/>
                      <a:pt x="f407" y="f12"/>
                      <a:pt x="f407" y="f12"/>
                    </a:cubicBezTo>
                    <a:cubicBezTo>
                      <a:pt x="f407" y="f12"/>
                      <a:pt x="f407" y="f12"/>
                      <a:pt x="f407" y="f12"/>
                    </a:cubicBezTo>
                    <a:cubicBezTo>
                      <a:pt x="f407" y="f12"/>
                      <a:pt x="f407" y="f12"/>
                      <a:pt x="f407" y="f12"/>
                    </a:cubicBezTo>
                    <a:cubicBezTo>
                      <a:pt x="f407" y="f12"/>
                      <a:pt x="f407" y="f12"/>
                      <a:pt x="f407" y="f12"/>
                    </a:cubicBezTo>
                    <a:cubicBezTo>
                      <a:pt x="f201" y="f13"/>
                      <a:pt x="f201" y="f13"/>
                      <a:pt x="f201" y="f13"/>
                    </a:cubicBezTo>
                    <a:cubicBezTo>
                      <a:pt x="f201" y="f12"/>
                      <a:pt x="f201" y="f12"/>
                      <a:pt x="f201" y="f12"/>
                    </a:cubicBezTo>
                    <a:cubicBezTo>
                      <a:pt x="f201" y="f12"/>
                      <a:pt x="f201" y="f12"/>
                      <a:pt x="f201" y="f12"/>
                    </a:cubicBezTo>
                    <a:cubicBezTo>
                      <a:pt x="f201" y="f12"/>
                      <a:pt x="f201" y="f12"/>
                      <a:pt x="f201" y="f12"/>
                    </a:cubicBezTo>
                    <a:cubicBezTo>
                      <a:pt x="f188" y="f428"/>
                      <a:pt x="f188" y="f428"/>
                      <a:pt x="f188" y="f428"/>
                    </a:cubicBezTo>
                    <a:cubicBezTo>
                      <a:pt x="f429" y="f430"/>
                      <a:pt x="f429" y="f11"/>
                      <a:pt x="f183" y="f219"/>
                    </a:cubicBezTo>
                    <a:cubicBezTo>
                      <a:pt x="f177" y="f431"/>
                      <a:pt x="f177" y="f431"/>
                      <a:pt x="f177" y="f431"/>
                    </a:cubicBezTo>
                    <a:cubicBezTo>
                      <a:pt x="f169" y="f432"/>
                      <a:pt x="f169" y="f432"/>
                      <a:pt x="f169" y="f432"/>
                    </a:cubicBezTo>
                    <a:cubicBezTo>
                      <a:pt x="f160" y="f9"/>
                      <a:pt x="f160" y="f9"/>
                      <a:pt x="f160" y="f9"/>
                    </a:cubicBezTo>
                    <a:cubicBezTo>
                      <a:pt x="f433" y="f9"/>
                      <a:pt x="f433" y="f9"/>
                      <a:pt x="f433" y="f9"/>
                    </a:cubicBezTo>
                    <a:cubicBezTo>
                      <a:pt x="f433" y="f219"/>
                      <a:pt x="f412" y="f219"/>
                      <a:pt x="f8" y="f9"/>
                    </a:cubicBezTo>
                    <a:cubicBezTo>
                      <a:pt x="f8" y="f9"/>
                      <a:pt x="f8" y="f9"/>
                      <a:pt x="f8" y="f9"/>
                    </a:cubicBezTo>
                    <a:close/>
                    <a:moveTo>
                      <a:pt x="f405" y="f215"/>
                    </a:moveTo>
                    <a:cubicBezTo>
                      <a:pt x="f405" y="f215"/>
                      <a:pt x="f405" y="f215"/>
                      <a:pt x="f405" y="f215"/>
                    </a:cubicBezTo>
                    <a:cubicBezTo>
                      <a:pt x="f405" y="f215"/>
                      <a:pt x="f405" y="f215"/>
                      <a:pt x="f405" y="f215"/>
                    </a:cubicBezTo>
                    <a:cubicBezTo>
                      <a:pt x="f405" y="f215"/>
                      <a:pt x="f202" y="f215"/>
                      <a:pt x="f202" y="f215"/>
                    </a:cubicBezTo>
                    <a:cubicBezTo>
                      <a:pt x="f202" y="f215"/>
                      <a:pt x="f202" y="f427"/>
                      <a:pt x="f202" y="f427"/>
                    </a:cubicBezTo>
                    <a:cubicBezTo>
                      <a:pt x="f202" y="f427"/>
                      <a:pt x="f202" y="f427"/>
                      <a:pt x="f202" y="f427"/>
                    </a:cubicBezTo>
                    <a:cubicBezTo>
                      <a:pt x="f202" y="f427"/>
                      <a:pt x="f202" y="f427"/>
                      <a:pt x="f424" y="f221"/>
                    </a:cubicBezTo>
                    <a:cubicBezTo>
                      <a:pt x="f424" y="f221"/>
                      <a:pt x="f202" y="f221"/>
                      <a:pt x="f202" y="f221"/>
                    </a:cubicBezTo>
                    <a:cubicBezTo>
                      <a:pt x="f202" y="f221"/>
                      <a:pt x="f202" y="f221"/>
                      <a:pt x="f202" y="f221"/>
                    </a:cubicBezTo>
                    <a:cubicBezTo>
                      <a:pt x="f405" y="f221"/>
                      <a:pt x="f405" y="f221"/>
                      <a:pt x="f405" y="f221"/>
                    </a:cubicBezTo>
                    <a:cubicBezTo>
                      <a:pt x="f405" y="f221"/>
                      <a:pt x="f405" y="f221"/>
                      <a:pt x="f405" y="f221"/>
                    </a:cubicBezTo>
                    <a:cubicBezTo>
                      <a:pt x="f405" y="f215"/>
                      <a:pt x="f405" y="f215"/>
                      <a:pt x="f405" y="f215"/>
                    </a:cubicBezTo>
                    <a:close/>
                    <a:moveTo>
                      <a:pt x="f426" y="f197"/>
                    </a:moveTo>
                    <a:cubicBezTo>
                      <a:pt x="f426" y="f197"/>
                      <a:pt x="f426" y="f197"/>
                      <a:pt x="f426" y="f197"/>
                    </a:cubicBezTo>
                    <a:cubicBezTo>
                      <a:pt x="f420" y="f197"/>
                      <a:pt x="f420" y="f197"/>
                      <a:pt x="f420" y="f197"/>
                    </a:cubicBezTo>
                    <a:cubicBezTo>
                      <a:pt x="f21" y="f406"/>
                      <a:pt x="f21" y="f406"/>
                      <a:pt x="f21" y="f406"/>
                    </a:cubicBezTo>
                    <a:cubicBezTo>
                      <a:pt x="f21" y="f406"/>
                      <a:pt x="f21" y="f406"/>
                      <a:pt x="f21" y="f406"/>
                    </a:cubicBezTo>
                    <a:cubicBezTo>
                      <a:pt x="f21" y="f406"/>
                      <a:pt x="f21" y="f406"/>
                      <a:pt x="f21" y="f406"/>
                    </a:cubicBezTo>
                    <a:cubicBezTo>
                      <a:pt x="f420" y="f406"/>
                      <a:pt x="f420" y="f198"/>
                      <a:pt x="f420" y="f198"/>
                    </a:cubicBezTo>
                    <a:cubicBezTo>
                      <a:pt x="f420" y="f406"/>
                      <a:pt x="f426" y="f406"/>
                      <a:pt x="f426" y="f197"/>
                    </a:cubicBezTo>
                    <a:close/>
                    <a:moveTo>
                      <a:pt x="f434" y="f6"/>
                    </a:moveTo>
                    <a:cubicBezTo>
                      <a:pt x="f434" y="f6"/>
                      <a:pt x="f434" y="f6"/>
                      <a:pt x="f434" y="f6"/>
                    </a:cubicBezTo>
                    <a:cubicBezTo>
                      <a:pt x="f435" y="f436"/>
                      <a:pt x="f435" y="f436"/>
                      <a:pt x="f435" y="f436"/>
                    </a:cubicBezTo>
                    <a:cubicBezTo>
                      <a:pt x="f437" y="f438"/>
                      <a:pt x="f437" y="f438"/>
                      <a:pt x="f437" y="f438"/>
                    </a:cubicBezTo>
                    <a:cubicBezTo>
                      <a:pt x="f439" y="f440"/>
                      <a:pt x="f439" y="f440"/>
                      <a:pt x="f439" y="f440"/>
                    </a:cubicBezTo>
                    <a:cubicBezTo>
                      <a:pt x="f441" y="f442"/>
                      <a:pt x="f441" y="f442"/>
                      <a:pt x="f441" y="f442"/>
                    </a:cubicBezTo>
                    <a:cubicBezTo>
                      <a:pt x="f441" y="f442"/>
                      <a:pt x="f443" y="f444"/>
                      <a:pt x="f445" y="f444"/>
                    </a:cubicBezTo>
                    <a:cubicBezTo>
                      <a:pt x="f446" y="f444"/>
                      <a:pt x="f447" y="f7"/>
                      <a:pt x="f447" y="f7"/>
                    </a:cubicBezTo>
                    <a:cubicBezTo>
                      <a:pt x="f447" y="f7"/>
                      <a:pt x="f448" y="f449"/>
                      <a:pt x="f448" y="f450"/>
                    </a:cubicBezTo>
                    <a:cubicBezTo>
                      <a:pt x="f451" y="f452"/>
                      <a:pt x="f453" y="f436"/>
                      <a:pt x="f454" y="f455"/>
                    </a:cubicBezTo>
                    <a:cubicBezTo>
                      <a:pt x="f456" y="f455"/>
                      <a:pt x="f457" y="f458"/>
                      <a:pt x="f457" y="f458"/>
                    </a:cubicBezTo>
                    <a:cubicBezTo>
                      <a:pt x="f457" y="f454"/>
                      <a:pt x="f457" y="f454"/>
                      <a:pt x="f457" y="f454"/>
                    </a:cubicBezTo>
                    <a:cubicBezTo>
                      <a:pt x="f459" y="f453"/>
                      <a:pt x="f459" y="f453"/>
                      <a:pt x="f459" y="f453"/>
                    </a:cubicBezTo>
                    <a:cubicBezTo>
                      <a:pt x="f457" y="f446"/>
                      <a:pt x="f457" y="f446"/>
                      <a:pt x="f457" y="f446"/>
                    </a:cubicBezTo>
                    <a:cubicBezTo>
                      <a:pt x="f458" y="f443"/>
                      <a:pt x="f458" y="f443"/>
                      <a:pt x="f458" y="f443"/>
                    </a:cubicBezTo>
                    <a:cubicBezTo>
                      <a:pt x="f460" y="f461"/>
                      <a:pt x="f460" y="f461"/>
                      <a:pt x="f460" y="f461"/>
                    </a:cubicBezTo>
                    <a:cubicBezTo>
                      <a:pt x="f460" y="f461"/>
                      <a:pt x="f6" y="f434"/>
                      <a:pt x="f6" y="f435"/>
                    </a:cubicBezTo>
                    <a:cubicBezTo>
                      <a:pt x="f460" y="f462"/>
                      <a:pt x="f458" y="f463"/>
                      <a:pt x="f458" y="f463"/>
                    </a:cubicBezTo>
                    <a:cubicBezTo>
                      <a:pt x="f460" y="f464"/>
                      <a:pt x="f460" y="f464"/>
                      <a:pt x="f460" y="f464"/>
                    </a:cubicBezTo>
                    <a:cubicBezTo>
                      <a:pt x="f465" y="f9"/>
                      <a:pt x="f465" y="f9"/>
                      <a:pt x="f465" y="f9"/>
                    </a:cubicBezTo>
                    <a:cubicBezTo>
                      <a:pt x="f456" y="f11"/>
                      <a:pt x="f456" y="f11"/>
                      <a:pt x="f456" y="f11"/>
                    </a:cubicBezTo>
                    <a:cubicBezTo>
                      <a:pt x="f466" y="f17"/>
                      <a:pt x="f466" y="f17"/>
                      <a:pt x="f466" y="f17"/>
                    </a:cubicBezTo>
                    <a:cubicBezTo>
                      <a:pt x="f466" y="f22"/>
                      <a:pt x="f466" y="f22"/>
                      <a:pt x="f466" y="f22"/>
                    </a:cubicBezTo>
                    <a:cubicBezTo>
                      <a:pt x="f451" y="f420"/>
                      <a:pt x="f451" y="f420"/>
                      <a:pt x="f451" y="f420"/>
                    </a:cubicBezTo>
                    <a:cubicBezTo>
                      <a:pt x="f454" y="f423"/>
                      <a:pt x="f454" y="f423"/>
                      <a:pt x="f454" y="f423"/>
                    </a:cubicBezTo>
                    <a:cubicBezTo>
                      <a:pt x="f451" y="f217"/>
                      <a:pt x="f451" y="f217"/>
                      <a:pt x="f451" y="f217"/>
                    </a:cubicBezTo>
                    <a:cubicBezTo>
                      <a:pt x="f467" y="f468"/>
                      <a:pt x="f467" y="f468"/>
                      <a:pt x="f467" y="f468"/>
                    </a:cubicBezTo>
                    <a:cubicBezTo>
                      <a:pt x="f469" y="f428"/>
                      <a:pt x="f469" y="f428"/>
                      <a:pt x="f469" y="f428"/>
                    </a:cubicBezTo>
                    <a:cubicBezTo>
                      <a:pt x="f443" y="f11"/>
                      <a:pt x="f443" y="f11"/>
                      <a:pt x="f443" y="f11"/>
                    </a:cubicBezTo>
                    <a:cubicBezTo>
                      <a:pt x="f439" y="f470"/>
                      <a:pt x="f439" y="f470"/>
                      <a:pt x="f439" y="f470"/>
                    </a:cubicBezTo>
                    <a:cubicBezTo>
                      <a:pt x="f437" y="f464"/>
                      <a:pt x="f437" y="f464"/>
                      <a:pt x="f437" y="f464"/>
                    </a:cubicBezTo>
                    <a:cubicBezTo>
                      <a:pt x="f463" y="f471"/>
                      <a:pt x="f463" y="f471"/>
                      <a:pt x="f463" y="f471"/>
                    </a:cubicBezTo>
                    <a:cubicBezTo>
                      <a:pt x="f472" y="f473"/>
                      <a:pt x="f472" y="f473"/>
                      <a:pt x="f472" y="f473"/>
                    </a:cubicBezTo>
                    <a:cubicBezTo>
                      <a:pt x="f472" y="f473"/>
                      <a:pt x="f472" y="f474"/>
                      <a:pt x="f475" y="f463"/>
                    </a:cubicBezTo>
                    <a:cubicBezTo>
                      <a:pt x="f476" y="f477"/>
                      <a:pt x="f473" y="f478"/>
                      <a:pt x="f473" y="f478"/>
                    </a:cubicBezTo>
                    <a:cubicBezTo>
                      <a:pt x="f463" y="f478"/>
                      <a:pt x="f463" y="f478"/>
                      <a:pt x="f463" y="f478"/>
                    </a:cubicBezTo>
                    <a:cubicBezTo>
                      <a:pt x="f476" y="f446"/>
                      <a:pt x="f476" y="f446"/>
                      <a:pt x="f476" y="f446"/>
                    </a:cubicBezTo>
                    <a:cubicBezTo>
                      <a:pt x="f474" y="f448"/>
                      <a:pt x="f474" y="f448"/>
                      <a:pt x="f474" y="f448"/>
                    </a:cubicBezTo>
                    <a:cubicBezTo>
                      <a:pt x="f476" y="f479"/>
                      <a:pt x="f476" y="f479"/>
                      <a:pt x="f476" y="f479"/>
                    </a:cubicBezTo>
                    <a:cubicBezTo>
                      <a:pt x="f437" y="f479"/>
                      <a:pt x="f437" y="f479"/>
                      <a:pt x="f437" y="f479"/>
                    </a:cubicBezTo>
                    <a:cubicBezTo>
                      <a:pt x="f476" y="f458"/>
                      <a:pt x="f476" y="f458"/>
                      <a:pt x="f476" y="f458"/>
                    </a:cubicBezTo>
                    <a:cubicBezTo>
                      <a:pt x="f476" y="f465"/>
                      <a:pt x="f476" y="f465"/>
                      <a:pt x="f476" y="f465"/>
                    </a:cubicBezTo>
                    <a:lnTo>
                      <a:pt x="f434" y="f6"/>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3" name="Freeform 13">
                <a:extLst>
                  <a:ext uri="{FF2B5EF4-FFF2-40B4-BE49-F238E27FC236}">
                    <a16:creationId xmlns:a16="http://schemas.microsoft.com/office/drawing/2014/main" id="{30542786-C9C8-4E61-95DE-C206BE031F47}"/>
                  </a:ext>
                </a:extLst>
              </p:cNvPr>
              <p:cNvSpPr/>
              <p:nvPr/>
            </p:nvSpPr>
            <p:spPr>
              <a:xfrm>
                <a:off x="375955" y="1289441"/>
                <a:ext cx="648245" cy="522643"/>
              </a:xfrm>
              <a:custGeom>
                <a:avLst/>
                <a:gdLst>
                  <a:gd name="f0" fmla="val 10800000"/>
                  <a:gd name="f1" fmla="val 5400000"/>
                  <a:gd name="f2" fmla="val 180"/>
                  <a:gd name="f3" fmla="val w"/>
                  <a:gd name="f4" fmla="val h"/>
                  <a:gd name="f5" fmla="val 0"/>
                  <a:gd name="f6" fmla="val 238"/>
                  <a:gd name="f7" fmla="val 198"/>
                  <a:gd name="f8" fmla="val 48"/>
                  <a:gd name="f9" fmla="val 74"/>
                  <a:gd name="f10" fmla="val 52"/>
                  <a:gd name="f11" fmla="val 77"/>
                  <a:gd name="f12" fmla="val 55"/>
                  <a:gd name="f13" fmla="val 75"/>
                  <a:gd name="f14" fmla="val 57"/>
                  <a:gd name="f15" fmla="val 73"/>
                  <a:gd name="f16" fmla="val 59"/>
                  <a:gd name="f17" fmla="val 56"/>
                  <a:gd name="f18" fmla="val 78"/>
                  <a:gd name="f19" fmla="val 54"/>
                  <a:gd name="f20" fmla="val 80"/>
                  <a:gd name="f21" fmla="val 83"/>
                  <a:gd name="f22" fmla="val 50"/>
                  <a:gd name="f23" fmla="val 82"/>
                  <a:gd name="f24" fmla="val 46"/>
                  <a:gd name="f25" fmla="val 44"/>
                  <a:gd name="f26" fmla="val 42"/>
                  <a:gd name="f27" fmla="val 76"/>
                  <a:gd name="f28" fmla="val 41"/>
                  <a:gd name="f29" fmla="val 40"/>
                  <a:gd name="f30" fmla="val 36"/>
                  <a:gd name="f31" fmla="val 35"/>
                  <a:gd name="f32" fmla="val 34"/>
                  <a:gd name="f33" fmla="val 72"/>
                  <a:gd name="f34" fmla="val 32"/>
                  <a:gd name="f35" fmla="val 31"/>
                  <a:gd name="f36" fmla="val 30"/>
                  <a:gd name="f37" fmla="val 29"/>
                  <a:gd name="f38" fmla="val 28"/>
                  <a:gd name="f39" fmla="val 27"/>
                  <a:gd name="f40" fmla="val 26"/>
                  <a:gd name="f41" fmla="val 71"/>
                  <a:gd name="f42" fmla="val 25"/>
                  <a:gd name="f43" fmla="val 24"/>
                  <a:gd name="f44" fmla="val 70"/>
                  <a:gd name="f45" fmla="val 23"/>
                  <a:gd name="f46" fmla="val 69"/>
                  <a:gd name="f47" fmla="val 21"/>
                  <a:gd name="f48" fmla="val 19"/>
                  <a:gd name="f49" fmla="val 17"/>
                  <a:gd name="f50" fmla="val 13"/>
                  <a:gd name="f51" fmla="val 12"/>
                  <a:gd name="f52" fmla="val 10"/>
                  <a:gd name="f53" fmla="val 9"/>
                  <a:gd name="f54" fmla="val 6"/>
                  <a:gd name="f55" fmla="val 68"/>
                  <a:gd name="f56" fmla="val 3"/>
                  <a:gd name="f57" fmla="val 67"/>
                  <a:gd name="f58" fmla="val 2"/>
                  <a:gd name="f59" fmla="val 1"/>
                  <a:gd name="f60" fmla="val 5"/>
                  <a:gd name="f61" fmla="val 8"/>
                  <a:gd name="f62" fmla="val 14"/>
                  <a:gd name="f63" fmla="val 15"/>
                  <a:gd name="f64" fmla="val 16"/>
                  <a:gd name="f65" fmla="val 79"/>
                  <a:gd name="f66" fmla="val 20"/>
                  <a:gd name="f67" fmla="val 22"/>
                  <a:gd name="f68" fmla="val 84"/>
                  <a:gd name="f69" fmla="val 86"/>
                  <a:gd name="f70" fmla="val 33"/>
                  <a:gd name="f71" fmla="val 85"/>
                  <a:gd name="f72" fmla="val 87"/>
                  <a:gd name="f73" fmla="val 88"/>
                  <a:gd name="f74" fmla="val 89"/>
                  <a:gd name="f75" fmla="val 90"/>
                  <a:gd name="f76" fmla="val 91"/>
                  <a:gd name="f77" fmla="val 92"/>
                  <a:gd name="f78" fmla="val 93"/>
                  <a:gd name="f79" fmla="val 96"/>
                  <a:gd name="f80" fmla="val 98"/>
                  <a:gd name="f81" fmla="val 100"/>
                  <a:gd name="f82" fmla="val 101"/>
                  <a:gd name="f83" fmla="val 104"/>
                  <a:gd name="f84" fmla="val 102"/>
                  <a:gd name="f85" fmla="val 103"/>
                  <a:gd name="f86" fmla="val 105"/>
                  <a:gd name="f87" fmla="val 106"/>
                  <a:gd name="f88" fmla="val 109"/>
                  <a:gd name="f89" fmla="val 108"/>
                  <a:gd name="f90" fmla="val 107"/>
                  <a:gd name="f91" fmla="val 37"/>
                  <a:gd name="f92" fmla="val 43"/>
                  <a:gd name="f93" fmla="val 47"/>
                  <a:gd name="f94" fmla="val 45"/>
                  <a:gd name="f95" fmla="val 39"/>
                  <a:gd name="f96" fmla="val 110"/>
                  <a:gd name="f97" fmla="val 113"/>
                  <a:gd name="f98" fmla="val 114"/>
                  <a:gd name="f99" fmla="val 115"/>
                  <a:gd name="f100" fmla="val 116"/>
                  <a:gd name="f101" fmla="val 117"/>
                  <a:gd name="f102" fmla="val 38"/>
                  <a:gd name="f103" fmla="val 118"/>
                  <a:gd name="f104" fmla="val 121"/>
                  <a:gd name="f105" fmla="val 122"/>
                  <a:gd name="f106" fmla="val 123"/>
                  <a:gd name="f107" fmla="val 124"/>
                  <a:gd name="f108" fmla="val 127"/>
                  <a:gd name="f109" fmla="val 128"/>
                  <a:gd name="f110" fmla="val 129"/>
                  <a:gd name="f111" fmla="val 119"/>
                  <a:gd name="f112" fmla="val 7"/>
                  <a:gd name="f113" fmla="val 131"/>
                  <a:gd name="f114" fmla="val 133"/>
                  <a:gd name="f115" fmla="val 4"/>
                  <a:gd name="f116" fmla="val 134"/>
                  <a:gd name="f117" fmla="val 136"/>
                  <a:gd name="f118" fmla="val 11"/>
                  <a:gd name="f119" fmla="val 135"/>
                  <a:gd name="f120" fmla="val 137"/>
                  <a:gd name="f121" fmla="val 138"/>
                  <a:gd name="f122" fmla="val 139"/>
                  <a:gd name="f123" fmla="val 140"/>
                  <a:gd name="f124" fmla="val 141"/>
                  <a:gd name="f125" fmla="val 143"/>
                  <a:gd name="f126" fmla="val 144"/>
                  <a:gd name="f127" fmla="val 147"/>
                  <a:gd name="f128" fmla="val 145"/>
                  <a:gd name="f129" fmla="val 146"/>
                  <a:gd name="f130" fmla="val 148"/>
                  <a:gd name="f131" fmla="val 153"/>
                  <a:gd name="f132" fmla="val 158"/>
                  <a:gd name="f133" fmla="val 162"/>
                  <a:gd name="f134" fmla="val 163"/>
                  <a:gd name="f135" fmla="val 164"/>
                  <a:gd name="f136" fmla="val 166"/>
                  <a:gd name="f137" fmla="val 53"/>
                  <a:gd name="f138" fmla="val 168"/>
                  <a:gd name="f139" fmla="val 169"/>
                  <a:gd name="f140" fmla="val 170"/>
                  <a:gd name="f141" fmla="val 172"/>
                  <a:gd name="f142" fmla="val 174"/>
                  <a:gd name="f143" fmla="val 175"/>
                  <a:gd name="f144" fmla="val 58"/>
                  <a:gd name="f145" fmla="val 176"/>
                  <a:gd name="f146" fmla="val 60"/>
                  <a:gd name="f147" fmla="val 177"/>
                  <a:gd name="f148" fmla="val 62"/>
                  <a:gd name="f149" fmla="val 63"/>
                  <a:gd name="f150" fmla="val 178"/>
                  <a:gd name="f151" fmla="val 65"/>
                  <a:gd name="f152" fmla="val 182"/>
                  <a:gd name="f153" fmla="val 187"/>
                  <a:gd name="f154" fmla="val 189"/>
                  <a:gd name="f155" fmla="val 191"/>
                  <a:gd name="f156" fmla="val 193"/>
                  <a:gd name="f157" fmla="val 194"/>
                  <a:gd name="f158" fmla="val 195"/>
                  <a:gd name="f159" fmla="val 197"/>
                  <a:gd name="f160" fmla="val 196"/>
                  <a:gd name="f161" fmla="val 99"/>
                  <a:gd name="f162" fmla="val 192"/>
                  <a:gd name="f163" fmla="val 190"/>
                  <a:gd name="f164" fmla="val 188"/>
                  <a:gd name="f165" fmla="val 111"/>
                  <a:gd name="f166" fmla="val 120"/>
                  <a:gd name="f167" fmla="val 186"/>
                  <a:gd name="f168" fmla="val 132"/>
                  <a:gd name="f169" fmla="val 150"/>
                  <a:gd name="f170" fmla="val 151"/>
                  <a:gd name="f171" fmla="val 185"/>
                  <a:gd name="f172" fmla="val 152"/>
                  <a:gd name="f173" fmla="val 184"/>
                  <a:gd name="f174" fmla="val 156"/>
                  <a:gd name="f175" fmla="val 157"/>
                  <a:gd name="f176" fmla="val 159"/>
                  <a:gd name="f177" fmla="val 183"/>
                  <a:gd name="f178" fmla="val 181"/>
                  <a:gd name="f179" fmla="val 165"/>
                  <a:gd name="f180" fmla="val 167"/>
                  <a:gd name="f181" fmla="val 179"/>
                  <a:gd name="f182" fmla="val 201"/>
                  <a:gd name="f183" fmla="val 202"/>
                  <a:gd name="f184" fmla="val 173"/>
                  <a:gd name="f185" fmla="val 206"/>
                  <a:gd name="f186" fmla="val 208"/>
                  <a:gd name="f187" fmla="val 207"/>
                  <a:gd name="f188" fmla="val 211"/>
                  <a:gd name="f189" fmla="val 161"/>
                  <a:gd name="f190" fmla="val 210"/>
                  <a:gd name="f191" fmla="val 209"/>
                  <a:gd name="f192" fmla="val 212"/>
                  <a:gd name="f193" fmla="val 214"/>
                  <a:gd name="f194" fmla="val 215"/>
                  <a:gd name="f195" fmla="val 217"/>
                  <a:gd name="f196" fmla="val 218"/>
                  <a:gd name="f197" fmla="val 219"/>
                  <a:gd name="f198" fmla="val 221"/>
                  <a:gd name="f199" fmla="val 222"/>
                  <a:gd name="f200" fmla="val 160"/>
                  <a:gd name="f201" fmla="val 220"/>
                  <a:gd name="f202" fmla="val 223"/>
                  <a:gd name="f203" fmla="val 226"/>
                  <a:gd name="f204" fmla="val 224"/>
                  <a:gd name="f205" fmla="val 227"/>
                  <a:gd name="f206" fmla="val 225"/>
                  <a:gd name="f207" fmla="val 149"/>
                  <a:gd name="f208" fmla="val 154"/>
                  <a:gd name="f209" fmla="val 228"/>
                  <a:gd name="f210" fmla="val 155"/>
                  <a:gd name="f211" fmla="val 231"/>
                  <a:gd name="f212" fmla="val 233"/>
                  <a:gd name="f213" fmla="val 237"/>
                  <a:gd name="f214" fmla="val 236"/>
                  <a:gd name="f215" fmla="val 235"/>
                  <a:gd name="f216" fmla="val 230"/>
                  <a:gd name="f217" fmla="val 232"/>
                  <a:gd name="f218" fmla="val 229"/>
                  <a:gd name="f219" fmla="val 142"/>
                  <a:gd name="f220" fmla="val 234"/>
                  <a:gd name="f221" fmla="val 125"/>
                  <a:gd name="f222" fmla="val 216"/>
                  <a:gd name="f223" fmla="val 95"/>
                  <a:gd name="f224" fmla="val 81"/>
                  <a:gd name="f225" fmla="val 66"/>
                  <a:gd name="f226" fmla="val 64"/>
                  <a:gd name="f227" fmla="val 205"/>
                  <a:gd name="f228" fmla="val 204"/>
                  <a:gd name="f229" fmla="val 203"/>
                  <a:gd name="f230" fmla="val 199"/>
                  <a:gd name="f231" fmla="val 61"/>
                  <a:gd name="f232" fmla="val 171"/>
                  <a:gd name="f233" fmla="val 49"/>
                  <a:gd name="f234" fmla="val 51"/>
                  <a:gd name="f235" fmla="val 130"/>
                  <a:gd name="f236" fmla="val 126"/>
                  <a:gd name="f237" fmla="val 97"/>
                  <a:gd name="f238" fmla="val 94"/>
                  <a:gd name="f239" fmla="val 18"/>
                  <a:gd name="f240" fmla="+- 0 0 -90"/>
                  <a:gd name="f241" fmla="*/ f3 1 238"/>
                  <a:gd name="f242" fmla="*/ f4 1 198"/>
                  <a:gd name="f243" fmla="val f5"/>
                  <a:gd name="f244" fmla="val f6"/>
                  <a:gd name="f245" fmla="val f7"/>
                  <a:gd name="f246" fmla="*/ f240 f0 1"/>
                  <a:gd name="f247" fmla="+- f245 0 f243"/>
                  <a:gd name="f248" fmla="+- f244 0 f243"/>
                  <a:gd name="f249" fmla="*/ f246 1 f2"/>
                  <a:gd name="f250" fmla="*/ f248 1 238"/>
                  <a:gd name="f251" fmla="*/ f247 1 198"/>
                  <a:gd name="f252" fmla="*/ 46 f248 1"/>
                  <a:gd name="f253" fmla="*/ 78 f247 1"/>
                  <a:gd name="f254" fmla="*/ 30 f248 1"/>
                  <a:gd name="f255" fmla="*/ 73 f247 1"/>
                  <a:gd name="f256" fmla="*/ 10 f248 1"/>
                  <a:gd name="f257" fmla="*/ 70 f247 1"/>
                  <a:gd name="f258" fmla="*/ 13 f248 1"/>
                  <a:gd name="f259" fmla="*/ 76 f247 1"/>
                  <a:gd name="f260" fmla="*/ 34 f248 1"/>
                  <a:gd name="f261" fmla="*/ 91 f247 1"/>
                  <a:gd name="f262" fmla="*/ 35 f248 1"/>
                  <a:gd name="f263" fmla="*/ 107 f247 1"/>
                  <a:gd name="f264" fmla="*/ 113 f247 1"/>
                  <a:gd name="f265" fmla="*/ 25 f248 1"/>
                  <a:gd name="f266" fmla="*/ 127 f247 1"/>
                  <a:gd name="f267" fmla="*/ 9 f248 1"/>
                  <a:gd name="f268" fmla="*/ 124 f247 1"/>
                  <a:gd name="f269" fmla="*/ 20 f248 1"/>
                  <a:gd name="f270" fmla="*/ 138 f247 1"/>
                  <a:gd name="f271" fmla="*/ 48 f248 1"/>
                  <a:gd name="f272" fmla="*/ 162 f247 1"/>
                  <a:gd name="f273" fmla="*/ 85 f248 1"/>
                  <a:gd name="f274" fmla="*/ 195 f247 1"/>
                  <a:gd name="f275" fmla="*/ 131 f248 1"/>
                  <a:gd name="f276" fmla="*/ 189 f247 1"/>
                  <a:gd name="f277" fmla="*/ 164 f248 1"/>
                  <a:gd name="f278" fmla="*/ 181 f247 1"/>
                  <a:gd name="f279" fmla="*/ 194 f248 1"/>
                  <a:gd name="f280" fmla="*/ 178 f247 1"/>
                  <a:gd name="f281" fmla="*/ 212 f248 1"/>
                  <a:gd name="f282" fmla="*/ 165 f247 1"/>
                  <a:gd name="f283" fmla="*/ 226 f248 1"/>
                  <a:gd name="f284" fmla="*/ 157 f247 1"/>
                  <a:gd name="f285" fmla="*/ 230 f248 1"/>
                  <a:gd name="f286" fmla="*/ 148 f247 1"/>
                  <a:gd name="f287" fmla="*/ 235 f248 1"/>
                  <a:gd name="f288" fmla="*/ 133 f247 1"/>
                  <a:gd name="f289" fmla="*/ 227 f248 1"/>
                  <a:gd name="f290" fmla="*/ 109 f247 1"/>
                  <a:gd name="f291" fmla="*/ 224 f248 1"/>
                  <a:gd name="f292" fmla="*/ 92 f247 1"/>
                  <a:gd name="f293" fmla="*/ 228 f248 1"/>
                  <a:gd name="f294" fmla="*/ 210 f248 1"/>
                  <a:gd name="f295" fmla="*/ 206 f248 1"/>
                  <a:gd name="f296" fmla="*/ 58 f247 1"/>
                  <a:gd name="f297" fmla="*/ 192 f248 1"/>
                  <a:gd name="f298" fmla="*/ 68 f247 1"/>
                  <a:gd name="f299" fmla="*/ 173 f248 1"/>
                  <a:gd name="f300" fmla="*/ 66 f247 1"/>
                  <a:gd name="f301" fmla="*/ 160 f248 1"/>
                  <a:gd name="f302" fmla="*/ 64 f247 1"/>
                  <a:gd name="f303" fmla="*/ 147 f248 1"/>
                  <a:gd name="f304" fmla="*/ 80 f247 1"/>
                  <a:gd name="f305" fmla="*/ 141 f248 1"/>
                  <a:gd name="f306" fmla="*/ 54 f247 1"/>
                  <a:gd name="f307" fmla="*/ 128 f248 1"/>
                  <a:gd name="f308" fmla="*/ 53 f247 1"/>
                  <a:gd name="f309" fmla="*/ 119 f248 1"/>
                  <a:gd name="f310" fmla="*/ 67 f247 1"/>
                  <a:gd name="f311" fmla="*/ 109 f248 1"/>
                  <a:gd name="f312" fmla="*/ 43 f247 1"/>
                  <a:gd name="f313" fmla="*/ 96 f248 1"/>
                  <a:gd name="f314" fmla="*/ 80 f248 1"/>
                  <a:gd name="f315" fmla="*/ 71 f248 1"/>
                  <a:gd name="f316" fmla="*/ 75 f247 1"/>
                  <a:gd name="f317" fmla="*/ 75 f248 1"/>
                  <a:gd name="f318" fmla="*/ 59 f247 1"/>
                  <a:gd name="f319" fmla="*/ 78 f248 1"/>
                  <a:gd name="f320" fmla="*/ 52 f247 1"/>
                  <a:gd name="f321" fmla="*/ 83 f248 1"/>
                  <a:gd name="f322" fmla="*/ 39 f247 1"/>
                  <a:gd name="f323" fmla="*/ 29 f247 1"/>
                  <a:gd name="f324" fmla="*/ 74 f248 1"/>
                  <a:gd name="f325" fmla="*/ 7 f247 1"/>
                  <a:gd name="f326" fmla="*/ 63 f248 1"/>
                  <a:gd name="f327" fmla="*/ 1 f247 1"/>
                  <a:gd name="f328" fmla="*/ 61 f248 1"/>
                  <a:gd name="f329" fmla="*/ 8 f247 1"/>
                  <a:gd name="f330" fmla="*/ 67 f248 1"/>
                  <a:gd name="f331" fmla="*/ 12 f247 1"/>
                  <a:gd name="f332" fmla="*/ 57 f248 1"/>
                  <a:gd name="f333" fmla="*/ 62 f248 1"/>
                  <a:gd name="f334" fmla="*/ 33 f247 1"/>
                  <a:gd name="f335" fmla="*/ 59 f248 1"/>
                  <a:gd name="f336" fmla="*/ 28 f247 1"/>
                  <a:gd name="f337" fmla="*/ 55 f248 1"/>
                  <a:gd name="f338" fmla="*/ 24 f247 1"/>
                  <a:gd name="f339" fmla="*/ 53 f248 1"/>
                  <a:gd name="f340" fmla="*/ 15 f247 1"/>
                  <a:gd name="f341" fmla="*/ 43 f248 1"/>
                  <a:gd name="f342" fmla="*/ 9 f247 1"/>
                  <a:gd name="f343" fmla="*/ 36 f248 1"/>
                  <a:gd name="f344" fmla="*/ 18 f247 1"/>
                  <a:gd name="f345" fmla="*/ 32 f248 1"/>
                  <a:gd name="f346" fmla="*/ 26 f247 1"/>
                  <a:gd name="f347" fmla="*/ 31 f248 1"/>
                  <a:gd name="f348" fmla="*/ 30 f247 1"/>
                  <a:gd name="f349" fmla="*/ 23 f248 1"/>
                  <a:gd name="f350" fmla="*/ 36 f247 1"/>
                  <a:gd name="f351" fmla="*/ 11 f248 1"/>
                  <a:gd name="f352" fmla="*/ 44 f247 1"/>
                  <a:gd name="f353" fmla="*/ 46 f247 1"/>
                  <a:gd name="f354" fmla="*/ 44 f248 1"/>
                  <a:gd name="f355" fmla="*/ 47 f248 1"/>
                  <a:gd name="f356" fmla="*/ 65 f247 1"/>
                  <a:gd name="f357" fmla="+- f249 0 f1"/>
                  <a:gd name="f358" fmla="*/ f252 1 238"/>
                  <a:gd name="f359" fmla="*/ f253 1 198"/>
                  <a:gd name="f360" fmla="*/ f254 1 238"/>
                  <a:gd name="f361" fmla="*/ f255 1 198"/>
                  <a:gd name="f362" fmla="*/ f256 1 238"/>
                  <a:gd name="f363" fmla="*/ f257 1 198"/>
                  <a:gd name="f364" fmla="*/ f258 1 238"/>
                  <a:gd name="f365" fmla="*/ f259 1 198"/>
                  <a:gd name="f366" fmla="*/ f260 1 238"/>
                  <a:gd name="f367" fmla="*/ f261 1 198"/>
                  <a:gd name="f368" fmla="*/ f262 1 238"/>
                  <a:gd name="f369" fmla="*/ f263 1 198"/>
                  <a:gd name="f370" fmla="*/ f264 1 198"/>
                  <a:gd name="f371" fmla="*/ f265 1 238"/>
                  <a:gd name="f372" fmla="*/ f266 1 198"/>
                  <a:gd name="f373" fmla="*/ f267 1 238"/>
                  <a:gd name="f374" fmla="*/ f268 1 198"/>
                  <a:gd name="f375" fmla="*/ f269 1 238"/>
                  <a:gd name="f376" fmla="*/ f270 1 198"/>
                  <a:gd name="f377" fmla="*/ f271 1 238"/>
                  <a:gd name="f378" fmla="*/ f272 1 198"/>
                  <a:gd name="f379" fmla="*/ f273 1 238"/>
                  <a:gd name="f380" fmla="*/ f274 1 198"/>
                  <a:gd name="f381" fmla="*/ f275 1 238"/>
                  <a:gd name="f382" fmla="*/ f276 1 198"/>
                  <a:gd name="f383" fmla="*/ f277 1 238"/>
                  <a:gd name="f384" fmla="*/ f278 1 198"/>
                  <a:gd name="f385" fmla="*/ f279 1 238"/>
                  <a:gd name="f386" fmla="*/ f280 1 198"/>
                  <a:gd name="f387" fmla="*/ f281 1 238"/>
                  <a:gd name="f388" fmla="*/ f282 1 198"/>
                  <a:gd name="f389" fmla="*/ f283 1 238"/>
                  <a:gd name="f390" fmla="*/ f284 1 198"/>
                  <a:gd name="f391" fmla="*/ f285 1 238"/>
                  <a:gd name="f392" fmla="*/ f286 1 198"/>
                  <a:gd name="f393" fmla="*/ f287 1 238"/>
                  <a:gd name="f394" fmla="*/ f288 1 198"/>
                  <a:gd name="f395" fmla="*/ f289 1 238"/>
                  <a:gd name="f396" fmla="*/ f290 1 198"/>
                  <a:gd name="f397" fmla="*/ f291 1 238"/>
                  <a:gd name="f398" fmla="*/ f292 1 198"/>
                  <a:gd name="f399" fmla="*/ f293 1 238"/>
                  <a:gd name="f400" fmla="*/ f294 1 238"/>
                  <a:gd name="f401" fmla="*/ f295 1 238"/>
                  <a:gd name="f402" fmla="*/ f296 1 198"/>
                  <a:gd name="f403" fmla="*/ f297 1 238"/>
                  <a:gd name="f404" fmla="*/ f298 1 198"/>
                  <a:gd name="f405" fmla="*/ f299 1 238"/>
                  <a:gd name="f406" fmla="*/ f300 1 198"/>
                  <a:gd name="f407" fmla="*/ f301 1 238"/>
                  <a:gd name="f408" fmla="*/ f302 1 198"/>
                  <a:gd name="f409" fmla="*/ f303 1 238"/>
                  <a:gd name="f410" fmla="*/ f304 1 198"/>
                  <a:gd name="f411" fmla="*/ f305 1 238"/>
                  <a:gd name="f412" fmla="*/ f306 1 198"/>
                  <a:gd name="f413" fmla="*/ f307 1 238"/>
                  <a:gd name="f414" fmla="*/ f308 1 198"/>
                  <a:gd name="f415" fmla="*/ f309 1 238"/>
                  <a:gd name="f416" fmla="*/ f310 1 198"/>
                  <a:gd name="f417" fmla="*/ f311 1 238"/>
                  <a:gd name="f418" fmla="*/ f312 1 198"/>
                  <a:gd name="f419" fmla="*/ f313 1 238"/>
                  <a:gd name="f420" fmla="*/ f314 1 238"/>
                  <a:gd name="f421" fmla="*/ f315 1 238"/>
                  <a:gd name="f422" fmla="*/ f316 1 198"/>
                  <a:gd name="f423" fmla="*/ f317 1 238"/>
                  <a:gd name="f424" fmla="*/ f318 1 198"/>
                  <a:gd name="f425" fmla="*/ f319 1 238"/>
                  <a:gd name="f426" fmla="*/ f320 1 198"/>
                  <a:gd name="f427" fmla="*/ f321 1 238"/>
                  <a:gd name="f428" fmla="*/ f322 1 198"/>
                  <a:gd name="f429" fmla="*/ f323 1 198"/>
                  <a:gd name="f430" fmla="*/ f324 1 238"/>
                  <a:gd name="f431" fmla="*/ f325 1 198"/>
                  <a:gd name="f432" fmla="*/ f326 1 238"/>
                  <a:gd name="f433" fmla="*/ f327 1 198"/>
                  <a:gd name="f434" fmla="*/ f328 1 238"/>
                  <a:gd name="f435" fmla="*/ f329 1 198"/>
                  <a:gd name="f436" fmla="*/ f330 1 238"/>
                  <a:gd name="f437" fmla="*/ f331 1 198"/>
                  <a:gd name="f438" fmla="*/ f332 1 238"/>
                  <a:gd name="f439" fmla="*/ f333 1 238"/>
                  <a:gd name="f440" fmla="*/ f334 1 198"/>
                  <a:gd name="f441" fmla="*/ f335 1 238"/>
                  <a:gd name="f442" fmla="*/ f336 1 198"/>
                  <a:gd name="f443" fmla="*/ f337 1 238"/>
                  <a:gd name="f444" fmla="*/ f338 1 198"/>
                  <a:gd name="f445" fmla="*/ f339 1 238"/>
                  <a:gd name="f446" fmla="*/ f340 1 198"/>
                  <a:gd name="f447" fmla="*/ f341 1 238"/>
                  <a:gd name="f448" fmla="*/ f342 1 198"/>
                  <a:gd name="f449" fmla="*/ f343 1 238"/>
                  <a:gd name="f450" fmla="*/ f344 1 198"/>
                  <a:gd name="f451" fmla="*/ f345 1 238"/>
                  <a:gd name="f452" fmla="*/ f346 1 198"/>
                  <a:gd name="f453" fmla="*/ f347 1 238"/>
                  <a:gd name="f454" fmla="*/ f348 1 198"/>
                  <a:gd name="f455" fmla="*/ f349 1 238"/>
                  <a:gd name="f456" fmla="*/ f350 1 198"/>
                  <a:gd name="f457" fmla="*/ f351 1 238"/>
                  <a:gd name="f458" fmla="*/ f352 1 198"/>
                  <a:gd name="f459" fmla="*/ f353 1 198"/>
                  <a:gd name="f460" fmla="*/ f354 1 238"/>
                  <a:gd name="f461" fmla="*/ f355 1 238"/>
                  <a:gd name="f462" fmla="*/ f356 1 198"/>
                  <a:gd name="f463" fmla="*/ 0 1 f250"/>
                  <a:gd name="f464" fmla="*/ f244 1 f250"/>
                  <a:gd name="f465" fmla="*/ 0 1 f251"/>
                  <a:gd name="f466" fmla="*/ f245 1 f251"/>
                  <a:gd name="f467" fmla="*/ f358 1 f250"/>
                  <a:gd name="f468" fmla="*/ f359 1 f251"/>
                  <a:gd name="f469" fmla="*/ f360 1 f250"/>
                  <a:gd name="f470" fmla="*/ f361 1 f251"/>
                  <a:gd name="f471" fmla="*/ f362 1 f250"/>
                  <a:gd name="f472" fmla="*/ f363 1 f251"/>
                  <a:gd name="f473" fmla="*/ f364 1 f250"/>
                  <a:gd name="f474" fmla="*/ f365 1 f251"/>
                  <a:gd name="f475" fmla="*/ f366 1 f250"/>
                  <a:gd name="f476" fmla="*/ f367 1 f251"/>
                  <a:gd name="f477" fmla="*/ f368 1 f250"/>
                  <a:gd name="f478" fmla="*/ f369 1 f251"/>
                  <a:gd name="f479" fmla="*/ f370 1 f251"/>
                  <a:gd name="f480" fmla="*/ f371 1 f250"/>
                  <a:gd name="f481" fmla="*/ f372 1 f251"/>
                  <a:gd name="f482" fmla="*/ f373 1 f250"/>
                  <a:gd name="f483" fmla="*/ f374 1 f251"/>
                  <a:gd name="f484" fmla="*/ f375 1 f250"/>
                  <a:gd name="f485" fmla="*/ f376 1 f251"/>
                  <a:gd name="f486" fmla="*/ f377 1 f250"/>
                  <a:gd name="f487" fmla="*/ f378 1 f251"/>
                  <a:gd name="f488" fmla="*/ f379 1 f250"/>
                  <a:gd name="f489" fmla="*/ f380 1 f251"/>
                  <a:gd name="f490" fmla="*/ f381 1 f250"/>
                  <a:gd name="f491" fmla="*/ f382 1 f251"/>
                  <a:gd name="f492" fmla="*/ f383 1 f250"/>
                  <a:gd name="f493" fmla="*/ f384 1 f251"/>
                  <a:gd name="f494" fmla="*/ f385 1 f250"/>
                  <a:gd name="f495" fmla="*/ f386 1 f251"/>
                  <a:gd name="f496" fmla="*/ f387 1 f250"/>
                  <a:gd name="f497" fmla="*/ f388 1 f251"/>
                  <a:gd name="f498" fmla="*/ f389 1 f250"/>
                  <a:gd name="f499" fmla="*/ f390 1 f251"/>
                  <a:gd name="f500" fmla="*/ f391 1 f250"/>
                  <a:gd name="f501" fmla="*/ f392 1 f251"/>
                  <a:gd name="f502" fmla="*/ f393 1 f250"/>
                  <a:gd name="f503" fmla="*/ f394 1 f251"/>
                  <a:gd name="f504" fmla="*/ f395 1 f250"/>
                  <a:gd name="f505" fmla="*/ f396 1 f251"/>
                  <a:gd name="f506" fmla="*/ f397 1 f250"/>
                  <a:gd name="f507" fmla="*/ f398 1 f251"/>
                  <a:gd name="f508" fmla="*/ f399 1 f250"/>
                  <a:gd name="f509" fmla="*/ f400 1 f250"/>
                  <a:gd name="f510" fmla="*/ f401 1 f250"/>
                  <a:gd name="f511" fmla="*/ f402 1 f251"/>
                  <a:gd name="f512" fmla="*/ f403 1 f250"/>
                  <a:gd name="f513" fmla="*/ f404 1 f251"/>
                  <a:gd name="f514" fmla="*/ f405 1 f250"/>
                  <a:gd name="f515" fmla="*/ f406 1 f251"/>
                  <a:gd name="f516" fmla="*/ f407 1 f250"/>
                  <a:gd name="f517" fmla="*/ f408 1 f251"/>
                  <a:gd name="f518" fmla="*/ f409 1 f250"/>
                  <a:gd name="f519" fmla="*/ f410 1 f251"/>
                  <a:gd name="f520" fmla="*/ f411 1 f250"/>
                  <a:gd name="f521" fmla="*/ f412 1 f251"/>
                  <a:gd name="f522" fmla="*/ f413 1 f250"/>
                  <a:gd name="f523" fmla="*/ f414 1 f251"/>
                  <a:gd name="f524" fmla="*/ f415 1 f250"/>
                  <a:gd name="f525" fmla="*/ f416 1 f251"/>
                  <a:gd name="f526" fmla="*/ f417 1 f250"/>
                  <a:gd name="f527" fmla="*/ f418 1 f251"/>
                  <a:gd name="f528" fmla="*/ f419 1 f250"/>
                  <a:gd name="f529" fmla="*/ f420 1 f250"/>
                  <a:gd name="f530" fmla="*/ f421 1 f250"/>
                  <a:gd name="f531" fmla="*/ f422 1 f251"/>
                  <a:gd name="f532" fmla="*/ f423 1 f250"/>
                  <a:gd name="f533" fmla="*/ f424 1 f251"/>
                  <a:gd name="f534" fmla="*/ f425 1 f250"/>
                  <a:gd name="f535" fmla="*/ f426 1 f251"/>
                  <a:gd name="f536" fmla="*/ f427 1 f250"/>
                  <a:gd name="f537" fmla="*/ f428 1 f251"/>
                  <a:gd name="f538" fmla="*/ f429 1 f251"/>
                  <a:gd name="f539" fmla="*/ f430 1 f250"/>
                  <a:gd name="f540" fmla="*/ f431 1 f251"/>
                  <a:gd name="f541" fmla="*/ f432 1 f250"/>
                  <a:gd name="f542" fmla="*/ f433 1 f251"/>
                  <a:gd name="f543" fmla="*/ f434 1 f250"/>
                  <a:gd name="f544" fmla="*/ f435 1 f251"/>
                  <a:gd name="f545" fmla="*/ f436 1 f250"/>
                  <a:gd name="f546" fmla="*/ f437 1 f251"/>
                  <a:gd name="f547" fmla="*/ f438 1 f250"/>
                  <a:gd name="f548" fmla="*/ f439 1 f250"/>
                  <a:gd name="f549" fmla="*/ f440 1 f251"/>
                  <a:gd name="f550" fmla="*/ f441 1 f250"/>
                  <a:gd name="f551" fmla="*/ f442 1 f251"/>
                  <a:gd name="f552" fmla="*/ f443 1 f250"/>
                  <a:gd name="f553" fmla="*/ f444 1 f251"/>
                  <a:gd name="f554" fmla="*/ f445 1 f250"/>
                  <a:gd name="f555" fmla="*/ f446 1 f251"/>
                  <a:gd name="f556" fmla="*/ f447 1 f250"/>
                  <a:gd name="f557" fmla="*/ f448 1 f251"/>
                  <a:gd name="f558" fmla="*/ f449 1 f250"/>
                  <a:gd name="f559" fmla="*/ f450 1 f251"/>
                  <a:gd name="f560" fmla="*/ f451 1 f250"/>
                  <a:gd name="f561" fmla="*/ f452 1 f251"/>
                  <a:gd name="f562" fmla="*/ f453 1 f250"/>
                  <a:gd name="f563" fmla="*/ f454 1 f251"/>
                  <a:gd name="f564" fmla="*/ f455 1 f250"/>
                  <a:gd name="f565" fmla="*/ f456 1 f251"/>
                  <a:gd name="f566" fmla="*/ f457 1 f250"/>
                  <a:gd name="f567" fmla="*/ f458 1 f251"/>
                  <a:gd name="f568" fmla="*/ f459 1 f251"/>
                  <a:gd name="f569" fmla="*/ f460 1 f250"/>
                  <a:gd name="f570" fmla="*/ f461 1 f250"/>
                  <a:gd name="f571" fmla="*/ f462 1 f251"/>
                  <a:gd name="f572" fmla="*/ f463 f241 1"/>
                  <a:gd name="f573" fmla="*/ f464 f241 1"/>
                  <a:gd name="f574" fmla="*/ f466 f242 1"/>
                  <a:gd name="f575" fmla="*/ f465 f242 1"/>
                  <a:gd name="f576" fmla="*/ f467 f241 1"/>
                  <a:gd name="f577" fmla="*/ f468 f242 1"/>
                  <a:gd name="f578" fmla="*/ f469 f241 1"/>
                  <a:gd name="f579" fmla="*/ f470 f242 1"/>
                  <a:gd name="f580" fmla="*/ f471 f241 1"/>
                  <a:gd name="f581" fmla="*/ f472 f242 1"/>
                  <a:gd name="f582" fmla="*/ f473 f241 1"/>
                  <a:gd name="f583" fmla="*/ f474 f242 1"/>
                  <a:gd name="f584" fmla="*/ f475 f241 1"/>
                  <a:gd name="f585" fmla="*/ f476 f242 1"/>
                  <a:gd name="f586" fmla="*/ f477 f241 1"/>
                  <a:gd name="f587" fmla="*/ f478 f242 1"/>
                  <a:gd name="f588" fmla="*/ f479 f242 1"/>
                  <a:gd name="f589" fmla="*/ f480 f241 1"/>
                  <a:gd name="f590" fmla="*/ f481 f242 1"/>
                  <a:gd name="f591" fmla="*/ f482 f241 1"/>
                  <a:gd name="f592" fmla="*/ f483 f242 1"/>
                  <a:gd name="f593" fmla="*/ f484 f241 1"/>
                  <a:gd name="f594" fmla="*/ f485 f242 1"/>
                  <a:gd name="f595" fmla="*/ f486 f241 1"/>
                  <a:gd name="f596" fmla="*/ f487 f242 1"/>
                  <a:gd name="f597" fmla="*/ f488 f241 1"/>
                  <a:gd name="f598" fmla="*/ f489 f242 1"/>
                  <a:gd name="f599" fmla="*/ f490 f241 1"/>
                  <a:gd name="f600" fmla="*/ f491 f242 1"/>
                  <a:gd name="f601" fmla="*/ f492 f241 1"/>
                  <a:gd name="f602" fmla="*/ f493 f242 1"/>
                  <a:gd name="f603" fmla="*/ f494 f241 1"/>
                  <a:gd name="f604" fmla="*/ f495 f242 1"/>
                  <a:gd name="f605" fmla="*/ f496 f241 1"/>
                  <a:gd name="f606" fmla="*/ f497 f242 1"/>
                  <a:gd name="f607" fmla="*/ f498 f241 1"/>
                  <a:gd name="f608" fmla="*/ f499 f242 1"/>
                  <a:gd name="f609" fmla="*/ f500 f241 1"/>
                  <a:gd name="f610" fmla="*/ f501 f242 1"/>
                  <a:gd name="f611" fmla="*/ f502 f241 1"/>
                  <a:gd name="f612" fmla="*/ f503 f242 1"/>
                  <a:gd name="f613" fmla="*/ f504 f241 1"/>
                  <a:gd name="f614" fmla="*/ f505 f242 1"/>
                  <a:gd name="f615" fmla="*/ f506 f241 1"/>
                  <a:gd name="f616" fmla="*/ f507 f242 1"/>
                  <a:gd name="f617" fmla="*/ f508 f241 1"/>
                  <a:gd name="f618" fmla="*/ f509 f241 1"/>
                  <a:gd name="f619" fmla="*/ f510 f241 1"/>
                  <a:gd name="f620" fmla="*/ f511 f242 1"/>
                  <a:gd name="f621" fmla="*/ f512 f241 1"/>
                  <a:gd name="f622" fmla="*/ f513 f242 1"/>
                  <a:gd name="f623" fmla="*/ f514 f241 1"/>
                  <a:gd name="f624" fmla="*/ f515 f242 1"/>
                  <a:gd name="f625" fmla="*/ f516 f241 1"/>
                  <a:gd name="f626" fmla="*/ f517 f242 1"/>
                  <a:gd name="f627" fmla="*/ f518 f241 1"/>
                  <a:gd name="f628" fmla="*/ f519 f242 1"/>
                  <a:gd name="f629" fmla="*/ f520 f241 1"/>
                  <a:gd name="f630" fmla="*/ f521 f242 1"/>
                  <a:gd name="f631" fmla="*/ f522 f241 1"/>
                  <a:gd name="f632" fmla="*/ f523 f242 1"/>
                  <a:gd name="f633" fmla="*/ f524 f241 1"/>
                  <a:gd name="f634" fmla="*/ f525 f242 1"/>
                  <a:gd name="f635" fmla="*/ f526 f241 1"/>
                  <a:gd name="f636" fmla="*/ f527 f242 1"/>
                  <a:gd name="f637" fmla="*/ f528 f241 1"/>
                  <a:gd name="f638" fmla="*/ f529 f241 1"/>
                  <a:gd name="f639" fmla="*/ f530 f241 1"/>
                  <a:gd name="f640" fmla="*/ f531 f242 1"/>
                  <a:gd name="f641" fmla="*/ f532 f241 1"/>
                  <a:gd name="f642" fmla="*/ f533 f242 1"/>
                  <a:gd name="f643" fmla="*/ f534 f241 1"/>
                  <a:gd name="f644" fmla="*/ f535 f242 1"/>
                  <a:gd name="f645" fmla="*/ f536 f241 1"/>
                  <a:gd name="f646" fmla="*/ f537 f242 1"/>
                  <a:gd name="f647" fmla="*/ f538 f242 1"/>
                  <a:gd name="f648" fmla="*/ f539 f241 1"/>
                  <a:gd name="f649" fmla="*/ f540 f242 1"/>
                  <a:gd name="f650" fmla="*/ f541 f241 1"/>
                  <a:gd name="f651" fmla="*/ f542 f242 1"/>
                  <a:gd name="f652" fmla="*/ f543 f241 1"/>
                  <a:gd name="f653" fmla="*/ f544 f242 1"/>
                  <a:gd name="f654" fmla="*/ f545 f241 1"/>
                  <a:gd name="f655" fmla="*/ f546 f242 1"/>
                  <a:gd name="f656" fmla="*/ f547 f241 1"/>
                  <a:gd name="f657" fmla="*/ f548 f241 1"/>
                  <a:gd name="f658" fmla="*/ f549 f242 1"/>
                  <a:gd name="f659" fmla="*/ f550 f241 1"/>
                  <a:gd name="f660" fmla="*/ f551 f242 1"/>
                  <a:gd name="f661" fmla="*/ f552 f241 1"/>
                  <a:gd name="f662" fmla="*/ f553 f242 1"/>
                  <a:gd name="f663" fmla="*/ f554 f241 1"/>
                  <a:gd name="f664" fmla="*/ f555 f242 1"/>
                  <a:gd name="f665" fmla="*/ f556 f241 1"/>
                  <a:gd name="f666" fmla="*/ f557 f242 1"/>
                  <a:gd name="f667" fmla="*/ f558 f241 1"/>
                  <a:gd name="f668" fmla="*/ f559 f242 1"/>
                  <a:gd name="f669" fmla="*/ f560 f241 1"/>
                  <a:gd name="f670" fmla="*/ f561 f242 1"/>
                  <a:gd name="f671" fmla="*/ f562 f241 1"/>
                  <a:gd name="f672" fmla="*/ f563 f242 1"/>
                  <a:gd name="f673" fmla="*/ f564 f241 1"/>
                  <a:gd name="f674" fmla="*/ f565 f242 1"/>
                  <a:gd name="f675" fmla="*/ f566 f241 1"/>
                  <a:gd name="f676" fmla="*/ f567 f242 1"/>
                  <a:gd name="f677" fmla="*/ f568 f242 1"/>
                  <a:gd name="f678" fmla="*/ f569 f241 1"/>
                  <a:gd name="f679" fmla="*/ f570 f241 1"/>
                  <a:gd name="f680" fmla="*/ f571 f242 1"/>
                </a:gdLst>
                <a:ahLst/>
                <a:cxnLst>
                  <a:cxn ang="3cd4">
                    <a:pos x="hc" y="t"/>
                  </a:cxn>
                  <a:cxn ang="0">
                    <a:pos x="r" y="vc"/>
                  </a:cxn>
                  <a:cxn ang="cd4">
                    <a:pos x="hc" y="b"/>
                  </a:cxn>
                  <a:cxn ang="cd2">
                    <a:pos x="l" y="vc"/>
                  </a:cxn>
                  <a:cxn ang="f357">
                    <a:pos x="f576" y="f577"/>
                  </a:cxn>
                  <a:cxn ang="f357">
                    <a:pos x="f578" y="f579"/>
                  </a:cxn>
                  <a:cxn ang="f357">
                    <a:pos x="f580" y="f581"/>
                  </a:cxn>
                  <a:cxn ang="f357">
                    <a:pos x="f582" y="f583"/>
                  </a:cxn>
                  <a:cxn ang="f357">
                    <a:pos x="f584" y="f585"/>
                  </a:cxn>
                  <a:cxn ang="f357">
                    <a:pos x="f586" y="f587"/>
                  </a:cxn>
                  <a:cxn ang="f357">
                    <a:pos x="f584" y="f588"/>
                  </a:cxn>
                  <a:cxn ang="f357">
                    <a:pos x="f589" y="f590"/>
                  </a:cxn>
                  <a:cxn ang="f357">
                    <a:pos x="f591" y="f592"/>
                  </a:cxn>
                  <a:cxn ang="f357">
                    <a:pos x="f593" y="f594"/>
                  </a:cxn>
                  <a:cxn ang="f357">
                    <a:pos x="f595" y="f596"/>
                  </a:cxn>
                  <a:cxn ang="f357">
                    <a:pos x="f597" y="f598"/>
                  </a:cxn>
                  <a:cxn ang="f357">
                    <a:pos x="f599" y="f600"/>
                  </a:cxn>
                  <a:cxn ang="f357">
                    <a:pos x="f601" y="f602"/>
                  </a:cxn>
                  <a:cxn ang="f357">
                    <a:pos x="f603" y="f604"/>
                  </a:cxn>
                  <a:cxn ang="f357">
                    <a:pos x="f605" y="f606"/>
                  </a:cxn>
                  <a:cxn ang="f357">
                    <a:pos x="f607" y="f608"/>
                  </a:cxn>
                  <a:cxn ang="f357">
                    <a:pos x="f609" y="f610"/>
                  </a:cxn>
                  <a:cxn ang="f357">
                    <a:pos x="f611" y="f612"/>
                  </a:cxn>
                  <a:cxn ang="f357">
                    <a:pos x="f613" y="f614"/>
                  </a:cxn>
                  <a:cxn ang="f357">
                    <a:pos x="f615" y="f616"/>
                  </a:cxn>
                  <a:cxn ang="f357">
                    <a:pos x="f617" y="f583"/>
                  </a:cxn>
                  <a:cxn ang="f357">
                    <a:pos x="f618" y="f583"/>
                  </a:cxn>
                  <a:cxn ang="f357">
                    <a:pos x="f619" y="f620"/>
                  </a:cxn>
                  <a:cxn ang="f357">
                    <a:pos x="f621" y="f622"/>
                  </a:cxn>
                  <a:cxn ang="f357">
                    <a:pos x="f623" y="f624"/>
                  </a:cxn>
                  <a:cxn ang="f357">
                    <a:pos x="f625" y="f626"/>
                  </a:cxn>
                  <a:cxn ang="f357">
                    <a:pos x="f627" y="f628"/>
                  </a:cxn>
                  <a:cxn ang="f357">
                    <a:pos x="f629" y="f630"/>
                  </a:cxn>
                  <a:cxn ang="f357">
                    <a:pos x="f631" y="f632"/>
                  </a:cxn>
                  <a:cxn ang="f357">
                    <a:pos x="f633" y="f634"/>
                  </a:cxn>
                  <a:cxn ang="f357">
                    <a:pos x="f635" y="f636"/>
                  </a:cxn>
                  <a:cxn ang="f357">
                    <a:pos x="f637" y="f634"/>
                  </a:cxn>
                  <a:cxn ang="f357">
                    <a:pos x="f638" y="f634"/>
                  </a:cxn>
                  <a:cxn ang="f357">
                    <a:pos x="f639" y="f640"/>
                  </a:cxn>
                  <a:cxn ang="f357">
                    <a:pos x="f641" y="f642"/>
                  </a:cxn>
                  <a:cxn ang="f357">
                    <a:pos x="f643" y="f644"/>
                  </a:cxn>
                  <a:cxn ang="f357">
                    <a:pos x="f645" y="f646"/>
                  </a:cxn>
                  <a:cxn ang="f357">
                    <a:pos x="f638" y="f647"/>
                  </a:cxn>
                  <a:cxn ang="f357">
                    <a:pos x="f648" y="f649"/>
                  </a:cxn>
                  <a:cxn ang="f357">
                    <a:pos x="f650" y="f651"/>
                  </a:cxn>
                  <a:cxn ang="f357">
                    <a:pos x="f652" y="f653"/>
                  </a:cxn>
                  <a:cxn ang="f357">
                    <a:pos x="f654" y="f655"/>
                  </a:cxn>
                  <a:cxn ang="f357">
                    <a:pos x="f656" y="f655"/>
                  </a:cxn>
                  <a:cxn ang="f357">
                    <a:pos x="f657" y="f658"/>
                  </a:cxn>
                  <a:cxn ang="f357">
                    <a:pos x="f659" y="f660"/>
                  </a:cxn>
                  <a:cxn ang="f357">
                    <a:pos x="f661" y="f662"/>
                  </a:cxn>
                  <a:cxn ang="f357">
                    <a:pos x="f663" y="f664"/>
                  </a:cxn>
                  <a:cxn ang="f357">
                    <a:pos x="f665" y="f666"/>
                  </a:cxn>
                  <a:cxn ang="f357">
                    <a:pos x="f667" y="f668"/>
                  </a:cxn>
                  <a:cxn ang="f357">
                    <a:pos x="f669" y="f670"/>
                  </a:cxn>
                  <a:cxn ang="f357">
                    <a:pos x="f671" y="f672"/>
                  </a:cxn>
                  <a:cxn ang="f357">
                    <a:pos x="f673" y="f660"/>
                  </a:cxn>
                  <a:cxn ang="f357">
                    <a:pos x="f673" y="f674"/>
                  </a:cxn>
                  <a:cxn ang="f357">
                    <a:pos x="f675" y="f647"/>
                  </a:cxn>
                  <a:cxn ang="f357">
                    <a:pos x="f593" y="f676"/>
                  </a:cxn>
                  <a:cxn ang="f357">
                    <a:pos x="f667" y="f677"/>
                  </a:cxn>
                  <a:cxn ang="f357">
                    <a:pos x="f678" y="f677"/>
                  </a:cxn>
                  <a:cxn ang="f357">
                    <a:pos x="f663" y="f644"/>
                  </a:cxn>
                  <a:cxn ang="f357">
                    <a:pos x="f659" y="f642"/>
                  </a:cxn>
                  <a:cxn ang="f357">
                    <a:pos x="f679" y="f680"/>
                  </a:cxn>
                  <a:cxn ang="f357">
                    <a:pos x="f576" y="f579"/>
                  </a:cxn>
                </a:cxnLst>
                <a:rect l="f572" t="f575" r="f573" b="f574"/>
                <a:pathLst>
                  <a:path w="238" h="198">
                    <a:moveTo>
                      <a:pt x="f8" y="f9"/>
                    </a:moveTo>
                    <a:cubicBezTo>
                      <a:pt x="f10" y="f11"/>
                      <a:pt x="f10" y="f11"/>
                      <a:pt x="f10" y="f11"/>
                    </a:cubicBezTo>
                    <a:cubicBezTo>
                      <a:pt x="f12" y="f13"/>
                      <a:pt x="f12" y="f13"/>
                      <a:pt x="f12" y="f13"/>
                    </a:cubicBezTo>
                    <a:cubicBezTo>
                      <a:pt x="f14" y="f15"/>
                      <a:pt x="f14" y="f15"/>
                      <a:pt x="f14" y="f15"/>
                    </a:cubicBezTo>
                    <a:cubicBezTo>
                      <a:pt x="f16" y="f13"/>
                      <a:pt x="f16" y="f13"/>
                      <a:pt x="f16" y="f13"/>
                    </a:cubicBezTo>
                    <a:cubicBezTo>
                      <a:pt x="f17" y="f18"/>
                      <a:pt x="f17" y="f18"/>
                      <a:pt x="f17" y="f18"/>
                    </a:cubicBezTo>
                    <a:cubicBezTo>
                      <a:pt x="f19" y="f20"/>
                      <a:pt x="f19" y="f20"/>
                      <a:pt x="f19" y="f20"/>
                    </a:cubicBezTo>
                    <a:cubicBezTo>
                      <a:pt x="f19" y="f21"/>
                      <a:pt x="f19" y="f21"/>
                      <a:pt x="f19" y="f21"/>
                    </a:cubicBezTo>
                    <a:cubicBezTo>
                      <a:pt x="f22" y="f23"/>
                      <a:pt x="f22" y="f23"/>
                      <a:pt x="f22" y="f23"/>
                    </a:cubicBezTo>
                    <a:cubicBezTo>
                      <a:pt x="f24" y="f18"/>
                      <a:pt x="f24" y="f18"/>
                      <a:pt x="f24" y="f18"/>
                    </a:cubicBezTo>
                    <a:cubicBezTo>
                      <a:pt x="f25" y="f11"/>
                      <a:pt x="f25" y="f11"/>
                      <a:pt x="f25" y="f11"/>
                    </a:cubicBezTo>
                    <a:cubicBezTo>
                      <a:pt x="f26" y="f27"/>
                      <a:pt x="f26" y="f27"/>
                      <a:pt x="f26" y="f27"/>
                    </a:cubicBezTo>
                    <a:cubicBezTo>
                      <a:pt x="f28" y="f15"/>
                      <a:pt x="f28" y="f15"/>
                      <a:pt x="f28" y="f15"/>
                    </a:cubicBezTo>
                    <a:cubicBezTo>
                      <a:pt x="f29" y="f9"/>
                      <a:pt x="f29" y="f9"/>
                      <a:pt x="f29" y="f9"/>
                    </a:cubicBezTo>
                    <a:cubicBezTo>
                      <a:pt x="f30" y="f13"/>
                      <a:pt x="f30" y="f13"/>
                      <a:pt x="f30" y="f13"/>
                    </a:cubicBezTo>
                    <a:cubicBezTo>
                      <a:pt x="f31" y="f27"/>
                      <a:pt x="f31" y="f27"/>
                      <a:pt x="f31" y="f27"/>
                    </a:cubicBezTo>
                    <a:cubicBezTo>
                      <a:pt x="f32" y="f9"/>
                      <a:pt x="f32" y="f9"/>
                      <a:pt x="f32" y="f9"/>
                    </a:cubicBezTo>
                    <a:cubicBezTo>
                      <a:pt x="f31" y="f33"/>
                      <a:pt x="f31" y="f33"/>
                      <a:pt x="f31" y="f33"/>
                    </a:cubicBezTo>
                    <a:cubicBezTo>
                      <a:pt x="f34" y="f33"/>
                      <a:pt x="f34" y="f33"/>
                      <a:pt x="f34" y="f33"/>
                    </a:cubicBezTo>
                    <a:cubicBezTo>
                      <a:pt x="f34" y="f33"/>
                      <a:pt x="f35" y="f15"/>
                      <a:pt x="f36" y="f15"/>
                    </a:cubicBezTo>
                    <a:cubicBezTo>
                      <a:pt x="f37" y="f15"/>
                      <a:pt x="f38" y="f15"/>
                      <a:pt x="f38" y="f15"/>
                    </a:cubicBezTo>
                    <a:cubicBezTo>
                      <a:pt x="f39" y="f33"/>
                      <a:pt x="f40" y="f41"/>
                      <a:pt x="f42" y="f41"/>
                    </a:cubicBezTo>
                    <a:cubicBezTo>
                      <a:pt x="f43" y="f44"/>
                      <a:pt x="f45" y="f46"/>
                      <a:pt x="f45" y="f46"/>
                    </a:cubicBezTo>
                    <a:cubicBezTo>
                      <a:pt x="f47" y="f44"/>
                      <a:pt x="f47" y="f44"/>
                      <a:pt x="f47" y="f44"/>
                    </a:cubicBezTo>
                    <a:cubicBezTo>
                      <a:pt x="f48" y="f33"/>
                      <a:pt x="f48" y="f33"/>
                      <a:pt x="f48" y="f33"/>
                    </a:cubicBezTo>
                    <a:cubicBezTo>
                      <a:pt x="f48" y="f41"/>
                      <a:pt x="f48" y="f41"/>
                      <a:pt x="f48" y="f41"/>
                    </a:cubicBezTo>
                    <a:cubicBezTo>
                      <a:pt x="f49" y="f44"/>
                      <a:pt x="f49" y="f44"/>
                      <a:pt x="f49" y="f44"/>
                    </a:cubicBezTo>
                    <a:cubicBezTo>
                      <a:pt x="f50" y="f44"/>
                      <a:pt x="f50" y="f44"/>
                      <a:pt x="f50" y="f44"/>
                    </a:cubicBezTo>
                    <a:cubicBezTo>
                      <a:pt x="f51" y="f44"/>
                      <a:pt x="f51" y="f44"/>
                      <a:pt x="f51" y="f44"/>
                    </a:cubicBezTo>
                    <a:cubicBezTo>
                      <a:pt x="f51" y="f44"/>
                      <a:pt x="f51" y="f44"/>
                      <a:pt x="f52" y="f44"/>
                    </a:cubicBezTo>
                    <a:cubicBezTo>
                      <a:pt x="f53" y="f46"/>
                      <a:pt x="f53" y="f46"/>
                      <a:pt x="f53" y="f46"/>
                    </a:cubicBezTo>
                    <a:cubicBezTo>
                      <a:pt x="f54" y="f55"/>
                      <a:pt x="f54" y="f55"/>
                      <a:pt x="f54" y="f55"/>
                    </a:cubicBezTo>
                    <a:cubicBezTo>
                      <a:pt x="f56" y="f57"/>
                      <a:pt x="f56" y="f57"/>
                      <a:pt x="f56" y="f57"/>
                    </a:cubicBezTo>
                    <a:cubicBezTo>
                      <a:pt x="f56" y="f57"/>
                      <a:pt x="f58" y="f57"/>
                      <a:pt x="f58" y="f55"/>
                    </a:cubicBezTo>
                    <a:cubicBezTo>
                      <a:pt x="f58" y="f44"/>
                      <a:pt x="f5" y="f41"/>
                      <a:pt x="f5" y="f33"/>
                    </a:cubicBezTo>
                    <a:cubicBezTo>
                      <a:pt x="f59" y="f15"/>
                      <a:pt x="f58" y="f15"/>
                      <a:pt x="f56" y="f13"/>
                    </a:cubicBezTo>
                    <a:cubicBezTo>
                      <a:pt x="f60" y="f27"/>
                      <a:pt x="f60" y="f27"/>
                      <a:pt x="f60" y="f27"/>
                    </a:cubicBezTo>
                    <a:cubicBezTo>
                      <a:pt x="f61" y="f27"/>
                      <a:pt x="f61" y="f27"/>
                      <a:pt x="f61" y="f27"/>
                    </a:cubicBezTo>
                    <a:cubicBezTo>
                      <a:pt x="f53" y="f13"/>
                      <a:pt x="f53" y="f13"/>
                      <a:pt x="f53" y="f13"/>
                    </a:cubicBezTo>
                    <a:cubicBezTo>
                      <a:pt x="f50" y="f27"/>
                      <a:pt x="f50" y="f27"/>
                      <a:pt x="f50" y="f27"/>
                    </a:cubicBezTo>
                    <a:cubicBezTo>
                      <a:pt x="f62" y="f18"/>
                      <a:pt x="f63" y="f20"/>
                      <a:pt x="f64" y="f65"/>
                    </a:cubicBezTo>
                    <a:cubicBezTo>
                      <a:pt x="f49" y="f18"/>
                      <a:pt x="f49" y="f18"/>
                      <a:pt x="f49" y="f18"/>
                    </a:cubicBezTo>
                    <a:cubicBezTo>
                      <a:pt x="f48" y="f65"/>
                      <a:pt x="f48" y="f65"/>
                      <a:pt x="f48" y="f65"/>
                    </a:cubicBezTo>
                    <a:cubicBezTo>
                      <a:pt x="f48" y="f65"/>
                      <a:pt x="f66" y="f21"/>
                      <a:pt x="f67" y="f21"/>
                    </a:cubicBezTo>
                    <a:cubicBezTo>
                      <a:pt x="f45" y="f68"/>
                      <a:pt x="f43" y="f68"/>
                      <a:pt x="f43" y="f68"/>
                    </a:cubicBezTo>
                    <a:cubicBezTo>
                      <a:pt x="f38" y="f69"/>
                      <a:pt x="f38" y="f69"/>
                      <a:pt x="f38" y="f69"/>
                    </a:cubicBezTo>
                    <a:cubicBezTo>
                      <a:pt x="f36" y="f69"/>
                      <a:pt x="f36" y="f69"/>
                      <a:pt x="f36" y="f69"/>
                    </a:cubicBezTo>
                    <a:cubicBezTo>
                      <a:pt x="f36" y="f69"/>
                      <a:pt x="f70" y="f71"/>
                      <a:pt x="f70" y="f69"/>
                    </a:cubicBezTo>
                    <a:cubicBezTo>
                      <a:pt x="f70" y="f72"/>
                      <a:pt x="f31" y="f73"/>
                      <a:pt x="f32" y="f74"/>
                    </a:cubicBezTo>
                    <a:cubicBezTo>
                      <a:pt x="f32" y="f74"/>
                      <a:pt x="f32" y="f75"/>
                      <a:pt x="f32" y="f76"/>
                    </a:cubicBezTo>
                    <a:cubicBezTo>
                      <a:pt x="f32" y="f77"/>
                      <a:pt x="f32" y="f78"/>
                      <a:pt x="f32" y="f78"/>
                    </a:cubicBezTo>
                    <a:cubicBezTo>
                      <a:pt x="f35" y="f79"/>
                      <a:pt x="f35" y="f79"/>
                      <a:pt x="f35" y="f79"/>
                    </a:cubicBezTo>
                    <a:cubicBezTo>
                      <a:pt x="f35" y="f80"/>
                      <a:pt x="f35" y="f80"/>
                      <a:pt x="f35" y="f80"/>
                    </a:cubicBezTo>
                    <a:cubicBezTo>
                      <a:pt x="f35" y="f80"/>
                      <a:pt x="f35" y="f81"/>
                      <a:pt x="f36" y="f81"/>
                    </a:cubicBezTo>
                    <a:cubicBezTo>
                      <a:pt x="f36" y="f82"/>
                      <a:pt x="f37" y="f83"/>
                      <a:pt x="f37" y="f83"/>
                    </a:cubicBezTo>
                    <a:cubicBezTo>
                      <a:pt x="f34" y="f84"/>
                      <a:pt x="f34" y="f84"/>
                      <a:pt x="f34" y="f84"/>
                    </a:cubicBezTo>
                    <a:cubicBezTo>
                      <a:pt x="f34" y="f84"/>
                      <a:pt x="f70" y="f84"/>
                      <a:pt x="f70" y="f85"/>
                    </a:cubicBezTo>
                    <a:cubicBezTo>
                      <a:pt x="f34" y="f86"/>
                      <a:pt x="f35" y="f87"/>
                      <a:pt x="f35" y="f87"/>
                    </a:cubicBezTo>
                    <a:cubicBezTo>
                      <a:pt x="f35" y="f87"/>
                      <a:pt x="f34" y="f88"/>
                      <a:pt x="f70" y="f89"/>
                    </a:cubicBezTo>
                    <a:cubicBezTo>
                      <a:pt x="f31" y="f90"/>
                      <a:pt x="f31" y="f90"/>
                      <a:pt x="f31" y="f90"/>
                    </a:cubicBezTo>
                    <a:cubicBezTo>
                      <a:pt x="f91" y="f87"/>
                      <a:pt x="f91" y="f87"/>
                      <a:pt x="f91" y="f87"/>
                    </a:cubicBezTo>
                    <a:cubicBezTo>
                      <a:pt x="f29" y="f86"/>
                      <a:pt x="f29" y="f86"/>
                      <a:pt x="f29" y="f86"/>
                    </a:cubicBezTo>
                    <a:cubicBezTo>
                      <a:pt x="f29" y="f86"/>
                      <a:pt x="f29" y="f86"/>
                      <a:pt x="f28" y="f83"/>
                    </a:cubicBezTo>
                    <a:cubicBezTo>
                      <a:pt x="f92" y="f83"/>
                      <a:pt x="f24" y="f83"/>
                      <a:pt x="f24" y="f83"/>
                    </a:cubicBezTo>
                    <a:cubicBezTo>
                      <a:pt x="f24" y="f83"/>
                      <a:pt x="f93" y="f90"/>
                      <a:pt x="f24" y="f90"/>
                    </a:cubicBezTo>
                    <a:cubicBezTo>
                      <a:pt x="f94" y="f90"/>
                      <a:pt x="f28" y="f87"/>
                      <a:pt x="f28" y="f87"/>
                    </a:cubicBezTo>
                    <a:cubicBezTo>
                      <a:pt x="f95" y="f90"/>
                      <a:pt x="f95" y="f90"/>
                      <a:pt x="f95" y="f90"/>
                    </a:cubicBezTo>
                    <a:cubicBezTo>
                      <a:pt x="f91" y="f89"/>
                      <a:pt x="f91" y="f89"/>
                      <a:pt x="f91" y="f89"/>
                    </a:cubicBezTo>
                    <a:cubicBezTo>
                      <a:pt x="f31" y="f96"/>
                      <a:pt x="f31" y="f96"/>
                      <a:pt x="f31" y="f96"/>
                    </a:cubicBezTo>
                    <a:cubicBezTo>
                      <a:pt x="f31" y="f96"/>
                      <a:pt x="f70" y="f97"/>
                      <a:pt x="f32" y="f97"/>
                    </a:cubicBezTo>
                    <a:cubicBezTo>
                      <a:pt x="f31" y="f98"/>
                      <a:pt x="f34" y="f99"/>
                      <a:pt x="f34" y="f99"/>
                    </a:cubicBezTo>
                    <a:cubicBezTo>
                      <a:pt x="f35" y="f99"/>
                      <a:pt x="f35" y="f99"/>
                      <a:pt x="f35" y="f99"/>
                    </a:cubicBezTo>
                    <a:cubicBezTo>
                      <a:pt x="f35" y="f100"/>
                      <a:pt x="f35" y="f100"/>
                      <a:pt x="f35" y="f100"/>
                    </a:cubicBezTo>
                    <a:cubicBezTo>
                      <a:pt x="f35" y="f100"/>
                      <a:pt x="f35" y="f100"/>
                      <a:pt x="f34" y="f101"/>
                    </a:cubicBezTo>
                    <a:cubicBezTo>
                      <a:pt x="f70" y="f101"/>
                      <a:pt x="f30" y="f101"/>
                      <a:pt x="f30" y="f101"/>
                    </a:cubicBezTo>
                    <a:cubicBezTo>
                      <a:pt x="f30" y="f101"/>
                      <a:pt x="f102" y="f100"/>
                      <a:pt x="f91" y="f101"/>
                    </a:cubicBezTo>
                    <a:cubicBezTo>
                      <a:pt x="f91" y="f103"/>
                      <a:pt x="f30" y="f104"/>
                      <a:pt x="f30" y="f104"/>
                    </a:cubicBezTo>
                    <a:cubicBezTo>
                      <a:pt x="f30" y="f104"/>
                      <a:pt x="f31" y="f105"/>
                      <a:pt x="f34" y="f105"/>
                    </a:cubicBezTo>
                    <a:cubicBezTo>
                      <a:pt x="f36" y="f106"/>
                      <a:pt x="f39" y="f107"/>
                      <a:pt x="f39" y="f107"/>
                    </a:cubicBezTo>
                    <a:cubicBezTo>
                      <a:pt x="f42" y="f108"/>
                      <a:pt x="f42" y="f108"/>
                      <a:pt x="f42" y="f108"/>
                    </a:cubicBezTo>
                    <a:cubicBezTo>
                      <a:pt x="f42" y="f108"/>
                      <a:pt x="f40" y="f109"/>
                      <a:pt x="f45" y="f109"/>
                    </a:cubicBezTo>
                    <a:cubicBezTo>
                      <a:pt x="f47" y="f109"/>
                      <a:pt x="f48" y="f109"/>
                      <a:pt x="f48" y="f109"/>
                    </a:cubicBezTo>
                    <a:cubicBezTo>
                      <a:pt x="f49" y="f109"/>
                      <a:pt x="f49" y="f109"/>
                      <a:pt x="f49" y="f109"/>
                    </a:cubicBezTo>
                    <a:cubicBezTo>
                      <a:pt x="f49" y="f109"/>
                      <a:pt x="f63" y="f110"/>
                      <a:pt x="f63" y="f110"/>
                    </a:cubicBezTo>
                    <a:cubicBezTo>
                      <a:pt x="f62" y="f109"/>
                      <a:pt x="f50" y="f108"/>
                      <a:pt x="f50" y="f108"/>
                    </a:cubicBezTo>
                    <a:cubicBezTo>
                      <a:pt x="f62" y="f106"/>
                      <a:pt x="f62" y="f106"/>
                      <a:pt x="f62" y="f106"/>
                    </a:cubicBezTo>
                    <a:cubicBezTo>
                      <a:pt x="f50" y="f105"/>
                      <a:pt x="f50" y="f105"/>
                      <a:pt x="f50" y="f105"/>
                    </a:cubicBezTo>
                    <a:cubicBezTo>
                      <a:pt x="f50" y="f111"/>
                      <a:pt x="f50" y="f111"/>
                      <a:pt x="f50" y="f111"/>
                    </a:cubicBezTo>
                    <a:cubicBezTo>
                      <a:pt x="f50" y="f111"/>
                      <a:pt x="f52" y="f104"/>
                      <a:pt x="f52" y="f105"/>
                    </a:cubicBezTo>
                    <a:cubicBezTo>
                      <a:pt x="f53" y="f105"/>
                      <a:pt x="f53" y="f107"/>
                      <a:pt x="f53" y="f107"/>
                    </a:cubicBezTo>
                    <a:cubicBezTo>
                      <a:pt x="f112" y="f108"/>
                      <a:pt x="f112" y="f108"/>
                      <a:pt x="f112" y="f108"/>
                    </a:cubicBezTo>
                    <a:cubicBezTo>
                      <a:pt x="f54" y="f108"/>
                      <a:pt x="f54" y="f108"/>
                      <a:pt x="f54" y="f108"/>
                    </a:cubicBezTo>
                    <a:cubicBezTo>
                      <a:pt x="f54" y="f113"/>
                      <a:pt x="f54" y="f113"/>
                      <a:pt x="f54" y="f113"/>
                    </a:cubicBezTo>
                    <a:cubicBezTo>
                      <a:pt x="f60" y="f114"/>
                      <a:pt x="f60" y="f114"/>
                      <a:pt x="f60" y="f114"/>
                    </a:cubicBezTo>
                    <a:cubicBezTo>
                      <a:pt x="f60" y="f114"/>
                      <a:pt x="f115" y="f114"/>
                      <a:pt x="f60" y="f116"/>
                    </a:cubicBezTo>
                    <a:cubicBezTo>
                      <a:pt x="f54" y="f116"/>
                      <a:pt x="f52" y="f117"/>
                      <a:pt x="f52" y="f117"/>
                    </a:cubicBezTo>
                    <a:cubicBezTo>
                      <a:pt x="f52" y="f117"/>
                      <a:pt x="f118" y="f119"/>
                      <a:pt x="f50" y="f120"/>
                    </a:cubicBezTo>
                    <a:cubicBezTo>
                      <a:pt x="f62" y="f121"/>
                      <a:pt x="f64" y="f122"/>
                      <a:pt x="f64" y="f122"/>
                    </a:cubicBezTo>
                    <a:cubicBezTo>
                      <a:pt x="f49" y="f122"/>
                      <a:pt x="f49" y="f122"/>
                      <a:pt x="f49" y="f122"/>
                    </a:cubicBezTo>
                    <a:cubicBezTo>
                      <a:pt x="f66" y="f121"/>
                      <a:pt x="f66" y="f121"/>
                      <a:pt x="f66" y="f121"/>
                    </a:cubicBezTo>
                    <a:cubicBezTo>
                      <a:pt x="f67" y="f123"/>
                      <a:pt x="f67" y="f123"/>
                      <a:pt x="f67" y="f123"/>
                    </a:cubicBezTo>
                    <a:cubicBezTo>
                      <a:pt x="f39" y="f124"/>
                      <a:pt x="f39" y="f124"/>
                      <a:pt x="f39" y="f124"/>
                    </a:cubicBezTo>
                    <a:cubicBezTo>
                      <a:pt x="f39" y="f124"/>
                      <a:pt x="f38" y="f125"/>
                      <a:pt x="f38" y="f126"/>
                    </a:cubicBezTo>
                    <a:cubicBezTo>
                      <a:pt x="f37" y="f126"/>
                      <a:pt x="f35" y="f127"/>
                      <a:pt x="f35" y="f127"/>
                    </a:cubicBezTo>
                    <a:cubicBezTo>
                      <a:pt x="f35" y="f127"/>
                      <a:pt x="f35" y="f128"/>
                      <a:pt x="f70" y="f129"/>
                    </a:cubicBezTo>
                    <a:cubicBezTo>
                      <a:pt x="f30" y="f129"/>
                      <a:pt x="f91" y="f129"/>
                      <a:pt x="f91" y="f129"/>
                    </a:cubicBezTo>
                    <a:cubicBezTo>
                      <a:pt x="f91" y="f129"/>
                      <a:pt x="f95" y="f129"/>
                      <a:pt x="f29" y="f127"/>
                    </a:cubicBezTo>
                    <a:cubicBezTo>
                      <a:pt x="f28" y="f130"/>
                      <a:pt x="f25" y="f131"/>
                      <a:pt x="f25" y="f131"/>
                    </a:cubicBezTo>
                    <a:cubicBezTo>
                      <a:pt x="f24" y="f132"/>
                      <a:pt x="f24" y="f132"/>
                      <a:pt x="f24" y="f132"/>
                    </a:cubicBezTo>
                    <a:cubicBezTo>
                      <a:pt x="f8" y="f133"/>
                      <a:pt x="f8" y="f133"/>
                      <a:pt x="f8" y="f133"/>
                    </a:cubicBezTo>
                    <a:cubicBezTo>
                      <a:pt x="f8" y="f133"/>
                      <a:pt x="f8" y="f134"/>
                      <a:pt x="f22" y="f135"/>
                    </a:cubicBezTo>
                    <a:cubicBezTo>
                      <a:pt x="f10" y="f136"/>
                      <a:pt x="f137" y="f138"/>
                      <a:pt x="f137" y="f138"/>
                    </a:cubicBezTo>
                    <a:cubicBezTo>
                      <a:pt x="f137" y="f138"/>
                      <a:pt x="f137" y="f139"/>
                      <a:pt x="f19" y="f140"/>
                    </a:cubicBezTo>
                    <a:cubicBezTo>
                      <a:pt x="f12" y="f141"/>
                      <a:pt x="f14" y="f142"/>
                      <a:pt x="f14" y="f142"/>
                    </a:cubicBezTo>
                    <a:cubicBezTo>
                      <a:pt x="f14" y="f142"/>
                      <a:pt x="f14" y="f143"/>
                      <a:pt x="f144" y="f145"/>
                    </a:cubicBezTo>
                    <a:cubicBezTo>
                      <a:pt x="f146" y="f147"/>
                      <a:pt x="f148" y="f147"/>
                      <a:pt x="f149" y="f150"/>
                    </a:cubicBezTo>
                    <a:cubicBezTo>
                      <a:pt x="f151" y="f2"/>
                      <a:pt x="f57" y="f152"/>
                      <a:pt x="f57" y="f152"/>
                    </a:cubicBezTo>
                    <a:cubicBezTo>
                      <a:pt x="f57" y="f152"/>
                      <a:pt x="f33" y="f153"/>
                      <a:pt x="f9" y="f154"/>
                    </a:cubicBezTo>
                    <a:cubicBezTo>
                      <a:pt x="f27" y="f155"/>
                      <a:pt x="f18" y="f156"/>
                      <a:pt x="f65" y="f156"/>
                    </a:cubicBezTo>
                    <a:cubicBezTo>
                      <a:pt x="f20" y="f157"/>
                      <a:pt x="f71" y="f158"/>
                      <a:pt x="f71" y="f158"/>
                    </a:cubicBezTo>
                    <a:cubicBezTo>
                      <a:pt x="f71" y="f158"/>
                      <a:pt x="f73" y="f7"/>
                      <a:pt x="f74" y="f159"/>
                    </a:cubicBezTo>
                    <a:cubicBezTo>
                      <a:pt x="f76" y="f159"/>
                      <a:pt x="f72" y="f160"/>
                      <a:pt x="f78" y="f160"/>
                    </a:cubicBezTo>
                    <a:cubicBezTo>
                      <a:pt x="f161" y="f160"/>
                      <a:pt x="f85" y="f7"/>
                      <a:pt x="f85" y="f7"/>
                    </a:cubicBezTo>
                    <a:cubicBezTo>
                      <a:pt x="f90" y="f158"/>
                      <a:pt x="f90" y="f158"/>
                      <a:pt x="f90" y="f158"/>
                    </a:cubicBezTo>
                    <a:cubicBezTo>
                      <a:pt x="f90" y="f158"/>
                      <a:pt x="f87" y="f159"/>
                      <a:pt x="f90" y="f157"/>
                    </a:cubicBezTo>
                    <a:cubicBezTo>
                      <a:pt x="f89" y="f162"/>
                      <a:pt x="f88" y="f163"/>
                      <a:pt x="f88" y="f163"/>
                    </a:cubicBezTo>
                    <a:cubicBezTo>
                      <a:pt x="f88" y="f163"/>
                      <a:pt x="f89" y="f164"/>
                      <a:pt x="f165" y="f164"/>
                    </a:cubicBezTo>
                    <a:cubicBezTo>
                      <a:pt x="f97" y="f164"/>
                      <a:pt x="f111" y="f153"/>
                      <a:pt x="f166" y="f153"/>
                    </a:cubicBezTo>
                    <a:cubicBezTo>
                      <a:pt x="f104" y="f153"/>
                      <a:pt x="f104" y="f164"/>
                      <a:pt x="f105" y="f153"/>
                    </a:cubicBezTo>
                    <a:cubicBezTo>
                      <a:pt x="f105" y="f167"/>
                      <a:pt x="f113" y="f154"/>
                      <a:pt x="f113" y="f154"/>
                    </a:cubicBezTo>
                    <a:cubicBezTo>
                      <a:pt x="f168" y="f153"/>
                      <a:pt x="f168" y="f153"/>
                      <a:pt x="f168" y="f153"/>
                    </a:cubicBezTo>
                    <a:cubicBezTo>
                      <a:pt x="f116" y="f167"/>
                      <a:pt x="f116" y="f167"/>
                      <a:pt x="f116" y="f167"/>
                    </a:cubicBezTo>
                    <a:cubicBezTo>
                      <a:pt x="f117" y="f163"/>
                      <a:pt x="f117" y="f163"/>
                      <a:pt x="f117" y="f163"/>
                    </a:cubicBezTo>
                    <a:cubicBezTo>
                      <a:pt x="f123" y="f163"/>
                      <a:pt x="f123" y="f163"/>
                      <a:pt x="f123" y="f163"/>
                    </a:cubicBezTo>
                    <a:cubicBezTo>
                      <a:pt x="f123" y="f163"/>
                      <a:pt x="f125" y="f154"/>
                      <a:pt x="f128" y="f154"/>
                    </a:cubicBezTo>
                    <a:cubicBezTo>
                      <a:pt x="f129" y="f154"/>
                      <a:pt x="f169" y="f153"/>
                      <a:pt x="f169" y="f153"/>
                    </a:cubicBezTo>
                    <a:cubicBezTo>
                      <a:pt x="f169" y="f153"/>
                      <a:pt x="f170" y="f171"/>
                      <a:pt x="f172" y="f171"/>
                    </a:cubicBezTo>
                    <a:cubicBezTo>
                      <a:pt x="f131" y="f173"/>
                      <a:pt x="f174" y="f173"/>
                      <a:pt x="f175" y="f173"/>
                    </a:cubicBezTo>
                    <a:cubicBezTo>
                      <a:pt x="f176" y="f173"/>
                      <a:pt x="f133" y="f177"/>
                      <a:pt x="f133" y="f177"/>
                    </a:cubicBezTo>
                    <a:cubicBezTo>
                      <a:pt x="f135" y="f178"/>
                      <a:pt x="f135" y="f178"/>
                      <a:pt x="f135" y="f178"/>
                    </a:cubicBezTo>
                    <a:cubicBezTo>
                      <a:pt x="f135" y="f178"/>
                      <a:pt x="f179" y="f2"/>
                      <a:pt x="f180" y="f2"/>
                    </a:cubicBezTo>
                    <a:cubicBezTo>
                      <a:pt x="f138" y="f178"/>
                      <a:pt x="f141" y="f178"/>
                      <a:pt x="f141" y="f178"/>
                    </a:cubicBezTo>
                    <a:cubicBezTo>
                      <a:pt x="f143" y="f181"/>
                      <a:pt x="f143" y="f181"/>
                      <a:pt x="f143" y="f181"/>
                    </a:cubicBezTo>
                    <a:cubicBezTo>
                      <a:pt x="f150" y="f150"/>
                      <a:pt x="f150" y="f150"/>
                      <a:pt x="f150" y="f150"/>
                    </a:cubicBezTo>
                    <a:cubicBezTo>
                      <a:pt x="f150" y="f150"/>
                      <a:pt x="f150" y="f147"/>
                      <a:pt x="f181" y="f150"/>
                    </a:cubicBezTo>
                    <a:cubicBezTo>
                      <a:pt x="f2" y="f181"/>
                      <a:pt x="f152" y="f178"/>
                      <a:pt x="f152" y="f178"/>
                    </a:cubicBezTo>
                    <a:cubicBezTo>
                      <a:pt x="f167" y="f152"/>
                      <a:pt x="f167" y="f152"/>
                      <a:pt x="f167" y="f152"/>
                    </a:cubicBezTo>
                    <a:cubicBezTo>
                      <a:pt x="f154" y="f178"/>
                      <a:pt x="f154" y="f178"/>
                      <a:pt x="f154" y="f178"/>
                    </a:cubicBezTo>
                    <a:cubicBezTo>
                      <a:pt x="f155" y="f181"/>
                      <a:pt x="f155" y="f181"/>
                      <a:pt x="f155" y="f181"/>
                    </a:cubicBezTo>
                    <a:cubicBezTo>
                      <a:pt x="f155" y="f181"/>
                      <a:pt x="f155" y="f150"/>
                      <a:pt x="f157" y="f150"/>
                    </a:cubicBezTo>
                    <a:cubicBezTo>
                      <a:pt x="f159" y="f150"/>
                      <a:pt x="f7" y="f150"/>
                      <a:pt x="f7" y="f150"/>
                    </a:cubicBezTo>
                    <a:cubicBezTo>
                      <a:pt x="f7" y="f150"/>
                      <a:pt x="f182" y="f150"/>
                      <a:pt x="f182" y="f147"/>
                    </a:cubicBezTo>
                    <a:cubicBezTo>
                      <a:pt x="f182" y="f145"/>
                      <a:pt x="f182" y="f142"/>
                      <a:pt x="f183" y="f184"/>
                    </a:cubicBezTo>
                    <a:cubicBezTo>
                      <a:pt x="f183" y="f141"/>
                      <a:pt x="f185" y="f138"/>
                      <a:pt x="f185" y="f138"/>
                    </a:cubicBezTo>
                    <a:cubicBezTo>
                      <a:pt x="f186" y="f180"/>
                      <a:pt x="f186" y="f180"/>
                      <a:pt x="f186" y="f180"/>
                    </a:cubicBezTo>
                    <a:cubicBezTo>
                      <a:pt x="f187" y="f135"/>
                      <a:pt x="f187" y="f135"/>
                      <a:pt x="f187" y="f135"/>
                    </a:cubicBezTo>
                    <a:cubicBezTo>
                      <a:pt x="f186" y="f133"/>
                      <a:pt x="f186" y="f133"/>
                      <a:pt x="f186" y="f133"/>
                    </a:cubicBezTo>
                    <a:cubicBezTo>
                      <a:pt x="f186" y="f133"/>
                      <a:pt x="f188" y="f189"/>
                      <a:pt x="f190" y="f134"/>
                    </a:cubicBezTo>
                    <a:cubicBezTo>
                      <a:pt x="f191" y="f179"/>
                      <a:pt x="f190" y="f136"/>
                      <a:pt x="f190" y="f136"/>
                    </a:cubicBezTo>
                    <a:cubicBezTo>
                      <a:pt x="f190" y="f136"/>
                      <a:pt x="f188" y="f179"/>
                      <a:pt x="f192" y="f179"/>
                    </a:cubicBezTo>
                    <a:cubicBezTo>
                      <a:pt x="f193" y="f179"/>
                      <a:pt x="f193" y="f135"/>
                      <a:pt x="f194" y="f135"/>
                    </a:cubicBezTo>
                    <a:cubicBezTo>
                      <a:pt x="f195" y="f179"/>
                      <a:pt x="f196" y="f135"/>
                      <a:pt x="f196" y="f135"/>
                    </a:cubicBezTo>
                    <a:cubicBezTo>
                      <a:pt x="f196" y="f135"/>
                      <a:pt x="f195" y="f133"/>
                      <a:pt x="f196" y="f133"/>
                    </a:cubicBezTo>
                    <a:cubicBezTo>
                      <a:pt x="f197" y="f134"/>
                      <a:pt x="f198" y="f134"/>
                      <a:pt x="f198" y="f134"/>
                    </a:cubicBezTo>
                    <a:cubicBezTo>
                      <a:pt x="f198" y="f134"/>
                      <a:pt x="f199" y="f134"/>
                      <a:pt x="f199" y="f133"/>
                    </a:cubicBezTo>
                    <a:cubicBezTo>
                      <a:pt x="f199" y="f133"/>
                      <a:pt x="f197" y="f200"/>
                      <a:pt x="f201" y="f200"/>
                    </a:cubicBezTo>
                    <a:cubicBezTo>
                      <a:pt x="f198" y="f189"/>
                      <a:pt x="f202" y="f200"/>
                      <a:pt x="f202" y="f200"/>
                    </a:cubicBezTo>
                    <a:cubicBezTo>
                      <a:pt x="f202" y="f200"/>
                      <a:pt x="f203" y="f189"/>
                      <a:pt x="f202" y="f176"/>
                    </a:cubicBezTo>
                    <a:cubicBezTo>
                      <a:pt x="f198" y="f174"/>
                      <a:pt x="f204" y="f174"/>
                      <a:pt x="f204" y="f174"/>
                    </a:cubicBezTo>
                    <a:cubicBezTo>
                      <a:pt x="f204" y="f174"/>
                      <a:pt x="f205" y="f175"/>
                      <a:pt x="f203" y="f175"/>
                    </a:cubicBezTo>
                    <a:cubicBezTo>
                      <a:pt x="f206" y="f174"/>
                      <a:pt x="f198" y="f170"/>
                      <a:pt x="f198" y="f170"/>
                    </a:cubicBezTo>
                    <a:cubicBezTo>
                      <a:pt x="f198" y="f169"/>
                      <a:pt x="f198" y="f169"/>
                      <a:pt x="f198" y="f169"/>
                    </a:cubicBezTo>
                    <a:cubicBezTo>
                      <a:pt x="f198" y="f130"/>
                      <a:pt x="f198" y="f130"/>
                      <a:pt x="f198" y="f130"/>
                    </a:cubicBezTo>
                    <a:cubicBezTo>
                      <a:pt x="f198" y="f130"/>
                      <a:pt x="f202" y="f207"/>
                      <a:pt x="f204" y="f169"/>
                    </a:cubicBezTo>
                    <a:cubicBezTo>
                      <a:pt x="f204" y="f169"/>
                      <a:pt x="f204" y="f169"/>
                      <a:pt x="f206" y="f170"/>
                    </a:cubicBezTo>
                    <a:cubicBezTo>
                      <a:pt x="f205" y="f172"/>
                      <a:pt x="f203" y="f208"/>
                      <a:pt x="f205" y="f208"/>
                    </a:cubicBezTo>
                    <a:cubicBezTo>
                      <a:pt x="f209" y="f210"/>
                      <a:pt x="f211" y="f208"/>
                      <a:pt x="f211" y="f208"/>
                    </a:cubicBezTo>
                    <a:cubicBezTo>
                      <a:pt x="f212" y="f170"/>
                      <a:pt x="f212" y="f170"/>
                      <a:pt x="f212" y="f170"/>
                    </a:cubicBezTo>
                    <a:cubicBezTo>
                      <a:pt x="f212" y="f170"/>
                      <a:pt x="f213" y="f127"/>
                      <a:pt x="f214" y="f127"/>
                    </a:cubicBezTo>
                    <a:cubicBezTo>
                      <a:pt x="f215" y="f129"/>
                      <a:pt x="f216" y="f130"/>
                      <a:pt x="f216" y="f130"/>
                    </a:cubicBezTo>
                    <a:cubicBezTo>
                      <a:pt x="f217" y="f126"/>
                      <a:pt x="f217" y="f126"/>
                      <a:pt x="f217" y="f126"/>
                    </a:cubicBezTo>
                    <a:cubicBezTo>
                      <a:pt x="f218" y="f125"/>
                      <a:pt x="f218" y="f125"/>
                      <a:pt x="f218" y="f125"/>
                    </a:cubicBezTo>
                    <a:cubicBezTo>
                      <a:pt x="f209" y="f219"/>
                      <a:pt x="f209" y="f219"/>
                      <a:pt x="f209" y="f219"/>
                    </a:cubicBezTo>
                    <a:cubicBezTo>
                      <a:pt x="f209" y="f219"/>
                      <a:pt x="f211" y="f219"/>
                      <a:pt x="f211" y="f219"/>
                    </a:cubicBezTo>
                    <a:cubicBezTo>
                      <a:pt x="f217" y="f219"/>
                      <a:pt x="f220" y="f124"/>
                      <a:pt x="f220" y="f124"/>
                    </a:cubicBezTo>
                    <a:cubicBezTo>
                      <a:pt x="f220" y="f122"/>
                      <a:pt x="f220" y="f122"/>
                      <a:pt x="f220" y="f122"/>
                    </a:cubicBezTo>
                    <a:cubicBezTo>
                      <a:pt x="f211" y="f120"/>
                      <a:pt x="f211" y="f120"/>
                      <a:pt x="f211" y="f120"/>
                    </a:cubicBezTo>
                    <a:cubicBezTo>
                      <a:pt x="f217" y="f117"/>
                      <a:pt x="f217" y="f117"/>
                      <a:pt x="f217" y="f117"/>
                    </a:cubicBezTo>
                    <a:cubicBezTo>
                      <a:pt x="f212" y="f116"/>
                      <a:pt x="f212" y="f116"/>
                      <a:pt x="f212" y="f116"/>
                    </a:cubicBezTo>
                    <a:cubicBezTo>
                      <a:pt x="f215" y="f114"/>
                      <a:pt x="f215" y="f114"/>
                      <a:pt x="f215" y="f114"/>
                    </a:cubicBezTo>
                    <a:cubicBezTo>
                      <a:pt x="f6" y="f108"/>
                      <a:pt x="f6" y="f108"/>
                      <a:pt x="f6" y="f108"/>
                    </a:cubicBezTo>
                    <a:cubicBezTo>
                      <a:pt x="f213" y="f221"/>
                      <a:pt x="f213" y="f221"/>
                      <a:pt x="f213" y="f221"/>
                    </a:cubicBezTo>
                    <a:cubicBezTo>
                      <a:pt x="f215" y="f221"/>
                      <a:pt x="f215" y="f221"/>
                      <a:pt x="f215" y="f221"/>
                    </a:cubicBezTo>
                    <a:cubicBezTo>
                      <a:pt x="f215" y="f104"/>
                      <a:pt x="f215" y="f104"/>
                      <a:pt x="f215" y="f104"/>
                    </a:cubicBezTo>
                    <a:cubicBezTo>
                      <a:pt x="f211" y="f111"/>
                      <a:pt x="f211" y="f111"/>
                      <a:pt x="f211" y="f111"/>
                    </a:cubicBezTo>
                    <a:cubicBezTo>
                      <a:pt x="f211" y="f111"/>
                      <a:pt x="f209" y="f101"/>
                      <a:pt x="f209" y="f100"/>
                    </a:cubicBezTo>
                    <a:cubicBezTo>
                      <a:pt x="f209" y="f100"/>
                      <a:pt x="f209" y="f98"/>
                      <a:pt x="f205" y="f99"/>
                    </a:cubicBezTo>
                    <a:cubicBezTo>
                      <a:pt x="f203" y="f99"/>
                      <a:pt x="f206" y="f98"/>
                      <a:pt x="f206" y="f98"/>
                    </a:cubicBezTo>
                    <a:cubicBezTo>
                      <a:pt x="f206" y="f98"/>
                      <a:pt x="f206" y="f165"/>
                      <a:pt x="f206" y="f165"/>
                    </a:cubicBezTo>
                    <a:cubicBezTo>
                      <a:pt x="f206" y="f165"/>
                      <a:pt x="f205" y="f96"/>
                      <a:pt x="f205" y="f88"/>
                    </a:cubicBezTo>
                    <a:cubicBezTo>
                      <a:pt x="f209" y="f89"/>
                      <a:pt x="f205" y="f87"/>
                      <a:pt x="f205" y="f87"/>
                    </a:cubicBezTo>
                    <a:cubicBezTo>
                      <a:pt x="f203" y="f87"/>
                      <a:pt x="f204" y="f90"/>
                      <a:pt x="f204" y="f90"/>
                    </a:cubicBezTo>
                    <a:cubicBezTo>
                      <a:pt x="f196" y="f89"/>
                      <a:pt x="f196" y="f89"/>
                      <a:pt x="f196" y="f89"/>
                    </a:cubicBezTo>
                    <a:cubicBezTo>
                      <a:pt x="f222" y="f90"/>
                      <a:pt x="f222" y="f90"/>
                      <a:pt x="f222" y="f90"/>
                    </a:cubicBezTo>
                    <a:cubicBezTo>
                      <a:pt x="f222" y="f90"/>
                      <a:pt x="f195" y="f90"/>
                      <a:pt x="f195" y="f87"/>
                    </a:cubicBezTo>
                    <a:cubicBezTo>
                      <a:pt x="f196" y="f86"/>
                      <a:pt x="f196" y="f83"/>
                      <a:pt x="f197" y="f85"/>
                    </a:cubicBezTo>
                    <a:cubicBezTo>
                      <a:pt x="f201" y="f84"/>
                      <a:pt x="f201" y="f85"/>
                      <a:pt x="f198" y="f82"/>
                    </a:cubicBezTo>
                    <a:cubicBezTo>
                      <a:pt x="f202" y="f81"/>
                      <a:pt x="f206" y="f80"/>
                      <a:pt x="f206" y="f80"/>
                    </a:cubicBezTo>
                    <a:cubicBezTo>
                      <a:pt x="f206" y="f223"/>
                      <a:pt x="f206" y="f223"/>
                      <a:pt x="f206" y="f223"/>
                    </a:cubicBezTo>
                    <a:cubicBezTo>
                      <a:pt x="f204" y="f77"/>
                      <a:pt x="f204" y="f77"/>
                      <a:pt x="f204" y="f77"/>
                    </a:cubicBezTo>
                    <a:cubicBezTo>
                      <a:pt x="f204" y="f77"/>
                      <a:pt x="f202" y="f76"/>
                      <a:pt x="f199" y="f76"/>
                    </a:cubicBezTo>
                    <a:cubicBezTo>
                      <a:pt x="f198" y="f76"/>
                      <a:pt x="f199" y="f78"/>
                      <a:pt x="f201" y="f76"/>
                    </a:cubicBezTo>
                    <a:cubicBezTo>
                      <a:pt x="f197" y="f75"/>
                      <a:pt x="f197" y="f75"/>
                      <a:pt x="f196" y="f73"/>
                    </a:cubicBezTo>
                    <a:cubicBezTo>
                      <a:pt x="f195" y="f72"/>
                      <a:pt x="f195" y="f71"/>
                      <a:pt x="f195" y="f71"/>
                    </a:cubicBezTo>
                    <a:cubicBezTo>
                      <a:pt x="f195" y="f71"/>
                      <a:pt x="f194" y="f68"/>
                      <a:pt x="f222" y="f68"/>
                    </a:cubicBezTo>
                    <a:cubicBezTo>
                      <a:pt x="f196" y="f68"/>
                      <a:pt x="f197" y="f71"/>
                      <a:pt x="f201" y="f68"/>
                    </a:cubicBezTo>
                    <a:cubicBezTo>
                      <a:pt x="f198" y="f21"/>
                      <a:pt x="f198" y="f68"/>
                      <a:pt x="f198" y="f21"/>
                    </a:cubicBezTo>
                    <a:cubicBezTo>
                      <a:pt x="f198" y="f23"/>
                      <a:pt x="f199" y="f65"/>
                      <a:pt x="f199" y="f65"/>
                    </a:cubicBezTo>
                    <a:cubicBezTo>
                      <a:pt x="f199" y="f18"/>
                      <a:pt x="f199" y="f18"/>
                      <a:pt x="f204" y="f11"/>
                    </a:cubicBezTo>
                    <a:cubicBezTo>
                      <a:pt x="f205" y="f27"/>
                      <a:pt x="f203" y="f27"/>
                      <a:pt x="f209" y="f27"/>
                    </a:cubicBezTo>
                    <a:cubicBezTo>
                      <a:pt x="f218" y="f13"/>
                      <a:pt x="f216" y="f9"/>
                      <a:pt x="f218" y="f9"/>
                    </a:cubicBezTo>
                    <a:cubicBezTo>
                      <a:pt x="f218" y="f15"/>
                      <a:pt x="f205" y="f15"/>
                      <a:pt x="f205" y="f15"/>
                    </a:cubicBezTo>
                    <a:cubicBezTo>
                      <a:pt x="f203" y="f33"/>
                      <a:pt x="f204" y="f9"/>
                      <a:pt x="f204" y="f9"/>
                    </a:cubicBezTo>
                    <a:cubicBezTo>
                      <a:pt x="f204" y="f9"/>
                      <a:pt x="f199" y="f13"/>
                      <a:pt x="f198" y="f27"/>
                    </a:cubicBezTo>
                    <a:cubicBezTo>
                      <a:pt x="f201" y="f11"/>
                      <a:pt x="f197" y="f27"/>
                      <a:pt x="f196" y="f27"/>
                    </a:cubicBezTo>
                    <a:cubicBezTo>
                      <a:pt x="f195" y="f27"/>
                      <a:pt x="f195" y="f27"/>
                      <a:pt x="f195" y="f27"/>
                    </a:cubicBezTo>
                    <a:cubicBezTo>
                      <a:pt x="f195" y="f27"/>
                      <a:pt x="f194" y="f13"/>
                      <a:pt x="f193" y="f11"/>
                    </a:cubicBezTo>
                    <a:cubicBezTo>
                      <a:pt x="f193" y="f65"/>
                      <a:pt x="f192" y="f224"/>
                      <a:pt x="f192" y="f224"/>
                    </a:cubicBezTo>
                    <a:cubicBezTo>
                      <a:pt x="f192" y="f224"/>
                      <a:pt x="f188" y="f23"/>
                      <a:pt x="f188" y="f20"/>
                    </a:cubicBezTo>
                    <a:cubicBezTo>
                      <a:pt x="f188" y="f65"/>
                      <a:pt x="f190" y="f27"/>
                      <a:pt x="f190" y="f27"/>
                    </a:cubicBezTo>
                    <a:cubicBezTo>
                      <a:pt x="f190" y="f27"/>
                      <a:pt x="f190" y="f27"/>
                      <a:pt x="f190" y="f27"/>
                    </a:cubicBezTo>
                    <a:cubicBezTo>
                      <a:pt x="f191" y="f27"/>
                      <a:pt x="f185" y="f13"/>
                      <a:pt x="f185" y="f13"/>
                    </a:cubicBezTo>
                    <a:cubicBezTo>
                      <a:pt x="f185" y="f13"/>
                      <a:pt x="f187" y="f13"/>
                      <a:pt x="f187" y="f15"/>
                    </a:cubicBezTo>
                    <a:cubicBezTo>
                      <a:pt x="f185" y="f33"/>
                      <a:pt x="f185" y="f41"/>
                      <a:pt x="f185" y="f41"/>
                    </a:cubicBezTo>
                    <a:cubicBezTo>
                      <a:pt x="f187" y="f41"/>
                      <a:pt x="f186" y="f41"/>
                      <a:pt x="f186" y="f41"/>
                    </a:cubicBezTo>
                    <a:cubicBezTo>
                      <a:pt x="f191" y="f41"/>
                      <a:pt x="f191" y="f41"/>
                      <a:pt x="f191" y="f46"/>
                    </a:cubicBezTo>
                    <a:cubicBezTo>
                      <a:pt x="f191" y="f225"/>
                      <a:pt x="f186" y="f151"/>
                      <a:pt x="f186" y="f151"/>
                    </a:cubicBezTo>
                    <a:cubicBezTo>
                      <a:pt x="f186" y="f151"/>
                      <a:pt x="f187" y="f226"/>
                      <a:pt x="f187" y="f226"/>
                    </a:cubicBezTo>
                    <a:cubicBezTo>
                      <a:pt x="f187" y="f146"/>
                      <a:pt x="f187" y="f146"/>
                      <a:pt x="f187" y="f146"/>
                    </a:cubicBezTo>
                    <a:cubicBezTo>
                      <a:pt x="f187" y="f146"/>
                      <a:pt x="f187" y="f16"/>
                      <a:pt x="f185" y="f144"/>
                    </a:cubicBezTo>
                    <a:cubicBezTo>
                      <a:pt x="f227" y="f14"/>
                      <a:pt x="f227" y="f17"/>
                      <a:pt x="f228" y="f14"/>
                    </a:cubicBezTo>
                    <a:cubicBezTo>
                      <a:pt x="f228" y="f14"/>
                      <a:pt x="f229" y="f144"/>
                      <a:pt x="f183" y="f144"/>
                    </a:cubicBezTo>
                    <a:cubicBezTo>
                      <a:pt x="f182" y="f14"/>
                      <a:pt x="f230" y="f17"/>
                      <a:pt x="f230" y="f17"/>
                    </a:cubicBezTo>
                    <a:cubicBezTo>
                      <a:pt x="f158" y="f19"/>
                      <a:pt x="f158" y="f19"/>
                      <a:pt x="f158" y="f19"/>
                    </a:cubicBezTo>
                    <a:cubicBezTo>
                      <a:pt x="f158" y="f19"/>
                      <a:pt x="f158" y="f19"/>
                      <a:pt x="f157" y="f12"/>
                    </a:cubicBezTo>
                    <a:cubicBezTo>
                      <a:pt x="f157" y="f17"/>
                      <a:pt x="f156" y="f12"/>
                      <a:pt x="f156" y="f14"/>
                    </a:cubicBezTo>
                    <a:cubicBezTo>
                      <a:pt x="f157" y="f144"/>
                      <a:pt x="f157" y="f16"/>
                      <a:pt x="f157" y="f146"/>
                    </a:cubicBezTo>
                    <a:cubicBezTo>
                      <a:pt x="f156" y="f231"/>
                      <a:pt x="f156" y="f148"/>
                      <a:pt x="f156" y="f226"/>
                    </a:cubicBezTo>
                    <a:cubicBezTo>
                      <a:pt x="f162" y="f151"/>
                      <a:pt x="f155" y="f151"/>
                      <a:pt x="f155" y="f225"/>
                    </a:cubicBezTo>
                    <a:cubicBezTo>
                      <a:pt x="f155" y="f57"/>
                      <a:pt x="f162" y="f57"/>
                      <a:pt x="f162" y="f55"/>
                    </a:cubicBezTo>
                    <a:cubicBezTo>
                      <a:pt x="f162" y="f55"/>
                      <a:pt x="f155" y="f44"/>
                      <a:pt x="f163" y="f44"/>
                    </a:cubicBezTo>
                    <a:cubicBezTo>
                      <a:pt x="f163" y="f41"/>
                      <a:pt x="f154" y="f33"/>
                      <a:pt x="f164" y="f33"/>
                    </a:cubicBezTo>
                    <a:cubicBezTo>
                      <a:pt x="f164" y="f41"/>
                      <a:pt x="f153" y="f41"/>
                      <a:pt x="f167" y="f41"/>
                    </a:cubicBezTo>
                    <a:cubicBezTo>
                      <a:pt x="f171" y="f41"/>
                      <a:pt x="f173" y="f33"/>
                      <a:pt x="f173" y="f33"/>
                    </a:cubicBezTo>
                    <a:cubicBezTo>
                      <a:pt x="f173" y="f33"/>
                      <a:pt x="f177" y="f15"/>
                      <a:pt x="f152" y="f33"/>
                    </a:cubicBezTo>
                    <a:cubicBezTo>
                      <a:pt x="f2" y="f41"/>
                      <a:pt x="f181" y="f44"/>
                      <a:pt x="f181" y="f44"/>
                    </a:cubicBezTo>
                    <a:cubicBezTo>
                      <a:pt x="f181" y="f55"/>
                      <a:pt x="f181" y="f55"/>
                      <a:pt x="f181" y="f55"/>
                    </a:cubicBezTo>
                    <a:cubicBezTo>
                      <a:pt x="f181" y="f55"/>
                      <a:pt x="f177" y="f46"/>
                      <a:pt x="f150" y="f225"/>
                    </a:cubicBezTo>
                    <a:cubicBezTo>
                      <a:pt x="f142" y="f226"/>
                      <a:pt x="f142" y="f226"/>
                      <a:pt x="f142" y="f226"/>
                    </a:cubicBezTo>
                    <a:cubicBezTo>
                      <a:pt x="f142" y="f226"/>
                      <a:pt x="f142" y="f151"/>
                      <a:pt x="f184" y="f225"/>
                    </a:cubicBezTo>
                    <a:cubicBezTo>
                      <a:pt x="f141" y="f225"/>
                      <a:pt x="f141" y="f57"/>
                      <a:pt x="f141" y="f57"/>
                    </a:cubicBezTo>
                    <a:cubicBezTo>
                      <a:pt x="f232" y="f46"/>
                      <a:pt x="f232" y="f46"/>
                      <a:pt x="f232" y="f46"/>
                    </a:cubicBezTo>
                    <a:cubicBezTo>
                      <a:pt x="f140" y="f46"/>
                      <a:pt x="f140" y="f46"/>
                      <a:pt x="f140" y="f46"/>
                    </a:cubicBezTo>
                    <a:cubicBezTo>
                      <a:pt x="f138" y="f33"/>
                      <a:pt x="f138" y="f33"/>
                      <a:pt x="f138" y="f33"/>
                    </a:cubicBezTo>
                    <a:cubicBezTo>
                      <a:pt x="f138" y="f33"/>
                      <a:pt x="f180" y="f15"/>
                      <a:pt x="f136" y="f15"/>
                    </a:cubicBezTo>
                    <a:cubicBezTo>
                      <a:pt x="f136" y="f15"/>
                      <a:pt x="f179" y="f15"/>
                      <a:pt x="f179" y="f15"/>
                    </a:cubicBezTo>
                    <a:cubicBezTo>
                      <a:pt x="f135" y="f15"/>
                      <a:pt x="f134" y="f15"/>
                      <a:pt x="f134" y="f33"/>
                    </a:cubicBezTo>
                    <a:cubicBezTo>
                      <a:pt x="f133" y="f33"/>
                      <a:pt x="f133" y="f33"/>
                      <a:pt x="f133" y="f41"/>
                    </a:cubicBezTo>
                    <a:cubicBezTo>
                      <a:pt x="f133" y="f44"/>
                      <a:pt x="f133" y="f55"/>
                      <a:pt x="f189" y="f57"/>
                    </a:cubicBezTo>
                    <a:cubicBezTo>
                      <a:pt x="f189" y="f225"/>
                      <a:pt x="f189" y="f225"/>
                      <a:pt x="f200" y="f226"/>
                    </a:cubicBezTo>
                    <a:cubicBezTo>
                      <a:pt x="f176" y="f149"/>
                      <a:pt x="f132" y="f231"/>
                      <a:pt x="f132" y="f231"/>
                    </a:cubicBezTo>
                    <a:cubicBezTo>
                      <a:pt x="f131" y="f144"/>
                      <a:pt x="f131" y="f144"/>
                      <a:pt x="f131" y="f144"/>
                    </a:cubicBezTo>
                    <a:cubicBezTo>
                      <a:pt x="f131" y="f144"/>
                      <a:pt x="f208" y="f14"/>
                      <a:pt x="f172" y="f14"/>
                    </a:cubicBezTo>
                    <a:cubicBezTo>
                      <a:pt x="f170" y="f144"/>
                      <a:pt x="f207" y="f146"/>
                      <a:pt x="f207" y="f146"/>
                    </a:cubicBezTo>
                    <a:cubicBezTo>
                      <a:pt x="f207" y="f146"/>
                      <a:pt x="f207" y="f148"/>
                      <a:pt x="f207" y="f149"/>
                    </a:cubicBezTo>
                    <a:cubicBezTo>
                      <a:pt x="f207" y="f149"/>
                      <a:pt x="f130" y="f226"/>
                      <a:pt x="f130" y="f151"/>
                    </a:cubicBezTo>
                    <a:cubicBezTo>
                      <a:pt x="f207" y="f57"/>
                      <a:pt x="f169" y="f46"/>
                      <a:pt x="f207" y="f44"/>
                    </a:cubicBezTo>
                    <a:cubicBezTo>
                      <a:pt x="f207" y="f44"/>
                      <a:pt x="f130" y="f33"/>
                      <a:pt x="f130" y="f9"/>
                    </a:cubicBezTo>
                    <a:cubicBezTo>
                      <a:pt x="f130" y="f27"/>
                      <a:pt x="f207" y="f18"/>
                      <a:pt x="f130" y="f18"/>
                    </a:cubicBezTo>
                    <a:cubicBezTo>
                      <a:pt x="f127" y="f65"/>
                      <a:pt x="f127" y="f20"/>
                      <a:pt x="f127" y="f20"/>
                    </a:cubicBezTo>
                    <a:cubicBezTo>
                      <a:pt x="f129" y="f20"/>
                      <a:pt x="f129" y="f20"/>
                      <a:pt x="f129" y="f20"/>
                    </a:cubicBezTo>
                    <a:cubicBezTo>
                      <a:pt x="f129" y="f20"/>
                      <a:pt x="f129" y="f65"/>
                      <a:pt x="f127" y="f27"/>
                    </a:cubicBezTo>
                    <a:cubicBezTo>
                      <a:pt x="f127" y="f15"/>
                      <a:pt x="f129" y="f33"/>
                      <a:pt x="f129" y="f41"/>
                    </a:cubicBezTo>
                    <a:cubicBezTo>
                      <a:pt x="f128" y="f41"/>
                      <a:pt x="f128" y="f41"/>
                      <a:pt x="f128" y="f44"/>
                    </a:cubicBezTo>
                    <a:cubicBezTo>
                      <a:pt x="f128" y="f46"/>
                      <a:pt x="f128" y="f55"/>
                      <a:pt x="f128" y="f55"/>
                    </a:cubicBezTo>
                    <a:cubicBezTo>
                      <a:pt x="f128" y="f55"/>
                      <a:pt x="f125" y="f225"/>
                      <a:pt x="f125" y="f151"/>
                    </a:cubicBezTo>
                    <a:cubicBezTo>
                      <a:pt x="f125" y="f226"/>
                      <a:pt x="f126" y="f149"/>
                      <a:pt x="f126" y="f231"/>
                    </a:cubicBezTo>
                    <a:cubicBezTo>
                      <a:pt x="f126" y="f144"/>
                      <a:pt x="f128" y="f144"/>
                      <a:pt x="f126" y="f14"/>
                    </a:cubicBezTo>
                    <a:cubicBezTo>
                      <a:pt x="f125" y="f17"/>
                      <a:pt x="f126" y="f12"/>
                      <a:pt x="f125" y="f19"/>
                    </a:cubicBezTo>
                    <a:cubicBezTo>
                      <a:pt x="f219" y="f19"/>
                      <a:pt x="f219" y="f12"/>
                      <a:pt x="f124" y="f19"/>
                    </a:cubicBezTo>
                    <a:cubicBezTo>
                      <a:pt x="f124" y="f19"/>
                      <a:pt x="f124" y="f12"/>
                      <a:pt x="f124" y="f12"/>
                    </a:cubicBezTo>
                    <a:cubicBezTo>
                      <a:pt x="f219" y="f137"/>
                      <a:pt x="f219" y="f137"/>
                      <a:pt x="f219" y="f137"/>
                    </a:cubicBezTo>
                    <a:cubicBezTo>
                      <a:pt x="f219" y="f137"/>
                      <a:pt x="f125" y="f233"/>
                      <a:pt x="f219" y="f234"/>
                    </a:cubicBezTo>
                    <a:cubicBezTo>
                      <a:pt x="f124" y="f10"/>
                      <a:pt x="f121" y="f137"/>
                      <a:pt x="f121" y="f10"/>
                    </a:cubicBezTo>
                    <a:cubicBezTo>
                      <a:pt x="f122" y="f234"/>
                      <a:pt x="f121" y="f22"/>
                      <a:pt x="f121" y="f22"/>
                    </a:cubicBezTo>
                    <a:cubicBezTo>
                      <a:pt x="f121" y="f22"/>
                      <a:pt x="f116" y="f22"/>
                      <a:pt x="f116" y="f22"/>
                    </a:cubicBezTo>
                    <a:cubicBezTo>
                      <a:pt x="f116" y="f22"/>
                      <a:pt x="f116" y="f233"/>
                      <a:pt x="f116" y="f234"/>
                    </a:cubicBezTo>
                    <a:cubicBezTo>
                      <a:pt x="f116" y="f10"/>
                      <a:pt x="f119" y="f19"/>
                      <a:pt x="f114" y="f19"/>
                    </a:cubicBezTo>
                    <a:cubicBezTo>
                      <a:pt x="f113" y="f12"/>
                      <a:pt x="f235" y="f12"/>
                      <a:pt x="f235" y="f12"/>
                    </a:cubicBezTo>
                    <a:cubicBezTo>
                      <a:pt x="f235" y="f19"/>
                      <a:pt x="f109" y="f137"/>
                      <a:pt x="f109" y="f137"/>
                    </a:cubicBezTo>
                    <a:cubicBezTo>
                      <a:pt x="f109" y="f137"/>
                      <a:pt x="f108" y="f137"/>
                      <a:pt x="f236" y="f137"/>
                    </a:cubicBezTo>
                    <a:cubicBezTo>
                      <a:pt x="f236" y="f19"/>
                      <a:pt x="f107" y="f19"/>
                      <a:pt x="f107" y="f19"/>
                    </a:cubicBezTo>
                    <a:cubicBezTo>
                      <a:pt x="f107" y="f17"/>
                      <a:pt x="f107" y="f17"/>
                      <a:pt x="f107" y="f17"/>
                    </a:cubicBezTo>
                    <a:cubicBezTo>
                      <a:pt x="f107" y="f14"/>
                      <a:pt x="f107" y="f14"/>
                      <a:pt x="f107" y="f14"/>
                    </a:cubicBezTo>
                    <a:cubicBezTo>
                      <a:pt x="f107" y="f14"/>
                      <a:pt x="f106" y="f14"/>
                      <a:pt x="f106" y="f14"/>
                    </a:cubicBezTo>
                    <a:cubicBezTo>
                      <a:pt x="f105" y="f144"/>
                      <a:pt x="f104" y="f144"/>
                      <a:pt x="f105" y="f16"/>
                    </a:cubicBezTo>
                    <a:cubicBezTo>
                      <a:pt x="f105" y="f16"/>
                      <a:pt x="f105" y="f16"/>
                      <a:pt x="f105" y="f231"/>
                    </a:cubicBezTo>
                    <a:cubicBezTo>
                      <a:pt x="f105" y="f148"/>
                      <a:pt x="f105" y="f148"/>
                      <a:pt x="f105" y="f149"/>
                    </a:cubicBezTo>
                    <a:cubicBezTo>
                      <a:pt x="f104" y="f226"/>
                      <a:pt x="f104" y="f151"/>
                      <a:pt x="f166" y="f225"/>
                    </a:cubicBezTo>
                    <a:cubicBezTo>
                      <a:pt x="f166" y="f225"/>
                      <a:pt x="f111" y="f57"/>
                      <a:pt x="f111" y="f57"/>
                    </a:cubicBezTo>
                    <a:cubicBezTo>
                      <a:pt x="f103" y="f55"/>
                      <a:pt x="f103" y="f55"/>
                      <a:pt x="f101" y="f55"/>
                    </a:cubicBezTo>
                    <a:cubicBezTo>
                      <a:pt x="f100" y="f55"/>
                      <a:pt x="f100" y="f46"/>
                      <a:pt x="f100" y="f55"/>
                    </a:cubicBezTo>
                    <a:cubicBezTo>
                      <a:pt x="f100" y="f225"/>
                      <a:pt x="f100" y="f151"/>
                      <a:pt x="f100" y="f149"/>
                    </a:cubicBezTo>
                    <a:cubicBezTo>
                      <a:pt x="f100" y="f148"/>
                      <a:pt x="f101" y="f148"/>
                      <a:pt x="f99" y="f146"/>
                    </a:cubicBezTo>
                    <a:cubicBezTo>
                      <a:pt x="f98" y="f144"/>
                      <a:pt x="f97" y="f144"/>
                      <a:pt x="f97" y="f14"/>
                    </a:cubicBezTo>
                    <a:cubicBezTo>
                      <a:pt x="f97" y="f14"/>
                      <a:pt x="f97" y="f17"/>
                      <a:pt x="f97" y="f12"/>
                    </a:cubicBezTo>
                    <a:cubicBezTo>
                      <a:pt x="f97" y="f19"/>
                      <a:pt x="f97" y="f17"/>
                      <a:pt x="f97" y="f10"/>
                    </a:cubicBezTo>
                    <a:cubicBezTo>
                      <a:pt x="f98" y="f233"/>
                      <a:pt x="f97" y="f8"/>
                      <a:pt x="f97" y="f8"/>
                    </a:cubicBezTo>
                    <a:cubicBezTo>
                      <a:pt x="f97" y="f8"/>
                      <a:pt x="f98" y="f92"/>
                      <a:pt x="f98" y="f92"/>
                    </a:cubicBezTo>
                    <a:cubicBezTo>
                      <a:pt x="f97" y="f92"/>
                      <a:pt x="f96" y="f92"/>
                      <a:pt x="f88" y="f92"/>
                    </a:cubicBezTo>
                    <a:cubicBezTo>
                      <a:pt x="f89" y="f92"/>
                      <a:pt x="f89" y="f92"/>
                      <a:pt x="f90" y="f92"/>
                    </a:cubicBezTo>
                    <a:cubicBezTo>
                      <a:pt x="f90" y="f25"/>
                      <a:pt x="f87" y="f92"/>
                      <a:pt x="f87" y="f94"/>
                    </a:cubicBezTo>
                    <a:cubicBezTo>
                      <a:pt x="f86" y="f93"/>
                      <a:pt x="f83" y="f93"/>
                      <a:pt x="f83" y="f233"/>
                    </a:cubicBezTo>
                    <a:cubicBezTo>
                      <a:pt x="f83" y="f22"/>
                      <a:pt x="f83" y="f10"/>
                      <a:pt x="f83" y="f10"/>
                    </a:cubicBezTo>
                    <a:cubicBezTo>
                      <a:pt x="f83" y="f137"/>
                      <a:pt x="f85" y="f19"/>
                      <a:pt x="f85" y="f19"/>
                    </a:cubicBezTo>
                    <a:cubicBezTo>
                      <a:pt x="f85" y="f19"/>
                      <a:pt x="f85" y="f12"/>
                      <a:pt x="f85" y="f14"/>
                    </a:cubicBezTo>
                    <a:cubicBezTo>
                      <a:pt x="f84" y="f16"/>
                      <a:pt x="f84" y="f146"/>
                      <a:pt x="f84" y="f231"/>
                    </a:cubicBezTo>
                    <a:cubicBezTo>
                      <a:pt x="f84" y="f231"/>
                      <a:pt x="f84" y="f231"/>
                      <a:pt x="f82" y="f148"/>
                    </a:cubicBezTo>
                    <a:cubicBezTo>
                      <a:pt x="f81" y="f149"/>
                      <a:pt x="f80" y="f225"/>
                      <a:pt x="f237" y="f225"/>
                    </a:cubicBezTo>
                    <a:cubicBezTo>
                      <a:pt x="f237" y="f225"/>
                      <a:pt x="f237" y="f225"/>
                      <a:pt x="f79" y="f57"/>
                    </a:cubicBezTo>
                    <a:cubicBezTo>
                      <a:pt x="f79" y="f57"/>
                      <a:pt x="f238" y="f44"/>
                      <a:pt x="f78" y="f44"/>
                    </a:cubicBezTo>
                    <a:cubicBezTo>
                      <a:pt x="f77" y="f41"/>
                      <a:pt x="f78" y="f41"/>
                      <a:pt x="f77" y="f41"/>
                    </a:cubicBezTo>
                    <a:cubicBezTo>
                      <a:pt x="f77" y="f44"/>
                      <a:pt x="f76" y="f44"/>
                      <a:pt x="f76" y="f46"/>
                    </a:cubicBezTo>
                    <a:cubicBezTo>
                      <a:pt x="f76" y="f57"/>
                      <a:pt x="f76" y="f57"/>
                      <a:pt x="f77" y="f151"/>
                    </a:cubicBezTo>
                    <a:cubicBezTo>
                      <a:pt x="f77" y="f226"/>
                      <a:pt x="f78" y="f148"/>
                      <a:pt x="f78" y="f148"/>
                    </a:cubicBezTo>
                    <a:cubicBezTo>
                      <a:pt x="f78" y="f148"/>
                      <a:pt x="f238" y="f231"/>
                      <a:pt x="f78" y="f231"/>
                    </a:cubicBezTo>
                    <a:cubicBezTo>
                      <a:pt x="f77" y="f231"/>
                      <a:pt x="f76" y="f231"/>
                      <a:pt x="f75" y="f231"/>
                    </a:cubicBezTo>
                    <a:cubicBezTo>
                      <a:pt x="f73" y="f231"/>
                      <a:pt x="f69" y="f148"/>
                      <a:pt x="f71" y="f149"/>
                    </a:cubicBezTo>
                    <a:cubicBezTo>
                      <a:pt x="f68" y="f149"/>
                      <a:pt x="f68" y="f226"/>
                      <a:pt x="f23" y="f225"/>
                    </a:cubicBezTo>
                    <a:cubicBezTo>
                      <a:pt x="f20" y="f57"/>
                      <a:pt x="f20" y="f57"/>
                      <a:pt x="f20" y="f57"/>
                    </a:cubicBezTo>
                    <a:cubicBezTo>
                      <a:pt x="f65" y="f46"/>
                      <a:pt x="f65" y="f46"/>
                      <a:pt x="f65" y="f46"/>
                    </a:cubicBezTo>
                    <a:cubicBezTo>
                      <a:pt x="f65" y="f44"/>
                      <a:pt x="f65" y="f44"/>
                      <a:pt x="f65" y="f44"/>
                    </a:cubicBezTo>
                    <a:cubicBezTo>
                      <a:pt x="f65" y="f44"/>
                      <a:pt x="f65" y="f55"/>
                      <a:pt x="f65" y="f55"/>
                    </a:cubicBezTo>
                    <a:cubicBezTo>
                      <a:pt x="f65" y="f55"/>
                      <a:pt x="f18" y="f55"/>
                      <a:pt x="f18" y="f46"/>
                    </a:cubicBezTo>
                    <a:cubicBezTo>
                      <a:pt x="f18" y="f46"/>
                      <a:pt x="f11" y="f44"/>
                      <a:pt x="f11" y="f44"/>
                    </a:cubicBezTo>
                    <a:cubicBezTo>
                      <a:pt x="f27" y="f41"/>
                      <a:pt x="f27" y="f33"/>
                      <a:pt x="f27" y="f15"/>
                    </a:cubicBezTo>
                    <a:cubicBezTo>
                      <a:pt x="f13" y="f9"/>
                      <a:pt x="f13" y="f27"/>
                      <a:pt x="f9" y="f27"/>
                    </a:cubicBezTo>
                    <a:cubicBezTo>
                      <a:pt x="f9" y="f27"/>
                      <a:pt x="f9" y="f11"/>
                      <a:pt x="f9" y="f11"/>
                    </a:cubicBezTo>
                    <a:cubicBezTo>
                      <a:pt x="f15" y="f11"/>
                      <a:pt x="f33" y="f18"/>
                      <a:pt x="f33" y="f18"/>
                    </a:cubicBezTo>
                    <a:cubicBezTo>
                      <a:pt x="f33" y="f65"/>
                      <a:pt x="f41" y="f11"/>
                      <a:pt x="f41" y="f13"/>
                    </a:cubicBezTo>
                    <a:cubicBezTo>
                      <a:pt x="f33" y="f9"/>
                      <a:pt x="f33" y="f9"/>
                      <a:pt x="f33" y="f15"/>
                    </a:cubicBezTo>
                    <a:cubicBezTo>
                      <a:pt x="f15" y="f15"/>
                      <a:pt x="f15" y="f41"/>
                      <a:pt x="f9" y="f41"/>
                    </a:cubicBezTo>
                    <a:cubicBezTo>
                      <a:pt x="f9" y="f41"/>
                      <a:pt x="f9" y="f33"/>
                      <a:pt x="f9" y="f44"/>
                    </a:cubicBezTo>
                    <a:cubicBezTo>
                      <a:pt x="f13" y="f55"/>
                      <a:pt x="f13" y="f57"/>
                      <a:pt x="f13" y="f57"/>
                    </a:cubicBezTo>
                    <a:cubicBezTo>
                      <a:pt x="f13" y="f57"/>
                      <a:pt x="f13" y="f57"/>
                      <a:pt x="f13" y="f225"/>
                    </a:cubicBezTo>
                    <a:cubicBezTo>
                      <a:pt x="f9" y="f151"/>
                      <a:pt x="f9" y="f225"/>
                      <a:pt x="f9" y="f151"/>
                    </a:cubicBezTo>
                    <a:cubicBezTo>
                      <a:pt x="f13" y="f226"/>
                      <a:pt x="f13" y="f149"/>
                      <a:pt x="f13" y="f148"/>
                    </a:cubicBezTo>
                    <a:cubicBezTo>
                      <a:pt x="f27" y="f148"/>
                      <a:pt x="f27" y="f231"/>
                      <a:pt x="f27" y="f231"/>
                    </a:cubicBezTo>
                    <a:cubicBezTo>
                      <a:pt x="f27" y="f231"/>
                      <a:pt x="f27" y="f231"/>
                      <a:pt x="f27" y="f146"/>
                    </a:cubicBezTo>
                    <a:cubicBezTo>
                      <a:pt x="f27" y="f146"/>
                      <a:pt x="f13" y="f16"/>
                      <a:pt x="f13" y="f16"/>
                    </a:cubicBezTo>
                    <a:cubicBezTo>
                      <a:pt x="f13" y="f16"/>
                      <a:pt x="f13" y="f144"/>
                      <a:pt x="f13" y="f144"/>
                    </a:cubicBezTo>
                    <a:cubicBezTo>
                      <a:pt x="f13" y="f144"/>
                      <a:pt x="f27" y="f14"/>
                      <a:pt x="f27" y="f17"/>
                    </a:cubicBezTo>
                    <a:cubicBezTo>
                      <a:pt x="f13" y="f17"/>
                      <a:pt x="f13" y="f12"/>
                      <a:pt x="f9" y="f19"/>
                    </a:cubicBezTo>
                    <a:cubicBezTo>
                      <a:pt x="f15" y="f19"/>
                      <a:pt x="f15" y="f19"/>
                      <a:pt x="f15" y="f137"/>
                    </a:cubicBezTo>
                    <a:cubicBezTo>
                      <a:pt x="f15" y="f137"/>
                      <a:pt x="f41" y="f10"/>
                      <a:pt x="f41" y="f10"/>
                    </a:cubicBezTo>
                    <a:cubicBezTo>
                      <a:pt x="f41" y="f10"/>
                      <a:pt x="f33" y="f22"/>
                      <a:pt x="f33" y="f22"/>
                    </a:cubicBezTo>
                    <a:cubicBezTo>
                      <a:pt x="f33" y="f22"/>
                      <a:pt x="f33" y="f233"/>
                      <a:pt x="f15" y="f233"/>
                    </a:cubicBezTo>
                    <a:cubicBezTo>
                      <a:pt x="f15" y="f22"/>
                      <a:pt x="f15" y="f234"/>
                      <a:pt x="f15" y="f234"/>
                    </a:cubicBezTo>
                    <a:cubicBezTo>
                      <a:pt x="f15" y="f10"/>
                      <a:pt x="f27" y="f137"/>
                      <a:pt x="f27" y="f137"/>
                    </a:cubicBezTo>
                    <a:cubicBezTo>
                      <a:pt x="f27" y="f137"/>
                      <a:pt x="f18" y="f10"/>
                      <a:pt x="f18" y="f10"/>
                    </a:cubicBezTo>
                    <a:cubicBezTo>
                      <a:pt x="f65" y="f10"/>
                      <a:pt x="f65" y="f22"/>
                      <a:pt x="f65" y="f22"/>
                    </a:cubicBezTo>
                    <a:cubicBezTo>
                      <a:pt x="f65" y="f22"/>
                      <a:pt x="f18" y="f22"/>
                      <a:pt x="f65" y="f233"/>
                    </a:cubicBezTo>
                    <a:cubicBezTo>
                      <a:pt x="f20" y="f233"/>
                      <a:pt x="f23" y="f8"/>
                      <a:pt x="f23" y="f8"/>
                    </a:cubicBezTo>
                    <a:cubicBezTo>
                      <a:pt x="f23" y="f93"/>
                      <a:pt x="f21" y="f93"/>
                      <a:pt x="f21" y="f93"/>
                    </a:cubicBezTo>
                    <a:cubicBezTo>
                      <a:pt x="f21" y="f93"/>
                      <a:pt x="f68" y="f24"/>
                      <a:pt x="f68" y="f24"/>
                    </a:cubicBezTo>
                    <a:cubicBezTo>
                      <a:pt x="f68" y="f94"/>
                      <a:pt x="f71" y="f94"/>
                      <a:pt x="f68" y="f25"/>
                    </a:cubicBezTo>
                    <a:cubicBezTo>
                      <a:pt x="f68" y="f25"/>
                      <a:pt x="f68" y="f92"/>
                      <a:pt x="f68" y="f26"/>
                    </a:cubicBezTo>
                    <a:cubicBezTo>
                      <a:pt x="f68" y="f26"/>
                      <a:pt x="f69" y="f92"/>
                      <a:pt x="f68" y="f28"/>
                    </a:cubicBezTo>
                    <a:cubicBezTo>
                      <a:pt x="f23" y="f29"/>
                      <a:pt x="f20" y="f95"/>
                      <a:pt x="f224" y="f95"/>
                    </a:cubicBezTo>
                    <a:cubicBezTo>
                      <a:pt x="f23" y="f95"/>
                      <a:pt x="f21" y="f95"/>
                      <a:pt x="f21" y="f95"/>
                    </a:cubicBezTo>
                    <a:cubicBezTo>
                      <a:pt x="f68" y="f95"/>
                      <a:pt x="f71" y="f29"/>
                      <a:pt x="f71" y="f95"/>
                    </a:cubicBezTo>
                    <a:cubicBezTo>
                      <a:pt x="f69" y="f95"/>
                      <a:pt x="f69" y="f95"/>
                      <a:pt x="f69" y="f102"/>
                    </a:cubicBezTo>
                    <a:cubicBezTo>
                      <a:pt x="f71" y="f91"/>
                      <a:pt x="f71" y="f91"/>
                      <a:pt x="f71" y="f91"/>
                    </a:cubicBezTo>
                    <a:cubicBezTo>
                      <a:pt x="f68" y="f30"/>
                      <a:pt x="f68" y="f30"/>
                      <a:pt x="f21" y="f30"/>
                    </a:cubicBezTo>
                    <a:cubicBezTo>
                      <a:pt x="f21" y="f30"/>
                      <a:pt x="f23" y="f91"/>
                      <a:pt x="f21" y="f31"/>
                    </a:cubicBezTo>
                    <a:cubicBezTo>
                      <a:pt x="f21" y="f70"/>
                      <a:pt x="f21" y="f70"/>
                      <a:pt x="f21" y="f34"/>
                    </a:cubicBezTo>
                    <a:cubicBezTo>
                      <a:pt x="f21" y="f34"/>
                      <a:pt x="f71" y="f34"/>
                      <a:pt x="f21" y="f34"/>
                    </a:cubicBezTo>
                    <a:cubicBezTo>
                      <a:pt x="f23" y="f35"/>
                      <a:pt x="f23" y="f35"/>
                      <a:pt x="f23" y="f35"/>
                    </a:cubicBezTo>
                    <a:cubicBezTo>
                      <a:pt x="f224" y="f35"/>
                      <a:pt x="f23" y="f35"/>
                      <a:pt x="f20" y="f35"/>
                    </a:cubicBezTo>
                    <a:cubicBezTo>
                      <a:pt x="f65" y="f35"/>
                      <a:pt x="f20" y="f37"/>
                      <a:pt x="f20" y="f37"/>
                    </a:cubicBezTo>
                    <a:cubicBezTo>
                      <a:pt x="f20" y="f38"/>
                      <a:pt x="f224" y="f43"/>
                      <a:pt x="f224" y="f43"/>
                    </a:cubicBezTo>
                    <a:cubicBezTo>
                      <a:pt x="f20" y="f45"/>
                      <a:pt x="f20" y="f45"/>
                      <a:pt x="f20" y="f45"/>
                    </a:cubicBezTo>
                    <a:cubicBezTo>
                      <a:pt x="f20" y="f45"/>
                      <a:pt x="f65" y="f47"/>
                      <a:pt x="f65" y="f47"/>
                    </a:cubicBezTo>
                    <a:cubicBezTo>
                      <a:pt x="f65" y="f66"/>
                      <a:pt x="f65" y="f48"/>
                      <a:pt x="f18" y="f48"/>
                    </a:cubicBezTo>
                    <a:cubicBezTo>
                      <a:pt x="f18" y="f48"/>
                      <a:pt x="f11" y="f239"/>
                      <a:pt x="f11" y="f239"/>
                    </a:cubicBezTo>
                    <a:cubicBezTo>
                      <a:pt x="f11" y="f239"/>
                      <a:pt x="f27" y="f239"/>
                      <a:pt x="f27" y="f49"/>
                    </a:cubicBezTo>
                    <a:cubicBezTo>
                      <a:pt x="f27" y="f64"/>
                      <a:pt x="f27" y="f63"/>
                      <a:pt x="f27" y="f63"/>
                    </a:cubicBezTo>
                    <a:cubicBezTo>
                      <a:pt x="f27" y="f62"/>
                      <a:pt x="f27" y="f50"/>
                      <a:pt x="f27" y="f50"/>
                    </a:cubicBezTo>
                    <a:cubicBezTo>
                      <a:pt x="f9" y="f61"/>
                      <a:pt x="f9" y="f61"/>
                      <a:pt x="f9" y="f61"/>
                    </a:cubicBezTo>
                    <a:cubicBezTo>
                      <a:pt x="f9" y="f112"/>
                      <a:pt x="f9" y="f112"/>
                      <a:pt x="f9" y="f112"/>
                    </a:cubicBezTo>
                    <a:cubicBezTo>
                      <a:pt x="f15" y="f60"/>
                      <a:pt x="f15" y="f60"/>
                      <a:pt x="f15" y="f60"/>
                    </a:cubicBezTo>
                    <a:cubicBezTo>
                      <a:pt x="f33" y="f60"/>
                      <a:pt x="f33" y="f60"/>
                      <a:pt x="f33" y="f60"/>
                    </a:cubicBezTo>
                    <a:cubicBezTo>
                      <a:pt x="f33" y="f56"/>
                      <a:pt x="f33" y="f56"/>
                      <a:pt x="f33" y="f56"/>
                    </a:cubicBezTo>
                    <a:cubicBezTo>
                      <a:pt x="f33" y="f56"/>
                      <a:pt x="f41" y="f56"/>
                      <a:pt x="f41" y="f115"/>
                    </a:cubicBezTo>
                    <a:cubicBezTo>
                      <a:pt x="f41" y="f115"/>
                      <a:pt x="f41" y="f60"/>
                      <a:pt x="f44" y="f60"/>
                    </a:cubicBezTo>
                    <a:cubicBezTo>
                      <a:pt x="f46" y="f60"/>
                      <a:pt x="f55" y="f115"/>
                      <a:pt x="f55" y="f115"/>
                    </a:cubicBezTo>
                    <a:cubicBezTo>
                      <a:pt x="f55" y="f115"/>
                      <a:pt x="f55" y="f56"/>
                      <a:pt x="f55" y="f58"/>
                    </a:cubicBezTo>
                    <a:cubicBezTo>
                      <a:pt x="f57" y="f58"/>
                      <a:pt x="f226" y="f5"/>
                      <a:pt x="f226" y="f5"/>
                    </a:cubicBezTo>
                    <a:cubicBezTo>
                      <a:pt x="f226" y="f5"/>
                      <a:pt x="f226" y="f5"/>
                      <a:pt x="f226" y="f59"/>
                    </a:cubicBezTo>
                    <a:cubicBezTo>
                      <a:pt x="f226" y="f59"/>
                      <a:pt x="f149" y="f58"/>
                      <a:pt x="f149" y="f59"/>
                    </a:cubicBezTo>
                    <a:cubicBezTo>
                      <a:pt x="f148" y="f59"/>
                      <a:pt x="f146" y="f5"/>
                      <a:pt x="f146" y="f5"/>
                    </a:cubicBezTo>
                    <a:cubicBezTo>
                      <a:pt x="f146" y="f5"/>
                      <a:pt x="f146" y="f59"/>
                      <a:pt x="f146" y="f59"/>
                    </a:cubicBezTo>
                    <a:cubicBezTo>
                      <a:pt x="f146" y="f58"/>
                      <a:pt x="f231" y="f56"/>
                      <a:pt x="f231" y="f56"/>
                    </a:cubicBezTo>
                    <a:cubicBezTo>
                      <a:pt x="f146" y="f56"/>
                      <a:pt x="f16" y="f56"/>
                      <a:pt x="f16" y="f56"/>
                    </a:cubicBezTo>
                    <a:cubicBezTo>
                      <a:pt x="f16" y="f56"/>
                      <a:pt x="f16" y="f56"/>
                      <a:pt x="f144" y="f56"/>
                    </a:cubicBezTo>
                    <a:cubicBezTo>
                      <a:pt x="f144" y="f58"/>
                      <a:pt x="f14" y="f58"/>
                      <a:pt x="f14" y="f58"/>
                    </a:cubicBezTo>
                    <a:cubicBezTo>
                      <a:pt x="f14" y="f56"/>
                      <a:pt x="f17" y="f56"/>
                      <a:pt x="f17" y="f60"/>
                    </a:cubicBezTo>
                    <a:cubicBezTo>
                      <a:pt x="f14" y="f54"/>
                      <a:pt x="f17" y="f54"/>
                      <a:pt x="f14" y="f112"/>
                    </a:cubicBezTo>
                    <a:cubicBezTo>
                      <a:pt x="f144" y="f112"/>
                      <a:pt x="f144" y="f112"/>
                      <a:pt x="f16" y="f61"/>
                    </a:cubicBezTo>
                    <a:cubicBezTo>
                      <a:pt x="f146" y="f61"/>
                      <a:pt x="f146" y="f61"/>
                      <a:pt x="f231" y="f61"/>
                    </a:cubicBezTo>
                    <a:cubicBezTo>
                      <a:pt x="f231" y="f61"/>
                      <a:pt x="f148" y="f61"/>
                      <a:pt x="f149" y="f61"/>
                    </a:cubicBezTo>
                    <a:cubicBezTo>
                      <a:pt x="f149" y="f61"/>
                      <a:pt x="f226" y="f112"/>
                      <a:pt x="f226" y="f112"/>
                    </a:cubicBezTo>
                    <a:cubicBezTo>
                      <a:pt x="f226" y="f112"/>
                      <a:pt x="f226" y="f61"/>
                      <a:pt x="f226" y="f61"/>
                    </a:cubicBezTo>
                    <a:cubicBezTo>
                      <a:pt x="f226" y="f61"/>
                      <a:pt x="f149" y="f61"/>
                      <a:pt x="f226" y="f53"/>
                    </a:cubicBezTo>
                    <a:cubicBezTo>
                      <a:pt x="f226" y="f53"/>
                      <a:pt x="f226" y="f53"/>
                      <a:pt x="f226" y="f53"/>
                    </a:cubicBezTo>
                    <a:cubicBezTo>
                      <a:pt x="f151" y="f52"/>
                      <a:pt x="f151" y="f52"/>
                      <a:pt x="f151" y="f52"/>
                    </a:cubicBezTo>
                    <a:cubicBezTo>
                      <a:pt x="f151" y="f52"/>
                      <a:pt x="f151" y="f52"/>
                      <a:pt x="f151" y="f52"/>
                    </a:cubicBezTo>
                    <a:cubicBezTo>
                      <a:pt x="f151" y="f52"/>
                      <a:pt x="f151" y="f118"/>
                      <a:pt x="f151" y="f118"/>
                    </a:cubicBezTo>
                    <a:cubicBezTo>
                      <a:pt x="f151" y="f51"/>
                      <a:pt x="f151" y="f51"/>
                      <a:pt x="f225" y="f51"/>
                    </a:cubicBezTo>
                    <a:cubicBezTo>
                      <a:pt x="f57" y="f50"/>
                      <a:pt x="f57" y="f51"/>
                      <a:pt x="f57" y="f51"/>
                    </a:cubicBezTo>
                    <a:cubicBezTo>
                      <a:pt x="f57" y="f51"/>
                      <a:pt x="f46" y="f62"/>
                      <a:pt x="f55" y="f62"/>
                    </a:cubicBezTo>
                    <a:cubicBezTo>
                      <a:pt x="f55" y="f62"/>
                      <a:pt x="f57" y="f50"/>
                      <a:pt x="f55" y="f62"/>
                    </a:cubicBezTo>
                    <a:cubicBezTo>
                      <a:pt x="f46" y="f63"/>
                      <a:pt x="f44" y="f63"/>
                      <a:pt x="f44" y="f63"/>
                    </a:cubicBezTo>
                    <a:cubicBezTo>
                      <a:pt x="f44" y="f63"/>
                      <a:pt x="f46" y="f64"/>
                      <a:pt x="f57" y="f63"/>
                    </a:cubicBezTo>
                    <a:cubicBezTo>
                      <a:pt x="f225" y="f63"/>
                      <a:pt x="f225" y="f63"/>
                      <a:pt x="f225" y="f63"/>
                    </a:cubicBezTo>
                    <a:cubicBezTo>
                      <a:pt x="f225" y="f63"/>
                      <a:pt x="f151" y="f62"/>
                      <a:pt x="f151" y="f62"/>
                    </a:cubicBezTo>
                    <a:cubicBezTo>
                      <a:pt x="f226" y="f50"/>
                      <a:pt x="f226" y="f51"/>
                      <a:pt x="f226" y="f51"/>
                    </a:cubicBezTo>
                    <a:cubicBezTo>
                      <a:pt x="f226" y="f51"/>
                      <a:pt x="f149" y="f118"/>
                      <a:pt x="f148" y="f118"/>
                    </a:cubicBezTo>
                    <a:cubicBezTo>
                      <a:pt x="f231" y="f52"/>
                      <a:pt x="f146" y="f118"/>
                      <a:pt x="f16" y="f118"/>
                    </a:cubicBezTo>
                    <a:cubicBezTo>
                      <a:pt x="f16" y="f118"/>
                      <a:pt x="f144" y="f51"/>
                      <a:pt x="f14" y="f51"/>
                    </a:cubicBezTo>
                    <a:cubicBezTo>
                      <a:pt x="f14" y="f51"/>
                      <a:pt x="f14" y="f50"/>
                      <a:pt x="f14" y="f62"/>
                    </a:cubicBezTo>
                    <a:cubicBezTo>
                      <a:pt x="f144" y="f63"/>
                      <a:pt x="f146" y="f48"/>
                      <a:pt x="f146" y="f48"/>
                    </a:cubicBezTo>
                    <a:cubicBezTo>
                      <a:pt x="f146" y="f48"/>
                      <a:pt x="f148" y="f47"/>
                      <a:pt x="f148" y="f47"/>
                    </a:cubicBezTo>
                    <a:cubicBezTo>
                      <a:pt x="f148" y="f47"/>
                      <a:pt x="f149" y="f45"/>
                      <a:pt x="f149" y="f45"/>
                    </a:cubicBezTo>
                    <a:cubicBezTo>
                      <a:pt x="f149" y="f45"/>
                      <a:pt x="f149" y="f45"/>
                      <a:pt x="f226" y="f43"/>
                    </a:cubicBezTo>
                    <a:cubicBezTo>
                      <a:pt x="f151" y="f43"/>
                      <a:pt x="f226" y="f43"/>
                      <a:pt x="f226" y="f43"/>
                    </a:cubicBezTo>
                    <a:cubicBezTo>
                      <a:pt x="f226" y="f42"/>
                      <a:pt x="f149" y="f40"/>
                      <a:pt x="f149" y="f39"/>
                    </a:cubicBezTo>
                    <a:cubicBezTo>
                      <a:pt x="f149" y="f39"/>
                      <a:pt x="f149" y="f40"/>
                      <a:pt x="f149" y="f39"/>
                    </a:cubicBezTo>
                    <a:cubicBezTo>
                      <a:pt x="f149" y="f37"/>
                      <a:pt x="f149" y="f35"/>
                      <a:pt x="f149" y="f35"/>
                    </a:cubicBezTo>
                    <a:cubicBezTo>
                      <a:pt x="f148" y="f70"/>
                      <a:pt x="f148" y="f70"/>
                      <a:pt x="f148" y="f70"/>
                    </a:cubicBezTo>
                    <a:cubicBezTo>
                      <a:pt x="f231" y="f32"/>
                      <a:pt x="f231" y="f32"/>
                      <a:pt x="f231" y="f32"/>
                    </a:cubicBezTo>
                    <a:cubicBezTo>
                      <a:pt x="f231" y="f32"/>
                      <a:pt x="f231" y="f32"/>
                      <a:pt x="f231" y="f32"/>
                    </a:cubicBezTo>
                    <a:cubicBezTo>
                      <a:pt x="f146" y="f32"/>
                      <a:pt x="f231" y="f70"/>
                      <a:pt x="f231" y="f70"/>
                    </a:cubicBezTo>
                    <a:cubicBezTo>
                      <a:pt x="f231" y="f34"/>
                      <a:pt x="f231" y="f34"/>
                      <a:pt x="f231" y="f34"/>
                    </a:cubicBezTo>
                    <a:cubicBezTo>
                      <a:pt x="f148" y="f36"/>
                      <a:pt x="f148" y="f36"/>
                      <a:pt x="f148" y="f36"/>
                    </a:cubicBezTo>
                    <a:cubicBezTo>
                      <a:pt x="f148" y="f36"/>
                      <a:pt x="f231" y="f37"/>
                      <a:pt x="f146" y="f37"/>
                    </a:cubicBezTo>
                    <a:cubicBezTo>
                      <a:pt x="f146" y="f38"/>
                      <a:pt x="f146" y="f37"/>
                      <a:pt x="f16" y="f37"/>
                    </a:cubicBezTo>
                    <a:cubicBezTo>
                      <a:pt x="f16" y="f37"/>
                      <a:pt x="f144" y="f35"/>
                      <a:pt x="f144" y="f35"/>
                    </a:cubicBezTo>
                    <a:cubicBezTo>
                      <a:pt x="f144" y="f35"/>
                      <a:pt x="f14" y="f35"/>
                      <a:pt x="f144" y="f36"/>
                    </a:cubicBezTo>
                    <a:cubicBezTo>
                      <a:pt x="f144" y="f36"/>
                      <a:pt x="f144" y="f38"/>
                      <a:pt x="f16" y="f38"/>
                    </a:cubicBezTo>
                    <a:cubicBezTo>
                      <a:pt x="f16" y="f38"/>
                      <a:pt x="f16" y="f38"/>
                      <a:pt x="f16" y="f38"/>
                    </a:cubicBezTo>
                    <a:cubicBezTo>
                      <a:pt x="f16" y="f39"/>
                      <a:pt x="f146" y="f39"/>
                      <a:pt x="f146" y="f40"/>
                    </a:cubicBezTo>
                    <a:cubicBezTo>
                      <a:pt x="f146" y="f42"/>
                      <a:pt x="f146" y="f42"/>
                      <a:pt x="f146" y="f43"/>
                    </a:cubicBezTo>
                    <a:cubicBezTo>
                      <a:pt x="f16" y="f43"/>
                      <a:pt x="f16" y="f45"/>
                      <a:pt x="f16" y="f67"/>
                    </a:cubicBezTo>
                    <a:cubicBezTo>
                      <a:pt x="f144" y="f67"/>
                      <a:pt x="f14" y="f45"/>
                      <a:pt x="f14" y="f45"/>
                    </a:cubicBezTo>
                    <a:cubicBezTo>
                      <a:pt x="f14" y="f43"/>
                      <a:pt x="f14" y="f43"/>
                      <a:pt x="f14" y="f43"/>
                    </a:cubicBezTo>
                    <a:cubicBezTo>
                      <a:pt x="f17" y="f42"/>
                      <a:pt x="f17" y="f42"/>
                      <a:pt x="f12" y="f40"/>
                    </a:cubicBezTo>
                    <a:cubicBezTo>
                      <a:pt x="f19" y="f39"/>
                      <a:pt x="f19" y="f39"/>
                      <a:pt x="f19" y="f39"/>
                    </a:cubicBezTo>
                    <a:cubicBezTo>
                      <a:pt x="f19" y="f39"/>
                      <a:pt x="f12" y="f42"/>
                      <a:pt x="f12" y="f42"/>
                    </a:cubicBezTo>
                    <a:cubicBezTo>
                      <a:pt x="f12" y="f42"/>
                      <a:pt x="f17" y="f43"/>
                      <a:pt x="f12" y="f43"/>
                    </a:cubicBezTo>
                    <a:cubicBezTo>
                      <a:pt x="f12" y="f43"/>
                      <a:pt x="f12" y="f43"/>
                      <a:pt x="f12" y="f45"/>
                    </a:cubicBezTo>
                    <a:cubicBezTo>
                      <a:pt x="f12" y="f45"/>
                      <a:pt x="f12" y="f67"/>
                      <a:pt x="f12" y="f67"/>
                    </a:cubicBezTo>
                    <a:cubicBezTo>
                      <a:pt x="f12" y="f67"/>
                      <a:pt x="f17" y="f67"/>
                      <a:pt x="f12" y="f67"/>
                    </a:cubicBezTo>
                    <a:cubicBezTo>
                      <a:pt x="f19" y="f67"/>
                      <a:pt x="f19" y="f67"/>
                      <a:pt x="f19" y="f67"/>
                    </a:cubicBezTo>
                    <a:cubicBezTo>
                      <a:pt x="f19" y="f67"/>
                      <a:pt x="f137" y="f67"/>
                      <a:pt x="f137" y="f67"/>
                    </a:cubicBezTo>
                    <a:cubicBezTo>
                      <a:pt x="f137" y="f47"/>
                      <a:pt x="f19" y="f47"/>
                      <a:pt x="f19" y="f47"/>
                    </a:cubicBezTo>
                    <a:cubicBezTo>
                      <a:pt x="f19" y="f66"/>
                      <a:pt x="f12" y="f48"/>
                      <a:pt x="f12" y="f48"/>
                    </a:cubicBezTo>
                    <a:cubicBezTo>
                      <a:pt x="f12" y="f48"/>
                      <a:pt x="f19" y="f239"/>
                      <a:pt x="f19" y="f239"/>
                    </a:cubicBezTo>
                    <a:cubicBezTo>
                      <a:pt x="f137" y="f49"/>
                      <a:pt x="f137" y="f64"/>
                      <a:pt x="f137" y="f64"/>
                    </a:cubicBezTo>
                    <a:cubicBezTo>
                      <a:pt x="f137" y="f64"/>
                      <a:pt x="f137" y="f239"/>
                      <a:pt x="f137" y="f63"/>
                    </a:cubicBezTo>
                    <a:cubicBezTo>
                      <a:pt x="f10" y="f51"/>
                      <a:pt x="f10" y="f51"/>
                      <a:pt x="f10" y="f51"/>
                    </a:cubicBezTo>
                    <a:cubicBezTo>
                      <a:pt x="f234" y="f118"/>
                      <a:pt x="f234" y="f118"/>
                      <a:pt x="f234" y="f118"/>
                    </a:cubicBezTo>
                    <a:cubicBezTo>
                      <a:pt x="f234" y="f118"/>
                      <a:pt x="f234" y="f52"/>
                      <a:pt x="f22" y="f52"/>
                    </a:cubicBezTo>
                    <a:cubicBezTo>
                      <a:pt x="f22" y="f53"/>
                      <a:pt x="f8" y="f61"/>
                      <a:pt x="f8" y="f61"/>
                    </a:cubicBezTo>
                    <a:cubicBezTo>
                      <a:pt x="f8" y="f112"/>
                      <a:pt x="f8" y="f112"/>
                      <a:pt x="f8" y="f112"/>
                    </a:cubicBezTo>
                    <a:cubicBezTo>
                      <a:pt x="f8" y="f112"/>
                      <a:pt x="f8" y="f54"/>
                      <a:pt x="f8" y="f54"/>
                    </a:cubicBezTo>
                    <a:cubicBezTo>
                      <a:pt x="f93" y="f54"/>
                      <a:pt x="f24" y="f60"/>
                      <a:pt x="f24" y="f54"/>
                    </a:cubicBezTo>
                    <a:cubicBezTo>
                      <a:pt x="f24" y="f112"/>
                      <a:pt x="f24" y="f112"/>
                      <a:pt x="f24" y="f61"/>
                    </a:cubicBezTo>
                    <a:cubicBezTo>
                      <a:pt x="f94" y="f61"/>
                      <a:pt x="f92" y="f61"/>
                      <a:pt x="f92" y="f61"/>
                    </a:cubicBezTo>
                    <a:cubicBezTo>
                      <a:pt x="f92" y="f61"/>
                      <a:pt x="f92" y="f53"/>
                      <a:pt x="f92" y="f53"/>
                    </a:cubicBezTo>
                    <a:cubicBezTo>
                      <a:pt x="f28" y="f52"/>
                      <a:pt x="f28" y="f52"/>
                      <a:pt x="f28" y="f52"/>
                    </a:cubicBezTo>
                    <a:cubicBezTo>
                      <a:pt x="f28" y="f52"/>
                      <a:pt x="f28" y="f53"/>
                      <a:pt x="f28" y="f52"/>
                    </a:cubicBezTo>
                    <a:cubicBezTo>
                      <a:pt x="f26" y="f118"/>
                      <a:pt x="f26" y="f51"/>
                      <a:pt x="f26" y="f50"/>
                    </a:cubicBezTo>
                    <a:cubicBezTo>
                      <a:pt x="f26" y="f50"/>
                      <a:pt x="f25" y="f62"/>
                      <a:pt x="f92" y="f62"/>
                    </a:cubicBezTo>
                    <a:cubicBezTo>
                      <a:pt x="f92" y="f62"/>
                      <a:pt x="f28" y="f62"/>
                      <a:pt x="f28" y="f62"/>
                    </a:cubicBezTo>
                    <a:cubicBezTo>
                      <a:pt x="f28" y="f62"/>
                      <a:pt x="f29" y="f50"/>
                      <a:pt x="f29" y="f51"/>
                    </a:cubicBezTo>
                    <a:cubicBezTo>
                      <a:pt x="f29" y="f51"/>
                      <a:pt x="f95" y="f118"/>
                      <a:pt x="f102" y="f118"/>
                    </a:cubicBezTo>
                    <a:cubicBezTo>
                      <a:pt x="f102" y="f118"/>
                      <a:pt x="f91" y="f118"/>
                      <a:pt x="f30" y="f51"/>
                    </a:cubicBezTo>
                    <a:cubicBezTo>
                      <a:pt x="f30" y="f50"/>
                      <a:pt x="f30" y="f51"/>
                      <a:pt x="f30" y="f62"/>
                    </a:cubicBezTo>
                    <a:cubicBezTo>
                      <a:pt x="f30" y="f64"/>
                      <a:pt x="f30" y="f239"/>
                      <a:pt x="f30" y="f239"/>
                    </a:cubicBezTo>
                    <a:cubicBezTo>
                      <a:pt x="f30" y="f239"/>
                      <a:pt x="f91" y="f48"/>
                      <a:pt x="f102" y="f66"/>
                    </a:cubicBezTo>
                    <a:cubicBezTo>
                      <a:pt x="f102" y="f66"/>
                      <a:pt x="f95" y="f45"/>
                      <a:pt x="f95" y="f45"/>
                    </a:cubicBezTo>
                    <a:cubicBezTo>
                      <a:pt x="f95" y="f43"/>
                      <a:pt x="f29" y="f42"/>
                      <a:pt x="f29" y="f42"/>
                    </a:cubicBezTo>
                    <a:cubicBezTo>
                      <a:pt x="f29" y="f42"/>
                      <a:pt x="f31" y="f45"/>
                      <a:pt x="f31" y="f67"/>
                    </a:cubicBezTo>
                    <a:cubicBezTo>
                      <a:pt x="f31" y="f47"/>
                      <a:pt x="f31" y="f48"/>
                      <a:pt x="f32" y="f48"/>
                    </a:cubicBezTo>
                    <a:cubicBezTo>
                      <a:pt x="f32" y="f48"/>
                      <a:pt x="f32" y="f239"/>
                      <a:pt x="f70" y="f48"/>
                    </a:cubicBezTo>
                    <a:cubicBezTo>
                      <a:pt x="f34" y="f48"/>
                      <a:pt x="f34" y="f48"/>
                      <a:pt x="f35" y="f48"/>
                    </a:cubicBezTo>
                    <a:cubicBezTo>
                      <a:pt x="f35" y="f66"/>
                      <a:pt x="f35" y="f47"/>
                      <a:pt x="f35" y="f47"/>
                    </a:cubicBezTo>
                    <a:cubicBezTo>
                      <a:pt x="f35" y="f47"/>
                      <a:pt x="f35" y="f67"/>
                      <a:pt x="f35" y="f45"/>
                    </a:cubicBezTo>
                    <a:cubicBezTo>
                      <a:pt x="f34" y="f42"/>
                      <a:pt x="f34" y="f42"/>
                      <a:pt x="f34" y="f40"/>
                    </a:cubicBezTo>
                    <a:cubicBezTo>
                      <a:pt x="f70" y="f39"/>
                      <a:pt x="f32" y="f39"/>
                      <a:pt x="f32" y="f38"/>
                    </a:cubicBezTo>
                    <a:cubicBezTo>
                      <a:pt x="f32" y="f38"/>
                      <a:pt x="f31" y="f37"/>
                      <a:pt x="f31" y="f37"/>
                    </a:cubicBezTo>
                    <a:cubicBezTo>
                      <a:pt x="f31" y="f37"/>
                      <a:pt x="f32" y="f35"/>
                      <a:pt x="f32" y="f35"/>
                    </a:cubicBezTo>
                    <a:cubicBezTo>
                      <a:pt x="f32" y="f34"/>
                      <a:pt x="f70" y="f70"/>
                      <a:pt x="f70" y="f70"/>
                    </a:cubicBezTo>
                    <a:cubicBezTo>
                      <a:pt x="f70" y="f70"/>
                      <a:pt x="f31" y="f32"/>
                      <a:pt x="f31" y="f32"/>
                    </a:cubicBezTo>
                    <a:cubicBezTo>
                      <a:pt x="f31" y="f32"/>
                      <a:pt x="f30" y="f31"/>
                      <a:pt x="f31" y="f30"/>
                    </a:cubicBezTo>
                    <a:cubicBezTo>
                      <a:pt x="f32" y="f30"/>
                      <a:pt x="f32" y="f30"/>
                      <a:pt x="f70" y="f30"/>
                    </a:cubicBezTo>
                    <a:cubicBezTo>
                      <a:pt x="f70" y="f31"/>
                      <a:pt x="f34" y="f30"/>
                      <a:pt x="f34" y="f32"/>
                    </a:cubicBezTo>
                    <a:cubicBezTo>
                      <a:pt x="f70" y="f70"/>
                      <a:pt x="f70" y="f34"/>
                      <a:pt x="f70" y="f34"/>
                    </a:cubicBezTo>
                    <a:cubicBezTo>
                      <a:pt x="f34" y="f34"/>
                      <a:pt x="f35" y="f36"/>
                      <a:pt x="f35" y="f36"/>
                    </a:cubicBezTo>
                    <a:cubicBezTo>
                      <a:pt x="f35" y="f36"/>
                      <a:pt x="f70" y="f70"/>
                      <a:pt x="f36" y="f38"/>
                    </a:cubicBezTo>
                    <a:cubicBezTo>
                      <a:pt x="f38" y="f43"/>
                      <a:pt x="f38" y="f43"/>
                      <a:pt x="f38" y="f43"/>
                    </a:cubicBezTo>
                    <a:cubicBezTo>
                      <a:pt x="f38" y="f67"/>
                      <a:pt x="f38" y="f67"/>
                      <a:pt x="f38" y="f67"/>
                    </a:cubicBezTo>
                    <a:cubicBezTo>
                      <a:pt x="f38" y="f67"/>
                      <a:pt x="f39" y="f67"/>
                      <a:pt x="f39" y="f67"/>
                    </a:cubicBezTo>
                    <a:cubicBezTo>
                      <a:pt x="f39" y="f67"/>
                      <a:pt x="f40" y="f47"/>
                      <a:pt x="f40" y="f47"/>
                    </a:cubicBezTo>
                    <a:cubicBezTo>
                      <a:pt x="f40" y="f47"/>
                      <a:pt x="f43" y="f47"/>
                      <a:pt x="f43" y="f47"/>
                    </a:cubicBezTo>
                    <a:cubicBezTo>
                      <a:pt x="f43" y="f67"/>
                      <a:pt x="f43" y="f67"/>
                      <a:pt x="f43" y="f45"/>
                    </a:cubicBezTo>
                    <a:cubicBezTo>
                      <a:pt x="f45" y="f45"/>
                      <a:pt x="f45" y="f42"/>
                      <a:pt x="f45" y="f42"/>
                    </a:cubicBezTo>
                    <a:cubicBezTo>
                      <a:pt x="f67" y="f42"/>
                      <a:pt x="f67" y="f39"/>
                      <a:pt x="f67" y="f39"/>
                    </a:cubicBezTo>
                    <a:cubicBezTo>
                      <a:pt x="f67" y="f39"/>
                      <a:pt x="f45" y="f39"/>
                      <a:pt x="f45" y="f38"/>
                    </a:cubicBezTo>
                    <a:cubicBezTo>
                      <a:pt x="f43" y="f37"/>
                      <a:pt x="f43" y="f36"/>
                      <a:pt x="f43" y="f36"/>
                    </a:cubicBezTo>
                    <a:cubicBezTo>
                      <a:pt x="f43" y="f36"/>
                      <a:pt x="f45" y="f37"/>
                      <a:pt x="f45" y="f37"/>
                    </a:cubicBezTo>
                    <a:cubicBezTo>
                      <a:pt x="f67" y="f37"/>
                      <a:pt x="f67" y="f37"/>
                      <a:pt x="f67" y="f37"/>
                    </a:cubicBezTo>
                    <a:cubicBezTo>
                      <a:pt x="f47" y="f36"/>
                      <a:pt x="f47" y="f36"/>
                      <a:pt x="f47" y="f36"/>
                    </a:cubicBezTo>
                    <a:cubicBezTo>
                      <a:pt x="f47" y="f36"/>
                      <a:pt x="f47" y="f36"/>
                      <a:pt x="f47" y="f36"/>
                    </a:cubicBezTo>
                    <a:cubicBezTo>
                      <a:pt x="f47" y="f36"/>
                      <a:pt x="f47" y="f34"/>
                      <a:pt x="f47" y="f34"/>
                    </a:cubicBezTo>
                    <a:cubicBezTo>
                      <a:pt x="f47" y="f34"/>
                      <a:pt x="f67" y="f70"/>
                      <a:pt x="f67" y="f70"/>
                    </a:cubicBezTo>
                    <a:cubicBezTo>
                      <a:pt x="f67" y="f70"/>
                      <a:pt x="f67" y="f32"/>
                      <a:pt x="f67" y="f32"/>
                    </a:cubicBezTo>
                    <a:cubicBezTo>
                      <a:pt x="f67" y="f32"/>
                      <a:pt x="f45" y="f31"/>
                      <a:pt x="f45" y="f31"/>
                    </a:cubicBezTo>
                    <a:cubicBezTo>
                      <a:pt x="f45" y="f30"/>
                      <a:pt x="f45" y="f30"/>
                      <a:pt x="f45" y="f30"/>
                    </a:cubicBezTo>
                    <a:cubicBezTo>
                      <a:pt x="f45" y="f30"/>
                      <a:pt x="f45" y="f30"/>
                      <a:pt x="f45" y="f30"/>
                    </a:cubicBezTo>
                    <a:cubicBezTo>
                      <a:pt x="f67" y="f30"/>
                      <a:pt x="f45" y="f91"/>
                      <a:pt x="f67" y="f30"/>
                    </a:cubicBezTo>
                    <a:cubicBezTo>
                      <a:pt x="f47" y="f31"/>
                      <a:pt x="f47" y="f30"/>
                      <a:pt x="f66" y="f31"/>
                    </a:cubicBezTo>
                    <a:cubicBezTo>
                      <a:pt x="f66" y="f70"/>
                      <a:pt x="f66" y="f70"/>
                      <a:pt x="f66" y="f70"/>
                    </a:cubicBezTo>
                    <a:cubicBezTo>
                      <a:pt x="f66" y="f70"/>
                      <a:pt x="f47" y="f34"/>
                      <a:pt x="f48" y="f35"/>
                    </a:cubicBezTo>
                    <a:cubicBezTo>
                      <a:pt x="f239" y="f37"/>
                      <a:pt x="f239" y="f38"/>
                      <a:pt x="f239" y="f38"/>
                    </a:cubicBezTo>
                    <a:cubicBezTo>
                      <a:pt x="f239" y="f38"/>
                      <a:pt x="f49" y="f39"/>
                      <a:pt x="f64" y="f39"/>
                    </a:cubicBezTo>
                    <a:cubicBezTo>
                      <a:pt x="f64" y="f38"/>
                      <a:pt x="f64" y="f38"/>
                      <a:pt x="f63" y="f38"/>
                    </a:cubicBezTo>
                    <a:cubicBezTo>
                      <a:pt x="f62" y="f37"/>
                      <a:pt x="f62" y="f37"/>
                      <a:pt x="f50" y="f37"/>
                    </a:cubicBezTo>
                    <a:cubicBezTo>
                      <a:pt x="f50" y="f37"/>
                      <a:pt x="f118" y="f37"/>
                      <a:pt x="f118" y="f37"/>
                    </a:cubicBezTo>
                    <a:cubicBezTo>
                      <a:pt x="f118" y="f37"/>
                      <a:pt x="f118" y="f37"/>
                      <a:pt x="f53" y="f36"/>
                    </a:cubicBezTo>
                    <a:cubicBezTo>
                      <a:pt x="f61" y="f34"/>
                      <a:pt x="f112" y="f34"/>
                      <a:pt x="f61" y="f34"/>
                    </a:cubicBezTo>
                    <a:cubicBezTo>
                      <a:pt x="f53" y="f70"/>
                      <a:pt x="f118" y="f70"/>
                      <a:pt x="f118" y="f70"/>
                    </a:cubicBezTo>
                    <a:cubicBezTo>
                      <a:pt x="f118" y="f70"/>
                      <a:pt x="f51" y="f70"/>
                      <a:pt x="f50" y="f32"/>
                    </a:cubicBezTo>
                    <a:cubicBezTo>
                      <a:pt x="f62" y="f32"/>
                      <a:pt x="f64" y="f30"/>
                      <a:pt x="f64" y="f30"/>
                    </a:cubicBezTo>
                    <a:cubicBezTo>
                      <a:pt x="f239" y="f95"/>
                      <a:pt x="f239" y="f95"/>
                      <a:pt x="f239" y="f95"/>
                    </a:cubicBezTo>
                    <a:cubicBezTo>
                      <a:pt x="f239" y="f95"/>
                      <a:pt x="f239" y="f29"/>
                      <a:pt x="f239" y="f29"/>
                    </a:cubicBezTo>
                    <a:cubicBezTo>
                      <a:pt x="f239" y="f29"/>
                      <a:pt x="f239" y="f29"/>
                      <a:pt x="f239" y="f28"/>
                    </a:cubicBezTo>
                    <a:cubicBezTo>
                      <a:pt x="f239" y="f28"/>
                      <a:pt x="f239" y="f26"/>
                      <a:pt x="f239" y="f26"/>
                    </a:cubicBezTo>
                    <a:cubicBezTo>
                      <a:pt x="f239" y="f26"/>
                      <a:pt x="f48" y="f92"/>
                      <a:pt x="f66" y="f25"/>
                    </a:cubicBezTo>
                    <a:cubicBezTo>
                      <a:pt x="f47" y="f25"/>
                      <a:pt x="f47" y="f25"/>
                      <a:pt x="f67" y="f25"/>
                    </a:cubicBezTo>
                    <a:cubicBezTo>
                      <a:pt x="f45" y="f25"/>
                      <a:pt x="f67" y="f25"/>
                      <a:pt x="f45" y="f25"/>
                    </a:cubicBezTo>
                    <a:cubicBezTo>
                      <a:pt x="f42" y="f92"/>
                      <a:pt x="f42" y="f92"/>
                      <a:pt x="f42" y="f92"/>
                    </a:cubicBezTo>
                    <a:cubicBezTo>
                      <a:pt x="f42" y="f92"/>
                      <a:pt x="f42" y="f92"/>
                      <a:pt x="f40" y="f92"/>
                    </a:cubicBezTo>
                    <a:cubicBezTo>
                      <a:pt x="f38" y="f92"/>
                      <a:pt x="f39" y="f25"/>
                      <a:pt x="f38" y="f25"/>
                    </a:cubicBezTo>
                    <a:cubicBezTo>
                      <a:pt x="f38" y="f92"/>
                      <a:pt x="f36" y="f92"/>
                      <a:pt x="f36" y="f92"/>
                    </a:cubicBezTo>
                    <a:cubicBezTo>
                      <a:pt x="f35" y="f92"/>
                      <a:pt x="f35" y="f26"/>
                      <a:pt x="f34" y="f92"/>
                    </a:cubicBezTo>
                    <a:cubicBezTo>
                      <a:pt x="f34" y="f25"/>
                      <a:pt x="f34" y="f25"/>
                      <a:pt x="f34" y="f94"/>
                    </a:cubicBezTo>
                    <a:cubicBezTo>
                      <a:pt x="f70" y="f94"/>
                      <a:pt x="f32" y="f24"/>
                      <a:pt x="f32" y="f24"/>
                    </a:cubicBezTo>
                    <a:cubicBezTo>
                      <a:pt x="f30" y="f24"/>
                      <a:pt x="f30" y="f24"/>
                      <a:pt x="f30" y="f24"/>
                    </a:cubicBezTo>
                    <a:cubicBezTo>
                      <a:pt x="f30" y="f24"/>
                      <a:pt x="f30" y="f94"/>
                      <a:pt x="f91" y="f94"/>
                    </a:cubicBezTo>
                    <a:cubicBezTo>
                      <a:pt x="f91" y="f25"/>
                      <a:pt x="f102" y="f92"/>
                      <a:pt x="f102" y="f92"/>
                    </a:cubicBezTo>
                    <a:cubicBezTo>
                      <a:pt x="f102" y="f92"/>
                      <a:pt x="f91" y="f92"/>
                      <a:pt x="f102" y="f25"/>
                    </a:cubicBezTo>
                    <a:cubicBezTo>
                      <a:pt x="f95" y="f25"/>
                      <a:pt x="f95" y="f25"/>
                      <a:pt x="f29" y="f94"/>
                    </a:cubicBezTo>
                    <a:cubicBezTo>
                      <a:pt x="f29" y="f94"/>
                      <a:pt x="f26" y="f25"/>
                      <a:pt x="f26" y="f25"/>
                    </a:cubicBezTo>
                    <a:cubicBezTo>
                      <a:pt x="f92" y="f25"/>
                      <a:pt x="f92" y="f25"/>
                      <a:pt x="f92" y="f25"/>
                    </a:cubicBezTo>
                    <a:cubicBezTo>
                      <a:pt x="f92" y="f25"/>
                      <a:pt x="f26" y="f94"/>
                      <a:pt x="f92" y="f94"/>
                    </a:cubicBezTo>
                    <a:cubicBezTo>
                      <a:pt x="f92" y="f94"/>
                      <a:pt x="f26" y="f94"/>
                      <a:pt x="f92" y="f94"/>
                    </a:cubicBezTo>
                    <a:cubicBezTo>
                      <a:pt x="f25" y="f94"/>
                      <a:pt x="f94" y="f25"/>
                      <a:pt x="f94" y="f25"/>
                    </a:cubicBezTo>
                    <a:cubicBezTo>
                      <a:pt x="f94" y="f25"/>
                      <a:pt x="f25" y="f94"/>
                      <a:pt x="f25" y="f24"/>
                    </a:cubicBezTo>
                    <a:cubicBezTo>
                      <a:pt x="f25" y="f24"/>
                      <a:pt x="f25" y="f93"/>
                      <a:pt x="f25" y="f93"/>
                    </a:cubicBezTo>
                    <a:cubicBezTo>
                      <a:pt x="f25" y="f93"/>
                      <a:pt x="f25" y="f8"/>
                      <a:pt x="f94" y="f233"/>
                    </a:cubicBezTo>
                    <a:cubicBezTo>
                      <a:pt x="f24" y="f233"/>
                      <a:pt x="f93" y="f233"/>
                      <a:pt x="f93" y="f233"/>
                    </a:cubicBezTo>
                    <a:cubicBezTo>
                      <a:pt x="f93" y="f233"/>
                      <a:pt x="f233" y="f233"/>
                      <a:pt x="f233" y="f233"/>
                    </a:cubicBezTo>
                    <a:cubicBezTo>
                      <a:pt x="f233" y="f22"/>
                      <a:pt x="f233" y="f233"/>
                      <a:pt x="f233" y="f22"/>
                    </a:cubicBezTo>
                    <a:cubicBezTo>
                      <a:pt x="f233" y="f22"/>
                      <a:pt x="f22" y="f233"/>
                      <a:pt x="f22" y="f233"/>
                    </a:cubicBezTo>
                    <a:cubicBezTo>
                      <a:pt x="f234" y="f233"/>
                      <a:pt x="f10" y="f233"/>
                      <a:pt x="f10" y="f233"/>
                    </a:cubicBezTo>
                    <a:cubicBezTo>
                      <a:pt x="f10" y="f22"/>
                      <a:pt x="f234" y="f234"/>
                      <a:pt x="f234" y="f234"/>
                    </a:cubicBezTo>
                    <a:cubicBezTo>
                      <a:pt x="f234" y="f234"/>
                      <a:pt x="f234" y="f234"/>
                      <a:pt x="f234" y="f10"/>
                    </a:cubicBezTo>
                    <a:cubicBezTo>
                      <a:pt x="f234" y="f10"/>
                      <a:pt x="f137" y="f10"/>
                      <a:pt x="f137" y="f10"/>
                    </a:cubicBezTo>
                    <a:cubicBezTo>
                      <a:pt x="f137" y="f10"/>
                      <a:pt x="f137" y="f234"/>
                      <a:pt x="f19" y="f10"/>
                    </a:cubicBezTo>
                    <a:cubicBezTo>
                      <a:pt x="f19" y="f137"/>
                      <a:pt x="f19" y="f137"/>
                      <a:pt x="f19" y="f137"/>
                    </a:cubicBezTo>
                    <a:cubicBezTo>
                      <a:pt x="f137" y="f137"/>
                      <a:pt x="f137" y="f10"/>
                      <a:pt x="f137" y="f19"/>
                    </a:cubicBezTo>
                    <a:cubicBezTo>
                      <a:pt x="f10" y="f12"/>
                      <a:pt x="f137" y="f17"/>
                      <a:pt x="f137" y="f17"/>
                    </a:cubicBezTo>
                    <a:cubicBezTo>
                      <a:pt x="f19" y="f144"/>
                      <a:pt x="f19" y="f144"/>
                      <a:pt x="f19" y="f144"/>
                    </a:cubicBezTo>
                    <a:cubicBezTo>
                      <a:pt x="f19" y="f144"/>
                      <a:pt x="f12" y="f144"/>
                      <a:pt x="f17" y="f144"/>
                    </a:cubicBezTo>
                    <a:cubicBezTo>
                      <a:pt x="f17" y="f144"/>
                      <a:pt x="f17" y="f144"/>
                      <a:pt x="f17" y="f144"/>
                    </a:cubicBezTo>
                    <a:cubicBezTo>
                      <a:pt x="f14" y="f14"/>
                      <a:pt x="f14" y="f14"/>
                      <a:pt x="f144" y="f14"/>
                    </a:cubicBezTo>
                    <a:cubicBezTo>
                      <a:pt x="f144" y="f14"/>
                      <a:pt x="f16" y="f144"/>
                      <a:pt x="f16" y="f144"/>
                    </a:cubicBezTo>
                    <a:cubicBezTo>
                      <a:pt x="f16" y="f16"/>
                      <a:pt x="f16" y="f16"/>
                      <a:pt x="f16" y="f16"/>
                    </a:cubicBezTo>
                    <a:cubicBezTo>
                      <a:pt x="f16" y="f16"/>
                      <a:pt x="f16" y="f146"/>
                      <a:pt x="f16" y="f146"/>
                    </a:cubicBezTo>
                    <a:cubicBezTo>
                      <a:pt x="f146" y="f231"/>
                      <a:pt x="f231" y="f231"/>
                      <a:pt x="f231" y="f231"/>
                    </a:cubicBezTo>
                    <a:cubicBezTo>
                      <a:pt x="f231" y="f231"/>
                      <a:pt x="f231" y="f231"/>
                      <a:pt x="f231" y="f148"/>
                    </a:cubicBezTo>
                    <a:cubicBezTo>
                      <a:pt x="f148" y="f149"/>
                      <a:pt x="f226" y="f226"/>
                      <a:pt x="f226" y="f226"/>
                    </a:cubicBezTo>
                    <a:cubicBezTo>
                      <a:pt x="f226" y="f226"/>
                      <a:pt x="f231" y="f149"/>
                      <a:pt x="f231" y="f149"/>
                    </a:cubicBezTo>
                    <a:cubicBezTo>
                      <a:pt x="f146" y="f149"/>
                      <a:pt x="f144" y="f149"/>
                      <a:pt x="f144" y="f149"/>
                    </a:cubicBezTo>
                    <a:cubicBezTo>
                      <a:pt x="f14" y="f149"/>
                      <a:pt x="f12" y="f149"/>
                      <a:pt x="f12" y="f149"/>
                    </a:cubicBezTo>
                    <a:cubicBezTo>
                      <a:pt x="f10" y="f226"/>
                      <a:pt x="f10" y="f226"/>
                      <a:pt x="f10" y="f226"/>
                    </a:cubicBezTo>
                    <a:cubicBezTo>
                      <a:pt x="f10" y="f226"/>
                      <a:pt x="f22" y="f151"/>
                      <a:pt x="f233" y="f151"/>
                    </a:cubicBezTo>
                    <a:cubicBezTo>
                      <a:pt x="f233" y="f151"/>
                      <a:pt x="f8" y="f151"/>
                      <a:pt x="f93" y="f151"/>
                    </a:cubicBezTo>
                    <a:cubicBezTo>
                      <a:pt x="f93" y="f225"/>
                      <a:pt x="f24" y="f225"/>
                      <a:pt x="f94" y="f225"/>
                    </a:cubicBezTo>
                    <a:cubicBezTo>
                      <a:pt x="f94" y="f225"/>
                      <a:pt x="f92" y="f225"/>
                      <a:pt x="f26" y="f225"/>
                    </a:cubicBezTo>
                    <a:cubicBezTo>
                      <a:pt x="f26" y="f225"/>
                      <a:pt x="f28" y="f225"/>
                      <a:pt x="f28" y="f225"/>
                    </a:cubicBezTo>
                    <a:cubicBezTo>
                      <a:pt x="f102" y="f57"/>
                      <a:pt x="f102" y="f57"/>
                      <a:pt x="f102" y="f57"/>
                    </a:cubicBezTo>
                    <a:cubicBezTo>
                      <a:pt x="f95" y="f55"/>
                      <a:pt x="f95" y="f55"/>
                      <a:pt x="f95" y="f55"/>
                    </a:cubicBezTo>
                    <a:cubicBezTo>
                      <a:pt x="f28" y="f46"/>
                      <a:pt x="f28" y="f46"/>
                      <a:pt x="f28" y="f46"/>
                    </a:cubicBezTo>
                    <a:cubicBezTo>
                      <a:pt x="f28" y="f46"/>
                      <a:pt x="f28" y="f46"/>
                      <a:pt x="f28" y="f46"/>
                    </a:cubicBezTo>
                    <a:cubicBezTo>
                      <a:pt x="f26" y="f46"/>
                      <a:pt x="f92" y="f44"/>
                      <a:pt x="f92" y="f44"/>
                    </a:cubicBezTo>
                    <a:cubicBezTo>
                      <a:pt x="f92" y="f44"/>
                      <a:pt x="f25" y="f41"/>
                      <a:pt x="f94" y="f33"/>
                    </a:cubicBezTo>
                    <a:cubicBezTo>
                      <a:pt x="f94" y="f33"/>
                      <a:pt x="f24" y="f15"/>
                      <a:pt x="f24" y="f15"/>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4" name="Freeform 19">
                <a:extLst>
                  <a:ext uri="{FF2B5EF4-FFF2-40B4-BE49-F238E27FC236}">
                    <a16:creationId xmlns:a16="http://schemas.microsoft.com/office/drawing/2014/main" id="{2DA5CC87-0F10-44EE-8F04-CB6673E1B0BF}"/>
                  </a:ext>
                </a:extLst>
              </p:cNvPr>
              <p:cNvSpPr/>
              <p:nvPr/>
            </p:nvSpPr>
            <p:spPr>
              <a:xfrm>
                <a:off x="3172327" y="2717496"/>
                <a:ext cx="957934" cy="779516"/>
              </a:xfrm>
              <a:custGeom>
                <a:avLst/>
                <a:gdLst>
                  <a:gd name="f0" fmla="val 10800000"/>
                  <a:gd name="f1" fmla="val 5400000"/>
                  <a:gd name="f2" fmla="val 180"/>
                  <a:gd name="f3" fmla="val w"/>
                  <a:gd name="f4" fmla="val h"/>
                  <a:gd name="f5" fmla="val 0"/>
                  <a:gd name="f6" fmla="val 352"/>
                  <a:gd name="f7" fmla="val 295"/>
                  <a:gd name="f8" fmla="val 155"/>
                  <a:gd name="f9" fmla="val 23"/>
                  <a:gd name="f10" fmla="val 157"/>
                  <a:gd name="f11" fmla="val 166"/>
                  <a:gd name="f12" fmla="val 16"/>
                  <a:gd name="f13" fmla="val 171"/>
                  <a:gd name="f14" fmla="val 18"/>
                  <a:gd name="f15" fmla="val 174"/>
                  <a:gd name="f16" fmla="val 17"/>
                  <a:gd name="f17" fmla="val 177"/>
                  <a:gd name="f18" fmla="val 187"/>
                  <a:gd name="f19" fmla="val 192"/>
                  <a:gd name="f20" fmla="val 194"/>
                  <a:gd name="f21" fmla="val 196"/>
                  <a:gd name="f22" fmla="val 205"/>
                  <a:gd name="f23" fmla="val 15"/>
                  <a:gd name="f24" fmla="val 207"/>
                  <a:gd name="f25" fmla="val 209"/>
                  <a:gd name="f26" fmla="val 215"/>
                  <a:gd name="f27" fmla="val 14"/>
                  <a:gd name="f28" fmla="val 216"/>
                  <a:gd name="f29" fmla="val 13"/>
                  <a:gd name="f30" fmla="val 218"/>
                  <a:gd name="f31" fmla="val 230"/>
                  <a:gd name="f32" fmla="val 12"/>
                  <a:gd name="f33" fmla="val 231"/>
                  <a:gd name="f34" fmla="val 233"/>
                  <a:gd name="f35" fmla="val 252"/>
                  <a:gd name="f36" fmla="val 10"/>
                  <a:gd name="f37" fmla="val 260"/>
                  <a:gd name="f38" fmla="val 5"/>
                  <a:gd name="f39" fmla="val 269"/>
                  <a:gd name="f40" fmla="val 3"/>
                  <a:gd name="f41" fmla="val 272"/>
                  <a:gd name="f42" fmla="val 1"/>
                  <a:gd name="f43" fmla="val 273"/>
                  <a:gd name="f44" fmla="val 275"/>
                  <a:gd name="f45" fmla="val 6"/>
                  <a:gd name="f46" fmla="val 286"/>
                  <a:gd name="f47" fmla="val 7"/>
                  <a:gd name="f48" fmla="val 289"/>
                  <a:gd name="f49" fmla="val 292"/>
                  <a:gd name="f50" fmla="val 293"/>
                  <a:gd name="f51" fmla="val 21"/>
                  <a:gd name="f52" fmla="val 24"/>
                  <a:gd name="f53" fmla="val 294"/>
                  <a:gd name="f54" fmla="val 26"/>
                  <a:gd name="f55" fmla="val 301"/>
                  <a:gd name="f56" fmla="val 38"/>
                  <a:gd name="f57" fmla="val 306"/>
                  <a:gd name="f58" fmla="val 49"/>
                  <a:gd name="f59" fmla="val 314"/>
                  <a:gd name="f60" fmla="val 60"/>
                  <a:gd name="f61" fmla="val 315"/>
                  <a:gd name="f62" fmla="val 68"/>
                  <a:gd name="f63" fmla="val 318"/>
                  <a:gd name="f64" fmla="val 71"/>
                  <a:gd name="f65" fmla="val 73"/>
                  <a:gd name="f66" fmla="val 74"/>
                  <a:gd name="f67" fmla="val 77"/>
                  <a:gd name="f68" fmla="val 78"/>
                  <a:gd name="f69" fmla="val 319"/>
                  <a:gd name="f70" fmla="val 320"/>
                  <a:gd name="f71" fmla="val 83"/>
                  <a:gd name="f72" fmla="val 84"/>
                  <a:gd name="f73" fmla="val 90"/>
                  <a:gd name="f74" fmla="val 310"/>
                  <a:gd name="f75" fmla="val 92"/>
                  <a:gd name="f76" fmla="val 305"/>
                  <a:gd name="f77" fmla="val 99"/>
                  <a:gd name="f78" fmla="val 302"/>
                  <a:gd name="f79" fmla="val 108"/>
                  <a:gd name="f80" fmla="val 111"/>
                  <a:gd name="f81" fmla="val 114"/>
                  <a:gd name="f82" fmla="val 303"/>
                  <a:gd name="f83" fmla="val 312"/>
                  <a:gd name="f84" fmla="val 115"/>
                  <a:gd name="f85" fmla="val 119"/>
                  <a:gd name="f86" fmla="val 123"/>
                  <a:gd name="f87" fmla="val 131"/>
                  <a:gd name="f88" fmla="val 132"/>
                  <a:gd name="f89" fmla="val 139"/>
                  <a:gd name="f90" fmla="val 143"/>
                  <a:gd name="f91" fmla="val 144"/>
                  <a:gd name="f92" fmla="val 321"/>
                  <a:gd name="f93" fmla="val 145"/>
                  <a:gd name="f94" fmla="val 323"/>
                  <a:gd name="f95" fmla="val 147"/>
                  <a:gd name="f96" fmla="val 148"/>
                  <a:gd name="f97" fmla="val 324"/>
                  <a:gd name="f98" fmla="val 149"/>
                  <a:gd name="f99" fmla="val 326"/>
                  <a:gd name="f100" fmla="val 154"/>
                  <a:gd name="f101" fmla="val 158"/>
                  <a:gd name="f102" fmla="val 161"/>
                  <a:gd name="f103" fmla="val 328"/>
                  <a:gd name="f104" fmla="val 330"/>
                  <a:gd name="f105" fmla="val 331"/>
                  <a:gd name="f106" fmla="val 162"/>
                  <a:gd name="f107" fmla="val 164"/>
                  <a:gd name="f108" fmla="val 336"/>
                  <a:gd name="f109" fmla="val 168"/>
                  <a:gd name="f110" fmla="val 172"/>
                  <a:gd name="f111" fmla="val 337"/>
                  <a:gd name="f112" fmla="val 173"/>
                  <a:gd name="f113" fmla="val 339"/>
                  <a:gd name="f114" fmla="val 341"/>
                  <a:gd name="f115" fmla="val 175"/>
                  <a:gd name="f116" fmla="val 344"/>
                  <a:gd name="f117" fmla="val 347"/>
                  <a:gd name="f118" fmla="val 176"/>
                  <a:gd name="f119" fmla="val 346"/>
                  <a:gd name="f120" fmla="val 348"/>
                  <a:gd name="f121" fmla="val 181"/>
                  <a:gd name="f122" fmla="val 350"/>
                  <a:gd name="f123" fmla="val 182"/>
                  <a:gd name="f124" fmla="val 184"/>
                  <a:gd name="f125" fmla="val 349"/>
                  <a:gd name="f126" fmla="val 185"/>
                  <a:gd name="f127" fmla="val 345"/>
                  <a:gd name="f128" fmla="val 186"/>
                  <a:gd name="f129" fmla="val 188"/>
                  <a:gd name="f130" fmla="val 189"/>
                  <a:gd name="f131" fmla="val 200"/>
                  <a:gd name="f132" fmla="val 202"/>
                  <a:gd name="f133" fmla="val 204"/>
                  <a:gd name="f134" fmla="val 210"/>
                  <a:gd name="f135" fmla="val 343"/>
                  <a:gd name="f136" fmla="val 211"/>
                  <a:gd name="f137" fmla="val 208"/>
                  <a:gd name="f138" fmla="val 340"/>
                  <a:gd name="f139" fmla="val 219"/>
                  <a:gd name="f140" fmla="val 220"/>
                  <a:gd name="f141" fmla="val 333"/>
                  <a:gd name="f142" fmla="val 221"/>
                  <a:gd name="f143" fmla="val 223"/>
                  <a:gd name="f144" fmla="val 332"/>
                  <a:gd name="f145" fmla="val 225"/>
                  <a:gd name="f146" fmla="val 228"/>
                  <a:gd name="f147" fmla="val 327"/>
                  <a:gd name="f148" fmla="val 235"/>
                  <a:gd name="f149" fmla="val 247"/>
                  <a:gd name="f150" fmla="val 313"/>
                  <a:gd name="f151" fmla="val 255"/>
                  <a:gd name="f152" fmla="val 256"/>
                  <a:gd name="f153" fmla="val 257"/>
                  <a:gd name="f154" fmla="val 261"/>
                  <a:gd name="f155" fmla="val 317"/>
                  <a:gd name="f156" fmla="val 265"/>
                  <a:gd name="f157" fmla="val 276"/>
                  <a:gd name="f158" fmla="val 279"/>
                  <a:gd name="f159" fmla="val 322"/>
                  <a:gd name="f160" fmla="val 280"/>
                  <a:gd name="f161" fmla="val 282"/>
                  <a:gd name="f162" fmla="val 325"/>
                  <a:gd name="f163" fmla="val 283"/>
                  <a:gd name="f164" fmla="val 285"/>
                  <a:gd name="f165" fmla="val 316"/>
                  <a:gd name="f166" fmla="val 284"/>
                  <a:gd name="f167" fmla="val 309"/>
                  <a:gd name="f168" fmla="val 308"/>
                  <a:gd name="f169" fmla="val 307"/>
                  <a:gd name="f170" fmla="val 304"/>
                  <a:gd name="f171" fmla="val 281"/>
                  <a:gd name="f172" fmla="val 300"/>
                  <a:gd name="f173" fmla="val 299"/>
                  <a:gd name="f174" fmla="val 297"/>
                  <a:gd name="f175" fmla="val 296"/>
                  <a:gd name="f176" fmla="val 278"/>
                  <a:gd name="f177" fmla="val 277"/>
                  <a:gd name="f178" fmla="val 291"/>
                  <a:gd name="f179" fmla="val 290"/>
                  <a:gd name="f180" fmla="val 274"/>
                  <a:gd name="f181" fmla="val 288"/>
                  <a:gd name="f182" fmla="val 287"/>
                  <a:gd name="f183" fmla="val 271"/>
                  <a:gd name="f184" fmla="val 270"/>
                  <a:gd name="f185" fmla="val 268"/>
                  <a:gd name="f186" fmla="val 267"/>
                  <a:gd name="f187" fmla="val 266"/>
                  <a:gd name="f188" fmla="val 264"/>
                  <a:gd name="f189" fmla="val 263"/>
                  <a:gd name="f190" fmla="val 262"/>
                  <a:gd name="f191" fmla="val 259"/>
                  <a:gd name="f192" fmla="val 258"/>
                  <a:gd name="f193" fmla="val 254"/>
                  <a:gd name="f194" fmla="val 253"/>
                  <a:gd name="f195" fmla="val 251"/>
                  <a:gd name="f196" fmla="val 250"/>
                  <a:gd name="f197" fmla="val 249"/>
                  <a:gd name="f198" fmla="val 248"/>
                  <a:gd name="f199" fmla="val 246"/>
                  <a:gd name="f200" fmla="val 245"/>
                  <a:gd name="f201" fmla="val 243"/>
                  <a:gd name="f202" fmla="val 242"/>
                  <a:gd name="f203" fmla="val 241"/>
                  <a:gd name="f204" fmla="val 240"/>
                  <a:gd name="f205" fmla="val 239"/>
                  <a:gd name="f206" fmla="val 238"/>
                  <a:gd name="f207" fmla="val 237"/>
                  <a:gd name="f208" fmla="val 234"/>
                  <a:gd name="f209" fmla="val 232"/>
                  <a:gd name="f210" fmla="val 229"/>
                  <a:gd name="f211" fmla="val 227"/>
                  <a:gd name="f212" fmla="val 226"/>
                  <a:gd name="f213" fmla="val 224"/>
                  <a:gd name="f214" fmla="val 222"/>
                  <a:gd name="f215" fmla="val 214"/>
                  <a:gd name="f216" fmla="val 213"/>
                  <a:gd name="f217" fmla="val 199"/>
                  <a:gd name="f218" fmla="val 197"/>
                  <a:gd name="f219" fmla="val 195"/>
                  <a:gd name="f220" fmla="val 193"/>
                  <a:gd name="f221" fmla="val 191"/>
                  <a:gd name="f222" fmla="val 183"/>
                  <a:gd name="f223" fmla="val 179"/>
                  <a:gd name="f224" fmla="val 178"/>
                  <a:gd name="f225" fmla="val 169"/>
                  <a:gd name="f226" fmla="val 160"/>
                  <a:gd name="f227" fmla="val 153"/>
                  <a:gd name="f228" fmla="val 150"/>
                  <a:gd name="f229" fmla="val 140"/>
                  <a:gd name="f230" fmla="val 137"/>
                  <a:gd name="f231" fmla="val 138"/>
                  <a:gd name="f232" fmla="val 135"/>
                  <a:gd name="f233" fmla="val 134"/>
                  <a:gd name="f234" fmla="val 136"/>
                  <a:gd name="f235" fmla="val 133"/>
                  <a:gd name="f236" fmla="val 128"/>
                  <a:gd name="f237" fmla="val 117"/>
                  <a:gd name="f238" fmla="val 244"/>
                  <a:gd name="f239" fmla="val 113"/>
                  <a:gd name="f240" fmla="val 112"/>
                  <a:gd name="f241" fmla="val 110"/>
                  <a:gd name="f242" fmla="val 106"/>
                  <a:gd name="f243" fmla="val 105"/>
                  <a:gd name="f244" fmla="val 98"/>
                  <a:gd name="f245" fmla="val 97"/>
                  <a:gd name="f246" fmla="val 96"/>
                  <a:gd name="f247" fmla="val 95"/>
                  <a:gd name="f248" fmla="val 93"/>
                  <a:gd name="f249" fmla="val 89"/>
                  <a:gd name="f250" fmla="val 88"/>
                  <a:gd name="f251" fmla="val 87"/>
                  <a:gd name="f252" fmla="val 86"/>
                  <a:gd name="f253" fmla="val 85"/>
                  <a:gd name="f254" fmla="val 79"/>
                  <a:gd name="f255" fmla="val 236"/>
                  <a:gd name="f256" fmla="val 76"/>
                  <a:gd name="f257" fmla="val 70"/>
                  <a:gd name="f258" fmla="val 67"/>
                  <a:gd name="f259" fmla="val 66"/>
                  <a:gd name="f260" fmla="val 65"/>
                  <a:gd name="f261" fmla="val 62"/>
                  <a:gd name="f262" fmla="val 61"/>
                  <a:gd name="f263" fmla="val 59"/>
                  <a:gd name="f264" fmla="val 56"/>
                  <a:gd name="f265" fmla="val 54"/>
                  <a:gd name="f266" fmla="val 53"/>
                  <a:gd name="f267" fmla="val 51"/>
                  <a:gd name="f268" fmla="val 48"/>
                  <a:gd name="f269" fmla="val 47"/>
                  <a:gd name="f270" fmla="val 46"/>
                  <a:gd name="f271" fmla="val 44"/>
                  <a:gd name="f272" fmla="val 41"/>
                  <a:gd name="f273" fmla="val 217"/>
                  <a:gd name="f274" fmla="val 40"/>
                  <a:gd name="f275" fmla="val 37"/>
                  <a:gd name="f276" fmla="val 36"/>
                  <a:gd name="f277" fmla="val 35"/>
                  <a:gd name="f278" fmla="val 34"/>
                  <a:gd name="f279" fmla="val 206"/>
                  <a:gd name="f280" fmla="val 39"/>
                  <a:gd name="f281" fmla="val 203"/>
                  <a:gd name="f282" fmla="val 198"/>
                  <a:gd name="f283" fmla="val 33"/>
                  <a:gd name="f284" fmla="val 32"/>
                  <a:gd name="f285" fmla="val 31"/>
                  <a:gd name="f286" fmla="val 28"/>
                  <a:gd name="f287" fmla="val 25"/>
                  <a:gd name="f288" fmla="val 163"/>
                  <a:gd name="f289" fmla="val 22"/>
                  <a:gd name="f290" fmla="val 19"/>
                  <a:gd name="f291" fmla="val 146"/>
                  <a:gd name="f292" fmla="val 20"/>
                  <a:gd name="f293" fmla="val 9"/>
                  <a:gd name="f294" fmla="val 8"/>
                  <a:gd name="f295" fmla="val 127"/>
                  <a:gd name="f296" fmla="val 124"/>
                  <a:gd name="f297" fmla="val 4"/>
                  <a:gd name="f298" fmla="val 2"/>
                  <a:gd name="f299" fmla="val 122"/>
                  <a:gd name="f300" fmla="val 109"/>
                  <a:gd name="f301" fmla="val 101"/>
                  <a:gd name="f302" fmla="val 91"/>
                  <a:gd name="f303" fmla="val 80"/>
                  <a:gd name="f304" fmla="val 75"/>
                  <a:gd name="f305" fmla="val 72"/>
                  <a:gd name="f306" fmla="val 69"/>
                  <a:gd name="f307" fmla="val 64"/>
                  <a:gd name="f308" fmla="val 63"/>
                  <a:gd name="f309" fmla="val 11"/>
                  <a:gd name="f310" fmla="val 58"/>
                  <a:gd name="f311" fmla="val 57"/>
                  <a:gd name="f312" fmla="val 55"/>
                  <a:gd name="f313" fmla="val 52"/>
                  <a:gd name="f314" fmla="val 45"/>
                  <a:gd name="f315" fmla="val 50"/>
                  <a:gd name="f316" fmla="val 42"/>
                  <a:gd name="f317" fmla="val 30"/>
                  <a:gd name="f318" fmla="val 29"/>
                  <a:gd name="f319" fmla="val 94"/>
                  <a:gd name="f320" fmla="val 120"/>
                  <a:gd name="f321" fmla="val 121"/>
                  <a:gd name="f322" fmla="val 129"/>
                  <a:gd name="f323" fmla="val 151"/>
                  <a:gd name="f324" fmla="val 152"/>
                  <a:gd name="f325" fmla="+- 0 0 -90"/>
                  <a:gd name="f326" fmla="*/ f3 1 352"/>
                  <a:gd name="f327" fmla="*/ f4 1 295"/>
                  <a:gd name="f328" fmla="val f5"/>
                  <a:gd name="f329" fmla="val f6"/>
                  <a:gd name="f330" fmla="val f7"/>
                  <a:gd name="f331" fmla="*/ f325 f0 1"/>
                  <a:gd name="f332" fmla="+- f330 0 f328"/>
                  <a:gd name="f333" fmla="+- f329 0 f328"/>
                  <a:gd name="f334" fmla="*/ f331 1 f2"/>
                  <a:gd name="f335" fmla="*/ f333 1 352"/>
                  <a:gd name="f336" fmla="*/ f332 1 295"/>
                  <a:gd name="f337" fmla="*/ 194 f333 1"/>
                  <a:gd name="f338" fmla="*/ 16 f332 1"/>
                  <a:gd name="f339" fmla="*/ 260 f333 1"/>
                  <a:gd name="f340" fmla="*/ 5 f332 1"/>
                  <a:gd name="f341" fmla="*/ 289 f333 1"/>
                  <a:gd name="f342" fmla="*/ 13 f332 1"/>
                  <a:gd name="f343" fmla="*/ 314 f333 1"/>
                  <a:gd name="f344" fmla="*/ 60 f332 1"/>
                  <a:gd name="f345" fmla="*/ 90 f332 1"/>
                  <a:gd name="f346" fmla="*/ 303 f333 1"/>
                  <a:gd name="f347" fmla="*/ 114 f332 1"/>
                  <a:gd name="f348" fmla="*/ 318 f333 1"/>
                  <a:gd name="f349" fmla="*/ 139 f332 1"/>
                  <a:gd name="f350" fmla="*/ 326 f333 1"/>
                  <a:gd name="f351" fmla="*/ 158 f332 1"/>
                  <a:gd name="f352" fmla="*/ 344 f333 1"/>
                  <a:gd name="f353" fmla="*/ 175 f332 1"/>
                  <a:gd name="f354" fmla="*/ 346 f333 1"/>
                  <a:gd name="f355" fmla="*/ 189 f332 1"/>
                  <a:gd name="f356" fmla="*/ 210 f332 1"/>
                  <a:gd name="f357" fmla="*/ 327 f333 1"/>
                  <a:gd name="f358" fmla="*/ 235 f332 1"/>
                  <a:gd name="f359" fmla="*/ 317 f333 1"/>
                  <a:gd name="f360" fmla="*/ 269 f332 1"/>
                  <a:gd name="f361" fmla="*/ 322 f333 1"/>
                  <a:gd name="f362" fmla="*/ 280 f332 1"/>
                  <a:gd name="f363" fmla="*/ 315 f333 1"/>
                  <a:gd name="f364" fmla="*/ 285 f332 1"/>
                  <a:gd name="f365" fmla="*/ 309 f333 1"/>
                  <a:gd name="f366" fmla="*/ 283 f332 1"/>
                  <a:gd name="f367" fmla="*/ 302 f333 1"/>
                  <a:gd name="f368" fmla="*/ 282 f332 1"/>
                  <a:gd name="f369" fmla="*/ 296 f333 1"/>
                  <a:gd name="f370" fmla="*/ 290 f333 1"/>
                  <a:gd name="f371" fmla="*/ 275 f332 1"/>
                  <a:gd name="f372" fmla="*/ 283 f333 1"/>
                  <a:gd name="f373" fmla="*/ 272 f332 1"/>
                  <a:gd name="f374" fmla="*/ 276 f333 1"/>
                  <a:gd name="f375" fmla="*/ 271 f332 1"/>
                  <a:gd name="f376" fmla="*/ 267 f333 1"/>
                  <a:gd name="f377" fmla="*/ 273 f332 1"/>
                  <a:gd name="f378" fmla="*/ 262 f333 1"/>
                  <a:gd name="f379" fmla="*/ 256 f333 1"/>
                  <a:gd name="f380" fmla="*/ 279 f332 1"/>
                  <a:gd name="f381" fmla="*/ 250 f333 1"/>
                  <a:gd name="f382" fmla="*/ 245 f333 1"/>
                  <a:gd name="f383" fmla="*/ 277 f332 1"/>
                  <a:gd name="f384" fmla="*/ 240 f333 1"/>
                  <a:gd name="f385" fmla="*/ 235 f333 1"/>
                  <a:gd name="f386" fmla="*/ 281 f332 1"/>
                  <a:gd name="f387" fmla="*/ 230 f333 1"/>
                  <a:gd name="f388" fmla="*/ 284 f332 1"/>
                  <a:gd name="f389" fmla="*/ 225 f333 1"/>
                  <a:gd name="f390" fmla="*/ 289 f332 1"/>
                  <a:gd name="f391" fmla="*/ 223 f333 1"/>
                  <a:gd name="f392" fmla="*/ 294 f332 1"/>
                  <a:gd name="f393" fmla="*/ 216 f333 1"/>
                  <a:gd name="f394" fmla="*/ 295 f332 1"/>
                  <a:gd name="f395" fmla="*/ 215 f333 1"/>
                  <a:gd name="f396" fmla="*/ 288 f332 1"/>
                  <a:gd name="f397" fmla="*/ 207 f333 1"/>
                  <a:gd name="f398" fmla="*/ 195 f333 1"/>
                  <a:gd name="f399" fmla="*/ 185 f333 1"/>
                  <a:gd name="f400" fmla="*/ 181 f333 1"/>
                  <a:gd name="f401" fmla="*/ 169 f333 1"/>
                  <a:gd name="f402" fmla="*/ 270 f332 1"/>
                  <a:gd name="f403" fmla="*/ 147 f333 1"/>
                  <a:gd name="f404" fmla="*/ 262 f332 1"/>
                  <a:gd name="f405" fmla="*/ 137 f333 1"/>
                  <a:gd name="f406" fmla="*/ 251 f332 1"/>
                  <a:gd name="f407" fmla="*/ 117 f333 1"/>
                  <a:gd name="f408" fmla="*/ 244 f332 1"/>
                  <a:gd name="f409" fmla="*/ 106 f333 1"/>
                  <a:gd name="f410" fmla="*/ 255 f332 1"/>
                  <a:gd name="f411" fmla="*/ 92 f333 1"/>
                  <a:gd name="f412" fmla="*/ 252 f332 1"/>
                  <a:gd name="f413" fmla="*/ 87 f333 1"/>
                  <a:gd name="f414" fmla="*/ 241 f332 1"/>
                  <a:gd name="f415" fmla="*/ 77 f333 1"/>
                  <a:gd name="f416" fmla="*/ 236 f332 1"/>
                  <a:gd name="f417" fmla="*/ 66 f333 1"/>
                  <a:gd name="f418" fmla="*/ 231 f332 1"/>
                  <a:gd name="f419" fmla="*/ 51 f333 1"/>
                  <a:gd name="f420" fmla="*/ 226 f332 1"/>
                  <a:gd name="f421" fmla="*/ 40 f333 1"/>
                  <a:gd name="f422" fmla="*/ 222 f332 1"/>
                  <a:gd name="f423" fmla="*/ 38 f333 1"/>
                  <a:gd name="f424" fmla="*/ 218 f332 1"/>
                  <a:gd name="f425" fmla="*/ 35 f333 1"/>
                  <a:gd name="f426" fmla="*/ 198 f332 1"/>
                  <a:gd name="f427" fmla="*/ 28 f333 1"/>
                  <a:gd name="f428" fmla="*/ 184 f332 1"/>
                  <a:gd name="f429" fmla="*/ 24 f333 1"/>
                  <a:gd name="f430" fmla="*/ 164 f332 1"/>
                  <a:gd name="f431" fmla="*/ 20 f333 1"/>
                  <a:gd name="f432" fmla="*/ 4 f333 1"/>
                  <a:gd name="f433" fmla="*/ 113 f332 1"/>
                  <a:gd name="f434" fmla="*/ 80 f332 1"/>
                  <a:gd name="f435" fmla="*/ 6 f333 1"/>
                  <a:gd name="f436" fmla="*/ 63 f332 1"/>
                  <a:gd name="f437" fmla="*/ 45 f333 1"/>
                  <a:gd name="f438" fmla="*/ 45 f332 1"/>
                  <a:gd name="f439" fmla="*/ 64 f333 1"/>
                  <a:gd name="f440" fmla="*/ 32 f332 1"/>
                  <a:gd name="f441" fmla="*/ 89 f333 1"/>
                  <a:gd name="f442" fmla="*/ 12 f332 1"/>
                  <a:gd name="f443" fmla="*/ 121 f333 1"/>
                  <a:gd name="f444" fmla="*/ 2 f332 1"/>
                  <a:gd name="f445" fmla="*/ 132 f333 1"/>
                  <a:gd name="f446" fmla="*/ 14 f332 1"/>
                  <a:gd name="f447" fmla="*/ 151 f333 1"/>
                  <a:gd name="f448" fmla="*/ 24 f332 1"/>
                  <a:gd name="f449" fmla="+- f334 0 f1"/>
                  <a:gd name="f450" fmla="*/ f337 1 352"/>
                  <a:gd name="f451" fmla="*/ f338 1 295"/>
                  <a:gd name="f452" fmla="*/ f339 1 352"/>
                  <a:gd name="f453" fmla="*/ f340 1 295"/>
                  <a:gd name="f454" fmla="*/ f341 1 352"/>
                  <a:gd name="f455" fmla="*/ f342 1 295"/>
                  <a:gd name="f456" fmla="*/ f343 1 352"/>
                  <a:gd name="f457" fmla="*/ f344 1 295"/>
                  <a:gd name="f458" fmla="*/ f345 1 295"/>
                  <a:gd name="f459" fmla="*/ f346 1 352"/>
                  <a:gd name="f460" fmla="*/ f347 1 295"/>
                  <a:gd name="f461" fmla="*/ f348 1 352"/>
                  <a:gd name="f462" fmla="*/ f349 1 295"/>
                  <a:gd name="f463" fmla="*/ f350 1 352"/>
                  <a:gd name="f464" fmla="*/ f351 1 295"/>
                  <a:gd name="f465" fmla="*/ f352 1 352"/>
                  <a:gd name="f466" fmla="*/ f353 1 295"/>
                  <a:gd name="f467" fmla="*/ f354 1 352"/>
                  <a:gd name="f468" fmla="*/ f355 1 295"/>
                  <a:gd name="f469" fmla="*/ f356 1 295"/>
                  <a:gd name="f470" fmla="*/ f357 1 352"/>
                  <a:gd name="f471" fmla="*/ f358 1 295"/>
                  <a:gd name="f472" fmla="*/ f359 1 352"/>
                  <a:gd name="f473" fmla="*/ f360 1 295"/>
                  <a:gd name="f474" fmla="*/ f361 1 352"/>
                  <a:gd name="f475" fmla="*/ f362 1 295"/>
                  <a:gd name="f476" fmla="*/ f363 1 352"/>
                  <a:gd name="f477" fmla="*/ f364 1 295"/>
                  <a:gd name="f478" fmla="*/ f365 1 352"/>
                  <a:gd name="f479" fmla="*/ f366 1 295"/>
                  <a:gd name="f480" fmla="*/ f367 1 352"/>
                  <a:gd name="f481" fmla="*/ f368 1 295"/>
                  <a:gd name="f482" fmla="*/ f369 1 352"/>
                  <a:gd name="f483" fmla="*/ f370 1 352"/>
                  <a:gd name="f484" fmla="*/ f371 1 295"/>
                  <a:gd name="f485" fmla="*/ f372 1 352"/>
                  <a:gd name="f486" fmla="*/ f373 1 295"/>
                  <a:gd name="f487" fmla="*/ f374 1 352"/>
                  <a:gd name="f488" fmla="*/ f375 1 295"/>
                  <a:gd name="f489" fmla="*/ f376 1 352"/>
                  <a:gd name="f490" fmla="*/ f377 1 295"/>
                  <a:gd name="f491" fmla="*/ f378 1 352"/>
                  <a:gd name="f492" fmla="*/ f379 1 352"/>
                  <a:gd name="f493" fmla="*/ f380 1 295"/>
                  <a:gd name="f494" fmla="*/ f381 1 352"/>
                  <a:gd name="f495" fmla="*/ f382 1 352"/>
                  <a:gd name="f496" fmla="*/ f383 1 295"/>
                  <a:gd name="f497" fmla="*/ f384 1 352"/>
                  <a:gd name="f498" fmla="*/ f385 1 352"/>
                  <a:gd name="f499" fmla="*/ f386 1 295"/>
                  <a:gd name="f500" fmla="*/ f387 1 352"/>
                  <a:gd name="f501" fmla="*/ f388 1 295"/>
                  <a:gd name="f502" fmla="*/ f389 1 352"/>
                  <a:gd name="f503" fmla="*/ f390 1 295"/>
                  <a:gd name="f504" fmla="*/ f391 1 352"/>
                  <a:gd name="f505" fmla="*/ f392 1 295"/>
                  <a:gd name="f506" fmla="*/ f393 1 352"/>
                  <a:gd name="f507" fmla="*/ f394 1 295"/>
                  <a:gd name="f508" fmla="*/ f395 1 352"/>
                  <a:gd name="f509" fmla="*/ f396 1 295"/>
                  <a:gd name="f510" fmla="*/ f397 1 352"/>
                  <a:gd name="f511" fmla="*/ f398 1 352"/>
                  <a:gd name="f512" fmla="*/ f399 1 352"/>
                  <a:gd name="f513" fmla="*/ f400 1 352"/>
                  <a:gd name="f514" fmla="*/ f401 1 352"/>
                  <a:gd name="f515" fmla="*/ f402 1 295"/>
                  <a:gd name="f516" fmla="*/ f403 1 352"/>
                  <a:gd name="f517" fmla="*/ f404 1 295"/>
                  <a:gd name="f518" fmla="*/ f405 1 352"/>
                  <a:gd name="f519" fmla="*/ f406 1 295"/>
                  <a:gd name="f520" fmla="*/ f407 1 352"/>
                  <a:gd name="f521" fmla="*/ f408 1 295"/>
                  <a:gd name="f522" fmla="*/ f409 1 352"/>
                  <a:gd name="f523" fmla="*/ f410 1 295"/>
                  <a:gd name="f524" fmla="*/ f411 1 352"/>
                  <a:gd name="f525" fmla="*/ f412 1 295"/>
                  <a:gd name="f526" fmla="*/ f413 1 352"/>
                  <a:gd name="f527" fmla="*/ f414 1 295"/>
                  <a:gd name="f528" fmla="*/ f415 1 352"/>
                  <a:gd name="f529" fmla="*/ f416 1 295"/>
                  <a:gd name="f530" fmla="*/ f417 1 352"/>
                  <a:gd name="f531" fmla="*/ f418 1 295"/>
                  <a:gd name="f532" fmla="*/ f419 1 352"/>
                  <a:gd name="f533" fmla="*/ f420 1 295"/>
                  <a:gd name="f534" fmla="*/ f421 1 352"/>
                  <a:gd name="f535" fmla="*/ f422 1 295"/>
                  <a:gd name="f536" fmla="*/ f423 1 352"/>
                  <a:gd name="f537" fmla="*/ f424 1 295"/>
                  <a:gd name="f538" fmla="*/ f425 1 352"/>
                  <a:gd name="f539" fmla="*/ f426 1 295"/>
                  <a:gd name="f540" fmla="*/ f427 1 352"/>
                  <a:gd name="f541" fmla="*/ f428 1 295"/>
                  <a:gd name="f542" fmla="*/ f429 1 352"/>
                  <a:gd name="f543" fmla="*/ f430 1 295"/>
                  <a:gd name="f544" fmla="*/ f431 1 352"/>
                  <a:gd name="f545" fmla="*/ f432 1 352"/>
                  <a:gd name="f546" fmla="*/ f433 1 295"/>
                  <a:gd name="f547" fmla="*/ f434 1 295"/>
                  <a:gd name="f548" fmla="*/ f435 1 352"/>
                  <a:gd name="f549" fmla="*/ f436 1 295"/>
                  <a:gd name="f550" fmla="*/ f437 1 352"/>
                  <a:gd name="f551" fmla="*/ f438 1 295"/>
                  <a:gd name="f552" fmla="*/ f439 1 352"/>
                  <a:gd name="f553" fmla="*/ f440 1 295"/>
                  <a:gd name="f554" fmla="*/ f441 1 352"/>
                  <a:gd name="f555" fmla="*/ f442 1 295"/>
                  <a:gd name="f556" fmla="*/ f443 1 352"/>
                  <a:gd name="f557" fmla="*/ f444 1 295"/>
                  <a:gd name="f558" fmla="*/ f445 1 352"/>
                  <a:gd name="f559" fmla="*/ f446 1 295"/>
                  <a:gd name="f560" fmla="*/ f447 1 352"/>
                  <a:gd name="f561" fmla="*/ f448 1 295"/>
                  <a:gd name="f562" fmla="*/ 0 1 f335"/>
                  <a:gd name="f563" fmla="*/ f329 1 f335"/>
                  <a:gd name="f564" fmla="*/ 0 1 f336"/>
                  <a:gd name="f565" fmla="*/ f330 1 f336"/>
                  <a:gd name="f566" fmla="*/ f450 1 f335"/>
                  <a:gd name="f567" fmla="*/ f451 1 f336"/>
                  <a:gd name="f568" fmla="*/ f452 1 f335"/>
                  <a:gd name="f569" fmla="*/ f453 1 f336"/>
                  <a:gd name="f570" fmla="*/ f454 1 f335"/>
                  <a:gd name="f571" fmla="*/ f455 1 f336"/>
                  <a:gd name="f572" fmla="*/ f456 1 f335"/>
                  <a:gd name="f573" fmla="*/ f457 1 f336"/>
                  <a:gd name="f574" fmla="*/ f458 1 f336"/>
                  <a:gd name="f575" fmla="*/ f459 1 f335"/>
                  <a:gd name="f576" fmla="*/ f460 1 f336"/>
                  <a:gd name="f577" fmla="*/ f461 1 f335"/>
                  <a:gd name="f578" fmla="*/ f462 1 f336"/>
                  <a:gd name="f579" fmla="*/ f463 1 f335"/>
                  <a:gd name="f580" fmla="*/ f464 1 f336"/>
                  <a:gd name="f581" fmla="*/ f465 1 f335"/>
                  <a:gd name="f582" fmla="*/ f466 1 f336"/>
                  <a:gd name="f583" fmla="*/ f467 1 f335"/>
                  <a:gd name="f584" fmla="*/ f468 1 f336"/>
                  <a:gd name="f585" fmla="*/ f469 1 f336"/>
                  <a:gd name="f586" fmla="*/ f470 1 f335"/>
                  <a:gd name="f587" fmla="*/ f471 1 f336"/>
                  <a:gd name="f588" fmla="*/ f472 1 f335"/>
                  <a:gd name="f589" fmla="*/ f473 1 f336"/>
                  <a:gd name="f590" fmla="*/ f474 1 f335"/>
                  <a:gd name="f591" fmla="*/ f475 1 f336"/>
                  <a:gd name="f592" fmla="*/ f476 1 f335"/>
                  <a:gd name="f593" fmla="*/ f477 1 f336"/>
                  <a:gd name="f594" fmla="*/ f478 1 f335"/>
                  <a:gd name="f595" fmla="*/ f479 1 f336"/>
                  <a:gd name="f596" fmla="*/ f480 1 f335"/>
                  <a:gd name="f597" fmla="*/ f481 1 f336"/>
                  <a:gd name="f598" fmla="*/ f482 1 f335"/>
                  <a:gd name="f599" fmla="*/ f483 1 f335"/>
                  <a:gd name="f600" fmla="*/ f484 1 f336"/>
                  <a:gd name="f601" fmla="*/ f485 1 f335"/>
                  <a:gd name="f602" fmla="*/ f486 1 f336"/>
                  <a:gd name="f603" fmla="*/ f487 1 f335"/>
                  <a:gd name="f604" fmla="*/ f488 1 f336"/>
                  <a:gd name="f605" fmla="*/ f489 1 f335"/>
                  <a:gd name="f606" fmla="*/ f490 1 f336"/>
                  <a:gd name="f607" fmla="*/ f491 1 f335"/>
                  <a:gd name="f608" fmla="*/ f492 1 f335"/>
                  <a:gd name="f609" fmla="*/ f493 1 f336"/>
                  <a:gd name="f610" fmla="*/ f494 1 f335"/>
                  <a:gd name="f611" fmla="*/ f495 1 f335"/>
                  <a:gd name="f612" fmla="*/ f496 1 f336"/>
                  <a:gd name="f613" fmla="*/ f497 1 f335"/>
                  <a:gd name="f614" fmla="*/ f498 1 f335"/>
                  <a:gd name="f615" fmla="*/ f499 1 f336"/>
                  <a:gd name="f616" fmla="*/ f500 1 f335"/>
                  <a:gd name="f617" fmla="*/ f501 1 f336"/>
                  <a:gd name="f618" fmla="*/ f502 1 f335"/>
                  <a:gd name="f619" fmla="*/ f503 1 f336"/>
                  <a:gd name="f620" fmla="*/ f504 1 f335"/>
                  <a:gd name="f621" fmla="*/ f505 1 f336"/>
                  <a:gd name="f622" fmla="*/ f506 1 f335"/>
                  <a:gd name="f623" fmla="*/ f507 1 f336"/>
                  <a:gd name="f624" fmla="*/ f508 1 f335"/>
                  <a:gd name="f625" fmla="*/ f509 1 f336"/>
                  <a:gd name="f626" fmla="*/ f510 1 f335"/>
                  <a:gd name="f627" fmla="*/ f511 1 f335"/>
                  <a:gd name="f628" fmla="*/ f512 1 f335"/>
                  <a:gd name="f629" fmla="*/ f513 1 f335"/>
                  <a:gd name="f630" fmla="*/ f514 1 f335"/>
                  <a:gd name="f631" fmla="*/ f515 1 f336"/>
                  <a:gd name="f632" fmla="*/ f516 1 f335"/>
                  <a:gd name="f633" fmla="*/ f517 1 f336"/>
                  <a:gd name="f634" fmla="*/ f518 1 f335"/>
                  <a:gd name="f635" fmla="*/ f519 1 f336"/>
                  <a:gd name="f636" fmla="*/ f520 1 f335"/>
                  <a:gd name="f637" fmla="*/ f521 1 f336"/>
                  <a:gd name="f638" fmla="*/ f522 1 f335"/>
                  <a:gd name="f639" fmla="*/ f523 1 f336"/>
                  <a:gd name="f640" fmla="*/ f524 1 f335"/>
                  <a:gd name="f641" fmla="*/ f525 1 f336"/>
                  <a:gd name="f642" fmla="*/ f526 1 f335"/>
                  <a:gd name="f643" fmla="*/ f527 1 f336"/>
                  <a:gd name="f644" fmla="*/ f528 1 f335"/>
                  <a:gd name="f645" fmla="*/ f529 1 f336"/>
                  <a:gd name="f646" fmla="*/ f530 1 f335"/>
                  <a:gd name="f647" fmla="*/ f531 1 f336"/>
                  <a:gd name="f648" fmla="*/ f532 1 f335"/>
                  <a:gd name="f649" fmla="*/ f533 1 f336"/>
                  <a:gd name="f650" fmla="*/ f534 1 f335"/>
                  <a:gd name="f651" fmla="*/ f535 1 f336"/>
                  <a:gd name="f652" fmla="*/ f536 1 f335"/>
                  <a:gd name="f653" fmla="*/ f537 1 f336"/>
                  <a:gd name="f654" fmla="*/ f538 1 f335"/>
                  <a:gd name="f655" fmla="*/ f539 1 f336"/>
                  <a:gd name="f656" fmla="*/ f540 1 f335"/>
                  <a:gd name="f657" fmla="*/ f541 1 f336"/>
                  <a:gd name="f658" fmla="*/ f542 1 f335"/>
                  <a:gd name="f659" fmla="*/ f543 1 f336"/>
                  <a:gd name="f660" fmla="*/ f544 1 f335"/>
                  <a:gd name="f661" fmla="*/ f545 1 f335"/>
                  <a:gd name="f662" fmla="*/ f546 1 f336"/>
                  <a:gd name="f663" fmla="*/ f547 1 f336"/>
                  <a:gd name="f664" fmla="*/ f548 1 f335"/>
                  <a:gd name="f665" fmla="*/ f549 1 f336"/>
                  <a:gd name="f666" fmla="*/ f550 1 f335"/>
                  <a:gd name="f667" fmla="*/ f551 1 f336"/>
                  <a:gd name="f668" fmla="*/ f552 1 f335"/>
                  <a:gd name="f669" fmla="*/ f553 1 f336"/>
                  <a:gd name="f670" fmla="*/ f554 1 f335"/>
                  <a:gd name="f671" fmla="*/ f555 1 f336"/>
                  <a:gd name="f672" fmla="*/ f556 1 f335"/>
                  <a:gd name="f673" fmla="*/ f557 1 f336"/>
                  <a:gd name="f674" fmla="*/ f558 1 f335"/>
                  <a:gd name="f675" fmla="*/ f559 1 f336"/>
                  <a:gd name="f676" fmla="*/ f560 1 f335"/>
                  <a:gd name="f677" fmla="*/ f561 1 f336"/>
                  <a:gd name="f678" fmla="*/ f562 f326 1"/>
                  <a:gd name="f679" fmla="*/ f563 f326 1"/>
                  <a:gd name="f680" fmla="*/ f565 f327 1"/>
                  <a:gd name="f681" fmla="*/ f564 f327 1"/>
                  <a:gd name="f682" fmla="*/ f566 f326 1"/>
                  <a:gd name="f683" fmla="*/ f567 f327 1"/>
                  <a:gd name="f684" fmla="*/ f568 f326 1"/>
                  <a:gd name="f685" fmla="*/ f569 f327 1"/>
                  <a:gd name="f686" fmla="*/ f570 f326 1"/>
                  <a:gd name="f687" fmla="*/ f571 f327 1"/>
                  <a:gd name="f688" fmla="*/ f572 f326 1"/>
                  <a:gd name="f689" fmla="*/ f573 f327 1"/>
                  <a:gd name="f690" fmla="*/ f574 f327 1"/>
                  <a:gd name="f691" fmla="*/ f575 f326 1"/>
                  <a:gd name="f692" fmla="*/ f576 f327 1"/>
                  <a:gd name="f693" fmla="*/ f577 f326 1"/>
                  <a:gd name="f694" fmla="*/ f578 f327 1"/>
                  <a:gd name="f695" fmla="*/ f579 f326 1"/>
                  <a:gd name="f696" fmla="*/ f580 f327 1"/>
                  <a:gd name="f697" fmla="*/ f581 f326 1"/>
                  <a:gd name="f698" fmla="*/ f582 f327 1"/>
                  <a:gd name="f699" fmla="*/ f583 f326 1"/>
                  <a:gd name="f700" fmla="*/ f584 f327 1"/>
                  <a:gd name="f701" fmla="*/ f585 f327 1"/>
                  <a:gd name="f702" fmla="*/ f586 f326 1"/>
                  <a:gd name="f703" fmla="*/ f587 f327 1"/>
                  <a:gd name="f704" fmla="*/ f588 f326 1"/>
                  <a:gd name="f705" fmla="*/ f589 f327 1"/>
                  <a:gd name="f706" fmla="*/ f590 f326 1"/>
                  <a:gd name="f707" fmla="*/ f591 f327 1"/>
                  <a:gd name="f708" fmla="*/ f592 f326 1"/>
                  <a:gd name="f709" fmla="*/ f593 f327 1"/>
                  <a:gd name="f710" fmla="*/ f594 f326 1"/>
                  <a:gd name="f711" fmla="*/ f595 f327 1"/>
                  <a:gd name="f712" fmla="*/ f596 f326 1"/>
                  <a:gd name="f713" fmla="*/ f597 f327 1"/>
                  <a:gd name="f714" fmla="*/ f598 f326 1"/>
                  <a:gd name="f715" fmla="*/ f599 f326 1"/>
                  <a:gd name="f716" fmla="*/ f600 f327 1"/>
                  <a:gd name="f717" fmla="*/ f601 f326 1"/>
                  <a:gd name="f718" fmla="*/ f602 f327 1"/>
                  <a:gd name="f719" fmla="*/ f603 f326 1"/>
                  <a:gd name="f720" fmla="*/ f604 f327 1"/>
                  <a:gd name="f721" fmla="*/ f605 f326 1"/>
                  <a:gd name="f722" fmla="*/ f606 f327 1"/>
                  <a:gd name="f723" fmla="*/ f607 f326 1"/>
                  <a:gd name="f724" fmla="*/ f608 f326 1"/>
                  <a:gd name="f725" fmla="*/ f609 f327 1"/>
                  <a:gd name="f726" fmla="*/ f610 f326 1"/>
                  <a:gd name="f727" fmla="*/ f611 f326 1"/>
                  <a:gd name="f728" fmla="*/ f612 f327 1"/>
                  <a:gd name="f729" fmla="*/ f613 f326 1"/>
                  <a:gd name="f730" fmla="*/ f614 f326 1"/>
                  <a:gd name="f731" fmla="*/ f615 f327 1"/>
                  <a:gd name="f732" fmla="*/ f616 f326 1"/>
                  <a:gd name="f733" fmla="*/ f617 f327 1"/>
                  <a:gd name="f734" fmla="*/ f618 f326 1"/>
                  <a:gd name="f735" fmla="*/ f619 f327 1"/>
                  <a:gd name="f736" fmla="*/ f620 f326 1"/>
                  <a:gd name="f737" fmla="*/ f621 f327 1"/>
                  <a:gd name="f738" fmla="*/ f622 f326 1"/>
                  <a:gd name="f739" fmla="*/ f623 f327 1"/>
                  <a:gd name="f740" fmla="*/ f624 f326 1"/>
                  <a:gd name="f741" fmla="*/ f625 f327 1"/>
                  <a:gd name="f742" fmla="*/ f626 f326 1"/>
                  <a:gd name="f743" fmla="*/ f627 f326 1"/>
                  <a:gd name="f744" fmla="*/ f628 f326 1"/>
                  <a:gd name="f745" fmla="*/ f629 f326 1"/>
                  <a:gd name="f746" fmla="*/ f630 f326 1"/>
                  <a:gd name="f747" fmla="*/ f631 f327 1"/>
                  <a:gd name="f748" fmla="*/ f632 f326 1"/>
                  <a:gd name="f749" fmla="*/ f633 f327 1"/>
                  <a:gd name="f750" fmla="*/ f634 f326 1"/>
                  <a:gd name="f751" fmla="*/ f635 f327 1"/>
                  <a:gd name="f752" fmla="*/ f636 f326 1"/>
                  <a:gd name="f753" fmla="*/ f637 f327 1"/>
                  <a:gd name="f754" fmla="*/ f638 f326 1"/>
                  <a:gd name="f755" fmla="*/ f639 f327 1"/>
                  <a:gd name="f756" fmla="*/ f640 f326 1"/>
                  <a:gd name="f757" fmla="*/ f641 f327 1"/>
                  <a:gd name="f758" fmla="*/ f642 f326 1"/>
                  <a:gd name="f759" fmla="*/ f643 f327 1"/>
                  <a:gd name="f760" fmla="*/ f644 f326 1"/>
                  <a:gd name="f761" fmla="*/ f645 f327 1"/>
                  <a:gd name="f762" fmla="*/ f646 f326 1"/>
                  <a:gd name="f763" fmla="*/ f647 f327 1"/>
                  <a:gd name="f764" fmla="*/ f648 f326 1"/>
                  <a:gd name="f765" fmla="*/ f649 f327 1"/>
                  <a:gd name="f766" fmla="*/ f650 f326 1"/>
                  <a:gd name="f767" fmla="*/ f651 f327 1"/>
                  <a:gd name="f768" fmla="*/ f652 f326 1"/>
                  <a:gd name="f769" fmla="*/ f653 f327 1"/>
                  <a:gd name="f770" fmla="*/ f654 f326 1"/>
                  <a:gd name="f771" fmla="*/ f655 f327 1"/>
                  <a:gd name="f772" fmla="*/ f656 f326 1"/>
                  <a:gd name="f773" fmla="*/ f657 f327 1"/>
                  <a:gd name="f774" fmla="*/ f658 f326 1"/>
                  <a:gd name="f775" fmla="*/ f659 f327 1"/>
                  <a:gd name="f776" fmla="*/ f660 f326 1"/>
                  <a:gd name="f777" fmla="*/ f661 f326 1"/>
                  <a:gd name="f778" fmla="*/ f662 f327 1"/>
                  <a:gd name="f779" fmla="*/ f663 f327 1"/>
                  <a:gd name="f780" fmla="*/ f664 f326 1"/>
                  <a:gd name="f781" fmla="*/ f665 f327 1"/>
                  <a:gd name="f782" fmla="*/ f666 f326 1"/>
                  <a:gd name="f783" fmla="*/ f667 f327 1"/>
                  <a:gd name="f784" fmla="*/ f668 f326 1"/>
                  <a:gd name="f785" fmla="*/ f669 f327 1"/>
                  <a:gd name="f786" fmla="*/ f670 f326 1"/>
                  <a:gd name="f787" fmla="*/ f671 f327 1"/>
                  <a:gd name="f788" fmla="*/ f672 f326 1"/>
                  <a:gd name="f789" fmla="*/ f673 f327 1"/>
                  <a:gd name="f790" fmla="*/ f674 f326 1"/>
                  <a:gd name="f791" fmla="*/ f675 f327 1"/>
                  <a:gd name="f792" fmla="*/ f676 f326 1"/>
                  <a:gd name="f793" fmla="*/ f677 f327 1"/>
                </a:gdLst>
                <a:ahLst/>
                <a:cxnLst>
                  <a:cxn ang="3cd4">
                    <a:pos x="hc" y="t"/>
                  </a:cxn>
                  <a:cxn ang="0">
                    <a:pos x="r" y="vc"/>
                  </a:cxn>
                  <a:cxn ang="cd4">
                    <a:pos x="hc" y="b"/>
                  </a:cxn>
                  <a:cxn ang="cd2">
                    <a:pos x="l" y="vc"/>
                  </a:cxn>
                  <a:cxn ang="f449">
                    <a:pos x="f682" y="f683"/>
                  </a:cxn>
                  <a:cxn ang="f449">
                    <a:pos x="f684" y="f685"/>
                  </a:cxn>
                  <a:cxn ang="f449">
                    <a:pos x="f686" y="f687"/>
                  </a:cxn>
                  <a:cxn ang="f449">
                    <a:pos x="f688" y="f689"/>
                  </a:cxn>
                  <a:cxn ang="f449">
                    <a:pos x="f688" y="f690"/>
                  </a:cxn>
                  <a:cxn ang="f449">
                    <a:pos x="f691" y="f692"/>
                  </a:cxn>
                  <a:cxn ang="f449">
                    <a:pos x="f693" y="f694"/>
                  </a:cxn>
                  <a:cxn ang="f449">
                    <a:pos x="f695" y="f696"/>
                  </a:cxn>
                  <a:cxn ang="f449">
                    <a:pos x="f697" y="f698"/>
                  </a:cxn>
                  <a:cxn ang="f449">
                    <a:pos x="f699" y="f700"/>
                  </a:cxn>
                  <a:cxn ang="f449">
                    <a:pos x="f697" y="f701"/>
                  </a:cxn>
                  <a:cxn ang="f449">
                    <a:pos x="f702" y="f703"/>
                  </a:cxn>
                  <a:cxn ang="f449">
                    <a:pos x="f704" y="f705"/>
                  </a:cxn>
                  <a:cxn ang="f449">
                    <a:pos x="f706" y="f707"/>
                  </a:cxn>
                  <a:cxn ang="f449">
                    <a:pos x="f708" y="f709"/>
                  </a:cxn>
                  <a:cxn ang="f449">
                    <a:pos x="f710" y="f711"/>
                  </a:cxn>
                  <a:cxn ang="f449">
                    <a:pos x="f712" y="f713"/>
                  </a:cxn>
                  <a:cxn ang="f449">
                    <a:pos x="f714" y="f707"/>
                  </a:cxn>
                  <a:cxn ang="f449">
                    <a:pos x="f715" y="f716"/>
                  </a:cxn>
                  <a:cxn ang="f449">
                    <a:pos x="f717" y="f718"/>
                  </a:cxn>
                  <a:cxn ang="f449">
                    <a:pos x="f719" y="f720"/>
                  </a:cxn>
                  <a:cxn ang="f449">
                    <a:pos x="f721" y="f722"/>
                  </a:cxn>
                  <a:cxn ang="f449">
                    <a:pos x="f723" y="f716"/>
                  </a:cxn>
                  <a:cxn ang="f449">
                    <a:pos x="f724" y="f725"/>
                  </a:cxn>
                  <a:cxn ang="f449">
                    <a:pos x="f726" y="f713"/>
                  </a:cxn>
                  <a:cxn ang="f449">
                    <a:pos x="f727" y="f728"/>
                  </a:cxn>
                  <a:cxn ang="f449">
                    <a:pos x="f729" y="f707"/>
                  </a:cxn>
                  <a:cxn ang="f449">
                    <a:pos x="f730" y="f731"/>
                  </a:cxn>
                  <a:cxn ang="f449">
                    <a:pos x="f732" y="f733"/>
                  </a:cxn>
                  <a:cxn ang="f449">
                    <a:pos x="f734" y="f735"/>
                  </a:cxn>
                  <a:cxn ang="f449">
                    <a:pos x="f736" y="f737"/>
                  </a:cxn>
                  <a:cxn ang="f449">
                    <a:pos x="f738" y="f739"/>
                  </a:cxn>
                  <a:cxn ang="f449">
                    <a:pos x="f740" y="f741"/>
                  </a:cxn>
                  <a:cxn ang="f449">
                    <a:pos x="f742" y="f711"/>
                  </a:cxn>
                  <a:cxn ang="f449">
                    <a:pos x="f743" y="f725"/>
                  </a:cxn>
                  <a:cxn ang="f449">
                    <a:pos x="f744" y="f735"/>
                  </a:cxn>
                  <a:cxn ang="f449">
                    <a:pos x="f745" y="f711"/>
                  </a:cxn>
                  <a:cxn ang="f449">
                    <a:pos x="f746" y="f747"/>
                  </a:cxn>
                  <a:cxn ang="f449">
                    <a:pos x="f748" y="f749"/>
                  </a:cxn>
                  <a:cxn ang="f449">
                    <a:pos x="f750" y="f751"/>
                  </a:cxn>
                  <a:cxn ang="f449">
                    <a:pos x="f752" y="f753"/>
                  </a:cxn>
                  <a:cxn ang="f449">
                    <a:pos x="f754" y="f755"/>
                  </a:cxn>
                  <a:cxn ang="f449">
                    <a:pos x="f756" y="f757"/>
                  </a:cxn>
                  <a:cxn ang="f449">
                    <a:pos x="f758" y="f759"/>
                  </a:cxn>
                  <a:cxn ang="f449">
                    <a:pos x="f760" y="f761"/>
                  </a:cxn>
                  <a:cxn ang="f449">
                    <a:pos x="f762" y="f763"/>
                  </a:cxn>
                  <a:cxn ang="f449">
                    <a:pos x="f764" y="f765"/>
                  </a:cxn>
                  <a:cxn ang="f449">
                    <a:pos x="f766" y="f767"/>
                  </a:cxn>
                  <a:cxn ang="f449">
                    <a:pos x="f768" y="f769"/>
                  </a:cxn>
                  <a:cxn ang="f449">
                    <a:pos x="f770" y="f771"/>
                  </a:cxn>
                  <a:cxn ang="f449">
                    <a:pos x="f772" y="f773"/>
                  </a:cxn>
                  <a:cxn ang="f449">
                    <a:pos x="f774" y="f775"/>
                  </a:cxn>
                  <a:cxn ang="f449">
                    <a:pos x="f776" y="f694"/>
                  </a:cxn>
                  <a:cxn ang="f449">
                    <a:pos x="f777" y="f778"/>
                  </a:cxn>
                  <a:cxn ang="f449">
                    <a:pos x="f777" y="f779"/>
                  </a:cxn>
                  <a:cxn ang="f449">
                    <a:pos x="f780" y="f781"/>
                  </a:cxn>
                  <a:cxn ang="f449">
                    <a:pos x="f782" y="f783"/>
                  </a:cxn>
                  <a:cxn ang="f449">
                    <a:pos x="f784" y="f785"/>
                  </a:cxn>
                  <a:cxn ang="f449">
                    <a:pos x="f786" y="f787"/>
                  </a:cxn>
                  <a:cxn ang="f449">
                    <a:pos x="f788" y="f789"/>
                  </a:cxn>
                  <a:cxn ang="f449">
                    <a:pos x="f790" y="f791"/>
                  </a:cxn>
                  <a:cxn ang="f449">
                    <a:pos x="f792" y="f793"/>
                  </a:cxn>
                </a:cxnLst>
                <a:rect l="f678" t="f681" r="f679" b="f680"/>
                <a:pathLst>
                  <a:path w="352" h="295">
                    <a:moveTo>
                      <a:pt x="f8" y="f9"/>
                    </a:moveTo>
                    <a:cubicBezTo>
                      <a:pt x="f10" y="f9"/>
                      <a:pt x="f11" y="f12"/>
                      <a:pt x="f11" y="f12"/>
                    </a:cubicBezTo>
                    <a:cubicBezTo>
                      <a:pt x="f11" y="f12"/>
                      <a:pt x="f13" y="f14"/>
                      <a:pt x="f15" y="f16"/>
                    </a:cubicBezTo>
                    <a:cubicBezTo>
                      <a:pt x="f17" y="f16"/>
                      <a:pt x="f18" y="f12"/>
                      <a:pt x="f18" y="f12"/>
                    </a:cubicBezTo>
                    <a:cubicBezTo>
                      <a:pt x="f18" y="f12"/>
                      <a:pt x="f19" y="f12"/>
                      <a:pt x="f20" y="f12"/>
                    </a:cubicBezTo>
                    <a:cubicBezTo>
                      <a:pt x="f21" y="f12"/>
                      <a:pt x="f22" y="f23"/>
                      <a:pt x="f24" y="f23"/>
                    </a:cubicBezTo>
                    <a:cubicBezTo>
                      <a:pt x="f25" y="f23"/>
                      <a:pt x="f26" y="f27"/>
                      <a:pt x="f28" y="f29"/>
                    </a:cubicBezTo>
                    <a:cubicBezTo>
                      <a:pt x="f30" y="f29"/>
                      <a:pt x="f31" y="f32"/>
                      <a:pt x="f33" y="f32"/>
                    </a:cubicBezTo>
                    <a:cubicBezTo>
                      <a:pt x="f34" y="f32"/>
                      <a:pt x="f35" y="f36"/>
                      <a:pt x="f35" y="f36"/>
                    </a:cubicBezTo>
                    <a:cubicBezTo>
                      <a:pt x="f37" y="f38"/>
                      <a:pt x="f37" y="f38"/>
                      <a:pt x="f37" y="f38"/>
                    </a:cubicBezTo>
                    <a:cubicBezTo>
                      <a:pt x="f39" y="f40"/>
                      <a:pt x="f39" y="f40"/>
                      <a:pt x="f39" y="f40"/>
                    </a:cubicBezTo>
                    <a:cubicBezTo>
                      <a:pt x="f39" y="f40"/>
                      <a:pt x="f41" y="f5"/>
                      <a:pt x="f41" y="f42"/>
                    </a:cubicBezTo>
                    <a:cubicBezTo>
                      <a:pt x="f43" y="f40"/>
                      <a:pt x="f44" y="f45"/>
                      <a:pt x="f44" y="f45"/>
                    </a:cubicBezTo>
                    <a:cubicBezTo>
                      <a:pt x="f44" y="f45"/>
                      <a:pt x="f46" y="f45"/>
                      <a:pt x="f46" y="f45"/>
                    </a:cubicBezTo>
                    <a:cubicBezTo>
                      <a:pt x="f46" y="f47"/>
                      <a:pt x="f48" y="f29"/>
                      <a:pt x="f48" y="f29"/>
                    </a:cubicBezTo>
                    <a:cubicBezTo>
                      <a:pt x="f49" y="f12"/>
                      <a:pt x="f49" y="f12"/>
                      <a:pt x="f49" y="f12"/>
                    </a:cubicBezTo>
                    <a:cubicBezTo>
                      <a:pt x="f49" y="f12"/>
                      <a:pt x="f50" y="f51"/>
                      <a:pt x="f50" y="f52"/>
                    </a:cubicBezTo>
                    <a:cubicBezTo>
                      <a:pt x="f53" y="f54"/>
                      <a:pt x="f55" y="f56"/>
                      <a:pt x="f55" y="f56"/>
                    </a:cubicBezTo>
                    <a:cubicBezTo>
                      <a:pt x="f57" y="f58"/>
                      <a:pt x="f57" y="f58"/>
                      <a:pt x="f57" y="f58"/>
                    </a:cubicBezTo>
                    <a:cubicBezTo>
                      <a:pt x="f59" y="f60"/>
                      <a:pt x="f59" y="f60"/>
                      <a:pt x="f59" y="f60"/>
                    </a:cubicBezTo>
                    <a:cubicBezTo>
                      <a:pt x="f61" y="f62"/>
                      <a:pt x="f61" y="f62"/>
                      <a:pt x="f61" y="f62"/>
                    </a:cubicBezTo>
                    <a:cubicBezTo>
                      <a:pt x="f61" y="f62"/>
                      <a:pt x="f63" y="f64"/>
                      <a:pt x="f63" y="f65"/>
                    </a:cubicBezTo>
                    <a:cubicBezTo>
                      <a:pt x="f63" y="f66"/>
                      <a:pt x="f63" y="f67"/>
                      <a:pt x="f63" y="f68"/>
                    </a:cubicBezTo>
                    <a:cubicBezTo>
                      <a:pt x="f69" y="f68"/>
                      <a:pt x="f70" y="f71"/>
                      <a:pt x="f69" y="f71"/>
                    </a:cubicBezTo>
                    <a:cubicBezTo>
                      <a:pt x="f63" y="f72"/>
                      <a:pt x="f59" y="f73"/>
                      <a:pt x="f59" y="f73"/>
                    </a:cubicBezTo>
                    <a:cubicBezTo>
                      <a:pt x="f74" y="f75"/>
                      <a:pt x="f74" y="f75"/>
                      <a:pt x="f74" y="f75"/>
                    </a:cubicBezTo>
                    <a:cubicBezTo>
                      <a:pt x="f76" y="f77"/>
                      <a:pt x="f76" y="f77"/>
                      <a:pt x="f76" y="f77"/>
                    </a:cubicBezTo>
                    <a:cubicBezTo>
                      <a:pt x="f78" y="f79"/>
                      <a:pt x="f78" y="f79"/>
                      <a:pt x="f78" y="f79"/>
                    </a:cubicBezTo>
                    <a:cubicBezTo>
                      <a:pt x="f55" y="f80"/>
                      <a:pt x="f55" y="f80"/>
                      <a:pt x="f55" y="f80"/>
                    </a:cubicBezTo>
                    <a:cubicBezTo>
                      <a:pt x="f55" y="f80"/>
                      <a:pt x="f78" y="f81"/>
                      <a:pt x="f82" y="f81"/>
                    </a:cubicBezTo>
                    <a:cubicBezTo>
                      <a:pt x="f76" y="f81"/>
                      <a:pt x="f83" y="f84"/>
                      <a:pt x="f83" y="f84"/>
                    </a:cubicBezTo>
                    <a:cubicBezTo>
                      <a:pt x="f63" y="f85"/>
                      <a:pt x="f63" y="f85"/>
                      <a:pt x="f63" y="f85"/>
                    </a:cubicBezTo>
                    <a:cubicBezTo>
                      <a:pt x="f63" y="f86"/>
                      <a:pt x="f63" y="f86"/>
                      <a:pt x="f63" y="f86"/>
                    </a:cubicBezTo>
                    <a:cubicBezTo>
                      <a:pt x="f63" y="f86"/>
                      <a:pt x="f69" y="f87"/>
                      <a:pt x="f69" y="f88"/>
                    </a:cubicBezTo>
                    <a:cubicBezTo>
                      <a:pt x="f69" y="f88"/>
                      <a:pt x="f63" y="f89"/>
                      <a:pt x="f63" y="f89"/>
                    </a:cubicBezTo>
                    <a:cubicBezTo>
                      <a:pt x="f63" y="f89"/>
                      <a:pt x="f70" y="f90"/>
                      <a:pt x="f70" y="f91"/>
                    </a:cubicBezTo>
                    <a:cubicBezTo>
                      <a:pt x="f92" y="f93"/>
                      <a:pt x="f94" y="f95"/>
                      <a:pt x="f94" y="f96"/>
                    </a:cubicBezTo>
                    <a:cubicBezTo>
                      <a:pt x="f97" y="f96"/>
                      <a:pt x="f97" y="f98"/>
                      <a:pt x="f97" y="f98"/>
                    </a:cubicBezTo>
                    <a:cubicBezTo>
                      <a:pt x="f99" y="f100"/>
                      <a:pt x="f99" y="f100"/>
                      <a:pt x="f99" y="f100"/>
                    </a:cubicBezTo>
                    <a:cubicBezTo>
                      <a:pt x="f99" y="f101"/>
                      <a:pt x="f99" y="f101"/>
                      <a:pt x="f99" y="f101"/>
                    </a:cubicBezTo>
                    <a:cubicBezTo>
                      <a:pt x="f99" y="f101"/>
                      <a:pt x="f99" y="f102"/>
                      <a:pt x="f103" y="f102"/>
                    </a:cubicBezTo>
                    <a:cubicBezTo>
                      <a:pt x="f104" y="f102"/>
                      <a:pt x="f105" y="f106"/>
                      <a:pt x="f105" y="f107"/>
                    </a:cubicBezTo>
                    <a:cubicBezTo>
                      <a:pt x="f105" y="f11"/>
                      <a:pt x="f108" y="f109"/>
                      <a:pt x="f108" y="f109"/>
                    </a:cubicBezTo>
                    <a:cubicBezTo>
                      <a:pt x="f108" y="f109"/>
                      <a:pt x="f108" y="f110"/>
                      <a:pt x="f111" y="f112"/>
                    </a:cubicBezTo>
                    <a:cubicBezTo>
                      <a:pt x="f113" y="f15"/>
                      <a:pt x="f114" y="f115"/>
                      <a:pt x="f116" y="f115"/>
                    </a:cubicBezTo>
                    <a:cubicBezTo>
                      <a:pt x="f117" y="f118"/>
                      <a:pt x="f119" y="f2"/>
                      <a:pt x="f120" y="f121"/>
                    </a:cubicBezTo>
                    <a:cubicBezTo>
                      <a:pt x="f122" y="f123"/>
                      <a:pt x="f6" y="f124"/>
                      <a:pt x="f122" y="f124"/>
                    </a:cubicBezTo>
                    <a:cubicBezTo>
                      <a:pt x="f125" y="f126"/>
                      <a:pt x="f119" y="f126"/>
                      <a:pt x="f119" y="f126"/>
                    </a:cubicBezTo>
                    <a:cubicBezTo>
                      <a:pt x="f119" y="f126"/>
                      <a:pt x="f127" y="f128"/>
                      <a:pt x="f127" y="f129"/>
                    </a:cubicBezTo>
                    <a:cubicBezTo>
                      <a:pt x="f119" y="f130"/>
                      <a:pt x="f119" y="f130"/>
                      <a:pt x="f119" y="f130"/>
                    </a:cubicBezTo>
                    <a:cubicBezTo>
                      <a:pt x="f122" y="f20"/>
                      <a:pt x="f122" y="f20"/>
                      <a:pt x="f122" y="f20"/>
                    </a:cubicBezTo>
                    <a:cubicBezTo>
                      <a:pt x="f122" y="f131"/>
                      <a:pt x="f122" y="f131"/>
                      <a:pt x="f122" y="f131"/>
                    </a:cubicBezTo>
                    <a:cubicBezTo>
                      <a:pt x="f122" y="f131"/>
                      <a:pt x="f122" y="f132"/>
                      <a:pt x="f122" y="f133"/>
                    </a:cubicBezTo>
                    <a:cubicBezTo>
                      <a:pt x="f122" y="f22"/>
                      <a:pt x="f125" y="f24"/>
                      <a:pt x="f117" y="f24"/>
                    </a:cubicBezTo>
                    <a:cubicBezTo>
                      <a:pt x="f127" y="f24"/>
                      <a:pt x="f127" y="f134"/>
                      <a:pt x="f116" y="f134"/>
                    </a:cubicBezTo>
                    <a:cubicBezTo>
                      <a:pt x="f135" y="f136"/>
                      <a:pt x="f114" y="f137"/>
                      <a:pt x="f138" y="f136"/>
                    </a:cubicBezTo>
                    <a:cubicBezTo>
                      <a:pt x="f113" y="f26"/>
                      <a:pt x="f111" y="f30"/>
                      <a:pt x="f111" y="f139"/>
                    </a:cubicBezTo>
                    <a:cubicBezTo>
                      <a:pt x="f108" y="f140"/>
                      <a:pt x="f141" y="f142"/>
                      <a:pt x="f141" y="f143"/>
                    </a:cubicBezTo>
                    <a:cubicBezTo>
                      <a:pt x="f144" y="f145"/>
                      <a:pt x="f144" y="f143"/>
                      <a:pt x="f104" y="f146"/>
                    </a:cubicBezTo>
                    <a:cubicBezTo>
                      <a:pt x="f103" y="f34"/>
                      <a:pt x="f147" y="f148"/>
                      <a:pt x="f147" y="f148"/>
                    </a:cubicBezTo>
                    <a:cubicBezTo>
                      <a:pt x="f63" y="f149"/>
                      <a:pt x="f63" y="f149"/>
                      <a:pt x="f63" y="f149"/>
                    </a:cubicBezTo>
                    <a:cubicBezTo>
                      <a:pt x="f63" y="f149"/>
                      <a:pt x="f150" y="f151"/>
                      <a:pt x="f150" y="f152"/>
                    </a:cubicBezTo>
                    <a:cubicBezTo>
                      <a:pt x="f150" y="f153"/>
                      <a:pt x="f150" y="f154"/>
                      <a:pt x="f150" y="f154"/>
                    </a:cubicBezTo>
                    <a:cubicBezTo>
                      <a:pt x="f155" y="f156"/>
                      <a:pt x="f155" y="f156"/>
                      <a:pt x="f155" y="f156"/>
                    </a:cubicBezTo>
                    <a:cubicBezTo>
                      <a:pt x="f155" y="f39"/>
                      <a:pt x="f155" y="f39"/>
                      <a:pt x="f155" y="f39"/>
                    </a:cubicBezTo>
                    <a:cubicBezTo>
                      <a:pt x="f155" y="f39"/>
                      <a:pt x="f155" y="f41"/>
                      <a:pt x="f63" y="f43"/>
                    </a:cubicBezTo>
                    <a:cubicBezTo>
                      <a:pt x="f69" y="f43"/>
                      <a:pt x="f69" y="f43"/>
                      <a:pt x="f69" y="f43"/>
                    </a:cubicBezTo>
                    <a:cubicBezTo>
                      <a:pt x="f63" y="f157"/>
                      <a:pt x="f63" y="f157"/>
                      <a:pt x="f63" y="f157"/>
                    </a:cubicBezTo>
                    <a:cubicBezTo>
                      <a:pt x="f63" y="f157"/>
                      <a:pt x="f69" y="f158"/>
                      <a:pt x="f70" y="f158"/>
                    </a:cubicBezTo>
                    <a:cubicBezTo>
                      <a:pt x="f70" y="f158"/>
                      <a:pt x="f159" y="f160"/>
                      <a:pt x="f159" y="f160"/>
                    </a:cubicBezTo>
                    <a:cubicBezTo>
                      <a:pt x="f159" y="f160"/>
                      <a:pt x="f97" y="f161"/>
                      <a:pt x="f97" y="f161"/>
                    </a:cubicBezTo>
                    <a:cubicBezTo>
                      <a:pt x="f162" y="f163"/>
                      <a:pt x="f97" y="f164"/>
                      <a:pt x="f97" y="f164"/>
                    </a:cubicBezTo>
                    <a:cubicBezTo>
                      <a:pt x="f97" y="f164"/>
                      <a:pt x="f97" y="f46"/>
                      <a:pt x="f94" y="f46"/>
                    </a:cubicBezTo>
                    <a:cubicBezTo>
                      <a:pt x="f159" y="f46"/>
                      <a:pt x="f159" y="f46"/>
                      <a:pt x="f70" y="f46"/>
                    </a:cubicBezTo>
                    <a:cubicBezTo>
                      <a:pt x="f69" y="f164"/>
                      <a:pt x="f165" y="f164"/>
                      <a:pt x="f61" y="f164"/>
                    </a:cubicBezTo>
                    <a:cubicBezTo>
                      <a:pt x="f59" y="f164"/>
                      <a:pt x="f59" y="f164"/>
                      <a:pt x="f59" y="f164"/>
                    </a:cubicBezTo>
                    <a:cubicBezTo>
                      <a:pt x="f150" y="f164"/>
                      <a:pt x="f150" y="f164"/>
                      <a:pt x="f83" y="f46"/>
                    </a:cubicBezTo>
                    <a:cubicBezTo>
                      <a:pt x="f83" y="f164"/>
                      <a:pt x="f83" y="f164"/>
                      <a:pt x="f83" y="f164"/>
                    </a:cubicBezTo>
                    <a:cubicBezTo>
                      <a:pt x="f83" y="f166"/>
                      <a:pt x="f83" y="f163"/>
                      <a:pt x="f83" y="f163"/>
                    </a:cubicBezTo>
                    <a:cubicBezTo>
                      <a:pt x="f83" y="f163"/>
                      <a:pt x="f167" y="f163"/>
                      <a:pt x="f167" y="f163"/>
                    </a:cubicBezTo>
                    <a:cubicBezTo>
                      <a:pt x="f168" y="f163"/>
                      <a:pt x="f169" y="f163"/>
                      <a:pt x="f169" y="f163"/>
                    </a:cubicBezTo>
                    <a:cubicBezTo>
                      <a:pt x="f169" y="f163"/>
                      <a:pt x="f76" y="f161"/>
                      <a:pt x="f76" y="f161"/>
                    </a:cubicBezTo>
                    <a:cubicBezTo>
                      <a:pt x="f76" y="f161"/>
                      <a:pt x="f170" y="f161"/>
                      <a:pt x="f170" y="f161"/>
                    </a:cubicBezTo>
                    <a:cubicBezTo>
                      <a:pt x="f170" y="f171"/>
                      <a:pt x="f82" y="f161"/>
                      <a:pt x="f82" y="f161"/>
                    </a:cubicBezTo>
                    <a:cubicBezTo>
                      <a:pt x="f78" y="f161"/>
                      <a:pt x="f78" y="f161"/>
                      <a:pt x="f78" y="f161"/>
                    </a:cubicBezTo>
                    <a:cubicBezTo>
                      <a:pt x="f172" y="f161"/>
                      <a:pt x="f172" y="f161"/>
                      <a:pt x="f172" y="f161"/>
                    </a:cubicBezTo>
                    <a:cubicBezTo>
                      <a:pt x="f172" y="f161"/>
                      <a:pt x="f172" y="f171"/>
                      <a:pt x="f172" y="f171"/>
                    </a:cubicBezTo>
                    <a:cubicBezTo>
                      <a:pt x="f172" y="f160"/>
                      <a:pt x="f173" y="f171"/>
                      <a:pt x="f173" y="f171"/>
                    </a:cubicBezTo>
                    <a:cubicBezTo>
                      <a:pt x="f173" y="f171"/>
                      <a:pt x="f174" y="f171"/>
                      <a:pt x="f174" y="f171"/>
                    </a:cubicBezTo>
                    <a:cubicBezTo>
                      <a:pt x="f174" y="f160"/>
                      <a:pt x="f175" y="f160"/>
                      <a:pt x="f175" y="f160"/>
                    </a:cubicBezTo>
                    <a:cubicBezTo>
                      <a:pt x="f175" y="f160"/>
                      <a:pt x="f50" y="f160"/>
                      <a:pt x="f49" y="f160"/>
                    </a:cubicBezTo>
                    <a:cubicBezTo>
                      <a:pt x="f49" y="f158"/>
                      <a:pt x="f49" y="f158"/>
                      <a:pt x="f49" y="f158"/>
                    </a:cubicBezTo>
                    <a:cubicBezTo>
                      <a:pt x="f49" y="f158"/>
                      <a:pt x="f49" y="f176"/>
                      <a:pt x="f49" y="f177"/>
                    </a:cubicBezTo>
                    <a:cubicBezTo>
                      <a:pt x="f49" y="f177"/>
                      <a:pt x="f178" y="f177"/>
                      <a:pt x="f178" y="f157"/>
                    </a:cubicBezTo>
                    <a:cubicBezTo>
                      <a:pt x="f178" y="f157"/>
                      <a:pt x="f179" y="f44"/>
                      <a:pt x="f179" y="f44"/>
                    </a:cubicBezTo>
                    <a:cubicBezTo>
                      <a:pt x="f179" y="f180"/>
                      <a:pt x="f48" y="f180"/>
                      <a:pt x="f48" y="f43"/>
                    </a:cubicBezTo>
                    <a:cubicBezTo>
                      <a:pt x="f48" y="f43"/>
                      <a:pt x="f181" y="f180"/>
                      <a:pt x="f181" y="f180"/>
                    </a:cubicBezTo>
                    <a:cubicBezTo>
                      <a:pt x="f182" y="f180"/>
                      <a:pt x="f46" y="f43"/>
                      <a:pt x="f46" y="f43"/>
                    </a:cubicBezTo>
                    <a:cubicBezTo>
                      <a:pt x="f164" y="f41"/>
                      <a:pt x="f164" y="f41"/>
                      <a:pt x="f164" y="f41"/>
                    </a:cubicBezTo>
                    <a:cubicBezTo>
                      <a:pt x="f164" y="f41"/>
                      <a:pt x="f166" y="f41"/>
                      <a:pt x="f163" y="f41"/>
                    </a:cubicBezTo>
                    <a:cubicBezTo>
                      <a:pt x="f163" y="f41"/>
                      <a:pt x="f163" y="f180"/>
                      <a:pt x="f163" y="f180"/>
                    </a:cubicBezTo>
                    <a:cubicBezTo>
                      <a:pt x="f163" y="f180"/>
                      <a:pt x="f161" y="f180"/>
                      <a:pt x="f171" y="f43"/>
                    </a:cubicBezTo>
                    <a:cubicBezTo>
                      <a:pt x="f171" y="f43"/>
                      <a:pt x="f160" y="f41"/>
                      <a:pt x="f158" y="f41"/>
                    </a:cubicBezTo>
                    <a:cubicBezTo>
                      <a:pt x="f158" y="f41"/>
                      <a:pt x="f176" y="f41"/>
                      <a:pt x="f177" y="f183"/>
                    </a:cubicBezTo>
                    <a:cubicBezTo>
                      <a:pt x="f177" y="f183"/>
                      <a:pt x="f157" y="f183"/>
                      <a:pt x="f157" y="f183"/>
                    </a:cubicBezTo>
                    <a:cubicBezTo>
                      <a:pt x="f157" y="f183"/>
                      <a:pt x="f41" y="f41"/>
                      <a:pt x="f41" y="f41"/>
                    </a:cubicBezTo>
                    <a:cubicBezTo>
                      <a:pt x="f41" y="f41"/>
                      <a:pt x="f41" y="f43"/>
                      <a:pt x="f183" y="f43"/>
                    </a:cubicBezTo>
                    <a:cubicBezTo>
                      <a:pt x="f183" y="f180"/>
                      <a:pt x="f184" y="f43"/>
                      <a:pt x="f184" y="f43"/>
                    </a:cubicBezTo>
                    <a:cubicBezTo>
                      <a:pt x="f184" y="f43"/>
                      <a:pt x="f39" y="f43"/>
                      <a:pt x="f185" y="f43"/>
                    </a:cubicBezTo>
                    <a:cubicBezTo>
                      <a:pt x="f185" y="f43"/>
                      <a:pt x="f186" y="f43"/>
                      <a:pt x="f186" y="f43"/>
                    </a:cubicBezTo>
                    <a:cubicBezTo>
                      <a:pt x="f186" y="f43"/>
                      <a:pt x="f187" y="f41"/>
                      <a:pt x="f156" y="f41"/>
                    </a:cubicBezTo>
                    <a:cubicBezTo>
                      <a:pt x="f156" y="f41"/>
                      <a:pt x="f188" y="f41"/>
                      <a:pt x="f188" y="f41"/>
                    </a:cubicBezTo>
                    <a:cubicBezTo>
                      <a:pt x="f188" y="f41"/>
                      <a:pt x="f189" y="f43"/>
                      <a:pt x="f189" y="f43"/>
                    </a:cubicBezTo>
                    <a:cubicBezTo>
                      <a:pt x="f190" y="f180"/>
                      <a:pt x="f190" y="f180"/>
                      <a:pt x="f190" y="f180"/>
                    </a:cubicBezTo>
                    <a:cubicBezTo>
                      <a:pt x="f190" y="f44"/>
                      <a:pt x="f190" y="f44"/>
                      <a:pt x="f190" y="f44"/>
                    </a:cubicBezTo>
                    <a:cubicBezTo>
                      <a:pt x="f37" y="f180"/>
                      <a:pt x="f37" y="f180"/>
                      <a:pt x="f37" y="f180"/>
                    </a:cubicBezTo>
                    <a:cubicBezTo>
                      <a:pt x="f37" y="f180"/>
                      <a:pt x="f191" y="f180"/>
                      <a:pt x="f192" y="f180"/>
                    </a:cubicBezTo>
                    <a:cubicBezTo>
                      <a:pt x="f152" y="f44"/>
                      <a:pt x="f153" y="f157"/>
                      <a:pt x="f153" y="f157"/>
                    </a:cubicBezTo>
                    <a:cubicBezTo>
                      <a:pt x="f192" y="f157"/>
                      <a:pt x="f191" y="f176"/>
                      <a:pt x="f191" y="f176"/>
                    </a:cubicBezTo>
                    <a:cubicBezTo>
                      <a:pt x="f191" y="f176"/>
                      <a:pt x="f152" y="f158"/>
                      <a:pt x="f152" y="f158"/>
                    </a:cubicBezTo>
                    <a:cubicBezTo>
                      <a:pt x="f151" y="f160"/>
                      <a:pt x="f151" y="f160"/>
                      <a:pt x="f151" y="f171"/>
                    </a:cubicBezTo>
                    <a:cubicBezTo>
                      <a:pt x="f151" y="f171"/>
                      <a:pt x="f193" y="f161"/>
                      <a:pt x="f193" y="f163"/>
                    </a:cubicBezTo>
                    <a:cubicBezTo>
                      <a:pt x="f193" y="f163"/>
                      <a:pt x="f194" y="f161"/>
                      <a:pt x="f35" y="f161"/>
                    </a:cubicBezTo>
                    <a:cubicBezTo>
                      <a:pt x="f195" y="f161"/>
                      <a:pt x="f195" y="f171"/>
                      <a:pt x="f195" y="f171"/>
                    </a:cubicBezTo>
                    <a:cubicBezTo>
                      <a:pt x="f196" y="f161"/>
                      <a:pt x="f196" y="f161"/>
                      <a:pt x="f196" y="f161"/>
                    </a:cubicBezTo>
                    <a:cubicBezTo>
                      <a:pt x="f197" y="f161"/>
                      <a:pt x="f197" y="f161"/>
                      <a:pt x="f197" y="f161"/>
                    </a:cubicBezTo>
                    <a:cubicBezTo>
                      <a:pt x="f197" y="f161"/>
                      <a:pt x="f198" y="f171"/>
                      <a:pt x="f198" y="f160"/>
                    </a:cubicBezTo>
                    <a:cubicBezTo>
                      <a:pt x="f198" y="f160"/>
                      <a:pt x="f198" y="f160"/>
                      <a:pt x="f198" y="f160"/>
                    </a:cubicBezTo>
                    <a:cubicBezTo>
                      <a:pt x="f149" y="f160"/>
                      <a:pt x="f199" y="f160"/>
                      <a:pt x="f199" y="f158"/>
                    </a:cubicBezTo>
                    <a:cubicBezTo>
                      <a:pt x="f200" y="f177"/>
                      <a:pt x="f200" y="f177"/>
                      <a:pt x="f200" y="f177"/>
                    </a:cubicBezTo>
                    <a:cubicBezTo>
                      <a:pt x="f200" y="f177"/>
                      <a:pt x="f201" y="f176"/>
                      <a:pt x="f201" y="f158"/>
                    </a:cubicBezTo>
                    <a:cubicBezTo>
                      <a:pt x="f202" y="f158"/>
                      <a:pt x="f201" y="f158"/>
                      <a:pt x="f202" y="f176"/>
                    </a:cubicBezTo>
                    <a:cubicBezTo>
                      <a:pt x="f203" y="f176"/>
                      <a:pt x="f203" y="f158"/>
                      <a:pt x="f203" y="f158"/>
                    </a:cubicBezTo>
                    <a:cubicBezTo>
                      <a:pt x="f203" y="f158"/>
                      <a:pt x="f203" y="f158"/>
                      <a:pt x="f203" y="f158"/>
                    </a:cubicBezTo>
                    <a:cubicBezTo>
                      <a:pt x="f203" y="f160"/>
                      <a:pt x="f204" y="f160"/>
                      <a:pt x="f204" y="f160"/>
                    </a:cubicBezTo>
                    <a:cubicBezTo>
                      <a:pt x="f204" y="f171"/>
                      <a:pt x="f205" y="f160"/>
                      <a:pt x="f205" y="f160"/>
                    </a:cubicBezTo>
                    <a:cubicBezTo>
                      <a:pt x="f206" y="f160"/>
                      <a:pt x="f207" y="f160"/>
                      <a:pt x="f207" y="f160"/>
                    </a:cubicBezTo>
                    <a:cubicBezTo>
                      <a:pt x="f207" y="f160"/>
                      <a:pt x="f207" y="f158"/>
                      <a:pt x="f207" y="f158"/>
                    </a:cubicBezTo>
                    <a:cubicBezTo>
                      <a:pt x="f148" y="f160"/>
                      <a:pt x="f148" y="f160"/>
                      <a:pt x="f148" y="f160"/>
                    </a:cubicBezTo>
                    <a:cubicBezTo>
                      <a:pt x="f148" y="f160"/>
                      <a:pt x="f148" y="f171"/>
                      <a:pt x="f148" y="f171"/>
                    </a:cubicBezTo>
                    <a:cubicBezTo>
                      <a:pt x="f148" y="f171"/>
                      <a:pt x="f208" y="f171"/>
                      <a:pt x="f34" y="f161"/>
                    </a:cubicBezTo>
                    <a:cubicBezTo>
                      <a:pt x="f33" y="f161"/>
                      <a:pt x="f209" y="f171"/>
                      <a:pt x="f33" y="f161"/>
                    </a:cubicBezTo>
                    <a:cubicBezTo>
                      <a:pt x="f33" y="f161"/>
                      <a:pt x="f33" y="f161"/>
                      <a:pt x="f33" y="f163"/>
                    </a:cubicBezTo>
                    <a:cubicBezTo>
                      <a:pt x="f33" y="f163"/>
                      <a:pt x="f209" y="f163"/>
                      <a:pt x="f33" y="f166"/>
                    </a:cubicBezTo>
                    <a:cubicBezTo>
                      <a:pt x="f31" y="f164"/>
                      <a:pt x="f31" y="f166"/>
                      <a:pt x="f31" y="f166"/>
                    </a:cubicBezTo>
                    <a:cubicBezTo>
                      <a:pt x="f210" y="f166"/>
                      <a:pt x="f146" y="f164"/>
                      <a:pt x="f146" y="f164"/>
                    </a:cubicBezTo>
                    <a:cubicBezTo>
                      <a:pt x="f146" y="f164"/>
                      <a:pt x="f146" y="f46"/>
                      <a:pt x="f146" y="f46"/>
                    </a:cubicBezTo>
                    <a:cubicBezTo>
                      <a:pt x="f146" y="f46"/>
                      <a:pt x="f211" y="f46"/>
                      <a:pt x="f212" y="f46"/>
                    </a:cubicBezTo>
                    <a:cubicBezTo>
                      <a:pt x="f145" y="f46"/>
                      <a:pt x="f212" y="f182"/>
                      <a:pt x="f212" y="f182"/>
                    </a:cubicBezTo>
                    <a:cubicBezTo>
                      <a:pt x="f212" y="f182"/>
                      <a:pt x="f212" y="f181"/>
                      <a:pt x="f145" y="f48"/>
                    </a:cubicBezTo>
                    <a:cubicBezTo>
                      <a:pt x="f145" y="f48"/>
                      <a:pt x="f145" y="f179"/>
                      <a:pt x="f145" y="f178"/>
                    </a:cubicBezTo>
                    <a:cubicBezTo>
                      <a:pt x="f145" y="f178"/>
                      <a:pt x="f145" y="f178"/>
                      <a:pt x="f145" y="f50"/>
                    </a:cubicBezTo>
                    <a:cubicBezTo>
                      <a:pt x="f145" y="f53"/>
                      <a:pt x="f145" y="f53"/>
                      <a:pt x="f145" y="f53"/>
                    </a:cubicBezTo>
                    <a:cubicBezTo>
                      <a:pt x="f145" y="f53"/>
                      <a:pt x="f213" y="f53"/>
                      <a:pt x="f213" y="f53"/>
                    </a:cubicBezTo>
                    <a:cubicBezTo>
                      <a:pt x="f213" y="f50"/>
                      <a:pt x="f143" y="f53"/>
                      <a:pt x="f143" y="f53"/>
                    </a:cubicBezTo>
                    <a:cubicBezTo>
                      <a:pt x="f143" y="f53"/>
                      <a:pt x="f214" y="f50"/>
                      <a:pt x="f214" y="f49"/>
                    </a:cubicBezTo>
                    <a:cubicBezTo>
                      <a:pt x="f214" y="f49"/>
                      <a:pt x="f142" y="f49"/>
                      <a:pt x="f142" y="f49"/>
                    </a:cubicBezTo>
                    <a:cubicBezTo>
                      <a:pt x="f142" y="f49"/>
                      <a:pt x="f139" y="f50"/>
                      <a:pt x="f139" y="f50"/>
                    </a:cubicBezTo>
                    <a:cubicBezTo>
                      <a:pt x="f139" y="f50"/>
                      <a:pt x="f139" y="f53"/>
                      <a:pt x="f139" y="f53"/>
                    </a:cubicBezTo>
                    <a:cubicBezTo>
                      <a:pt x="f30" y="f53"/>
                      <a:pt x="f28" y="f7"/>
                      <a:pt x="f28" y="f7"/>
                    </a:cubicBezTo>
                    <a:cubicBezTo>
                      <a:pt x="f28" y="f7"/>
                      <a:pt x="f26" y="f7"/>
                      <a:pt x="f26" y="f7"/>
                    </a:cubicBezTo>
                    <a:cubicBezTo>
                      <a:pt x="f215" y="f53"/>
                      <a:pt x="f215" y="f53"/>
                      <a:pt x="f215" y="f53"/>
                    </a:cubicBezTo>
                    <a:cubicBezTo>
                      <a:pt x="f215" y="f50"/>
                      <a:pt x="f215" y="f50"/>
                      <a:pt x="f215" y="f50"/>
                    </a:cubicBezTo>
                    <a:cubicBezTo>
                      <a:pt x="f28" y="f178"/>
                      <a:pt x="f28" y="f178"/>
                      <a:pt x="f28" y="f178"/>
                    </a:cubicBezTo>
                    <a:cubicBezTo>
                      <a:pt x="f26" y="f181"/>
                      <a:pt x="f26" y="f181"/>
                      <a:pt x="f26" y="f181"/>
                    </a:cubicBezTo>
                    <a:cubicBezTo>
                      <a:pt x="f216" y="f46"/>
                      <a:pt x="f216" y="f46"/>
                      <a:pt x="f216" y="f46"/>
                    </a:cubicBezTo>
                    <a:cubicBezTo>
                      <a:pt x="f216" y="f164"/>
                      <a:pt x="f216" y="f164"/>
                      <a:pt x="f216" y="f164"/>
                    </a:cubicBezTo>
                    <a:cubicBezTo>
                      <a:pt x="f134" y="f164"/>
                      <a:pt x="f134" y="f164"/>
                      <a:pt x="f134" y="f164"/>
                    </a:cubicBezTo>
                    <a:cubicBezTo>
                      <a:pt x="f137" y="f166"/>
                      <a:pt x="f137" y="f166"/>
                      <a:pt x="f137" y="f166"/>
                    </a:cubicBezTo>
                    <a:cubicBezTo>
                      <a:pt x="f24" y="f163"/>
                      <a:pt x="f24" y="f163"/>
                      <a:pt x="f24" y="f163"/>
                    </a:cubicBezTo>
                    <a:cubicBezTo>
                      <a:pt x="f133" y="f171"/>
                      <a:pt x="f133" y="f171"/>
                      <a:pt x="f133" y="f171"/>
                    </a:cubicBezTo>
                    <a:cubicBezTo>
                      <a:pt x="f132" y="f44"/>
                      <a:pt x="f132" y="f44"/>
                      <a:pt x="f132" y="f44"/>
                    </a:cubicBezTo>
                    <a:cubicBezTo>
                      <a:pt x="f217" y="f44"/>
                      <a:pt x="f217" y="f44"/>
                      <a:pt x="f217" y="f44"/>
                    </a:cubicBezTo>
                    <a:cubicBezTo>
                      <a:pt x="f217" y="f44"/>
                      <a:pt x="f218" y="f177"/>
                      <a:pt x="f218" y="f176"/>
                    </a:cubicBezTo>
                    <a:cubicBezTo>
                      <a:pt x="f218" y="f158"/>
                      <a:pt x="f219" y="f158"/>
                      <a:pt x="f219" y="f158"/>
                    </a:cubicBezTo>
                    <a:cubicBezTo>
                      <a:pt x="f220" y="f161"/>
                      <a:pt x="f220" y="f161"/>
                      <a:pt x="f220" y="f161"/>
                    </a:cubicBezTo>
                    <a:cubicBezTo>
                      <a:pt x="f220" y="f161"/>
                      <a:pt x="f220" y="f46"/>
                      <a:pt x="f220" y="f182"/>
                    </a:cubicBezTo>
                    <a:cubicBezTo>
                      <a:pt x="f220" y="f181"/>
                      <a:pt x="f221" y="f46"/>
                      <a:pt x="f221" y="f46"/>
                    </a:cubicBezTo>
                    <a:cubicBezTo>
                      <a:pt x="f221" y="f46"/>
                      <a:pt x="f130" y="f182"/>
                      <a:pt x="f129" y="f181"/>
                    </a:cubicBezTo>
                    <a:cubicBezTo>
                      <a:pt x="f18" y="f48"/>
                      <a:pt x="f126" y="f48"/>
                      <a:pt x="f126" y="f48"/>
                    </a:cubicBezTo>
                    <a:cubicBezTo>
                      <a:pt x="f126" y="f48"/>
                      <a:pt x="f124" y="f182"/>
                      <a:pt x="f222" y="f46"/>
                    </a:cubicBezTo>
                    <a:cubicBezTo>
                      <a:pt x="f222" y="f46"/>
                      <a:pt x="f222" y="f164"/>
                      <a:pt x="f222" y="f163"/>
                    </a:cubicBezTo>
                    <a:cubicBezTo>
                      <a:pt x="f222" y="f161"/>
                      <a:pt x="f121" y="f166"/>
                      <a:pt x="f121" y="f166"/>
                    </a:cubicBezTo>
                    <a:cubicBezTo>
                      <a:pt x="f121" y="f166"/>
                      <a:pt x="f121" y="f166"/>
                      <a:pt x="f121" y="f166"/>
                    </a:cubicBezTo>
                    <a:cubicBezTo>
                      <a:pt x="f121" y="f163"/>
                      <a:pt x="f121" y="f163"/>
                      <a:pt x="f121" y="f163"/>
                    </a:cubicBezTo>
                    <a:cubicBezTo>
                      <a:pt x="f2" y="f171"/>
                      <a:pt x="f223" y="f160"/>
                      <a:pt x="f223" y="f160"/>
                    </a:cubicBezTo>
                    <a:cubicBezTo>
                      <a:pt x="f223" y="f160"/>
                      <a:pt x="f224" y="f176"/>
                      <a:pt x="f224" y="f157"/>
                    </a:cubicBezTo>
                    <a:cubicBezTo>
                      <a:pt x="f224" y="f44"/>
                      <a:pt x="f15" y="f43"/>
                      <a:pt x="f15" y="f43"/>
                    </a:cubicBezTo>
                    <a:cubicBezTo>
                      <a:pt x="f15" y="f43"/>
                      <a:pt x="f115" y="f44"/>
                      <a:pt x="f112" y="f43"/>
                    </a:cubicBezTo>
                    <a:cubicBezTo>
                      <a:pt x="f13" y="f184"/>
                      <a:pt x="f225" y="f184"/>
                      <a:pt x="f225" y="f184"/>
                    </a:cubicBezTo>
                    <a:cubicBezTo>
                      <a:pt x="f109" y="f190"/>
                      <a:pt x="f109" y="f190"/>
                      <a:pt x="f109" y="f190"/>
                    </a:cubicBezTo>
                    <a:cubicBezTo>
                      <a:pt x="f226" y="f188"/>
                      <a:pt x="f226" y="f188"/>
                      <a:pt x="f226" y="f188"/>
                    </a:cubicBezTo>
                    <a:cubicBezTo>
                      <a:pt x="f226" y="f188"/>
                      <a:pt x="f8" y="f190"/>
                      <a:pt x="f100" y="f154"/>
                    </a:cubicBezTo>
                    <a:cubicBezTo>
                      <a:pt x="f227" y="f37"/>
                      <a:pt x="f228" y="f191"/>
                      <a:pt x="f228" y="f191"/>
                    </a:cubicBezTo>
                    <a:cubicBezTo>
                      <a:pt x="f95" y="f190"/>
                      <a:pt x="f95" y="f190"/>
                      <a:pt x="f95" y="f190"/>
                    </a:cubicBezTo>
                    <a:cubicBezTo>
                      <a:pt x="f91" y="f190"/>
                      <a:pt x="f91" y="f190"/>
                      <a:pt x="f91" y="f190"/>
                    </a:cubicBezTo>
                    <a:cubicBezTo>
                      <a:pt x="f91" y="f190"/>
                      <a:pt x="f229" y="f154"/>
                      <a:pt x="f89" y="f37"/>
                    </a:cubicBezTo>
                    <a:cubicBezTo>
                      <a:pt x="f230" y="f192"/>
                      <a:pt x="f231" y="f153"/>
                      <a:pt x="f230" y="f153"/>
                    </a:cubicBezTo>
                    <a:cubicBezTo>
                      <a:pt x="f232" y="f153"/>
                      <a:pt x="f233" y="f151"/>
                      <a:pt x="f233" y="f151"/>
                    </a:cubicBezTo>
                    <a:cubicBezTo>
                      <a:pt x="f233" y="f151"/>
                      <a:pt x="f234" y="f35"/>
                      <a:pt x="f230" y="f195"/>
                    </a:cubicBezTo>
                    <a:cubicBezTo>
                      <a:pt x="f230" y="f196"/>
                      <a:pt x="f89" y="f195"/>
                      <a:pt x="f231" y="f198"/>
                    </a:cubicBezTo>
                    <a:cubicBezTo>
                      <a:pt x="f234" y="f199"/>
                      <a:pt x="f232" y="f200"/>
                      <a:pt x="f232" y="f200"/>
                    </a:cubicBezTo>
                    <a:cubicBezTo>
                      <a:pt x="f232" y="f200"/>
                      <a:pt x="f232" y="f149"/>
                      <a:pt x="f235" y="f198"/>
                    </a:cubicBezTo>
                    <a:cubicBezTo>
                      <a:pt x="f87" y="f198"/>
                      <a:pt x="f236" y="f197"/>
                      <a:pt x="f236" y="f197"/>
                    </a:cubicBezTo>
                    <a:cubicBezTo>
                      <a:pt x="f237" y="f238"/>
                      <a:pt x="f237" y="f238"/>
                      <a:pt x="f237" y="f238"/>
                    </a:cubicBezTo>
                    <a:cubicBezTo>
                      <a:pt x="f237" y="f238"/>
                      <a:pt x="f81" y="f201"/>
                      <a:pt x="f239" y="f201"/>
                    </a:cubicBezTo>
                    <a:cubicBezTo>
                      <a:pt x="f240" y="f238"/>
                      <a:pt x="f79" y="f201"/>
                      <a:pt x="f79" y="f201"/>
                    </a:cubicBezTo>
                    <a:cubicBezTo>
                      <a:pt x="f241" y="f149"/>
                      <a:pt x="f241" y="f149"/>
                      <a:pt x="f241" y="f149"/>
                    </a:cubicBezTo>
                    <a:cubicBezTo>
                      <a:pt x="f240" y="f194"/>
                      <a:pt x="f240" y="f194"/>
                      <a:pt x="f240" y="f194"/>
                    </a:cubicBezTo>
                    <a:cubicBezTo>
                      <a:pt x="f242" y="f151"/>
                      <a:pt x="f242" y="f151"/>
                      <a:pt x="f242" y="f151"/>
                    </a:cubicBezTo>
                    <a:cubicBezTo>
                      <a:pt x="f243" y="f37"/>
                      <a:pt x="f243" y="f37"/>
                      <a:pt x="f243" y="f37"/>
                    </a:cubicBezTo>
                    <a:cubicBezTo>
                      <a:pt x="f243" y="f37"/>
                      <a:pt x="f77" y="f188"/>
                      <a:pt x="f77" y="f190"/>
                    </a:cubicBezTo>
                    <a:cubicBezTo>
                      <a:pt x="f244" y="f154"/>
                      <a:pt x="f245" y="f153"/>
                      <a:pt x="f245" y="f153"/>
                    </a:cubicBezTo>
                    <a:cubicBezTo>
                      <a:pt x="f245" y="f153"/>
                      <a:pt x="f246" y="f151"/>
                      <a:pt x="f247" y="f193"/>
                    </a:cubicBezTo>
                    <a:cubicBezTo>
                      <a:pt x="f248" y="f194"/>
                      <a:pt x="f75" y="f35"/>
                      <a:pt x="f75" y="f35"/>
                    </a:cubicBezTo>
                    <a:cubicBezTo>
                      <a:pt x="f249" y="f195"/>
                      <a:pt x="f249" y="f195"/>
                      <a:pt x="f249" y="f195"/>
                    </a:cubicBezTo>
                    <a:cubicBezTo>
                      <a:pt x="f249" y="f195"/>
                      <a:pt x="f250" y="f149"/>
                      <a:pt x="f251" y="f149"/>
                    </a:cubicBezTo>
                    <a:cubicBezTo>
                      <a:pt x="f252" y="f149"/>
                      <a:pt x="f253" y="f149"/>
                      <a:pt x="f253" y="f149"/>
                    </a:cubicBezTo>
                    <a:cubicBezTo>
                      <a:pt x="f253" y="f238"/>
                      <a:pt x="f253" y="f238"/>
                      <a:pt x="f253" y="f238"/>
                    </a:cubicBezTo>
                    <a:cubicBezTo>
                      <a:pt x="f251" y="f203"/>
                      <a:pt x="f251" y="f203"/>
                      <a:pt x="f251" y="f203"/>
                    </a:cubicBezTo>
                    <a:cubicBezTo>
                      <a:pt x="f251" y="f203"/>
                      <a:pt x="f250" y="f202"/>
                      <a:pt x="f250" y="f206"/>
                    </a:cubicBezTo>
                    <a:cubicBezTo>
                      <a:pt x="f249" y="f34"/>
                      <a:pt x="f252" y="f34"/>
                      <a:pt x="f252" y="f34"/>
                    </a:cubicBezTo>
                    <a:cubicBezTo>
                      <a:pt x="f71" y="f208"/>
                      <a:pt x="f71" y="f208"/>
                      <a:pt x="f71" y="f208"/>
                    </a:cubicBezTo>
                    <a:cubicBezTo>
                      <a:pt x="f254" y="f255"/>
                      <a:pt x="f254" y="f255"/>
                      <a:pt x="f254" y="f255"/>
                    </a:cubicBezTo>
                    <a:cubicBezTo>
                      <a:pt x="f67" y="f255"/>
                      <a:pt x="f67" y="f255"/>
                      <a:pt x="f67" y="f255"/>
                    </a:cubicBezTo>
                    <a:cubicBezTo>
                      <a:pt x="f256" y="f255"/>
                      <a:pt x="f66" y="f34"/>
                      <a:pt x="f66" y="f34"/>
                    </a:cubicBezTo>
                    <a:cubicBezTo>
                      <a:pt x="f66" y="f34"/>
                      <a:pt x="f256" y="f31"/>
                      <a:pt x="f65" y="f34"/>
                    </a:cubicBezTo>
                    <a:cubicBezTo>
                      <a:pt x="f257" y="f255"/>
                      <a:pt x="f62" y="f209"/>
                      <a:pt x="f62" y="f209"/>
                    </a:cubicBezTo>
                    <a:cubicBezTo>
                      <a:pt x="f258" y="f33"/>
                      <a:pt x="f258" y="f33"/>
                      <a:pt x="f258" y="f33"/>
                    </a:cubicBezTo>
                    <a:cubicBezTo>
                      <a:pt x="f258" y="f33"/>
                      <a:pt x="f258" y="f33"/>
                      <a:pt x="f259" y="f33"/>
                    </a:cubicBezTo>
                    <a:cubicBezTo>
                      <a:pt x="f260" y="f209"/>
                      <a:pt x="f261" y="f209"/>
                      <a:pt x="f261" y="f33"/>
                    </a:cubicBezTo>
                    <a:cubicBezTo>
                      <a:pt x="f262" y="f210"/>
                      <a:pt x="f263" y="f146"/>
                      <a:pt x="f263" y="f146"/>
                    </a:cubicBezTo>
                    <a:cubicBezTo>
                      <a:pt x="f264" y="f210"/>
                      <a:pt x="f264" y="f210"/>
                      <a:pt x="f264" y="f210"/>
                    </a:cubicBezTo>
                    <a:cubicBezTo>
                      <a:pt x="f264" y="f210"/>
                      <a:pt x="f265" y="f210"/>
                      <a:pt x="f266" y="f210"/>
                    </a:cubicBezTo>
                    <a:cubicBezTo>
                      <a:pt x="f266" y="f146"/>
                      <a:pt x="f266" y="f211"/>
                      <a:pt x="f267" y="f212"/>
                    </a:cubicBezTo>
                    <a:cubicBezTo>
                      <a:pt x="f58" y="f145"/>
                      <a:pt x="f268" y="f214"/>
                      <a:pt x="f268" y="f214"/>
                    </a:cubicBezTo>
                    <a:cubicBezTo>
                      <a:pt x="f268" y="f214"/>
                      <a:pt x="f58" y="f140"/>
                      <a:pt x="f269" y="f140"/>
                    </a:cubicBezTo>
                    <a:cubicBezTo>
                      <a:pt x="f270" y="f140"/>
                      <a:pt x="f271" y="f139"/>
                      <a:pt x="f271" y="f139"/>
                    </a:cubicBezTo>
                    <a:cubicBezTo>
                      <a:pt x="f271" y="f139"/>
                      <a:pt x="f272" y="f273"/>
                      <a:pt x="f272" y="f30"/>
                    </a:cubicBezTo>
                    <a:cubicBezTo>
                      <a:pt x="f274" y="f139"/>
                      <a:pt x="f274" y="f142"/>
                      <a:pt x="f274" y="f214"/>
                    </a:cubicBezTo>
                    <a:cubicBezTo>
                      <a:pt x="f274" y="f214"/>
                      <a:pt x="f272" y="f145"/>
                      <a:pt x="f272" y="f145"/>
                    </a:cubicBezTo>
                    <a:cubicBezTo>
                      <a:pt x="f272" y="f145"/>
                      <a:pt x="f275" y="f211"/>
                      <a:pt x="f276" y="f211"/>
                    </a:cubicBezTo>
                    <a:cubicBezTo>
                      <a:pt x="f277" y="f211"/>
                      <a:pt x="f278" y="f146"/>
                      <a:pt x="f278" y="f212"/>
                    </a:cubicBezTo>
                    <a:cubicBezTo>
                      <a:pt x="f278" y="f145"/>
                      <a:pt x="f276" y="f140"/>
                      <a:pt x="f276" y="f140"/>
                    </a:cubicBezTo>
                    <a:cubicBezTo>
                      <a:pt x="f275" y="f139"/>
                      <a:pt x="f56" y="f30"/>
                      <a:pt x="f56" y="f30"/>
                    </a:cubicBezTo>
                    <a:cubicBezTo>
                      <a:pt x="f56" y="f30"/>
                      <a:pt x="f275" y="f28"/>
                      <a:pt x="f275" y="f26"/>
                    </a:cubicBezTo>
                    <a:cubicBezTo>
                      <a:pt x="f275" y="f215"/>
                      <a:pt x="f276" y="f215"/>
                      <a:pt x="f56" y="f136"/>
                    </a:cubicBezTo>
                    <a:cubicBezTo>
                      <a:pt x="f272" y="f137"/>
                      <a:pt x="f272" y="f279"/>
                      <a:pt x="f272" y="f279"/>
                    </a:cubicBezTo>
                    <a:cubicBezTo>
                      <a:pt x="f272" y="f279"/>
                      <a:pt x="f280" y="f281"/>
                      <a:pt x="f56" y="f132"/>
                    </a:cubicBezTo>
                    <a:cubicBezTo>
                      <a:pt x="f56" y="f132"/>
                      <a:pt x="f277" y="f282"/>
                      <a:pt x="f277" y="f282"/>
                    </a:cubicBezTo>
                    <a:cubicBezTo>
                      <a:pt x="f277" y="f218"/>
                      <a:pt x="f277" y="f219"/>
                      <a:pt x="f277" y="f219"/>
                    </a:cubicBezTo>
                    <a:cubicBezTo>
                      <a:pt x="f277" y="f219"/>
                      <a:pt x="f283" y="f220"/>
                      <a:pt x="f284" y="f220"/>
                    </a:cubicBezTo>
                    <a:cubicBezTo>
                      <a:pt x="f285" y="f220"/>
                      <a:pt x="f286" y="f19"/>
                      <a:pt x="f286" y="f19"/>
                    </a:cubicBezTo>
                    <a:cubicBezTo>
                      <a:pt x="f286" y="f130"/>
                      <a:pt x="f286" y="f130"/>
                      <a:pt x="f286" y="f130"/>
                    </a:cubicBezTo>
                    <a:cubicBezTo>
                      <a:pt x="f286" y="f124"/>
                      <a:pt x="f286" y="f124"/>
                      <a:pt x="f286" y="f124"/>
                    </a:cubicBezTo>
                    <a:cubicBezTo>
                      <a:pt x="f52" y="f223"/>
                      <a:pt x="f52" y="f223"/>
                      <a:pt x="f52" y="f223"/>
                    </a:cubicBezTo>
                    <a:cubicBezTo>
                      <a:pt x="f9" y="f118"/>
                      <a:pt x="f9" y="f118"/>
                      <a:pt x="f9" y="f118"/>
                    </a:cubicBezTo>
                    <a:cubicBezTo>
                      <a:pt x="f9" y="f118"/>
                      <a:pt x="f52" y="f15"/>
                      <a:pt x="f52" y="f110"/>
                    </a:cubicBezTo>
                    <a:cubicBezTo>
                      <a:pt x="f287" y="f13"/>
                      <a:pt x="f54" y="f109"/>
                      <a:pt x="f54" y="f109"/>
                    </a:cubicBezTo>
                    <a:cubicBezTo>
                      <a:pt x="f52" y="f107"/>
                      <a:pt x="f52" y="f107"/>
                      <a:pt x="f52" y="f107"/>
                    </a:cubicBezTo>
                    <a:cubicBezTo>
                      <a:pt x="f52" y="f107"/>
                      <a:pt x="f9" y="f288"/>
                      <a:pt x="f52" y="f106"/>
                    </a:cubicBezTo>
                    <a:cubicBezTo>
                      <a:pt x="f52" y="f102"/>
                      <a:pt x="f9" y="f8"/>
                      <a:pt x="f9" y="f8"/>
                    </a:cubicBezTo>
                    <a:cubicBezTo>
                      <a:pt x="f9" y="f8"/>
                      <a:pt x="f289" y="f98"/>
                      <a:pt x="f51" y="f228"/>
                    </a:cubicBezTo>
                    <a:cubicBezTo>
                      <a:pt x="f290" y="f228"/>
                      <a:pt x="f14" y="f291"/>
                      <a:pt x="f14" y="f291"/>
                    </a:cubicBezTo>
                    <a:cubicBezTo>
                      <a:pt x="f292" y="f89"/>
                      <a:pt x="f292" y="f89"/>
                      <a:pt x="f292" y="f89"/>
                    </a:cubicBezTo>
                    <a:cubicBezTo>
                      <a:pt x="f292" y="f89"/>
                      <a:pt x="f51" y="f233"/>
                      <a:pt x="f14" y="f88"/>
                    </a:cubicBezTo>
                    <a:cubicBezTo>
                      <a:pt x="f23" y="f87"/>
                      <a:pt x="f293" y="f236"/>
                      <a:pt x="f294" y="f295"/>
                    </a:cubicBezTo>
                    <a:cubicBezTo>
                      <a:pt x="f294" y="f295"/>
                      <a:pt x="f38" y="f296"/>
                      <a:pt x="f297" y="f86"/>
                    </a:cubicBezTo>
                    <a:cubicBezTo>
                      <a:pt x="f40" y="f86"/>
                      <a:pt x="f298" y="f299"/>
                      <a:pt x="f298" y="f299"/>
                    </a:cubicBezTo>
                    <a:cubicBezTo>
                      <a:pt x="f297" y="f239"/>
                      <a:pt x="f297" y="f239"/>
                      <a:pt x="f297" y="f239"/>
                    </a:cubicBezTo>
                    <a:cubicBezTo>
                      <a:pt x="f293" y="f300"/>
                      <a:pt x="f293" y="f300"/>
                      <a:pt x="f293" y="f300"/>
                    </a:cubicBezTo>
                    <a:cubicBezTo>
                      <a:pt x="f293" y="f301"/>
                      <a:pt x="f293" y="f301"/>
                      <a:pt x="f293" y="f301"/>
                    </a:cubicBezTo>
                    <a:cubicBezTo>
                      <a:pt x="f293" y="f75"/>
                      <a:pt x="f293" y="f75"/>
                      <a:pt x="f293" y="f75"/>
                    </a:cubicBezTo>
                    <a:cubicBezTo>
                      <a:pt x="f293" y="f75"/>
                      <a:pt x="f36" y="f302"/>
                      <a:pt x="f47" y="f251"/>
                    </a:cubicBezTo>
                    <a:cubicBezTo>
                      <a:pt x="f38" y="f72"/>
                      <a:pt x="f297" y="f303"/>
                      <a:pt x="f297" y="f303"/>
                    </a:cubicBezTo>
                    <a:cubicBezTo>
                      <a:pt x="f297" y="f254"/>
                      <a:pt x="f40" y="f304"/>
                      <a:pt x="f298" y="f66"/>
                    </a:cubicBezTo>
                    <a:cubicBezTo>
                      <a:pt x="f298" y="f65"/>
                      <a:pt x="f298" y="f305"/>
                      <a:pt x="f298" y="f257"/>
                    </a:cubicBezTo>
                    <a:cubicBezTo>
                      <a:pt x="f40" y="f306"/>
                      <a:pt x="f5" y="f259"/>
                      <a:pt x="f5" y="f259"/>
                    </a:cubicBezTo>
                    <a:cubicBezTo>
                      <a:pt x="f5" y="f259"/>
                      <a:pt x="f42" y="f307"/>
                      <a:pt x="f298" y="f307"/>
                    </a:cubicBezTo>
                    <a:cubicBezTo>
                      <a:pt x="f40" y="f307"/>
                      <a:pt x="f297" y="f308"/>
                      <a:pt x="f45" y="f308"/>
                    </a:cubicBezTo>
                    <a:cubicBezTo>
                      <a:pt x="f294" y="f308"/>
                      <a:pt x="f293" y="f262"/>
                      <a:pt x="f309" y="f262"/>
                    </a:cubicBezTo>
                    <a:cubicBezTo>
                      <a:pt x="f32" y="f60"/>
                      <a:pt x="f32" y="f310"/>
                      <a:pt x="f29" y="f310"/>
                    </a:cubicBezTo>
                    <a:cubicBezTo>
                      <a:pt x="f23" y="f311"/>
                      <a:pt x="f16" y="f310"/>
                      <a:pt x="f292" y="f264"/>
                    </a:cubicBezTo>
                    <a:cubicBezTo>
                      <a:pt x="f9" y="f312"/>
                      <a:pt x="f9" y="f265"/>
                      <a:pt x="f287" y="f313"/>
                    </a:cubicBezTo>
                    <a:cubicBezTo>
                      <a:pt x="f54" y="f267"/>
                      <a:pt x="f314" y="f314"/>
                      <a:pt x="f314" y="f314"/>
                    </a:cubicBezTo>
                    <a:cubicBezTo>
                      <a:pt x="f314" y="f314"/>
                      <a:pt x="f315" y="f316"/>
                      <a:pt x="f313" y="f316"/>
                    </a:cubicBezTo>
                    <a:cubicBezTo>
                      <a:pt x="f266" y="f272"/>
                      <a:pt x="f266" y="f274"/>
                      <a:pt x="f312" y="f274"/>
                    </a:cubicBezTo>
                    <a:cubicBezTo>
                      <a:pt x="f264" y="f272"/>
                      <a:pt x="f60" y="f272"/>
                      <a:pt x="f60" y="f272"/>
                    </a:cubicBezTo>
                    <a:cubicBezTo>
                      <a:pt x="f60" y="f272"/>
                      <a:pt x="f262" y="f56"/>
                      <a:pt x="f261" y="f275"/>
                    </a:cubicBezTo>
                    <a:cubicBezTo>
                      <a:pt x="f308" y="f277"/>
                      <a:pt x="f307" y="f283"/>
                      <a:pt x="f307" y="f284"/>
                    </a:cubicBezTo>
                    <a:cubicBezTo>
                      <a:pt x="f260" y="f317"/>
                      <a:pt x="f259" y="f318"/>
                      <a:pt x="f258" y="f286"/>
                    </a:cubicBezTo>
                    <a:cubicBezTo>
                      <a:pt x="f62" y="f54"/>
                      <a:pt x="f306" y="f287"/>
                      <a:pt x="f306" y="f287"/>
                    </a:cubicBezTo>
                    <a:cubicBezTo>
                      <a:pt x="f257" y="f287"/>
                      <a:pt x="f256" y="f289"/>
                      <a:pt x="f67" y="f289"/>
                    </a:cubicBezTo>
                    <a:cubicBezTo>
                      <a:pt x="f68" y="f51"/>
                      <a:pt x="f252" y="f14"/>
                      <a:pt x="f252" y="f16"/>
                    </a:cubicBezTo>
                    <a:cubicBezTo>
                      <a:pt x="f252" y="f16"/>
                      <a:pt x="f249" y="f29"/>
                      <a:pt x="f249" y="f32"/>
                    </a:cubicBezTo>
                    <a:cubicBezTo>
                      <a:pt x="f249" y="f309"/>
                      <a:pt x="f248" y="f36"/>
                      <a:pt x="f248" y="f36"/>
                    </a:cubicBezTo>
                    <a:cubicBezTo>
                      <a:pt x="f319" y="f36"/>
                      <a:pt x="f319" y="f36"/>
                      <a:pt x="f247" y="f293"/>
                    </a:cubicBezTo>
                    <a:cubicBezTo>
                      <a:pt x="f245" y="f293"/>
                      <a:pt x="f242" y="f38"/>
                      <a:pt x="f242" y="f38"/>
                    </a:cubicBezTo>
                    <a:cubicBezTo>
                      <a:pt x="f242" y="f38"/>
                      <a:pt x="f81" y="f298"/>
                      <a:pt x="f81" y="f298"/>
                    </a:cubicBezTo>
                    <a:cubicBezTo>
                      <a:pt x="f84" y="f40"/>
                      <a:pt x="f320" y="f298"/>
                      <a:pt x="f321" y="f298"/>
                    </a:cubicBezTo>
                    <a:cubicBezTo>
                      <a:pt x="f321" y="f40"/>
                      <a:pt x="f295" y="f298"/>
                      <a:pt x="f295" y="f298"/>
                    </a:cubicBezTo>
                    <a:cubicBezTo>
                      <a:pt x="f295" y="f298"/>
                      <a:pt x="f322" y="f40"/>
                      <a:pt x="f322" y="f297"/>
                    </a:cubicBezTo>
                    <a:cubicBezTo>
                      <a:pt x="f322" y="f38"/>
                      <a:pt x="f295" y="f45"/>
                      <a:pt x="f236" y="f47"/>
                    </a:cubicBezTo>
                    <a:cubicBezTo>
                      <a:pt x="f322" y="f294"/>
                      <a:pt x="f235" y="f309"/>
                      <a:pt x="f235" y="f309"/>
                    </a:cubicBezTo>
                    <a:cubicBezTo>
                      <a:pt x="f235" y="f309"/>
                      <a:pt x="f88" y="f27"/>
                      <a:pt x="f88" y="f27"/>
                    </a:cubicBezTo>
                    <a:cubicBezTo>
                      <a:pt x="f88" y="f23"/>
                      <a:pt x="f235" y="f12"/>
                      <a:pt x="f233" y="f14"/>
                    </a:cubicBezTo>
                    <a:cubicBezTo>
                      <a:pt x="f232" y="f290"/>
                      <a:pt x="f230" y="f51"/>
                      <a:pt x="f230" y="f51"/>
                    </a:cubicBezTo>
                    <a:cubicBezTo>
                      <a:pt x="f230" y="f51"/>
                      <a:pt x="f234" y="f289"/>
                      <a:pt x="f229" y="f52"/>
                    </a:cubicBezTo>
                    <a:cubicBezTo>
                      <a:pt x="f91" y="f54"/>
                      <a:pt x="f95" y="f52"/>
                      <a:pt x="f95" y="f52"/>
                    </a:cubicBezTo>
                    <a:cubicBezTo>
                      <a:pt x="f95" y="f52"/>
                      <a:pt x="f228" y="f52"/>
                      <a:pt x="f323" y="f52"/>
                    </a:cubicBezTo>
                    <a:cubicBezTo>
                      <a:pt x="f324" y="f52"/>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5" name="Freeform 39">
                <a:extLst>
                  <a:ext uri="{FF2B5EF4-FFF2-40B4-BE49-F238E27FC236}">
                    <a16:creationId xmlns:a16="http://schemas.microsoft.com/office/drawing/2014/main" id="{CAE70489-F521-4243-9CD5-C58F3E6115A6}"/>
                  </a:ext>
                </a:extLst>
              </p:cNvPr>
              <p:cNvSpPr/>
              <p:nvPr/>
            </p:nvSpPr>
            <p:spPr>
              <a:xfrm>
                <a:off x="975646" y="2528023"/>
                <a:ext cx="451411" cy="495943"/>
              </a:xfrm>
              <a:custGeom>
                <a:avLst/>
                <a:gdLst>
                  <a:gd name="f0" fmla="val 10800000"/>
                  <a:gd name="f1" fmla="val 5400000"/>
                  <a:gd name="f2" fmla="val 180"/>
                  <a:gd name="f3" fmla="val w"/>
                  <a:gd name="f4" fmla="val h"/>
                  <a:gd name="f5" fmla="val 0"/>
                  <a:gd name="f6" fmla="val 166"/>
                  <a:gd name="f7" fmla="val 188"/>
                  <a:gd name="f8" fmla="val 132"/>
                  <a:gd name="f9" fmla="val 174"/>
                  <a:gd name="f10" fmla="val 128"/>
                  <a:gd name="f11" fmla="val 126"/>
                  <a:gd name="f12" fmla="val 171"/>
                  <a:gd name="f13" fmla="val 125"/>
                  <a:gd name="f14" fmla="val 124"/>
                  <a:gd name="f15" fmla="val 122"/>
                  <a:gd name="f16" fmla="val 170"/>
                  <a:gd name="f17" fmla="val 121"/>
                  <a:gd name="f18" fmla="val 172"/>
                  <a:gd name="f19" fmla="val 120"/>
                  <a:gd name="f20" fmla="val 173"/>
                  <a:gd name="f21" fmla="val 119"/>
                  <a:gd name="f22" fmla="val 118"/>
                  <a:gd name="f23" fmla="val 115"/>
                  <a:gd name="f24" fmla="val 114"/>
                  <a:gd name="f25" fmla="val 113"/>
                  <a:gd name="f26" fmla="val 112"/>
                  <a:gd name="f27" fmla="val 110"/>
                  <a:gd name="f28" fmla="val 108"/>
                  <a:gd name="f29" fmla="val 104"/>
                  <a:gd name="f30" fmla="val 102"/>
                  <a:gd name="f31" fmla="val 99"/>
                  <a:gd name="f32" fmla="val 95"/>
                  <a:gd name="f33" fmla="val 94"/>
                  <a:gd name="f34" fmla="val 92"/>
                  <a:gd name="f35" fmla="val 176"/>
                  <a:gd name="f36" fmla="val 88"/>
                  <a:gd name="f37" fmla="val 175"/>
                  <a:gd name="f38" fmla="val 86"/>
                  <a:gd name="f39" fmla="val 177"/>
                  <a:gd name="f40" fmla="val 85"/>
                  <a:gd name="f41" fmla="val 79"/>
                  <a:gd name="f42" fmla="val 179"/>
                  <a:gd name="f43" fmla="val 80"/>
                  <a:gd name="f44" fmla="val 181"/>
                  <a:gd name="f45" fmla="val 75"/>
                  <a:gd name="f46" fmla="val 182"/>
                  <a:gd name="f47" fmla="val 72"/>
                  <a:gd name="f48" fmla="val 70"/>
                  <a:gd name="f49" fmla="val 71"/>
                  <a:gd name="f50" fmla="val 178"/>
                  <a:gd name="f51" fmla="val 69"/>
                  <a:gd name="f52" fmla="val 68"/>
                  <a:gd name="f53" fmla="val 65"/>
                  <a:gd name="f54" fmla="val 183"/>
                  <a:gd name="f55" fmla="val 61"/>
                  <a:gd name="f56" fmla="val 184"/>
                  <a:gd name="f57" fmla="val 60"/>
                  <a:gd name="f58" fmla="val 186"/>
                  <a:gd name="f59" fmla="val 55"/>
                  <a:gd name="f60" fmla="val 52"/>
                  <a:gd name="f61" fmla="val 50"/>
                  <a:gd name="f62" fmla="val 47"/>
                  <a:gd name="f63" fmla="val 187"/>
                  <a:gd name="f64" fmla="val 42"/>
                  <a:gd name="f65" fmla="val 41"/>
                  <a:gd name="f66" fmla="val 34"/>
                  <a:gd name="f67" fmla="val 31"/>
                  <a:gd name="f68" fmla="val 30"/>
                  <a:gd name="f69" fmla="val 185"/>
                  <a:gd name="f70" fmla="val 29"/>
                  <a:gd name="f71" fmla="val 27"/>
                  <a:gd name="f72" fmla="val 26"/>
                  <a:gd name="f73" fmla="val 25"/>
                  <a:gd name="f74" fmla="val 19"/>
                  <a:gd name="f75" fmla="val 17"/>
                  <a:gd name="f76" fmla="val 14"/>
                  <a:gd name="f77" fmla="val 15"/>
                  <a:gd name="f78" fmla="val 16"/>
                  <a:gd name="f79" fmla="val 21"/>
                  <a:gd name="f80" fmla="val 22"/>
                  <a:gd name="f81" fmla="val 23"/>
                  <a:gd name="f82" fmla="val 24"/>
                  <a:gd name="f83" fmla="val 20"/>
                  <a:gd name="f84" fmla="val 18"/>
                  <a:gd name="f85" fmla="val 28"/>
                  <a:gd name="f86" fmla="val 13"/>
                  <a:gd name="f87" fmla="val 11"/>
                  <a:gd name="f88" fmla="val 12"/>
                  <a:gd name="f89" fmla="val 9"/>
                  <a:gd name="f90" fmla="val 7"/>
                  <a:gd name="f91" fmla="val 4"/>
                  <a:gd name="f92" fmla="val 2"/>
                  <a:gd name="f93" fmla="val 3"/>
                  <a:gd name="f94" fmla="val 5"/>
                  <a:gd name="f95" fmla="val 8"/>
                  <a:gd name="f96" fmla="val 10"/>
                  <a:gd name="f97" fmla="val 169"/>
                  <a:gd name="f98" fmla="val 168"/>
                  <a:gd name="f99" fmla="val 167"/>
                  <a:gd name="f100" fmla="val 165"/>
                  <a:gd name="f101" fmla="val 163"/>
                  <a:gd name="f102" fmla="val 162"/>
                  <a:gd name="f103" fmla="val 161"/>
                  <a:gd name="f104" fmla="val 6"/>
                  <a:gd name="f105" fmla="val 160"/>
                  <a:gd name="f106" fmla="val 159"/>
                  <a:gd name="f107" fmla="val 158"/>
                  <a:gd name="f108" fmla="val 157"/>
                  <a:gd name="f109" fmla="val 156"/>
                  <a:gd name="f110" fmla="val 155"/>
                  <a:gd name="f111" fmla="val 154"/>
                  <a:gd name="f112" fmla="val 153"/>
                  <a:gd name="f113" fmla="val 152"/>
                  <a:gd name="f114" fmla="val 151"/>
                  <a:gd name="f115" fmla="val 150"/>
                  <a:gd name="f116" fmla="val 149"/>
                  <a:gd name="f117" fmla="val 148"/>
                  <a:gd name="f118" fmla="val 147"/>
                  <a:gd name="f119" fmla="val 146"/>
                  <a:gd name="f120" fmla="val 145"/>
                  <a:gd name="f121" fmla="val 144"/>
                  <a:gd name="f122" fmla="val 143"/>
                  <a:gd name="f123" fmla="val 142"/>
                  <a:gd name="f124" fmla="val 141"/>
                  <a:gd name="f125" fmla="val 140"/>
                  <a:gd name="f126" fmla="val 139"/>
                  <a:gd name="f127" fmla="val 138"/>
                  <a:gd name="f128" fmla="val 137"/>
                  <a:gd name="f129" fmla="val 136"/>
                  <a:gd name="f130" fmla="val 135"/>
                  <a:gd name="f131" fmla="val 134"/>
                  <a:gd name="f132" fmla="val 133"/>
                  <a:gd name="f133" fmla="val 32"/>
                  <a:gd name="f134" fmla="val 33"/>
                  <a:gd name="f135" fmla="val 35"/>
                  <a:gd name="f136" fmla="val 131"/>
                  <a:gd name="f137" fmla="val 129"/>
                  <a:gd name="f138" fmla="val 36"/>
                  <a:gd name="f139" fmla="val 37"/>
                  <a:gd name="f140" fmla="val 39"/>
                  <a:gd name="f141" fmla="val 40"/>
                  <a:gd name="f142" fmla="val 130"/>
                  <a:gd name="f143" fmla="val 43"/>
                  <a:gd name="f144" fmla="val 45"/>
                  <a:gd name="f145" fmla="val 48"/>
                  <a:gd name="f146" fmla="val 49"/>
                  <a:gd name="f147" fmla="val 51"/>
                  <a:gd name="f148" fmla="val 53"/>
                  <a:gd name="f149" fmla="val 54"/>
                  <a:gd name="f150" fmla="val 56"/>
                  <a:gd name="f151" fmla="val 57"/>
                  <a:gd name="f152" fmla="val 59"/>
                  <a:gd name="f153" fmla="val 58"/>
                  <a:gd name="f154" fmla="val 127"/>
                  <a:gd name="f155" fmla="val 46"/>
                  <a:gd name="f156" fmla="val 38"/>
                  <a:gd name="f157" fmla="val 123"/>
                  <a:gd name="f158" fmla="val 44"/>
                  <a:gd name="f159" fmla="val 117"/>
                  <a:gd name="f160" fmla="val 116"/>
                  <a:gd name="f161" fmla="val 111"/>
                  <a:gd name="f162" fmla="val 107"/>
                  <a:gd name="f163" fmla="val 105"/>
                  <a:gd name="f164" fmla="val 101"/>
                  <a:gd name="f165" fmla="val 103"/>
                  <a:gd name="f166" fmla="val 62"/>
                  <a:gd name="f167" fmla="val 67"/>
                  <a:gd name="f168" fmla="val 66"/>
                  <a:gd name="f169" fmla="val 97"/>
                  <a:gd name="f170" fmla="val 64"/>
                  <a:gd name="f171" fmla="val 96"/>
                  <a:gd name="f172" fmla="val 93"/>
                  <a:gd name="f173" fmla="val 90"/>
                  <a:gd name="f174" fmla="val 91"/>
                  <a:gd name="f175" fmla="val 89"/>
                  <a:gd name="f176" fmla="val 87"/>
                  <a:gd name="f177" fmla="val 84"/>
                  <a:gd name="f178" fmla="val 83"/>
                  <a:gd name="f179" fmla="val 82"/>
                  <a:gd name="f180" fmla="val 81"/>
                  <a:gd name="f181" fmla="val 78"/>
                  <a:gd name="f182" fmla="val 77"/>
                  <a:gd name="f183" fmla="val 76"/>
                  <a:gd name="f184" fmla="val 74"/>
                  <a:gd name="f185" fmla="val 73"/>
                  <a:gd name="f186" fmla="val 63"/>
                  <a:gd name="f187" fmla="val 98"/>
                  <a:gd name="f188" fmla="val 100"/>
                  <a:gd name="f189" fmla="val 106"/>
                  <a:gd name="f190" fmla="val 109"/>
                  <a:gd name="f191" fmla="val 1"/>
                  <a:gd name="f192" fmla="val 164"/>
                  <a:gd name="f193" fmla="+- 0 0 -90"/>
                  <a:gd name="f194" fmla="*/ f3 1 166"/>
                  <a:gd name="f195" fmla="*/ f4 1 188"/>
                  <a:gd name="f196" fmla="val f5"/>
                  <a:gd name="f197" fmla="val f6"/>
                  <a:gd name="f198" fmla="val f7"/>
                  <a:gd name="f199" fmla="*/ f193 f0 1"/>
                  <a:gd name="f200" fmla="+- f198 0 f196"/>
                  <a:gd name="f201" fmla="+- f197 0 f196"/>
                  <a:gd name="f202" fmla="*/ f199 1 f2"/>
                  <a:gd name="f203" fmla="*/ f201 1 166"/>
                  <a:gd name="f204" fmla="*/ f200 1 188"/>
                  <a:gd name="f205" fmla="*/ 115 f201 1"/>
                  <a:gd name="f206" fmla="*/ 170 f200 1"/>
                  <a:gd name="f207" fmla="*/ 92 f201 1"/>
                  <a:gd name="f208" fmla="*/ 176 f200 1"/>
                  <a:gd name="f209" fmla="*/ 71 f201 1"/>
                  <a:gd name="f210" fmla="*/ 177 f200 1"/>
                  <a:gd name="f211" fmla="*/ 50 f201 1"/>
                  <a:gd name="f212" fmla="*/ 188 f200 1"/>
                  <a:gd name="f213" fmla="*/ 19 f201 1"/>
                  <a:gd name="f214" fmla="*/ 183 f200 1"/>
                  <a:gd name="f215" fmla="*/ 18 f201 1"/>
                  <a:gd name="f216" fmla="*/ 180 f200 1"/>
                  <a:gd name="f217" fmla="*/ 22 f201 1"/>
                  <a:gd name="f218" fmla="*/ 175 f200 1"/>
                  <a:gd name="f219" fmla="*/ 9 f201 1"/>
                  <a:gd name="f220" fmla="*/ 171 f200 1"/>
                  <a:gd name="f221" fmla="*/ 21 f201 1"/>
                  <a:gd name="f222" fmla="*/ 165 f200 1"/>
                  <a:gd name="f223" fmla="*/ 7 f201 1"/>
                  <a:gd name="f224" fmla="*/ 161 f200 1"/>
                  <a:gd name="f225" fmla="*/ 5 f201 1"/>
                  <a:gd name="f226" fmla="*/ 157 f200 1"/>
                  <a:gd name="f227" fmla="*/ 152 f200 1"/>
                  <a:gd name="f228" fmla="*/ 20 f201 1"/>
                  <a:gd name="f229" fmla="*/ 148 f200 1"/>
                  <a:gd name="f230" fmla="*/ 3 f201 1"/>
                  <a:gd name="f231" fmla="*/ 144 f200 1"/>
                  <a:gd name="f232" fmla="*/ 15 f201 1"/>
                  <a:gd name="f233" fmla="*/ 138 f200 1"/>
                  <a:gd name="f234" fmla="*/ 23 f201 1"/>
                  <a:gd name="f235" fmla="*/ 27 f201 1"/>
                  <a:gd name="f236" fmla="*/ 134 f200 1"/>
                  <a:gd name="f237" fmla="*/ 40 f201 1"/>
                  <a:gd name="f238" fmla="*/ 130 f200 1"/>
                  <a:gd name="f239" fmla="*/ 56 f201 1"/>
                  <a:gd name="f240" fmla="*/ 131 f200 1"/>
                  <a:gd name="f241" fmla="*/ 54 f201 1"/>
                  <a:gd name="f242" fmla="*/ 129 f200 1"/>
                  <a:gd name="f243" fmla="*/ 38 f201 1"/>
                  <a:gd name="f244" fmla="*/ 127 f200 1"/>
                  <a:gd name="f245" fmla="*/ 36 f201 1"/>
                  <a:gd name="f246" fmla="*/ 123 f200 1"/>
                  <a:gd name="f247" fmla="*/ 49 f201 1"/>
                  <a:gd name="f248" fmla="*/ 112 f200 1"/>
                  <a:gd name="f249" fmla="*/ 62 f201 1"/>
                  <a:gd name="f250" fmla="*/ 104 f200 1"/>
                  <a:gd name="f251" fmla="*/ 64 f201 1"/>
                  <a:gd name="f252" fmla="*/ 97 f200 1"/>
                  <a:gd name="f253" fmla="*/ 44 f201 1"/>
                  <a:gd name="f254" fmla="*/ 94 f200 1"/>
                  <a:gd name="f255" fmla="*/ 45 f201 1"/>
                  <a:gd name="f256" fmla="*/ 89 f200 1"/>
                  <a:gd name="f257" fmla="*/ 84 f200 1"/>
                  <a:gd name="f258" fmla="*/ 78 f200 1"/>
                  <a:gd name="f259" fmla="*/ 39 f201 1"/>
                  <a:gd name="f260" fmla="*/ 71 f200 1"/>
                  <a:gd name="f261" fmla="*/ 48 f201 1"/>
                  <a:gd name="f262" fmla="*/ 64 f200 1"/>
                  <a:gd name="f263" fmla="*/ 59 f200 1"/>
                  <a:gd name="f264" fmla="*/ 49 f200 1"/>
                  <a:gd name="f265" fmla="*/ 45 f200 1"/>
                  <a:gd name="f266" fmla="*/ 38 f200 1"/>
                  <a:gd name="f267" fmla="*/ 70 f201 1"/>
                  <a:gd name="f268" fmla="*/ 40 f200 1"/>
                  <a:gd name="f269" fmla="*/ 81 f201 1"/>
                  <a:gd name="f270" fmla="*/ 48 f200 1"/>
                  <a:gd name="f271" fmla="*/ 107 f201 1"/>
                  <a:gd name="f272" fmla="*/ 39 f200 1"/>
                  <a:gd name="f273" fmla="*/ 98 f201 1"/>
                  <a:gd name="f274" fmla="*/ 31 f200 1"/>
                  <a:gd name="f275" fmla="*/ 102 f201 1"/>
                  <a:gd name="f276" fmla="*/ 20 f200 1"/>
                  <a:gd name="f277" fmla="*/ 12 f200 1"/>
                  <a:gd name="f278" fmla="*/ 121 f201 1"/>
                  <a:gd name="f279" fmla="*/ 6 f200 1"/>
                  <a:gd name="f280" fmla="*/ 135 f201 1"/>
                  <a:gd name="f281" fmla="*/ 4 f200 1"/>
                  <a:gd name="f282" fmla="*/ 134 f201 1"/>
                  <a:gd name="f283" fmla="*/ 16 f200 1"/>
                  <a:gd name="f284" fmla="*/ 137 f201 1"/>
                  <a:gd name="f285" fmla="*/ 7 f200 1"/>
                  <a:gd name="f286" fmla="*/ 144 f201 1"/>
                  <a:gd name="f287" fmla="*/ 3 f200 1"/>
                  <a:gd name="f288" fmla="*/ 156 f201 1"/>
                  <a:gd name="f289" fmla="*/ 11 f200 1"/>
                  <a:gd name="f290" fmla="*/ 27 f200 1"/>
                  <a:gd name="f291" fmla="*/ 42 f200 1"/>
                  <a:gd name="f292" fmla="*/ 161 f201 1"/>
                  <a:gd name="f293" fmla="*/ 76 f200 1"/>
                  <a:gd name="f294" fmla="*/ 157 f201 1"/>
                  <a:gd name="f295" fmla="*/ 86 f200 1"/>
                  <a:gd name="f296" fmla="*/ 158 f201 1"/>
                  <a:gd name="f297" fmla="*/ 146 f201 1"/>
                  <a:gd name="f298" fmla="*/ 151 f200 1"/>
                  <a:gd name="f299" fmla="*/ 132 f201 1"/>
                  <a:gd name="f300" fmla="*/ 174 f200 1"/>
                  <a:gd name="f301" fmla="+- f202 0 f1"/>
                  <a:gd name="f302" fmla="*/ f205 1 166"/>
                  <a:gd name="f303" fmla="*/ f206 1 188"/>
                  <a:gd name="f304" fmla="*/ f207 1 166"/>
                  <a:gd name="f305" fmla="*/ f208 1 188"/>
                  <a:gd name="f306" fmla="*/ f209 1 166"/>
                  <a:gd name="f307" fmla="*/ f210 1 188"/>
                  <a:gd name="f308" fmla="*/ f211 1 166"/>
                  <a:gd name="f309" fmla="*/ f212 1 188"/>
                  <a:gd name="f310" fmla="*/ f213 1 166"/>
                  <a:gd name="f311" fmla="*/ f214 1 188"/>
                  <a:gd name="f312" fmla="*/ f215 1 166"/>
                  <a:gd name="f313" fmla="*/ f216 1 188"/>
                  <a:gd name="f314" fmla="*/ f217 1 166"/>
                  <a:gd name="f315" fmla="*/ f218 1 188"/>
                  <a:gd name="f316" fmla="*/ f219 1 166"/>
                  <a:gd name="f317" fmla="*/ f220 1 188"/>
                  <a:gd name="f318" fmla="*/ f221 1 166"/>
                  <a:gd name="f319" fmla="*/ f222 1 188"/>
                  <a:gd name="f320" fmla="*/ f223 1 166"/>
                  <a:gd name="f321" fmla="*/ f224 1 188"/>
                  <a:gd name="f322" fmla="*/ f225 1 166"/>
                  <a:gd name="f323" fmla="*/ f226 1 188"/>
                  <a:gd name="f324" fmla="*/ f227 1 188"/>
                  <a:gd name="f325" fmla="*/ f228 1 166"/>
                  <a:gd name="f326" fmla="*/ f229 1 188"/>
                  <a:gd name="f327" fmla="*/ f230 1 166"/>
                  <a:gd name="f328" fmla="*/ f231 1 188"/>
                  <a:gd name="f329" fmla="*/ f232 1 166"/>
                  <a:gd name="f330" fmla="*/ f233 1 188"/>
                  <a:gd name="f331" fmla="*/ f234 1 166"/>
                  <a:gd name="f332" fmla="*/ f235 1 166"/>
                  <a:gd name="f333" fmla="*/ f236 1 188"/>
                  <a:gd name="f334" fmla="*/ f237 1 166"/>
                  <a:gd name="f335" fmla="*/ f238 1 188"/>
                  <a:gd name="f336" fmla="*/ f239 1 166"/>
                  <a:gd name="f337" fmla="*/ f240 1 188"/>
                  <a:gd name="f338" fmla="*/ f241 1 166"/>
                  <a:gd name="f339" fmla="*/ f242 1 188"/>
                  <a:gd name="f340" fmla="*/ f243 1 166"/>
                  <a:gd name="f341" fmla="*/ f244 1 188"/>
                  <a:gd name="f342" fmla="*/ f245 1 166"/>
                  <a:gd name="f343" fmla="*/ f246 1 188"/>
                  <a:gd name="f344" fmla="*/ f247 1 166"/>
                  <a:gd name="f345" fmla="*/ f248 1 188"/>
                  <a:gd name="f346" fmla="*/ f249 1 166"/>
                  <a:gd name="f347" fmla="*/ f250 1 188"/>
                  <a:gd name="f348" fmla="*/ f251 1 166"/>
                  <a:gd name="f349" fmla="*/ f252 1 188"/>
                  <a:gd name="f350" fmla="*/ f253 1 166"/>
                  <a:gd name="f351" fmla="*/ f254 1 188"/>
                  <a:gd name="f352" fmla="*/ f255 1 166"/>
                  <a:gd name="f353" fmla="*/ f256 1 188"/>
                  <a:gd name="f354" fmla="*/ f257 1 188"/>
                  <a:gd name="f355" fmla="*/ f258 1 188"/>
                  <a:gd name="f356" fmla="*/ f259 1 166"/>
                  <a:gd name="f357" fmla="*/ f260 1 188"/>
                  <a:gd name="f358" fmla="*/ f261 1 166"/>
                  <a:gd name="f359" fmla="*/ f262 1 188"/>
                  <a:gd name="f360" fmla="*/ f263 1 188"/>
                  <a:gd name="f361" fmla="*/ f264 1 188"/>
                  <a:gd name="f362" fmla="*/ f265 1 188"/>
                  <a:gd name="f363" fmla="*/ f266 1 188"/>
                  <a:gd name="f364" fmla="*/ f267 1 166"/>
                  <a:gd name="f365" fmla="*/ f268 1 188"/>
                  <a:gd name="f366" fmla="*/ f269 1 166"/>
                  <a:gd name="f367" fmla="*/ f270 1 188"/>
                  <a:gd name="f368" fmla="*/ f271 1 166"/>
                  <a:gd name="f369" fmla="*/ f272 1 188"/>
                  <a:gd name="f370" fmla="*/ f273 1 166"/>
                  <a:gd name="f371" fmla="*/ f274 1 188"/>
                  <a:gd name="f372" fmla="*/ f275 1 166"/>
                  <a:gd name="f373" fmla="*/ f276 1 188"/>
                  <a:gd name="f374" fmla="*/ f277 1 188"/>
                  <a:gd name="f375" fmla="*/ f278 1 166"/>
                  <a:gd name="f376" fmla="*/ f279 1 188"/>
                  <a:gd name="f377" fmla="*/ f280 1 166"/>
                  <a:gd name="f378" fmla="*/ f281 1 188"/>
                  <a:gd name="f379" fmla="*/ f282 1 166"/>
                  <a:gd name="f380" fmla="*/ f283 1 188"/>
                  <a:gd name="f381" fmla="*/ f284 1 166"/>
                  <a:gd name="f382" fmla="*/ f285 1 188"/>
                  <a:gd name="f383" fmla="*/ f286 1 166"/>
                  <a:gd name="f384" fmla="*/ f287 1 188"/>
                  <a:gd name="f385" fmla="*/ f288 1 166"/>
                  <a:gd name="f386" fmla="*/ f289 1 188"/>
                  <a:gd name="f387" fmla="*/ f290 1 188"/>
                  <a:gd name="f388" fmla="*/ f291 1 188"/>
                  <a:gd name="f389" fmla="*/ f292 1 166"/>
                  <a:gd name="f390" fmla="*/ f293 1 188"/>
                  <a:gd name="f391" fmla="*/ f294 1 166"/>
                  <a:gd name="f392" fmla="*/ f295 1 188"/>
                  <a:gd name="f393" fmla="*/ f296 1 166"/>
                  <a:gd name="f394" fmla="*/ f297 1 166"/>
                  <a:gd name="f395" fmla="*/ f298 1 188"/>
                  <a:gd name="f396" fmla="*/ f299 1 166"/>
                  <a:gd name="f397" fmla="*/ f300 1 188"/>
                  <a:gd name="f398" fmla="*/ 0 1 f203"/>
                  <a:gd name="f399" fmla="*/ f197 1 f203"/>
                  <a:gd name="f400" fmla="*/ 0 1 f204"/>
                  <a:gd name="f401" fmla="*/ f198 1 f204"/>
                  <a:gd name="f402" fmla="*/ f302 1 f203"/>
                  <a:gd name="f403" fmla="*/ f303 1 f204"/>
                  <a:gd name="f404" fmla="*/ f304 1 f203"/>
                  <a:gd name="f405" fmla="*/ f305 1 f204"/>
                  <a:gd name="f406" fmla="*/ f306 1 f203"/>
                  <a:gd name="f407" fmla="*/ f307 1 f204"/>
                  <a:gd name="f408" fmla="*/ f308 1 f203"/>
                  <a:gd name="f409" fmla="*/ f309 1 f204"/>
                  <a:gd name="f410" fmla="*/ f310 1 f203"/>
                  <a:gd name="f411" fmla="*/ f311 1 f204"/>
                  <a:gd name="f412" fmla="*/ f312 1 f203"/>
                  <a:gd name="f413" fmla="*/ f313 1 f204"/>
                  <a:gd name="f414" fmla="*/ f314 1 f203"/>
                  <a:gd name="f415" fmla="*/ f315 1 f204"/>
                  <a:gd name="f416" fmla="*/ f316 1 f203"/>
                  <a:gd name="f417" fmla="*/ f317 1 f204"/>
                  <a:gd name="f418" fmla="*/ f318 1 f203"/>
                  <a:gd name="f419" fmla="*/ f319 1 f204"/>
                  <a:gd name="f420" fmla="*/ f320 1 f203"/>
                  <a:gd name="f421" fmla="*/ f321 1 f204"/>
                  <a:gd name="f422" fmla="*/ f322 1 f203"/>
                  <a:gd name="f423" fmla="*/ f323 1 f204"/>
                  <a:gd name="f424" fmla="*/ f324 1 f204"/>
                  <a:gd name="f425" fmla="*/ f325 1 f203"/>
                  <a:gd name="f426" fmla="*/ f326 1 f204"/>
                  <a:gd name="f427" fmla="*/ f327 1 f203"/>
                  <a:gd name="f428" fmla="*/ f328 1 f204"/>
                  <a:gd name="f429" fmla="*/ f329 1 f203"/>
                  <a:gd name="f430" fmla="*/ f330 1 f204"/>
                  <a:gd name="f431" fmla="*/ f331 1 f203"/>
                  <a:gd name="f432" fmla="*/ f332 1 f203"/>
                  <a:gd name="f433" fmla="*/ f333 1 f204"/>
                  <a:gd name="f434" fmla="*/ f334 1 f203"/>
                  <a:gd name="f435" fmla="*/ f335 1 f204"/>
                  <a:gd name="f436" fmla="*/ f336 1 f203"/>
                  <a:gd name="f437" fmla="*/ f337 1 f204"/>
                  <a:gd name="f438" fmla="*/ f338 1 f203"/>
                  <a:gd name="f439" fmla="*/ f339 1 f204"/>
                  <a:gd name="f440" fmla="*/ f340 1 f203"/>
                  <a:gd name="f441" fmla="*/ f341 1 f204"/>
                  <a:gd name="f442" fmla="*/ f342 1 f203"/>
                  <a:gd name="f443" fmla="*/ f343 1 f204"/>
                  <a:gd name="f444" fmla="*/ f344 1 f203"/>
                  <a:gd name="f445" fmla="*/ f345 1 f204"/>
                  <a:gd name="f446" fmla="*/ f346 1 f203"/>
                  <a:gd name="f447" fmla="*/ f347 1 f204"/>
                  <a:gd name="f448" fmla="*/ f348 1 f203"/>
                  <a:gd name="f449" fmla="*/ f349 1 f204"/>
                  <a:gd name="f450" fmla="*/ f350 1 f203"/>
                  <a:gd name="f451" fmla="*/ f351 1 f204"/>
                  <a:gd name="f452" fmla="*/ f352 1 f203"/>
                  <a:gd name="f453" fmla="*/ f353 1 f204"/>
                  <a:gd name="f454" fmla="*/ f354 1 f204"/>
                  <a:gd name="f455" fmla="*/ f355 1 f204"/>
                  <a:gd name="f456" fmla="*/ f356 1 f203"/>
                  <a:gd name="f457" fmla="*/ f357 1 f204"/>
                  <a:gd name="f458" fmla="*/ f358 1 f203"/>
                  <a:gd name="f459" fmla="*/ f359 1 f204"/>
                  <a:gd name="f460" fmla="*/ f360 1 f204"/>
                  <a:gd name="f461" fmla="*/ f361 1 f204"/>
                  <a:gd name="f462" fmla="*/ f362 1 f204"/>
                  <a:gd name="f463" fmla="*/ f363 1 f204"/>
                  <a:gd name="f464" fmla="*/ f364 1 f203"/>
                  <a:gd name="f465" fmla="*/ f365 1 f204"/>
                  <a:gd name="f466" fmla="*/ f366 1 f203"/>
                  <a:gd name="f467" fmla="*/ f367 1 f204"/>
                  <a:gd name="f468" fmla="*/ f368 1 f203"/>
                  <a:gd name="f469" fmla="*/ f369 1 f204"/>
                  <a:gd name="f470" fmla="*/ f370 1 f203"/>
                  <a:gd name="f471" fmla="*/ f371 1 f204"/>
                  <a:gd name="f472" fmla="*/ f372 1 f203"/>
                  <a:gd name="f473" fmla="*/ f373 1 f204"/>
                  <a:gd name="f474" fmla="*/ f374 1 f204"/>
                  <a:gd name="f475" fmla="*/ f375 1 f203"/>
                  <a:gd name="f476" fmla="*/ f376 1 f204"/>
                  <a:gd name="f477" fmla="*/ f377 1 f203"/>
                  <a:gd name="f478" fmla="*/ f378 1 f204"/>
                  <a:gd name="f479" fmla="*/ f379 1 f203"/>
                  <a:gd name="f480" fmla="*/ f380 1 f204"/>
                  <a:gd name="f481" fmla="*/ f381 1 f203"/>
                  <a:gd name="f482" fmla="*/ f382 1 f204"/>
                  <a:gd name="f483" fmla="*/ f383 1 f203"/>
                  <a:gd name="f484" fmla="*/ f384 1 f204"/>
                  <a:gd name="f485" fmla="*/ f385 1 f203"/>
                  <a:gd name="f486" fmla="*/ f386 1 f204"/>
                  <a:gd name="f487" fmla="*/ f387 1 f204"/>
                  <a:gd name="f488" fmla="*/ f388 1 f204"/>
                  <a:gd name="f489" fmla="*/ f389 1 f203"/>
                  <a:gd name="f490" fmla="*/ f390 1 f204"/>
                  <a:gd name="f491" fmla="*/ f391 1 f203"/>
                  <a:gd name="f492" fmla="*/ f392 1 f204"/>
                  <a:gd name="f493" fmla="*/ f393 1 f203"/>
                  <a:gd name="f494" fmla="*/ f394 1 f203"/>
                  <a:gd name="f495" fmla="*/ f395 1 f204"/>
                  <a:gd name="f496" fmla="*/ f396 1 f203"/>
                  <a:gd name="f497" fmla="*/ f397 1 f204"/>
                  <a:gd name="f498" fmla="*/ f398 f194 1"/>
                  <a:gd name="f499" fmla="*/ f399 f194 1"/>
                  <a:gd name="f500" fmla="*/ f401 f195 1"/>
                  <a:gd name="f501" fmla="*/ f400 f195 1"/>
                  <a:gd name="f502" fmla="*/ f402 f194 1"/>
                  <a:gd name="f503" fmla="*/ f403 f195 1"/>
                  <a:gd name="f504" fmla="*/ f404 f194 1"/>
                  <a:gd name="f505" fmla="*/ f405 f195 1"/>
                  <a:gd name="f506" fmla="*/ f406 f194 1"/>
                  <a:gd name="f507" fmla="*/ f407 f195 1"/>
                  <a:gd name="f508" fmla="*/ f408 f194 1"/>
                  <a:gd name="f509" fmla="*/ f409 f195 1"/>
                  <a:gd name="f510" fmla="*/ f410 f194 1"/>
                  <a:gd name="f511" fmla="*/ f411 f195 1"/>
                  <a:gd name="f512" fmla="*/ f412 f194 1"/>
                  <a:gd name="f513" fmla="*/ f413 f195 1"/>
                  <a:gd name="f514" fmla="*/ f414 f194 1"/>
                  <a:gd name="f515" fmla="*/ f415 f195 1"/>
                  <a:gd name="f516" fmla="*/ f416 f194 1"/>
                  <a:gd name="f517" fmla="*/ f417 f195 1"/>
                  <a:gd name="f518" fmla="*/ f418 f194 1"/>
                  <a:gd name="f519" fmla="*/ f419 f195 1"/>
                  <a:gd name="f520" fmla="*/ f420 f194 1"/>
                  <a:gd name="f521" fmla="*/ f421 f195 1"/>
                  <a:gd name="f522" fmla="*/ f422 f194 1"/>
                  <a:gd name="f523" fmla="*/ f423 f195 1"/>
                  <a:gd name="f524" fmla="*/ f424 f195 1"/>
                  <a:gd name="f525" fmla="*/ f425 f194 1"/>
                  <a:gd name="f526" fmla="*/ f426 f195 1"/>
                  <a:gd name="f527" fmla="*/ f427 f194 1"/>
                  <a:gd name="f528" fmla="*/ f428 f195 1"/>
                  <a:gd name="f529" fmla="*/ f429 f194 1"/>
                  <a:gd name="f530" fmla="*/ f430 f195 1"/>
                  <a:gd name="f531" fmla="*/ f431 f194 1"/>
                  <a:gd name="f532" fmla="*/ f432 f194 1"/>
                  <a:gd name="f533" fmla="*/ f433 f195 1"/>
                  <a:gd name="f534" fmla="*/ f434 f194 1"/>
                  <a:gd name="f535" fmla="*/ f435 f195 1"/>
                  <a:gd name="f536" fmla="*/ f436 f194 1"/>
                  <a:gd name="f537" fmla="*/ f437 f195 1"/>
                  <a:gd name="f538" fmla="*/ f438 f194 1"/>
                  <a:gd name="f539" fmla="*/ f439 f195 1"/>
                  <a:gd name="f540" fmla="*/ f440 f194 1"/>
                  <a:gd name="f541" fmla="*/ f441 f195 1"/>
                  <a:gd name="f542" fmla="*/ f442 f194 1"/>
                  <a:gd name="f543" fmla="*/ f443 f195 1"/>
                  <a:gd name="f544" fmla="*/ f444 f194 1"/>
                  <a:gd name="f545" fmla="*/ f445 f195 1"/>
                  <a:gd name="f546" fmla="*/ f446 f194 1"/>
                  <a:gd name="f547" fmla="*/ f447 f195 1"/>
                  <a:gd name="f548" fmla="*/ f448 f194 1"/>
                  <a:gd name="f549" fmla="*/ f449 f195 1"/>
                  <a:gd name="f550" fmla="*/ f450 f194 1"/>
                  <a:gd name="f551" fmla="*/ f451 f195 1"/>
                  <a:gd name="f552" fmla="*/ f452 f194 1"/>
                  <a:gd name="f553" fmla="*/ f453 f195 1"/>
                  <a:gd name="f554" fmla="*/ f454 f195 1"/>
                  <a:gd name="f555" fmla="*/ f455 f195 1"/>
                  <a:gd name="f556" fmla="*/ f456 f194 1"/>
                  <a:gd name="f557" fmla="*/ f457 f195 1"/>
                  <a:gd name="f558" fmla="*/ f458 f194 1"/>
                  <a:gd name="f559" fmla="*/ f459 f195 1"/>
                  <a:gd name="f560" fmla="*/ f460 f195 1"/>
                  <a:gd name="f561" fmla="*/ f461 f195 1"/>
                  <a:gd name="f562" fmla="*/ f462 f195 1"/>
                  <a:gd name="f563" fmla="*/ f463 f195 1"/>
                  <a:gd name="f564" fmla="*/ f464 f194 1"/>
                  <a:gd name="f565" fmla="*/ f465 f195 1"/>
                  <a:gd name="f566" fmla="*/ f466 f194 1"/>
                  <a:gd name="f567" fmla="*/ f467 f195 1"/>
                  <a:gd name="f568" fmla="*/ f468 f194 1"/>
                  <a:gd name="f569" fmla="*/ f469 f195 1"/>
                  <a:gd name="f570" fmla="*/ f470 f194 1"/>
                  <a:gd name="f571" fmla="*/ f471 f195 1"/>
                  <a:gd name="f572" fmla="*/ f472 f194 1"/>
                  <a:gd name="f573" fmla="*/ f473 f195 1"/>
                  <a:gd name="f574" fmla="*/ f474 f195 1"/>
                  <a:gd name="f575" fmla="*/ f475 f194 1"/>
                  <a:gd name="f576" fmla="*/ f476 f195 1"/>
                  <a:gd name="f577" fmla="*/ f477 f194 1"/>
                  <a:gd name="f578" fmla="*/ f478 f195 1"/>
                  <a:gd name="f579" fmla="*/ f479 f194 1"/>
                  <a:gd name="f580" fmla="*/ f480 f195 1"/>
                  <a:gd name="f581" fmla="*/ f481 f194 1"/>
                  <a:gd name="f582" fmla="*/ f482 f195 1"/>
                  <a:gd name="f583" fmla="*/ f483 f194 1"/>
                  <a:gd name="f584" fmla="*/ f484 f195 1"/>
                  <a:gd name="f585" fmla="*/ f485 f194 1"/>
                  <a:gd name="f586" fmla="*/ f486 f195 1"/>
                  <a:gd name="f587" fmla="*/ f487 f195 1"/>
                  <a:gd name="f588" fmla="*/ f488 f195 1"/>
                  <a:gd name="f589" fmla="*/ f489 f194 1"/>
                  <a:gd name="f590" fmla="*/ f490 f195 1"/>
                  <a:gd name="f591" fmla="*/ f491 f194 1"/>
                  <a:gd name="f592" fmla="*/ f492 f195 1"/>
                  <a:gd name="f593" fmla="*/ f493 f194 1"/>
                  <a:gd name="f594" fmla="*/ f494 f194 1"/>
                  <a:gd name="f595" fmla="*/ f495 f195 1"/>
                  <a:gd name="f596" fmla="*/ f496 f194 1"/>
                  <a:gd name="f597" fmla="*/ f497 f195 1"/>
                </a:gdLst>
                <a:ahLst/>
                <a:cxnLst>
                  <a:cxn ang="3cd4">
                    <a:pos x="hc" y="t"/>
                  </a:cxn>
                  <a:cxn ang="0">
                    <a:pos x="r" y="vc"/>
                  </a:cxn>
                  <a:cxn ang="cd4">
                    <a:pos x="hc" y="b"/>
                  </a:cxn>
                  <a:cxn ang="cd2">
                    <a:pos x="l" y="vc"/>
                  </a:cxn>
                  <a:cxn ang="f301">
                    <a:pos x="f502" y="f503"/>
                  </a:cxn>
                  <a:cxn ang="f301">
                    <a:pos x="f504" y="f505"/>
                  </a:cxn>
                  <a:cxn ang="f301">
                    <a:pos x="f506" y="f507"/>
                  </a:cxn>
                  <a:cxn ang="f301">
                    <a:pos x="f508" y="f509"/>
                  </a:cxn>
                  <a:cxn ang="f301">
                    <a:pos x="f510" y="f511"/>
                  </a:cxn>
                  <a:cxn ang="f301">
                    <a:pos x="f512" y="f513"/>
                  </a:cxn>
                  <a:cxn ang="f301">
                    <a:pos x="f514" y="f515"/>
                  </a:cxn>
                  <a:cxn ang="f301">
                    <a:pos x="f516" y="f517"/>
                  </a:cxn>
                  <a:cxn ang="f301">
                    <a:pos x="f518" y="f519"/>
                  </a:cxn>
                  <a:cxn ang="f301">
                    <a:pos x="f520" y="f521"/>
                  </a:cxn>
                  <a:cxn ang="f301">
                    <a:pos x="f522" y="f523"/>
                  </a:cxn>
                  <a:cxn ang="f301">
                    <a:pos x="f512" y="f524"/>
                  </a:cxn>
                  <a:cxn ang="f301">
                    <a:pos x="f525" y="f526"/>
                  </a:cxn>
                  <a:cxn ang="f301">
                    <a:pos x="f527" y="f528"/>
                  </a:cxn>
                  <a:cxn ang="f301">
                    <a:pos x="f529" y="f530"/>
                  </a:cxn>
                  <a:cxn ang="f301">
                    <a:pos x="f531" y="f528"/>
                  </a:cxn>
                  <a:cxn ang="f301">
                    <a:pos x="f532" y="f533"/>
                  </a:cxn>
                  <a:cxn ang="f301">
                    <a:pos x="f534" y="f535"/>
                  </a:cxn>
                  <a:cxn ang="f301">
                    <a:pos x="f536" y="f537"/>
                  </a:cxn>
                  <a:cxn ang="f301">
                    <a:pos x="f538" y="f539"/>
                  </a:cxn>
                  <a:cxn ang="f301">
                    <a:pos x="f540" y="f541"/>
                  </a:cxn>
                  <a:cxn ang="f301">
                    <a:pos x="f542" y="f543"/>
                  </a:cxn>
                  <a:cxn ang="f301">
                    <a:pos x="f544" y="f545"/>
                  </a:cxn>
                  <a:cxn ang="f301">
                    <a:pos x="f546" y="f547"/>
                  </a:cxn>
                  <a:cxn ang="f301">
                    <a:pos x="f548" y="f549"/>
                  </a:cxn>
                  <a:cxn ang="f301">
                    <a:pos x="f550" y="f551"/>
                  </a:cxn>
                  <a:cxn ang="f301">
                    <a:pos x="f552" y="f553"/>
                  </a:cxn>
                  <a:cxn ang="f301">
                    <a:pos x="f540" y="f554"/>
                  </a:cxn>
                  <a:cxn ang="f301">
                    <a:pos x="f542" y="f555"/>
                  </a:cxn>
                  <a:cxn ang="f301">
                    <a:pos x="f556" y="f557"/>
                  </a:cxn>
                  <a:cxn ang="f301">
                    <a:pos x="f558" y="f559"/>
                  </a:cxn>
                  <a:cxn ang="f301">
                    <a:pos x="f558" y="f560"/>
                  </a:cxn>
                  <a:cxn ang="f301">
                    <a:pos x="f556" y="f561"/>
                  </a:cxn>
                  <a:cxn ang="f301">
                    <a:pos x="f544" y="f562"/>
                  </a:cxn>
                  <a:cxn ang="f301">
                    <a:pos x="f552" y="f562"/>
                  </a:cxn>
                  <a:cxn ang="f301">
                    <a:pos x="f536" y="f563"/>
                  </a:cxn>
                  <a:cxn ang="f301">
                    <a:pos x="f564" y="f565"/>
                  </a:cxn>
                  <a:cxn ang="f301">
                    <a:pos x="f566" y="f562"/>
                  </a:cxn>
                  <a:cxn ang="f301">
                    <a:pos x="f504" y="f567"/>
                  </a:cxn>
                  <a:cxn ang="f301">
                    <a:pos x="f568" y="f569"/>
                  </a:cxn>
                  <a:cxn ang="f301">
                    <a:pos x="f570" y="f571"/>
                  </a:cxn>
                  <a:cxn ang="f301">
                    <a:pos x="f572" y="f573"/>
                  </a:cxn>
                  <a:cxn ang="f301">
                    <a:pos x="f568" y="f574"/>
                  </a:cxn>
                  <a:cxn ang="f301">
                    <a:pos x="f575" y="f576"/>
                  </a:cxn>
                  <a:cxn ang="f301">
                    <a:pos x="f577" y="f578"/>
                  </a:cxn>
                  <a:cxn ang="f301">
                    <a:pos x="f579" y="f580"/>
                  </a:cxn>
                  <a:cxn ang="f301">
                    <a:pos x="f581" y="f582"/>
                  </a:cxn>
                  <a:cxn ang="f301">
                    <a:pos x="f583" y="f584"/>
                  </a:cxn>
                  <a:cxn ang="f301">
                    <a:pos x="f585" y="f586"/>
                  </a:cxn>
                  <a:cxn ang="f301">
                    <a:pos x="f581" y="f587"/>
                  </a:cxn>
                  <a:cxn ang="f301">
                    <a:pos x="f502" y="f588"/>
                  </a:cxn>
                  <a:cxn ang="f301">
                    <a:pos x="f577" y="f559"/>
                  </a:cxn>
                  <a:cxn ang="f301">
                    <a:pos x="f589" y="f590"/>
                  </a:cxn>
                  <a:cxn ang="f301">
                    <a:pos x="f591" y="f592"/>
                  </a:cxn>
                  <a:cxn ang="f301">
                    <a:pos x="f593" y="f545"/>
                  </a:cxn>
                  <a:cxn ang="f301">
                    <a:pos x="f591" y="f539"/>
                  </a:cxn>
                  <a:cxn ang="f301">
                    <a:pos x="f594" y="f595"/>
                  </a:cxn>
                  <a:cxn ang="f301">
                    <a:pos x="f579" y="f519"/>
                  </a:cxn>
                  <a:cxn ang="f301">
                    <a:pos x="f596" y="f597"/>
                  </a:cxn>
                </a:cxnLst>
                <a:rect l="f498" t="f501" r="f499" b="f500"/>
                <a:pathLst>
                  <a:path w="166" h="188">
                    <a:moveTo>
                      <a:pt x="f8" y="f9"/>
                    </a:moveTo>
                    <a:cubicBezTo>
                      <a:pt x="f10" y="f9"/>
                      <a:pt x="f10" y="f9"/>
                      <a:pt x="f10" y="f9"/>
                    </a:cubicBezTo>
                    <a:cubicBezTo>
                      <a:pt x="f10" y="f9"/>
                      <a:pt x="f11" y="f12"/>
                      <a:pt x="f13" y="f12"/>
                    </a:cubicBezTo>
                    <a:cubicBezTo>
                      <a:pt x="f14" y="f12"/>
                      <a:pt x="f15" y="f16"/>
                      <a:pt x="f15" y="f16"/>
                    </a:cubicBezTo>
                    <a:cubicBezTo>
                      <a:pt x="f17" y="f18"/>
                      <a:pt x="f17" y="f18"/>
                      <a:pt x="f17" y="f18"/>
                    </a:cubicBezTo>
                    <a:cubicBezTo>
                      <a:pt x="f17" y="f18"/>
                      <a:pt x="f19" y="f20"/>
                      <a:pt x="f21" y="f20"/>
                    </a:cubicBezTo>
                    <a:cubicBezTo>
                      <a:pt x="f21" y="f20"/>
                      <a:pt x="f22" y="f18"/>
                      <a:pt x="f22" y="f18"/>
                    </a:cubicBezTo>
                    <a:cubicBezTo>
                      <a:pt x="f22" y="f16"/>
                      <a:pt x="f22" y="f16"/>
                      <a:pt x="f22" y="f16"/>
                    </a:cubicBezTo>
                    <a:cubicBezTo>
                      <a:pt x="f23" y="f16"/>
                      <a:pt x="f23" y="f16"/>
                      <a:pt x="f23" y="f16"/>
                    </a:cubicBezTo>
                    <a:cubicBezTo>
                      <a:pt x="f23" y="f16"/>
                      <a:pt x="f23" y="f20"/>
                      <a:pt x="f24" y="f20"/>
                    </a:cubicBezTo>
                    <a:cubicBezTo>
                      <a:pt x="f25" y="f18"/>
                      <a:pt x="f26" y="f18"/>
                      <a:pt x="f27" y="f18"/>
                    </a:cubicBezTo>
                    <a:cubicBezTo>
                      <a:pt x="f28" y="f12"/>
                      <a:pt x="f29" y="f18"/>
                      <a:pt x="f29" y="f18"/>
                    </a:cubicBezTo>
                    <a:cubicBezTo>
                      <a:pt x="f30" y="f12"/>
                      <a:pt x="f30" y="f12"/>
                      <a:pt x="f30" y="f12"/>
                    </a:cubicBezTo>
                    <a:cubicBezTo>
                      <a:pt x="f31" y="f12"/>
                      <a:pt x="f31" y="f12"/>
                      <a:pt x="f31" y="f12"/>
                    </a:cubicBezTo>
                    <a:cubicBezTo>
                      <a:pt x="f32" y="f12"/>
                      <a:pt x="f32" y="f12"/>
                      <a:pt x="f32" y="f12"/>
                    </a:cubicBezTo>
                    <a:cubicBezTo>
                      <a:pt x="f33" y="f20"/>
                      <a:pt x="f33" y="f20"/>
                      <a:pt x="f33" y="f20"/>
                    </a:cubicBezTo>
                    <a:cubicBezTo>
                      <a:pt x="f32" y="f9"/>
                      <a:pt x="f32" y="f9"/>
                      <a:pt x="f32" y="f9"/>
                    </a:cubicBezTo>
                    <a:cubicBezTo>
                      <a:pt x="f34" y="f35"/>
                      <a:pt x="f34" y="f35"/>
                      <a:pt x="f34" y="f35"/>
                    </a:cubicBezTo>
                    <a:cubicBezTo>
                      <a:pt x="f36" y="f37"/>
                      <a:pt x="f36" y="f37"/>
                      <a:pt x="f36" y="f37"/>
                    </a:cubicBezTo>
                    <a:cubicBezTo>
                      <a:pt x="f38" y="f39"/>
                      <a:pt x="f38" y="f39"/>
                      <a:pt x="f38" y="f39"/>
                    </a:cubicBezTo>
                    <a:cubicBezTo>
                      <a:pt x="f40" y="f37"/>
                      <a:pt x="f40" y="f37"/>
                      <a:pt x="f40" y="f37"/>
                    </a:cubicBezTo>
                    <a:cubicBezTo>
                      <a:pt x="f41" y="f42"/>
                      <a:pt x="f41" y="f42"/>
                      <a:pt x="f41" y="f42"/>
                    </a:cubicBezTo>
                    <a:cubicBezTo>
                      <a:pt x="f43" y="f44"/>
                      <a:pt x="f43" y="f44"/>
                      <a:pt x="f43" y="f44"/>
                    </a:cubicBezTo>
                    <a:cubicBezTo>
                      <a:pt x="f45" y="f46"/>
                      <a:pt x="f45" y="f46"/>
                      <a:pt x="f45" y="f46"/>
                    </a:cubicBezTo>
                    <a:cubicBezTo>
                      <a:pt x="f47" y="f44"/>
                      <a:pt x="f47" y="f44"/>
                      <a:pt x="f47" y="f44"/>
                    </a:cubicBezTo>
                    <a:cubicBezTo>
                      <a:pt x="f47" y="f44"/>
                      <a:pt x="f48" y="f2"/>
                      <a:pt x="f48" y="f42"/>
                    </a:cubicBezTo>
                    <a:cubicBezTo>
                      <a:pt x="f49" y="f50"/>
                      <a:pt x="f49" y="f39"/>
                      <a:pt x="f49" y="f39"/>
                    </a:cubicBezTo>
                    <a:cubicBezTo>
                      <a:pt x="f49" y="f39"/>
                      <a:pt x="f51" y="f35"/>
                      <a:pt x="f51" y="f39"/>
                    </a:cubicBezTo>
                    <a:cubicBezTo>
                      <a:pt x="f51" y="f42"/>
                      <a:pt x="f52" y="f44"/>
                      <a:pt x="f52" y="f44"/>
                    </a:cubicBezTo>
                    <a:cubicBezTo>
                      <a:pt x="f53" y="f54"/>
                      <a:pt x="f53" y="f54"/>
                      <a:pt x="f53" y="f54"/>
                    </a:cubicBezTo>
                    <a:cubicBezTo>
                      <a:pt x="f55" y="f56"/>
                      <a:pt x="f55" y="f56"/>
                      <a:pt x="f55" y="f56"/>
                    </a:cubicBezTo>
                    <a:cubicBezTo>
                      <a:pt x="f57" y="f54"/>
                      <a:pt x="f57" y="f54"/>
                      <a:pt x="f57" y="f54"/>
                    </a:cubicBezTo>
                    <a:cubicBezTo>
                      <a:pt x="f57" y="f58"/>
                      <a:pt x="f57" y="f58"/>
                      <a:pt x="f57" y="f58"/>
                    </a:cubicBezTo>
                    <a:cubicBezTo>
                      <a:pt x="f59" y="f58"/>
                      <a:pt x="f59" y="f58"/>
                      <a:pt x="f59" y="f58"/>
                    </a:cubicBezTo>
                    <a:cubicBezTo>
                      <a:pt x="f60" y="f58"/>
                      <a:pt x="f60" y="f58"/>
                      <a:pt x="f60" y="f58"/>
                    </a:cubicBezTo>
                    <a:cubicBezTo>
                      <a:pt x="f61" y="f7"/>
                      <a:pt x="f61" y="f7"/>
                      <a:pt x="f61" y="f7"/>
                    </a:cubicBezTo>
                    <a:cubicBezTo>
                      <a:pt x="f62" y="f63"/>
                      <a:pt x="f62" y="f63"/>
                      <a:pt x="f62" y="f63"/>
                    </a:cubicBezTo>
                    <a:cubicBezTo>
                      <a:pt x="f64" y="f7"/>
                      <a:pt x="f64" y="f7"/>
                      <a:pt x="f64" y="f7"/>
                    </a:cubicBezTo>
                    <a:cubicBezTo>
                      <a:pt x="f65" y="f58"/>
                      <a:pt x="f65" y="f58"/>
                      <a:pt x="f65" y="f58"/>
                    </a:cubicBezTo>
                    <a:cubicBezTo>
                      <a:pt x="f66" y="f58"/>
                      <a:pt x="f66" y="f58"/>
                      <a:pt x="f66" y="f58"/>
                    </a:cubicBezTo>
                    <a:cubicBezTo>
                      <a:pt x="f67" y="f63"/>
                      <a:pt x="f67" y="f63"/>
                      <a:pt x="f67" y="f63"/>
                    </a:cubicBezTo>
                    <a:cubicBezTo>
                      <a:pt x="f68" y="f69"/>
                      <a:pt x="f68" y="f69"/>
                      <a:pt x="f68" y="f69"/>
                    </a:cubicBezTo>
                    <a:cubicBezTo>
                      <a:pt x="f70" y="f69"/>
                      <a:pt x="f70" y="f69"/>
                      <a:pt x="f70" y="f69"/>
                    </a:cubicBezTo>
                    <a:cubicBezTo>
                      <a:pt x="f70" y="f69"/>
                      <a:pt x="f71" y="f69"/>
                      <a:pt x="f72" y="f69"/>
                    </a:cubicBezTo>
                    <a:cubicBezTo>
                      <a:pt x="f73" y="f69"/>
                      <a:pt x="f74" y="f54"/>
                      <a:pt x="f74" y="f54"/>
                    </a:cubicBezTo>
                    <a:cubicBezTo>
                      <a:pt x="f75" y="f69"/>
                      <a:pt x="f75" y="f69"/>
                      <a:pt x="f75" y="f69"/>
                    </a:cubicBezTo>
                    <a:cubicBezTo>
                      <a:pt x="f75" y="f69"/>
                      <a:pt x="f76" y="f69"/>
                      <a:pt x="f76" y="f56"/>
                    </a:cubicBezTo>
                    <a:cubicBezTo>
                      <a:pt x="f76" y="f56"/>
                      <a:pt x="f76" y="f54"/>
                      <a:pt x="f77" y="f46"/>
                    </a:cubicBezTo>
                    <a:cubicBezTo>
                      <a:pt x="f78" y="f46"/>
                      <a:pt x="f75" y="f46"/>
                      <a:pt x="f74" y="f44"/>
                    </a:cubicBezTo>
                    <a:cubicBezTo>
                      <a:pt x="f79" y="f44"/>
                      <a:pt x="f80" y="f44"/>
                      <a:pt x="f80" y="f44"/>
                    </a:cubicBezTo>
                    <a:cubicBezTo>
                      <a:pt x="f81" y="f2"/>
                      <a:pt x="f81" y="f2"/>
                      <a:pt x="f81" y="f2"/>
                    </a:cubicBezTo>
                    <a:cubicBezTo>
                      <a:pt x="f81" y="f42"/>
                      <a:pt x="f82" y="f50"/>
                      <a:pt x="f80" y="f42"/>
                    </a:cubicBezTo>
                    <a:cubicBezTo>
                      <a:pt x="f79" y="f42"/>
                      <a:pt x="f79" y="f42"/>
                      <a:pt x="f79" y="f42"/>
                    </a:cubicBezTo>
                    <a:cubicBezTo>
                      <a:pt x="f83" y="f2"/>
                      <a:pt x="f74" y="f2"/>
                      <a:pt x="f84" y="f2"/>
                    </a:cubicBezTo>
                    <a:cubicBezTo>
                      <a:pt x="f84" y="f2"/>
                      <a:pt x="f78" y="f2"/>
                      <a:pt x="f78" y="f2"/>
                    </a:cubicBezTo>
                    <a:cubicBezTo>
                      <a:pt x="f78" y="f2"/>
                      <a:pt x="f77" y="f42"/>
                      <a:pt x="f78" y="f42"/>
                    </a:cubicBezTo>
                    <a:cubicBezTo>
                      <a:pt x="f75" y="f50"/>
                      <a:pt x="f75" y="f50"/>
                      <a:pt x="f84" y="f50"/>
                    </a:cubicBezTo>
                    <a:cubicBezTo>
                      <a:pt x="f83" y="f50"/>
                      <a:pt x="f79" y="f39"/>
                      <a:pt x="f81" y="f39"/>
                    </a:cubicBezTo>
                    <a:cubicBezTo>
                      <a:pt x="f73" y="f39"/>
                      <a:pt x="f72" y="f39"/>
                      <a:pt x="f72" y="f39"/>
                    </a:cubicBezTo>
                    <a:cubicBezTo>
                      <a:pt x="f71" y="f35"/>
                      <a:pt x="f85" y="f35"/>
                      <a:pt x="f85" y="f37"/>
                    </a:cubicBezTo>
                    <a:cubicBezTo>
                      <a:pt x="f85" y="f9"/>
                      <a:pt x="f71" y="f20"/>
                      <a:pt x="f71" y="f20"/>
                    </a:cubicBezTo>
                    <a:cubicBezTo>
                      <a:pt x="f71" y="f20"/>
                      <a:pt x="f72" y="f20"/>
                      <a:pt x="f73" y="f9"/>
                    </a:cubicBezTo>
                    <a:cubicBezTo>
                      <a:pt x="f82" y="f9"/>
                      <a:pt x="f81" y="f37"/>
                      <a:pt x="f80" y="f37"/>
                    </a:cubicBezTo>
                    <a:cubicBezTo>
                      <a:pt x="f80" y="f37"/>
                      <a:pt x="f80" y="f37"/>
                      <a:pt x="f79" y="f37"/>
                    </a:cubicBezTo>
                    <a:cubicBezTo>
                      <a:pt x="f83" y="f37"/>
                      <a:pt x="f84" y="f9"/>
                      <a:pt x="f84" y="f9"/>
                    </a:cubicBezTo>
                    <a:cubicBezTo>
                      <a:pt x="f75" y="f9"/>
                      <a:pt x="f78" y="f9"/>
                      <a:pt x="f77" y="f9"/>
                    </a:cubicBezTo>
                    <a:cubicBezTo>
                      <a:pt x="f76" y="f9"/>
                      <a:pt x="f77" y="f9"/>
                      <a:pt x="f86" y="f9"/>
                    </a:cubicBezTo>
                    <a:cubicBezTo>
                      <a:pt x="f87" y="f37"/>
                      <a:pt x="f88" y="f37"/>
                      <a:pt x="f89" y="f37"/>
                    </a:cubicBezTo>
                    <a:cubicBezTo>
                      <a:pt x="f90" y="f37"/>
                      <a:pt x="f91" y="f9"/>
                      <a:pt x="f91" y="f9"/>
                    </a:cubicBezTo>
                    <a:cubicBezTo>
                      <a:pt x="f91" y="f9"/>
                      <a:pt x="f92" y="f37"/>
                      <a:pt x="f93" y="f9"/>
                    </a:cubicBezTo>
                    <a:cubicBezTo>
                      <a:pt x="f94" y="f20"/>
                      <a:pt x="f90" y="f20"/>
                      <a:pt x="f95" y="f18"/>
                    </a:cubicBezTo>
                    <a:cubicBezTo>
                      <a:pt x="f89" y="f18"/>
                      <a:pt x="f96" y="f18"/>
                      <a:pt x="f89" y="f12"/>
                    </a:cubicBezTo>
                    <a:cubicBezTo>
                      <a:pt x="f89" y="f12"/>
                      <a:pt x="f89" y="f12"/>
                      <a:pt x="f89" y="f12"/>
                    </a:cubicBezTo>
                    <a:cubicBezTo>
                      <a:pt x="f96" y="f12"/>
                      <a:pt x="f88" y="f16"/>
                      <a:pt x="f88" y="f16"/>
                    </a:cubicBezTo>
                    <a:cubicBezTo>
                      <a:pt x="f76" y="f97"/>
                      <a:pt x="f76" y="f97"/>
                      <a:pt x="f76" y="f97"/>
                    </a:cubicBezTo>
                    <a:cubicBezTo>
                      <a:pt x="f76" y="f97"/>
                      <a:pt x="f76" y="f98"/>
                      <a:pt x="f78" y="f98"/>
                    </a:cubicBezTo>
                    <a:cubicBezTo>
                      <a:pt x="f84" y="f98"/>
                      <a:pt x="f84" y="f98"/>
                      <a:pt x="f84" y="f99"/>
                    </a:cubicBezTo>
                    <a:cubicBezTo>
                      <a:pt x="f74" y="f99"/>
                      <a:pt x="f84" y="f99"/>
                      <a:pt x="f74" y="f99"/>
                    </a:cubicBezTo>
                    <a:cubicBezTo>
                      <a:pt x="f79" y="f99"/>
                      <a:pt x="f79" y="f6"/>
                      <a:pt x="f80" y="f6"/>
                    </a:cubicBezTo>
                    <a:cubicBezTo>
                      <a:pt x="f82" y="f6"/>
                      <a:pt x="f73" y="f100"/>
                      <a:pt x="f82" y="f100"/>
                    </a:cubicBezTo>
                    <a:cubicBezTo>
                      <a:pt x="f81" y="f100"/>
                      <a:pt x="f81" y="f100"/>
                      <a:pt x="f79" y="f100"/>
                    </a:cubicBezTo>
                    <a:cubicBezTo>
                      <a:pt x="f83" y="f6"/>
                      <a:pt x="f74" y="f100"/>
                      <a:pt x="f74" y="f6"/>
                    </a:cubicBezTo>
                    <a:cubicBezTo>
                      <a:pt x="f84" y="f6"/>
                      <a:pt x="f78" y="f6"/>
                      <a:pt x="f78" y="f6"/>
                    </a:cubicBezTo>
                    <a:cubicBezTo>
                      <a:pt x="f77" y="f100"/>
                      <a:pt x="f77" y="f100"/>
                      <a:pt x="f76" y="f6"/>
                    </a:cubicBezTo>
                    <a:cubicBezTo>
                      <a:pt x="f86" y="f6"/>
                      <a:pt x="f76" y="f99"/>
                      <a:pt x="f88" y="f99"/>
                    </a:cubicBezTo>
                    <a:cubicBezTo>
                      <a:pt x="f87" y="f99"/>
                      <a:pt x="f96" y="f6"/>
                      <a:pt x="f96" y="f6"/>
                    </a:cubicBezTo>
                    <a:cubicBezTo>
                      <a:pt x="f96" y="f6"/>
                      <a:pt x="f90" y="f6"/>
                      <a:pt x="f90" y="f100"/>
                    </a:cubicBezTo>
                    <a:cubicBezTo>
                      <a:pt x="f90" y="f100"/>
                      <a:pt x="f90" y="f101"/>
                      <a:pt x="f90" y="f101"/>
                    </a:cubicBezTo>
                    <a:cubicBezTo>
                      <a:pt x="f90" y="f102"/>
                      <a:pt x="f95" y="f102"/>
                      <a:pt x="f95" y="f102"/>
                    </a:cubicBezTo>
                    <a:cubicBezTo>
                      <a:pt x="f90" y="f103"/>
                      <a:pt x="f90" y="f103"/>
                      <a:pt x="f90" y="f103"/>
                    </a:cubicBezTo>
                    <a:cubicBezTo>
                      <a:pt x="f90" y="f103"/>
                      <a:pt x="f90" y="f103"/>
                      <a:pt x="f104" y="f103"/>
                    </a:cubicBezTo>
                    <a:cubicBezTo>
                      <a:pt x="f104" y="f103"/>
                      <a:pt x="f91" y="f102"/>
                      <a:pt x="f91" y="f102"/>
                    </a:cubicBezTo>
                    <a:cubicBezTo>
                      <a:pt x="f91" y="f102"/>
                      <a:pt x="f91" y="f102"/>
                      <a:pt x="f93" y="f102"/>
                    </a:cubicBezTo>
                    <a:cubicBezTo>
                      <a:pt x="f93" y="f102"/>
                      <a:pt x="f92" y="f102"/>
                      <a:pt x="f92" y="f102"/>
                    </a:cubicBezTo>
                    <a:cubicBezTo>
                      <a:pt x="f92" y="f102"/>
                      <a:pt x="f92" y="f103"/>
                      <a:pt x="f92" y="f105"/>
                    </a:cubicBezTo>
                    <a:cubicBezTo>
                      <a:pt x="f92" y="f105"/>
                      <a:pt x="f92" y="f106"/>
                      <a:pt x="f92" y="f106"/>
                    </a:cubicBezTo>
                    <a:cubicBezTo>
                      <a:pt x="f92" y="f106"/>
                      <a:pt x="f92" y="f106"/>
                      <a:pt x="f92" y="f106"/>
                    </a:cubicBezTo>
                    <a:cubicBezTo>
                      <a:pt x="f92" y="f107"/>
                      <a:pt x="f5" y="f107"/>
                      <a:pt x="f92" y="f108"/>
                    </a:cubicBezTo>
                    <a:cubicBezTo>
                      <a:pt x="f91" y="f108"/>
                      <a:pt x="f91" y="f108"/>
                      <a:pt x="f94" y="f108"/>
                    </a:cubicBezTo>
                    <a:cubicBezTo>
                      <a:pt x="f94" y="f108"/>
                      <a:pt x="f104" y="f108"/>
                      <a:pt x="f104" y="f108"/>
                    </a:cubicBezTo>
                    <a:cubicBezTo>
                      <a:pt x="f104" y="f108"/>
                      <a:pt x="f90" y="f109"/>
                      <a:pt x="f90" y="f109"/>
                    </a:cubicBezTo>
                    <a:cubicBezTo>
                      <a:pt x="f104" y="f110"/>
                      <a:pt x="f104" y="f110"/>
                      <a:pt x="f104" y="f110"/>
                    </a:cubicBezTo>
                    <a:cubicBezTo>
                      <a:pt x="f104" y="f111"/>
                      <a:pt x="f104" y="f111"/>
                      <a:pt x="f90" y="f111"/>
                    </a:cubicBezTo>
                    <a:cubicBezTo>
                      <a:pt x="f95" y="f111"/>
                      <a:pt x="f95" y="f112"/>
                      <a:pt x="f89" y="f112"/>
                    </a:cubicBezTo>
                    <a:cubicBezTo>
                      <a:pt x="f89" y="f112"/>
                      <a:pt x="f96" y="f112"/>
                      <a:pt x="f87" y="f112"/>
                    </a:cubicBezTo>
                    <a:cubicBezTo>
                      <a:pt x="f87" y="f112"/>
                      <a:pt x="f87" y="f113"/>
                      <a:pt x="f86" y="f113"/>
                    </a:cubicBezTo>
                    <a:cubicBezTo>
                      <a:pt x="f76" y="f113"/>
                      <a:pt x="f77" y="f113"/>
                      <a:pt x="f78" y="f113"/>
                    </a:cubicBezTo>
                    <a:cubicBezTo>
                      <a:pt x="f78" y="f113"/>
                      <a:pt x="f84" y="f113"/>
                      <a:pt x="f84" y="f113"/>
                    </a:cubicBezTo>
                    <a:cubicBezTo>
                      <a:pt x="f84" y="f113"/>
                      <a:pt x="f83" y="f114"/>
                      <a:pt x="f83" y="f114"/>
                    </a:cubicBezTo>
                    <a:cubicBezTo>
                      <a:pt x="f79" y="f115"/>
                      <a:pt x="f79" y="f115"/>
                      <a:pt x="f79" y="f115"/>
                    </a:cubicBezTo>
                    <a:cubicBezTo>
                      <a:pt x="f79" y="f115"/>
                      <a:pt x="f79" y="f115"/>
                      <a:pt x="f80" y="f115"/>
                    </a:cubicBezTo>
                    <a:cubicBezTo>
                      <a:pt x="f81" y="f115"/>
                      <a:pt x="f81" y="f115"/>
                      <a:pt x="f82" y="f115"/>
                    </a:cubicBezTo>
                    <a:cubicBezTo>
                      <a:pt x="f82" y="f115"/>
                      <a:pt x="f73" y="f115"/>
                      <a:pt x="f73" y="f115"/>
                    </a:cubicBezTo>
                    <a:cubicBezTo>
                      <a:pt x="f73" y="f116"/>
                      <a:pt x="f73" y="f116"/>
                      <a:pt x="f73" y="f117"/>
                    </a:cubicBezTo>
                    <a:cubicBezTo>
                      <a:pt x="f82" y="f117"/>
                      <a:pt x="f82" y="f117"/>
                      <a:pt x="f81" y="f117"/>
                    </a:cubicBezTo>
                    <a:cubicBezTo>
                      <a:pt x="f80" y="f116"/>
                      <a:pt x="f79" y="f116"/>
                      <a:pt x="f79" y="f117"/>
                    </a:cubicBezTo>
                    <a:cubicBezTo>
                      <a:pt x="f79" y="f117"/>
                      <a:pt x="f79" y="f117"/>
                      <a:pt x="f83" y="f117"/>
                    </a:cubicBezTo>
                    <a:cubicBezTo>
                      <a:pt x="f74" y="f117"/>
                      <a:pt x="f84" y="f117"/>
                      <a:pt x="f84" y="f117"/>
                    </a:cubicBezTo>
                    <a:cubicBezTo>
                      <a:pt x="f84" y="f117"/>
                      <a:pt x="f75" y="f117"/>
                      <a:pt x="f78" y="f117"/>
                    </a:cubicBezTo>
                    <a:cubicBezTo>
                      <a:pt x="f76" y="f118"/>
                      <a:pt x="f76" y="f118"/>
                      <a:pt x="f86" y="f118"/>
                    </a:cubicBezTo>
                    <a:cubicBezTo>
                      <a:pt x="f88" y="f118"/>
                      <a:pt x="f87" y="f118"/>
                      <a:pt x="f87" y="f118"/>
                    </a:cubicBezTo>
                    <a:cubicBezTo>
                      <a:pt x="f87" y="f118"/>
                      <a:pt x="f86" y="f118"/>
                      <a:pt x="f96" y="f119"/>
                    </a:cubicBezTo>
                    <a:cubicBezTo>
                      <a:pt x="f90" y="f120"/>
                      <a:pt x="f90" y="f120"/>
                      <a:pt x="f90" y="f120"/>
                    </a:cubicBezTo>
                    <a:cubicBezTo>
                      <a:pt x="f104" y="f120"/>
                      <a:pt x="f104" y="f120"/>
                      <a:pt x="f104" y="f120"/>
                    </a:cubicBezTo>
                    <a:cubicBezTo>
                      <a:pt x="f94" y="f120"/>
                      <a:pt x="f94" y="f119"/>
                      <a:pt x="f91" y="f120"/>
                    </a:cubicBezTo>
                    <a:cubicBezTo>
                      <a:pt x="f91" y="f120"/>
                      <a:pt x="f93" y="f121"/>
                      <a:pt x="f93" y="f121"/>
                    </a:cubicBezTo>
                    <a:cubicBezTo>
                      <a:pt x="f93" y="f122"/>
                      <a:pt x="f93" y="f122"/>
                      <a:pt x="f91" y="f123"/>
                    </a:cubicBezTo>
                    <a:cubicBezTo>
                      <a:pt x="f91" y="f123"/>
                      <a:pt x="f104" y="f124"/>
                      <a:pt x="f104" y="f124"/>
                    </a:cubicBezTo>
                    <a:cubicBezTo>
                      <a:pt x="f104" y="f123"/>
                      <a:pt x="f104" y="f123"/>
                      <a:pt x="f104" y="f123"/>
                    </a:cubicBezTo>
                    <a:cubicBezTo>
                      <a:pt x="f104" y="f123"/>
                      <a:pt x="f104" y="f122"/>
                      <a:pt x="f90" y="f123"/>
                    </a:cubicBezTo>
                    <a:cubicBezTo>
                      <a:pt x="f90" y="f123"/>
                      <a:pt x="f95" y="f125"/>
                      <a:pt x="f95" y="f125"/>
                    </a:cubicBezTo>
                    <a:cubicBezTo>
                      <a:pt x="f95" y="f125"/>
                      <a:pt x="f90" y="f125"/>
                      <a:pt x="f95" y="f126"/>
                    </a:cubicBezTo>
                    <a:cubicBezTo>
                      <a:pt x="f89" y="f126"/>
                      <a:pt x="f89" y="f126"/>
                      <a:pt x="f96" y="f126"/>
                    </a:cubicBezTo>
                    <a:cubicBezTo>
                      <a:pt x="f96" y="f126"/>
                      <a:pt x="f88" y="f126"/>
                      <a:pt x="f86" y="f126"/>
                    </a:cubicBezTo>
                    <a:cubicBezTo>
                      <a:pt x="f86" y="f127"/>
                      <a:pt x="f77" y="f127"/>
                      <a:pt x="f77" y="f127"/>
                    </a:cubicBezTo>
                    <a:cubicBezTo>
                      <a:pt x="f77" y="f127"/>
                      <a:pt x="f78" y="f126"/>
                      <a:pt x="f77" y="f125"/>
                    </a:cubicBezTo>
                    <a:cubicBezTo>
                      <a:pt x="f77" y="f125"/>
                      <a:pt x="f76" y="f125"/>
                      <a:pt x="f77" y="f124"/>
                    </a:cubicBezTo>
                    <a:cubicBezTo>
                      <a:pt x="f78" y="f124"/>
                      <a:pt x="f75" y="f124"/>
                      <a:pt x="f75" y="f124"/>
                    </a:cubicBezTo>
                    <a:cubicBezTo>
                      <a:pt x="f75" y="f124"/>
                      <a:pt x="f84" y="f125"/>
                      <a:pt x="f84" y="f125"/>
                    </a:cubicBezTo>
                    <a:cubicBezTo>
                      <a:pt x="f74" y="f125"/>
                      <a:pt x="f84" y="f126"/>
                      <a:pt x="f74" y="f126"/>
                    </a:cubicBezTo>
                    <a:cubicBezTo>
                      <a:pt x="f83" y="f125"/>
                      <a:pt x="f83" y="f124"/>
                      <a:pt x="f83" y="f124"/>
                    </a:cubicBezTo>
                    <a:cubicBezTo>
                      <a:pt x="f83" y="f124"/>
                      <a:pt x="f83" y="f124"/>
                      <a:pt x="f83" y="f123"/>
                    </a:cubicBezTo>
                    <a:cubicBezTo>
                      <a:pt x="f79" y="f123"/>
                      <a:pt x="f80" y="f123"/>
                      <a:pt x="f80" y="f122"/>
                    </a:cubicBezTo>
                    <a:cubicBezTo>
                      <a:pt x="f80" y="f122"/>
                      <a:pt x="f79" y="f122"/>
                      <a:pt x="f81" y="f121"/>
                    </a:cubicBezTo>
                    <a:cubicBezTo>
                      <a:pt x="f82" y="f121"/>
                      <a:pt x="f73" y="f121"/>
                      <a:pt x="f73" y="f121"/>
                    </a:cubicBezTo>
                    <a:cubicBezTo>
                      <a:pt x="f73" y="f121"/>
                      <a:pt x="f72" y="f121"/>
                      <a:pt x="f72" y="f122"/>
                    </a:cubicBezTo>
                    <a:cubicBezTo>
                      <a:pt x="f73" y="f123"/>
                      <a:pt x="f73" y="f124"/>
                      <a:pt x="f73" y="f124"/>
                    </a:cubicBezTo>
                    <a:cubicBezTo>
                      <a:pt x="f73" y="f124"/>
                      <a:pt x="f72" y="f125"/>
                      <a:pt x="f72" y="f125"/>
                    </a:cubicBezTo>
                    <a:cubicBezTo>
                      <a:pt x="f72" y="f126"/>
                      <a:pt x="f72" y="f128"/>
                      <a:pt x="f72" y="f128"/>
                    </a:cubicBezTo>
                    <a:cubicBezTo>
                      <a:pt x="f72" y="f128"/>
                      <a:pt x="f71" y="f129"/>
                      <a:pt x="f72" y="f129"/>
                    </a:cubicBezTo>
                    <a:cubicBezTo>
                      <a:pt x="f73" y="f129"/>
                      <a:pt x="f73" y="f130"/>
                      <a:pt x="f73" y="f130"/>
                    </a:cubicBezTo>
                    <a:cubicBezTo>
                      <a:pt x="f82" y="f130"/>
                      <a:pt x="f82" y="f131"/>
                      <a:pt x="f82" y="f131"/>
                    </a:cubicBezTo>
                    <a:cubicBezTo>
                      <a:pt x="f71" y="f131"/>
                      <a:pt x="f71" y="f131"/>
                      <a:pt x="f71" y="f131"/>
                    </a:cubicBezTo>
                    <a:cubicBezTo>
                      <a:pt x="f70" y="f131"/>
                      <a:pt x="f70" y="f131"/>
                      <a:pt x="f70" y="f131"/>
                    </a:cubicBezTo>
                    <a:cubicBezTo>
                      <a:pt x="f67" y="f132"/>
                      <a:pt x="f67" y="f132"/>
                      <a:pt x="f67" y="f132"/>
                    </a:cubicBezTo>
                    <a:cubicBezTo>
                      <a:pt x="f67" y="f132"/>
                      <a:pt x="f133" y="f131"/>
                      <a:pt x="f133" y="f132"/>
                    </a:cubicBezTo>
                    <a:cubicBezTo>
                      <a:pt x="f133" y="f132"/>
                      <a:pt x="f134" y="f8"/>
                      <a:pt x="f134" y="f8"/>
                    </a:cubicBezTo>
                    <a:cubicBezTo>
                      <a:pt x="f135" y="f8"/>
                      <a:pt x="f135" y="f8"/>
                      <a:pt x="f135" y="f8"/>
                    </a:cubicBezTo>
                    <a:cubicBezTo>
                      <a:pt x="f135" y="f8"/>
                      <a:pt x="f66" y="f136"/>
                      <a:pt x="f66" y="f136"/>
                    </a:cubicBezTo>
                    <a:cubicBezTo>
                      <a:pt x="f135" y="f136"/>
                      <a:pt x="f135" y="f137"/>
                      <a:pt x="f135" y="f137"/>
                    </a:cubicBezTo>
                    <a:cubicBezTo>
                      <a:pt x="f135" y="f137"/>
                      <a:pt x="f138" y="f10"/>
                      <a:pt x="f139" y="f137"/>
                    </a:cubicBezTo>
                    <a:cubicBezTo>
                      <a:pt x="f139" y="f137"/>
                      <a:pt x="f140" y="f137"/>
                      <a:pt x="f141" y="f142"/>
                    </a:cubicBezTo>
                    <a:cubicBezTo>
                      <a:pt x="f141" y="f142"/>
                      <a:pt x="f65" y="f142"/>
                      <a:pt x="f65" y="f142"/>
                    </a:cubicBezTo>
                    <a:cubicBezTo>
                      <a:pt x="f143" y="f142"/>
                      <a:pt x="f143" y="f142"/>
                      <a:pt x="f143" y="f142"/>
                    </a:cubicBezTo>
                    <a:cubicBezTo>
                      <a:pt x="f143" y="f142"/>
                      <a:pt x="f144" y="f136"/>
                      <a:pt x="f144" y="f136"/>
                    </a:cubicBezTo>
                    <a:cubicBezTo>
                      <a:pt x="f144" y="f136"/>
                      <a:pt x="f62" y="f8"/>
                      <a:pt x="f145" y="f8"/>
                    </a:cubicBezTo>
                    <a:cubicBezTo>
                      <a:pt x="f145" y="f8"/>
                      <a:pt x="f146" y="f136"/>
                      <a:pt x="f146" y="f136"/>
                    </a:cubicBezTo>
                    <a:cubicBezTo>
                      <a:pt x="f146" y="f136"/>
                      <a:pt x="f146" y="f142"/>
                      <a:pt x="f61" y="f136"/>
                    </a:cubicBezTo>
                    <a:cubicBezTo>
                      <a:pt x="f147" y="f136"/>
                      <a:pt x="f60" y="f136"/>
                      <a:pt x="f148" y="f136"/>
                    </a:cubicBezTo>
                    <a:cubicBezTo>
                      <a:pt x="f148" y="f142"/>
                      <a:pt x="f148" y="f142"/>
                      <a:pt x="f149" y="f142"/>
                    </a:cubicBezTo>
                    <a:cubicBezTo>
                      <a:pt x="f59" y="f136"/>
                      <a:pt x="f150" y="f136"/>
                      <a:pt x="f150" y="f136"/>
                    </a:cubicBezTo>
                    <a:cubicBezTo>
                      <a:pt x="f151" y="f136"/>
                      <a:pt x="f152" y="f142"/>
                      <a:pt x="f152" y="f142"/>
                    </a:cubicBezTo>
                    <a:cubicBezTo>
                      <a:pt x="f152" y="f142"/>
                      <a:pt x="f153" y="f137"/>
                      <a:pt x="f152" y="f142"/>
                    </a:cubicBezTo>
                    <a:cubicBezTo>
                      <a:pt x="f57" y="f142"/>
                      <a:pt x="f55" y="f137"/>
                      <a:pt x="f55" y="f137"/>
                    </a:cubicBezTo>
                    <a:cubicBezTo>
                      <a:pt x="f152" y="f10"/>
                      <a:pt x="f152" y="f10"/>
                      <a:pt x="f152" y="f10"/>
                    </a:cubicBezTo>
                    <a:cubicBezTo>
                      <a:pt x="f152" y="f10"/>
                      <a:pt x="f57" y="f11"/>
                      <a:pt x="f57" y="f11"/>
                    </a:cubicBezTo>
                    <a:cubicBezTo>
                      <a:pt x="f57" y="f11"/>
                      <a:pt x="f152" y="f13"/>
                      <a:pt x="f152" y="f13"/>
                    </a:cubicBezTo>
                    <a:cubicBezTo>
                      <a:pt x="f152" y="f13"/>
                      <a:pt x="f153" y="f13"/>
                      <a:pt x="f153" y="f11"/>
                    </a:cubicBezTo>
                    <a:cubicBezTo>
                      <a:pt x="f153" y="f154"/>
                      <a:pt x="f151" y="f10"/>
                      <a:pt x="f150" y="f10"/>
                    </a:cubicBezTo>
                    <a:cubicBezTo>
                      <a:pt x="f150" y="f10"/>
                      <a:pt x="f59" y="f137"/>
                      <a:pt x="f149" y="f137"/>
                    </a:cubicBezTo>
                    <a:cubicBezTo>
                      <a:pt x="f149" y="f137"/>
                      <a:pt x="f148" y="f142"/>
                      <a:pt x="f148" y="f142"/>
                    </a:cubicBezTo>
                    <a:cubicBezTo>
                      <a:pt x="f148" y="f142"/>
                      <a:pt x="f148" y="f136"/>
                      <a:pt x="f147" y="f142"/>
                    </a:cubicBezTo>
                    <a:cubicBezTo>
                      <a:pt x="f61" y="f137"/>
                      <a:pt x="f146" y="f137"/>
                      <a:pt x="f146" y="f137"/>
                    </a:cubicBezTo>
                    <a:cubicBezTo>
                      <a:pt x="f146" y="f137"/>
                      <a:pt x="f146" y="f10"/>
                      <a:pt x="f145" y="f137"/>
                    </a:cubicBezTo>
                    <a:cubicBezTo>
                      <a:pt x="f155" y="f137"/>
                      <a:pt x="f62" y="f142"/>
                      <a:pt x="f155" y="f137"/>
                    </a:cubicBezTo>
                    <a:cubicBezTo>
                      <a:pt x="f144" y="f137"/>
                      <a:pt x="f64" y="f137"/>
                      <a:pt x="f64" y="f10"/>
                    </a:cubicBezTo>
                    <a:cubicBezTo>
                      <a:pt x="f64" y="f10"/>
                      <a:pt x="f65" y="f154"/>
                      <a:pt x="f65" y="f154"/>
                    </a:cubicBezTo>
                    <a:cubicBezTo>
                      <a:pt x="f65" y="f154"/>
                      <a:pt x="f65" y="f13"/>
                      <a:pt x="f65" y="f13"/>
                    </a:cubicBezTo>
                    <a:cubicBezTo>
                      <a:pt x="f141" y="f11"/>
                      <a:pt x="f140" y="f154"/>
                      <a:pt x="f156" y="f154"/>
                    </a:cubicBezTo>
                    <a:cubicBezTo>
                      <a:pt x="f156" y="f154"/>
                      <a:pt x="f138" y="f154"/>
                      <a:pt x="f135" y="f154"/>
                    </a:cubicBezTo>
                    <a:cubicBezTo>
                      <a:pt x="f135" y="f154"/>
                      <a:pt x="f135" y="f154"/>
                      <a:pt x="f66" y="f154"/>
                    </a:cubicBezTo>
                    <a:cubicBezTo>
                      <a:pt x="f134" y="f154"/>
                      <a:pt x="f133" y="f10"/>
                      <a:pt x="f67" y="f10"/>
                    </a:cubicBezTo>
                    <a:cubicBezTo>
                      <a:pt x="f68" y="f10"/>
                      <a:pt x="f68" y="f154"/>
                      <a:pt x="f70" y="f154"/>
                    </a:cubicBezTo>
                    <a:cubicBezTo>
                      <a:pt x="f85" y="f154"/>
                      <a:pt x="f85" y="f154"/>
                      <a:pt x="f85" y="f154"/>
                    </a:cubicBezTo>
                    <a:cubicBezTo>
                      <a:pt x="f85" y="f154"/>
                      <a:pt x="f85" y="f154"/>
                      <a:pt x="f85" y="f154"/>
                    </a:cubicBezTo>
                    <a:cubicBezTo>
                      <a:pt x="f85" y="f154"/>
                      <a:pt x="f85" y="f13"/>
                      <a:pt x="f68" y="f13"/>
                    </a:cubicBezTo>
                    <a:cubicBezTo>
                      <a:pt x="f67" y="f14"/>
                      <a:pt x="f68" y="f14"/>
                      <a:pt x="f133" y="f14"/>
                    </a:cubicBezTo>
                    <a:cubicBezTo>
                      <a:pt x="f66" y="f14"/>
                      <a:pt x="f135" y="f14"/>
                      <a:pt x="f138" y="f157"/>
                    </a:cubicBezTo>
                    <a:cubicBezTo>
                      <a:pt x="f139" y="f15"/>
                      <a:pt x="f139" y="f17"/>
                      <a:pt x="f156" y="f17"/>
                    </a:cubicBezTo>
                    <a:cubicBezTo>
                      <a:pt x="f140" y="f19"/>
                      <a:pt x="f140" y="f21"/>
                      <a:pt x="f141" y="f19"/>
                    </a:cubicBezTo>
                    <a:cubicBezTo>
                      <a:pt x="f64" y="f19"/>
                      <a:pt x="f158" y="f19"/>
                      <a:pt x="f158" y="f19"/>
                    </a:cubicBezTo>
                    <a:cubicBezTo>
                      <a:pt x="f158" y="f19"/>
                      <a:pt x="f158" y="f21"/>
                      <a:pt x="f158" y="f22"/>
                    </a:cubicBezTo>
                    <a:cubicBezTo>
                      <a:pt x="f158" y="f22"/>
                      <a:pt x="f158" y="f22"/>
                      <a:pt x="f158" y="f159"/>
                    </a:cubicBezTo>
                    <a:cubicBezTo>
                      <a:pt x="f144" y="f159"/>
                      <a:pt x="f144" y="f160"/>
                      <a:pt x="f144" y="f160"/>
                    </a:cubicBezTo>
                    <a:cubicBezTo>
                      <a:pt x="f155" y="f160"/>
                      <a:pt x="f155" y="f23"/>
                      <a:pt x="f62" y="f23"/>
                    </a:cubicBezTo>
                    <a:cubicBezTo>
                      <a:pt x="f62" y="f24"/>
                      <a:pt x="f145" y="f24"/>
                      <a:pt x="f145" y="f25"/>
                    </a:cubicBezTo>
                    <a:cubicBezTo>
                      <a:pt x="f146" y="f25"/>
                      <a:pt x="f146" y="f26"/>
                      <a:pt x="f146" y="f26"/>
                    </a:cubicBezTo>
                    <a:cubicBezTo>
                      <a:pt x="f146" y="f26"/>
                      <a:pt x="f155" y="f161"/>
                      <a:pt x="f155" y="f161"/>
                    </a:cubicBezTo>
                    <a:cubicBezTo>
                      <a:pt x="f62" y="f27"/>
                      <a:pt x="f62" y="f27"/>
                      <a:pt x="f62" y="f27"/>
                    </a:cubicBezTo>
                    <a:cubicBezTo>
                      <a:pt x="f147" y="f162"/>
                      <a:pt x="f147" y="f162"/>
                      <a:pt x="f147" y="f162"/>
                    </a:cubicBezTo>
                    <a:cubicBezTo>
                      <a:pt x="f147" y="f162"/>
                      <a:pt x="f60" y="f163"/>
                      <a:pt x="f60" y="f163"/>
                    </a:cubicBezTo>
                    <a:cubicBezTo>
                      <a:pt x="f148" y="f163"/>
                      <a:pt x="f149" y="f29"/>
                      <a:pt x="f149" y="f29"/>
                    </a:cubicBezTo>
                    <a:cubicBezTo>
                      <a:pt x="f59" y="f30"/>
                      <a:pt x="f59" y="f30"/>
                      <a:pt x="f59" y="f30"/>
                    </a:cubicBezTo>
                    <a:cubicBezTo>
                      <a:pt x="f59" y="f30"/>
                      <a:pt x="f59" y="f164"/>
                      <a:pt x="f150" y="f30"/>
                    </a:cubicBezTo>
                    <a:cubicBezTo>
                      <a:pt x="f151" y="f30"/>
                      <a:pt x="f151" y="f165"/>
                      <a:pt x="f153" y="f165"/>
                    </a:cubicBezTo>
                    <a:cubicBezTo>
                      <a:pt x="f152" y="f29"/>
                      <a:pt x="f166" y="f29"/>
                      <a:pt x="f166" y="f29"/>
                    </a:cubicBezTo>
                    <a:cubicBezTo>
                      <a:pt x="f55" y="f30"/>
                      <a:pt x="f55" y="f30"/>
                      <a:pt x="f55" y="f30"/>
                    </a:cubicBezTo>
                    <a:cubicBezTo>
                      <a:pt x="f53" y="f30"/>
                      <a:pt x="f53" y="f30"/>
                      <a:pt x="f53" y="f30"/>
                    </a:cubicBezTo>
                    <a:cubicBezTo>
                      <a:pt x="f53" y="f29"/>
                      <a:pt x="f53" y="f29"/>
                      <a:pt x="f53" y="f29"/>
                    </a:cubicBezTo>
                    <a:cubicBezTo>
                      <a:pt x="f167" y="f165"/>
                      <a:pt x="f167" y="f165"/>
                      <a:pt x="f167" y="f165"/>
                    </a:cubicBezTo>
                    <a:cubicBezTo>
                      <a:pt x="f168" y="f164"/>
                      <a:pt x="f168" y="f164"/>
                      <a:pt x="f168" y="f164"/>
                    </a:cubicBezTo>
                    <a:cubicBezTo>
                      <a:pt x="f168" y="f164"/>
                      <a:pt x="f52" y="f164"/>
                      <a:pt x="f52" y="f164"/>
                    </a:cubicBezTo>
                    <a:cubicBezTo>
                      <a:pt x="f167" y="f164"/>
                      <a:pt x="f53" y="f31"/>
                      <a:pt x="f53" y="f31"/>
                    </a:cubicBezTo>
                    <a:cubicBezTo>
                      <a:pt x="f168" y="f169"/>
                      <a:pt x="f168" y="f169"/>
                      <a:pt x="f168" y="f169"/>
                    </a:cubicBezTo>
                    <a:cubicBezTo>
                      <a:pt x="f170" y="f169"/>
                      <a:pt x="f170" y="f169"/>
                      <a:pt x="f170" y="f169"/>
                    </a:cubicBezTo>
                    <a:cubicBezTo>
                      <a:pt x="f170" y="f169"/>
                      <a:pt x="f57" y="f169"/>
                      <a:pt x="f152" y="f169"/>
                    </a:cubicBezTo>
                    <a:cubicBezTo>
                      <a:pt x="f153" y="f171"/>
                      <a:pt x="f153" y="f171"/>
                      <a:pt x="f151" y="f171"/>
                    </a:cubicBezTo>
                    <a:cubicBezTo>
                      <a:pt x="f150" y="f171"/>
                      <a:pt x="f59" y="f171"/>
                      <a:pt x="f149" y="f171"/>
                    </a:cubicBezTo>
                    <a:cubicBezTo>
                      <a:pt x="f148" y="f171"/>
                      <a:pt x="f60" y="f171"/>
                      <a:pt x="f147" y="f171"/>
                    </a:cubicBezTo>
                    <a:cubicBezTo>
                      <a:pt x="f147" y="f171"/>
                      <a:pt x="f61" y="f171"/>
                      <a:pt x="f146" y="f171"/>
                    </a:cubicBezTo>
                    <a:cubicBezTo>
                      <a:pt x="f146" y="f32"/>
                      <a:pt x="f61" y="f33"/>
                      <a:pt x="f146" y="f33"/>
                    </a:cubicBezTo>
                    <a:cubicBezTo>
                      <a:pt x="f145" y="f33"/>
                      <a:pt x="f62" y="f34"/>
                      <a:pt x="f155" y="f172"/>
                    </a:cubicBezTo>
                    <a:cubicBezTo>
                      <a:pt x="f155" y="f172"/>
                      <a:pt x="f155" y="f172"/>
                      <a:pt x="f144" y="f172"/>
                    </a:cubicBezTo>
                    <a:cubicBezTo>
                      <a:pt x="f144" y="f33"/>
                      <a:pt x="f158" y="f33"/>
                      <a:pt x="f158" y="f33"/>
                    </a:cubicBezTo>
                    <a:cubicBezTo>
                      <a:pt x="f143" y="f172"/>
                      <a:pt x="f143" y="f33"/>
                      <a:pt x="f158" y="f172"/>
                    </a:cubicBezTo>
                    <a:cubicBezTo>
                      <a:pt x="f158" y="f34"/>
                      <a:pt x="f143" y="f173"/>
                      <a:pt x="f158" y="f173"/>
                    </a:cubicBezTo>
                    <a:cubicBezTo>
                      <a:pt x="f144" y="f174"/>
                      <a:pt x="f144" y="f174"/>
                      <a:pt x="f155" y="f174"/>
                    </a:cubicBezTo>
                    <a:cubicBezTo>
                      <a:pt x="f155" y="f174"/>
                      <a:pt x="f62" y="f174"/>
                      <a:pt x="f62" y="f174"/>
                    </a:cubicBezTo>
                    <a:cubicBezTo>
                      <a:pt x="f62" y="f173"/>
                      <a:pt x="f145" y="f36"/>
                      <a:pt x="f145" y="f36"/>
                    </a:cubicBezTo>
                    <a:cubicBezTo>
                      <a:pt x="f145" y="f36"/>
                      <a:pt x="f147" y="f175"/>
                      <a:pt x="f61" y="f36"/>
                    </a:cubicBezTo>
                    <a:cubicBezTo>
                      <a:pt x="f146" y="f176"/>
                      <a:pt x="f62" y="f38"/>
                      <a:pt x="f62" y="f38"/>
                    </a:cubicBezTo>
                    <a:cubicBezTo>
                      <a:pt x="f62" y="f38"/>
                      <a:pt x="f155" y="f38"/>
                      <a:pt x="f155" y="f176"/>
                    </a:cubicBezTo>
                    <a:cubicBezTo>
                      <a:pt x="f144" y="f36"/>
                      <a:pt x="f155" y="f36"/>
                      <a:pt x="f144" y="f175"/>
                    </a:cubicBezTo>
                    <a:cubicBezTo>
                      <a:pt x="f158" y="f175"/>
                      <a:pt x="f158" y="f175"/>
                      <a:pt x="f143" y="f175"/>
                    </a:cubicBezTo>
                    <a:cubicBezTo>
                      <a:pt x="f143" y="f175"/>
                      <a:pt x="f143" y="f175"/>
                      <a:pt x="f64" y="f175"/>
                    </a:cubicBezTo>
                    <a:cubicBezTo>
                      <a:pt x="f64" y="f175"/>
                      <a:pt x="f141" y="f175"/>
                      <a:pt x="f141" y="f36"/>
                    </a:cubicBezTo>
                    <a:cubicBezTo>
                      <a:pt x="f141" y="f36"/>
                      <a:pt x="f141" y="f36"/>
                      <a:pt x="f141" y="f176"/>
                    </a:cubicBezTo>
                    <a:cubicBezTo>
                      <a:pt x="f141" y="f38"/>
                      <a:pt x="f141" y="f40"/>
                      <a:pt x="f64" y="f40"/>
                    </a:cubicBezTo>
                    <a:cubicBezTo>
                      <a:pt x="f143" y="f40"/>
                      <a:pt x="f143" y="f38"/>
                      <a:pt x="f143" y="f40"/>
                    </a:cubicBezTo>
                    <a:cubicBezTo>
                      <a:pt x="f143" y="f40"/>
                      <a:pt x="f143" y="f177"/>
                      <a:pt x="f64" y="f177"/>
                    </a:cubicBezTo>
                    <a:cubicBezTo>
                      <a:pt x="f64" y="f178"/>
                      <a:pt x="f64" y="f178"/>
                      <a:pt x="f65" y="f178"/>
                    </a:cubicBezTo>
                    <a:cubicBezTo>
                      <a:pt x="f141" y="f178"/>
                      <a:pt x="f156" y="f177"/>
                      <a:pt x="f156" y="f177"/>
                    </a:cubicBezTo>
                    <a:cubicBezTo>
                      <a:pt x="f156" y="f177"/>
                      <a:pt x="f140" y="f177"/>
                      <a:pt x="f139" y="f177"/>
                    </a:cubicBezTo>
                    <a:cubicBezTo>
                      <a:pt x="f138" y="f178"/>
                      <a:pt x="f139" y="f178"/>
                      <a:pt x="f138" y="f179"/>
                    </a:cubicBezTo>
                    <a:cubicBezTo>
                      <a:pt x="f138" y="f180"/>
                      <a:pt x="f138" y="f180"/>
                      <a:pt x="f135" y="f180"/>
                    </a:cubicBezTo>
                    <a:cubicBezTo>
                      <a:pt x="f135" y="f180"/>
                      <a:pt x="f135" y="f180"/>
                      <a:pt x="f66" y="f180"/>
                    </a:cubicBezTo>
                    <a:cubicBezTo>
                      <a:pt x="f134" y="f43"/>
                      <a:pt x="f133" y="f43"/>
                      <a:pt x="f133" y="f41"/>
                    </a:cubicBezTo>
                    <a:cubicBezTo>
                      <a:pt x="f133" y="f181"/>
                      <a:pt x="f133" y="f182"/>
                      <a:pt x="f134" y="f181"/>
                    </a:cubicBezTo>
                    <a:cubicBezTo>
                      <a:pt x="f66" y="f181"/>
                      <a:pt x="f134" y="f182"/>
                      <a:pt x="f66" y="f181"/>
                    </a:cubicBezTo>
                    <a:cubicBezTo>
                      <a:pt x="f138" y="f41"/>
                      <a:pt x="f138" y="f41"/>
                      <a:pt x="f138" y="f41"/>
                    </a:cubicBezTo>
                    <a:cubicBezTo>
                      <a:pt x="f138" y="f41"/>
                      <a:pt x="f139" y="f41"/>
                      <a:pt x="f138" y="f181"/>
                    </a:cubicBezTo>
                    <a:cubicBezTo>
                      <a:pt x="f138" y="f182"/>
                      <a:pt x="f135" y="f183"/>
                      <a:pt x="f135" y="f183"/>
                    </a:cubicBezTo>
                    <a:cubicBezTo>
                      <a:pt x="f135" y="f183"/>
                      <a:pt x="f66" y="f183"/>
                      <a:pt x="f66" y="f45"/>
                    </a:cubicBezTo>
                    <a:cubicBezTo>
                      <a:pt x="f66" y="f184"/>
                      <a:pt x="f66" y="f184"/>
                      <a:pt x="f134" y="f185"/>
                    </a:cubicBezTo>
                    <a:cubicBezTo>
                      <a:pt x="f134" y="f185"/>
                      <a:pt x="f66" y="f185"/>
                      <a:pt x="f66" y="f185"/>
                    </a:cubicBezTo>
                    <a:cubicBezTo>
                      <a:pt x="f135" y="f185"/>
                      <a:pt x="f66" y="f185"/>
                      <a:pt x="f135" y="f185"/>
                    </a:cubicBezTo>
                    <a:cubicBezTo>
                      <a:pt x="f139" y="f185"/>
                      <a:pt x="f138" y="f185"/>
                      <a:pt x="f139" y="f185"/>
                    </a:cubicBezTo>
                    <a:cubicBezTo>
                      <a:pt x="f139" y="f185"/>
                      <a:pt x="f156" y="f185"/>
                      <a:pt x="f156" y="f185"/>
                    </a:cubicBezTo>
                    <a:cubicBezTo>
                      <a:pt x="f156" y="f184"/>
                      <a:pt x="f140" y="f47"/>
                      <a:pt x="f140" y="f47"/>
                    </a:cubicBezTo>
                    <a:cubicBezTo>
                      <a:pt x="f140" y="f47"/>
                      <a:pt x="f156" y="f49"/>
                      <a:pt x="f140" y="f49"/>
                    </a:cubicBezTo>
                    <a:cubicBezTo>
                      <a:pt x="f141" y="f49"/>
                      <a:pt x="f141" y="f47"/>
                      <a:pt x="f65" y="f47"/>
                    </a:cubicBezTo>
                    <a:cubicBezTo>
                      <a:pt x="f143" y="f47"/>
                      <a:pt x="f143" y="f185"/>
                      <a:pt x="f158" y="f185"/>
                    </a:cubicBezTo>
                    <a:cubicBezTo>
                      <a:pt x="f158" y="f47"/>
                      <a:pt x="f144" y="f185"/>
                      <a:pt x="f144" y="f47"/>
                    </a:cubicBezTo>
                    <a:cubicBezTo>
                      <a:pt x="f158" y="f49"/>
                      <a:pt x="f158" y="f47"/>
                      <a:pt x="f158" y="f49"/>
                    </a:cubicBezTo>
                    <a:cubicBezTo>
                      <a:pt x="f143" y="f48"/>
                      <a:pt x="f143" y="f49"/>
                      <a:pt x="f143" y="f51"/>
                    </a:cubicBezTo>
                    <a:cubicBezTo>
                      <a:pt x="f158" y="f52"/>
                      <a:pt x="f158" y="f167"/>
                      <a:pt x="f158" y="f167"/>
                    </a:cubicBezTo>
                    <a:cubicBezTo>
                      <a:pt x="f158" y="f168"/>
                      <a:pt x="f158" y="f168"/>
                      <a:pt x="f158" y="f168"/>
                    </a:cubicBezTo>
                    <a:cubicBezTo>
                      <a:pt x="f155" y="f170"/>
                      <a:pt x="f155" y="f170"/>
                      <a:pt x="f155" y="f170"/>
                    </a:cubicBezTo>
                    <a:cubicBezTo>
                      <a:pt x="f155" y="f170"/>
                      <a:pt x="f62" y="f170"/>
                      <a:pt x="f145" y="f170"/>
                    </a:cubicBezTo>
                    <a:cubicBezTo>
                      <a:pt x="f61" y="f170"/>
                      <a:pt x="f147" y="f53"/>
                      <a:pt x="f60" y="f53"/>
                    </a:cubicBezTo>
                    <a:cubicBezTo>
                      <a:pt x="f149" y="f53"/>
                      <a:pt x="f59" y="f53"/>
                      <a:pt x="f59" y="f53"/>
                    </a:cubicBezTo>
                    <a:cubicBezTo>
                      <a:pt x="f149" y="f170"/>
                      <a:pt x="f149" y="f170"/>
                      <a:pt x="f149" y="f170"/>
                    </a:cubicBezTo>
                    <a:cubicBezTo>
                      <a:pt x="f149" y="f170"/>
                      <a:pt x="f149" y="f170"/>
                      <a:pt x="f149" y="f186"/>
                    </a:cubicBezTo>
                    <a:cubicBezTo>
                      <a:pt x="f59" y="f186"/>
                      <a:pt x="f59" y="f186"/>
                      <a:pt x="f150" y="f186"/>
                    </a:cubicBezTo>
                    <a:cubicBezTo>
                      <a:pt x="f150" y="f186"/>
                      <a:pt x="f151" y="f55"/>
                      <a:pt x="f151" y="f55"/>
                    </a:cubicBezTo>
                    <a:cubicBezTo>
                      <a:pt x="f150" y="f57"/>
                      <a:pt x="f150" y="f57"/>
                      <a:pt x="f59" y="f152"/>
                    </a:cubicBezTo>
                    <a:cubicBezTo>
                      <a:pt x="f148" y="f152"/>
                      <a:pt x="f61" y="f152"/>
                      <a:pt x="f61" y="f152"/>
                    </a:cubicBezTo>
                    <a:cubicBezTo>
                      <a:pt x="f61" y="f152"/>
                      <a:pt x="f146" y="f152"/>
                      <a:pt x="f145" y="f152"/>
                    </a:cubicBezTo>
                    <a:cubicBezTo>
                      <a:pt x="f62" y="f152"/>
                      <a:pt x="f144" y="f152"/>
                      <a:pt x="f144" y="f153"/>
                    </a:cubicBezTo>
                    <a:cubicBezTo>
                      <a:pt x="f158" y="f153"/>
                      <a:pt x="f158" y="f153"/>
                      <a:pt x="f158" y="f150"/>
                    </a:cubicBezTo>
                    <a:cubicBezTo>
                      <a:pt x="f158" y="f59"/>
                      <a:pt x="f143" y="f59"/>
                      <a:pt x="f143" y="f59"/>
                    </a:cubicBezTo>
                    <a:cubicBezTo>
                      <a:pt x="f158" y="f148"/>
                      <a:pt x="f158" y="f148"/>
                      <a:pt x="f158" y="f148"/>
                    </a:cubicBezTo>
                    <a:cubicBezTo>
                      <a:pt x="f158" y="f148"/>
                      <a:pt x="f143" y="f60"/>
                      <a:pt x="f143" y="f60"/>
                    </a:cubicBezTo>
                    <a:cubicBezTo>
                      <a:pt x="f64" y="f60"/>
                      <a:pt x="f64" y="f60"/>
                      <a:pt x="f64" y="f60"/>
                    </a:cubicBezTo>
                    <a:cubicBezTo>
                      <a:pt x="f65" y="f60"/>
                      <a:pt x="f64" y="f60"/>
                      <a:pt x="f141" y="f147"/>
                    </a:cubicBezTo>
                    <a:cubicBezTo>
                      <a:pt x="f156" y="f147"/>
                      <a:pt x="f139" y="f61"/>
                      <a:pt x="f139" y="f61"/>
                    </a:cubicBezTo>
                    <a:cubicBezTo>
                      <a:pt x="f139" y="f146"/>
                      <a:pt x="f139" y="f146"/>
                      <a:pt x="f140" y="f146"/>
                    </a:cubicBezTo>
                    <a:cubicBezTo>
                      <a:pt x="f141" y="f146"/>
                      <a:pt x="f65" y="f146"/>
                      <a:pt x="f64" y="f146"/>
                    </a:cubicBezTo>
                    <a:cubicBezTo>
                      <a:pt x="f143" y="f61"/>
                      <a:pt x="f144" y="f146"/>
                      <a:pt x="f144" y="f146"/>
                    </a:cubicBezTo>
                    <a:cubicBezTo>
                      <a:pt x="f144" y="f146"/>
                      <a:pt x="f158" y="f146"/>
                      <a:pt x="f155" y="f61"/>
                    </a:cubicBezTo>
                    <a:cubicBezTo>
                      <a:pt x="f145" y="f147"/>
                      <a:pt x="f62" y="f147"/>
                      <a:pt x="f145" y="f147"/>
                    </a:cubicBezTo>
                    <a:cubicBezTo>
                      <a:pt x="f146" y="f147"/>
                      <a:pt x="f61" y="f61"/>
                      <a:pt x="f146" y="f61"/>
                    </a:cubicBezTo>
                    <a:cubicBezTo>
                      <a:pt x="f146" y="f146"/>
                      <a:pt x="f61" y="f146"/>
                      <a:pt x="f146" y="f146"/>
                    </a:cubicBezTo>
                    <a:cubicBezTo>
                      <a:pt x="f145" y="f145"/>
                      <a:pt x="f145" y="f145"/>
                      <a:pt x="f145" y="f145"/>
                    </a:cubicBezTo>
                    <a:cubicBezTo>
                      <a:pt x="f145" y="f145"/>
                      <a:pt x="f145" y="f145"/>
                      <a:pt x="f145" y="f62"/>
                    </a:cubicBezTo>
                    <a:cubicBezTo>
                      <a:pt x="f145" y="f155"/>
                      <a:pt x="f146" y="f144"/>
                      <a:pt x="f146" y="f144"/>
                    </a:cubicBezTo>
                    <a:cubicBezTo>
                      <a:pt x="f61" y="f144"/>
                      <a:pt x="f61" y="f144"/>
                      <a:pt x="f61" y="f158"/>
                    </a:cubicBezTo>
                    <a:cubicBezTo>
                      <a:pt x="f61" y="f158"/>
                      <a:pt x="f61" y="f143"/>
                      <a:pt x="f61" y="f143"/>
                    </a:cubicBezTo>
                    <a:cubicBezTo>
                      <a:pt x="f61" y="f64"/>
                      <a:pt x="f147" y="f65"/>
                      <a:pt x="f147" y="f65"/>
                    </a:cubicBezTo>
                    <a:cubicBezTo>
                      <a:pt x="f147" y="f65"/>
                      <a:pt x="f61" y="f141"/>
                      <a:pt x="f61" y="f141"/>
                    </a:cubicBezTo>
                    <a:cubicBezTo>
                      <a:pt x="f61" y="f141"/>
                      <a:pt x="f145" y="f141"/>
                      <a:pt x="f145" y="f65"/>
                    </a:cubicBezTo>
                    <a:cubicBezTo>
                      <a:pt x="f145" y="f65"/>
                      <a:pt x="f145" y="f65"/>
                      <a:pt x="f145" y="f64"/>
                    </a:cubicBezTo>
                    <a:cubicBezTo>
                      <a:pt x="f62" y="f64"/>
                      <a:pt x="f62" y="f64"/>
                      <a:pt x="f155" y="f64"/>
                    </a:cubicBezTo>
                    <a:cubicBezTo>
                      <a:pt x="f155" y="f143"/>
                      <a:pt x="f155" y="f143"/>
                      <a:pt x="f155" y="f143"/>
                    </a:cubicBezTo>
                    <a:cubicBezTo>
                      <a:pt x="f155" y="f158"/>
                      <a:pt x="f144" y="f144"/>
                      <a:pt x="f144" y="f144"/>
                    </a:cubicBezTo>
                    <a:cubicBezTo>
                      <a:pt x="f144" y="f144"/>
                      <a:pt x="f158" y="f143"/>
                      <a:pt x="f158" y="f64"/>
                    </a:cubicBezTo>
                    <a:cubicBezTo>
                      <a:pt x="f158" y="f64"/>
                      <a:pt x="f144" y="f65"/>
                      <a:pt x="f155" y="f65"/>
                    </a:cubicBezTo>
                    <a:cubicBezTo>
                      <a:pt x="f62" y="f65"/>
                      <a:pt x="f62" y="f65"/>
                      <a:pt x="f62" y="f141"/>
                    </a:cubicBezTo>
                    <a:cubicBezTo>
                      <a:pt x="f62" y="f141"/>
                      <a:pt x="f62" y="f141"/>
                      <a:pt x="f62" y="f140"/>
                    </a:cubicBezTo>
                    <a:cubicBezTo>
                      <a:pt x="f62" y="f156"/>
                      <a:pt x="f62" y="f156"/>
                      <a:pt x="f62" y="f156"/>
                    </a:cubicBezTo>
                    <a:cubicBezTo>
                      <a:pt x="f145" y="f139"/>
                      <a:pt x="f146" y="f138"/>
                      <a:pt x="f61" y="f138"/>
                    </a:cubicBezTo>
                    <a:cubicBezTo>
                      <a:pt x="f61" y="f138"/>
                      <a:pt x="f146" y="f66"/>
                      <a:pt x="f147" y="f138"/>
                    </a:cubicBezTo>
                    <a:cubicBezTo>
                      <a:pt x="f60" y="f139"/>
                      <a:pt x="f60" y="f139"/>
                      <a:pt x="f148" y="f156"/>
                    </a:cubicBezTo>
                    <a:cubicBezTo>
                      <a:pt x="f149" y="f156"/>
                      <a:pt x="f150" y="f140"/>
                      <a:pt x="f150" y="f156"/>
                    </a:cubicBezTo>
                    <a:cubicBezTo>
                      <a:pt x="f150" y="f156"/>
                      <a:pt x="f150" y="f139"/>
                      <a:pt x="f150" y="f138"/>
                    </a:cubicBezTo>
                    <a:cubicBezTo>
                      <a:pt x="f150" y="f138"/>
                      <a:pt x="f59" y="f138"/>
                      <a:pt x="f150" y="f135"/>
                    </a:cubicBezTo>
                    <a:cubicBezTo>
                      <a:pt x="f150" y="f135"/>
                      <a:pt x="f150" y="f135"/>
                      <a:pt x="f151" y="f135"/>
                    </a:cubicBezTo>
                    <a:cubicBezTo>
                      <a:pt x="f152" y="f138"/>
                      <a:pt x="f153" y="f138"/>
                      <a:pt x="f152" y="f139"/>
                    </a:cubicBezTo>
                    <a:cubicBezTo>
                      <a:pt x="f55" y="f156"/>
                      <a:pt x="f55" y="f156"/>
                      <a:pt x="f55" y="f156"/>
                    </a:cubicBezTo>
                    <a:cubicBezTo>
                      <a:pt x="f166" y="f156"/>
                      <a:pt x="f166" y="f156"/>
                      <a:pt x="f186" y="f156"/>
                    </a:cubicBezTo>
                    <a:cubicBezTo>
                      <a:pt x="f170" y="f156"/>
                      <a:pt x="f186" y="f139"/>
                      <a:pt x="f53" y="f140"/>
                    </a:cubicBezTo>
                    <a:cubicBezTo>
                      <a:pt x="f168" y="f141"/>
                      <a:pt x="f168" y="f141"/>
                      <a:pt x="f167" y="f141"/>
                    </a:cubicBezTo>
                    <a:cubicBezTo>
                      <a:pt x="f52" y="f65"/>
                      <a:pt x="f48" y="f141"/>
                      <a:pt x="f48" y="f141"/>
                    </a:cubicBezTo>
                    <a:cubicBezTo>
                      <a:pt x="f48" y="f141"/>
                      <a:pt x="f48" y="f140"/>
                      <a:pt x="f49" y="f65"/>
                    </a:cubicBezTo>
                    <a:cubicBezTo>
                      <a:pt x="f47" y="f143"/>
                      <a:pt x="f185" y="f143"/>
                      <a:pt x="f185" y="f143"/>
                    </a:cubicBezTo>
                    <a:cubicBezTo>
                      <a:pt x="f185" y="f158"/>
                      <a:pt x="f184" y="f144"/>
                      <a:pt x="f184" y="f144"/>
                    </a:cubicBezTo>
                    <a:cubicBezTo>
                      <a:pt x="f184" y="f144"/>
                      <a:pt x="f184" y="f144"/>
                      <a:pt x="f184" y="f155"/>
                    </a:cubicBezTo>
                    <a:cubicBezTo>
                      <a:pt x="f184" y="f155"/>
                      <a:pt x="f184" y="f62"/>
                      <a:pt x="f45" y="f62"/>
                    </a:cubicBezTo>
                    <a:cubicBezTo>
                      <a:pt x="f45" y="f62"/>
                      <a:pt x="f183" y="f62"/>
                      <a:pt x="f183" y="f62"/>
                    </a:cubicBezTo>
                    <a:cubicBezTo>
                      <a:pt x="f183" y="f62"/>
                      <a:pt x="f182" y="f155"/>
                      <a:pt x="f182" y="f155"/>
                    </a:cubicBezTo>
                    <a:cubicBezTo>
                      <a:pt x="f182" y="f155"/>
                      <a:pt x="f41" y="f144"/>
                      <a:pt x="f41" y="f144"/>
                    </a:cubicBezTo>
                    <a:cubicBezTo>
                      <a:pt x="f41" y="f144"/>
                      <a:pt x="f41" y="f158"/>
                      <a:pt x="f180" y="f144"/>
                    </a:cubicBezTo>
                    <a:cubicBezTo>
                      <a:pt x="f179" y="f144"/>
                      <a:pt x="f177" y="f155"/>
                      <a:pt x="f177" y="f155"/>
                    </a:cubicBezTo>
                    <a:cubicBezTo>
                      <a:pt x="f177" y="f155"/>
                      <a:pt x="f177" y="f62"/>
                      <a:pt x="f177" y="f62"/>
                    </a:cubicBezTo>
                    <a:cubicBezTo>
                      <a:pt x="f40" y="f62"/>
                      <a:pt x="f36" y="f62"/>
                      <a:pt x="f36" y="f62"/>
                    </a:cubicBezTo>
                    <a:cubicBezTo>
                      <a:pt x="f175" y="f145"/>
                      <a:pt x="f175" y="f145"/>
                      <a:pt x="f175" y="f145"/>
                    </a:cubicBezTo>
                    <a:cubicBezTo>
                      <a:pt x="f175" y="f145"/>
                      <a:pt x="f173" y="f146"/>
                      <a:pt x="f173" y="f146"/>
                    </a:cubicBezTo>
                    <a:cubicBezTo>
                      <a:pt x="f173" y="f61"/>
                      <a:pt x="f174" y="f60"/>
                      <a:pt x="f174" y="f60"/>
                    </a:cubicBezTo>
                    <a:cubicBezTo>
                      <a:pt x="f33" y="f148"/>
                      <a:pt x="f33" y="f148"/>
                      <a:pt x="f33" y="f148"/>
                    </a:cubicBezTo>
                    <a:cubicBezTo>
                      <a:pt x="f34" y="f61"/>
                      <a:pt x="f34" y="f61"/>
                      <a:pt x="f34" y="f61"/>
                    </a:cubicBezTo>
                    <a:cubicBezTo>
                      <a:pt x="f34" y="f61"/>
                      <a:pt x="f173" y="f145"/>
                      <a:pt x="f34" y="f145"/>
                    </a:cubicBezTo>
                    <a:cubicBezTo>
                      <a:pt x="f33" y="f145"/>
                      <a:pt x="f32" y="f62"/>
                      <a:pt x="f32" y="f62"/>
                    </a:cubicBezTo>
                    <a:cubicBezTo>
                      <a:pt x="f32" y="f155"/>
                      <a:pt x="f32" y="f155"/>
                      <a:pt x="f32" y="f155"/>
                    </a:cubicBezTo>
                    <a:cubicBezTo>
                      <a:pt x="f34" y="f155"/>
                      <a:pt x="f34" y="f155"/>
                      <a:pt x="f34" y="f155"/>
                    </a:cubicBezTo>
                    <a:cubicBezTo>
                      <a:pt x="f34" y="f155"/>
                      <a:pt x="f34" y="f158"/>
                      <a:pt x="f34" y="f158"/>
                    </a:cubicBezTo>
                    <a:cubicBezTo>
                      <a:pt x="f172" y="f158"/>
                      <a:pt x="f33" y="f64"/>
                      <a:pt x="f171" y="f64"/>
                    </a:cubicBezTo>
                    <a:cubicBezTo>
                      <a:pt x="f187" y="f64"/>
                      <a:pt x="f188" y="f65"/>
                      <a:pt x="f188" y="f65"/>
                    </a:cubicBezTo>
                    <a:cubicBezTo>
                      <a:pt x="f188" y="f65"/>
                      <a:pt x="f188" y="f141"/>
                      <a:pt x="f30" y="f141"/>
                    </a:cubicBezTo>
                    <a:cubicBezTo>
                      <a:pt x="f29" y="f141"/>
                      <a:pt x="f163" y="f141"/>
                      <a:pt x="f189" y="f141"/>
                    </a:cubicBezTo>
                    <a:cubicBezTo>
                      <a:pt x="f162" y="f141"/>
                      <a:pt x="f162" y="f141"/>
                      <a:pt x="f162" y="f140"/>
                    </a:cubicBezTo>
                    <a:cubicBezTo>
                      <a:pt x="f162" y="f156"/>
                      <a:pt x="f189" y="f156"/>
                      <a:pt x="f28" y="f139"/>
                    </a:cubicBezTo>
                    <a:cubicBezTo>
                      <a:pt x="f190" y="f139"/>
                      <a:pt x="f27" y="f138"/>
                      <a:pt x="f27" y="f138"/>
                    </a:cubicBezTo>
                    <a:cubicBezTo>
                      <a:pt x="f161" y="f133"/>
                      <a:pt x="f161" y="f133"/>
                      <a:pt x="f161" y="f133"/>
                    </a:cubicBezTo>
                    <a:cubicBezTo>
                      <a:pt x="f162" y="f66"/>
                      <a:pt x="f162" y="f66"/>
                      <a:pt x="f162" y="f66"/>
                    </a:cubicBezTo>
                    <a:cubicBezTo>
                      <a:pt x="f162" y="f66"/>
                      <a:pt x="f162" y="f133"/>
                      <a:pt x="f189" y="f133"/>
                    </a:cubicBezTo>
                    <a:cubicBezTo>
                      <a:pt x="f163" y="f133"/>
                      <a:pt x="f30" y="f66"/>
                      <a:pt x="f30" y="f66"/>
                    </a:cubicBezTo>
                    <a:cubicBezTo>
                      <a:pt x="f30" y="f66"/>
                      <a:pt x="f30" y="f134"/>
                      <a:pt x="f164" y="f134"/>
                    </a:cubicBezTo>
                    <a:cubicBezTo>
                      <a:pt x="f164" y="f133"/>
                      <a:pt x="f164" y="f133"/>
                      <a:pt x="f188" y="f133"/>
                    </a:cubicBezTo>
                    <a:cubicBezTo>
                      <a:pt x="f31" y="f133"/>
                      <a:pt x="f188" y="f133"/>
                      <a:pt x="f187" y="f67"/>
                    </a:cubicBezTo>
                    <a:cubicBezTo>
                      <a:pt x="f171" y="f68"/>
                      <a:pt x="f32" y="f85"/>
                      <a:pt x="f32" y="f85"/>
                    </a:cubicBezTo>
                    <a:cubicBezTo>
                      <a:pt x="f32" y="f85"/>
                      <a:pt x="f171" y="f85"/>
                      <a:pt x="f33" y="f85"/>
                    </a:cubicBezTo>
                    <a:cubicBezTo>
                      <a:pt x="f172" y="f71"/>
                      <a:pt x="f172" y="f71"/>
                      <a:pt x="f172" y="f71"/>
                    </a:cubicBezTo>
                    <a:cubicBezTo>
                      <a:pt x="f34" y="f72"/>
                      <a:pt x="f34" y="f72"/>
                      <a:pt x="f33" y="f73"/>
                    </a:cubicBezTo>
                    <a:cubicBezTo>
                      <a:pt x="f32" y="f82"/>
                      <a:pt x="f33" y="f82"/>
                      <a:pt x="f171" y="f81"/>
                    </a:cubicBezTo>
                    <a:cubicBezTo>
                      <a:pt x="f169" y="f80"/>
                      <a:pt x="f171" y="f79"/>
                      <a:pt x="f187" y="f80"/>
                    </a:cubicBezTo>
                    <a:cubicBezTo>
                      <a:pt x="f164" y="f81"/>
                      <a:pt x="f164" y="f81"/>
                      <a:pt x="f30" y="f82"/>
                    </a:cubicBezTo>
                    <a:cubicBezTo>
                      <a:pt x="f165" y="f82"/>
                      <a:pt x="f162" y="f82"/>
                      <a:pt x="f163" y="f81"/>
                    </a:cubicBezTo>
                    <a:cubicBezTo>
                      <a:pt x="f29" y="f80"/>
                      <a:pt x="f30" y="f79"/>
                      <a:pt x="f30" y="f83"/>
                    </a:cubicBezTo>
                    <a:cubicBezTo>
                      <a:pt x="f30" y="f83"/>
                      <a:pt x="f188" y="f83"/>
                      <a:pt x="f30" y="f83"/>
                    </a:cubicBezTo>
                    <a:cubicBezTo>
                      <a:pt x="f165" y="f83"/>
                      <a:pt x="f29" y="f74"/>
                      <a:pt x="f163" y="f83"/>
                    </a:cubicBezTo>
                    <a:cubicBezTo>
                      <a:pt x="f163" y="f83"/>
                      <a:pt x="f165" y="f83"/>
                      <a:pt x="f189" y="f83"/>
                    </a:cubicBezTo>
                    <a:cubicBezTo>
                      <a:pt x="f190" y="f83"/>
                      <a:pt x="f27" y="f83"/>
                      <a:pt x="f28" y="f74"/>
                    </a:cubicBezTo>
                    <a:cubicBezTo>
                      <a:pt x="f162" y="f84"/>
                      <a:pt x="f162" y="f84"/>
                      <a:pt x="f189" y="f75"/>
                    </a:cubicBezTo>
                    <a:cubicBezTo>
                      <a:pt x="f189" y="f78"/>
                      <a:pt x="f163" y="f78"/>
                      <a:pt x="f189" y="f78"/>
                    </a:cubicBezTo>
                    <a:cubicBezTo>
                      <a:pt x="f189" y="f77"/>
                      <a:pt x="f189" y="f78"/>
                      <a:pt x="f162" y="f77"/>
                    </a:cubicBezTo>
                    <a:cubicBezTo>
                      <a:pt x="f162" y="f76"/>
                      <a:pt x="f162" y="f86"/>
                      <a:pt x="f162" y="f86"/>
                    </a:cubicBezTo>
                    <a:cubicBezTo>
                      <a:pt x="f162" y="f86"/>
                      <a:pt x="f189" y="f86"/>
                      <a:pt x="f162" y="f88"/>
                    </a:cubicBezTo>
                    <a:cubicBezTo>
                      <a:pt x="f190" y="f96"/>
                      <a:pt x="f190" y="f96"/>
                      <a:pt x="f27" y="f96"/>
                    </a:cubicBezTo>
                    <a:cubicBezTo>
                      <a:pt x="f27" y="f96"/>
                      <a:pt x="f161" y="f89"/>
                      <a:pt x="f26" y="f89"/>
                    </a:cubicBezTo>
                    <a:cubicBezTo>
                      <a:pt x="f26" y="f95"/>
                      <a:pt x="f25" y="f104"/>
                      <a:pt x="f25" y="f104"/>
                    </a:cubicBezTo>
                    <a:cubicBezTo>
                      <a:pt x="f160" y="f104"/>
                      <a:pt x="f160" y="f104"/>
                      <a:pt x="f160" y="f104"/>
                    </a:cubicBezTo>
                    <a:cubicBezTo>
                      <a:pt x="f160" y="f104"/>
                      <a:pt x="f159" y="f104"/>
                      <a:pt x="f159" y="f104"/>
                    </a:cubicBezTo>
                    <a:cubicBezTo>
                      <a:pt x="f159" y="f90"/>
                      <a:pt x="f159" y="f94"/>
                      <a:pt x="f159" y="f94"/>
                    </a:cubicBezTo>
                    <a:cubicBezTo>
                      <a:pt x="f159" y="f94"/>
                      <a:pt x="f22" y="f94"/>
                      <a:pt x="f22" y="f94"/>
                    </a:cubicBezTo>
                    <a:cubicBezTo>
                      <a:pt x="f21" y="f104"/>
                      <a:pt x="f21" y="f104"/>
                      <a:pt x="f21" y="f104"/>
                    </a:cubicBezTo>
                    <a:cubicBezTo>
                      <a:pt x="f19" y="f90"/>
                      <a:pt x="f17" y="f104"/>
                      <a:pt x="f17" y="f104"/>
                    </a:cubicBezTo>
                    <a:cubicBezTo>
                      <a:pt x="f17" y="f104"/>
                      <a:pt x="f15" y="f94"/>
                      <a:pt x="f157" y="f94"/>
                    </a:cubicBezTo>
                    <a:cubicBezTo>
                      <a:pt x="f14" y="f94"/>
                      <a:pt x="f13" y="f94"/>
                      <a:pt x="f13" y="f94"/>
                    </a:cubicBezTo>
                    <a:cubicBezTo>
                      <a:pt x="f13" y="f104"/>
                      <a:pt x="f13" y="f104"/>
                      <a:pt x="f13" y="f90"/>
                    </a:cubicBezTo>
                    <a:cubicBezTo>
                      <a:pt x="f11" y="f90"/>
                      <a:pt x="f154" y="f95"/>
                      <a:pt x="f154" y="f95"/>
                    </a:cubicBezTo>
                    <a:cubicBezTo>
                      <a:pt x="f154" y="f95"/>
                      <a:pt x="f137" y="f95"/>
                      <a:pt x="f137" y="f90"/>
                    </a:cubicBezTo>
                    <a:cubicBezTo>
                      <a:pt x="f137" y="f90"/>
                      <a:pt x="f10" y="f90"/>
                      <a:pt x="f142" y="f104"/>
                    </a:cubicBezTo>
                    <a:cubicBezTo>
                      <a:pt x="f8" y="f91"/>
                      <a:pt x="f132" y="f91"/>
                      <a:pt x="f132" y="f91"/>
                    </a:cubicBezTo>
                    <a:cubicBezTo>
                      <a:pt x="f132" y="f91"/>
                      <a:pt x="f132" y="f93"/>
                      <a:pt x="f131" y="f93"/>
                    </a:cubicBezTo>
                    <a:cubicBezTo>
                      <a:pt x="f130" y="f91"/>
                      <a:pt x="f130" y="f93"/>
                      <a:pt x="f130" y="f91"/>
                    </a:cubicBezTo>
                    <a:cubicBezTo>
                      <a:pt x="f130" y="f91"/>
                      <a:pt x="f129" y="f94"/>
                      <a:pt x="f129" y="f94"/>
                    </a:cubicBezTo>
                    <a:cubicBezTo>
                      <a:pt x="f129" y="f94"/>
                      <a:pt x="f129" y="f95"/>
                      <a:pt x="f129" y="f95"/>
                    </a:cubicBezTo>
                    <a:cubicBezTo>
                      <a:pt x="f129" y="f89"/>
                      <a:pt x="f129" y="f89"/>
                      <a:pt x="f129" y="f89"/>
                    </a:cubicBezTo>
                    <a:cubicBezTo>
                      <a:pt x="f129" y="f89"/>
                      <a:pt x="f129" y="f96"/>
                      <a:pt x="f129" y="f96"/>
                    </a:cubicBezTo>
                    <a:cubicBezTo>
                      <a:pt x="f129" y="f87"/>
                      <a:pt x="f128" y="f86"/>
                      <a:pt x="f128" y="f86"/>
                    </a:cubicBezTo>
                    <a:cubicBezTo>
                      <a:pt x="f128" y="f86"/>
                      <a:pt x="f128" y="f86"/>
                      <a:pt x="f128" y="f86"/>
                    </a:cubicBezTo>
                    <a:cubicBezTo>
                      <a:pt x="f129" y="f76"/>
                      <a:pt x="f129" y="f86"/>
                      <a:pt x="f129" y="f76"/>
                    </a:cubicBezTo>
                    <a:cubicBezTo>
                      <a:pt x="f130" y="f77"/>
                      <a:pt x="f129" y="f77"/>
                      <a:pt x="f130" y="f78"/>
                    </a:cubicBezTo>
                    <a:cubicBezTo>
                      <a:pt x="f130" y="f78"/>
                      <a:pt x="f131" y="f78"/>
                      <a:pt x="f131" y="f78"/>
                    </a:cubicBezTo>
                    <a:cubicBezTo>
                      <a:pt x="f131" y="f78"/>
                      <a:pt x="f130" y="f75"/>
                      <a:pt x="f130" y="f75"/>
                    </a:cubicBezTo>
                    <a:cubicBezTo>
                      <a:pt x="f130" y="f75"/>
                      <a:pt x="f130" y="f75"/>
                      <a:pt x="f129" y="f75"/>
                    </a:cubicBezTo>
                    <a:cubicBezTo>
                      <a:pt x="f129" y="f75"/>
                      <a:pt x="f129" y="f78"/>
                      <a:pt x="f128" y="f78"/>
                    </a:cubicBezTo>
                    <a:cubicBezTo>
                      <a:pt x="f128" y="f75"/>
                      <a:pt x="f128" y="f77"/>
                      <a:pt x="f128" y="f77"/>
                    </a:cubicBezTo>
                    <a:cubicBezTo>
                      <a:pt x="f128" y="f77"/>
                      <a:pt x="f128" y="f77"/>
                      <a:pt x="f127" y="f76"/>
                    </a:cubicBezTo>
                    <a:cubicBezTo>
                      <a:pt x="f127" y="f76"/>
                      <a:pt x="f126" y="f86"/>
                      <a:pt x="f126" y="f88"/>
                    </a:cubicBezTo>
                    <a:cubicBezTo>
                      <a:pt x="f126" y="f88"/>
                      <a:pt x="f127" y="f87"/>
                      <a:pt x="f127" y="f87"/>
                    </a:cubicBezTo>
                    <a:cubicBezTo>
                      <a:pt x="f127" y="f87"/>
                      <a:pt x="f128" y="f89"/>
                      <a:pt x="f128" y="f95"/>
                    </a:cubicBezTo>
                    <a:cubicBezTo>
                      <a:pt x="f128" y="f95"/>
                      <a:pt x="f128" y="f95"/>
                      <a:pt x="f128" y="f90"/>
                    </a:cubicBezTo>
                    <a:cubicBezTo>
                      <a:pt x="f127" y="f90"/>
                      <a:pt x="f127" y="f104"/>
                      <a:pt x="f127" y="f104"/>
                    </a:cubicBezTo>
                    <a:cubicBezTo>
                      <a:pt x="f126" y="f94"/>
                      <a:pt x="f125" y="f91"/>
                      <a:pt x="f125" y="f91"/>
                    </a:cubicBezTo>
                    <a:cubicBezTo>
                      <a:pt x="f125" y="f91"/>
                      <a:pt x="f123" y="f91"/>
                      <a:pt x="f122" y="f91"/>
                    </a:cubicBezTo>
                    <a:cubicBezTo>
                      <a:pt x="f122" y="f91"/>
                      <a:pt x="f123" y="f93"/>
                      <a:pt x="f121" y="f91"/>
                    </a:cubicBezTo>
                    <a:cubicBezTo>
                      <a:pt x="f120" y="f94"/>
                      <a:pt x="f120" y="f94"/>
                      <a:pt x="f120" y="f94"/>
                    </a:cubicBezTo>
                    <a:cubicBezTo>
                      <a:pt x="f120" y="f104"/>
                      <a:pt x="f121" y="f104"/>
                      <a:pt x="f119" y="f104"/>
                    </a:cubicBezTo>
                    <a:cubicBezTo>
                      <a:pt x="f118" y="f104"/>
                      <a:pt x="f117" y="f104"/>
                      <a:pt x="f118" y="f104"/>
                    </a:cubicBezTo>
                    <a:cubicBezTo>
                      <a:pt x="f119" y="f94"/>
                      <a:pt x="f119" y="f91"/>
                      <a:pt x="f120" y="f91"/>
                    </a:cubicBezTo>
                    <a:cubicBezTo>
                      <a:pt x="f120" y="f91"/>
                      <a:pt x="f121" y="f93"/>
                      <a:pt x="f121" y="f93"/>
                    </a:cubicBezTo>
                    <a:cubicBezTo>
                      <a:pt x="f121" y="f92"/>
                      <a:pt x="f121" y="f5"/>
                      <a:pt x="f120" y="f191"/>
                    </a:cubicBezTo>
                    <a:cubicBezTo>
                      <a:pt x="f119" y="f191"/>
                      <a:pt x="f120" y="f5"/>
                      <a:pt x="f119" y="f191"/>
                    </a:cubicBezTo>
                    <a:cubicBezTo>
                      <a:pt x="f117" y="f93"/>
                      <a:pt x="f116" y="f91"/>
                      <a:pt x="f116" y="f91"/>
                    </a:cubicBezTo>
                    <a:cubicBezTo>
                      <a:pt x="f116" y="f94"/>
                      <a:pt x="f115" y="f94"/>
                      <a:pt x="f115" y="f94"/>
                    </a:cubicBezTo>
                    <a:cubicBezTo>
                      <a:pt x="f115" y="f104"/>
                      <a:pt x="f115" y="f104"/>
                      <a:pt x="f115" y="f104"/>
                    </a:cubicBezTo>
                    <a:cubicBezTo>
                      <a:pt x="f114" y="f90"/>
                      <a:pt x="f113" y="f95"/>
                      <a:pt x="f113" y="f95"/>
                    </a:cubicBezTo>
                    <a:cubicBezTo>
                      <a:pt x="f113" y="f95"/>
                      <a:pt x="f113" y="f95"/>
                      <a:pt x="f112" y="f95"/>
                    </a:cubicBezTo>
                    <a:cubicBezTo>
                      <a:pt x="f112" y="f89"/>
                      <a:pt x="f110" y="f96"/>
                      <a:pt x="f110" y="f96"/>
                    </a:cubicBezTo>
                    <a:cubicBezTo>
                      <a:pt x="f110" y="f96"/>
                      <a:pt x="f109" y="f87"/>
                      <a:pt x="f109" y="f87"/>
                    </a:cubicBezTo>
                    <a:cubicBezTo>
                      <a:pt x="f110" y="f88"/>
                      <a:pt x="f110" y="f86"/>
                      <a:pt x="f110" y="f86"/>
                    </a:cubicBezTo>
                    <a:cubicBezTo>
                      <a:pt x="f112" y="f78"/>
                      <a:pt x="f112" y="f78"/>
                      <a:pt x="f112" y="f78"/>
                    </a:cubicBezTo>
                    <a:cubicBezTo>
                      <a:pt x="f113" y="f84"/>
                      <a:pt x="f113" y="f84"/>
                      <a:pt x="f113" y="f84"/>
                    </a:cubicBezTo>
                    <a:cubicBezTo>
                      <a:pt x="f113" y="f74"/>
                      <a:pt x="f113" y="f74"/>
                      <a:pt x="f113" y="f74"/>
                    </a:cubicBezTo>
                    <a:cubicBezTo>
                      <a:pt x="f114" y="f83"/>
                      <a:pt x="f114" y="f79"/>
                      <a:pt x="f114" y="f79"/>
                    </a:cubicBezTo>
                    <a:cubicBezTo>
                      <a:pt x="f114" y="f79"/>
                      <a:pt x="f115" y="f80"/>
                      <a:pt x="f117" y="f80"/>
                    </a:cubicBezTo>
                    <a:cubicBezTo>
                      <a:pt x="f119" y="f79"/>
                      <a:pt x="f121" y="f81"/>
                      <a:pt x="f121" y="f81"/>
                    </a:cubicBezTo>
                    <a:cubicBezTo>
                      <a:pt x="f121" y="f81"/>
                      <a:pt x="f126" y="f80"/>
                      <a:pt x="f127" y="f80"/>
                    </a:cubicBezTo>
                    <a:cubicBezTo>
                      <a:pt x="f128" y="f80"/>
                      <a:pt x="f128" y="f72"/>
                      <a:pt x="f128" y="f71"/>
                    </a:cubicBezTo>
                    <a:cubicBezTo>
                      <a:pt x="f128" y="f85"/>
                      <a:pt x="f130" y="f70"/>
                      <a:pt x="f8" y="f70"/>
                    </a:cubicBezTo>
                    <a:cubicBezTo>
                      <a:pt x="f137" y="f68"/>
                      <a:pt x="f136" y="f68"/>
                      <a:pt x="f142" y="f134"/>
                    </a:cubicBezTo>
                    <a:cubicBezTo>
                      <a:pt x="f137" y="f139"/>
                      <a:pt x="f10" y="f66"/>
                      <a:pt x="f11" y="f134"/>
                    </a:cubicBezTo>
                    <a:cubicBezTo>
                      <a:pt x="f14" y="f134"/>
                      <a:pt x="f14" y="f134"/>
                      <a:pt x="f17" y="f134"/>
                    </a:cubicBezTo>
                    <a:cubicBezTo>
                      <a:pt x="f22" y="f66"/>
                      <a:pt x="f19" y="f138"/>
                      <a:pt x="f19" y="f138"/>
                    </a:cubicBezTo>
                    <a:cubicBezTo>
                      <a:pt x="f19" y="f138"/>
                      <a:pt x="f15" y="f156"/>
                      <a:pt x="f157" y="f156"/>
                    </a:cubicBezTo>
                    <a:cubicBezTo>
                      <a:pt x="f13" y="f140"/>
                      <a:pt x="f157" y="f65"/>
                      <a:pt x="f157" y="f65"/>
                    </a:cubicBezTo>
                    <a:cubicBezTo>
                      <a:pt x="f157" y="f65"/>
                      <a:pt x="f15" y="f143"/>
                      <a:pt x="f17" y="f143"/>
                    </a:cubicBezTo>
                    <a:cubicBezTo>
                      <a:pt x="f19" y="f64"/>
                      <a:pt x="f23" y="f64"/>
                      <a:pt x="f23" y="f64"/>
                    </a:cubicBezTo>
                    <a:cubicBezTo>
                      <a:pt x="f27" y="f144"/>
                      <a:pt x="f27" y="f144"/>
                      <a:pt x="f27" y="f144"/>
                    </a:cubicBezTo>
                    <a:cubicBezTo>
                      <a:pt x="f27" y="f144"/>
                      <a:pt x="f161" y="f146"/>
                      <a:pt x="f24" y="f148"/>
                    </a:cubicBezTo>
                    <a:cubicBezTo>
                      <a:pt x="f159" y="f151"/>
                      <a:pt x="f24" y="f149"/>
                      <a:pt x="f24" y="f149"/>
                    </a:cubicBezTo>
                    <a:cubicBezTo>
                      <a:pt x="f24" y="f149"/>
                      <a:pt x="f23" y="f151"/>
                      <a:pt x="f23" y="f152"/>
                    </a:cubicBezTo>
                    <a:cubicBezTo>
                      <a:pt x="f23" y="f55"/>
                      <a:pt x="f23" y="f57"/>
                      <a:pt x="f160" y="f57"/>
                    </a:cubicBezTo>
                    <a:cubicBezTo>
                      <a:pt x="f159" y="f57"/>
                      <a:pt x="f21" y="f57"/>
                      <a:pt x="f21" y="f57"/>
                    </a:cubicBezTo>
                    <a:cubicBezTo>
                      <a:pt x="f21" y="f57"/>
                      <a:pt x="f157" y="f168"/>
                      <a:pt x="f157" y="f168"/>
                    </a:cubicBezTo>
                    <a:cubicBezTo>
                      <a:pt x="f14" y="f168"/>
                      <a:pt x="f137" y="f53"/>
                      <a:pt x="f137" y="f53"/>
                    </a:cubicBezTo>
                    <a:cubicBezTo>
                      <a:pt x="f137" y="f53"/>
                      <a:pt x="f132" y="f170"/>
                      <a:pt x="f130" y="f170"/>
                    </a:cubicBezTo>
                    <a:cubicBezTo>
                      <a:pt x="f128" y="f186"/>
                      <a:pt x="f130" y="f55"/>
                      <a:pt x="f130" y="f55"/>
                    </a:cubicBezTo>
                    <a:cubicBezTo>
                      <a:pt x="f128" y="f150"/>
                      <a:pt x="f128" y="f150"/>
                      <a:pt x="f128" y="f150"/>
                    </a:cubicBezTo>
                    <a:cubicBezTo>
                      <a:pt x="f122" y="f59"/>
                      <a:pt x="f122" y="f59"/>
                      <a:pt x="f122" y="f59"/>
                    </a:cubicBezTo>
                    <a:cubicBezTo>
                      <a:pt x="f119" y="f55"/>
                      <a:pt x="f119" y="f55"/>
                      <a:pt x="f119" y="f55"/>
                    </a:cubicBezTo>
                    <a:cubicBezTo>
                      <a:pt x="f120" y="f53"/>
                      <a:pt x="f120" y="f53"/>
                      <a:pt x="f120" y="f53"/>
                    </a:cubicBezTo>
                    <a:cubicBezTo>
                      <a:pt x="f115" y="f48"/>
                      <a:pt x="f115" y="f48"/>
                      <a:pt x="f115" y="f48"/>
                    </a:cubicBezTo>
                    <a:cubicBezTo>
                      <a:pt x="f114" y="f45"/>
                      <a:pt x="f114" y="f45"/>
                      <a:pt x="f114" y="f45"/>
                    </a:cubicBezTo>
                    <a:cubicBezTo>
                      <a:pt x="f114" y="f45"/>
                      <a:pt x="f109" y="f183"/>
                      <a:pt x="f108" y="f182"/>
                    </a:cubicBezTo>
                    <a:cubicBezTo>
                      <a:pt x="f107" y="f182"/>
                      <a:pt x="f103" y="f183"/>
                      <a:pt x="f103" y="f183"/>
                    </a:cubicBezTo>
                    <a:cubicBezTo>
                      <a:pt x="f100" y="f180"/>
                      <a:pt x="f100" y="f180"/>
                      <a:pt x="f100" y="f180"/>
                    </a:cubicBezTo>
                    <a:cubicBezTo>
                      <a:pt x="f6" y="f43"/>
                      <a:pt x="f6" y="f43"/>
                      <a:pt x="f6" y="f43"/>
                    </a:cubicBezTo>
                    <a:cubicBezTo>
                      <a:pt x="f6" y="f180"/>
                      <a:pt x="f6" y="f180"/>
                      <a:pt x="f6" y="f180"/>
                    </a:cubicBezTo>
                    <a:cubicBezTo>
                      <a:pt x="f6" y="f180"/>
                      <a:pt x="f6" y="f178"/>
                      <a:pt x="f100" y="f178"/>
                    </a:cubicBezTo>
                    <a:cubicBezTo>
                      <a:pt x="f101" y="f179"/>
                      <a:pt x="f102" y="f179"/>
                      <a:pt x="f102" y="f179"/>
                    </a:cubicBezTo>
                    <a:cubicBezTo>
                      <a:pt x="f106" y="f43"/>
                      <a:pt x="f106" y="f43"/>
                      <a:pt x="f106" y="f43"/>
                    </a:cubicBezTo>
                    <a:cubicBezTo>
                      <a:pt x="f107" y="f180"/>
                      <a:pt x="f107" y="f180"/>
                      <a:pt x="f107" y="f180"/>
                    </a:cubicBezTo>
                    <a:cubicBezTo>
                      <a:pt x="f110" y="f40"/>
                      <a:pt x="f110" y="f40"/>
                      <a:pt x="f110" y="f40"/>
                    </a:cubicBezTo>
                    <a:cubicBezTo>
                      <a:pt x="f108" y="f38"/>
                      <a:pt x="f108" y="f38"/>
                      <a:pt x="f108" y="f38"/>
                    </a:cubicBezTo>
                    <a:cubicBezTo>
                      <a:pt x="f106" y="f36"/>
                      <a:pt x="f106" y="f36"/>
                      <a:pt x="f106" y="f36"/>
                    </a:cubicBezTo>
                    <a:cubicBezTo>
                      <a:pt x="f106" y="f174"/>
                      <a:pt x="f106" y="f174"/>
                      <a:pt x="f106" y="f174"/>
                    </a:cubicBezTo>
                    <a:cubicBezTo>
                      <a:pt x="f106" y="f32"/>
                      <a:pt x="f106" y="f32"/>
                      <a:pt x="f106" y="f32"/>
                    </a:cubicBezTo>
                    <a:cubicBezTo>
                      <a:pt x="f108" y="f187"/>
                      <a:pt x="f108" y="f187"/>
                      <a:pt x="f108" y="f187"/>
                    </a:cubicBezTo>
                    <a:cubicBezTo>
                      <a:pt x="f108" y="f187"/>
                      <a:pt x="f107" y="f188"/>
                      <a:pt x="f107" y="f164"/>
                    </a:cubicBezTo>
                    <a:cubicBezTo>
                      <a:pt x="f107" y="f164"/>
                      <a:pt x="f105" y="f165"/>
                      <a:pt x="f105" y="f165"/>
                    </a:cubicBezTo>
                    <a:cubicBezTo>
                      <a:pt x="f102" y="f163"/>
                      <a:pt x="f102" y="f163"/>
                      <a:pt x="f102" y="f163"/>
                    </a:cubicBezTo>
                    <a:cubicBezTo>
                      <a:pt x="f105" y="f27"/>
                      <a:pt x="f105" y="f27"/>
                      <a:pt x="f105" y="f27"/>
                    </a:cubicBezTo>
                    <a:cubicBezTo>
                      <a:pt x="f107" y="f26"/>
                      <a:pt x="f107" y="f26"/>
                      <a:pt x="f107" y="f26"/>
                    </a:cubicBezTo>
                    <a:cubicBezTo>
                      <a:pt x="f107" y="f24"/>
                      <a:pt x="f107" y="f24"/>
                      <a:pt x="f107" y="f24"/>
                    </a:cubicBezTo>
                    <a:cubicBezTo>
                      <a:pt x="f107" y="f24"/>
                      <a:pt x="f105" y="f23"/>
                      <a:pt x="f106" y="f23"/>
                    </a:cubicBezTo>
                    <a:cubicBezTo>
                      <a:pt x="f107" y="f23"/>
                      <a:pt x="f109" y="f23"/>
                      <a:pt x="f109" y="f23"/>
                    </a:cubicBezTo>
                    <a:cubicBezTo>
                      <a:pt x="f109" y="f23"/>
                      <a:pt x="f109" y="f160"/>
                      <a:pt x="f109" y="f159"/>
                    </a:cubicBezTo>
                    <a:cubicBezTo>
                      <a:pt x="f109" y="f159"/>
                      <a:pt x="f108" y="f21"/>
                      <a:pt x="f108" y="f21"/>
                    </a:cubicBezTo>
                    <a:cubicBezTo>
                      <a:pt x="f108" y="f21"/>
                      <a:pt x="f107" y="f21"/>
                      <a:pt x="f107" y="f19"/>
                    </a:cubicBezTo>
                    <a:cubicBezTo>
                      <a:pt x="f107" y="f17"/>
                      <a:pt x="f108" y="f157"/>
                      <a:pt x="f108" y="f157"/>
                    </a:cubicBezTo>
                    <a:cubicBezTo>
                      <a:pt x="f108" y="f157"/>
                      <a:pt x="f109" y="f154"/>
                      <a:pt x="f109" y="f154"/>
                    </a:cubicBezTo>
                    <a:cubicBezTo>
                      <a:pt x="f108" y="f154"/>
                      <a:pt x="f108" y="f137"/>
                      <a:pt x="f108" y="f137"/>
                    </a:cubicBezTo>
                    <a:cubicBezTo>
                      <a:pt x="f108" y="f132"/>
                      <a:pt x="f108" y="f132"/>
                      <a:pt x="f108" y="f132"/>
                    </a:cubicBezTo>
                    <a:cubicBezTo>
                      <a:pt x="f109" y="f129"/>
                      <a:pt x="f109" y="f129"/>
                      <a:pt x="f109" y="f129"/>
                    </a:cubicBezTo>
                    <a:cubicBezTo>
                      <a:pt x="f108" y="f127"/>
                      <a:pt x="f108" y="f127"/>
                      <a:pt x="f108" y="f127"/>
                    </a:cubicBezTo>
                    <a:cubicBezTo>
                      <a:pt x="f111" y="f125"/>
                      <a:pt x="f111" y="f125"/>
                      <a:pt x="f111" y="f125"/>
                    </a:cubicBezTo>
                    <a:cubicBezTo>
                      <a:pt x="f112" y="f123"/>
                      <a:pt x="f112" y="f123"/>
                      <a:pt x="f112" y="f123"/>
                    </a:cubicBezTo>
                    <a:cubicBezTo>
                      <a:pt x="f112" y="f123"/>
                      <a:pt x="f114" y="f122"/>
                      <a:pt x="f114" y="f121"/>
                    </a:cubicBezTo>
                    <a:cubicBezTo>
                      <a:pt x="f114" y="f121"/>
                      <a:pt x="f115" y="f120"/>
                      <a:pt x="f115" y="f119"/>
                    </a:cubicBezTo>
                    <a:cubicBezTo>
                      <a:pt x="f115" y="f118"/>
                      <a:pt x="f116" y="f117"/>
                      <a:pt x="f116" y="f117"/>
                    </a:cubicBezTo>
                    <a:cubicBezTo>
                      <a:pt x="f117" y="f116"/>
                      <a:pt x="f119" y="f114"/>
                      <a:pt x="f119" y="f114"/>
                    </a:cubicBezTo>
                    <a:cubicBezTo>
                      <a:pt x="f120" y="f112"/>
                      <a:pt x="f120" y="f112"/>
                      <a:pt x="f120" y="f112"/>
                    </a:cubicBezTo>
                    <a:cubicBezTo>
                      <a:pt x="f120" y="f112"/>
                      <a:pt x="f119" y="f110"/>
                      <a:pt x="f119" y="f110"/>
                    </a:cubicBezTo>
                    <a:cubicBezTo>
                      <a:pt x="f119" y="f109"/>
                      <a:pt x="f119" y="f109"/>
                      <a:pt x="f119" y="f109"/>
                    </a:cubicBezTo>
                    <a:cubicBezTo>
                      <a:pt x="f121" y="f107"/>
                      <a:pt x="f121" y="f107"/>
                      <a:pt x="f121" y="f107"/>
                    </a:cubicBezTo>
                    <a:cubicBezTo>
                      <a:pt x="f126" y="f102"/>
                      <a:pt x="f126" y="f102"/>
                      <a:pt x="f126" y="f102"/>
                    </a:cubicBezTo>
                    <a:cubicBezTo>
                      <a:pt x="f126" y="f102"/>
                      <a:pt x="f126" y="f101"/>
                      <a:pt x="f127" y="f192"/>
                    </a:cubicBezTo>
                    <a:cubicBezTo>
                      <a:pt x="f127" y="f6"/>
                      <a:pt x="f128" y="f6"/>
                      <a:pt x="f128" y="f6"/>
                    </a:cubicBezTo>
                    <a:cubicBezTo>
                      <a:pt x="f128" y="f6"/>
                      <a:pt x="f129" y="f6"/>
                      <a:pt x="f130" y="f6"/>
                    </a:cubicBezTo>
                    <a:cubicBezTo>
                      <a:pt x="f130" y="f6"/>
                      <a:pt x="f131" y="f100"/>
                      <a:pt x="f131" y="f100"/>
                    </a:cubicBezTo>
                    <a:cubicBezTo>
                      <a:pt x="f131" y="f99"/>
                      <a:pt x="f131" y="f99"/>
                      <a:pt x="f131" y="f99"/>
                    </a:cubicBezTo>
                    <a:cubicBezTo>
                      <a:pt x="f131" y="f99"/>
                      <a:pt x="f131" y="f98"/>
                      <a:pt x="f130" y="f98"/>
                    </a:cubicBezTo>
                    <a:cubicBezTo>
                      <a:pt x="f129" y="f97"/>
                      <a:pt x="f129" y="f16"/>
                      <a:pt x="f128" y="f16"/>
                    </a:cubicBezTo>
                    <a:cubicBezTo>
                      <a:pt x="f128" y="f12"/>
                      <a:pt x="f127" y="f18"/>
                      <a:pt x="f127" y="f18"/>
                    </a:cubicBezTo>
                    <a:cubicBezTo>
                      <a:pt x="f129" y="f9"/>
                      <a:pt x="f129" y="f9"/>
                      <a:pt x="f129" y="f9"/>
                    </a:cubicBezTo>
                    <a:cubicBezTo>
                      <a:pt x="f129" y="f37"/>
                      <a:pt x="f129" y="f37"/>
                      <a:pt x="f129" y="f37"/>
                    </a:cubicBezTo>
                    <a:cubicBezTo>
                      <a:pt x="f131" y="f37"/>
                      <a:pt x="f131" y="f37"/>
                      <a:pt x="f131" y="f37"/>
                    </a:cubicBezTo>
                    <a:cubicBezTo>
                      <a:pt x="f132" y="f9"/>
                      <a:pt x="f132" y="f9"/>
                      <a:pt x="f132" y="f9"/>
                    </a:cubicBezTo>
                    <a:cubicBezTo>
                      <a:pt x="f132" y="f9"/>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6" name="Freeform 45">
                <a:extLst>
                  <a:ext uri="{FF2B5EF4-FFF2-40B4-BE49-F238E27FC236}">
                    <a16:creationId xmlns:a16="http://schemas.microsoft.com/office/drawing/2014/main" id="{0EBE1500-F8E4-4372-88A2-FEC9961C9FFB}"/>
                  </a:ext>
                </a:extLst>
              </p:cNvPr>
              <p:cNvSpPr/>
              <p:nvPr/>
            </p:nvSpPr>
            <p:spPr>
              <a:xfrm>
                <a:off x="539980" y="4338837"/>
                <a:ext cx="484211" cy="732461"/>
              </a:xfrm>
              <a:custGeom>
                <a:avLst/>
                <a:gdLst>
                  <a:gd name="f0" fmla="val 10800000"/>
                  <a:gd name="f1" fmla="val 5400000"/>
                  <a:gd name="f2" fmla="val 180"/>
                  <a:gd name="f3" fmla="val w"/>
                  <a:gd name="f4" fmla="val h"/>
                  <a:gd name="f5" fmla="val 0"/>
                  <a:gd name="f6" fmla="val 178"/>
                  <a:gd name="f7" fmla="val 278"/>
                  <a:gd name="f8" fmla="val 74"/>
                  <a:gd name="f9" fmla="val 9"/>
                  <a:gd name="f10" fmla="val 78"/>
                  <a:gd name="f11" fmla="val 6"/>
                  <a:gd name="f12" fmla="val 79"/>
                  <a:gd name="f13" fmla="val 5"/>
                  <a:gd name="f14" fmla="val 80"/>
                  <a:gd name="f15" fmla="val 81"/>
                  <a:gd name="f16" fmla="val 82"/>
                  <a:gd name="f17" fmla="val 83"/>
                  <a:gd name="f18" fmla="val 4"/>
                  <a:gd name="f19" fmla="val 84"/>
                  <a:gd name="f20" fmla="val 3"/>
                  <a:gd name="f21" fmla="val 86"/>
                  <a:gd name="f22" fmla="val 2"/>
                  <a:gd name="f23" fmla="val 88"/>
                  <a:gd name="f24" fmla="val 89"/>
                  <a:gd name="f25" fmla="val 93"/>
                  <a:gd name="f26" fmla="val 1"/>
                  <a:gd name="f27" fmla="val 94"/>
                  <a:gd name="f28" fmla="val 95"/>
                  <a:gd name="f29" fmla="val 97"/>
                  <a:gd name="f30" fmla="val 98"/>
                  <a:gd name="f31" fmla="val 100"/>
                  <a:gd name="f32" fmla="val 104"/>
                  <a:gd name="f33" fmla="val 105"/>
                  <a:gd name="f34" fmla="val 106"/>
                  <a:gd name="f35" fmla="val 107"/>
                  <a:gd name="f36" fmla="val 10"/>
                  <a:gd name="f37" fmla="val 103"/>
                  <a:gd name="f38" fmla="val 11"/>
                  <a:gd name="f39" fmla="val 101"/>
                  <a:gd name="f40" fmla="val 12"/>
                  <a:gd name="f41" fmla="val 13"/>
                  <a:gd name="f42" fmla="val 14"/>
                  <a:gd name="f43" fmla="val 15"/>
                  <a:gd name="f44" fmla="val 102"/>
                  <a:gd name="f45" fmla="val 16"/>
                  <a:gd name="f46" fmla="val 18"/>
                  <a:gd name="f47" fmla="val 19"/>
                  <a:gd name="f48" fmla="val 20"/>
                  <a:gd name="f49" fmla="val 108"/>
                  <a:gd name="f50" fmla="val 109"/>
                  <a:gd name="f51" fmla="val 110"/>
                  <a:gd name="f52" fmla="val 111"/>
                  <a:gd name="f53" fmla="val 17"/>
                  <a:gd name="f54" fmla="val 113"/>
                  <a:gd name="f55" fmla="val 114"/>
                  <a:gd name="f56" fmla="val 115"/>
                  <a:gd name="f57" fmla="val 116"/>
                  <a:gd name="f58" fmla="val 117"/>
                  <a:gd name="f59" fmla="val 119"/>
                  <a:gd name="f60" fmla="val 121"/>
                  <a:gd name="f61" fmla="val 122"/>
                  <a:gd name="f62" fmla="val 123"/>
                  <a:gd name="f63" fmla="val 126"/>
                  <a:gd name="f64" fmla="val 21"/>
                  <a:gd name="f65" fmla="val 125"/>
                  <a:gd name="f66" fmla="val 23"/>
                  <a:gd name="f67" fmla="val 124"/>
                  <a:gd name="f68" fmla="val 25"/>
                  <a:gd name="f69" fmla="val 24"/>
                  <a:gd name="f70" fmla="val 127"/>
                  <a:gd name="f71" fmla="val 128"/>
                  <a:gd name="f72" fmla="val 22"/>
                  <a:gd name="f73" fmla="val 130"/>
                  <a:gd name="f74" fmla="val 131"/>
                  <a:gd name="f75" fmla="val 26"/>
                  <a:gd name="f76" fmla="val 133"/>
                  <a:gd name="f77" fmla="val 134"/>
                  <a:gd name="f78" fmla="val 135"/>
                  <a:gd name="f79" fmla="val 136"/>
                  <a:gd name="f80" fmla="val 139"/>
                  <a:gd name="f81" fmla="val 142"/>
                  <a:gd name="f82" fmla="val 143"/>
                  <a:gd name="f83" fmla="val 145"/>
                  <a:gd name="f84" fmla="val 146"/>
                  <a:gd name="f85" fmla="val 148"/>
                  <a:gd name="f86" fmla="val 150"/>
                  <a:gd name="f87" fmla="val 151"/>
                  <a:gd name="f88" fmla="val 152"/>
                  <a:gd name="f89" fmla="val 153"/>
                  <a:gd name="f90" fmla="val 154"/>
                  <a:gd name="f91" fmla="val 155"/>
                  <a:gd name="f92" fmla="val 157"/>
                  <a:gd name="f93" fmla="val 158"/>
                  <a:gd name="f94" fmla="val 159"/>
                  <a:gd name="f95" fmla="val 160"/>
                  <a:gd name="f96" fmla="val 161"/>
                  <a:gd name="f97" fmla="val 164"/>
                  <a:gd name="f98" fmla="val 27"/>
                  <a:gd name="f99" fmla="val 166"/>
                  <a:gd name="f100" fmla="val 167"/>
                  <a:gd name="f101" fmla="val 28"/>
                  <a:gd name="f102" fmla="val 29"/>
                  <a:gd name="f103" fmla="val 30"/>
                  <a:gd name="f104" fmla="val 31"/>
                  <a:gd name="f105" fmla="val 168"/>
                  <a:gd name="f106" fmla="val 32"/>
                  <a:gd name="f107" fmla="val 34"/>
                  <a:gd name="f108" fmla="val 35"/>
                  <a:gd name="f109" fmla="val 36"/>
                  <a:gd name="f110" fmla="val 165"/>
                  <a:gd name="f111" fmla="val 37"/>
                  <a:gd name="f112" fmla="val 38"/>
                  <a:gd name="f113" fmla="val 39"/>
                  <a:gd name="f114" fmla="val 40"/>
                  <a:gd name="f115" fmla="val 42"/>
                  <a:gd name="f116" fmla="val 43"/>
                  <a:gd name="f117" fmla="val 171"/>
                  <a:gd name="f118" fmla="val 173"/>
                  <a:gd name="f119" fmla="val 44"/>
                  <a:gd name="f120" fmla="val 45"/>
                  <a:gd name="f121" fmla="val 174"/>
                  <a:gd name="f122" fmla="val 176"/>
                  <a:gd name="f123" fmla="val 47"/>
                  <a:gd name="f124" fmla="val 50"/>
                  <a:gd name="f125" fmla="val 52"/>
                  <a:gd name="f126" fmla="val 55"/>
                  <a:gd name="f127" fmla="val 172"/>
                  <a:gd name="f128" fmla="val 56"/>
                  <a:gd name="f129" fmla="val 58"/>
                  <a:gd name="f130" fmla="val 169"/>
                  <a:gd name="f131" fmla="val 59"/>
                  <a:gd name="f132" fmla="val 62"/>
                  <a:gd name="f133" fmla="val 163"/>
                  <a:gd name="f134" fmla="val 63"/>
                  <a:gd name="f135" fmla="val 64"/>
                  <a:gd name="f136" fmla="val 66"/>
                  <a:gd name="f137" fmla="val 156"/>
                  <a:gd name="f138" fmla="val 65"/>
                  <a:gd name="f139" fmla="val 67"/>
                  <a:gd name="f140" fmla="val 149"/>
                  <a:gd name="f141" fmla="val 69"/>
                  <a:gd name="f142" fmla="val 72"/>
                  <a:gd name="f143" fmla="val 73"/>
                  <a:gd name="f144" fmla="val 144"/>
                  <a:gd name="f145" fmla="val 141"/>
                  <a:gd name="f146" fmla="val 76"/>
                  <a:gd name="f147" fmla="val 85"/>
                  <a:gd name="f148" fmla="val 87"/>
                  <a:gd name="f149" fmla="val 92"/>
                  <a:gd name="f150" fmla="val 140"/>
                  <a:gd name="f151" fmla="val 96"/>
                  <a:gd name="f152" fmla="val 138"/>
                  <a:gd name="f153" fmla="val 99"/>
                  <a:gd name="f154" fmla="val 137"/>
                  <a:gd name="f155" fmla="val 112"/>
                  <a:gd name="f156" fmla="val 120"/>
                  <a:gd name="f157" fmla="val 129"/>
                  <a:gd name="f158" fmla="val 132"/>
                  <a:gd name="f159" fmla="val 118"/>
                  <a:gd name="f160" fmla="val 147"/>
                  <a:gd name="f161" fmla="val 162"/>
                  <a:gd name="f162" fmla="val 170"/>
                  <a:gd name="f163" fmla="val 175"/>
                  <a:gd name="f164" fmla="val 177"/>
                  <a:gd name="f165" fmla="val 182"/>
                  <a:gd name="f166" fmla="val 184"/>
                  <a:gd name="f167" fmla="val 185"/>
                  <a:gd name="f168" fmla="val 187"/>
                  <a:gd name="f169" fmla="val 188"/>
                  <a:gd name="f170" fmla="val 189"/>
                  <a:gd name="f171" fmla="val 190"/>
                  <a:gd name="f172" fmla="val 191"/>
                  <a:gd name="f173" fmla="val 192"/>
                  <a:gd name="f174" fmla="val 196"/>
                  <a:gd name="f175" fmla="val 198"/>
                  <a:gd name="f176" fmla="val 199"/>
                  <a:gd name="f177" fmla="val 201"/>
                  <a:gd name="f178" fmla="val 202"/>
                  <a:gd name="f179" fmla="val 204"/>
                  <a:gd name="f180" fmla="val 205"/>
                  <a:gd name="f181" fmla="val 91"/>
                  <a:gd name="f182" fmla="val 207"/>
                  <a:gd name="f183" fmla="val 208"/>
                  <a:gd name="f184" fmla="val 209"/>
                  <a:gd name="f185" fmla="val 212"/>
                  <a:gd name="f186" fmla="val 213"/>
                  <a:gd name="f187" fmla="val 214"/>
                  <a:gd name="f188" fmla="val 215"/>
                  <a:gd name="f189" fmla="val 216"/>
                  <a:gd name="f190" fmla="val 217"/>
                  <a:gd name="f191" fmla="val 218"/>
                  <a:gd name="f192" fmla="val 219"/>
                  <a:gd name="f193" fmla="val 221"/>
                  <a:gd name="f194" fmla="val 223"/>
                  <a:gd name="f195" fmla="val 224"/>
                  <a:gd name="f196" fmla="val 225"/>
                  <a:gd name="f197" fmla="val 226"/>
                  <a:gd name="f198" fmla="val 230"/>
                  <a:gd name="f199" fmla="val 233"/>
                  <a:gd name="f200" fmla="val 231"/>
                  <a:gd name="f201" fmla="val 232"/>
                  <a:gd name="f202" fmla="val 234"/>
                  <a:gd name="f203" fmla="val 238"/>
                  <a:gd name="f204" fmla="val 240"/>
                  <a:gd name="f205" fmla="val 241"/>
                  <a:gd name="f206" fmla="val 243"/>
                  <a:gd name="f207" fmla="val 77"/>
                  <a:gd name="f208" fmla="val 244"/>
                  <a:gd name="f209" fmla="val 245"/>
                  <a:gd name="f210" fmla="val 246"/>
                  <a:gd name="f211" fmla="val 75"/>
                  <a:gd name="f212" fmla="val 249"/>
                  <a:gd name="f213" fmla="val 250"/>
                  <a:gd name="f214" fmla="val 251"/>
                  <a:gd name="f215" fmla="val 71"/>
                  <a:gd name="f216" fmla="val 252"/>
                  <a:gd name="f217" fmla="val 254"/>
                  <a:gd name="f218" fmla="val 256"/>
                  <a:gd name="f219" fmla="val 259"/>
                  <a:gd name="f220" fmla="val 261"/>
                  <a:gd name="f221" fmla="val 263"/>
                  <a:gd name="f222" fmla="val 265"/>
                  <a:gd name="f223" fmla="val 268"/>
                  <a:gd name="f224" fmla="val 269"/>
                  <a:gd name="f225" fmla="val 271"/>
                  <a:gd name="f226" fmla="val 275"/>
                  <a:gd name="f227" fmla="val 68"/>
                  <a:gd name="f228" fmla="val 274"/>
                  <a:gd name="f229" fmla="val 277"/>
                  <a:gd name="f230" fmla="val 276"/>
                  <a:gd name="f231" fmla="val 270"/>
                  <a:gd name="f232" fmla="val 266"/>
                  <a:gd name="f233" fmla="val 264"/>
                  <a:gd name="f234" fmla="val 267"/>
                  <a:gd name="f235" fmla="val 260"/>
                  <a:gd name="f236" fmla="val 7"/>
                  <a:gd name="f237" fmla="val 257"/>
                  <a:gd name="f238" fmla="val 255"/>
                  <a:gd name="f239" fmla="val 248"/>
                  <a:gd name="f240" fmla="val 247"/>
                  <a:gd name="f241" fmla="val 242"/>
                  <a:gd name="f242" fmla="val 237"/>
                  <a:gd name="f243" fmla="val 228"/>
                  <a:gd name="f244" fmla="val 197"/>
                  <a:gd name="f245" fmla="val 194"/>
                  <a:gd name="f246" fmla="val 183"/>
                  <a:gd name="f247" fmla="val 181"/>
                  <a:gd name="f248" fmla="val 8"/>
                  <a:gd name="f249" fmla="val 33"/>
                  <a:gd name="f250" fmla="val 41"/>
                  <a:gd name="f251" fmla="val 49"/>
                  <a:gd name="f252" fmla="val 57"/>
                  <a:gd name="f253" fmla="val 61"/>
                  <a:gd name="f254" fmla="val 48"/>
                  <a:gd name="f255" fmla="val 70"/>
                  <a:gd name="f256" fmla="+- 0 0 -90"/>
                  <a:gd name="f257" fmla="*/ f3 1 178"/>
                  <a:gd name="f258" fmla="*/ f4 1 278"/>
                  <a:gd name="f259" fmla="val f5"/>
                  <a:gd name="f260" fmla="val f6"/>
                  <a:gd name="f261" fmla="val f7"/>
                  <a:gd name="f262" fmla="*/ f256 f0 1"/>
                  <a:gd name="f263" fmla="+- f261 0 f259"/>
                  <a:gd name="f264" fmla="+- f260 0 f259"/>
                  <a:gd name="f265" fmla="*/ f262 1 f2"/>
                  <a:gd name="f266" fmla="*/ f264 1 178"/>
                  <a:gd name="f267" fmla="*/ f263 1 278"/>
                  <a:gd name="f268" fmla="*/ 84 f264 1"/>
                  <a:gd name="f269" fmla="*/ 3 f263 1"/>
                  <a:gd name="f270" fmla="*/ 97 f264 1"/>
                  <a:gd name="f271" fmla="*/ 2 f263 1"/>
                  <a:gd name="f272" fmla="*/ 107 f264 1"/>
                  <a:gd name="f273" fmla="*/ 5 f263 1"/>
                  <a:gd name="f274" fmla="*/ 102 f264 1"/>
                  <a:gd name="f275" fmla="*/ 16 f263 1"/>
                  <a:gd name="f276" fmla="*/ 113 f264 1"/>
                  <a:gd name="f277" fmla="*/ 119 f264 1"/>
                  <a:gd name="f278" fmla="*/ 18 f263 1"/>
                  <a:gd name="f279" fmla="*/ 126 f264 1"/>
                  <a:gd name="f280" fmla="*/ 24 f263 1"/>
                  <a:gd name="f281" fmla="*/ 134 f264 1"/>
                  <a:gd name="f282" fmla="*/ 25 f263 1"/>
                  <a:gd name="f283" fmla="*/ 145 f264 1"/>
                  <a:gd name="f284" fmla="*/ 19 f263 1"/>
                  <a:gd name="f285" fmla="*/ 154 f264 1"/>
                  <a:gd name="f286" fmla="*/ 164 f264 1"/>
                  <a:gd name="f287" fmla="*/ 27 f263 1"/>
                  <a:gd name="f288" fmla="*/ 167 f264 1"/>
                  <a:gd name="f289" fmla="*/ 34 f263 1"/>
                  <a:gd name="f290" fmla="*/ 165 f264 1"/>
                  <a:gd name="f291" fmla="*/ 42 f263 1"/>
                  <a:gd name="f292" fmla="*/ 178 f264 1"/>
                  <a:gd name="f293" fmla="*/ 50 f263 1"/>
                  <a:gd name="f294" fmla="*/ 168 f264 1"/>
                  <a:gd name="f295" fmla="*/ 59 f263 1"/>
                  <a:gd name="f296" fmla="*/ 156 f264 1"/>
                  <a:gd name="f297" fmla="*/ 65 f263 1"/>
                  <a:gd name="f298" fmla="*/ 144 f264 1"/>
                  <a:gd name="f299" fmla="*/ 74 f263 1"/>
                  <a:gd name="f300" fmla="*/ 142 f264 1"/>
                  <a:gd name="f301" fmla="*/ 81 f263 1"/>
                  <a:gd name="f302" fmla="*/ 141 f264 1"/>
                  <a:gd name="f303" fmla="*/ 92 f263 1"/>
                  <a:gd name="f304" fmla="*/ 137 f264 1"/>
                  <a:gd name="f305" fmla="*/ 103 f263 1"/>
                  <a:gd name="f306" fmla="*/ 135 f264 1"/>
                  <a:gd name="f307" fmla="*/ 112 f263 1"/>
                  <a:gd name="f308" fmla="*/ 117 f263 1"/>
                  <a:gd name="f309" fmla="*/ 130 f264 1"/>
                  <a:gd name="f310" fmla="*/ 128 f263 1"/>
                  <a:gd name="f311" fmla="*/ 123 f264 1"/>
                  <a:gd name="f312" fmla="*/ 137 f263 1"/>
                  <a:gd name="f313" fmla="*/ 120 f264 1"/>
                  <a:gd name="f314" fmla="*/ 144 f263 1"/>
                  <a:gd name="f315" fmla="*/ 111 f264 1"/>
                  <a:gd name="f316" fmla="*/ 143 f263 1"/>
                  <a:gd name="f317" fmla="*/ 141 f263 1"/>
                  <a:gd name="f318" fmla="*/ 149 f263 1"/>
                  <a:gd name="f319" fmla="*/ 103 f264 1"/>
                  <a:gd name="f320" fmla="*/ 157 f263 1"/>
                  <a:gd name="f321" fmla="*/ 104 f264 1"/>
                  <a:gd name="f322" fmla="*/ 166 f263 1"/>
                  <a:gd name="f323" fmla="*/ 174 f263 1"/>
                  <a:gd name="f324" fmla="*/ 114 f264 1"/>
                  <a:gd name="f325" fmla="*/ 180 f263 1"/>
                  <a:gd name="f326" fmla="*/ 106 f264 1"/>
                  <a:gd name="f327" fmla="*/ 189 f263 1"/>
                  <a:gd name="f328" fmla="*/ 96 f264 1"/>
                  <a:gd name="f329" fmla="*/ 196 f263 1"/>
                  <a:gd name="f330" fmla="*/ 93 f264 1"/>
                  <a:gd name="f331" fmla="*/ 205 f263 1"/>
                  <a:gd name="f332" fmla="*/ 94 f264 1"/>
                  <a:gd name="f333" fmla="*/ 214 f263 1"/>
                  <a:gd name="f334" fmla="*/ 100 f264 1"/>
                  <a:gd name="f335" fmla="*/ 224 f263 1"/>
                  <a:gd name="f336" fmla="*/ 233 f263 1"/>
                  <a:gd name="f337" fmla="*/ 91 f264 1"/>
                  <a:gd name="f338" fmla="*/ 80 f264 1"/>
                  <a:gd name="f339" fmla="*/ 243 f263 1"/>
                  <a:gd name="f340" fmla="*/ 71 f264 1"/>
                  <a:gd name="f341" fmla="*/ 254 f263 1"/>
                  <a:gd name="f342" fmla="*/ 268 f263 1"/>
                  <a:gd name="f343" fmla="*/ 62 f264 1"/>
                  <a:gd name="f344" fmla="*/ 275 f263 1"/>
                  <a:gd name="f345" fmla="*/ 40 f264 1"/>
                  <a:gd name="f346" fmla="*/ 274 f263 1"/>
                  <a:gd name="f347" fmla="*/ 26 f264 1"/>
                  <a:gd name="f348" fmla="*/ 11 f264 1"/>
                  <a:gd name="f349" fmla="*/ 265 f263 1"/>
                  <a:gd name="f350" fmla="*/ 4 f264 1"/>
                  <a:gd name="f351" fmla="*/ 261 f263 1"/>
                  <a:gd name="f352" fmla="*/ 14 f264 1"/>
                  <a:gd name="f353" fmla="*/ 247 f263 1"/>
                  <a:gd name="f354" fmla="*/ 21 f264 1"/>
                  <a:gd name="f355" fmla="*/ 225 f263 1"/>
                  <a:gd name="f356" fmla="*/ 28 f264 1"/>
                  <a:gd name="f357" fmla="*/ 199 f263 1"/>
                  <a:gd name="f358" fmla="*/ 25 f264 1"/>
                  <a:gd name="f359" fmla="*/ 188 f263 1"/>
                  <a:gd name="f360" fmla="*/ 171 f263 1"/>
                  <a:gd name="f361" fmla="*/ 18 f264 1"/>
                  <a:gd name="f362" fmla="*/ 22 f264 1"/>
                  <a:gd name="f363" fmla="*/ 135 f263 1"/>
                  <a:gd name="f364" fmla="*/ 32 f264 1"/>
                  <a:gd name="f365" fmla="*/ 129 f263 1"/>
                  <a:gd name="f366" fmla="*/ 49 f264 1"/>
                  <a:gd name="f367" fmla="*/ 98 f263 1"/>
                  <a:gd name="f368" fmla="*/ 55 f263 1"/>
                  <a:gd name="f369" fmla="*/ 70 f264 1"/>
                  <a:gd name="f370" fmla="*/ 32 f263 1"/>
                  <a:gd name="f371" fmla="*/ 72 f264 1"/>
                  <a:gd name="f372" fmla="+- f265 0 f1"/>
                  <a:gd name="f373" fmla="*/ f268 1 178"/>
                  <a:gd name="f374" fmla="*/ f269 1 278"/>
                  <a:gd name="f375" fmla="*/ f270 1 178"/>
                  <a:gd name="f376" fmla="*/ f271 1 278"/>
                  <a:gd name="f377" fmla="*/ f272 1 178"/>
                  <a:gd name="f378" fmla="*/ f273 1 278"/>
                  <a:gd name="f379" fmla="*/ f274 1 178"/>
                  <a:gd name="f380" fmla="*/ f275 1 278"/>
                  <a:gd name="f381" fmla="*/ f276 1 178"/>
                  <a:gd name="f382" fmla="*/ f277 1 178"/>
                  <a:gd name="f383" fmla="*/ f278 1 278"/>
                  <a:gd name="f384" fmla="*/ f279 1 178"/>
                  <a:gd name="f385" fmla="*/ f280 1 278"/>
                  <a:gd name="f386" fmla="*/ f281 1 178"/>
                  <a:gd name="f387" fmla="*/ f282 1 278"/>
                  <a:gd name="f388" fmla="*/ f283 1 178"/>
                  <a:gd name="f389" fmla="*/ f284 1 278"/>
                  <a:gd name="f390" fmla="*/ f285 1 178"/>
                  <a:gd name="f391" fmla="*/ f286 1 178"/>
                  <a:gd name="f392" fmla="*/ f287 1 278"/>
                  <a:gd name="f393" fmla="*/ f288 1 178"/>
                  <a:gd name="f394" fmla="*/ f289 1 278"/>
                  <a:gd name="f395" fmla="*/ f290 1 178"/>
                  <a:gd name="f396" fmla="*/ f291 1 278"/>
                  <a:gd name="f397" fmla="*/ f292 1 178"/>
                  <a:gd name="f398" fmla="*/ f293 1 278"/>
                  <a:gd name="f399" fmla="*/ f294 1 178"/>
                  <a:gd name="f400" fmla="*/ f295 1 278"/>
                  <a:gd name="f401" fmla="*/ f296 1 178"/>
                  <a:gd name="f402" fmla="*/ f297 1 278"/>
                  <a:gd name="f403" fmla="*/ f298 1 178"/>
                  <a:gd name="f404" fmla="*/ f299 1 278"/>
                  <a:gd name="f405" fmla="*/ f300 1 178"/>
                  <a:gd name="f406" fmla="*/ f301 1 278"/>
                  <a:gd name="f407" fmla="*/ f302 1 178"/>
                  <a:gd name="f408" fmla="*/ f303 1 278"/>
                  <a:gd name="f409" fmla="*/ f304 1 178"/>
                  <a:gd name="f410" fmla="*/ f305 1 278"/>
                  <a:gd name="f411" fmla="*/ f306 1 178"/>
                  <a:gd name="f412" fmla="*/ f307 1 278"/>
                  <a:gd name="f413" fmla="*/ f308 1 278"/>
                  <a:gd name="f414" fmla="*/ f309 1 178"/>
                  <a:gd name="f415" fmla="*/ f310 1 278"/>
                  <a:gd name="f416" fmla="*/ f311 1 178"/>
                  <a:gd name="f417" fmla="*/ f312 1 278"/>
                  <a:gd name="f418" fmla="*/ f313 1 178"/>
                  <a:gd name="f419" fmla="*/ f314 1 278"/>
                  <a:gd name="f420" fmla="*/ f315 1 178"/>
                  <a:gd name="f421" fmla="*/ f316 1 278"/>
                  <a:gd name="f422" fmla="*/ f317 1 278"/>
                  <a:gd name="f423" fmla="*/ f318 1 278"/>
                  <a:gd name="f424" fmla="*/ f319 1 178"/>
                  <a:gd name="f425" fmla="*/ f320 1 278"/>
                  <a:gd name="f426" fmla="*/ f321 1 178"/>
                  <a:gd name="f427" fmla="*/ f322 1 278"/>
                  <a:gd name="f428" fmla="*/ f323 1 278"/>
                  <a:gd name="f429" fmla="*/ f324 1 178"/>
                  <a:gd name="f430" fmla="*/ f325 1 278"/>
                  <a:gd name="f431" fmla="*/ f326 1 178"/>
                  <a:gd name="f432" fmla="*/ f327 1 278"/>
                  <a:gd name="f433" fmla="*/ f328 1 178"/>
                  <a:gd name="f434" fmla="*/ f329 1 278"/>
                  <a:gd name="f435" fmla="*/ f330 1 178"/>
                  <a:gd name="f436" fmla="*/ f331 1 278"/>
                  <a:gd name="f437" fmla="*/ f332 1 178"/>
                  <a:gd name="f438" fmla="*/ f333 1 278"/>
                  <a:gd name="f439" fmla="*/ f334 1 178"/>
                  <a:gd name="f440" fmla="*/ f335 1 278"/>
                  <a:gd name="f441" fmla="*/ f336 1 278"/>
                  <a:gd name="f442" fmla="*/ f337 1 178"/>
                  <a:gd name="f443" fmla="*/ f338 1 178"/>
                  <a:gd name="f444" fmla="*/ f339 1 278"/>
                  <a:gd name="f445" fmla="*/ f340 1 178"/>
                  <a:gd name="f446" fmla="*/ f341 1 278"/>
                  <a:gd name="f447" fmla="*/ f342 1 278"/>
                  <a:gd name="f448" fmla="*/ f343 1 178"/>
                  <a:gd name="f449" fmla="*/ f344 1 278"/>
                  <a:gd name="f450" fmla="*/ f345 1 178"/>
                  <a:gd name="f451" fmla="*/ f346 1 278"/>
                  <a:gd name="f452" fmla="*/ f347 1 178"/>
                  <a:gd name="f453" fmla="*/ f348 1 178"/>
                  <a:gd name="f454" fmla="*/ f349 1 278"/>
                  <a:gd name="f455" fmla="*/ f350 1 178"/>
                  <a:gd name="f456" fmla="*/ f351 1 278"/>
                  <a:gd name="f457" fmla="*/ f352 1 178"/>
                  <a:gd name="f458" fmla="*/ f353 1 278"/>
                  <a:gd name="f459" fmla="*/ f354 1 178"/>
                  <a:gd name="f460" fmla="*/ f355 1 278"/>
                  <a:gd name="f461" fmla="*/ f356 1 178"/>
                  <a:gd name="f462" fmla="*/ f357 1 278"/>
                  <a:gd name="f463" fmla="*/ f358 1 178"/>
                  <a:gd name="f464" fmla="*/ f359 1 278"/>
                  <a:gd name="f465" fmla="*/ f360 1 278"/>
                  <a:gd name="f466" fmla="*/ f361 1 178"/>
                  <a:gd name="f467" fmla="*/ f362 1 178"/>
                  <a:gd name="f468" fmla="*/ f363 1 278"/>
                  <a:gd name="f469" fmla="*/ f364 1 178"/>
                  <a:gd name="f470" fmla="*/ f365 1 278"/>
                  <a:gd name="f471" fmla="*/ f366 1 178"/>
                  <a:gd name="f472" fmla="*/ f367 1 278"/>
                  <a:gd name="f473" fmla="*/ f368 1 278"/>
                  <a:gd name="f474" fmla="*/ f369 1 178"/>
                  <a:gd name="f475" fmla="*/ f370 1 278"/>
                  <a:gd name="f476" fmla="*/ f371 1 178"/>
                  <a:gd name="f477" fmla="*/ 0 1 f266"/>
                  <a:gd name="f478" fmla="*/ f260 1 f266"/>
                  <a:gd name="f479" fmla="*/ 0 1 f267"/>
                  <a:gd name="f480" fmla="*/ f261 1 f267"/>
                  <a:gd name="f481" fmla="*/ f373 1 f266"/>
                  <a:gd name="f482" fmla="*/ f374 1 f267"/>
                  <a:gd name="f483" fmla="*/ f375 1 f266"/>
                  <a:gd name="f484" fmla="*/ f376 1 f267"/>
                  <a:gd name="f485" fmla="*/ f377 1 f266"/>
                  <a:gd name="f486" fmla="*/ f378 1 f267"/>
                  <a:gd name="f487" fmla="*/ f379 1 f266"/>
                  <a:gd name="f488" fmla="*/ f380 1 f267"/>
                  <a:gd name="f489" fmla="*/ f381 1 f266"/>
                  <a:gd name="f490" fmla="*/ f382 1 f266"/>
                  <a:gd name="f491" fmla="*/ f383 1 f267"/>
                  <a:gd name="f492" fmla="*/ f384 1 f266"/>
                  <a:gd name="f493" fmla="*/ f385 1 f267"/>
                  <a:gd name="f494" fmla="*/ f386 1 f266"/>
                  <a:gd name="f495" fmla="*/ f387 1 f267"/>
                  <a:gd name="f496" fmla="*/ f388 1 f266"/>
                  <a:gd name="f497" fmla="*/ f389 1 f267"/>
                  <a:gd name="f498" fmla="*/ f390 1 f266"/>
                  <a:gd name="f499" fmla="*/ f391 1 f266"/>
                  <a:gd name="f500" fmla="*/ f392 1 f267"/>
                  <a:gd name="f501" fmla="*/ f393 1 f266"/>
                  <a:gd name="f502" fmla="*/ f394 1 f267"/>
                  <a:gd name="f503" fmla="*/ f395 1 f266"/>
                  <a:gd name="f504" fmla="*/ f396 1 f267"/>
                  <a:gd name="f505" fmla="*/ f397 1 f266"/>
                  <a:gd name="f506" fmla="*/ f398 1 f267"/>
                  <a:gd name="f507" fmla="*/ f399 1 f266"/>
                  <a:gd name="f508" fmla="*/ f400 1 f267"/>
                  <a:gd name="f509" fmla="*/ f401 1 f266"/>
                  <a:gd name="f510" fmla="*/ f402 1 f267"/>
                  <a:gd name="f511" fmla="*/ f403 1 f266"/>
                  <a:gd name="f512" fmla="*/ f404 1 f267"/>
                  <a:gd name="f513" fmla="*/ f405 1 f266"/>
                  <a:gd name="f514" fmla="*/ f406 1 f267"/>
                  <a:gd name="f515" fmla="*/ f407 1 f266"/>
                  <a:gd name="f516" fmla="*/ f408 1 f267"/>
                  <a:gd name="f517" fmla="*/ f409 1 f266"/>
                  <a:gd name="f518" fmla="*/ f410 1 f267"/>
                  <a:gd name="f519" fmla="*/ f411 1 f266"/>
                  <a:gd name="f520" fmla="*/ f412 1 f267"/>
                  <a:gd name="f521" fmla="*/ f413 1 f267"/>
                  <a:gd name="f522" fmla="*/ f414 1 f266"/>
                  <a:gd name="f523" fmla="*/ f415 1 f267"/>
                  <a:gd name="f524" fmla="*/ f416 1 f266"/>
                  <a:gd name="f525" fmla="*/ f417 1 f267"/>
                  <a:gd name="f526" fmla="*/ f418 1 f266"/>
                  <a:gd name="f527" fmla="*/ f419 1 f267"/>
                  <a:gd name="f528" fmla="*/ f420 1 f266"/>
                  <a:gd name="f529" fmla="*/ f421 1 f267"/>
                  <a:gd name="f530" fmla="*/ f422 1 f267"/>
                  <a:gd name="f531" fmla="*/ f423 1 f267"/>
                  <a:gd name="f532" fmla="*/ f424 1 f266"/>
                  <a:gd name="f533" fmla="*/ f425 1 f267"/>
                  <a:gd name="f534" fmla="*/ f426 1 f266"/>
                  <a:gd name="f535" fmla="*/ f427 1 f267"/>
                  <a:gd name="f536" fmla="*/ f428 1 f267"/>
                  <a:gd name="f537" fmla="*/ f429 1 f266"/>
                  <a:gd name="f538" fmla="*/ f430 1 f267"/>
                  <a:gd name="f539" fmla="*/ f431 1 f266"/>
                  <a:gd name="f540" fmla="*/ f432 1 f267"/>
                  <a:gd name="f541" fmla="*/ f433 1 f266"/>
                  <a:gd name="f542" fmla="*/ f434 1 f267"/>
                  <a:gd name="f543" fmla="*/ f435 1 f266"/>
                  <a:gd name="f544" fmla="*/ f436 1 f267"/>
                  <a:gd name="f545" fmla="*/ f437 1 f266"/>
                  <a:gd name="f546" fmla="*/ f438 1 f267"/>
                  <a:gd name="f547" fmla="*/ f439 1 f266"/>
                  <a:gd name="f548" fmla="*/ f440 1 f267"/>
                  <a:gd name="f549" fmla="*/ f441 1 f267"/>
                  <a:gd name="f550" fmla="*/ f442 1 f266"/>
                  <a:gd name="f551" fmla="*/ f443 1 f266"/>
                  <a:gd name="f552" fmla="*/ f444 1 f267"/>
                  <a:gd name="f553" fmla="*/ f445 1 f266"/>
                  <a:gd name="f554" fmla="*/ f446 1 f267"/>
                  <a:gd name="f555" fmla="*/ f447 1 f267"/>
                  <a:gd name="f556" fmla="*/ f448 1 f266"/>
                  <a:gd name="f557" fmla="*/ f449 1 f267"/>
                  <a:gd name="f558" fmla="*/ f450 1 f266"/>
                  <a:gd name="f559" fmla="*/ f451 1 f267"/>
                  <a:gd name="f560" fmla="*/ f452 1 f266"/>
                  <a:gd name="f561" fmla="*/ f453 1 f266"/>
                  <a:gd name="f562" fmla="*/ f454 1 f267"/>
                  <a:gd name="f563" fmla="*/ f455 1 f266"/>
                  <a:gd name="f564" fmla="*/ f456 1 f267"/>
                  <a:gd name="f565" fmla="*/ f457 1 f266"/>
                  <a:gd name="f566" fmla="*/ f458 1 f267"/>
                  <a:gd name="f567" fmla="*/ f459 1 f266"/>
                  <a:gd name="f568" fmla="*/ f460 1 f267"/>
                  <a:gd name="f569" fmla="*/ f461 1 f266"/>
                  <a:gd name="f570" fmla="*/ f462 1 f267"/>
                  <a:gd name="f571" fmla="*/ f463 1 f266"/>
                  <a:gd name="f572" fmla="*/ f464 1 f267"/>
                  <a:gd name="f573" fmla="*/ f465 1 f267"/>
                  <a:gd name="f574" fmla="*/ f466 1 f266"/>
                  <a:gd name="f575" fmla="*/ f467 1 f266"/>
                  <a:gd name="f576" fmla="*/ f468 1 f267"/>
                  <a:gd name="f577" fmla="*/ f469 1 f266"/>
                  <a:gd name="f578" fmla="*/ f470 1 f267"/>
                  <a:gd name="f579" fmla="*/ f471 1 f266"/>
                  <a:gd name="f580" fmla="*/ f472 1 f267"/>
                  <a:gd name="f581" fmla="*/ f473 1 f267"/>
                  <a:gd name="f582" fmla="*/ f474 1 f266"/>
                  <a:gd name="f583" fmla="*/ f475 1 f267"/>
                  <a:gd name="f584" fmla="*/ f476 1 f266"/>
                  <a:gd name="f585" fmla="*/ f477 f257 1"/>
                  <a:gd name="f586" fmla="*/ f478 f257 1"/>
                  <a:gd name="f587" fmla="*/ f480 f258 1"/>
                  <a:gd name="f588" fmla="*/ f479 f258 1"/>
                  <a:gd name="f589" fmla="*/ f481 f257 1"/>
                  <a:gd name="f590" fmla="*/ f482 f258 1"/>
                  <a:gd name="f591" fmla="*/ f483 f257 1"/>
                  <a:gd name="f592" fmla="*/ f484 f258 1"/>
                  <a:gd name="f593" fmla="*/ f485 f257 1"/>
                  <a:gd name="f594" fmla="*/ f486 f258 1"/>
                  <a:gd name="f595" fmla="*/ f487 f257 1"/>
                  <a:gd name="f596" fmla="*/ f488 f258 1"/>
                  <a:gd name="f597" fmla="*/ f489 f257 1"/>
                  <a:gd name="f598" fmla="*/ f490 f257 1"/>
                  <a:gd name="f599" fmla="*/ f491 f258 1"/>
                  <a:gd name="f600" fmla="*/ f492 f257 1"/>
                  <a:gd name="f601" fmla="*/ f493 f258 1"/>
                  <a:gd name="f602" fmla="*/ f494 f257 1"/>
                  <a:gd name="f603" fmla="*/ f495 f258 1"/>
                  <a:gd name="f604" fmla="*/ f496 f257 1"/>
                  <a:gd name="f605" fmla="*/ f497 f258 1"/>
                  <a:gd name="f606" fmla="*/ f498 f257 1"/>
                  <a:gd name="f607" fmla="*/ f499 f257 1"/>
                  <a:gd name="f608" fmla="*/ f500 f258 1"/>
                  <a:gd name="f609" fmla="*/ f501 f257 1"/>
                  <a:gd name="f610" fmla="*/ f502 f258 1"/>
                  <a:gd name="f611" fmla="*/ f503 f257 1"/>
                  <a:gd name="f612" fmla="*/ f504 f258 1"/>
                  <a:gd name="f613" fmla="*/ f505 f257 1"/>
                  <a:gd name="f614" fmla="*/ f506 f258 1"/>
                  <a:gd name="f615" fmla="*/ f507 f257 1"/>
                  <a:gd name="f616" fmla="*/ f508 f258 1"/>
                  <a:gd name="f617" fmla="*/ f509 f257 1"/>
                  <a:gd name="f618" fmla="*/ f510 f258 1"/>
                  <a:gd name="f619" fmla="*/ f511 f257 1"/>
                  <a:gd name="f620" fmla="*/ f512 f258 1"/>
                  <a:gd name="f621" fmla="*/ f513 f257 1"/>
                  <a:gd name="f622" fmla="*/ f514 f258 1"/>
                  <a:gd name="f623" fmla="*/ f515 f257 1"/>
                  <a:gd name="f624" fmla="*/ f516 f258 1"/>
                  <a:gd name="f625" fmla="*/ f517 f257 1"/>
                  <a:gd name="f626" fmla="*/ f518 f258 1"/>
                  <a:gd name="f627" fmla="*/ f519 f257 1"/>
                  <a:gd name="f628" fmla="*/ f520 f258 1"/>
                  <a:gd name="f629" fmla="*/ f521 f258 1"/>
                  <a:gd name="f630" fmla="*/ f522 f257 1"/>
                  <a:gd name="f631" fmla="*/ f523 f258 1"/>
                  <a:gd name="f632" fmla="*/ f524 f257 1"/>
                  <a:gd name="f633" fmla="*/ f525 f258 1"/>
                  <a:gd name="f634" fmla="*/ f526 f257 1"/>
                  <a:gd name="f635" fmla="*/ f527 f258 1"/>
                  <a:gd name="f636" fmla="*/ f528 f257 1"/>
                  <a:gd name="f637" fmla="*/ f529 f258 1"/>
                  <a:gd name="f638" fmla="*/ f530 f258 1"/>
                  <a:gd name="f639" fmla="*/ f531 f258 1"/>
                  <a:gd name="f640" fmla="*/ f532 f257 1"/>
                  <a:gd name="f641" fmla="*/ f533 f258 1"/>
                  <a:gd name="f642" fmla="*/ f534 f257 1"/>
                  <a:gd name="f643" fmla="*/ f535 f258 1"/>
                  <a:gd name="f644" fmla="*/ f536 f258 1"/>
                  <a:gd name="f645" fmla="*/ f537 f257 1"/>
                  <a:gd name="f646" fmla="*/ f538 f258 1"/>
                  <a:gd name="f647" fmla="*/ f539 f257 1"/>
                  <a:gd name="f648" fmla="*/ f540 f258 1"/>
                  <a:gd name="f649" fmla="*/ f541 f257 1"/>
                  <a:gd name="f650" fmla="*/ f542 f258 1"/>
                  <a:gd name="f651" fmla="*/ f543 f257 1"/>
                  <a:gd name="f652" fmla="*/ f544 f258 1"/>
                  <a:gd name="f653" fmla="*/ f545 f257 1"/>
                  <a:gd name="f654" fmla="*/ f546 f258 1"/>
                  <a:gd name="f655" fmla="*/ f547 f257 1"/>
                  <a:gd name="f656" fmla="*/ f548 f258 1"/>
                  <a:gd name="f657" fmla="*/ f549 f258 1"/>
                  <a:gd name="f658" fmla="*/ f550 f257 1"/>
                  <a:gd name="f659" fmla="*/ f551 f257 1"/>
                  <a:gd name="f660" fmla="*/ f552 f258 1"/>
                  <a:gd name="f661" fmla="*/ f553 f257 1"/>
                  <a:gd name="f662" fmla="*/ f554 f258 1"/>
                  <a:gd name="f663" fmla="*/ f555 f258 1"/>
                  <a:gd name="f664" fmla="*/ f556 f257 1"/>
                  <a:gd name="f665" fmla="*/ f557 f258 1"/>
                  <a:gd name="f666" fmla="*/ f558 f257 1"/>
                  <a:gd name="f667" fmla="*/ f559 f258 1"/>
                  <a:gd name="f668" fmla="*/ f560 f257 1"/>
                  <a:gd name="f669" fmla="*/ f561 f257 1"/>
                  <a:gd name="f670" fmla="*/ f562 f258 1"/>
                  <a:gd name="f671" fmla="*/ f563 f257 1"/>
                  <a:gd name="f672" fmla="*/ f564 f258 1"/>
                  <a:gd name="f673" fmla="*/ f565 f257 1"/>
                  <a:gd name="f674" fmla="*/ f566 f258 1"/>
                  <a:gd name="f675" fmla="*/ f567 f257 1"/>
                  <a:gd name="f676" fmla="*/ f568 f258 1"/>
                  <a:gd name="f677" fmla="*/ f569 f257 1"/>
                  <a:gd name="f678" fmla="*/ f570 f258 1"/>
                  <a:gd name="f679" fmla="*/ f571 f257 1"/>
                  <a:gd name="f680" fmla="*/ f572 f258 1"/>
                  <a:gd name="f681" fmla="*/ f573 f258 1"/>
                  <a:gd name="f682" fmla="*/ f574 f257 1"/>
                  <a:gd name="f683" fmla="*/ f575 f257 1"/>
                  <a:gd name="f684" fmla="*/ f576 f258 1"/>
                  <a:gd name="f685" fmla="*/ f577 f257 1"/>
                  <a:gd name="f686" fmla="*/ f578 f258 1"/>
                  <a:gd name="f687" fmla="*/ f579 f257 1"/>
                  <a:gd name="f688" fmla="*/ f580 f258 1"/>
                  <a:gd name="f689" fmla="*/ f581 f258 1"/>
                  <a:gd name="f690" fmla="*/ f582 f257 1"/>
                  <a:gd name="f691" fmla="*/ f583 f258 1"/>
                  <a:gd name="f692" fmla="*/ f584 f257 1"/>
                </a:gdLst>
                <a:ahLst/>
                <a:cxnLst>
                  <a:cxn ang="3cd4">
                    <a:pos x="hc" y="t"/>
                  </a:cxn>
                  <a:cxn ang="0">
                    <a:pos x="r" y="vc"/>
                  </a:cxn>
                  <a:cxn ang="cd4">
                    <a:pos x="hc" y="b"/>
                  </a:cxn>
                  <a:cxn ang="cd2">
                    <a:pos x="l" y="vc"/>
                  </a:cxn>
                  <a:cxn ang="f372">
                    <a:pos x="f589" y="f590"/>
                  </a:cxn>
                  <a:cxn ang="f372">
                    <a:pos x="f591" y="f592"/>
                  </a:cxn>
                  <a:cxn ang="f372">
                    <a:pos x="f593" y="f594"/>
                  </a:cxn>
                  <a:cxn ang="f372">
                    <a:pos x="f595" y="f596"/>
                  </a:cxn>
                  <a:cxn ang="f372">
                    <a:pos x="f597" y="f596"/>
                  </a:cxn>
                  <a:cxn ang="f372">
                    <a:pos x="f598" y="f599"/>
                  </a:cxn>
                  <a:cxn ang="f372">
                    <a:pos x="f600" y="f601"/>
                  </a:cxn>
                  <a:cxn ang="f372">
                    <a:pos x="f602" y="f603"/>
                  </a:cxn>
                  <a:cxn ang="f372">
                    <a:pos x="f604" y="f605"/>
                  </a:cxn>
                  <a:cxn ang="f372">
                    <a:pos x="f606" y="f601"/>
                  </a:cxn>
                  <a:cxn ang="f372">
                    <a:pos x="f607" y="f608"/>
                  </a:cxn>
                  <a:cxn ang="f372">
                    <a:pos x="f609" y="f610"/>
                  </a:cxn>
                  <a:cxn ang="f372">
                    <a:pos x="f611" y="f612"/>
                  </a:cxn>
                  <a:cxn ang="f372">
                    <a:pos x="f613" y="f614"/>
                  </a:cxn>
                  <a:cxn ang="f372">
                    <a:pos x="f615" y="f616"/>
                  </a:cxn>
                  <a:cxn ang="f372">
                    <a:pos x="f617" y="f618"/>
                  </a:cxn>
                  <a:cxn ang="f372">
                    <a:pos x="f619" y="f620"/>
                  </a:cxn>
                  <a:cxn ang="f372">
                    <a:pos x="f621" y="f622"/>
                  </a:cxn>
                  <a:cxn ang="f372">
                    <a:pos x="f623" y="f624"/>
                  </a:cxn>
                  <a:cxn ang="f372">
                    <a:pos x="f625" y="f626"/>
                  </a:cxn>
                  <a:cxn ang="f372">
                    <a:pos x="f627" y="f628"/>
                  </a:cxn>
                  <a:cxn ang="f372">
                    <a:pos x="f600" y="f629"/>
                  </a:cxn>
                  <a:cxn ang="f372">
                    <a:pos x="f630" y="f631"/>
                  </a:cxn>
                  <a:cxn ang="f372">
                    <a:pos x="f632" y="f633"/>
                  </a:cxn>
                  <a:cxn ang="f372">
                    <a:pos x="f634" y="f635"/>
                  </a:cxn>
                  <a:cxn ang="f372">
                    <a:pos x="f636" y="f637"/>
                  </a:cxn>
                  <a:cxn ang="f372">
                    <a:pos x="f595" y="f638"/>
                  </a:cxn>
                  <a:cxn ang="f372">
                    <a:pos x="f595" y="f639"/>
                  </a:cxn>
                  <a:cxn ang="f372">
                    <a:pos x="f640" y="f641"/>
                  </a:cxn>
                  <a:cxn ang="f372">
                    <a:pos x="f642" y="f643"/>
                  </a:cxn>
                  <a:cxn ang="f372">
                    <a:pos x="f593" y="f644"/>
                  </a:cxn>
                  <a:cxn ang="f372">
                    <a:pos x="f645" y="f646"/>
                  </a:cxn>
                  <a:cxn ang="f372">
                    <a:pos x="f647" y="f648"/>
                  </a:cxn>
                  <a:cxn ang="f372">
                    <a:pos x="f649" y="f650"/>
                  </a:cxn>
                  <a:cxn ang="f372">
                    <a:pos x="f651" y="f652"/>
                  </a:cxn>
                  <a:cxn ang="f372">
                    <a:pos x="f653" y="f654"/>
                  </a:cxn>
                  <a:cxn ang="f372">
                    <a:pos x="f655" y="f656"/>
                  </a:cxn>
                  <a:cxn ang="f372">
                    <a:pos x="f655" y="f657"/>
                  </a:cxn>
                  <a:cxn ang="f372">
                    <a:pos x="f658" y="f657"/>
                  </a:cxn>
                  <a:cxn ang="f372">
                    <a:pos x="f659" y="f660"/>
                  </a:cxn>
                  <a:cxn ang="f372">
                    <a:pos x="f661" y="f662"/>
                  </a:cxn>
                  <a:cxn ang="f372">
                    <a:pos x="f661" y="f663"/>
                  </a:cxn>
                  <a:cxn ang="f372">
                    <a:pos x="f664" y="f665"/>
                  </a:cxn>
                  <a:cxn ang="f372">
                    <a:pos x="f666" y="f667"/>
                  </a:cxn>
                  <a:cxn ang="f372">
                    <a:pos x="f668" y="f663"/>
                  </a:cxn>
                  <a:cxn ang="f372">
                    <a:pos x="f669" y="f670"/>
                  </a:cxn>
                  <a:cxn ang="f372">
                    <a:pos x="f671" y="f672"/>
                  </a:cxn>
                  <a:cxn ang="f372">
                    <a:pos x="f673" y="f674"/>
                  </a:cxn>
                  <a:cxn ang="f372">
                    <a:pos x="f675" y="f676"/>
                  </a:cxn>
                  <a:cxn ang="f372">
                    <a:pos x="f677" y="f678"/>
                  </a:cxn>
                  <a:cxn ang="f372">
                    <a:pos x="f679" y="f680"/>
                  </a:cxn>
                  <a:cxn ang="f372">
                    <a:pos x="f669" y="f680"/>
                  </a:cxn>
                  <a:cxn ang="f372">
                    <a:pos x="f673" y="f644"/>
                  </a:cxn>
                  <a:cxn ang="f372">
                    <a:pos x="f671" y="f681"/>
                  </a:cxn>
                  <a:cxn ang="f372">
                    <a:pos x="f669" y="f641"/>
                  </a:cxn>
                  <a:cxn ang="f372">
                    <a:pos x="f682" y="f637"/>
                  </a:cxn>
                  <a:cxn ang="f372">
                    <a:pos x="f683" y="f684"/>
                  </a:cxn>
                  <a:cxn ang="f372">
                    <a:pos x="f685" y="f686"/>
                  </a:cxn>
                  <a:cxn ang="f372">
                    <a:pos x="f687" y="f688"/>
                  </a:cxn>
                  <a:cxn ang="f372">
                    <a:pos x="f661" y="f689"/>
                  </a:cxn>
                  <a:cxn ang="f372">
                    <a:pos x="f690" y="f691"/>
                  </a:cxn>
                  <a:cxn ang="f372">
                    <a:pos x="f692" y="f605"/>
                  </a:cxn>
                </a:cxnLst>
                <a:rect l="f585" t="f588" r="f586" b="f587"/>
                <a:pathLst>
                  <a:path w="178" h="278">
                    <a:moveTo>
                      <a:pt x="f8" y="f9"/>
                    </a:moveTo>
                    <a:cubicBezTo>
                      <a:pt x="f8" y="f9"/>
                      <a:pt x="f10" y="f11"/>
                      <a:pt x="f10" y="f11"/>
                    </a:cubicBezTo>
                    <a:cubicBezTo>
                      <a:pt x="f10" y="f11"/>
                      <a:pt x="f12" y="f13"/>
                      <a:pt x="f12" y="f13"/>
                    </a:cubicBezTo>
                    <a:cubicBezTo>
                      <a:pt x="f14" y="f13"/>
                      <a:pt x="f15" y="f13"/>
                      <a:pt x="f16" y="f13"/>
                    </a:cubicBezTo>
                    <a:cubicBezTo>
                      <a:pt x="f16" y="f13"/>
                      <a:pt x="f17" y="f18"/>
                      <a:pt x="f17" y="f18"/>
                    </a:cubicBezTo>
                    <a:cubicBezTo>
                      <a:pt x="f19" y="f20"/>
                      <a:pt x="f19" y="f20"/>
                      <a:pt x="f19" y="f20"/>
                    </a:cubicBezTo>
                    <a:cubicBezTo>
                      <a:pt x="f21" y="f22"/>
                      <a:pt x="f21" y="f22"/>
                      <a:pt x="f21" y="f22"/>
                    </a:cubicBezTo>
                    <a:cubicBezTo>
                      <a:pt x="f23" y="f22"/>
                      <a:pt x="f23" y="f22"/>
                      <a:pt x="f23" y="f22"/>
                    </a:cubicBezTo>
                    <a:cubicBezTo>
                      <a:pt x="f23" y="f22"/>
                      <a:pt x="f24" y="f22"/>
                      <a:pt x="f24" y="f22"/>
                    </a:cubicBezTo>
                    <a:cubicBezTo>
                      <a:pt x="f24" y="f22"/>
                      <a:pt x="f25" y="f26"/>
                      <a:pt x="f25" y="f26"/>
                    </a:cubicBezTo>
                    <a:cubicBezTo>
                      <a:pt x="f25" y="f26"/>
                      <a:pt x="f27" y="f22"/>
                      <a:pt x="f28" y="f22"/>
                    </a:cubicBezTo>
                    <a:cubicBezTo>
                      <a:pt x="f28" y="f22"/>
                      <a:pt x="f29" y="f22"/>
                      <a:pt x="f29" y="f22"/>
                    </a:cubicBezTo>
                    <a:cubicBezTo>
                      <a:pt x="f30" y="f22"/>
                      <a:pt x="f31" y="f26"/>
                      <a:pt x="f31" y="f26"/>
                    </a:cubicBezTo>
                    <a:cubicBezTo>
                      <a:pt x="f32" y="f5"/>
                      <a:pt x="f32" y="f5"/>
                      <a:pt x="f32" y="f5"/>
                    </a:cubicBezTo>
                    <a:cubicBezTo>
                      <a:pt x="f33" y="f22"/>
                      <a:pt x="f33" y="f22"/>
                      <a:pt x="f33" y="f22"/>
                    </a:cubicBezTo>
                    <a:cubicBezTo>
                      <a:pt x="f33" y="f22"/>
                      <a:pt x="f33" y="f18"/>
                      <a:pt x="f33" y="f18"/>
                    </a:cubicBezTo>
                    <a:cubicBezTo>
                      <a:pt x="f33" y="f18"/>
                      <a:pt x="f33" y="f13"/>
                      <a:pt x="f34" y="f13"/>
                    </a:cubicBezTo>
                    <a:cubicBezTo>
                      <a:pt x="f35" y="f13"/>
                      <a:pt x="f35" y="f13"/>
                      <a:pt x="f35" y="f13"/>
                    </a:cubicBezTo>
                    <a:cubicBezTo>
                      <a:pt x="f35" y="f11"/>
                      <a:pt x="f35" y="f9"/>
                      <a:pt x="f35" y="f9"/>
                    </a:cubicBezTo>
                    <a:cubicBezTo>
                      <a:pt x="f32" y="f36"/>
                      <a:pt x="f32" y="f36"/>
                      <a:pt x="f32" y="f36"/>
                    </a:cubicBezTo>
                    <a:cubicBezTo>
                      <a:pt x="f32" y="f36"/>
                      <a:pt x="f37" y="f36"/>
                      <a:pt x="f37" y="f38"/>
                    </a:cubicBezTo>
                    <a:cubicBezTo>
                      <a:pt x="f37" y="f38"/>
                      <a:pt x="f39" y="f40"/>
                      <a:pt x="f39" y="f40"/>
                    </a:cubicBezTo>
                    <a:cubicBezTo>
                      <a:pt x="f39" y="f41"/>
                      <a:pt x="f31" y="f41"/>
                      <a:pt x="f39" y="f42"/>
                    </a:cubicBezTo>
                    <a:cubicBezTo>
                      <a:pt x="f39" y="f43"/>
                      <a:pt x="f44" y="f45"/>
                      <a:pt x="f44" y="f45"/>
                    </a:cubicBezTo>
                    <a:cubicBezTo>
                      <a:pt x="f44" y="f46"/>
                      <a:pt x="f44" y="f46"/>
                      <a:pt x="f44" y="f46"/>
                    </a:cubicBezTo>
                    <a:cubicBezTo>
                      <a:pt x="f44" y="f46"/>
                      <a:pt x="f44" y="f47"/>
                      <a:pt x="f37" y="f47"/>
                    </a:cubicBezTo>
                    <a:cubicBezTo>
                      <a:pt x="f37" y="f48"/>
                      <a:pt x="f32" y="f47"/>
                      <a:pt x="f33" y="f47"/>
                    </a:cubicBezTo>
                    <a:cubicBezTo>
                      <a:pt x="f35" y="f47"/>
                      <a:pt x="f49" y="f46"/>
                      <a:pt x="f50" y="f46"/>
                    </a:cubicBezTo>
                    <a:cubicBezTo>
                      <a:pt x="f50" y="f46"/>
                      <a:pt x="f51" y="f46"/>
                      <a:pt x="f51" y="f46"/>
                    </a:cubicBezTo>
                    <a:cubicBezTo>
                      <a:pt x="f52" y="f53"/>
                      <a:pt x="f54" y="f45"/>
                      <a:pt x="f54" y="f45"/>
                    </a:cubicBezTo>
                    <a:cubicBezTo>
                      <a:pt x="f54" y="f45"/>
                      <a:pt x="f54" y="f42"/>
                      <a:pt x="f55" y="f43"/>
                    </a:cubicBezTo>
                    <a:cubicBezTo>
                      <a:pt x="f55" y="f43"/>
                      <a:pt x="f55" y="f53"/>
                      <a:pt x="f55" y="f53"/>
                    </a:cubicBezTo>
                    <a:cubicBezTo>
                      <a:pt x="f55" y="f53"/>
                      <a:pt x="f54" y="f47"/>
                      <a:pt x="f54" y="f47"/>
                    </a:cubicBezTo>
                    <a:cubicBezTo>
                      <a:pt x="f55" y="f48"/>
                      <a:pt x="f56" y="f47"/>
                      <a:pt x="f56" y="f47"/>
                    </a:cubicBezTo>
                    <a:cubicBezTo>
                      <a:pt x="f57" y="f46"/>
                      <a:pt x="f58" y="f46"/>
                      <a:pt x="f58" y="f46"/>
                    </a:cubicBezTo>
                    <a:cubicBezTo>
                      <a:pt x="f59" y="f46"/>
                      <a:pt x="f59" y="f46"/>
                      <a:pt x="f59" y="f46"/>
                    </a:cubicBezTo>
                    <a:cubicBezTo>
                      <a:pt x="f59" y="f46"/>
                      <a:pt x="f60" y="f46"/>
                      <a:pt x="f60" y="f46"/>
                    </a:cubicBezTo>
                    <a:cubicBezTo>
                      <a:pt x="f60" y="f46"/>
                      <a:pt x="f61" y="f47"/>
                      <a:pt x="f62" y="f47"/>
                    </a:cubicBezTo>
                    <a:cubicBezTo>
                      <a:pt x="f62" y="f48"/>
                      <a:pt x="f63" y="f64"/>
                      <a:pt x="f63" y="f64"/>
                    </a:cubicBezTo>
                    <a:cubicBezTo>
                      <a:pt x="f65" y="f66"/>
                      <a:pt x="f65" y="f66"/>
                      <a:pt x="f65" y="f66"/>
                    </a:cubicBezTo>
                    <a:cubicBezTo>
                      <a:pt x="f65" y="f66"/>
                      <a:pt x="f67" y="f68"/>
                      <a:pt x="f65" y="f68"/>
                    </a:cubicBezTo>
                    <a:cubicBezTo>
                      <a:pt x="f65" y="f68"/>
                      <a:pt x="f63" y="f69"/>
                      <a:pt x="f63" y="f69"/>
                    </a:cubicBezTo>
                    <a:cubicBezTo>
                      <a:pt x="f70" y="f69"/>
                      <a:pt x="f71" y="f66"/>
                      <a:pt x="f71" y="f66"/>
                    </a:cubicBezTo>
                    <a:cubicBezTo>
                      <a:pt x="f71" y="f66"/>
                      <a:pt x="f71" y="f72"/>
                      <a:pt x="f71" y="f72"/>
                    </a:cubicBezTo>
                    <a:cubicBezTo>
                      <a:pt x="f71" y="f66"/>
                      <a:pt x="f73" y="f69"/>
                      <a:pt x="f73" y="f69"/>
                    </a:cubicBezTo>
                    <a:cubicBezTo>
                      <a:pt x="f73" y="f69"/>
                      <a:pt x="f74" y="f75"/>
                      <a:pt x="f74" y="f75"/>
                    </a:cubicBezTo>
                    <a:cubicBezTo>
                      <a:pt x="f74" y="f75"/>
                      <a:pt x="f76" y="f68"/>
                      <a:pt x="f76" y="f68"/>
                    </a:cubicBezTo>
                    <a:cubicBezTo>
                      <a:pt x="f76" y="f68"/>
                      <a:pt x="f76" y="f68"/>
                      <a:pt x="f77" y="f68"/>
                    </a:cubicBezTo>
                    <a:cubicBezTo>
                      <a:pt x="f78" y="f68"/>
                      <a:pt x="f78" y="f68"/>
                      <a:pt x="f78" y="f68"/>
                    </a:cubicBezTo>
                    <a:cubicBezTo>
                      <a:pt x="f79" y="f75"/>
                      <a:pt x="f80" y="f75"/>
                      <a:pt x="f80" y="f75"/>
                    </a:cubicBezTo>
                    <a:cubicBezTo>
                      <a:pt x="f81" y="f69"/>
                      <a:pt x="f81" y="f69"/>
                      <a:pt x="f81" y="f69"/>
                    </a:cubicBezTo>
                    <a:cubicBezTo>
                      <a:pt x="f82" y="f64"/>
                      <a:pt x="f82" y="f64"/>
                      <a:pt x="f82" y="f64"/>
                    </a:cubicBezTo>
                    <a:cubicBezTo>
                      <a:pt x="f82" y="f48"/>
                      <a:pt x="f82" y="f48"/>
                      <a:pt x="f82" y="f48"/>
                    </a:cubicBezTo>
                    <a:cubicBezTo>
                      <a:pt x="f82" y="f48"/>
                      <a:pt x="f83" y="f47"/>
                      <a:pt x="f83" y="f47"/>
                    </a:cubicBezTo>
                    <a:cubicBezTo>
                      <a:pt x="f83" y="f47"/>
                      <a:pt x="f84" y="f47"/>
                      <a:pt x="f84" y="f48"/>
                    </a:cubicBezTo>
                    <a:cubicBezTo>
                      <a:pt x="f84" y="f48"/>
                      <a:pt x="f85" y="f72"/>
                      <a:pt x="f85" y="f72"/>
                    </a:cubicBezTo>
                    <a:cubicBezTo>
                      <a:pt x="f85" y="f72"/>
                      <a:pt x="f86" y="f72"/>
                      <a:pt x="f86" y="f72"/>
                    </a:cubicBezTo>
                    <a:cubicBezTo>
                      <a:pt x="f87" y="f72"/>
                      <a:pt x="f87" y="f64"/>
                      <a:pt x="f88" y="f72"/>
                    </a:cubicBezTo>
                    <a:cubicBezTo>
                      <a:pt x="f88" y="f66"/>
                      <a:pt x="f88" y="f69"/>
                      <a:pt x="f89" y="f69"/>
                    </a:cubicBezTo>
                    <a:cubicBezTo>
                      <a:pt x="f89" y="f69"/>
                      <a:pt x="f90" y="f69"/>
                      <a:pt x="f90" y="f69"/>
                    </a:cubicBezTo>
                    <a:cubicBezTo>
                      <a:pt x="f91" y="f68"/>
                      <a:pt x="f92" y="f68"/>
                      <a:pt x="f92" y="f68"/>
                    </a:cubicBezTo>
                    <a:cubicBezTo>
                      <a:pt x="f93" y="f66"/>
                      <a:pt x="f93" y="f66"/>
                      <a:pt x="f93" y="f66"/>
                    </a:cubicBezTo>
                    <a:cubicBezTo>
                      <a:pt x="f93" y="f66"/>
                      <a:pt x="f93" y="f72"/>
                      <a:pt x="f94" y="f66"/>
                    </a:cubicBezTo>
                    <a:cubicBezTo>
                      <a:pt x="f95" y="f66"/>
                      <a:pt x="f95" y="f68"/>
                      <a:pt x="f95" y="f68"/>
                    </a:cubicBezTo>
                    <a:cubicBezTo>
                      <a:pt x="f95" y="f68"/>
                      <a:pt x="f96" y="f75"/>
                      <a:pt x="f96" y="f75"/>
                    </a:cubicBezTo>
                    <a:cubicBezTo>
                      <a:pt x="f96" y="f75"/>
                      <a:pt x="f97" y="f98"/>
                      <a:pt x="f97" y="f98"/>
                    </a:cubicBezTo>
                    <a:cubicBezTo>
                      <a:pt x="f97" y="f98"/>
                      <a:pt x="f99" y="f75"/>
                      <a:pt x="f99" y="f75"/>
                    </a:cubicBezTo>
                    <a:cubicBezTo>
                      <a:pt x="f100" y="f75"/>
                      <a:pt x="f100" y="f101"/>
                      <a:pt x="f100" y="f101"/>
                    </a:cubicBezTo>
                    <a:cubicBezTo>
                      <a:pt x="f100" y="f101"/>
                      <a:pt x="f100" y="f102"/>
                      <a:pt x="f100" y="f102"/>
                    </a:cubicBezTo>
                    <a:cubicBezTo>
                      <a:pt x="f99" y="f103"/>
                      <a:pt x="f99" y="f103"/>
                      <a:pt x="f100" y="f103"/>
                    </a:cubicBezTo>
                    <a:cubicBezTo>
                      <a:pt x="f100" y="f104"/>
                      <a:pt x="f105" y="f106"/>
                      <a:pt x="f105" y="f106"/>
                    </a:cubicBezTo>
                    <a:cubicBezTo>
                      <a:pt x="f105" y="f106"/>
                      <a:pt x="f100" y="f107"/>
                      <a:pt x="f100" y="f107"/>
                    </a:cubicBezTo>
                    <a:cubicBezTo>
                      <a:pt x="f100" y="f108"/>
                      <a:pt x="f99" y="f109"/>
                      <a:pt x="f99" y="f109"/>
                    </a:cubicBezTo>
                    <a:cubicBezTo>
                      <a:pt x="f110" y="f111"/>
                      <a:pt x="f110" y="f111"/>
                      <a:pt x="f110" y="f111"/>
                    </a:cubicBezTo>
                    <a:cubicBezTo>
                      <a:pt x="f110" y="f112"/>
                      <a:pt x="f110" y="f112"/>
                      <a:pt x="f110" y="f112"/>
                    </a:cubicBezTo>
                    <a:cubicBezTo>
                      <a:pt x="f110" y="f113"/>
                      <a:pt x="f110" y="f113"/>
                      <a:pt x="f110" y="f113"/>
                    </a:cubicBezTo>
                    <a:cubicBezTo>
                      <a:pt x="f110" y="f113"/>
                      <a:pt x="f110" y="f114"/>
                      <a:pt x="f110" y="f114"/>
                    </a:cubicBezTo>
                    <a:cubicBezTo>
                      <a:pt x="f97" y="f114"/>
                      <a:pt x="f110" y="f115"/>
                      <a:pt x="f110" y="f115"/>
                    </a:cubicBezTo>
                    <a:cubicBezTo>
                      <a:pt x="f99" y="f116"/>
                      <a:pt x="f99" y="f116"/>
                      <a:pt x="f99" y="f116"/>
                    </a:cubicBezTo>
                    <a:cubicBezTo>
                      <a:pt x="f99" y="f116"/>
                      <a:pt x="f105" y="f115"/>
                      <a:pt x="f105" y="f115"/>
                    </a:cubicBezTo>
                    <a:cubicBezTo>
                      <a:pt x="f105" y="f115"/>
                      <a:pt x="f117" y="f116"/>
                      <a:pt x="f117" y="f116"/>
                    </a:cubicBezTo>
                    <a:cubicBezTo>
                      <a:pt x="f117" y="f116"/>
                      <a:pt x="f118" y="f119"/>
                      <a:pt x="f118" y="f120"/>
                    </a:cubicBezTo>
                    <a:cubicBezTo>
                      <a:pt x="f121" y="f120"/>
                      <a:pt x="f122" y="f123"/>
                      <a:pt x="f122" y="f123"/>
                    </a:cubicBezTo>
                    <a:cubicBezTo>
                      <a:pt x="f6" y="f124"/>
                      <a:pt x="f6" y="f124"/>
                      <a:pt x="f6" y="f124"/>
                    </a:cubicBezTo>
                    <a:cubicBezTo>
                      <a:pt x="f122" y="f125"/>
                      <a:pt x="f122" y="f125"/>
                      <a:pt x="f122" y="f125"/>
                    </a:cubicBezTo>
                    <a:cubicBezTo>
                      <a:pt x="f121" y="f126"/>
                      <a:pt x="f121" y="f126"/>
                      <a:pt x="f121" y="f126"/>
                    </a:cubicBezTo>
                    <a:cubicBezTo>
                      <a:pt x="f127" y="f128"/>
                      <a:pt x="f127" y="f128"/>
                      <a:pt x="f127" y="f128"/>
                    </a:cubicBezTo>
                    <a:cubicBezTo>
                      <a:pt x="f127" y="f128"/>
                      <a:pt x="f117" y="f129"/>
                      <a:pt x="f117" y="f129"/>
                    </a:cubicBezTo>
                    <a:cubicBezTo>
                      <a:pt x="f117" y="f129"/>
                      <a:pt x="f130" y="f131"/>
                      <a:pt x="f130" y="f131"/>
                    </a:cubicBezTo>
                    <a:cubicBezTo>
                      <a:pt x="f105" y="f131"/>
                      <a:pt x="f105" y="f131"/>
                      <a:pt x="f105" y="f131"/>
                    </a:cubicBezTo>
                    <a:cubicBezTo>
                      <a:pt x="f110" y="f132"/>
                      <a:pt x="f110" y="f132"/>
                      <a:pt x="f110" y="f132"/>
                    </a:cubicBezTo>
                    <a:cubicBezTo>
                      <a:pt x="f133" y="f134"/>
                      <a:pt x="f133" y="f134"/>
                      <a:pt x="f133" y="f134"/>
                    </a:cubicBezTo>
                    <a:cubicBezTo>
                      <a:pt x="f96" y="f135"/>
                      <a:pt x="f96" y="f135"/>
                      <a:pt x="f96" y="f135"/>
                    </a:cubicBezTo>
                    <a:cubicBezTo>
                      <a:pt x="f95" y="f135"/>
                      <a:pt x="f95" y="f135"/>
                      <a:pt x="f95" y="f135"/>
                    </a:cubicBezTo>
                    <a:cubicBezTo>
                      <a:pt x="f93" y="f136"/>
                      <a:pt x="f93" y="f136"/>
                      <a:pt x="f93" y="f136"/>
                    </a:cubicBezTo>
                    <a:cubicBezTo>
                      <a:pt x="f137" y="f138"/>
                      <a:pt x="f137" y="f138"/>
                      <a:pt x="f137" y="f138"/>
                    </a:cubicBezTo>
                    <a:cubicBezTo>
                      <a:pt x="f89" y="f136"/>
                      <a:pt x="f89" y="f136"/>
                      <a:pt x="f89" y="f136"/>
                    </a:cubicBezTo>
                    <a:cubicBezTo>
                      <a:pt x="f89" y="f139"/>
                      <a:pt x="f89" y="f139"/>
                      <a:pt x="f89" y="f139"/>
                    </a:cubicBezTo>
                    <a:cubicBezTo>
                      <a:pt x="f140" y="f141"/>
                      <a:pt x="f140" y="f141"/>
                      <a:pt x="f140" y="f141"/>
                    </a:cubicBezTo>
                    <a:cubicBezTo>
                      <a:pt x="f85" y="f142"/>
                      <a:pt x="f85" y="f142"/>
                      <a:pt x="f85" y="f142"/>
                    </a:cubicBezTo>
                    <a:cubicBezTo>
                      <a:pt x="f85" y="f142"/>
                      <a:pt x="f84" y="f142"/>
                      <a:pt x="f84" y="f143"/>
                    </a:cubicBezTo>
                    <a:cubicBezTo>
                      <a:pt x="f83" y="f143"/>
                      <a:pt x="f144" y="f8"/>
                      <a:pt x="f144" y="f8"/>
                    </a:cubicBezTo>
                    <a:cubicBezTo>
                      <a:pt x="f81" y="f143"/>
                      <a:pt x="f81" y="f143"/>
                      <a:pt x="f81" y="f143"/>
                    </a:cubicBezTo>
                    <a:cubicBezTo>
                      <a:pt x="f145" y="f8"/>
                      <a:pt x="f145" y="f8"/>
                      <a:pt x="f145" y="f8"/>
                    </a:cubicBezTo>
                    <a:cubicBezTo>
                      <a:pt x="f145" y="f146"/>
                      <a:pt x="f145" y="f146"/>
                      <a:pt x="f145" y="f146"/>
                    </a:cubicBezTo>
                    <a:cubicBezTo>
                      <a:pt x="f81" y="f146"/>
                      <a:pt x="f81" y="f146"/>
                      <a:pt x="f81" y="f146"/>
                    </a:cubicBezTo>
                    <a:cubicBezTo>
                      <a:pt x="f81" y="f146"/>
                      <a:pt x="f81" y="f10"/>
                      <a:pt x="f81" y="f10"/>
                    </a:cubicBezTo>
                    <a:cubicBezTo>
                      <a:pt x="f81" y="f12"/>
                      <a:pt x="f81" y="f15"/>
                      <a:pt x="f81" y="f15"/>
                    </a:cubicBezTo>
                    <a:cubicBezTo>
                      <a:pt x="f144" y="f16"/>
                      <a:pt x="f144" y="f16"/>
                      <a:pt x="f144" y="f16"/>
                    </a:cubicBezTo>
                    <a:cubicBezTo>
                      <a:pt x="f144" y="f16"/>
                      <a:pt x="f144" y="f147"/>
                      <a:pt x="f82" y="f147"/>
                    </a:cubicBezTo>
                    <a:cubicBezTo>
                      <a:pt x="f82" y="f147"/>
                      <a:pt x="f145" y="f21"/>
                      <a:pt x="f145" y="f21"/>
                    </a:cubicBezTo>
                    <a:cubicBezTo>
                      <a:pt x="f145" y="f148"/>
                      <a:pt x="f145" y="f148"/>
                      <a:pt x="f145" y="f148"/>
                    </a:cubicBezTo>
                    <a:cubicBezTo>
                      <a:pt x="f81" y="f24"/>
                      <a:pt x="f81" y="f24"/>
                      <a:pt x="f81" y="f24"/>
                    </a:cubicBezTo>
                    <a:cubicBezTo>
                      <a:pt x="f81" y="f24"/>
                      <a:pt x="f81" y="f149"/>
                      <a:pt x="f145" y="f149"/>
                    </a:cubicBezTo>
                    <a:cubicBezTo>
                      <a:pt x="f145" y="f25"/>
                      <a:pt x="f150" y="f28"/>
                      <a:pt x="f150" y="f28"/>
                    </a:cubicBezTo>
                    <a:cubicBezTo>
                      <a:pt x="f80" y="f151"/>
                      <a:pt x="f80" y="f151"/>
                      <a:pt x="f80" y="f151"/>
                    </a:cubicBezTo>
                    <a:cubicBezTo>
                      <a:pt x="f152" y="f30"/>
                      <a:pt x="f152" y="f30"/>
                      <a:pt x="f152" y="f30"/>
                    </a:cubicBezTo>
                    <a:cubicBezTo>
                      <a:pt x="f80" y="f153"/>
                      <a:pt x="f80" y="f153"/>
                      <a:pt x="f80" y="f153"/>
                    </a:cubicBezTo>
                    <a:cubicBezTo>
                      <a:pt x="f80" y="f44"/>
                      <a:pt x="f80" y="f44"/>
                      <a:pt x="f80" y="f44"/>
                    </a:cubicBezTo>
                    <a:cubicBezTo>
                      <a:pt x="f154" y="f37"/>
                      <a:pt x="f154" y="f37"/>
                      <a:pt x="f154" y="f37"/>
                    </a:cubicBezTo>
                    <a:cubicBezTo>
                      <a:pt x="f79" y="f34"/>
                      <a:pt x="f79" y="f34"/>
                      <a:pt x="f79" y="f34"/>
                    </a:cubicBezTo>
                    <a:cubicBezTo>
                      <a:pt x="f154" y="f35"/>
                      <a:pt x="f154" y="f35"/>
                      <a:pt x="f154" y="f35"/>
                    </a:cubicBezTo>
                    <a:cubicBezTo>
                      <a:pt x="f152" y="f50"/>
                      <a:pt x="f152" y="f50"/>
                      <a:pt x="f152" y="f50"/>
                    </a:cubicBezTo>
                    <a:cubicBezTo>
                      <a:pt x="f154" y="f52"/>
                      <a:pt x="f154" y="f52"/>
                      <a:pt x="f154" y="f52"/>
                    </a:cubicBezTo>
                    <a:cubicBezTo>
                      <a:pt x="f79" y="f155"/>
                      <a:pt x="f79" y="f155"/>
                      <a:pt x="f79" y="f155"/>
                    </a:cubicBezTo>
                    <a:cubicBezTo>
                      <a:pt x="f78" y="f155"/>
                      <a:pt x="f78" y="f155"/>
                      <a:pt x="f78" y="f155"/>
                    </a:cubicBezTo>
                    <a:cubicBezTo>
                      <a:pt x="f76" y="f55"/>
                      <a:pt x="f76" y="f55"/>
                      <a:pt x="f76" y="f55"/>
                    </a:cubicBezTo>
                    <a:cubicBezTo>
                      <a:pt x="f74" y="f55"/>
                      <a:pt x="f74" y="f55"/>
                      <a:pt x="f74" y="f55"/>
                    </a:cubicBezTo>
                    <a:cubicBezTo>
                      <a:pt x="f73" y="f55"/>
                      <a:pt x="f73" y="f55"/>
                      <a:pt x="f73" y="f55"/>
                    </a:cubicBezTo>
                    <a:cubicBezTo>
                      <a:pt x="f71" y="f57"/>
                      <a:pt x="f71" y="f57"/>
                      <a:pt x="f71" y="f57"/>
                    </a:cubicBezTo>
                    <a:cubicBezTo>
                      <a:pt x="f70" y="f57"/>
                      <a:pt x="f70" y="f57"/>
                      <a:pt x="f70" y="f57"/>
                    </a:cubicBezTo>
                    <a:cubicBezTo>
                      <a:pt x="f63" y="f58"/>
                      <a:pt x="f63" y="f58"/>
                      <a:pt x="f63" y="f58"/>
                    </a:cubicBezTo>
                    <a:cubicBezTo>
                      <a:pt x="f63" y="f59"/>
                      <a:pt x="f63" y="f59"/>
                      <a:pt x="f63" y="f59"/>
                    </a:cubicBezTo>
                    <a:cubicBezTo>
                      <a:pt x="f63" y="f59"/>
                      <a:pt x="f63" y="f156"/>
                      <a:pt x="f63" y="f156"/>
                    </a:cubicBezTo>
                    <a:cubicBezTo>
                      <a:pt x="f70" y="f156"/>
                      <a:pt x="f70" y="f60"/>
                      <a:pt x="f70" y="f60"/>
                    </a:cubicBezTo>
                    <a:cubicBezTo>
                      <a:pt x="f71" y="f62"/>
                      <a:pt x="f71" y="f62"/>
                      <a:pt x="f71" y="f62"/>
                    </a:cubicBezTo>
                    <a:cubicBezTo>
                      <a:pt x="f157" y="f65"/>
                      <a:pt x="f157" y="f65"/>
                      <a:pt x="f157" y="f65"/>
                    </a:cubicBezTo>
                    <a:cubicBezTo>
                      <a:pt x="f73" y="f71"/>
                      <a:pt x="f73" y="f71"/>
                      <a:pt x="f73" y="f71"/>
                    </a:cubicBezTo>
                    <a:cubicBezTo>
                      <a:pt x="f73" y="f71"/>
                      <a:pt x="f157" y="f73"/>
                      <a:pt x="f157" y="f73"/>
                    </a:cubicBezTo>
                    <a:cubicBezTo>
                      <a:pt x="f157" y="f73"/>
                      <a:pt x="f71" y="f158"/>
                      <a:pt x="f71" y="f158"/>
                    </a:cubicBezTo>
                    <a:cubicBezTo>
                      <a:pt x="f70" y="f77"/>
                      <a:pt x="f70" y="f77"/>
                      <a:pt x="f70" y="f77"/>
                    </a:cubicBezTo>
                    <a:cubicBezTo>
                      <a:pt x="f63" y="f79"/>
                      <a:pt x="f63" y="f79"/>
                      <a:pt x="f63" y="f79"/>
                    </a:cubicBezTo>
                    <a:cubicBezTo>
                      <a:pt x="f65" y="f154"/>
                      <a:pt x="f65" y="f154"/>
                      <a:pt x="f65" y="f154"/>
                    </a:cubicBezTo>
                    <a:cubicBezTo>
                      <a:pt x="f62" y="f154"/>
                      <a:pt x="f62" y="f154"/>
                      <a:pt x="f62" y="f154"/>
                    </a:cubicBezTo>
                    <a:cubicBezTo>
                      <a:pt x="f62" y="f152"/>
                      <a:pt x="f62" y="f152"/>
                      <a:pt x="f62" y="f152"/>
                    </a:cubicBezTo>
                    <a:cubicBezTo>
                      <a:pt x="f61" y="f150"/>
                      <a:pt x="f61" y="f150"/>
                      <a:pt x="f61" y="f150"/>
                    </a:cubicBezTo>
                    <a:cubicBezTo>
                      <a:pt x="f61" y="f145"/>
                      <a:pt x="f61" y="f145"/>
                      <a:pt x="f61" y="f145"/>
                    </a:cubicBezTo>
                    <a:cubicBezTo>
                      <a:pt x="f60" y="f145"/>
                      <a:pt x="f60" y="f145"/>
                      <a:pt x="f60" y="f145"/>
                    </a:cubicBezTo>
                    <a:cubicBezTo>
                      <a:pt x="f60" y="f82"/>
                      <a:pt x="f60" y="f82"/>
                      <a:pt x="f60" y="f82"/>
                    </a:cubicBezTo>
                    <a:cubicBezTo>
                      <a:pt x="f156" y="f144"/>
                      <a:pt x="f156" y="f144"/>
                      <a:pt x="f156" y="f144"/>
                    </a:cubicBezTo>
                    <a:cubicBezTo>
                      <a:pt x="f156" y="f144"/>
                      <a:pt x="f59" y="f144"/>
                      <a:pt x="f59" y="f144"/>
                    </a:cubicBezTo>
                    <a:cubicBezTo>
                      <a:pt x="f159" y="f144"/>
                      <a:pt x="f58" y="f83"/>
                      <a:pt x="f58" y="f83"/>
                    </a:cubicBezTo>
                    <a:cubicBezTo>
                      <a:pt x="f58" y="f83"/>
                      <a:pt x="f56" y="f83"/>
                      <a:pt x="f56" y="f144"/>
                    </a:cubicBezTo>
                    <a:cubicBezTo>
                      <a:pt x="f56" y="f144"/>
                      <a:pt x="f55" y="f83"/>
                      <a:pt x="f54" y="f144"/>
                    </a:cubicBezTo>
                    <a:cubicBezTo>
                      <a:pt x="f54" y="f144"/>
                      <a:pt x="f155" y="f82"/>
                      <a:pt x="f155" y="f82"/>
                    </a:cubicBezTo>
                    <a:cubicBezTo>
                      <a:pt x="f52" y="f82"/>
                      <a:pt x="f52" y="f82"/>
                      <a:pt x="f52" y="f82"/>
                    </a:cubicBezTo>
                    <a:cubicBezTo>
                      <a:pt x="f50" y="f82"/>
                      <a:pt x="f50" y="f82"/>
                      <a:pt x="f50" y="f82"/>
                    </a:cubicBezTo>
                    <a:cubicBezTo>
                      <a:pt x="f34" y="f82"/>
                      <a:pt x="f34" y="f82"/>
                      <a:pt x="f34" y="f82"/>
                    </a:cubicBezTo>
                    <a:cubicBezTo>
                      <a:pt x="f32" y="f82"/>
                      <a:pt x="f32" y="f82"/>
                      <a:pt x="f32" y="f82"/>
                    </a:cubicBezTo>
                    <a:cubicBezTo>
                      <a:pt x="f32" y="f81"/>
                      <a:pt x="f32" y="f81"/>
                      <a:pt x="f32" y="f81"/>
                    </a:cubicBezTo>
                    <a:cubicBezTo>
                      <a:pt x="f37" y="f82"/>
                      <a:pt x="f37" y="f82"/>
                      <a:pt x="f37" y="f82"/>
                    </a:cubicBezTo>
                    <a:cubicBezTo>
                      <a:pt x="f44" y="f145"/>
                      <a:pt x="f44" y="f145"/>
                      <a:pt x="f44" y="f145"/>
                    </a:cubicBezTo>
                    <a:cubicBezTo>
                      <a:pt x="f31" y="f145"/>
                      <a:pt x="f31" y="f145"/>
                      <a:pt x="f31" y="f145"/>
                    </a:cubicBezTo>
                    <a:cubicBezTo>
                      <a:pt x="f30" y="f145"/>
                      <a:pt x="f30" y="f145"/>
                      <a:pt x="f30" y="f145"/>
                    </a:cubicBezTo>
                    <a:cubicBezTo>
                      <a:pt x="f30" y="f145"/>
                      <a:pt x="f30" y="f81"/>
                      <a:pt x="f153" y="f82"/>
                    </a:cubicBezTo>
                    <a:cubicBezTo>
                      <a:pt x="f153" y="f82"/>
                      <a:pt x="f31" y="f83"/>
                      <a:pt x="f31" y="f83"/>
                    </a:cubicBezTo>
                    <a:cubicBezTo>
                      <a:pt x="f31" y="f83"/>
                      <a:pt x="f31" y="f160"/>
                      <a:pt x="f31" y="f160"/>
                    </a:cubicBezTo>
                    <a:cubicBezTo>
                      <a:pt x="f31" y="f160"/>
                      <a:pt x="f44" y="f140"/>
                      <a:pt x="f44" y="f140"/>
                    </a:cubicBezTo>
                    <a:cubicBezTo>
                      <a:pt x="f44" y="f86"/>
                      <a:pt x="f44" y="f86"/>
                      <a:pt x="f44" y="f86"/>
                    </a:cubicBezTo>
                    <a:cubicBezTo>
                      <a:pt x="f44" y="f86"/>
                      <a:pt x="f37" y="f88"/>
                      <a:pt x="f37" y="f88"/>
                    </a:cubicBezTo>
                    <a:cubicBezTo>
                      <a:pt x="f37" y="f88"/>
                      <a:pt x="f33" y="f89"/>
                      <a:pt x="f33" y="f89"/>
                    </a:cubicBezTo>
                    <a:cubicBezTo>
                      <a:pt x="f33" y="f91"/>
                      <a:pt x="f33" y="f91"/>
                      <a:pt x="f33" y="f91"/>
                    </a:cubicBezTo>
                    <a:cubicBezTo>
                      <a:pt x="f32" y="f137"/>
                      <a:pt x="f32" y="f137"/>
                      <a:pt x="f32" y="f137"/>
                    </a:cubicBezTo>
                    <a:cubicBezTo>
                      <a:pt x="f37" y="f92"/>
                      <a:pt x="f37" y="f92"/>
                      <a:pt x="f37" y="f92"/>
                    </a:cubicBezTo>
                    <a:cubicBezTo>
                      <a:pt x="f32" y="f94"/>
                      <a:pt x="f32" y="f94"/>
                      <a:pt x="f32" y="f94"/>
                    </a:cubicBezTo>
                    <a:cubicBezTo>
                      <a:pt x="f32" y="f96"/>
                      <a:pt x="f32" y="f96"/>
                      <a:pt x="f32" y="f96"/>
                    </a:cubicBezTo>
                    <a:cubicBezTo>
                      <a:pt x="f33" y="f161"/>
                      <a:pt x="f33" y="f161"/>
                      <a:pt x="f33" y="f161"/>
                    </a:cubicBezTo>
                    <a:cubicBezTo>
                      <a:pt x="f33" y="f133"/>
                      <a:pt x="f33" y="f133"/>
                      <a:pt x="f33" y="f133"/>
                    </a:cubicBezTo>
                    <a:cubicBezTo>
                      <a:pt x="f32" y="f97"/>
                      <a:pt x="f32" y="f97"/>
                      <a:pt x="f32" y="f97"/>
                    </a:cubicBezTo>
                    <a:cubicBezTo>
                      <a:pt x="f32" y="f99"/>
                      <a:pt x="f32" y="f99"/>
                      <a:pt x="f32" y="f99"/>
                    </a:cubicBezTo>
                    <a:cubicBezTo>
                      <a:pt x="f33" y="f105"/>
                      <a:pt x="f33" y="f105"/>
                      <a:pt x="f33" y="f105"/>
                    </a:cubicBezTo>
                    <a:cubicBezTo>
                      <a:pt x="f34" y="f162"/>
                      <a:pt x="f34" y="f162"/>
                      <a:pt x="f34" y="f162"/>
                    </a:cubicBezTo>
                    <a:cubicBezTo>
                      <a:pt x="f49" y="f162"/>
                      <a:pt x="f49" y="f162"/>
                      <a:pt x="f49" y="f162"/>
                    </a:cubicBezTo>
                    <a:cubicBezTo>
                      <a:pt x="f49" y="f127"/>
                      <a:pt x="f49" y="f127"/>
                      <a:pt x="f49" y="f127"/>
                    </a:cubicBezTo>
                    <a:cubicBezTo>
                      <a:pt x="f35" y="f118"/>
                      <a:pt x="f35" y="f118"/>
                      <a:pt x="f35" y="f118"/>
                    </a:cubicBezTo>
                    <a:cubicBezTo>
                      <a:pt x="f35" y="f118"/>
                      <a:pt x="f35" y="f121"/>
                      <a:pt x="f35" y="f121"/>
                    </a:cubicBezTo>
                    <a:cubicBezTo>
                      <a:pt x="f49" y="f121"/>
                      <a:pt x="f50" y="f163"/>
                      <a:pt x="f50" y="f163"/>
                    </a:cubicBezTo>
                    <a:cubicBezTo>
                      <a:pt x="f52" y="f121"/>
                      <a:pt x="f52" y="f121"/>
                      <a:pt x="f52" y="f121"/>
                    </a:cubicBezTo>
                    <a:cubicBezTo>
                      <a:pt x="f52" y="f121"/>
                      <a:pt x="f155" y="f121"/>
                      <a:pt x="f155" y="f121"/>
                    </a:cubicBezTo>
                    <a:cubicBezTo>
                      <a:pt x="f155" y="f163"/>
                      <a:pt x="f54" y="f164"/>
                      <a:pt x="f54" y="f164"/>
                    </a:cubicBezTo>
                    <a:cubicBezTo>
                      <a:pt x="f55" y="f6"/>
                      <a:pt x="f55" y="f6"/>
                      <a:pt x="f55" y="f6"/>
                    </a:cubicBezTo>
                    <a:cubicBezTo>
                      <a:pt x="f55" y="f2"/>
                      <a:pt x="f55" y="f2"/>
                      <a:pt x="f55" y="f2"/>
                    </a:cubicBezTo>
                    <a:cubicBezTo>
                      <a:pt x="f155" y="f165"/>
                      <a:pt x="f155" y="f165"/>
                      <a:pt x="f155" y="f165"/>
                    </a:cubicBezTo>
                    <a:cubicBezTo>
                      <a:pt x="f51" y="f166"/>
                      <a:pt x="f51" y="f166"/>
                      <a:pt x="f51" y="f166"/>
                    </a:cubicBezTo>
                    <a:cubicBezTo>
                      <a:pt x="f50" y="f167"/>
                      <a:pt x="f50" y="f167"/>
                      <a:pt x="f50" y="f167"/>
                    </a:cubicBezTo>
                    <a:cubicBezTo>
                      <a:pt x="f50" y="f168"/>
                      <a:pt x="f50" y="f168"/>
                      <a:pt x="f50" y="f168"/>
                    </a:cubicBezTo>
                    <a:cubicBezTo>
                      <a:pt x="f49" y="f169"/>
                      <a:pt x="f49" y="f169"/>
                      <a:pt x="f49" y="f169"/>
                    </a:cubicBezTo>
                    <a:cubicBezTo>
                      <a:pt x="f34" y="f170"/>
                      <a:pt x="f34" y="f170"/>
                      <a:pt x="f34" y="f170"/>
                    </a:cubicBezTo>
                    <a:cubicBezTo>
                      <a:pt x="f32" y="f171"/>
                      <a:pt x="f32" y="f171"/>
                      <a:pt x="f32" y="f171"/>
                    </a:cubicBezTo>
                    <a:cubicBezTo>
                      <a:pt x="f37" y="f171"/>
                      <a:pt x="f37" y="f171"/>
                      <a:pt x="f37" y="f171"/>
                    </a:cubicBezTo>
                    <a:cubicBezTo>
                      <a:pt x="f44" y="f172"/>
                      <a:pt x="f44" y="f172"/>
                      <a:pt x="f44" y="f172"/>
                    </a:cubicBezTo>
                    <a:cubicBezTo>
                      <a:pt x="f153" y="f173"/>
                      <a:pt x="f153" y="f173"/>
                      <a:pt x="f153" y="f173"/>
                    </a:cubicBezTo>
                    <a:cubicBezTo>
                      <a:pt x="f30" y="f173"/>
                      <a:pt x="f30" y="f173"/>
                      <a:pt x="f30" y="f173"/>
                    </a:cubicBezTo>
                    <a:cubicBezTo>
                      <a:pt x="f151" y="f174"/>
                      <a:pt x="f151" y="f174"/>
                      <a:pt x="f151" y="f174"/>
                    </a:cubicBezTo>
                    <a:cubicBezTo>
                      <a:pt x="f151" y="f174"/>
                      <a:pt x="f151" y="f175"/>
                      <a:pt x="f151" y="f175"/>
                    </a:cubicBezTo>
                    <a:cubicBezTo>
                      <a:pt x="f151" y="f175"/>
                      <a:pt x="f29" y="f176"/>
                      <a:pt x="f29" y="f176"/>
                    </a:cubicBezTo>
                    <a:cubicBezTo>
                      <a:pt x="f29" y="f176"/>
                      <a:pt x="f28" y="f177"/>
                      <a:pt x="f28" y="f177"/>
                    </a:cubicBezTo>
                    <a:cubicBezTo>
                      <a:pt x="f28" y="f177"/>
                      <a:pt x="f25" y="f178"/>
                      <a:pt x="f25" y="f178"/>
                    </a:cubicBezTo>
                    <a:cubicBezTo>
                      <a:pt x="f149" y="f179"/>
                      <a:pt x="f149" y="f179"/>
                      <a:pt x="f149" y="f179"/>
                    </a:cubicBezTo>
                    <a:cubicBezTo>
                      <a:pt x="f25" y="f180"/>
                      <a:pt x="f25" y="f180"/>
                      <a:pt x="f25" y="f180"/>
                    </a:cubicBezTo>
                    <a:cubicBezTo>
                      <a:pt x="f181" y="f180"/>
                      <a:pt x="f181" y="f180"/>
                      <a:pt x="f181" y="f180"/>
                    </a:cubicBezTo>
                    <a:cubicBezTo>
                      <a:pt x="f149" y="f182"/>
                      <a:pt x="f149" y="f182"/>
                      <a:pt x="f149" y="f182"/>
                    </a:cubicBezTo>
                    <a:cubicBezTo>
                      <a:pt x="f181" y="f183"/>
                      <a:pt x="f181" y="f183"/>
                      <a:pt x="f181" y="f183"/>
                    </a:cubicBezTo>
                    <a:cubicBezTo>
                      <a:pt x="f149" y="f184"/>
                      <a:pt x="f149" y="f184"/>
                      <a:pt x="f149" y="f184"/>
                    </a:cubicBezTo>
                    <a:cubicBezTo>
                      <a:pt x="f149" y="f184"/>
                      <a:pt x="f25" y="f185"/>
                      <a:pt x="f25" y="f185"/>
                    </a:cubicBezTo>
                    <a:cubicBezTo>
                      <a:pt x="f25" y="f186"/>
                      <a:pt x="f27" y="f187"/>
                      <a:pt x="f27" y="f187"/>
                    </a:cubicBezTo>
                    <a:cubicBezTo>
                      <a:pt x="f27" y="f187"/>
                      <a:pt x="f28" y="f188"/>
                      <a:pt x="f28" y="f188"/>
                    </a:cubicBezTo>
                    <a:cubicBezTo>
                      <a:pt x="f28" y="f189"/>
                      <a:pt x="f28" y="f190"/>
                      <a:pt x="f28" y="f191"/>
                    </a:cubicBezTo>
                    <a:cubicBezTo>
                      <a:pt x="f28" y="f192"/>
                      <a:pt x="f151" y="f193"/>
                      <a:pt x="f151" y="f193"/>
                    </a:cubicBezTo>
                    <a:cubicBezTo>
                      <a:pt x="f29" y="f194"/>
                      <a:pt x="f29" y="f194"/>
                      <a:pt x="f29" y="f194"/>
                    </a:cubicBezTo>
                    <a:cubicBezTo>
                      <a:pt x="f29" y="f194"/>
                      <a:pt x="f29" y="f195"/>
                      <a:pt x="f29" y="f195"/>
                    </a:cubicBezTo>
                    <a:cubicBezTo>
                      <a:pt x="f30" y="f195"/>
                      <a:pt x="f31" y="f195"/>
                      <a:pt x="f31" y="f195"/>
                    </a:cubicBezTo>
                    <a:cubicBezTo>
                      <a:pt x="f31" y="f195"/>
                      <a:pt x="f44" y="f195"/>
                      <a:pt x="f44" y="f195"/>
                    </a:cubicBezTo>
                    <a:cubicBezTo>
                      <a:pt x="f44" y="f195"/>
                      <a:pt x="f37" y="f194"/>
                      <a:pt x="f32" y="f195"/>
                    </a:cubicBezTo>
                    <a:cubicBezTo>
                      <a:pt x="f32" y="f195"/>
                      <a:pt x="f32" y="f196"/>
                      <a:pt x="f32" y="f196"/>
                    </a:cubicBezTo>
                    <a:cubicBezTo>
                      <a:pt x="f32" y="f196"/>
                      <a:pt x="f32" y="f197"/>
                      <a:pt x="f32" y="f197"/>
                    </a:cubicBezTo>
                    <a:cubicBezTo>
                      <a:pt x="f31" y="f198"/>
                      <a:pt x="f31" y="f198"/>
                      <a:pt x="f31" y="f198"/>
                    </a:cubicBezTo>
                    <a:cubicBezTo>
                      <a:pt x="f31" y="f199"/>
                      <a:pt x="f31" y="f199"/>
                      <a:pt x="f31" y="f199"/>
                    </a:cubicBezTo>
                    <a:cubicBezTo>
                      <a:pt x="f31" y="f199"/>
                      <a:pt x="f153" y="f199"/>
                      <a:pt x="f153" y="f199"/>
                    </a:cubicBezTo>
                    <a:cubicBezTo>
                      <a:pt x="f30" y="f199"/>
                      <a:pt x="f29" y="f199"/>
                      <a:pt x="f29" y="f199"/>
                    </a:cubicBezTo>
                    <a:cubicBezTo>
                      <a:pt x="f28" y="f200"/>
                      <a:pt x="f28" y="f200"/>
                      <a:pt x="f28" y="f200"/>
                    </a:cubicBezTo>
                    <a:cubicBezTo>
                      <a:pt x="f25" y="f201"/>
                      <a:pt x="f25" y="f201"/>
                      <a:pt x="f25" y="f201"/>
                    </a:cubicBezTo>
                    <a:cubicBezTo>
                      <a:pt x="f25" y="f199"/>
                      <a:pt x="f25" y="f199"/>
                      <a:pt x="f25" y="f199"/>
                    </a:cubicBezTo>
                    <a:cubicBezTo>
                      <a:pt x="f25" y="f199"/>
                      <a:pt x="f181" y="f199"/>
                      <a:pt x="f181" y="f199"/>
                    </a:cubicBezTo>
                    <a:cubicBezTo>
                      <a:pt x="f181" y="f199"/>
                      <a:pt x="f23" y="f199"/>
                      <a:pt x="f23" y="f199"/>
                    </a:cubicBezTo>
                    <a:cubicBezTo>
                      <a:pt x="f148" y="f202"/>
                      <a:pt x="f148" y="f202"/>
                      <a:pt x="f148" y="f202"/>
                    </a:cubicBezTo>
                    <a:cubicBezTo>
                      <a:pt x="f21" y="f203"/>
                      <a:pt x="f21" y="f203"/>
                      <a:pt x="f21" y="f203"/>
                    </a:cubicBezTo>
                    <a:cubicBezTo>
                      <a:pt x="f19" y="f204"/>
                      <a:pt x="f19" y="f204"/>
                      <a:pt x="f19" y="f204"/>
                    </a:cubicBezTo>
                    <a:cubicBezTo>
                      <a:pt x="f16" y="f205"/>
                      <a:pt x="f16" y="f205"/>
                      <a:pt x="f16" y="f205"/>
                    </a:cubicBezTo>
                    <a:cubicBezTo>
                      <a:pt x="f14" y="f206"/>
                      <a:pt x="f14" y="f206"/>
                      <a:pt x="f14" y="f206"/>
                    </a:cubicBezTo>
                    <a:cubicBezTo>
                      <a:pt x="f207" y="f208"/>
                      <a:pt x="f207" y="f208"/>
                      <a:pt x="f207" y="f208"/>
                    </a:cubicBezTo>
                    <a:cubicBezTo>
                      <a:pt x="f207" y="f208"/>
                      <a:pt x="f146" y="f209"/>
                      <a:pt x="f146" y="f209"/>
                    </a:cubicBezTo>
                    <a:cubicBezTo>
                      <a:pt x="f146" y="f210"/>
                      <a:pt x="f211" y="f212"/>
                      <a:pt x="f211" y="f212"/>
                    </a:cubicBezTo>
                    <a:cubicBezTo>
                      <a:pt x="f211" y="f212"/>
                      <a:pt x="f143" y="f213"/>
                      <a:pt x="f143" y="f214"/>
                    </a:cubicBezTo>
                    <a:cubicBezTo>
                      <a:pt x="f143" y="f214"/>
                      <a:pt x="f215" y="f216"/>
                      <a:pt x="f215" y="f216"/>
                    </a:cubicBezTo>
                    <a:cubicBezTo>
                      <a:pt x="f215" y="f216"/>
                      <a:pt x="f215" y="f217"/>
                      <a:pt x="f215" y="f217"/>
                    </a:cubicBezTo>
                    <a:cubicBezTo>
                      <a:pt x="f215" y="f217"/>
                      <a:pt x="f142" y="f218"/>
                      <a:pt x="f142" y="f218"/>
                    </a:cubicBezTo>
                    <a:cubicBezTo>
                      <a:pt x="f142" y="f219"/>
                      <a:pt x="f142" y="f219"/>
                      <a:pt x="f142" y="f219"/>
                    </a:cubicBezTo>
                    <a:cubicBezTo>
                      <a:pt x="f142" y="f220"/>
                      <a:pt x="f142" y="f220"/>
                      <a:pt x="f142" y="f220"/>
                    </a:cubicBezTo>
                    <a:cubicBezTo>
                      <a:pt x="f143" y="f221"/>
                      <a:pt x="f143" y="f221"/>
                      <a:pt x="f143" y="f221"/>
                    </a:cubicBezTo>
                    <a:cubicBezTo>
                      <a:pt x="f142" y="f222"/>
                      <a:pt x="f142" y="f222"/>
                      <a:pt x="f142" y="f222"/>
                    </a:cubicBezTo>
                    <a:cubicBezTo>
                      <a:pt x="f215" y="f223"/>
                      <a:pt x="f215" y="f223"/>
                      <a:pt x="f215" y="f223"/>
                    </a:cubicBezTo>
                    <a:cubicBezTo>
                      <a:pt x="f215" y="f224"/>
                      <a:pt x="f215" y="f224"/>
                      <a:pt x="f215" y="f224"/>
                    </a:cubicBezTo>
                    <a:cubicBezTo>
                      <a:pt x="f215" y="f225"/>
                      <a:pt x="f215" y="f225"/>
                      <a:pt x="f215" y="f225"/>
                    </a:cubicBezTo>
                    <a:cubicBezTo>
                      <a:pt x="f215" y="f226"/>
                      <a:pt x="f215" y="f226"/>
                      <a:pt x="f215" y="f226"/>
                    </a:cubicBezTo>
                    <a:cubicBezTo>
                      <a:pt x="f227" y="f228"/>
                      <a:pt x="f227" y="f228"/>
                      <a:pt x="f227" y="f228"/>
                    </a:cubicBezTo>
                    <a:cubicBezTo>
                      <a:pt x="f138" y="f228"/>
                      <a:pt x="f138" y="f228"/>
                      <a:pt x="f138" y="f228"/>
                    </a:cubicBezTo>
                    <a:cubicBezTo>
                      <a:pt x="f132" y="f226"/>
                      <a:pt x="f132" y="f226"/>
                      <a:pt x="f132" y="f226"/>
                    </a:cubicBezTo>
                    <a:cubicBezTo>
                      <a:pt x="f129" y="f229"/>
                      <a:pt x="f129" y="f229"/>
                      <a:pt x="f129" y="f229"/>
                    </a:cubicBezTo>
                    <a:cubicBezTo>
                      <a:pt x="f125" y="f7"/>
                      <a:pt x="f125" y="f7"/>
                      <a:pt x="f125" y="f7"/>
                    </a:cubicBezTo>
                    <a:cubicBezTo>
                      <a:pt x="f123" y="f7"/>
                      <a:pt x="f123" y="f7"/>
                      <a:pt x="f123" y="f7"/>
                    </a:cubicBezTo>
                    <a:cubicBezTo>
                      <a:pt x="f119" y="f229"/>
                      <a:pt x="f119" y="f229"/>
                      <a:pt x="f119" y="f229"/>
                    </a:cubicBezTo>
                    <a:cubicBezTo>
                      <a:pt x="f115" y="f230"/>
                      <a:pt x="f115" y="f230"/>
                      <a:pt x="f115" y="f230"/>
                    </a:cubicBezTo>
                    <a:cubicBezTo>
                      <a:pt x="f114" y="f228"/>
                      <a:pt x="f114" y="f228"/>
                      <a:pt x="f114" y="f228"/>
                    </a:cubicBezTo>
                    <a:cubicBezTo>
                      <a:pt x="f111" y="f225"/>
                      <a:pt x="f111" y="f225"/>
                      <a:pt x="f111" y="f225"/>
                    </a:cubicBezTo>
                    <a:cubicBezTo>
                      <a:pt x="f107" y="f225"/>
                      <a:pt x="f107" y="f225"/>
                      <a:pt x="f107" y="f225"/>
                    </a:cubicBezTo>
                    <a:cubicBezTo>
                      <a:pt x="f106" y="f231"/>
                      <a:pt x="f106" y="f231"/>
                      <a:pt x="f106" y="f231"/>
                    </a:cubicBezTo>
                    <a:cubicBezTo>
                      <a:pt x="f103" y="f224"/>
                      <a:pt x="f103" y="f224"/>
                      <a:pt x="f103" y="f224"/>
                    </a:cubicBezTo>
                    <a:cubicBezTo>
                      <a:pt x="f101" y="f223"/>
                      <a:pt x="f101" y="f223"/>
                      <a:pt x="f101" y="f223"/>
                    </a:cubicBezTo>
                    <a:cubicBezTo>
                      <a:pt x="f75" y="f223"/>
                      <a:pt x="f75" y="f223"/>
                      <a:pt x="f75" y="f223"/>
                    </a:cubicBezTo>
                    <a:cubicBezTo>
                      <a:pt x="f72" y="f232"/>
                      <a:pt x="f72" y="f232"/>
                      <a:pt x="f72" y="f232"/>
                    </a:cubicBezTo>
                    <a:cubicBezTo>
                      <a:pt x="f46" y="f233"/>
                      <a:pt x="f46" y="f233"/>
                      <a:pt x="f46" y="f233"/>
                    </a:cubicBezTo>
                    <a:cubicBezTo>
                      <a:pt x="f45" y="f222"/>
                      <a:pt x="f45" y="f222"/>
                      <a:pt x="f45" y="f222"/>
                    </a:cubicBezTo>
                    <a:cubicBezTo>
                      <a:pt x="f45" y="f232"/>
                      <a:pt x="f45" y="f232"/>
                      <a:pt x="f45" y="f232"/>
                    </a:cubicBezTo>
                    <a:cubicBezTo>
                      <a:pt x="f41" y="f222"/>
                      <a:pt x="f41" y="f222"/>
                      <a:pt x="f41" y="f222"/>
                    </a:cubicBezTo>
                    <a:cubicBezTo>
                      <a:pt x="f38" y="f222"/>
                      <a:pt x="f38" y="f222"/>
                      <a:pt x="f38" y="f222"/>
                    </a:cubicBezTo>
                    <a:cubicBezTo>
                      <a:pt x="f9" y="f222"/>
                      <a:pt x="f9" y="f222"/>
                      <a:pt x="f9" y="f222"/>
                    </a:cubicBezTo>
                    <a:cubicBezTo>
                      <a:pt x="f13" y="f232"/>
                      <a:pt x="f13" y="f232"/>
                      <a:pt x="f13" y="f232"/>
                    </a:cubicBezTo>
                    <a:cubicBezTo>
                      <a:pt x="f22" y="f234"/>
                      <a:pt x="f22" y="f234"/>
                      <a:pt x="f22" y="f234"/>
                    </a:cubicBezTo>
                    <a:cubicBezTo>
                      <a:pt x="f5" y="f232"/>
                      <a:pt x="f5" y="f232"/>
                      <a:pt x="f5" y="f232"/>
                    </a:cubicBezTo>
                    <a:cubicBezTo>
                      <a:pt x="f22" y="f233"/>
                      <a:pt x="f22" y="f233"/>
                      <a:pt x="f22" y="f233"/>
                    </a:cubicBezTo>
                    <a:cubicBezTo>
                      <a:pt x="f18" y="f220"/>
                      <a:pt x="f18" y="f220"/>
                      <a:pt x="f18" y="f220"/>
                    </a:cubicBezTo>
                    <a:cubicBezTo>
                      <a:pt x="f11" y="f235"/>
                      <a:pt x="f11" y="f235"/>
                      <a:pt x="f11" y="f235"/>
                    </a:cubicBezTo>
                    <a:cubicBezTo>
                      <a:pt x="f236" y="f237"/>
                      <a:pt x="f236" y="f237"/>
                      <a:pt x="f236" y="f237"/>
                    </a:cubicBezTo>
                    <a:cubicBezTo>
                      <a:pt x="f36" y="f238"/>
                      <a:pt x="f36" y="f238"/>
                      <a:pt x="f36" y="f238"/>
                    </a:cubicBezTo>
                    <a:cubicBezTo>
                      <a:pt x="f36" y="f216"/>
                      <a:pt x="f36" y="f216"/>
                      <a:pt x="f36" y="f216"/>
                    </a:cubicBezTo>
                    <a:cubicBezTo>
                      <a:pt x="f40" y="f239"/>
                      <a:pt x="f40" y="f239"/>
                      <a:pt x="f40" y="f239"/>
                    </a:cubicBezTo>
                    <a:cubicBezTo>
                      <a:pt x="f40" y="f239"/>
                      <a:pt x="f42" y="f239"/>
                      <a:pt x="f42" y="f240"/>
                    </a:cubicBezTo>
                    <a:cubicBezTo>
                      <a:pt x="f43" y="f209"/>
                      <a:pt x="f43" y="f208"/>
                      <a:pt x="f45" y="f206"/>
                    </a:cubicBezTo>
                    <a:cubicBezTo>
                      <a:pt x="f45" y="f241"/>
                      <a:pt x="f53" y="f241"/>
                      <a:pt x="f53" y="f205"/>
                    </a:cubicBezTo>
                    <a:cubicBezTo>
                      <a:pt x="f53" y="f204"/>
                      <a:pt x="f45" y="f242"/>
                      <a:pt x="f45" y="f242"/>
                    </a:cubicBezTo>
                    <a:cubicBezTo>
                      <a:pt x="f45" y="f242"/>
                      <a:pt x="f46" y="f199"/>
                      <a:pt x="f46" y="f199"/>
                    </a:cubicBezTo>
                    <a:cubicBezTo>
                      <a:pt x="f47" y="f201"/>
                      <a:pt x="f47" y="f243"/>
                      <a:pt x="f47" y="f243"/>
                    </a:cubicBezTo>
                    <a:cubicBezTo>
                      <a:pt x="f47" y="f243"/>
                      <a:pt x="f48" y="f197"/>
                      <a:pt x="f64" y="f196"/>
                    </a:cubicBezTo>
                    <a:cubicBezTo>
                      <a:pt x="f64" y="f195"/>
                      <a:pt x="f64" y="f193"/>
                      <a:pt x="f64" y="f193"/>
                    </a:cubicBezTo>
                    <a:cubicBezTo>
                      <a:pt x="f47" y="f191"/>
                      <a:pt x="f47" y="f191"/>
                      <a:pt x="f47" y="f191"/>
                    </a:cubicBezTo>
                    <a:cubicBezTo>
                      <a:pt x="f64" y="f187"/>
                      <a:pt x="f64" y="f187"/>
                      <a:pt x="f64" y="f187"/>
                    </a:cubicBezTo>
                    <a:cubicBezTo>
                      <a:pt x="f69" y="f184"/>
                      <a:pt x="f69" y="f184"/>
                      <a:pt x="f69" y="f184"/>
                    </a:cubicBezTo>
                    <a:cubicBezTo>
                      <a:pt x="f98" y="f179"/>
                      <a:pt x="f98" y="f179"/>
                      <a:pt x="f98" y="f179"/>
                    </a:cubicBezTo>
                    <a:cubicBezTo>
                      <a:pt x="f101" y="f176"/>
                      <a:pt x="f101" y="f176"/>
                      <a:pt x="f101" y="f176"/>
                    </a:cubicBezTo>
                    <a:cubicBezTo>
                      <a:pt x="f101" y="f176"/>
                      <a:pt x="f101" y="f244"/>
                      <a:pt x="f101" y="f174"/>
                    </a:cubicBezTo>
                    <a:cubicBezTo>
                      <a:pt x="f101" y="f174"/>
                      <a:pt x="f101" y="f245"/>
                      <a:pt x="f101" y="f245"/>
                    </a:cubicBezTo>
                    <a:cubicBezTo>
                      <a:pt x="f101" y="f245"/>
                      <a:pt x="f101" y="f173"/>
                      <a:pt x="f101" y="f173"/>
                    </a:cubicBezTo>
                    <a:cubicBezTo>
                      <a:pt x="f101" y="f173"/>
                      <a:pt x="f98" y="f171"/>
                      <a:pt x="f98" y="f171"/>
                    </a:cubicBezTo>
                    <a:cubicBezTo>
                      <a:pt x="f75" y="f168"/>
                      <a:pt x="f75" y="f168"/>
                      <a:pt x="f75" y="f168"/>
                    </a:cubicBezTo>
                    <a:cubicBezTo>
                      <a:pt x="f68" y="f169"/>
                      <a:pt x="f68" y="f169"/>
                      <a:pt x="f68" y="f169"/>
                    </a:cubicBezTo>
                    <a:cubicBezTo>
                      <a:pt x="f68" y="f169"/>
                      <a:pt x="f69" y="f170"/>
                      <a:pt x="f66" y="f169"/>
                    </a:cubicBezTo>
                    <a:cubicBezTo>
                      <a:pt x="f66" y="f169"/>
                      <a:pt x="f47" y="f169"/>
                      <a:pt x="f47" y="f169"/>
                    </a:cubicBezTo>
                    <a:cubicBezTo>
                      <a:pt x="f53" y="f170"/>
                      <a:pt x="f53" y="f170"/>
                      <a:pt x="f53" y="f170"/>
                    </a:cubicBezTo>
                    <a:cubicBezTo>
                      <a:pt x="f42" y="f169"/>
                      <a:pt x="f42" y="f169"/>
                      <a:pt x="f42" y="f169"/>
                    </a:cubicBezTo>
                    <a:cubicBezTo>
                      <a:pt x="f42" y="f169"/>
                      <a:pt x="f41" y="f170"/>
                      <a:pt x="f40" y="f170"/>
                    </a:cubicBezTo>
                    <a:cubicBezTo>
                      <a:pt x="f40" y="f170"/>
                      <a:pt x="f38" y="f170"/>
                      <a:pt x="f38" y="f169"/>
                    </a:cubicBezTo>
                    <a:cubicBezTo>
                      <a:pt x="f38" y="f169"/>
                      <a:pt x="f42" y="f167"/>
                      <a:pt x="f42" y="f167"/>
                    </a:cubicBezTo>
                    <a:cubicBezTo>
                      <a:pt x="f42" y="f167"/>
                      <a:pt x="f42" y="f167"/>
                      <a:pt x="f42" y="f166"/>
                    </a:cubicBezTo>
                    <a:cubicBezTo>
                      <a:pt x="f42" y="f246"/>
                      <a:pt x="f42" y="f247"/>
                      <a:pt x="f42" y="f247"/>
                    </a:cubicBezTo>
                    <a:cubicBezTo>
                      <a:pt x="f42" y="f2"/>
                      <a:pt x="f41" y="f164"/>
                      <a:pt x="f41" y="f164"/>
                    </a:cubicBezTo>
                    <a:cubicBezTo>
                      <a:pt x="f41" y="f164"/>
                      <a:pt x="f40" y="f122"/>
                      <a:pt x="f41" y="f163"/>
                    </a:cubicBezTo>
                    <a:cubicBezTo>
                      <a:pt x="f41" y="f121"/>
                      <a:pt x="f42" y="f121"/>
                      <a:pt x="f42" y="f121"/>
                    </a:cubicBezTo>
                    <a:cubicBezTo>
                      <a:pt x="f40" y="f118"/>
                      <a:pt x="f40" y="f118"/>
                      <a:pt x="f40" y="f118"/>
                    </a:cubicBezTo>
                    <a:cubicBezTo>
                      <a:pt x="f40" y="f118"/>
                      <a:pt x="f40" y="f118"/>
                      <a:pt x="f38" y="f118"/>
                    </a:cubicBezTo>
                    <a:cubicBezTo>
                      <a:pt x="f36" y="f121"/>
                      <a:pt x="f9" y="f121"/>
                      <a:pt x="f9" y="f121"/>
                    </a:cubicBezTo>
                    <a:cubicBezTo>
                      <a:pt x="f248" y="f127"/>
                      <a:pt x="f248" y="f127"/>
                      <a:pt x="f248" y="f127"/>
                    </a:cubicBezTo>
                    <a:cubicBezTo>
                      <a:pt x="f248" y="f127"/>
                      <a:pt x="f236" y="f118"/>
                      <a:pt x="f236" y="f127"/>
                    </a:cubicBezTo>
                    <a:cubicBezTo>
                      <a:pt x="f11" y="f127"/>
                      <a:pt x="f18" y="f117"/>
                      <a:pt x="f18" y="f117"/>
                    </a:cubicBezTo>
                    <a:cubicBezTo>
                      <a:pt x="f18" y="f117"/>
                      <a:pt x="f18" y="f130"/>
                      <a:pt x="f18" y="f130"/>
                    </a:cubicBezTo>
                    <a:cubicBezTo>
                      <a:pt x="f13" y="f105"/>
                      <a:pt x="f13" y="f105"/>
                      <a:pt x="f13" y="f100"/>
                    </a:cubicBezTo>
                    <a:cubicBezTo>
                      <a:pt x="f13" y="f99"/>
                      <a:pt x="f13" y="f110"/>
                      <a:pt x="f11" y="f97"/>
                    </a:cubicBezTo>
                    <a:cubicBezTo>
                      <a:pt x="f11" y="f133"/>
                      <a:pt x="f236" y="f161"/>
                      <a:pt x="f248" y="f161"/>
                    </a:cubicBezTo>
                    <a:cubicBezTo>
                      <a:pt x="f9" y="f96"/>
                      <a:pt x="f9" y="f96"/>
                      <a:pt x="f9" y="f96"/>
                    </a:cubicBezTo>
                    <a:cubicBezTo>
                      <a:pt x="f38" y="f92"/>
                      <a:pt x="f38" y="f92"/>
                      <a:pt x="f38" y="f92"/>
                    </a:cubicBezTo>
                    <a:cubicBezTo>
                      <a:pt x="f38" y="f92"/>
                      <a:pt x="f38" y="f91"/>
                      <a:pt x="f38" y="f91"/>
                    </a:cubicBezTo>
                    <a:cubicBezTo>
                      <a:pt x="f38" y="f91"/>
                      <a:pt x="f40" y="f89"/>
                      <a:pt x="f40" y="f88"/>
                    </a:cubicBezTo>
                    <a:cubicBezTo>
                      <a:pt x="f40" y="f88"/>
                      <a:pt x="f41" y="f86"/>
                      <a:pt x="f41" y="f86"/>
                    </a:cubicBezTo>
                    <a:cubicBezTo>
                      <a:pt x="f41" y="f86"/>
                      <a:pt x="f42" y="f140"/>
                      <a:pt x="f42" y="f85"/>
                    </a:cubicBezTo>
                    <a:cubicBezTo>
                      <a:pt x="f43" y="f85"/>
                      <a:pt x="f53" y="f84"/>
                      <a:pt x="f53" y="f84"/>
                    </a:cubicBezTo>
                    <a:cubicBezTo>
                      <a:pt x="f53" y="f84"/>
                      <a:pt x="f46" y="f82"/>
                      <a:pt x="f46" y="f82"/>
                    </a:cubicBezTo>
                    <a:cubicBezTo>
                      <a:pt x="f46" y="f82"/>
                      <a:pt x="f47" y="f150"/>
                      <a:pt x="f47" y="f150"/>
                    </a:cubicBezTo>
                    <a:cubicBezTo>
                      <a:pt x="f46" y="f152"/>
                      <a:pt x="f46" y="f152"/>
                      <a:pt x="f46" y="f152"/>
                    </a:cubicBezTo>
                    <a:cubicBezTo>
                      <a:pt x="f53" y="f154"/>
                      <a:pt x="f53" y="f154"/>
                      <a:pt x="f53" y="f154"/>
                    </a:cubicBezTo>
                    <a:cubicBezTo>
                      <a:pt x="f47" y="f79"/>
                      <a:pt x="f47" y="f79"/>
                      <a:pt x="f47" y="f79"/>
                    </a:cubicBezTo>
                    <a:cubicBezTo>
                      <a:pt x="f47" y="f79"/>
                      <a:pt x="f47" y="f79"/>
                      <a:pt x="f48" y="f79"/>
                    </a:cubicBezTo>
                    <a:cubicBezTo>
                      <a:pt x="f64" y="f79"/>
                      <a:pt x="f72" y="f78"/>
                      <a:pt x="f72" y="f78"/>
                    </a:cubicBezTo>
                    <a:cubicBezTo>
                      <a:pt x="f66" y="f78"/>
                      <a:pt x="f68" y="f77"/>
                      <a:pt x="f68" y="f77"/>
                    </a:cubicBezTo>
                    <a:cubicBezTo>
                      <a:pt x="f68" y="f76"/>
                      <a:pt x="f75" y="f76"/>
                      <a:pt x="f75" y="f76"/>
                    </a:cubicBezTo>
                    <a:cubicBezTo>
                      <a:pt x="f98" y="f76"/>
                      <a:pt x="f102" y="f158"/>
                      <a:pt x="f102" y="f158"/>
                    </a:cubicBezTo>
                    <a:cubicBezTo>
                      <a:pt x="f102" y="f158"/>
                      <a:pt x="f103" y="f74"/>
                      <a:pt x="f103" y="f74"/>
                    </a:cubicBezTo>
                    <a:cubicBezTo>
                      <a:pt x="f103" y="f73"/>
                      <a:pt x="f103" y="f73"/>
                      <a:pt x="f103" y="f73"/>
                    </a:cubicBezTo>
                    <a:cubicBezTo>
                      <a:pt x="f106" y="f157"/>
                      <a:pt x="f106" y="f157"/>
                      <a:pt x="f106" y="f157"/>
                    </a:cubicBezTo>
                    <a:cubicBezTo>
                      <a:pt x="f106" y="f157"/>
                      <a:pt x="f249" y="f71"/>
                      <a:pt x="f249" y="f70"/>
                    </a:cubicBezTo>
                    <a:cubicBezTo>
                      <a:pt x="f249" y="f70"/>
                      <a:pt x="f107" y="f65"/>
                      <a:pt x="f107" y="f65"/>
                    </a:cubicBezTo>
                    <a:cubicBezTo>
                      <a:pt x="f107" y="f67"/>
                      <a:pt x="f111" y="f60"/>
                      <a:pt x="f111" y="f60"/>
                    </a:cubicBezTo>
                    <a:cubicBezTo>
                      <a:pt x="f250" y="f55"/>
                      <a:pt x="f250" y="f55"/>
                      <a:pt x="f250" y="f55"/>
                    </a:cubicBezTo>
                    <a:cubicBezTo>
                      <a:pt x="f124" y="f31"/>
                      <a:pt x="f124" y="f31"/>
                      <a:pt x="f124" y="f31"/>
                    </a:cubicBezTo>
                    <a:cubicBezTo>
                      <a:pt x="f251" y="f30"/>
                      <a:pt x="f251" y="f30"/>
                      <a:pt x="f251" y="f30"/>
                    </a:cubicBezTo>
                    <a:cubicBezTo>
                      <a:pt x="f125" y="f25"/>
                      <a:pt x="f125" y="f25"/>
                      <a:pt x="f125" y="f25"/>
                    </a:cubicBezTo>
                    <a:cubicBezTo>
                      <a:pt x="f252" y="f147"/>
                      <a:pt x="f252" y="f147"/>
                      <a:pt x="f252" y="f147"/>
                    </a:cubicBezTo>
                    <a:cubicBezTo>
                      <a:pt x="f132" y="f8"/>
                      <a:pt x="f132" y="f8"/>
                      <a:pt x="f132" y="f8"/>
                    </a:cubicBezTo>
                    <a:cubicBezTo>
                      <a:pt x="f138" y="f227"/>
                      <a:pt x="f138" y="f227"/>
                      <a:pt x="f138" y="f227"/>
                    </a:cubicBezTo>
                    <a:cubicBezTo>
                      <a:pt x="f141" y="f253"/>
                      <a:pt x="f141" y="f253"/>
                      <a:pt x="f141" y="f253"/>
                    </a:cubicBezTo>
                    <a:cubicBezTo>
                      <a:pt x="f215" y="f126"/>
                      <a:pt x="f215" y="f126"/>
                      <a:pt x="f215" y="f126"/>
                    </a:cubicBezTo>
                    <a:cubicBezTo>
                      <a:pt x="f215" y="f254"/>
                      <a:pt x="f215" y="f254"/>
                      <a:pt x="f215" y="f254"/>
                    </a:cubicBezTo>
                    <a:cubicBezTo>
                      <a:pt x="f215" y="f116"/>
                      <a:pt x="f215" y="f116"/>
                      <a:pt x="f215" y="f116"/>
                    </a:cubicBezTo>
                    <a:cubicBezTo>
                      <a:pt x="f215" y="f113"/>
                      <a:pt x="f215" y="f113"/>
                      <a:pt x="f215" y="f113"/>
                    </a:cubicBezTo>
                    <a:cubicBezTo>
                      <a:pt x="f215" y="f111"/>
                      <a:pt x="f215" y="f111"/>
                      <a:pt x="f215" y="f111"/>
                    </a:cubicBezTo>
                    <a:cubicBezTo>
                      <a:pt x="f215" y="f108"/>
                      <a:pt x="f215" y="f108"/>
                      <a:pt x="f215" y="f108"/>
                    </a:cubicBezTo>
                    <a:cubicBezTo>
                      <a:pt x="f255" y="f106"/>
                      <a:pt x="f255" y="f106"/>
                      <a:pt x="f255" y="f106"/>
                    </a:cubicBezTo>
                    <a:cubicBezTo>
                      <a:pt x="f142" y="f103"/>
                      <a:pt x="f142" y="f103"/>
                      <a:pt x="f142" y="f103"/>
                    </a:cubicBezTo>
                    <a:cubicBezTo>
                      <a:pt x="f142" y="f101"/>
                      <a:pt x="f142" y="f101"/>
                      <a:pt x="f142" y="f101"/>
                    </a:cubicBezTo>
                    <a:cubicBezTo>
                      <a:pt x="f142" y="f75"/>
                      <a:pt x="f142" y="f75"/>
                      <a:pt x="f142" y="f75"/>
                    </a:cubicBezTo>
                    <a:cubicBezTo>
                      <a:pt x="f142" y="f69"/>
                      <a:pt x="f142" y="f69"/>
                      <a:pt x="f142" y="f69"/>
                    </a:cubicBezTo>
                    <a:cubicBezTo>
                      <a:pt x="f143" y="f72"/>
                      <a:pt x="f143" y="f72"/>
                      <a:pt x="f143" y="f72"/>
                    </a:cubicBezTo>
                    <a:cubicBezTo>
                      <a:pt x="f142" y="f47"/>
                      <a:pt x="f142" y="f47"/>
                      <a:pt x="f142" y="f47"/>
                    </a:cubicBezTo>
                    <a:cubicBezTo>
                      <a:pt x="f143" y="f53"/>
                      <a:pt x="f143" y="f53"/>
                      <a:pt x="f143" y="f53"/>
                    </a:cubicBezTo>
                    <a:cubicBezTo>
                      <a:pt x="f142" y="f45"/>
                      <a:pt x="f142" y="f45"/>
                      <a:pt x="f142" y="f45"/>
                    </a:cubicBezTo>
                    <a:cubicBezTo>
                      <a:pt x="f143" y="f41"/>
                      <a:pt x="f143" y="f41"/>
                      <a:pt x="f143" y="f41"/>
                    </a:cubicBezTo>
                    <a:cubicBezTo>
                      <a:pt x="f143" y="f38"/>
                      <a:pt x="f143" y="f38"/>
                      <a:pt x="f143" y="f38"/>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7" name="Freeform 78">
                <a:extLst>
                  <a:ext uri="{FF2B5EF4-FFF2-40B4-BE49-F238E27FC236}">
                    <a16:creationId xmlns:a16="http://schemas.microsoft.com/office/drawing/2014/main" id="{583D8FAD-04EE-49B2-B349-9704DCBF64AE}"/>
                  </a:ext>
                </a:extLst>
              </p:cNvPr>
              <p:cNvSpPr/>
              <p:nvPr/>
            </p:nvSpPr>
            <p:spPr>
              <a:xfrm>
                <a:off x="2434846" y="2755644"/>
                <a:ext cx="849020" cy="1089791"/>
              </a:xfrm>
              <a:custGeom>
                <a:avLst/>
                <a:gdLst>
                  <a:gd name="f0" fmla="val 10800000"/>
                  <a:gd name="f1" fmla="val 5400000"/>
                  <a:gd name="f2" fmla="val 360"/>
                  <a:gd name="f3" fmla="val 180"/>
                  <a:gd name="f4" fmla="val w"/>
                  <a:gd name="f5" fmla="val h"/>
                  <a:gd name="f6" fmla="val 0"/>
                  <a:gd name="f7" fmla="val 312"/>
                  <a:gd name="f8" fmla="val 413"/>
                  <a:gd name="f9" fmla="val 275"/>
                  <a:gd name="f10" fmla="val 325"/>
                  <a:gd name="f11" fmla="val 328"/>
                  <a:gd name="f12" fmla="val 276"/>
                  <a:gd name="f13" fmla="val 333"/>
                  <a:gd name="f14" fmla="val 336"/>
                  <a:gd name="f15" fmla="val 338"/>
                  <a:gd name="f16" fmla="val 274"/>
                  <a:gd name="f17" fmla="val 273"/>
                  <a:gd name="f18" fmla="val 339"/>
                  <a:gd name="f19" fmla="val 272"/>
                  <a:gd name="f20" fmla="val 271"/>
                  <a:gd name="f21" fmla="val 270"/>
                  <a:gd name="f22" fmla="val 337"/>
                  <a:gd name="f23" fmla="val 264"/>
                  <a:gd name="f24" fmla="val 340"/>
                  <a:gd name="f25" fmla="val 263"/>
                  <a:gd name="f26" fmla="val 342"/>
                  <a:gd name="f27" fmla="val 347"/>
                  <a:gd name="f28" fmla="val 258"/>
                  <a:gd name="f29" fmla="val 352"/>
                  <a:gd name="f30" fmla="val 257"/>
                  <a:gd name="f31" fmla="val 256"/>
                  <a:gd name="f32" fmla="val 353"/>
                  <a:gd name="f33" fmla="val 251"/>
                  <a:gd name="f34" fmla="val 355"/>
                  <a:gd name="f35" fmla="val 249"/>
                  <a:gd name="f36" fmla="val 357"/>
                  <a:gd name="f37" fmla="val 248"/>
                  <a:gd name="f38" fmla="val 245"/>
                  <a:gd name="f39" fmla="val 359"/>
                  <a:gd name="f40" fmla="val 243"/>
                  <a:gd name="f41" fmla="val 361"/>
                  <a:gd name="f42" fmla="val 240"/>
                  <a:gd name="f43" fmla="val 363"/>
                  <a:gd name="f44" fmla="val 242"/>
                  <a:gd name="f45" fmla="val 368"/>
                  <a:gd name="f46" fmla="val 371"/>
                  <a:gd name="f47" fmla="val 376"/>
                  <a:gd name="f48" fmla="val 379"/>
                  <a:gd name="f49" fmla="val 246"/>
                  <a:gd name="f50" fmla="val 381"/>
                  <a:gd name="f51" fmla="val 382"/>
                  <a:gd name="f52" fmla="val 384"/>
                  <a:gd name="f53" fmla="val 247"/>
                  <a:gd name="f54" fmla="val 385"/>
                  <a:gd name="f55" fmla="val 252"/>
                  <a:gd name="f56" fmla="val 253"/>
                  <a:gd name="f57" fmla="val 386"/>
                  <a:gd name="f58" fmla="val 390"/>
                  <a:gd name="f59" fmla="val 391"/>
                  <a:gd name="f60" fmla="val 395"/>
                  <a:gd name="f61" fmla="val 399"/>
                  <a:gd name="f62" fmla="val 398"/>
                  <a:gd name="f63" fmla="val 396"/>
                  <a:gd name="f64" fmla="val 394"/>
                  <a:gd name="f65" fmla="val 244"/>
                  <a:gd name="f66" fmla="val 393"/>
                  <a:gd name="f67" fmla="val 392"/>
                  <a:gd name="f68" fmla="val 388"/>
                  <a:gd name="f69" fmla="val 241"/>
                  <a:gd name="f70" fmla="val 387"/>
                  <a:gd name="f71" fmla="val 238"/>
                  <a:gd name="f72" fmla="val 237"/>
                  <a:gd name="f73" fmla="val 236"/>
                  <a:gd name="f74" fmla="val 235"/>
                  <a:gd name="f75" fmla="val 389"/>
                  <a:gd name="f76" fmla="val 234"/>
                  <a:gd name="f77" fmla="val 233"/>
                  <a:gd name="f78" fmla="val 232"/>
                  <a:gd name="f79" fmla="val 231"/>
                  <a:gd name="f80" fmla="val 230"/>
                  <a:gd name="f81" fmla="val 226"/>
                  <a:gd name="f82" fmla="val 225"/>
                  <a:gd name="f83" fmla="val 223"/>
                  <a:gd name="f84" fmla="val 221"/>
                  <a:gd name="f85" fmla="val 220"/>
                  <a:gd name="f86" fmla="val 222"/>
                  <a:gd name="f87" fmla="val 219"/>
                  <a:gd name="f88" fmla="val 217"/>
                  <a:gd name="f89" fmla="val 215"/>
                  <a:gd name="f90" fmla="val 214"/>
                  <a:gd name="f91" fmla="val 212"/>
                  <a:gd name="f92" fmla="val 211"/>
                  <a:gd name="f93" fmla="val 210"/>
                  <a:gd name="f94" fmla="val 208"/>
                  <a:gd name="f95" fmla="val 207"/>
                  <a:gd name="f96" fmla="val 206"/>
                  <a:gd name="f97" fmla="val 202"/>
                  <a:gd name="f98" fmla="val 201"/>
                  <a:gd name="f99" fmla="val 200"/>
                  <a:gd name="f100" fmla="val 199"/>
                  <a:gd name="f101" fmla="val 397"/>
                  <a:gd name="f102" fmla="val 195"/>
                  <a:gd name="f103" fmla="val 194"/>
                  <a:gd name="f104" fmla="val 193"/>
                  <a:gd name="f105" fmla="val 191"/>
                  <a:gd name="f106" fmla="val 400"/>
                  <a:gd name="f107" fmla="val 190"/>
                  <a:gd name="f108" fmla="val 402"/>
                  <a:gd name="f109" fmla="val 188"/>
                  <a:gd name="f110" fmla="val 404"/>
                  <a:gd name="f111" fmla="val 189"/>
                  <a:gd name="f112" fmla="val 403"/>
                  <a:gd name="f113" fmla="val 185"/>
                  <a:gd name="f114" fmla="val 182"/>
                  <a:gd name="f115" fmla="val 184"/>
                  <a:gd name="f116" fmla="val 183"/>
                  <a:gd name="f117" fmla="val 181"/>
                  <a:gd name="f118" fmla="val 405"/>
                  <a:gd name="f119" fmla="val 406"/>
                  <a:gd name="f120" fmla="val 178"/>
                  <a:gd name="f121" fmla="val 177"/>
                  <a:gd name="f122" fmla="val 176"/>
                  <a:gd name="f123" fmla="val 175"/>
                  <a:gd name="f124" fmla="val 173"/>
                  <a:gd name="f125" fmla="val 171"/>
                  <a:gd name="f126" fmla="val 167"/>
                  <a:gd name="f127" fmla="val 166"/>
                  <a:gd name="f128" fmla="val 163"/>
                  <a:gd name="f129" fmla="val 160"/>
                  <a:gd name="f130" fmla="val 159"/>
                  <a:gd name="f131" fmla="val 157"/>
                  <a:gd name="f132" fmla="val 154"/>
                  <a:gd name="f133" fmla="val 156"/>
                  <a:gd name="f134" fmla="val 401"/>
                  <a:gd name="f135" fmla="val 158"/>
                  <a:gd name="f136" fmla="val 407"/>
                  <a:gd name="f137" fmla="val 155"/>
                  <a:gd name="f138" fmla="val 408"/>
                  <a:gd name="f139" fmla="val 410"/>
                  <a:gd name="f140" fmla="val 153"/>
                  <a:gd name="f141" fmla="val 412"/>
                  <a:gd name="f142" fmla="val 152"/>
                  <a:gd name="f143" fmla="val 150"/>
                  <a:gd name="f144" fmla="val 148"/>
                  <a:gd name="f145" fmla="val 411"/>
                  <a:gd name="f146" fmla="val 147"/>
                  <a:gd name="f147" fmla="val 149"/>
                  <a:gd name="f148" fmla="val 145"/>
                  <a:gd name="f149" fmla="val 144"/>
                  <a:gd name="f150" fmla="val 143"/>
                  <a:gd name="f151" fmla="val 142"/>
                  <a:gd name="f152" fmla="val 141"/>
                  <a:gd name="f153" fmla="val 140"/>
                  <a:gd name="f154" fmla="val 139"/>
                  <a:gd name="f155" fmla="val 137"/>
                  <a:gd name="f156" fmla="val 136"/>
                  <a:gd name="f157" fmla="val 134"/>
                  <a:gd name="f158" fmla="val 132"/>
                  <a:gd name="f159" fmla="val 130"/>
                  <a:gd name="f160" fmla="val 128"/>
                  <a:gd name="f161" fmla="val 127"/>
                  <a:gd name="f162" fmla="val 126"/>
                  <a:gd name="f163" fmla="val 125"/>
                  <a:gd name="f164" fmla="val 124"/>
                  <a:gd name="f165" fmla="val 123"/>
                  <a:gd name="f166" fmla="val 122"/>
                  <a:gd name="f167" fmla="val 121"/>
                  <a:gd name="f168" fmla="val 120"/>
                  <a:gd name="f169" fmla="val 118"/>
                  <a:gd name="f170" fmla="val 117"/>
                  <a:gd name="f171" fmla="val 116"/>
                  <a:gd name="f172" fmla="val 115"/>
                  <a:gd name="f173" fmla="val 114"/>
                  <a:gd name="f174" fmla="val 113"/>
                  <a:gd name="f175" fmla="val 111"/>
                  <a:gd name="f176" fmla="val 112"/>
                  <a:gd name="f177" fmla="val 110"/>
                  <a:gd name="f178" fmla="val 109"/>
                  <a:gd name="f179" fmla="val 108"/>
                  <a:gd name="f180" fmla="val 107"/>
                  <a:gd name="f181" fmla="val 105"/>
                  <a:gd name="f182" fmla="val 104"/>
                  <a:gd name="f183" fmla="val 102"/>
                  <a:gd name="f184" fmla="val 101"/>
                  <a:gd name="f185" fmla="val 100"/>
                  <a:gd name="f186" fmla="val 99"/>
                  <a:gd name="f187" fmla="val 98"/>
                  <a:gd name="f188" fmla="val 97"/>
                  <a:gd name="f189" fmla="val 96"/>
                  <a:gd name="f190" fmla="val 95"/>
                  <a:gd name="f191" fmla="val 92"/>
                  <a:gd name="f192" fmla="val 93"/>
                  <a:gd name="f193" fmla="val 94"/>
                  <a:gd name="f194" fmla="val 383"/>
                  <a:gd name="f195" fmla="val 91"/>
                  <a:gd name="f196" fmla="val 90"/>
                  <a:gd name="f197" fmla="val 89"/>
                  <a:gd name="f198" fmla="val 88"/>
                  <a:gd name="f199" fmla="val 87"/>
                  <a:gd name="f200" fmla="val 86"/>
                  <a:gd name="f201" fmla="val 85"/>
                  <a:gd name="f202" fmla="val 84"/>
                  <a:gd name="f203" fmla="val 82"/>
                  <a:gd name="f204" fmla="val 83"/>
                  <a:gd name="f205" fmla="val 80"/>
                  <a:gd name="f206" fmla="val 79"/>
                  <a:gd name="f207" fmla="val 78"/>
                  <a:gd name="f208" fmla="val 76"/>
                  <a:gd name="f209" fmla="val 75"/>
                  <a:gd name="f210" fmla="val 74"/>
                  <a:gd name="f211" fmla="val 73"/>
                  <a:gd name="f212" fmla="val 70"/>
                  <a:gd name="f213" fmla="val 69"/>
                  <a:gd name="f214" fmla="val 68"/>
                  <a:gd name="f215" fmla="val 67"/>
                  <a:gd name="f216" fmla="val 66"/>
                  <a:gd name="f217" fmla="val 65"/>
                  <a:gd name="f218" fmla="val 64"/>
                  <a:gd name="f219" fmla="val 62"/>
                  <a:gd name="f220" fmla="val 59"/>
                  <a:gd name="f221" fmla="val 58"/>
                  <a:gd name="f222" fmla="val 57"/>
                  <a:gd name="f223" fmla="val 56"/>
                  <a:gd name="f224" fmla="val 55"/>
                  <a:gd name="f225" fmla="val 53"/>
                  <a:gd name="f226" fmla="val 50"/>
                  <a:gd name="f227" fmla="val 52"/>
                  <a:gd name="f228" fmla="val 377"/>
                  <a:gd name="f229" fmla="val 375"/>
                  <a:gd name="f230" fmla="val 374"/>
                  <a:gd name="f231" fmla="val 49"/>
                  <a:gd name="f232" fmla="val 367"/>
                  <a:gd name="f233" fmla="val 364"/>
                  <a:gd name="f234" fmla="val 345"/>
                  <a:gd name="f235" fmla="val 63"/>
                  <a:gd name="f236" fmla="val 77"/>
                  <a:gd name="f237" fmla="val 320"/>
                  <a:gd name="f238" fmla="val 317"/>
                  <a:gd name="f239" fmla="val 316"/>
                  <a:gd name="f240" fmla="val 313"/>
                  <a:gd name="f241" fmla="val 308"/>
                  <a:gd name="f242" fmla="val 47"/>
                  <a:gd name="f243" fmla="val 310"/>
                  <a:gd name="f244" fmla="val 44"/>
                  <a:gd name="f245" fmla="val 37"/>
                  <a:gd name="f246" fmla="val 311"/>
                  <a:gd name="f247" fmla="val 32"/>
                  <a:gd name="f248" fmla="val 306"/>
                  <a:gd name="f249" fmla="val 28"/>
                  <a:gd name="f250" fmla="val 309"/>
                  <a:gd name="f251" fmla="val 24"/>
                  <a:gd name="f252" fmla="val 21"/>
                  <a:gd name="f253" fmla="val 301"/>
                  <a:gd name="f254" fmla="val 20"/>
                  <a:gd name="f255" fmla="val 297"/>
                  <a:gd name="f256" fmla="val 15"/>
                  <a:gd name="f257" fmla="val 292"/>
                  <a:gd name="f258" fmla="val 13"/>
                  <a:gd name="f259" fmla="val 291"/>
                  <a:gd name="f260" fmla="val 12"/>
                  <a:gd name="f261" fmla="val 285"/>
                  <a:gd name="f262" fmla="val 283"/>
                  <a:gd name="f263" fmla="val 17"/>
                  <a:gd name="f264" fmla="val 280"/>
                  <a:gd name="f265" fmla="val 19"/>
                  <a:gd name="f266" fmla="val 277"/>
                  <a:gd name="f267" fmla="val 18"/>
                  <a:gd name="f268" fmla="val 14"/>
                  <a:gd name="f269" fmla="val 9"/>
                  <a:gd name="f270" fmla="val 8"/>
                  <a:gd name="f271" fmla="val 265"/>
                  <a:gd name="f272" fmla="val 6"/>
                  <a:gd name="f273" fmla="val 262"/>
                  <a:gd name="f274" fmla="val 5"/>
                  <a:gd name="f275" fmla="val 7"/>
                  <a:gd name="f276" fmla="val 250"/>
                  <a:gd name="f277" fmla="val 10"/>
                  <a:gd name="f278" fmla="val 11"/>
                  <a:gd name="f279" fmla="val 16"/>
                  <a:gd name="f280" fmla="val 239"/>
                  <a:gd name="f281" fmla="val 228"/>
                  <a:gd name="f282" fmla="val 227"/>
                  <a:gd name="f283" fmla="val 224"/>
                  <a:gd name="f284" fmla="val 4"/>
                  <a:gd name="f285" fmla="val 3"/>
                  <a:gd name="f286" fmla="val 218"/>
                  <a:gd name="f287" fmla="val 216"/>
                  <a:gd name="f288" fmla="val 213"/>
                  <a:gd name="f289" fmla="val 209"/>
                  <a:gd name="f290" fmla="val 1"/>
                  <a:gd name="f291" fmla="val 205"/>
                  <a:gd name="f292" fmla="val 204"/>
                  <a:gd name="f293" fmla="val 198"/>
                  <a:gd name="f294" fmla="val 196"/>
                  <a:gd name="f295" fmla="val 179"/>
                  <a:gd name="f296" fmla="val 169"/>
                  <a:gd name="f297" fmla="val 168"/>
                  <a:gd name="f298" fmla="val 164"/>
                  <a:gd name="f299" fmla="val 162"/>
                  <a:gd name="f300" fmla="val 161"/>
                  <a:gd name="f301" fmla="val 22"/>
                  <a:gd name="f302" fmla="val 23"/>
                  <a:gd name="f303" fmla="val 26"/>
                  <a:gd name="f304" fmla="val 29"/>
                  <a:gd name="f305" fmla="val 30"/>
                  <a:gd name="f306" fmla="val 33"/>
                  <a:gd name="f307" fmla="val 151"/>
                  <a:gd name="f308" fmla="val 34"/>
                  <a:gd name="f309" fmla="val 35"/>
                  <a:gd name="f310" fmla="val 36"/>
                  <a:gd name="f311" fmla="val 38"/>
                  <a:gd name="f312" fmla="val 39"/>
                  <a:gd name="f313" fmla="val 41"/>
                  <a:gd name="f314" fmla="val 146"/>
                  <a:gd name="f315" fmla="val 42"/>
                  <a:gd name="f316" fmla="val 40"/>
                  <a:gd name="f317" fmla="val 135"/>
                  <a:gd name="f318" fmla="val 133"/>
                  <a:gd name="f319" fmla="val 31"/>
                  <a:gd name="f320" fmla="val 43"/>
                  <a:gd name="f321" fmla="val 106"/>
                  <a:gd name="f322" fmla="val 45"/>
                  <a:gd name="f323" fmla="val 60"/>
                  <a:gd name="f324" fmla="val 81"/>
                  <a:gd name="f325" fmla="val 72"/>
                  <a:gd name="f326" fmla="val 71"/>
                  <a:gd name="f327" fmla="val 61"/>
                  <a:gd name="f328" fmla="val 54"/>
                  <a:gd name="f329" fmla="val 51"/>
                  <a:gd name="f330" fmla="val 103"/>
                  <a:gd name="f331" fmla="val 25"/>
                  <a:gd name="f332" fmla="val 2"/>
                  <a:gd name="f333" fmla="val 119"/>
                  <a:gd name="f334" fmla="val 129"/>
                  <a:gd name="f335" fmla="val 138"/>
                  <a:gd name="f336" fmla="val 165"/>
                  <a:gd name="f337" fmla="val 170"/>
                  <a:gd name="f338" fmla="val 172"/>
                  <a:gd name="f339" fmla="val 46"/>
                  <a:gd name="f340" fmla="val 48"/>
                  <a:gd name="f341" fmla="val 186"/>
                  <a:gd name="f342" fmla="val 187"/>
                  <a:gd name="f343" fmla="val 192"/>
                  <a:gd name="f344" fmla="val 203"/>
                  <a:gd name="f345" fmla="val 229"/>
                  <a:gd name="f346" fmla="val 27"/>
                  <a:gd name="f347" fmla="val 260"/>
                  <a:gd name="f348" fmla="val 261"/>
                  <a:gd name="f349" fmla="val 266"/>
                  <a:gd name="f350" fmla="val 268"/>
                  <a:gd name="f351" fmla="val 269"/>
                  <a:gd name="f352" fmla="val 259"/>
                  <a:gd name="f353" fmla="val 278"/>
                  <a:gd name="f354" fmla="val 281"/>
                  <a:gd name="f355" fmla="val 279"/>
                  <a:gd name="f356" fmla="val 286"/>
                  <a:gd name="f357" fmla="val 289"/>
                  <a:gd name="f358" fmla="val 290"/>
                  <a:gd name="f359" fmla="val 293"/>
                  <a:gd name="f360" fmla="val 294"/>
                  <a:gd name="f361" fmla="val 295"/>
                  <a:gd name="f362" fmla="val 296"/>
                  <a:gd name="f363" fmla="val 299"/>
                  <a:gd name="f364" fmla="val 302"/>
                  <a:gd name="f365" fmla="val 303"/>
                  <a:gd name="f366" fmla="val 304"/>
                  <a:gd name="f367" fmla="val 197"/>
                  <a:gd name="f368" fmla="val 307"/>
                  <a:gd name="f369" fmla="val 300"/>
                  <a:gd name="f370" fmla="val 298"/>
                  <a:gd name="f371" fmla="val 287"/>
                  <a:gd name="f372" fmla="val 255"/>
                  <a:gd name="f373" fmla="val 267"/>
                  <a:gd name="f374" fmla="val 284"/>
                  <a:gd name="f375" fmla="val 254"/>
                  <a:gd name="f376" fmla="val 315"/>
                  <a:gd name="f377" fmla="val 318"/>
                  <a:gd name="f378" fmla="val 319"/>
                  <a:gd name="f379" fmla="val 321"/>
                  <a:gd name="f380" fmla="val 322"/>
                  <a:gd name="f381" fmla="val 324"/>
                  <a:gd name="f382" fmla="+- 0 0 -90"/>
                  <a:gd name="f383" fmla="*/ f4 1 312"/>
                  <a:gd name="f384" fmla="*/ f5 1 413"/>
                  <a:gd name="f385" fmla="val f6"/>
                  <a:gd name="f386" fmla="val f7"/>
                  <a:gd name="f387" fmla="val f8"/>
                  <a:gd name="f388" fmla="*/ f382 f0 1"/>
                  <a:gd name="f389" fmla="+- f387 0 f385"/>
                  <a:gd name="f390" fmla="+- f386 0 f385"/>
                  <a:gd name="f391" fmla="*/ f388 1 f3"/>
                  <a:gd name="f392" fmla="*/ f390 1 312"/>
                  <a:gd name="f393" fmla="*/ f389 1 413"/>
                  <a:gd name="f394" fmla="*/ 264 f390 1"/>
                  <a:gd name="f395" fmla="*/ 340 f389 1"/>
                  <a:gd name="f396" fmla="*/ 240 f390 1"/>
                  <a:gd name="f397" fmla="*/ 363 f389 1"/>
                  <a:gd name="f398" fmla="*/ 252 f390 1"/>
                  <a:gd name="f399" fmla="*/ 385 f389 1"/>
                  <a:gd name="f400" fmla="*/ 237 f390 1"/>
                  <a:gd name="f401" fmla="*/ 387 f389 1"/>
                  <a:gd name="f402" fmla="*/ 211 f390 1"/>
                  <a:gd name="f403" fmla="*/ 393 f389 1"/>
                  <a:gd name="f404" fmla="*/ 177 f390 1"/>
                  <a:gd name="f405" fmla="*/ 404 f389 1"/>
                  <a:gd name="f406" fmla="*/ 157 f390 1"/>
                  <a:gd name="f407" fmla="*/ 142 f390 1"/>
                  <a:gd name="f408" fmla="*/ 400 f389 1"/>
                  <a:gd name="f409" fmla="*/ 121 f390 1"/>
                  <a:gd name="f410" fmla="*/ 394 f389 1"/>
                  <a:gd name="f411" fmla="*/ 101 f390 1"/>
                  <a:gd name="f412" fmla="*/ 391 f389 1"/>
                  <a:gd name="f413" fmla="*/ 94 f390 1"/>
                  <a:gd name="f414" fmla="*/ 388 f389 1"/>
                  <a:gd name="f415" fmla="*/ 89 f390 1"/>
                  <a:gd name="f416" fmla="*/ 383 f389 1"/>
                  <a:gd name="f417" fmla="*/ 90 f390 1"/>
                  <a:gd name="f418" fmla="*/ 73 f390 1"/>
                  <a:gd name="f419" fmla="*/ 396 f389 1"/>
                  <a:gd name="f420" fmla="*/ 57 f390 1"/>
                  <a:gd name="f421" fmla="*/ 53 f390 1"/>
                  <a:gd name="f422" fmla="*/ 368 f389 1"/>
                  <a:gd name="f423" fmla="*/ 50 f390 1"/>
                  <a:gd name="f424" fmla="*/ 308 f389 1"/>
                  <a:gd name="f425" fmla="*/ 13 f390 1"/>
                  <a:gd name="f426" fmla="*/ 292 f389 1"/>
                  <a:gd name="f427" fmla="*/ 6 f390 1"/>
                  <a:gd name="f428" fmla="*/ 262 f389 1"/>
                  <a:gd name="f429" fmla="*/ 12 f390 1"/>
                  <a:gd name="f430" fmla="*/ 245 f389 1"/>
                  <a:gd name="f431" fmla="*/ 11 f390 1"/>
                  <a:gd name="f432" fmla="*/ 228 f389 1"/>
                  <a:gd name="f433" fmla="*/ 5 f390 1"/>
                  <a:gd name="f434" fmla="*/ 217 f389 1"/>
                  <a:gd name="f435" fmla="*/ 1 f390 1"/>
                  <a:gd name="f436" fmla="*/ 207 f389 1"/>
                  <a:gd name="f437" fmla="*/ 7 f390 1"/>
                  <a:gd name="f438" fmla="*/ 198 f389 1"/>
                  <a:gd name="f439" fmla="*/ 9 f390 1"/>
                  <a:gd name="f440" fmla="*/ 175 f389 1"/>
                  <a:gd name="f441" fmla="*/ 161 f389 1"/>
                  <a:gd name="f442" fmla="*/ 32 f390 1"/>
                  <a:gd name="f443" fmla="*/ 160 f389 1"/>
                  <a:gd name="f444" fmla="*/ 41 f390 1"/>
                  <a:gd name="f445" fmla="*/ 146 f389 1"/>
                  <a:gd name="f446" fmla="*/ 33 f390 1"/>
                  <a:gd name="f447" fmla="*/ 128 f389 1"/>
                  <a:gd name="f448" fmla="*/ 47 f390 1"/>
                  <a:gd name="f449" fmla="*/ 94 f389 1"/>
                  <a:gd name="f450" fmla="*/ 49 f390 1"/>
                  <a:gd name="f451" fmla="*/ 65 f389 1"/>
                  <a:gd name="f452" fmla="*/ 78 f390 1"/>
                  <a:gd name="f453" fmla="*/ 80 f389 1"/>
                  <a:gd name="f454" fmla="*/ 93 f390 1"/>
                  <a:gd name="f455" fmla="*/ 74 f389 1"/>
                  <a:gd name="f456" fmla="*/ 114 f390 1"/>
                  <a:gd name="f457" fmla="*/ 57 f389 1"/>
                  <a:gd name="f458" fmla="*/ 102 f390 1"/>
                  <a:gd name="f459" fmla="*/ 41 f389 1"/>
                  <a:gd name="f460" fmla="*/ 104 f390 1"/>
                  <a:gd name="f461" fmla="*/ 25 f389 1"/>
                  <a:gd name="f462" fmla="*/ 95 f390 1"/>
                  <a:gd name="f463" fmla="*/ 12 f389 1"/>
                  <a:gd name="f464" fmla="*/ 119 f390 1"/>
                  <a:gd name="f465" fmla="*/ 5 f389 1"/>
                  <a:gd name="f466" fmla="*/ 136 f390 1"/>
                  <a:gd name="f467" fmla="*/ 163 f390 1"/>
                  <a:gd name="f468" fmla="*/ 35 f389 1"/>
                  <a:gd name="f469" fmla="*/ 176 f390 1"/>
                  <a:gd name="f470" fmla="*/ 162 f390 1"/>
                  <a:gd name="f471" fmla="*/ 46 f389 1"/>
                  <a:gd name="f472" fmla="*/ 182 f390 1"/>
                  <a:gd name="f473" fmla="*/ 53 f389 1"/>
                  <a:gd name="f474" fmla="*/ 212 f390 1"/>
                  <a:gd name="f475" fmla="*/ 30 f389 1"/>
                  <a:gd name="f476" fmla="*/ 221 f390 1"/>
                  <a:gd name="f477" fmla="*/ 28 f389 1"/>
                  <a:gd name="f478" fmla="*/ 236 f390 1"/>
                  <a:gd name="f479" fmla="*/ 18 f389 1"/>
                  <a:gd name="f480" fmla="*/ 242 f390 1"/>
                  <a:gd name="f481" fmla="*/ 21 f389 1"/>
                  <a:gd name="f482" fmla="*/ 253 f390 1"/>
                  <a:gd name="f483" fmla="*/ 29 f389 1"/>
                  <a:gd name="f484" fmla="*/ 262 f390 1"/>
                  <a:gd name="f485" fmla="*/ 42 f389 1"/>
                  <a:gd name="f486" fmla="*/ 273 f390 1"/>
                  <a:gd name="f487" fmla="*/ 58 f389 1"/>
                  <a:gd name="f488" fmla="*/ 279 f390 1"/>
                  <a:gd name="f489" fmla="*/ 113 f389 1"/>
                  <a:gd name="f490" fmla="*/ 294 f390 1"/>
                  <a:gd name="f491" fmla="*/ 162 f389 1"/>
                  <a:gd name="f492" fmla="*/ 309 f390 1"/>
                  <a:gd name="f493" fmla="*/ 197 f389 1"/>
                  <a:gd name="f494" fmla="*/ 297 f390 1"/>
                  <a:gd name="f495" fmla="*/ 205 f389 1"/>
                  <a:gd name="f496" fmla="*/ 224 f389 1"/>
                  <a:gd name="f497" fmla="*/ 219 f390 1"/>
                  <a:gd name="f498" fmla="*/ 253 f389 1"/>
                  <a:gd name="f499" fmla="*/ 226 f390 1"/>
                  <a:gd name="f500" fmla="*/ 277 f389 1"/>
                  <a:gd name="f501" fmla="*/ 257 f390 1"/>
                  <a:gd name="f502" fmla="*/ 309 f389 1"/>
                  <a:gd name="f503" fmla="*/ 55 f390 1"/>
                  <a:gd name="f504" fmla="*/ 312 f390 1"/>
                  <a:gd name="f505" fmla="*/ 204 f389 1"/>
                  <a:gd name="f506" fmla="+- f391 0 f1"/>
                  <a:gd name="f507" fmla="*/ f394 1 312"/>
                  <a:gd name="f508" fmla="*/ f395 1 413"/>
                  <a:gd name="f509" fmla="*/ f396 1 312"/>
                  <a:gd name="f510" fmla="*/ f397 1 413"/>
                  <a:gd name="f511" fmla="*/ f398 1 312"/>
                  <a:gd name="f512" fmla="*/ f399 1 413"/>
                  <a:gd name="f513" fmla="*/ f400 1 312"/>
                  <a:gd name="f514" fmla="*/ f401 1 413"/>
                  <a:gd name="f515" fmla="*/ f402 1 312"/>
                  <a:gd name="f516" fmla="*/ f403 1 413"/>
                  <a:gd name="f517" fmla="*/ f404 1 312"/>
                  <a:gd name="f518" fmla="*/ f405 1 413"/>
                  <a:gd name="f519" fmla="*/ f406 1 312"/>
                  <a:gd name="f520" fmla="*/ f407 1 312"/>
                  <a:gd name="f521" fmla="*/ f408 1 413"/>
                  <a:gd name="f522" fmla="*/ f409 1 312"/>
                  <a:gd name="f523" fmla="*/ f410 1 413"/>
                  <a:gd name="f524" fmla="*/ f411 1 312"/>
                  <a:gd name="f525" fmla="*/ f412 1 413"/>
                  <a:gd name="f526" fmla="*/ f413 1 312"/>
                  <a:gd name="f527" fmla="*/ f414 1 413"/>
                  <a:gd name="f528" fmla="*/ f415 1 312"/>
                  <a:gd name="f529" fmla="*/ f416 1 413"/>
                  <a:gd name="f530" fmla="*/ f417 1 312"/>
                  <a:gd name="f531" fmla="*/ f418 1 312"/>
                  <a:gd name="f532" fmla="*/ f419 1 413"/>
                  <a:gd name="f533" fmla="*/ f420 1 312"/>
                  <a:gd name="f534" fmla="*/ f421 1 312"/>
                  <a:gd name="f535" fmla="*/ f422 1 413"/>
                  <a:gd name="f536" fmla="*/ f423 1 312"/>
                  <a:gd name="f537" fmla="*/ f424 1 413"/>
                  <a:gd name="f538" fmla="*/ f425 1 312"/>
                  <a:gd name="f539" fmla="*/ f426 1 413"/>
                  <a:gd name="f540" fmla="*/ f427 1 312"/>
                  <a:gd name="f541" fmla="*/ f428 1 413"/>
                  <a:gd name="f542" fmla="*/ f429 1 312"/>
                  <a:gd name="f543" fmla="*/ f430 1 413"/>
                  <a:gd name="f544" fmla="*/ f431 1 312"/>
                  <a:gd name="f545" fmla="*/ f432 1 413"/>
                  <a:gd name="f546" fmla="*/ f433 1 312"/>
                  <a:gd name="f547" fmla="*/ f434 1 413"/>
                  <a:gd name="f548" fmla="*/ f435 1 312"/>
                  <a:gd name="f549" fmla="*/ f436 1 413"/>
                  <a:gd name="f550" fmla="*/ f437 1 312"/>
                  <a:gd name="f551" fmla="*/ f438 1 413"/>
                  <a:gd name="f552" fmla="*/ f439 1 312"/>
                  <a:gd name="f553" fmla="*/ f440 1 413"/>
                  <a:gd name="f554" fmla="*/ f441 1 413"/>
                  <a:gd name="f555" fmla="*/ f442 1 312"/>
                  <a:gd name="f556" fmla="*/ f443 1 413"/>
                  <a:gd name="f557" fmla="*/ f444 1 312"/>
                  <a:gd name="f558" fmla="*/ f445 1 413"/>
                  <a:gd name="f559" fmla="*/ f446 1 312"/>
                  <a:gd name="f560" fmla="*/ f447 1 413"/>
                  <a:gd name="f561" fmla="*/ f448 1 312"/>
                  <a:gd name="f562" fmla="*/ f449 1 413"/>
                  <a:gd name="f563" fmla="*/ f450 1 312"/>
                  <a:gd name="f564" fmla="*/ f451 1 413"/>
                  <a:gd name="f565" fmla="*/ f452 1 312"/>
                  <a:gd name="f566" fmla="*/ f453 1 413"/>
                  <a:gd name="f567" fmla="*/ f454 1 312"/>
                  <a:gd name="f568" fmla="*/ f455 1 413"/>
                  <a:gd name="f569" fmla="*/ f456 1 312"/>
                  <a:gd name="f570" fmla="*/ f457 1 413"/>
                  <a:gd name="f571" fmla="*/ f458 1 312"/>
                  <a:gd name="f572" fmla="*/ f459 1 413"/>
                  <a:gd name="f573" fmla="*/ f460 1 312"/>
                  <a:gd name="f574" fmla="*/ f461 1 413"/>
                  <a:gd name="f575" fmla="*/ f462 1 312"/>
                  <a:gd name="f576" fmla="*/ f463 1 413"/>
                  <a:gd name="f577" fmla="*/ f464 1 312"/>
                  <a:gd name="f578" fmla="*/ f465 1 413"/>
                  <a:gd name="f579" fmla="*/ f466 1 312"/>
                  <a:gd name="f580" fmla="*/ f467 1 312"/>
                  <a:gd name="f581" fmla="*/ f468 1 413"/>
                  <a:gd name="f582" fmla="*/ f469 1 312"/>
                  <a:gd name="f583" fmla="*/ f470 1 312"/>
                  <a:gd name="f584" fmla="*/ f471 1 413"/>
                  <a:gd name="f585" fmla="*/ f472 1 312"/>
                  <a:gd name="f586" fmla="*/ f473 1 413"/>
                  <a:gd name="f587" fmla="*/ f474 1 312"/>
                  <a:gd name="f588" fmla="*/ f475 1 413"/>
                  <a:gd name="f589" fmla="*/ f476 1 312"/>
                  <a:gd name="f590" fmla="*/ f477 1 413"/>
                  <a:gd name="f591" fmla="*/ f478 1 312"/>
                  <a:gd name="f592" fmla="*/ f479 1 413"/>
                  <a:gd name="f593" fmla="*/ f480 1 312"/>
                  <a:gd name="f594" fmla="*/ f481 1 413"/>
                  <a:gd name="f595" fmla="*/ f482 1 312"/>
                  <a:gd name="f596" fmla="*/ f483 1 413"/>
                  <a:gd name="f597" fmla="*/ f484 1 312"/>
                  <a:gd name="f598" fmla="*/ f485 1 413"/>
                  <a:gd name="f599" fmla="*/ f486 1 312"/>
                  <a:gd name="f600" fmla="*/ f487 1 413"/>
                  <a:gd name="f601" fmla="*/ f488 1 312"/>
                  <a:gd name="f602" fmla="*/ f489 1 413"/>
                  <a:gd name="f603" fmla="*/ f490 1 312"/>
                  <a:gd name="f604" fmla="*/ f491 1 413"/>
                  <a:gd name="f605" fmla="*/ f492 1 312"/>
                  <a:gd name="f606" fmla="*/ f493 1 413"/>
                  <a:gd name="f607" fmla="*/ f494 1 312"/>
                  <a:gd name="f608" fmla="*/ f495 1 413"/>
                  <a:gd name="f609" fmla="*/ f496 1 413"/>
                  <a:gd name="f610" fmla="*/ f497 1 312"/>
                  <a:gd name="f611" fmla="*/ f498 1 413"/>
                  <a:gd name="f612" fmla="*/ f499 1 312"/>
                  <a:gd name="f613" fmla="*/ f500 1 413"/>
                  <a:gd name="f614" fmla="*/ f501 1 312"/>
                  <a:gd name="f615" fmla="*/ f502 1 413"/>
                  <a:gd name="f616" fmla="*/ f503 1 312"/>
                  <a:gd name="f617" fmla="*/ f504 1 312"/>
                  <a:gd name="f618" fmla="*/ f505 1 413"/>
                  <a:gd name="f619" fmla="*/ 0 1 f392"/>
                  <a:gd name="f620" fmla="*/ f386 1 f392"/>
                  <a:gd name="f621" fmla="*/ 0 1 f393"/>
                  <a:gd name="f622" fmla="*/ f387 1 f393"/>
                  <a:gd name="f623" fmla="*/ f507 1 f392"/>
                  <a:gd name="f624" fmla="*/ f508 1 f393"/>
                  <a:gd name="f625" fmla="*/ f509 1 f392"/>
                  <a:gd name="f626" fmla="*/ f510 1 f393"/>
                  <a:gd name="f627" fmla="*/ f511 1 f392"/>
                  <a:gd name="f628" fmla="*/ f512 1 f393"/>
                  <a:gd name="f629" fmla="*/ f513 1 f392"/>
                  <a:gd name="f630" fmla="*/ f514 1 f393"/>
                  <a:gd name="f631" fmla="*/ f515 1 f392"/>
                  <a:gd name="f632" fmla="*/ f516 1 f393"/>
                  <a:gd name="f633" fmla="*/ f517 1 f392"/>
                  <a:gd name="f634" fmla="*/ f518 1 f393"/>
                  <a:gd name="f635" fmla="*/ f519 1 f392"/>
                  <a:gd name="f636" fmla="*/ f520 1 f392"/>
                  <a:gd name="f637" fmla="*/ f521 1 f393"/>
                  <a:gd name="f638" fmla="*/ f522 1 f392"/>
                  <a:gd name="f639" fmla="*/ f523 1 f393"/>
                  <a:gd name="f640" fmla="*/ f524 1 f392"/>
                  <a:gd name="f641" fmla="*/ f525 1 f393"/>
                  <a:gd name="f642" fmla="*/ f526 1 f392"/>
                  <a:gd name="f643" fmla="*/ f527 1 f393"/>
                  <a:gd name="f644" fmla="*/ f528 1 f392"/>
                  <a:gd name="f645" fmla="*/ f529 1 f393"/>
                  <a:gd name="f646" fmla="*/ f530 1 f392"/>
                  <a:gd name="f647" fmla="*/ f531 1 f392"/>
                  <a:gd name="f648" fmla="*/ f532 1 f393"/>
                  <a:gd name="f649" fmla="*/ f533 1 f392"/>
                  <a:gd name="f650" fmla="*/ f534 1 f392"/>
                  <a:gd name="f651" fmla="*/ f535 1 f393"/>
                  <a:gd name="f652" fmla="*/ f536 1 f392"/>
                  <a:gd name="f653" fmla="*/ f537 1 f393"/>
                  <a:gd name="f654" fmla="*/ f538 1 f392"/>
                  <a:gd name="f655" fmla="*/ f539 1 f393"/>
                  <a:gd name="f656" fmla="*/ f540 1 f392"/>
                  <a:gd name="f657" fmla="*/ f541 1 f393"/>
                  <a:gd name="f658" fmla="*/ f542 1 f392"/>
                  <a:gd name="f659" fmla="*/ f543 1 f393"/>
                  <a:gd name="f660" fmla="*/ f544 1 f392"/>
                  <a:gd name="f661" fmla="*/ f545 1 f393"/>
                  <a:gd name="f662" fmla="*/ f546 1 f392"/>
                  <a:gd name="f663" fmla="*/ f547 1 f393"/>
                  <a:gd name="f664" fmla="*/ f548 1 f392"/>
                  <a:gd name="f665" fmla="*/ f549 1 f393"/>
                  <a:gd name="f666" fmla="*/ f550 1 f392"/>
                  <a:gd name="f667" fmla="*/ f551 1 f393"/>
                  <a:gd name="f668" fmla="*/ f552 1 f392"/>
                  <a:gd name="f669" fmla="*/ f553 1 f393"/>
                  <a:gd name="f670" fmla="*/ f554 1 f393"/>
                  <a:gd name="f671" fmla="*/ f555 1 f392"/>
                  <a:gd name="f672" fmla="*/ f556 1 f393"/>
                  <a:gd name="f673" fmla="*/ f557 1 f392"/>
                  <a:gd name="f674" fmla="*/ f558 1 f393"/>
                  <a:gd name="f675" fmla="*/ f559 1 f392"/>
                  <a:gd name="f676" fmla="*/ f560 1 f393"/>
                  <a:gd name="f677" fmla="*/ f561 1 f392"/>
                  <a:gd name="f678" fmla="*/ f562 1 f393"/>
                  <a:gd name="f679" fmla="*/ f563 1 f392"/>
                  <a:gd name="f680" fmla="*/ f564 1 f393"/>
                  <a:gd name="f681" fmla="*/ f565 1 f392"/>
                  <a:gd name="f682" fmla="*/ f566 1 f393"/>
                  <a:gd name="f683" fmla="*/ f567 1 f392"/>
                  <a:gd name="f684" fmla="*/ f568 1 f393"/>
                  <a:gd name="f685" fmla="*/ f569 1 f392"/>
                  <a:gd name="f686" fmla="*/ f570 1 f393"/>
                  <a:gd name="f687" fmla="*/ f571 1 f392"/>
                  <a:gd name="f688" fmla="*/ f572 1 f393"/>
                  <a:gd name="f689" fmla="*/ f573 1 f392"/>
                  <a:gd name="f690" fmla="*/ f574 1 f393"/>
                  <a:gd name="f691" fmla="*/ f575 1 f392"/>
                  <a:gd name="f692" fmla="*/ f576 1 f393"/>
                  <a:gd name="f693" fmla="*/ f577 1 f392"/>
                  <a:gd name="f694" fmla="*/ f578 1 f393"/>
                  <a:gd name="f695" fmla="*/ f579 1 f392"/>
                  <a:gd name="f696" fmla="*/ f580 1 f392"/>
                  <a:gd name="f697" fmla="*/ f581 1 f393"/>
                  <a:gd name="f698" fmla="*/ f582 1 f392"/>
                  <a:gd name="f699" fmla="*/ f583 1 f392"/>
                  <a:gd name="f700" fmla="*/ f584 1 f393"/>
                  <a:gd name="f701" fmla="*/ f585 1 f392"/>
                  <a:gd name="f702" fmla="*/ f586 1 f393"/>
                  <a:gd name="f703" fmla="*/ f587 1 f392"/>
                  <a:gd name="f704" fmla="*/ f588 1 f393"/>
                  <a:gd name="f705" fmla="*/ f589 1 f392"/>
                  <a:gd name="f706" fmla="*/ f590 1 f393"/>
                  <a:gd name="f707" fmla="*/ f591 1 f392"/>
                  <a:gd name="f708" fmla="*/ f592 1 f393"/>
                  <a:gd name="f709" fmla="*/ f593 1 f392"/>
                  <a:gd name="f710" fmla="*/ f594 1 f393"/>
                  <a:gd name="f711" fmla="*/ f595 1 f392"/>
                  <a:gd name="f712" fmla="*/ f596 1 f393"/>
                  <a:gd name="f713" fmla="*/ f597 1 f392"/>
                  <a:gd name="f714" fmla="*/ f598 1 f393"/>
                  <a:gd name="f715" fmla="*/ f599 1 f392"/>
                  <a:gd name="f716" fmla="*/ f600 1 f393"/>
                  <a:gd name="f717" fmla="*/ f601 1 f392"/>
                  <a:gd name="f718" fmla="*/ f602 1 f393"/>
                  <a:gd name="f719" fmla="*/ f603 1 f392"/>
                  <a:gd name="f720" fmla="*/ f604 1 f393"/>
                  <a:gd name="f721" fmla="*/ f605 1 f392"/>
                  <a:gd name="f722" fmla="*/ f606 1 f393"/>
                  <a:gd name="f723" fmla="*/ f607 1 f392"/>
                  <a:gd name="f724" fmla="*/ f608 1 f393"/>
                  <a:gd name="f725" fmla="*/ f609 1 f393"/>
                  <a:gd name="f726" fmla="*/ f610 1 f392"/>
                  <a:gd name="f727" fmla="*/ f611 1 f393"/>
                  <a:gd name="f728" fmla="*/ f612 1 f392"/>
                  <a:gd name="f729" fmla="*/ f613 1 f393"/>
                  <a:gd name="f730" fmla="*/ f614 1 f392"/>
                  <a:gd name="f731" fmla="*/ f615 1 f393"/>
                  <a:gd name="f732" fmla="*/ f616 1 f392"/>
                  <a:gd name="f733" fmla="*/ f617 1 f392"/>
                  <a:gd name="f734" fmla="*/ f618 1 f393"/>
                  <a:gd name="f735" fmla="*/ f619 f383 1"/>
                  <a:gd name="f736" fmla="*/ f620 f383 1"/>
                  <a:gd name="f737" fmla="*/ f622 f384 1"/>
                  <a:gd name="f738" fmla="*/ f621 f384 1"/>
                  <a:gd name="f739" fmla="*/ f623 f383 1"/>
                  <a:gd name="f740" fmla="*/ f624 f384 1"/>
                  <a:gd name="f741" fmla="*/ f625 f383 1"/>
                  <a:gd name="f742" fmla="*/ f626 f384 1"/>
                  <a:gd name="f743" fmla="*/ f627 f383 1"/>
                  <a:gd name="f744" fmla="*/ f628 f384 1"/>
                  <a:gd name="f745" fmla="*/ f629 f383 1"/>
                  <a:gd name="f746" fmla="*/ f630 f384 1"/>
                  <a:gd name="f747" fmla="*/ f631 f383 1"/>
                  <a:gd name="f748" fmla="*/ f632 f384 1"/>
                  <a:gd name="f749" fmla="*/ f633 f383 1"/>
                  <a:gd name="f750" fmla="*/ f634 f384 1"/>
                  <a:gd name="f751" fmla="*/ f635 f383 1"/>
                  <a:gd name="f752" fmla="*/ f636 f383 1"/>
                  <a:gd name="f753" fmla="*/ f637 f384 1"/>
                  <a:gd name="f754" fmla="*/ f638 f383 1"/>
                  <a:gd name="f755" fmla="*/ f639 f384 1"/>
                  <a:gd name="f756" fmla="*/ f640 f383 1"/>
                  <a:gd name="f757" fmla="*/ f641 f384 1"/>
                  <a:gd name="f758" fmla="*/ f642 f383 1"/>
                  <a:gd name="f759" fmla="*/ f643 f384 1"/>
                  <a:gd name="f760" fmla="*/ f644 f383 1"/>
                  <a:gd name="f761" fmla="*/ f645 f384 1"/>
                  <a:gd name="f762" fmla="*/ f646 f383 1"/>
                  <a:gd name="f763" fmla="*/ f647 f383 1"/>
                  <a:gd name="f764" fmla="*/ f648 f384 1"/>
                  <a:gd name="f765" fmla="*/ f649 f383 1"/>
                  <a:gd name="f766" fmla="*/ f650 f383 1"/>
                  <a:gd name="f767" fmla="*/ f651 f384 1"/>
                  <a:gd name="f768" fmla="*/ f652 f383 1"/>
                  <a:gd name="f769" fmla="*/ f653 f384 1"/>
                  <a:gd name="f770" fmla="*/ f654 f383 1"/>
                  <a:gd name="f771" fmla="*/ f655 f384 1"/>
                  <a:gd name="f772" fmla="*/ f656 f383 1"/>
                  <a:gd name="f773" fmla="*/ f657 f384 1"/>
                  <a:gd name="f774" fmla="*/ f658 f383 1"/>
                  <a:gd name="f775" fmla="*/ f659 f384 1"/>
                  <a:gd name="f776" fmla="*/ f660 f383 1"/>
                  <a:gd name="f777" fmla="*/ f661 f384 1"/>
                  <a:gd name="f778" fmla="*/ f662 f383 1"/>
                  <a:gd name="f779" fmla="*/ f663 f384 1"/>
                  <a:gd name="f780" fmla="*/ f664 f383 1"/>
                  <a:gd name="f781" fmla="*/ f665 f384 1"/>
                  <a:gd name="f782" fmla="*/ f666 f383 1"/>
                  <a:gd name="f783" fmla="*/ f667 f384 1"/>
                  <a:gd name="f784" fmla="*/ f668 f383 1"/>
                  <a:gd name="f785" fmla="*/ f669 f384 1"/>
                  <a:gd name="f786" fmla="*/ f670 f384 1"/>
                  <a:gd name="f787" fmla="*/ f671 f383 1"/>
                  <a:gd name="f788" fmla="*/ f672 f384 1"/>
                  <a:gd name="f789" fmla="*/ f673 f383 1"/>
                  <a:gd name="f790" fmla="*/ f674 f384 1"/>
                  <a:gd name="f791" fmla="*/ f675 f383 1"/>
                  <a:gd name="f792" fmla="*/ f676 f384 1"/>
                  <a:gd name="f793" fmla="*/ f677 f383 1"/>
                  <a:gd name="f794" fmla="*/ f678 f384 1"/>
                  <a:gd name="f795" fmla="*/ f679 f383 1"/>
                  <a:gd name="f796" fmla="*/ f680 f384 1"/>
                  <a:gd name="f797" fmla="*/ f681 f383 1"/>
                  <a:gd name="f798" fmla="*/ f682 f384 1"/>
                  <a:gd name="f799" fmla="*/ f683 f383 1"/>
                  <a:gd name="f800" fmla="*/ f684 f384 1"/>
                  <a:gd name="f801" fmla="*/ f685 f383 1"/>
                  <a:gd name="f802" fmla="*/ f686 f384 1"/>
                  <a:gd name="f803" fmla="*/ f687 f383 1"/>
                  <a:gd name="f804" fmla="*/ f688 f384 1"/>
                  <a:gd name="f805" fmla="*/ f689 f383 1"/>
                  <a:gd name="f806" fmla="*/ f690 f384 1"/>
                  <a:gd name="f807" fmla="*/ f691 f383 1"/>
                  <a:gd name="f808" fmla="*/ f692 f384 1"/>
                  <a:gd name="f809" fmla="*/ f693 f383 1"/>
                  <a:gd name="f810" fmla="*/ f694 f384 1"/>
                  <a:gd name="f811" fmla="*/ f695 f383 1"/>
                  <a:gd name="f812" fmla="*/ f696 f383 1"/>
                  <a:gd name="f813" fmla="*/ f697 f384 1"/>
                  <a:gd name="f814" fmla="*/ f698 f383 1"/>
                  <a:gd name="f815" fmla="*/ f699 f383 1"/>
                  <a:gd name="f816" fmla="*/ f700 f384 1"/>
                  <a:gd name="f817" fmla="*/ f701 f383 1"/>
                  <a:gd name="f818" fmla="*/ f702 f384 1"/>
                  <a:gd name="f819" fmla="*/ f703 f383 1"/>
                  <a:gd name="f820" fmla="*/ f704 f384 1"/>
                  <a:gd name="f821" fmla="*/ f705 f383 1"/>
                  <a:gd name="f822" fmla="*/ f706 f384 1"/>
                  <a:gd name="f823" fmla="*/ f707 f383 1"/>
                  <a:gd name="f824" fmla="*/ f708 f384 1"/>
                  <a:gd name="f825" fmla="*/ f709 f383 1"/>
                  <a:gd name="f826" fmla="*/ f710 f384 1"/>
                  <a:gd name="f827" fmla="*/ f711 f383 1"/>
                  <a:gd name="f828" fmla="*/ f712 f384 1"/>
                  <a:gd name="f829" fmla="*/ f713 f383 1"/>
                  <a:gd name="f830" fmla="*/ f714 f384 1"/>
                  <a:gd name="f831" fmla="*/ f715 f383 1"/>
                  <a:gd name="f832" fmla="*/ f716 f384 1"/>
                  <a:gd name="f833" fmla="*/ f717 f383 1"/>
                  <a:gd name="f834" fmla="*/ f718 f384 1"/>
                  <a:gd name="f835" fmla="*/ f719 f383 1"/>
                  <a:gd name="f836" fmla="*/ f720 f384 1"/>
                  <a:gd name="f837" fmla="*/ f721 f383 1"/>
                  <a:gd name="f838" fmla="*/ f722 f384 1"/>
                  <a:gd name="f839" fmla="*/ f723 f383 1"/>
                  <a:gd name="f840" fmla="*/ f724 f384 1"/>
                  <a:gd name="f841" fmla="*/ f725 f384 1"/>
                  <a:gd name="f842" fmla="*/ f726 f383 1"/>
                  <a:gd name="f843" fmla="*/ f727 f384 1"/>
                  <a:gd name="f844" fmla="*/ f728 f383 1"/>
                  <a:gd name="f845" fmla="*/ f729 f384 1"/>
                  <a:gd name="f846" fmla="*/ f730 f383 1"/>
                  <a:gd name="f847" fmla="*/ f731 f384 1"/>
                  <a:gd name="f848" fmla="*/ f732 f383 1"/>
                  <a:gd name="f849" fmla="*/ f733 f383 1"/>
                  <a:gd name="f850" fmla="*/ f734 f384 1"/>
                </a:gdLst>
                <a:ahLst/>
                <a:cxnLst>
                  <a:cxn ang="3cd4">
                    <a:pos x="hc" y="t"/>
                  </a:cxn>
                  <a:cxn ang="0">
                    <a:pos x="r" y="vc"/>
                  </a:cxn>
                  <a:cxn ang="cd4">
                    <a:pos x="hc" y="b"/>
                  </a:cxn>
                  <a:cxn ang="cd2">
                    <a:pos x="l" y="vc"/>
                  </a:cxn>
                  <a:cxn ang="f506">
                    <a:pos x="f739" y="f740"/>
                  </a:cxn>
                  <a:cxn ang="f506">
                    <a:pos x="f741" y="f742"/>
                  </a:cxn>
                  <a:cxn ang="f506">
                    <a:pos x="f743" y="f744"/>
                  </a:cxn>
                  <a:cxn ang="f506">
                    <a:pos x="f745" y="f746"/>
                  </a:cxn>
                  <a:cxn ang="f506">
                    <a:pos x="f747" y="f748"/>
                  </a:cxn>
                  <a:cxn ang="f506">
                    <a:pos x="f749" y="f750"/>
                  </a:cxn>
                  <a:cxn ang="f506">
                    <a:pos x="f751" y="f750"/>
                  </a:cxn>
                  <a:cxn ang="f506">
                    <a:pos x="f752" y="f753"/>
                  </a:cxn>
                  <a:cxn ang="f506">
                    <a:pos x="f754" y="f755"/>
                  </a:cxn>
                  <a:cxn ang="f506">
                    <a:pos x="f756" y="f757"/>
                  </a:cxn>
                  <a:cxn ang="f506">
                    <a:pos x="f758" y="f759"/>
                  </a:cxn>
                  <a:cxn ang="f506">
                    <a:pos x="f760" y="f761"/>
                  </a:cxn>
                  <a:cxn ang="f506">
                    <a:pos x="f762" y="f748"/>
                  </a:cxn>
                  <a:cxn ang="f506">
                    <a:pos x="f763" y="f764"/>
                  </a:cxn>
                  <a:cxn ang="f506">
                    <a:pos x="f765" y="f764"/>
                  </a:cxn>
                  <a:cxn ang="f506">
                    <a:pos x="f766" y="f767"/>
                  </a:cxn>
                  <a:cxn ang="f506">
                    <a:pos x="f768" y="f769"/>
                  </a:cxn>
                  <a:cxn ang="f506">
                    <a:pos x="f770" y="f771"/>
                  </a:cxn>
                  <a:cxn ang="f506">
                    <a:pos x="f772" y="f773"/>
                  </a:cxn>
                  <a:cxn ang="f506">
                    <a:pos x="f774" y="f775"/>
                  </a:cxn>
                  <a:cxn ang="f506">
                    <a:pos x="f776" y="f777"/>
                  </a:cxn>
                  <a:cxn ang="f506">
                    <a:pos x="f778" y="f779"/>
                  </a:cxn>
                  <a:cxn ang="f506">
                    <a:pos x="f780" y="f781"/>
                  </a:cxn>
                  <a:cxn ang="f506">
                    <a:pos x="f782" y="f783"/>
                  </a:cxn>
                  <a:cxn ang="f506">
                    <a:pos x="f784" y="f785"/>
                  </a:cxn>
                  <a:cxn ang="f506">
                    <a:pos x="f774" y="f786"/>
                  </a:cxn>
                  <a:cxn ang="f506">
                    <a:pos x="f787" y="f788"/>
                  </a:cxn>
                  <a:cxn ang="f506">
                    <a:pos x="f789" y="f790"/>
                  </a:cxn>
                  <a:cxn ang="f506">
                    <a:pos x="f791" y="f792"/>
                  </a:cxn>
                  <a:cxn ang="f506">
                    <a:pos x="f793" y="f794"/>
                  </a:cxn>
                  <a:cxn ang="f506">
                    <a:pos x="f795" y="f796"/>
                  </a:cxn>
                  <a:cxn ang="f506">
                    <a:pos x="f797" y="f798"/>
                  </a:cxn>
                  <a:cxn ang="f506">
                    <a:pos x="f799" y="f800"/>
                  </a:cxn>
                  <a:cxn ang="f506">
                    <a:pos x="f801" y="f802"/>
                  </a:cxn>
                  <a:cxn ang="f506">
                    <a:pos x="f803" y="f804"/>
                  </a:cxn>
                  <a:cxn ang="f506">
                    <a:pos x="f805" y="f806"/>
                  </a:cxn>
                  <a:cxn ang="f506">
                    <a:pos x="f807" y="f808"/>
                  </a:cxn>
                  <a:cxn ang="f506">
                    <a:pos x="f809" y="f810"/>
                  </a:cxn>
                  <a:cxn ang="f506">
                    <a:pos x="f811" y="f806"/>
                  </a:cxn>
                  <a:cxn ang="f506">
                    <a:pos x="f812" y="f813"/>
                  </a:cxn>
                  <a:cxn ang="f506">
                    <a:pos x="f814" y="f806"/>
                  </a:cxn>
                  <a:cxn ang="f506">
                    <a:pos x="f815" y="f816"/>
                  </a:cxn>
                  <a:cxn ang="f506">
                    <a:pos x="f817" y="f818"/>
                  </a:cxn>
                  <a:cxn ang="f506">
                    <a:pos x="f819" y="f820"/>
                  </a:cxn>
                  <a:cxn ang="f506">
                    <a:pos x="f821" y="f822"/>
                  </a:cxn>
                  <a:cxn ang="f506">
                    <a:pos x="f823" y="f824"/>
                  </a:cxn>
                  <a:cxn ang="f506">
                    <a:pos x="f825" y="f826"/>
                  </a:cxn>
                  <a:cxn ang="f506">
                    <a:pos x="f827" y="f828"/>
                  </a:cxn>
                  <a:cxn ang="f506">
                    <a:pos x="f829" y="f830"/>
                  </a:cxn>
                  <a:cxn ang="f506">
                    <a:pos x="f831" y="f832"/>
                  </a:cxn>
                  <a:cxn ang="f506">
                    <a:pos x="f833" y="f834"/>
                  </a:cxn>
                  <a:cxn ang="f506">
                    <a:pos x="f835" y="f836"/>
                  </a:cxn>
                  <a:cxn ang="f506">
                    <a:pos x="f837" y="f838"/>
                  </a:cxn>
                  <a:cxn ang="f506">
                    <a:pos x="f839" y="f840"/>
                  </a:cxn>
                  <a:cxn ang="f506">
                    <a:pos x="f829" y="f841"/>
                  </a:cxn>
                  <a:cxn ang="f506">
                    <a:pos x="f842" y="f843"/>
                  </a:cxn>
                  <a:cxn ang="f506">
                    <a:pos x="f844" y="f845"/>
                  </a:cxn>
                  <a:cxn ang="f506">
                    <a:pos x="f846" y="f847"/>
                  </a:cxn>
                  <a:cxn ang="f506">
                    <a:pos x="f848" y="f755"/>
                  </a:cxn>
                  <a:cxn ang="f506">
                    <a:pos x="f849" y="f850"/>
                  </a:cxn>
                </a:cxnLst>
                <a:rect l="f735" t="f738" r="f736" b="f737"/>
                <a:pathLst>
                  <a:path w="312" h="412">
                    <a:moveTo>
                      <a:pt x="f9" y="f10"/>
                    </a:moveTo>
                    <a:cubicBezTo>
                      <a:pt x="f9" y="f10"/>
                      <a:pt x="f9" y="f10"/>
                      <a:pt x="f9" y="f10"/>
                    </a:cubicBezTo>
                    <a:cubicBezTo>
                      <a:pt x="f9" y="f11"/>
                      <a:pt x="f9" y="f11"/>
                      <a:pt x="f9" y="f11"/>
                    </a:cubicBezTo>
                    <a:cubicBezTo>
                      <a:pt x="f12" y="f13"/>
                      <a:pt x="f12" y="f13"/>
                      <a:pt x="f12" y="f13"/>
                    </a:cubicBezTo>
                    <a:cubicBezTo>
                      <a:pt x="f12" y="f14"/>
                      <a:pt x="f12" y="f14"/>
                      <a:pt x="f12" y="f14"/>
                    </a:cubicBezTo>
                    <a:cubicBezTo>
                      <a:pt x="f12" y="f14"/>
                      <a:pt x="f9" y="f15"/>
                      <a:pt x="f16" y="f15"/>
                    </a:cubicBezTo>
                    <a:cubicBezTo>
                      <a:pt x="f16" y="f15"/>
                      <a:pt x="f17" y="f18"/>
                      <a:pt x="f19" y="f18"/>
                    </a:cubicBezTo>
                    <a:cubicBezTo>
                      <a:pt x="f20" y="f15"/>
                      <a:pt x="f21" y="f22"/>
                      <a:pt x="f21" y="f22"/>
                    </a:cubicBezTo>
                    <a:cubicBezTo>
                      <a:pt x="f23" y="f22"/>
                      <a:pt x="f23" y="f22"/>
                      <a:pt x="f23" y="f22"/>
                    </a:cubicBezTo>
                    <a:cubicBezTo>
                      <a:pt x="f23" y="f22"/>
                      <a:pt x="f23" y="f18"/>
                      <a:pt x="f23" y="f24"/>
                    </a:cubicBezTo>
                    <a:cubicBezTo>
                      <a:pt x="f25" y="f26"/>
                      <a:pt x="f25" y="f26"/>
                      <a:pt x="f25" y="f26"/>
                    </a:cubicBezTo>
                    <a:cubicBezTo>
                      <a:pt x="f25" y="f27"/>
                      <a:pt x="f25" y="f27"/>
                      <a:pt x="f25" y="f27"/>
                    </a:cubicBezTo>
                    <a:cubicBezTo>
                      <a:pt x="f28" y="f29"/>
                      <a:pt x="f28" y="f29"/>
                      <a:pt x="f28" y="f29"/>
                    </a:cubicBezTo>
                    <a:cubicBezTo>
                      <a:pt x="f30" y="f29"/>
                      <a:pt x="f30" y="f29"/>
                      <a:pt x="f30" y="f29"/>
                    </a:cubicBezTo>
                    <a:cubicBezTo>
                      <a:pt x="f30" y="f29"/>
                      <a:pt x="f31" y="f32"/>
                      <a:pt x="f31" y="f32"/>
                    </a:cubicBezTo>
                    <a:cubicBezTo>
                      <a:pt x="f31" y="f32"/>
                      <a:pt x="f33" y="f34"/>
                      <a:pt x="f33" y="f34"/>
                    </a:cubicBezTo>
                    <a:cubicBezTo>
                      <a:pt x="f35" y="f36"/>
                      <a:pt x="f35" y="f36"/>
                      <a:pt x="f35" y="f36"/>
                    </a:cubicBezTo>
                    <a:cubicBezTo>
                      <a:pt x="f37" y="f36"/>
                      <a:pt x="f37" y="f36"/>
                      <a:pt x="f37" y="f36"/>
                    </a:cubicBezTo>
                    <a:cubicBezTo>
                      <a:pt x="f37" y="f36"/>
                      <a:pt x="f38" y="f39"/>
                      <a:pt x="f40" y="f41"/>
                    </a:cubicBezTo>
                    <a:cubicBezTo>
                      <a:pt x="f42" y="f43"/>
                      <a:pt x="f42" y="f43"/>
                      <a:pt x="f42" y="f43"/>
                    </a:cubicBezTo>
                    <a:cubicBezTo>
                      <a:pt x="f42" y="f43"/>
                      <a:pt x="f42" y="f43"/>
                      <a:pt x="f42" y="f43"/>
                    </a:cubicBezTo>
                    <a:cubicBezTo>
                      <a:pt x="f42" y="f43"/>
                      <a:pt x="f42" y="f43"/>
                      <a:pt x="f42" y="f43"/>
                    </a:cubicBezTo>
                    <a:cubicBezTo>
                      <a:pt x="f44" y="f45"/>
                      <a:pt x="f44" y="f45"/>
                      <a:pt x="f44" y="f45"/>
                    </a:cubicBezTo>
                    <a:cubicBezTo>
                      <a:pt x="f38" y="f46"/>
                      <a:pt x="f38" y="f46"/>
                      <a:pt x="f38" y="f46"/>
                    </a:cubicBezTo>
                    <a:cubicBezTo>
                      <a:pt x="f37" y="f47"/>
                      <a:pt x="f37" y="f47"/>
                      <a:pt x="f37" y="f47"/>
                    </a:cubicBezTo>
                    <a:cubicBezTo>
                      <a:pt x="f37" y="f48"/>
                      <a:pt x="f37" y="f48"/>
                      <a:pt x="f37" y="f48"/>
                    </a:cubicBezTo>
                    <a:cubicBezTo>
                      <a:pt x="f37" y="f48"/>
                      <a:pt x="f49" y="f50"/>
                      <a:pt x="f49" y="f50"/>
                    </a:cubicBezTo>
                    <a:cubicBezTo>
                      <a:pt x="f49" y="f51"/>
                      <a:pt x="f38" y="f52"/>
                      <a:pt x="f49" y="f52"/>
                    </a:cubicBezTo>
                    <a:cubicBezTo>
                      <a:pt x="f53" y="f52"/>
                      <a:pt x="f33" y="f54"/>
                      <a:pt x="f33" y="f54"/>
                    </a:cubicBezTo>
                    <a:cubicBezTo>
                      <a:pt x="f33" y="f54"/>
                      <a:pt x="f55" y="f54"/>
                      <a:pt x="f55" y="f54"/>
                    </a:cubicBezTo>
                    <a:cubicBezTo>
                      <a:pt x="f56" y="f54"/>
                      <a:pt x="f56" y="f57"/>
                      <a:pt x="f56" y="f57"/>
                    </a:cubicBezTo>
                    <a:cubicBezTo>
                      <a:pt x="f56" y="f58"/>
                      <a:pt x="f56" y="f58"/>
                      <a:pt x="f56" y="f58"/>
                    </a:cubicBezTo>
                    <a:cubicBezTo>
                      <a:pt x="f56" y="f58"/>
                      <a:pt x="f56" y="f59"/>
                      <a:pt x="f56" y="f60"/>
                    </a:cubicBezTo>
                    <a:cubicBezTo>
                      <a:pt x="f56" y="f61"/>
                      <a:pt x="f55" y="f62"/>
                      <a:pt x="f55" y="f62"/>
                    </a:cubicBezTo>
                    <a:cubicBezTo>
                      <a:pt x="f55" y="f62"/>
                      <a:pt x="f53" y="f63"/>
                      <a:pt x="f53" y="f63"/>
                    </a:cubicBezTo>
                    <a:cubicBezTo>
                      <a:pt x="f53" y="f63"/>
                      <a:pt x="f38" y="f64"/>
                      <a:pt x="f38" y="f64"/>
                    </a:cubicBezTo>
                    <a:cubicBezTo>
                      <a:pt x="f65" y="f66"/>
                      <a:pt x="f65" y="f67"/>
                      <a:pt x="f65" y="f59"/>
                    </a:cubicBezTo>
                    <a:cubicBezTo>
                      <a:pt x="f65" y="f58"/>
                      <a:pt x="f38" y="f68"/>
                      <a:pt x="f38" y="f68"/>
                    </a:cubicBezTo>
                    <a:cubicBezTo>
                      <a:pt x="f38" y="f68"/>
                      <a:pt x="f69" y="f70"/>
                      <a:pt x="f69" y="f70"/>
                    </a:cubicBezTo>
                    <a:cubicBezTo>
                      <a:pt x="f69" y="f70"/>
                      <a:pt x="f71" y="f70"/>
                      <a:pt x="f72" y="f70"/>
                    </a:cubicBezTo>
                    <a:cubicBezTo>
                      <a:pt x="f73" y="f70"/>
                      <a:pt x="f74" y="f75"/>
                      <a:pt x="f74" y="f75"/>
                    </a:cubicBezTo>
                    <a:cubicBezTo>
                      <a:pt x="f76" y="f58"/>
                      <a:pt x="f77" y="f75"/>
                      <a:pt x="f78" y="f75"/>
                    </a:cubicBezTo>
                    <a:cubicBezTo>
                      <a:pt x="f78" y="f75"/>
                      <a:pt x="f79" y="f70"/>
                      <a:pt x="f79" y="f70"/>
                    </a:cubicBezTo>
                    <a:cubicBezTo>
                      <a:pt x="f80" y="f70"/>
                      <a:pt x="f81" y="f57"/>
                      <a:pt x="f82" y="f57"/>
                    </a:cubicBezTo>
                    <a:cubicBezTo>
                      <a:pt x="f82" y="f57"/>
                      <a:pt x="f83" y="f57"/>
                      <a:pt x="f84" y="f57"/>
                    </a:cubicBezTo>
                    <a:cubicBezTo>
                      <a:pt x="f85" y="f70"/>
                      <a:pt x="f84" y="f70"/>
                      <a:pt x="f86" y="f58"/>
                    </a:cubicBezTo>
                    <a:cubicBezTo>
                      <a:pt x="f86" y="f66"/>
                      <a:pt x="f84" y="f59"/>
                      <a:pt x="f85" y="f59"/>
                    </a:cubicBezTo>
                    <a:cubicBezTo>
                      <a:pt x="f87" y="f59"/>
                      <a:pt x="f87" y="f59"/>
                      <a:pt x="f88" y="f59"/>
                    </a:cubicBezTo>
                    <a:cubicBezTo>
                      <a:pt x="f89" y="f59"/>
                      <a:pt x="f90" y="f59"/>
                      <a:pt x="f91" y="f59"/>
                    </a:cubicBezTo>
                    <a:cubicBezTo>
                      <a:pt x="f92" y="f67"/>
                      <a:pt x="f92" y="f67"/>
                      <a:pt x="f92" y="f66"/>
                    </a:cubicBezTo>
                    <a:cubicBezTo>
                      <a:pt x="f93" y="f64"/>
                      <a:pt x="f94" y="f64"/>
                      <a:pt x="f95" y="f64"/>
                    </a:cubicBezTo>
                    <a:cubicBezTo>
                      <a:pt x="f96" y="f64"/>
                      <a:pt x="f97" y="f64"/>
                      <a:pt x="f97" y="f64"/>
                    </a:cubicBezTo>
                    <a:cubicBezTo>
                      <a:pt x="f98" y="f64"/>
                      <a:pt x="f99" y="f63"/>
                      <a:pt x="f100" y="f101"/>
                    </a:cubicBezTo>
                    <a:cubicBezTo>
                      <a:pt x="f100" y="f101"/>
                      <a:pt x="f102" y="f101"/>
                      <a:pt x="f102" y="f101"/>
                    </a:cubicBezTo>
                    <a:cubicBezTo>
                      <a:pt x="f103" y="f62"/>
                      <a:pt x="f103" y="f62"/>
                      <a:pt x="f104" y="f61"/>
                    </a:cubicBezTo>
                    <a:cubicBezTo>
                      <a:pt x="f105" y="f106"/>
                      <a:pt x="f105" y="f106"/>
                      <a:pt x="f107" y="f108"/>
                    </a:cubicBezTo>
                    <a:cubicBezTo>
                      <a:pt x="f109" y="f110"/>
                      <a:pt x="f111" y="f112"/>
                      <a:pt x="f113" y="f108"/>
                    </a:cubicBezTo>
                    <a:cubicBezTo>
                      <a:pt x="f114" y="f108"/>
                      <a:pt x="f115" y="f112"/>
                      <a:pt x="f116" y="f112"/>
                    </a:cubicBezTo>
                    <a:cubicBezTo>
                      <a:pt x="f114" y="f112"/>
                      <a:pt x="f117" y="f110"/>
                      <a:pt x="f3" y="f118"/>
                    </a:cubicBezTo>
                    <a:cubicBezTo>
                      <a:pt x="f3" y="f119"/>
                      <a:pt x="f120" y="f110"/>
                      <a:pt x="f121" y="f110"/>
                    </a:cubicBezTo>
                    <a:cubicBezTo>
                      <a:pt x="f122" y="f118"/>
                      <a:pt x="f122" y="f112"/>
                      <a:pt x="f122" y="f106"/>
                    </a:cubicBezTo>
                    <a:cubicBezTo>
                      <a:pt x="f123" y="f62"/>
                      <a:pt x="f124" y="f62"/>
                      <a:pt x="f124" y="f62"/>
                    </a:cubicBezTo>
                    <a:cubicBezTo>
                      <a:pt x="f124" y="f62"/>
                      <a:pt x="f125" y="f62"/>
                      <a:pt x="f125" y="f101"/>
                    </a:cubicBezTo>
                    <a:cubicBezTo>
                      <a:pt x="f125" y="f63"/>
                      <a:pt x="f126" y="f63"/>
                      <a:pt x="f127" y="f63"/>
                    </a:cubicBezTo>
                    <a:cubicBezTo>
                      <a:pt x="f127" y="f63"/>
                      <a:pt x="f128" y="f63"/>
                      <a:pt x="f128" y="f63"/>
                    </a:cubicBezTo>
                    <a:cubicBezTo>
                      <a:pt x="f128" y="f63"/>
                      <a:pt x="f129" y="f63"/>
                      <a:pt x="f129" y="f101"/>
                    </a:cubicBezTo>
                    <a:cubicBezTo>
                      <a:pt x="f129" y="f101"/>
                      <a:pt x="f130" y="f101"/>
                      <a:pt x="f131" y="f62"/>
                    </a:cubicBezTo>
                    <a:cubicBezTo>
                      <a:pt x="f132" y="f61"/>
                      <a:pt x="f133" y="f62"/>
                      <a:pt x="f133" y="f106"/>
                    </a:cubicBezTo>
                    <a:cubicBezTo>
                      <a:pt x="f131" y="f134"/>
                      <a:pt x="f131" y="f108"/>
                      <a:pt x="f131" y="f108"/>
                    </a:cubicBezTo>
                    <a:cubicBezTo>
                      <a:pt x="f135" y="f112"/>
                      <a:pt x="f131" y="f108"/>
                      <a:pt x="f131" y="f110"/>
                    </a:cubicBezTo>
                    <a:cubicBezTo>
                      <a:pt x="f133" y="f119"/>
                      <a:pt x="f133" y="f118"/>
                      <a:pt x="f133" y="f136"/>
                    </a:cubicBezTo>
                    <a:cubicBezTo>
                      <a:pt x="f137" y="f138"/>
                      <a:pt x="f137" y="f136"/>
                      <a:pt x="f132" y="f139"/>
                    </a:cubicBezTo>
                    <a:cubicBezTo>
                      <a:pt x="f140" y="f141"/>
                      <a:pt x="f132" y="f139"/>
                      <a:pt x="f140" y="f141"/>
                    </a:cubicBezTo>
                    <a:cubicBezTo>
                      <a:pt x="f142" y="f8"/>
                      <a:pt x="f143" y="f141"/>
                      <a:pt x="f144" y="f145"/>
                    </a:cubicBezTo>
                    <a:cubicBezTo>
                      <a:pt x="f146" y="f145"/>
                      <a:pt x="f144" y="f139"/>
                      <a:pt x="f144" y="f138"/>
                    </a:cubicBezTo>
                    <a:cubicBezTo>
                      <a:pt x="f147" y="f119"/>
                      <a:pt x="f144" y="f136"/>
                      <a:pt x="f144" y="f119"/>
                    </a:cubicBezTo>
                    <a:cubicBezTo>
                      <a:pt x="f144" y="f118"/>
                      <a:pt x="f146" y="f119"/>
                      <a:pt x="f148" y="f136"/>
                    </a:cubicBezTo>
                    <a:cubicBezTo>
                      <a:pt x="f149" y="f136"/>
                      <a:pt x="f149" y="f118"/>
                      <a:pt x="f148" y="f112"/>
                    </a:cubicBezTo>
                    <a:cubicBezTo>
                      <a:pt x="f148" y="f134"/>
                      <a:pt x="f149" y="f108"/>
                      <a:pt x="f149" y="f134"/>
                    </a:cubicBezTo>
                    <a:cubicBezTo>
                      <a:pt x="f149" y="f134"/>
                      <a:pt x="f150" y="f106"/>
                      <a:pt x="f151" y="f106"/>
                    </a:cubicBezTo>
                    <a:cubicBezTo>
                      <a:pt x="f152" y="f106"/>
                      <a:pt x="f153" y="f61"/>
                      <a:pt x="f153" y="f61"/>
                    </a:cubicBezTo>
                    <a:cubicBezTo>
                      <a:pt x="f154" y="f62"/>
                      <a:pt x="f155" y="f63"/>
                      <a:pt x="f156" y="f60"/>
                    </a:cubicBezTo>
                    <a:cubicBezTo>
                      <a:pt x="f157" y="f64"/>
                      <a:pt x="f158" y="f60"/>
                      <a:pt x="f158" y="f60"/>
                    </a:cubicBezTo>
                    <a:cubicBezTo>
                      <a:pt x="f158" y="f60"/>
                      <a:pt x="f159" y="f101"/>
                      <a:pt x="f160" y="f61"/>
                    </a:cubicBezTo>
                    <a:cubicBezTo>
                      <a:pt x="f160" y="f61"/>
                      <a:pt x="f160" y="f106"/>
                      <a:pt x="f160" y="f106"/>
                    </a:cubicBezTo>
                    <a:cubicBezTo>
                      <a:pt x="f161" y="f106"/>
                      <a:pt x="f161" y="f106"/>
                      <a:pt x="f161" y="f61"/>
                    </a:cubicBezTo>
                    <a:cubicBezTo>
                      <a:pt x="f161" y="f61"/>
                      <a:pt x="f162" y="f62"/>
                      <a:pt x="f162" y="f62"/>
                    </a:cubicBezTo>
                    <a:cubicBezTo>
                      <a:pt x="f162" y="f62"/>
                      <a:pt x="f162" y="f63"/>
                      <a:pt x="f163" y="f63"/>
                    </a:cubicBezTo>
                    <a:cubicBezTo>
                      <a:pt x="f163" y="f63"/>
                      <a:pt x="f164" y="f63"/>
                      <a:pt x="f165" y="f60"/>
                    </a:cubicBezTo>
                    <a:cubicBezTo>
                      <a:pt x="f166" y="f60"/>
                      <a:pt x="f167" y="f64"/>
                      <a:pt x="f167" y="f64"/>
                    </a:cubicBezTo>
                    <a:cubicBezTo>
                      <a:pt x="f168" y="f64"/>
                      <a:pt x="f169" y="f67"/>
                      <a:pt x="f169" y="f67"/>
                    </a:cubicBezTo>
                    <a:cubicBezTo>
                      <a:pt x="f169" y="f67"/>
                      <a:pt x="f169" y="f67"/>
                      <a:pt x="f170" y="f67"/>
                    </a:cubicBezTo>
                    <a:cubicBezTo>
                      <a:pt x="f170" y="f67"/>
                      <a:pt x="f171" y="f59"/>
                      <a:pt x="f171" y="f59"/>
                    </a:cubicBezTo>
                    <a:cubicBezTo>
                      <a:pt x="f172" y="f59"/>
                      <a:pt x="f172" y="f59"/>
                      <a:pt x="f172" y="f59"/>
                    </a:cubicBezTo>
                    <a:cubicBezTo>
                      <a:pt x="f172" y="f59"/>
                      <a:pt x="f172" y="f59"/>
                      <a:pt x="f172" y="f59"/>
                    </a:cubicBezTo>
                    <a:cubicBezTo>
                      <a:pt x="f173" y="f59"/>
                      <a:pt x="f173" y="f59"/>
                      <a:pt x="f174" y="f58"/>
                    </a:cubicBezTo>
                    <a:cubicBezTo>
                      <a:pt x="f175" y="f58"/>
                      <a:pt x="f176" y="f58"/>
                      <a:pt x="f177" y="f58"/>
                    </a:cubicBezTo>
                    <a:cubicBezTo>
                      <a:pt x="f178" y="f58"/>
                      <a:pt x="f179" y="f58"/>
                      <a:pt x="f179" y="f58"/>
                    </a:cubicBezTo>
                    <a:cubicBezTo>
                      <a:pt x="f179" y="f58"/>
                      <a:pt x="f180" y="f75"/>
                      <a:pt x="f181" y="f75"/>
                    </a:cubicBezTo>
                    <a:cubicBezTo>
                      <a:pt x="f182" y="f58"/>
                      <a:pt x="f183" y="f59"/>
                      <a:pt x="f184" y="f59"/>
                    </a:cubicBezTo>
                    <a:cubicBezTo>
                      <a:pt x="f184" y="f59"/>
                      <a:pt x="f185" y="f58"/>
                      <a:pt x="f185" y="f58"/>
                    </a:cubicBezTo>
                    <a:cubicBezTo>
                      <a:pt x="f185" y="f58"/>
                      <a:pt x="f185" y="f75"/>
                      <a:pt x="f185" y="f75"/>
                    </a:cubicBezTo>
                    <a:cubicBezTo>
                      <a:pt x="f185" y="f75"/>
                      <a:pt x="f186" y="f68"/>
                      <a:pt x="f187" y="f70"/>
                    </a:cubicBezTo>
                    <a:cubicBezTo>
                      <a:pt x="f187" y="f70"/>
                      <a:pt x="f188" y="f70"/>
                      <a:pt x="f188" y="f70"/>
                    </a:cubicBezTo>
                    <a:cubicBezTo>
                      <a:pt x="f188" y="f70"/>
                      <a:pt x="f188" y="f70"/>
                      <a:pt x="f188" y="f68"/>
                    </a:cubicBezTo>
                    <a:cubicBezTo>
                      <a:pt x="f188" y="f75"/>
                      <a:pt x="f186" y="f75"/>
                      <a:pt x="f188" y="f75"/>
                    </a:cubicBezTo>
                    <a:cubicBezTo>
                      <a:pt x="f189" y="f68"/>
                      <a:pt x="f190" y="f68"/>
                      <a:pt x="f190" y="f68"/>
                    </a:cubicBezTo>
                    <a:cubicBezTo>
                      <a:pt x="f191" y="f75"/>
                      <a:pt x="f191" y="f75"/>
                      <a:pt x="f191" y="f75"/>
                    </a:cubicBezTo>
                    <a:cubicBezTo>
                      <a:pt x="f192" y="f68"/>
                      <a:pt x="f192" y="f68"/>
                      <a:pt x="f192" y="f68"/>
                    </a:cubicBezTo>
                    <a:cubicBezTo>
                      <a:pt x="f192" y="f68"/>
                      <a:pt x="f193" y="f68"/>
                      <a:pt x="f193" y="f68"/>
                    </a:cubicBezTo>
                    <a:cubicBezTo>
                      <a:pt x="f193" y="f70"/>
                      <a:pt x="f193" y="f70"/>
                      <a:pt x="f193" y="f70"/>
                    </a:cubicBezTo>
                    <a:cubicBezTo>
                      <a:pt x="f193" y="f70"/>
                      <a:pt x="f193" y="f57"/>
                      <a:pt x="f193" y="f57"/>
                    </a:cubicBezTo>
                    <a:cubicBezTo>
                      <a:pt x="f190" y="f57"/>
                      <a:pt x="f189" y="f54"/>
                      <a:pt x="f190" y="f54"/>
                    </a:cubicBezTo>
                    <a:cubicBezTo>
                      <a:pt x="f193" y="f54"/>
                      <a:pt x="f192" y="f54"/>
                      <a:pt x="f192" y="f54"/>
                    </a:cubicBezTo>
                    <a:cubicBezTo>
                      <a:pt x="f192" y="f52"/>
                      <a:pt x="f192" y="f52"/>
                      <a:pt x="f192" y="f52"/>
                    </a:cubicBezTo>
                    <a:cubicBezTo>
                      <a:pt x="f192" y="f52"/>
                      <a:pt x="f191" y="f194"/>
                      <a:pt x="f191" y="f194"/>
                    </a:cubicBezTo>
                    <a:cubicBezTo>
                      <a:pt x="f191" y="f52"/>
                      <a:pt x="f191" y="f54"/>
                      <a:pt x="f191" y="f54"/>
                    </a:cubicBezTo>
                    <a:cubicBezTo>
                      <a:pt x="f195" y="f54"/>
                      <a:pt x="f195" y="f54"/>
                      <a:pt x="f195" y="f52"/>
                    </a:cubicBezTo>
                    <a:cubicBezTo>
                      <a:pt x="f195" y="f194"/>
                      <a:pt x="f195" y="f194"/>
                      <a:pt x="f195" y="f194"/>
                    </a:cubicBezTo>
                    <a:cubicBezTo>
                      <a:pt x="f196" y="f194"/>
                      <a:pt x="f197" y="f194"/>
                      <a:pt x="f197" y="f194"/>
                    </a:cubicBezTo>
                    <a:cubicBezTo>
                      <a:pt x="f197" y="f194"/>
                      <a:pt x="f196" y="f52"/>
                      <a:pt x="f198" y="f52"/>
                    </a:cubicBezTo>
                    <a:cubicBezTo>
                      <a:pt x="f199" y="f52"/>
                      <a:pt x="f200" y="f54"/>
                      <a:pt x="f201" y="f54"/>
                    </a:cubicBezTo>
                    <a:cubicBezTo>
                      <a:pt x="f202" y="f57"/>
                      <a:pt x="f202" y="f70"/>
                      <a:pt x="f202" y="f70"/>
                    </a:cubicBezTo>
                    <a:cubicBezTo>
                      <a:pt x="f202" y="f68"/>
                      <a:pt x="f203" y="f68"/>
                      <a:pt x="f203" y="f75"/>
                    </a:cubicBezTo>
                    <a:cubicBezTo>
                      <a:pt x="f204" y="f75"/>
                      <a:pt x="f203" y="f75"/>
                      <a:pt x="f202" y="f58"/>
                    </a:cubicBezTo>
                    <a:cubicBezTo>
                      <a:pt x="f201" y="f58"/>
                      <a:pt x="f201" y="f58"/>
                      <a:pt x="f200" y="f58"/>
                    </a:cubicBezTo>
                    <a:cubicBezTo>
                      <a:pt x="f199" y="f59"/>
                      <a:pt x="f198" y="f58"/>
                      <a:pt x="f198" y="f58"/>
                    </a:cubicBezTo>
                    <a:cubicBezTo>
                      <a:pt x="f198" y="f58"/>
                      <a:pt x="f198" y="f58"/>
                      <a:pt x="f197" y="f59"/>
                    </a:cubicBezTo>
                    <a:cubicBezTo>
                      <a:pt x="f197" y="f59"/>
                      <a:pt x="f196" y="f58"/>
                      <a:pt x="f196" y="f59"/>
                    </a:cubicBezTo>
                    <a:cubicBezTo>
                      <a:pt x="f196" y="f67"/>
                      <a:pt x="f195" y="f66"/>
                      <a:pt x="f196" y="f66"/>
                    </a:cubicBezTo>
                    <a:cubicBezTo>
                      <a:pt x="f197" y="f66"/>
                      <a:pt x="f198" y="f64"/>
                      <a:pt x="f198" y="f66"/>
                    </a:cubicBezTo>
                    <a:cubicBezTo>
                      <a:pt x="f198" y="f66"/>
                      <a:pt x="f198" y="f67"/>
                      <a:pt x="f199" y="f67"/>
                    </a:cubicBezTo>
                    <a:cubicBezTo>
                      <a:pt x="f199" y="f67"/>
                      <a:pt x="f200" y="f67"/>
                      <a:pt x="f200" y="f67"/>
                    </a:cubicBezTo>
                    <a:cubicBezTo>
                      <a:pt x="f201" y="f64"/>
                      <a:pt x="f201" y="f64"/>
                      <a:pt x="f201" y="f64"/>
                    </a:cubicBezTo>
                    <a:cubicBezTo>
                      <a:pt x="f201" y="f64"/>
                      <a:pt x="f201" y="f60"/>
                      <a:pt x="f202" y="f60"/>
                    </a:cubicBezTo>
                    <a:cubicBezTo>
                      <a:pt x="f204" y="f60"/>
                      <a:pt x="f202" y="f60"/>
                      <a:pt x="f203" y="f60"/>
                    </a:cubicBezTo>
                    <a:cubicBezTo>
                      <a:pt x="f205" y="f60"/>
                      <a:pt x="f205" y="f64"/>
                      <a:pt x="f206" y="f64"/>
                    </a:cubicBezTo>
                    <a:cubicBezTo>
                      <a:pt x="f206" y="f64"/>
                      <a:pt x="f206" y="f64"/>
                      <a:pt x="f207" y="f64"/>
                    </a:cubicBezTo>
                    <a:cubicBezTo>
                      <a:pt x="f207" y="f64"/>
                      <a:pt x="f208" y="f67"/>
                      <a:pt x="f209" y="f64"/>
                    </a:cubicBezTo>
                    <a:cubicBezTo>
                      <a:pt x="f210" y="f60"/>
                      <a:pt x="f211" y="f63"/>
                      <a:pt x="f211" y="f63"/>
                    </a:cubicBezTo>
                    <a:cubicBezTo>
                      <a:pt x="f212" y="f63"/>
                      <a:pt x="f212" y="f63"/>
                      <a:pt x="f212" y="f63"/>
                    </a:cubicBezTo>
                    <a:cubicBezTo>
                      <a:pt x="f212" y="f63"/>
                      <a:pt x="f213" y="f63"/>
                      <a:pt x="f214" y="f63"/>
                    </a:cubicBezTo>
                    <a:cubicBezTo>
                      <a:pt x="f215" y="f63"/>
                      <a:pt x="f216" y="f63"/>
                      <a:pt x="f216" y="f63"/>
                    </a:cubicBezTo>
                    <a:cubicBezTo>
                      <a:pt x="f217" y="f101"/>
                      <a:pt x="f218" y="f64"/>
                      <a:pt x="f218" y="f64"/>
                    </a:cubicBezTo>
                    <a:cubicBezTo>
                      <a:pt x="f218" y="f64"/>
                      <a:pt x="f217" y="f67"/>
                      <a:pt x="f219" y="f64"/>
                    </a:cubicBezTo>
                    <a:cubicBezTo>
                      <a:pt x="f220" y="f63"/>
                      <a:pt x="f221" y="f63"/>
                      <a:pt x="f221" y="f63"/>
                    </a:cubicBezTo>
                    <a:cubicBezTo>
                      <a:pt x="f221" y="f63"/>
                      <a:pt x="f222" y="f63"/>
                      <a:pt x="f222" y="f101"/>
                    </a:cubicBezTo>
                    <a:cubicBezTo>
                      <a:pt x="f222" y="f63"/>
                      <a:pt x="f222" y="f63"/>
                      <a:pt x="f222" y="f63"/>
                    </a:cubicBezTo>
                    <a:cubicBezTo>
                      <a:pt x="f222" y="f63"/>
                      <a:pt x="f222" y="f63"/>
                      <a:pt x="f222" y="f63"/>
                    </a:cubicBezTo>
                    <a:cubicBezTo>
                      <a:pt x="f222" y="f63"/>
                      <a:pt x="f222" y="f63"/>
                      <a:pt x="f222" y="f63"/>
                    </a:cubicBezTo>
                    <a:cubicBezTo>
                      <a:pt x="f222" y="f63"/>
                      <a:pt x="f222" y="f63"/>
                      <a:pt x="f222" y="f63"/>
                    </a:cubicBezTo>
                    <a:cubicBezTo>
                      <a:pt x="f222" y="f63"/>
                      <a:pt x="f222" y="f63"/>
                      <a:pt x="f222" y="f63"/>
                    </a:cubicBezTo>
                    <a:cubicBezTo>
                      <a:pt x="f222" y="f63"/>
                      <a:pt x="f222" y="f63"/>
                      <a:pt x="f222" y="f63"/>
                    </a:cubicBezTo>
                    <a:cubicBezTo>
                      <a:pt x="f223" y="f63"/>
                      <a:pt x="f223" y="f63"/>
                      <a:pt x="f223" y="f60"/>
                    </a:cubicBezTo>
                    <a:cubicBezTo>
                      <a:pt x="f223" y="f60"/>
                      <a:pt x="f223" y="f60"/>
                      <a:pt x="f223" y="f60"/>
                    </a:cubicBezTo>
                    <a:cubicBezTo>
                      <a:pt x="f223" y="f60"/>
                      <a:pt x="f224" y="f60"/>
                      <a:pt x="f224" y="f64"/>
                    </a:cubicBezTo>
                    <a:cubicBezTo>
                      <a:pt x="f225" y="f67"/>
                      <a:pt x="f226" y="f68"/>
                      <a:pt x="f226" y="f68"/>
                    </a:cubicBezTo>
                    <a:cubicBezTo>
                      <a:pt x="f227" y="f52"/>
                      <a:pt x="f227" y="f52"/>
                      <a:pt x="f227" y="f52"/>
                    </a:cubicBezTo>
                    <a:cubicBezTo>
                      <a:pt x="f227" y="f52"/>
                      <a:pt x="f225" y="f228"/>
                      <a:pt x="f225" y="f229"/>
                    </a:cubicBezTo>
                    <a:cubicBezTo>
                      <a:pt x="f225" y="f230"/>
                      <a:pt x="f225" y="f45"/>
                      <a:pt x="f225" y="f45"/>
                    </a:cubicBezTo>
                    <a:cubicBezTo>
                      <a:pt x="f225" y="f45"/>
                      <a:pt x="f231" y="f232"/>
                      <a:pt x="f227" y="f233"/>
                    </a:cubicBezTo>
                    <a:cubicBezTo>
                      <a:pt x="f224" y="f2"/>
                      <a:pt x="f221" y="f34"/>
                      <a:pt x="f221" y="f34"/>
                    </a:cubicBezTo>
                    <a:cubicBezTo>
                      <a:pt x="f221" y="f234"/>
                      <a:pt x="f221" y="f234"/>
                      <a:pt x="f221" y="f234"/>
                    </a:cubicBezTo>
                    <a:cubicBezTo>
                      <a:pt x="f221" y="f234"/>
                      <a:pt x="f224" y="f26"/>
                      <a:pt x="f220" y="f24"/>
                    </a:cubicBezTo>
                    <a:cubicBezTo>
                      <a:pt x="f235" y="f22"/>
                      <a:pt x="f212" y="f11"/>
                      <a:pt x="f212" y="f11"/>
                    </a:cubicBezTo>
                    <a:cubicBezTo>
                      <a:pt x="f236" y="f237"/>
                      <a:pt x="f236" y="f237"/>
                      <a:pt x="f236" y="f237"/>
                    </a:cubicBezTo>
                    <a:cubicBezTo>
                      <a:pt x="f217" y="f238"/>
                      <a:pt x="f217" y="f238"/>
                      <a:pt x="f217" y="f238"/>
                    </a:cubicBezTo>
                    <a:cubicBezTo>
                      <a:pt x="f221" y="f239"/>
                      <a:pt x="f221" y="f239"/>
                      <a:pt x="f221" y="f239"/>
                    </a:cubicBezTo>
                    <a:cubicBezTo>
                      <a:pt x="f225" y="f240"/>
                      <a:pt x="f225" y="f240"/>
                      <a:pt x="f225" y="f240"/>
                    </a:cubicBezTo>
                    <a:cubicBezTo>
                      <a:pt x="f226" y="f241"/>
                      <a:pt x="f226" y="f241"/>
                      <a:pt x="f226" y="f241"/>
                    </a:cubicBezTo>
                    <a:cubicBezTo>
                      <a:pt x="f242" y="f243"/>
                      <a:pt x="f242" y="f243"/>
                      <a:pt x="f242" y="f243"/>
                    </a:cubicBezTo>
                    <a:cubicBezTo>
                      <a:pt x="f244" y="f7"/>
                      <a:pt x="f244" y="f7"/>
                      <a:pt x="f244" y="f7"/>
                    </a:cubicBezTo>
                    <a:cubicBezTo>
                      <a:pt x="f245" y="f246"/>
                      <a:pt x="f245" y="f246"/>
                      <a:pt x="f245" y="f246"/>
                    </a:cubicBezTo>
                    <a:cubicBezTo>
                      <a:pt x="f247" y="f248"/>
                      <a:pt x="f247" y="f248"/>
                      <a:pt x="f247" y="f248"/>
                    </a:cubicBezTo>
                    <a:cubicBezTo>
                      <a:pt x="f249" y="f250"/>
                      <a:pt x="f249" y="f250"/>
                      <a:pt x="f249" y="f250"/>
                    </a:cubicBezTo>
                    <a:cubicBezTo>
                      <a:pt x="f251" y="f248"/>
                      <a:pt x="f251" y="f248"/>
                      <a:pt x="f251" y="f248"/>
                    </a:cubicBezTo>
                    <a:cubicBezTo>
                      <a:pt x="f252" y="f253"/>
                      <a:pt x="f252" y="f253"/>
                      <a:pt x="f252" y="f253"/>
                    </a:cubicBezTo>
                    <a:cubicBezTo>
                      <a:pt x="f254" y="f255"/>
                      <a:pt x="f254" y="f255"/>
                      <a:pt x="f254" y="f255"/>
                    </a:cubicBezTo>
                    <a:cubicBezTo>
                      <a:pt x="f256" y="f257"/>
                      <a:pt x="f256" y="f257"/>
                      <a:pt x="f256" y="f257"/>
                    </a:cubicBezTo>
                    <a:cubicBezTo>
                      <a:pt x="f258" y="f257"/>
                      <a:pt x="f258" y="f257"/>
                      <a:pt x="f258" y="f257"/>
                    </a:cubicBezTo>
                    <a:cubicBezTo>
                      <a:pt x="f258" y="f259"/>
                      <a:pt x="f258" y="f259"/>
                      <a:pt x="f258" y="f259"/>
                    </a:cubicBezTo>
                    <a:cubicBezTo>
                      <a:pt x="f260" y="f261"/>
                      <a:pt x="f260" y="f261"/>
                      <a:pt x="f260" y="f261"/>
                    </a:cubicBezTo>
                    <a:cubicBezTo>
                      <a:pt x="f256" y="f262"/>
                      <a:pt x="f256" y="f262"/>
                      <a:pt x="f256" y="f262"/>
                    </a:cubicBezTo>
                    <a:cubicBezTo>
                      <a:pt x="f263" y="f264"/>
                      <a:pt x="f263" y="f264"/>
                      <a:pt x="f263" y="f264"/>
                    </a:cubicBezTo>
                    <a:cubicBezTo>
                      <a:pt x="f265" y="f266"/>
                      <a:pt x="f265" y="f266"/>
                      <a:pt x="f265" y="f266"/>
                    </a:cubicBezTo>
                    <a:cubicBezTo>
                      <a:pt x="f267" y="f17"/>
                      <a:pt x="f267" y="f17"/>
                      <a:pt x="f267" y="f17"/>
                    </a:cubicBezTo>
                    <a:cubicBezTo>
                      <a:pt x="f267" y="f17"/>
                      <a:pt x="f268" y="f17"/>
                      <a:pt x="f258" y="f19"/>
                    </a:cubicBezTo>
                    <a:cubicBezTo>
                      <a:pt x="f260" y="f19"/>
                      <a:pt x="f269" y="f21"/>
                      <a:pt x="f269" y="f21"/>
                    </a:cubicBezTo>
                    <a:cubicBezTo>
                      <a:pt x="f270" y="f271"/>
                      <a:pt x="f270" y="f271"/>
                      <a:pt x="f270" y="f271"/>
                    </a:cubicBezTo>
                    <a:cubicBezTo>
                      <a:pt x="f272" y="f273"/>
                      <a:pt x="f272" y="f273"/>
                      <a:pt x="f272" y="f273"/>
                    </a:cubicBezTo>
                    <a:cubicBezTo>
                      <a:pt x="f274" y="f30"/>
                      <a:pt x="f274" y="f30"/>
                      <a:pt x="f274" y="f30"/>
                    </a:cubicBezTo>
                    <a:cubicBezTo>
                      <a:pt x="f272" y="f55"/>
                      <a:pt x="f272" y="f55"/>
                      <a:pt x="f272" y="f55"/>
                    </a:cubicBezTo>
                    <a:cubicBezTo>
                      <a:pt x="f272" y="f55"/>
                      <a:pt x="f272" y="f55"/>
                      <a:pt x="f272" y="f55"/>
                    </a:cubicBezTo>
                    <a:cubicBezTo>
                      <a:pt x="f272" y="f55"/>
                      <a:pt x="f272" y="f55"/>
                      <a:pt x="f272" y="f55"/>
                    </a:cubicBezTo>
                    <a:cubicBezTo>
                      <a:pt x="f275" y="f55"/>
                      <a:pt x="f275" y="f55"/>
                      <a:pt x="f275" y="f55"/>
                    </a:cubicBezTo>
                    <a:cubicBezTo>
                      <a:pt x="f270" y="f276"/>
                      <a:pt x="f270" y="f276"/>
                      <a:pt x="f270" y="f276"/>
                    </a:cubicBezTo>
                    <a:cubicBezTo>
                      <a:pt x="f270" y="f35"/>
                      <a:pt x="f270" y="f35"/>
                      <a:pt x="f270" y="f35"/>
                    </a:cubicBezTo>
                    <a:cubicBezTo>
                      <a:pt x="f270" y="f35"/>
                      <a:pt x="f269" y="f37"/>
                      <a:pt x="f277" y="f37"/>
                    </a:cubicBezTo>
                    <a:cubicBezTo>
                      <a:pt x="f277" y="f37"/>
                      <a:pt x="f278" y="f37"/>
                      <a:pt x="f278" y="f37"/>
                    </a:cubicBezTo>
                    <a:cubicBezTo>
                      <a:pt x="f260" y="f37"/>
                      <a:pt x="f260" y="f38"/>
                      <a:pt x="f260" y="f38"/>
                    </a:cubicBezTo>
                    <a:cubicBezTo>
                      <a:pt x="f268" y="f38"/>
                      <a:pt x="f268" y="f38"/>
                      <a:pt x="f268" y="f38"/>
                    </a:cubicBezTo>
                    <a:cubicBezTo>
                      <a:pt x="f268" y="f38"/>
                      <a:pt x="f256" y="f65"/>
                      <a:pt x="f256" y="f65"/>
                    </a:cubicBezTo>
                    <a:cubicBezTo>
                      <a:pt x="f256" y="f40"/>
                      <a:pt x="f256" y="f44"/>
                      <a:pt x="f256" y="f44"/>
                    </a:cubicBezTo>
                    <a:cubicBezTo>
                      <a:pt x="f256" y="f44"/>
                      <a:pt x="f279" y="f42"/>
                      <a:pt x="f279" y="f280"/>
                    </a:cubicBezTo>
                    <a:cubicBezTo>
                      <a:pt x="f279" y="f71"/>
                      <a:pt x="f256" y="f72"/>
                      <a:pt x="f256" y="f72"/>
                    </a:cubicBezTo>
                    <a:cubicBezTo>
                      <a:pt x="f256" y="f72"/>
                      <a:pt x="f268" y="f74"/>
                      <a:pt x="f258" y="f74"/>
                    </a:cubicBezTo>
                    <a:cubicBezTo>
                      <a:pt x="f258" y="f74"/>
                      <a:pt x="f278" y="f74"/>
                      <a:pt x="f278" y="f74"/>
                    </a:cubicBezTo>
                    <a:cubicBezTo>
                      <a:pt x="f277" y="f74"/>
                      <a:pt x="f269" y="f77"/>
                      <a:pt x="f269" y="f77"/>
                    </a:cubicBezTo>
                    <a:cubicBezTo>
                      <a:pt x="f269" y="f77"/>
                      <a:pt x="f277" y="f78"/>
                      <a:pt x="f277" y="f79"/>
                    </a:cubicBezTo>
                    <a:cubicBezTo>
                      <a:pt x="f278" y="f79"/>
                      <a:pt x="f278" y="f281"/>
                      <a:pt x="f278" y="f281"/>
                    </a:cubicBezTo>
                    <a:cubicBezTo>
                      <a:pt x="f278" y="f281"/>
                      <a:pt x="f277" y="f282"/>
                      <a:pt x="f269" y="f282"/>
                    </a:cubicBezTo>
                    <a:cubicBezTo>
                      <a:pt x="f269" y="f282"/>
                      <a:pt x="f275" y="f282"/>
                      <a:pt x="f275" y="f282"/>
                    </a:cubicBezTo>
                    <a:cubicBezTo>
                      <a:pt x="f275" y="f283"/>
                      <a:pt x="f275" y="f283"/>
                      <a:pt x="f275" y="f283"/>
                    </a:cubicBezTo>
                    <a:cubicBezTo>
                      <a:pt x="f275" y="f283"/>
                      <a:pt x="f274" y="f83"/>
                      <a:pt x="f284" y="f83"/>
                    </a:cubicBezTo>
                    <a:cubicBezTo>
                      <a:pt x="f284" y="f83"/>
                      <a:pt x="f284" y="f86"/>
                      <a:pt x="f285" y="f86"/>
                    </a:cubicBezTo>
                    <a:cubicBezTo>
                      <a:pt x="f284" y="f86"/>
                      <a:pt x="f284" y="f86"/>
                      <a:pt x="f284" y="f86"/>
                    </a:cubicBezTo>
                    <a:cubicBezTo>
                      <a:pt x="f284" y="f86"/>
                      <a:pt x="f284" y="f86"/>
                      <a:pt x="f284" y="f86"/>
                    </a:cubicBezTo>
                    <a:cubicBezTo>
                      <a:pt x="f284" y="f84"/>
                      <a:pt x="f285" y="f85"/>
                      <a:pt x="f285" y="f87"/>
                    </a:cubicBezTo>
                    <a:cubicBezTo>
                      <a:pt x="f285" y="f87"/>
                      <a:pt x="f284" y="f87"/>
                      <a:pt x="f284" y="f87"/>
                    </a:cubicBezTo>
                    <a:cubicBezTo>
                      <a:pt x="f284" y="f87"/>
                      <a:pt x="f284" y="f286"/>
                      <a:pt x="f274" y="f88"/>
                    </a:cubicBezTo>
                    <a:cubicBezTo>
                      <a:pt x="f274" y="f88"/>
                      <a:pt x="f274" y="f88"/>
                      <a:pt x="f272" y="f88"/>
                    </a:cubicBezTo>
                    <a:cubicBezTo>
                      <a:pt x="f272" y="f88"/>
                      <a:pt x="f272" y="f287"/>
                      <a:pt x="f275" y="f287"/>
                    </a:cubicBezTo>
                    <a:cubicBezTo>
                      <a:pt x="f275" y="f89"/>
                      <a:pt x="f275" y="f288"/>
                      <a:pt x="f275" y="f288"/>
                    </a:cubicBezTo>
                    <a:cubicBezTo>
                      <a:pt x="f275" y="f288"/>
                      <a:pt x="f275" y="f288"/>
                      <a:pt x="f272" y="f91"/>
                    </a:cubicBezTo>
                    <a:cubicBezTo>
                      <a:pt x="f274" y="f91"/>
                      <a:pt x="f274" y="f91"/>
                      <a:pt x="f274" y="f92"/>
                    </a:cubicBezTo>
                    <a:cubicBezTo>
                      <a:pt x="f284" y="f92"/>
                      <a:pt x="f274" y="f93"/>
                      <a:pt x="f274" y="f93"/>
                    </a:cubicBezTo>
                    <a:cubicBezTo>
                      <a:pt x="f274" y="f93"/>
                      <a:pt x="f285" y="f289"/>
                      <a:pt x="f285" y="f289"/>
                    </a:cubicBezTo>
                    <a:cubicBezTo>
                      <a:pt x="f285" y="f289"/>
                      <a:pt x="f290" y="f289"/>
                      <a:pt x="f290" y="f289"/>
                    </a:cubicBezTo>
                    <a:cubicBezTo>
                      <a:pt x="f290" y="f289"/>
                      <a:pt x="f290" y="f289"/>
                      <a:pt x="f290" y="f289"/>
                    </a:cubicBezTo>
                    <a:cubicBezTo>
                      <a:pt x="f290" y="f95"/>
                      <a:pt x="f290" y="f95"/>
                      <a:pt x="f290" y="f95"/>
                    </a:cubicBezTo>
                    <a:cubicBezTo>
                      <a:pt x="f6" y="f291"/>
                      <a:pt x="f6" y="f291"/>
                      <a:pt x="f6" y="f291"/>
                    </a:cubicBezTo>
                    <a:cubicBezTo>
                      <a:pt x="f290" y="f292"/>
                      <a:pt x="f290" y="f292"/>
                      <a:pt x="f290" y="f292"/>
                    </a:cubicBezTo>
                    <a:cubicBezTo>
                      <a:pt x="f285" y="f96"/>
                      <a:pt x="f285" y="f96"/>
                      <a:pt x="f285" y="f96"/>
                    </a:cubicBezTo>
                    <a:cubicBezTo>
                      <a:pt x="f285" y="f96"/>
                      <a:pt x="f285" y="f291"/>
                      <a:pt x="f285" y="f292"/>
                    </a:cubicBezTo>
                    <a:cubicBezTo>
                      <a:pt x="f284" y="f292"/>
                      <a:pt x="f274" y="f97"/>
                      <a:pt x="f274" y="f97"/>
                    </a:cubicBezTo>
                    <a:cubicBezTo>
                      <a:pt x="f275" y="f97"/>
                      <a:pt x="f275" y="f97"/>
                      <a:pt x="f275" y="f97"/>
                    </a:cubicBezTo>
                    <a:cubicBezTo>
                      <a:pt x="f275" y="f97"/>
                      <a:pt x="f278" y="f97"/>
                      <a:pt x="f278" y="f97"/>
                    </a:cubicBezTo>
                    <a:cubicBezTo>
                      <a:pt x="f260" y="f98"/>
                      <a:pt x="f277" y="f100"/>
                      <a:pt x="f277" y="f100"/>
                    </a:cubicBezTo>
                    <a:cubicBezTo>
                      <a:pt x="f277" y="f100"/>
                      <a:pt x="f270" y="f98"/>
                      <a:pt x="f270" y="f98"/>
                    </a:cubicBezTo>
                    <a:cubicBezTo>
                      <a:pt x="f275" y="f98"/>
                      <a:pt x="f275" y="f293"/>
                      <a:pt x="f275" y="f293"/>
                    </a:cubicBezTo>
                    <a:cubicBezTo>
                      <a:pt x="f275" y="f294"/>
                      <a:pt x="f275" y="f294"/>
                      <a:pt x="f275" y="f294"/>
                    </a:cubicBezTo>
                    <a:cubicBezTo>
                      <a:pt x="f269" y="f102"/>
                      <a:pt x="f269" y="f102"/>
                      <a:pt x="f269" y="f102"/>
                    </a:cubicBezTo>
                    <a:cubicBezTo>
                      <a:pt x="f277" y="f104"/>
                      <a:pt x="f277" y="f104"/>
                      <a:pt x="f277" y="f104"/>
                    </a:cubicBezTo>
                    <a:cubicBezTo>
                      <a:pt x="f277" y="f104"/>
                      <a:pt x="f260" y="f105"/>
                      <a:pt x="f260" y="f105"/>
                    </a:cubicBezTo>
                    <a:cubicBezTo>
                      <a:pt x="f258" y="f107"/>
                      <a:pt x="f260" y="f109"/>
                      <a:pt x="f260" y="f109"/>
                    </a:cubicBezTo>
                    <a:cubicBezTo>
                      <a:pt x="f258" y="f113"/>
                      <a:pt x="f258" y="f113"/>
                      <a:pt x="f258" y="f113"/>
                    </a:cubicBezTo>
                    <a:cubicBezTo>
                      <a:pt x="f278" y="f114"/>
                      <a:pt x="f278" y="f114"/>
                      <a:pt x="f278" y="f114"/>
                    </a:cubicBezTo>
                    <a:cubicBezTo>
                      <a:pt x="f278" y="f295"/>
                      <a:pt x="f278" y="f295"/>
                      <a:pt x="f278" y="f295"/>
                    </a:cubicBezTo>
                    <a:cubicBezTo>
                      <a:pt x="f269" y="f122"/>
                      <a:pt x="f269" y="f122"/>
                      <a:pt x="f269" y="f122"/>
                    </a:cubicBezTo>
                    <a:cubicBezTo>
                      <a:pt x="f269" y="f123"/>
                      <a:pt x="f269" y="f123"/>
                      <a:pt x="f269" y="f123"/>
                    </a:cubicBezTo>
                    <a:cubicBezTo>
                      <a:pt x="f270" y="f124"/>
                      <a:pt x="f270" y="f124"/>
                      <a:pt x="f270" y="f124"/>
                    </a:cubicBezTo>
                    <a:cubicBezTo>
                      <a:pt x="f270" y="f125"/>
                      <a:pt x="f270" y="f125"/>
                      <a:pt x="f270" y="f125"/>
                    </a:cubicBezTo>
                    <a:cubicBezTo>
                      <a:pt x="f270" y="f125"/>
                      <a:pt x="f272" y="f296"/>
                      <a:pt x="f274" y="f296"/>
                    </a:cubicBezTo>
                    <a:cubicBezTo>
                      <a:pt x="f284" y="f296"/>
                      <a:pt x="f274" y="f297"/>
                      <a:pt x="f274" y="f297"/>
                    </a:cubicBezTo>
                    <a:cubicBezTo>
                      <a:pt x="f274" y="f127"/>
                      <a:pt x="f274" y="f127"/>
                      <a:pt x="f274" y="f127"/>
                    </a:cubicBezTo>
                    <a:cubicBezTo>
                      <a:pt x="f274" y="f128"/>
                      <a:pt x="f274" y="f128"/>
                      <a:pt x="f274" y="f128"/>
                    </a:cubicBezTo>
                    <a:cubicBezTo>
                      <a:pt x="f277" y="f298"/>
                      <a:pt x="f277" y="f298"/>
                      <a:pt x="f277" y="f298"/>
                    </a:cubicBezTo>
                    <a:cubicBezTo>
                      <a:pt x="f260" y="f298"/>
                      <a:pt x="f260" y="f298"/>
                      <a:pt x="f260" y="f298"/>
                    </a:cubicBezTo>
                    <a:cubicBezTo>
                      <a:pt x="f269" y="f299"/>
                      <a:pt x="f269" y="f299"/>
                      <a:pt x="f269" y="f299"/>
                    </a:cubicBezTo>
                    <a:cubicBezTo>
                      <a:pt x="f260" y="f300"/>
                      <a:pt x="f260" y="f300"/>
                      <a:pt x="f260" y="f300"/>
                    </a:cubicBezTo>
                    <a:cubicBezTo>
                      <a:pt x="f268" y="f128"/>
                      <a:pt x="f268" y="f128"/>
                      <a:pt x="f268" y="f128"/>
                    </a:cubicBezTo>
                    <a:cubicBezTo>
                      <a:pt x="f263" y="f298"/>
                      <a:pt x="f263" y="f298"/>
                      <a:pt x="f263" y="f298"/>
                    </a:cubicBezTo>
                    <a:cubicBezTo>
                      <a:pt x="f267" y="f127"/>
                      <a:pt x="f267" y="f127"/>
                      <a:pt x="f267" y="f127"/>
                    </a:cubicBezTo>
                    <a:cubicBezTo>
                      <a:pt x="f265" y="f298"/>
                      <a:pt x="f265" y="f298"/>
                      <a:pt x="f265" y="f298"/>
                    </a:cubicBezTo>
                    <a:cubicBezTo>
                      <a:pt x="f301" y="f298"/>
                      <a:pt x="f301" y="f298"/>
                      <a:pt x="f301" y="f298"/>
                    </a:cubicBezTo>
                    <a:cubicBezTo>
                      <a:pt x="f302" y="f298"/>
                      <a:pt x="f302" y="f298"/>
                      <a:pt x="f302" y="f298"/>
                    </a:cubicBezTo>
                    <a:cubicBezTo>
                      <a:pt x="f303" y="f128"/>
                      <a:pt x="f303" y="f128"/>
                      <a:pt x="f303" y="f128"/>
                    </a:cubicBezTo>
                    <a:cubicBezTo>
                      <a:pt x="f304" y="f128"/>
                      <a:pt x="f304" y="f128"/>
                      <a:pt x="f304" y="f128"/>
                    </a:cubicBezTo>
                    <a:cubicBezTo>
                      <a:pt x="f305" y="f300"/>
                      <a:pt x="f305" y="f300"/>
                      <a:pt x="f305" y="f300"/>
                    </a:cubicBezTo>
                    <a:cubicBezTo>
                      <a:pt x="f247" y="f129"/>
                      <a:pt x="f247" y="f129"/>
                      <a:pt x="f247" y="f129"/>
                    </a:cubicBezTo>
                    <a:cubicBezTo>
                      <a:pt x="f306" y="f130"/>
                      <a:pt x="f306" y="f130"/>
                      <a:pt x="f306" y="f130"/>
                    </a:cubicBezTo>
                    <a:cubicBezTo>
                      <a:pt x="f305" y="f131"/>
                      <a:pt x="f305" y="f131"/>
                      <a:pt x="f305" y="f131"/>
                    </a:cubicBezTo>
                    <a:cubicBezTo>
                      <a:pt x="f249" y="f132"/>
                      <a:pt x="f249" y="f132"/>
                      <a:pt x="f249" y="f132"/>
                    </a:cubicBezTo>
                    <a:cubicBezTo>
                      <a:pt x="f305" y="f132"/>
                      <a:pt x="f305" y="f132"/>
                      <a:pt x="f305" y="f132"/>
                    </a:cubicBezTo>
                    <a:cubicBezTo>
                      <a:pt x="f305" y="f307"/>
                      <a:pt x="f305" y="f307"/>
                      <a:pt x="f305" y="f307"/>
                    </a:cubicBezTo>
                    <a:cubicBezTo>
                      <a:pt x="f305" y="f307"/>
                      <a:pt x="f308" y="f142"/>
                      <a:pt x="f308" y="f142"/>
                    </a:cubicBezTo>
                    <a:cubicBezTo>
                      <a:pt x="f308" y="f307"/>
                      <a:pt x="f308" y="f307"/>
                      <a:pt x="f309" y="f143"/>
                    </a:cubicBezTo>
                    <a:cubicBezTo>
                      <a:pt x="f310" y="f143"/>
                      <a:pt x="f311" y="f147"/>
                      <a:pt x="f311" y="f147"/>
                    </a:cubicBezTo>
                    <a:cubicBezTo>
                      <a:pt x="f312" y="f146"/>
                      <a:pt x="f312" y="f146"/>
                      <a:pt x="f312" y="f146"/>
                    </a:cubicBezTo>
                    <a:cubicBezTo>
                      <a:pt x="f312" y="f146"/>
                      <a:pt x="f313" y="f314"/>
                      <a:pt x="f313" y="f314"/>
                    </a:cubicBezTo>
                    <a:cubicBezTo>
                      <a:pt x="f315" y="f314"/>
                      <a:pt x="f313" y="f148"/>
                      <a:pt x="f313" y="f149"/>
                    </a:cubicBezTo>
                    <a:cubicBezTo>
                      <a:pt x="f313" y="f150"/>
                      <a:pt x="f313" y="f152"/>
                      <a:pt x="f313" y="f152"/>
                    </a:cubicBezTo>
                    <a:cubicBezTo>
                      <a:pt x="f315" y="f154"/>
                      <a:pt x="f315" y="f154"/>
                      <a:pt x="f315" y="f154"/>
                    </a:cubicBezTo>
                    <a:cubicBezTo>
                      <a:pt x="f316" y="f317"/>
                      <a:pt x="f316" y="f317"/>
                      <a:pt x="f316" y="f317"/>
                    </a:cubicBezTo>
                    <a:cubicBezTo>
                      <a:pt x="f245" y="f156"/>
                      <a:pt x="f245" y="f156"/>
                      <a:pt x="f245" y="f156"/>
                    </a:cubicBezTo>
                    <a:cubicBezTo>
                      <a:pt x="f309" y="f157"/>
                      <a:pt x="f309" y="f157"/>
                      <a:pt x="f309" y="f157"/>
                    </a:cubicBezTo>
                    <a:cubicBezTo>
                      <a:pt x="f309" y="f157"/>
                      <a:pt x="f247" y="f157"/>
                      <a:pt x="f247" y="f318"/>
                    </a:cubicBezTo>
                    <a:cubicBezTo>
                      <a:pt x="f319" y="f158"/>
                      <a:pt x="f305" y="f159"/>
                      <a:pt x="f305" y="f159"/>
                    </a:cubicBezTo>
                    <a:cubicBezTo>
                      <a:pt x="f305" y="f160"/>
                      <a:pt x="f305" y="f160"/>
                      <a:pt x="f305" y="f160"/>
                    </a:cubicBezTo>
                    <a:cubicBezTo>
                      <a:pt x="f306" y="f160"/>
                      <a:pt x="f306" y="f160"/>
                      <a:pt x="f306" y="f160"/>
                    </a:cubicBezTo>
                    <a:cubicBezTo>
                      <a:pt x="f319" y="f161"/>
                      <a:pt x="f319" y="f161"/>
                      <a:pt x="f319" y="f161"/>
                    </a:cubicBezTo>
                    <a:cubicBezTo>
                      <a:pt x="f319" y="f164"/>
                      <a:pt x="f319" y="f164"/>
                      <a:pt x="f319" y="f164"/>
                    </a:cubicBezTo>
                    <a:cubicBezTo>
                      <a:pt x="f309" y="f165"/>
                      <a:pt x="f309" y="f165"/>
                      <a:pt x="f309" y="f165"/>
                    </a:cubicBezTo>
                    <a:cubicBezTo>
                      <a:pt x="f309" y="f165"/>
                      <a:pt x="f316" y="f163"/>
                      <a:pt x="f313" y="f163"/>
                    </a:cubicBezTo>
                    <a:cubicBezTo>
                      <a:pt x="f315" y="f162"/>
                      <a:pt x="f315" y="f166"/>
                      <a:pt x="f315" y="f166"/>
                    </a:cubicBezTo>
                    <a:cubicBezTo>
                      <a:pt x="f320" y="f170"/>
                      <a:pt x="f320" y="f170"/>
                      <a:pt x="f320" y="f170"/>
                    </a:cubicBezTo>
                    <a:cubicBezTo>
                      <a:pt x="f320" y="f170"/>
                      <a:pt x="f315" y="f174"/>
                      <a:pt x="f320" y="f176"/>
                    </a:cubicBezTo>
                    <a:cubicBezTo>
                      <a:pt x="f244" y="f176"/>
                      <a:pt x="f242" y="f321"/>
                      <a:pt x="f242" y="f321"/>
                    </a:cubicBezTo>
                    <a:cubicBezTo>
                      <a:pt x="f242" y="f321"/>
                      <a:pt x="f242" y="f185"/>
                      <a:pt x="f242" y="f186"/>
                    </a:cubicBezTo>
                    <a:cubicBezTo>
                      <a:pt x="f242" y="f187"/>
                      <a:pt x="f242" y="f193"/>
                      <a:pt x="f242" y="f193"/>
                    </a:cubicBezTo>
                    <a:cubicBezTo>
                      <a:pt x="f242" y="f192"/>
                      <a:pt x="f242" y="f192"/>
                      <a:pt x="f242" y="f192"/>
                    </a:cubicBezTo>
                    <a:cubicBezTo>
                      <a:pt x="f242" y="f192"/>
                      <a:pt x="f244" y="f191"/>
                      <a:pt x="f320" y="f191"/>
                    </a:cubicBezTo>
                    <a:cubicBezTo>
                      <a:pt x="f320" y="f195"/>
                      <a:pt x="f244" y="f197"/>
                      <a:pt x="f244" y="f197"/>
                    </a:cubicBezTo>
                    <a:cubicBezTo>
                      <a:pt x="f312" y="f198"/>
                      <a:pt x="f312" y="f198"/>
                      <a:pt x="f312" y="f198"/>
                    </a:cubicBezTo>
                    <a:cubicBezTo>
                      <a:pt x="f316" y="f201"/>
                      <a:pt x="f313" y="f205"/>
                      <a:pt x="f315" y="f205"/>
                    </a:cubicBezTo>
                    <a:cubicBezTo>
                      <a:pt x="f320" y="f206"/>
                      <a:pt x="f322" y="f236"/>
                      <a:pt x="f322" y="f236"/>
                    </a:cubicBezTo>
                    <a:cubicBezTo>
                      <a:pt x="f322" y="f211"/>
                      <a:pt x="f322" y="f211"/>
                      <a:pt x="f322" y="f211"/>
                    </a:cubicBezTo>
                    <a:cubicBezTo>
                      <a:pt x="f320" y="f212"/>
                      <a:pt x="f320" y="f212"/>
                      <a:pt x="f320" y="f212"/>
                    </a:cubicBezTo>
                    <a:cubicBezTo>
                      <a:pt x="f322" y="f215"/>
                      <a:pt x="f322" y="f215"/>
                      <a:pt x="f322" y="f215"/>
                    </a:cubicBezTo>
                    <a:cubicBezTo>
                      <a:pt x="f322" y="f215"/>
                      <a:pt x="f231" y="f217"/>
                      <a:pt x="f231" y="f217"/>
                    </a:cubicBezTo>
                    <a:cubicBezTo>
                      <a:pt x="f226" y="f217"/>
                      <a:pt x="f223" y="f217"/>
                      <a:pt x="f223" y="f217"/>
                    </a:cubicBezTo>
                    <a:cubicBezTo>
                      <a:pt x="f323" y="f235"/>
                      <a:pt x="f323" y="f235"/>
                      <a:pt x="f323" y="f235"/>
                    </a:cubicBezTo>
                    <a:cubicBezTo>
                      <a:pt x="f216" y="f235"/>
                      <a:pt x="f216" y="f235"/>
                      <a:pt x="f216" y="f235"/>
                    </a:cubicBezTo>
                    <a:cubicBezTo>
                      <a:pt x="f212" y="f219"/>
                      <a:pt x="f212" y="f219"/>
                      <a:pt x="f212" y="f219"/>
                    </a:cubicBezTo>
                    <a:cubicBezTo>
                      <a:pt x="f211" y="f218"/>
                      <a:pt x="f211" y="f218"/>
                      <a:pt x="f211" y="f218"/>
                    </a:cubicBezTo>
                    <a:cubicBezTo>
                      <a:pt x="f211" y="f218"/>
                      <a:pt x="f209" y="f216"/>
                      <a:pt x="f209" y="f215"/>
                    </a:cubicBezTo>
                    <a:cubicBezTo>
                      <a:pt x="f209" y="f215"/>
                      <a:pt x="f236" y="f213"/>
                      <a:pt x="f236" y="f212"/>
                    </a:cubicBezTo>
                    <a:cubicBezTo>
                      <a:pt x="f208" y="f212"/>
                      <a:pt x="f207" y="f211"/>
                      <a:pt x="f207" y="f211"/>
                    </a:cubicBezTo>
                    <a:cubicBezTo>
                      <a:pt x="f207" y="f211"/>
                      <a:pt x="f236" y="f209"/>
                      <a:pt x="f236" y="f208"/>
                    </a:cubicBezTo>
                    <a:cubicBezTo>
                      <a:pt x="f236" y="f208"/>
                      <a:pt x="f207" y="f205"/>
                      <a:pt x="f207" y="f205"/>
                    </a:cubicBezTo>
                    <a:cubicBezTo>
                      <a:pt x="f207" y="f324"/>
                      <a:pt x="f205" y="f203"/>
                      <a:pt x="f205" y="f203"/>
                    </a:cubicBezTo>
                    <a:cubicBezTo>
                      <a:pt x="f203" y="f324"/>
                      <a:pt x="f203" y="f324"/>
                      <a:pt x="f203" y="f324"/>
                    </a:cubicBezTo>
                    <a:cubicBezTo>
                      <a:pt x="f204" y="f206"/>
                      <a:pt x="f204" y="f206"/>
                      <a:pt x="f204" y="f206"/>
                    </a:cubicBezTo>
                    <a:cubicBezTo>
                      <a:pt x="f324" y="f208"/>
                      <a:pt x="f324" y="f208"/>
                      <a:pt x="f324" y="f208"/>
                    </a:cubicBezTo>
                    <a:cubicBezTo>
                      <a:pt x="f205" y="f208"/>
                      <a:pt x="f205" y="f208"/>
                      <a:pt x="f205" y="f208"/>
                    </a:cubicBezTo>
                    <a:cubicBezTo>
                      <a:pt x="f324" y="f325"/>
                      <a:pt x="f324" y="f325"/>
                      <a:pt x="f324" y="f325"/>
                    </a:cubicBezTo>
                    <a:cubicBezTo>
                      <a:pt x="f324" y="f325"/>
                      <a:pt x="f204" y="f326"/>
                      <a:pt x="f202" y="f325"/>
                    </a:cubicBezTo>
                    <a:cubicBezTo>
                      <a:pt x="f201" y="f325"/>
                      <a:pt x="f198" y="f209"/>
                      <a:pt x="f198" y="f209"/>
                    </a:cubicBezTo>
                    <a:cubicBezTo>
                      <a:pt x="f196" y="f208"/>
                      <a:pt x="f196" y="f208"/>
                      <a:pt x="f196" y="f208"/>
                    </a:cubicBezTo>
                    <a:cubicBezTo>
                      <a:pt x="f196" y="f208"/>
                      <a:pt x="f192" y="f210"/>
                      <a:pt x="f192" y="f210"/>
                    </a:cubicBezTo>
                    <a:cubicBezTo>
                      <a:pt x="f192" y="f210"/>
                      <a:pt x="f196" y="f212"/>
                      <a:pt x="f196" y="f212"/>
                    </a:cubicBezTo>
                    <a:cubicBezTo>
                      <a:pt x="f195" y="f217"/>
                      <a:pt x="f195" y="f217"/>
                      <a:pt x="f195" y="f217"/>
                    </a:cubicBezTo>
                    <a:cubicBezTo>
                      <a:pt x="f191" y="f327"/>
                      <a:pt x="f191" y="f327"/>
                      <a:pt x="f191" y="f327"/>
                    </a:cubicBezTo>
                    <a:cubicBezTo>
                      <a:pt x="f189" y="f221"/>
                      <a:pt x="f189" y="f221"/>
                      <a:pt x="f189" y="f221"/>
                    </a:cubicBezTo>
                    <a:cubicBezTo>
                      <a:pt x="f186" y="f323"/>
                      <a:pt x="f186" y="f323"/>
                      <a:pt x="f186" y="f323"/>
                    </a:cubicBezTo>
                    <a:cubicBezTo>
                      <a:pt x="f182" y="f323"/>
                      <a:pt x="f182" y="f323"/>
                      <a:pt x="f182" y="f323"/>
                    </a:cubicBezTo>
                    <a:cubicBezTo>
                      <a:pt x="f178" y="f323"/>
                      <a:pt x="f178" y="f323"/>
                      <a:pt x="f178" y="f323"/>
                    </a:cubicBezTo>
                    <a:cubicBezTo>
                      <a:pt x="f176" y="f220"/>
                      <a:pt x="f176" y="f220"/>
                      <a:pt x="f176" y="f220"/>
                    </a:cubicBezTo>
                    <a:cubicBezTo>
                      <a:pt x="f171" y="f220"/>
                      <a:pt x="f171" y="f220"/>
                      <a:pt x="f171" y="f220"/>
                    </a:cubicBezTo>
                    <a:cubicBezTo>
                      <a:pt x="f171" y="f220"/>
                      <a:pt x="f173" y="f222"/>
                      <a:pt x="f173" y="f222"/>
                    </a:cubicBezTo>
                    <a:cubicBezTo>
                      <a:pt x="f174" y="f222"/>
                      <a:pt x="f175" y="f224"/>
                      <a:pt x="f175" y="f224"/>
                    </a:cubicBezTo>
                    <a:cubicBezTo>
                      <a:pt x="f175" y="f224"/>
                      <a:pt x="f177" y="f222"/>
                      <a:pt x="f177" y="f222"/>
                    </a:cubicBezTo>
                    <a:cubicBezTo>
                      <a:pt x="f178" y="f221"/>
                      <a:pt x="f321" y="f221"/>
                      <a:pt x="f321" y="f222"/>
                    </a:cubicBezTo>
                    <a:cubicBezTo>
                      <a:pt x="f181" y="f222"/>
                      <a:pt x="f182" y="f328"/>
                      <a:pt x="f182" y="f328"/>
                    </a:cubicBezTo>
                    <a:cubicBezTo>
                      <a:pt x="f182" y="f329"/>
                      <a:pt x="f182" y="f329"/>
                      <a:pt x="f182" y="f329"/>
                    </a:cubicBezTo>
                    <a:cubicBezTo>
                      <a:pt x="f321" y="f226"/>
                      <a:pt x="f321" y="f226"/>
                      <a:pt x="f321" y="f226"/>
                    </a:cubicBezTo>
                    <a:cubicBezTo>
                      <a:pt x="f330" y="f242"/>
                      <a:pt x="f330" y="f242"/>
                      <a:pt x="f330" y="f242"/>
                    </a:cubicBezTo>
                    <a:cubicBezTo>
                      <a:pt x="f330" y="f242"/>
                      <a:pt x="f330" y="f244"/>
                      <a:pt x="f182" y="f320"/>
                    </a:cubicBezTo>
                    <a:cubicBezTo>
                      <a:pt x="f181" y="f320"/>
                      <a:pt x="f181" y="f313"/>
                      <a:pt x="f181" y="f313"/>
                    </a:cubicBezTo>
                    <a:cubicBezTo>
                      <a:pt x="f183" y="f313"/>
                      <a:pt x="f183" y="f313"/>
                      <a:pt x="f183" y="f313"/>
                    </a:cubicBezTo>
                    <a:cubicBezTo>
                      <a:pt x="f183" y="f313"/>
                      <a:pt x="f184" y="f313"/>
                      <a:pt x="f184" y="f312"/>
                    </a:cubicBezTo>
                    <a:cubicBezTo>
                      <a:pt x="f183" y="f245"/>
                      <a:pt x="f183" y="f310"/>
                      <a:pt x="f183" y="f310"/>
                    </a:cubicBezTo>
                    <a:cubicBezTo>
                      <a:pt x="f187" y="f310"/>
                      <a:pt x="f187" y="f310"/>
                      <a:pt x="f187" y="f310"/>
                    </a:cubicBezTo>
                    <a:cubicBezTo>
                      <a:pt x="f189" y="f310"/>
                      <a:pt x="f189" y="f310"/>
                      <a:pt x="f189" y="f310"/>
                    </a:cubicBezTo>
                    <a:cubicBezTo>
                      <a:pt x="f192" y="f306"/>
                      <a:pt x="f192" y="f306"/>
                      <a:pt x="f192" y="f306"/>
                    </a:cubicBezTo>
                    <a:cubicBezTo>
                      <a:pt x="f193" y="f305"/>
                      <a:pt x="f193" y="f305"/>
                      <a:pt x="f193" y="f305"/>
                    </a:cubicBezTo>
                    <a:cubicBezTo>
                      <a:pt x="f185" y="f304"/>
                      <a:pt x="f185" y="f304"/>
                      <a:pt x="f185" y="f304"/>
                    </a:cubicBezTo>
                    <a:cubicBezTo>
                      <a:pt x="f180" y="f303"/>
                      <a:pt x="f180" y="f303"/>
                      <a:pt x="f180" y="f303"/>
                    </a:cubicBezTo>
                    <a:cubicBezTo>
                      <a:pt x="f321" y="f251"/>
                      <a:pt x="f321" y="f251"/>
                      <a:pt x="f321" y="f251"/>
                    </a:cubicBezTo>
                    <a:cubicBezTo>
                      <a:pt x="f182" y="f331"/>
                      <a:pt x="f182" y="f331"/>
                      <a:pt x="f182" y="f331"/>
                    </a:cubicBezTo>
                    <a:cubicBezTo>
                      <a:pt x="f182" y="f331"/>
                      <a:pt x="f330" y="f303"/>
                      <a:pt x="f330" y="f303"/>
                    </a:cubicBezTo>
                    <a:cubicBezTo>
                      <a:pt x="f183" y="f303"/>
                      <a:pt x="f185" y="f303"/>
                      <a:pt x="f185" y="f303"/>
                    </a:cubicBezTo>
                    <a:cubicBezTo>
                      <a:pt x="f185" y="f251"/>
                      <a:pt x="f185" y="f251"/>
                      <a:pt x="f185" y="f251"/>
                    </a:cubicBezTo>
                    <a:cubicBezTo>
                      <a:pt x="f330" y="f251"/>
                      <a:pt x="f330" y="f251"/>
                      <a:pt x="f330" y="f251"/>
                    </a:cubicBezTo>
                    <a:cubicBezTo>
                      <a:pt x="f181" y="f302"/>
                      <a:pt x="f181" y="f302"/>
                      <a:pt x="f181" y="f302"/>
                    </a:cubicBezTo>
                    <a:cubicBezTo>
                      <a:pt x="f330" y="f301"/>
                      <a:pt x="f330" y="f301"/>
                      <a:pt x="f330" y="f301"/>
                    </a:cubicBezTo>
                    <a:cubicBezTo>
                      <a:pt x="f185" y="f267"/>
                      <a:pt x="f185" y="f267"/>
                      <a:pt x="f185" y="f267"/>
                    </a:cubicBezTo>
                    <a:cubicBezTo>
                      <a:pt x="f186" y="f256"/>
                      <a:pt x="f186" y="f256"/>
                      <a:pt x="f186" y="f256"/>
                    </a:cubicBezTo>
                    <a:cubicBezTo>
                      <a:pt x="f188" y="f268"/>
                      <a:pt x="f188" y="f268"/>
                      <a:pt x="f188" y="f268"/>
                    </a:cubicBezTo>
                    <a:cubicBezTo>
                      <a:pt x="f190" y="f260"/>
                      <a:pt x="f190" y="f260"/>
                      <a:pt x="f190" y="f260"/>
                    </a:cubicBezTo>
                    <a:cubicBezTo>
                      <a:pt x="f190" y="f269"/>
                      <a:pt x="f190" y="f269"/>
                      <a:pt x="f190" y="f269"/>
                    </a:cubicBezTo>
                    <a:cubicBezTo>
                      <a:pt x="f193" y="f290"/>
                      <a:pt x="f193" y="f290"/>
                      <a:pt x="f193" y="f290"/>
                    </a:cubicBezTo>
                    <a:cubicBezTo>
                      <a:pt x="f188" y="f290"/>
                      <a:pt x="f188" y="f290"/>
                      <a:pt x="f188" y="f290"/>
                    </a:cubicBezTo>
                    <a:cubicBezTo>
                      <a:pt x="f186" y="f6"/>
                      <a:pt x="f186" y="f6"/>
                      <a:pt x="f186" y="f6"/>
                    </a:cubicBezTo>
                    <a:cubicBezTo>
                      <a:pt x="f186" y="f6"/>
                      <a:pt x="f182" y="f332"/>
                      <a:pt x="f181" y="f332"/>
                    </a:cubicBezTo>
                    <a:cubicBezTo>
                      <a:pt x="f321" y="f332"/>
                      <a:pt x="f179" y="f285"/>
                      <a:pt x="f179" y="f285"/>
                    </a:cubicBezTo>
                    <a:cubicBezTo>
                      <a:pt x="f176" y="f274"/>
                      <a:pt x="f176" y="f274"/>
                      <a:pt x="f176" y="f274"/>
                    </a:cubicBezTo>
                    <a:cubicBezTo>
                      <a:pt x="f172" y="f272"/>
                      <a:pt x="f172" y="f272"/>
                      <a:pt x="f172" y="f272"/>
                    </a:cubicBezTo>
                    <a:cubicBezTo>
                      <a:pt x="f172" y="f272"/>
                      <a:pt x="f171" y="f272"/>
                      <a:pt x="f171" y="f272"/>
                    </a:cubicBezTo>
                    <a:cubicBezTo>
                      <a:pt x="f170" y="f272"/>
                      <a:pt x="f333" y="f274"/>
                      <a:pt x="f333" y="f274"/>
                    </a:cubicBezTo>
                    <a:cubicBezTo>
                      <a:pt x="f333" y="f274"/>
                      <a:pt x="f166" y="f285"/>
                      <a:pt x="f165" y="f285"/>
                    </a:cubicBezTo>
                    <a:cubicBezTo>
                      <a:pt x="f165" y="f332"/>
                      <a:pt x="f164" y="f332"/>
                      <a:pt x="f164" y="f332"/>
                    </a:cubicBezTo>
                    <a:cubicBezTo>
                      <a:pt x="f162" y="f272"/>
                      <a:pt x="f162" y="f272"/>
                      <a:pt x="f162" y="f272"/>
                    </a:cubicBezTo>
                    <a:cubicBezTo>
                      <a:pt x="f160" y="f284"/>
                      <a:pt x="f160" y="f284"/>
                      <a:pt x="f160" y="f284"/>
                    </a:cubicBezTo>
                    <a:cubicBezTo>
                      <a:pt x="f334" y="f332"/>
                      <a:pt x="f334" y="f332"/>
                      <a:pt x="f334" y="f332"/>
                    </a:cubicBezTo>
                    <a:cubicBezTo>
                      <a:pt x="f155" y="f278"/>
                      <a:pt x="f155" y="f278"/>
                      <a:pt x="f155" y="f278"/>
                    </a:cubicBezTo>
                    <a:cubicBezTo>
                      <a:pt x="f335" y="f256"/>
                      <a:pt x="f335" y="f256"/>
                      <a:pt x="f335" y="f256"/>
                    </a:cubicBezTo>
                    <a:cubicBezTo>
                      <a:pt x="f335" y="f256"/>
                      <a:pt x="f335" y="f267"/>
                      <a:pt x="f335" y="f267"/>
                    </a:cubicBezTo>
                    <a:cubicBezTo>
                      <a:pt x="f155" y="f267"/>
                      <a:pt x="f156" y="f301"/>
                      <a:pt x="f156" y="f301"/>
                    </a:cubicBezTo>
                    <a:cubicBezTo>
                      <a:pt x="f156" y="f331"/>
                      <a:pt x="f156" y="f331"/>
                      <a:pt x="f156" y="f331"/>
                    </a:cubicBezTo>
                    <a:cubicBezTo>
                      <a:pt x="f335" y="f303"/>
                      <a:pt x="f335" y="f303"/>
                      <a:pt x="f335" y="f303"/>
                    </a:cubicBezTo>
                    <a:cubicBezTo>
                      <a:pt x="f152" y="f303"/>
                      <a:pt x="f152" y="f303"/>
                      <a:pt x="f152" y="f303"/>
                    </a:cubicBezTo>
                    <a:cubicBezTo>
                      <a:pt x="f150" y="f249"/>
                      <a:pt x="f150" y="f249"/>
                      <a:pt x="f150" y="f249"/>
                    </a:cubicBezTo>
                    <a:cubicBezTo>
                      <a:pt x="f149" y="f304"/>
                      <a:pt x="f149" y="f304"/>
                      <a:pt x="f149" y="f304"/>
                    </a:cubicBezTo>
                    <a:cubicBezTo>
                      <a:pt x="f146" y="f304"/>
                      <a:pt x="f146" y="f304"/>
                      <a:pt x="f146" y="f304"/>
                    </a:cubicBezTo>
                    <a:cubicBezTo>
                      <a:pt x="f144" y="f249"/>
                      <a:pt x="f144" y="f249"/>
                      <a:pt x="f144" y="f249"/>
                    </a:cubicBezTo>
                    <a:cubicBezTo>
                      <a:pt x="f142" y="f304"/>
                      <a:pt x="f142" y="f304"/>
                      <a:pt x="f142" y="f304"/>
                    </a:cubicBezTo>
                    <a:cubicBezTo>
                      <a:pt x="f137" y="f319"/>
                      <a:pt x="f137" y="f319"/>
                      <a:pt x="f137" y="f319"/>
                    </a:cubicBezTo>
                    <a:cubicBezTo>
                      <a:pt x="f135" y="f306"/>
                      <a:pt x="f135" y="f306"/>
                      <a:pt x="f135" y="f306"/>
                    </a:cubicBezTo>
                    <a:cubicBezTo>
                      <a:pt x="f128" y="f309"/>
                      <a:pt x="f128" y="f309"/>
                      <a:pt x="f128" y="f309"/>
                    </a:cubicBezTo>
                    <a:cubicBezTo>
                      <a:pt x="f298" y="f247"/>
                      <a:pt x="f298" y="f247"/>
                      <a:pt x="f298" y="f247"/>
                    </a:cubicBezTo>
                    <a:cubicBezTo>
                      <a:pt x="f336" y="f319"/>
                      <a:pt x="f336" y="f319"/>
                      <a:pt x="f336" y="f319"/>
                    </a:cubicBezTo>
                    <a:cubicBezTo>
                      <a:pt x="f297" y="f319"/>
                      <a:pt x="f297" y="f319"/>
                      <a:pt x="f297" y="f319"/>
                    </a:cubicBezTo>
                    <a:cubicBezTo>
                      <a:pt x="f337" y="f305"/>
                      <a:pt x="f337" y="f305"/>
                      <a:pt x="f337" y="f305"/>
                    </a:cubicBezTo>
                    <a:cubicBezTo>
                      <a:pt x="f125" y="f304"/>
                      <a:pt x="f125" y="f304"/>
                      <a:pt x="f125" y="f304"/>
                    </a:cubicBezTo>
                    <a:cubicBezTo>
                      <a:pt x="f297" y="f303"/>
                      <a:pt x="f297" y="f303"/>
                      <a:pt x="f297" y="f303"/>
                    </a:cubicBezTo>
                    <a:cubicBezTo>
                      <a:pt x="f297" y="f302"/>
                      <a:pt x="f297" y="f302"/>
                      <a:pt x="f297" y="f302"/>
                    </a:cubicBezTo>
                    <a:cubicBezTo>
                      <a:pt x="f297" y="f302"/>
                      <a:pt x="f337" y="f252"/>
                      <a:pt x="f337" y="f252"/>
                    </a:cubicBezTo>
                    <a:cubicBezTo>
                      <a:pt x="f125" y="f252"/>
                      <a:pt x="f123" y="f301"/>
                      <a:pt x="f123" y="f301"/>
                    </a:cubicBezTo>
                    <a:cubicBezTo>
                      <a:pt x="f122" y="f331"/>
                      <a:pt x="f122" y="f331"/>
                      <a:pt x="f122" y="f331"/>
                    </a:cubicBezTo>
                    <a:cubicBezTo>
                      <a:pt x="f121" y="f249"/>
                      <a:pt x="f121" y="f249"/>
                      <a:pt x="f121" y="f249"/>
                    </a:cubicBezTo>
                    <a:cubicBezTo>
                      <a:pt x="f124" y="f304"/>
                      <a:pt x="f124" y="f304"/>
                      <a:pt x="f124" y="f304"/>
                    </a:cubicBezTo>
                    <a:cubicBezTo>
                      <a:pt x="f338" y="f319"/>
                      <a:pt x="f338" y="f319"/>
                      <a:pt x="f338" y="f319"/>
                    </a:cubicBezTo>
                    <a:cubicBezTo>
                      <a:pt x="f338" y="f309"/>
                      <a:pt x="f338" y="f309"/>
                      <a:pt x="f338" y="f309"/>
                    </a:cubicBezTo>
                    <a:cubicBezTo>
                      <a:pt x="f338" y="f312"/>
                      <a:pt x="f338" y="f312"/>
                      <a:pt x="f338" y="f312"/>
                    </a:cubicBezTo>
                    <a:cubicBezTo>
                      <a:pt x="f338" y="f312"/>
                      <a:pt x="f338" y="f313"/>
                      <a:pt x="f125" y="f313"/>
                    </a:cubicBezTo>
                    <a:cubicBezTo>
                      <a:pt x="f337" y="f315"/>
                      <a:pt x="f297" y="f315"/>
                      <a:pt x="f297" y="f315"/>
                    </a:cubicBezTo>
                    <a:cubicBezTo>
                      <a:pt x="f297" y="f244"/>
                      <a:pt x="f297" y="f244"/>
                      <a:pt x="f297" y="f244"/>
                    </a:cubicBezTo>
                    <a:cubicBezTo>
                      <a:pt x="f336" y="f339"/>
                      <a:pt x="f336" y="f339"/>
                      <a:pt x="f336" y="f339"/>
                    </a:cubicBezTo>
                    <a:cubicBezTo>
                      <a:pt x="f299" y="f339"/>
                      <a:pt x="f299" y="f339"/>
                      <a:pt x="f299" y="f339"/>
                    </a:cubicBezTo>
                    <a:cubicBezTo>
                      <a:pt x="f300" y="f242"/>
                      <a:pt x="f300" y="f242"/>
                      <a:pt x="f300" y="f242"/>
                    </a:cubicBezTo>
                    <a:cubicBezTo>
                      <a:pt x="f299" y="f226"/>
                      <a:pt x="f299" y="f226"/>
                      <a:pt x="f299" y="f226"/>
                    </a:cubicBezTo>
                    <a:cubicBezTo>
                      <a:pt x="f298" y="f227"/>
                      <a:pt x="f298" y="f227"/>
                      <a:pt x="f298" y="f227"/>
                    </a:cubicBezTo>
                    <a:cubicBezTo>
                      <a:pt x="f126" y="f225"/>
                      <a:pt x="f126" y="f225"/>
                      <a:pt x="f126" y="f225"/>
                    </a:cubicBezTo>
                    <a:cubicBezTo>
                      <a:pt x="f296" y="f227"/>
                      <a:pt x="f296" y="f227"/>
                      <a:pt x="f296" y="f227"/>
                    </a:cubicBezTo>
                    <a:cubicBezTo>
                      <a:pt x="f337" y="f226"/>
                      <a:pt x="f337" y="f226"/>
                      <a:pt x="f337" y="f226"/>
                    </a:cubicBezTo>
                    <a:cubicBezTo>
                      <a:pt x="f124" y="f231"/>
                      <a:pt x="f124" y="f231"/>
                      <a:pt x="f124" y="f231"/>
                    </a:cubicBezTo>
                    <a:cubicBezTo>
                      <a:pt x="f121" y="f329"/>
                      <a:pt x="f121" y="f329"/>
                      <a:pt x="f121" y="f329"/>
                    </a:cubicBezTo>
                    <a:cubicBezTo>
                      <a:pt x="f120" y="f225"/>
                      <a:pt x="f120" y="f225"/>
                      <a:pt x="f120" y="f225"/>
                    </a:cubicBezTo>
                    <a:cubicBezTo>
                      <a:pt x="f120" y="f225"/>
                      <a:pt x="f114" y="f225"/>
                      <a:pt x="f114" y="f225"/>
                    </a:cubicBezTo>
                    <a:cubicBezTo>
                      <a:pt x="f114" y="f225"/>
                      <a:pt x="f116" y="f226"/>
                      <a:pt x="f116" y="f226"/>
                    </a:cubicBezTo>
                    <a:cubicBezTo>
                      <a:pt x="f116" y="f226"/>
                      <a:pt x="f115" y="f340"/>
                      <a:pt x="f113" y="f340"/>
                    </a:cubicBezTo>
                    <a:cubicBezTo>
                      <a:pt x="f341" y="f340"/>
                      <a:pt x="f342" y="f339"/>
                      <a:pt x="f109" y="f339"/>
                    </a:cubicBezTo>
                    <a:cubicBezTo>
                      <a:pt x="f109" y="f322"/>
                      <a:pt x="f111" y="f320"/>
                      <a:pt x="f111" y="f320"/>
                    </a:cubicBezTo>
                    <a:cubicBezTo>
                      <a:pt x="f111" y="f320"/>
                      <a:pt x="f105" y="f315"/>
                      <a:pt x="f343" y="f315"/>
                    </a:cubicBezTo>
                    <a:cubicBezTo>
                      <a:pt x="f104" y="f315"/>
                      <a:pt x="f100" y="f313"/>
                      <a:pt x="f100" y="f313"/>
                    </a:cubicBezTo>
                    <a:cubicBezTo>
                      <a:pt x="f100" y="f313"/>
                      <a:pt x="f344" y="f316"/>
                      <a:pt x="f292" y="f312"/>
                    </a:cubicBezTo>
                    <a:cubicBezTo>
                      <a:pt x="f292" y="f312"/>
                      <a:pt x="f94" y="f310"/>
                      <a:pt x="f94" y="f310"/>
                    </a:cubicBezTo>
                    <a:cubicBezTo>
                      <a:pt x="f289" y="f306"/>
                      <a:pt x="f289" y="f306"/>
                      <a:pt x="f289" y="f306"/>
                    </a:cubicBezTo>
                    <a:cubicBezTo>
                      <a:pt x="f91" y="f305"/>
                      <a:pt x="f91" y="f305"/>
                      <a:pt x="f91" y="f305"/>
                    </a:cubicBezTo>
                    <a:cubicBezTo>
                      <a:pt x="f91" y="f305"/>
                      <a:pt x="f288" y="f305"/>
                      <a:pt x="f288" y="f304"/>
                    </a:cubicBezTo>
                    <a:cubicBezTo>
                      <a:pt x="f288" y="f249"/>
                      <a:pt x="f90" y="f331"/>
                      <a:pt x="f90" y="f331"/>
                    </a:cubicBezTo>
                    <a:cubicBezTo>
                      <a:pt x="f287" y="f251"/>
                      <a:pt x="f287" y="f251"/>
                      <a:pt x="f287" y="f251"/>
                    </a:cubicBezTo>
                    <a:cubicBezTo>
                      <a:pt x="f287" y="f251"/>
                      <a:pt x="f286" y="f331"/>
                      <a:pt x="f286" y="f303"/>
                    </a:cubicBezTo>
                    <a:cubicBezTo>
                      <a:pt x="f286" y="f303"/>
                      <a:pt x="f88" y="f249"/>
                      <a:pt x="f88" y="f249"/>
                    </a:cubicBezTo>
                    <a:cubicBezTo>
                      <a:pt x="f88" y="f249"/>
                      <a:pt x="f89" y="f304"/>
                      <a:pt x="f90" y="f305"/>
                    </a:cubicBezTo>
                    <a:cubicBezTo>
                      <a:pt x="f90" y="f305"/>
                      <a:pt x="f90" y="f247"/>
                      <a:pt x="f90" y="f247"/>
                    </a:cubicBezTo>
                    <a:cubicBezTo>
                      <a:pt x="f287" y="f305"/>
                      <a:pt x="f287" y="f305"/>
                      <a:pt x="f287" y="f305"/>
                    </a:cubicBezTo>
                    <a:cubicBezTo>
                      <a:pt x="f287" y="f305"/>
                      <a:pt x="f88" y="f304"/>
                      <a:pt x="f88" y="f304"/>
                    </a:cubicBezTo>
                    <a:cubicBezTo>
                      <a:pt x="f88" y="f304"/>
                      <a:pt x="f84" y="f249"/>
                      <a:pt x="f84" y="f249"/>
                    </a:cubicBezTo>
                    <a:cubicBezTo>
                      <a:pt x="f84" y="f249"/>
                      <a:pt x="f83" y="f304"/>
                      <a:pt x="f83" y="f304"/>
                    </a:cubicBezTo>
                    <a:cubicBezTo>
                      <a:pt x="f83" y="f304"/>
                      <a:pt x="f82" y="f305"/>
                      <a:pt x="f82" y="f305"/>
                    </a:cubicBezTo>
                    <a:cubicBezTo>
                      <a:pt x="f345" y="f304"/>
                      <a:pt x="f345" y="f304"/>
                      <a:pt x="f345" y="f304"/>
                    </a:cubicBezTo>
                    <a:cubicBezTo>
                      <a:pt x="f345" y="f346"/>
                      <a:pt x="f345" y="f346"/>
                      <a:pt x="f345" y="f346"/>
                    </a:cubicBezTo>
                    <a:cubicBezTo>
                      <a:pt x="f345" y="f346"/>
                      <a:pt x="f345" y="f303"/>
                      <a:pt x="f80" y="f303"/>
                    </a:cubicBezTo>
                    <a:cubicBezTo>
                      <a:pt x="f79" y="f331"/>
                      <a:pt x="f77" y="f251"/>
                      <a:pt x="f77" y="f251"/>
                    </a:cubicBezTo>
                    <a:cubicBezTo>
                      <a:pt x="f77" y="f251"/>
                      <a:pt x="f77" y="f301"/>
                      <a:pt x="f77" y="f252"/>
                    </a:cubicBezTo>
                    <a:cubicBezTo>
                      <a:pt x="f77" y="f252"/>
                      <a:pt x="f76" y="f265"/>
                      <a:pt x="f76" y="f265"/>
                    </a:cubicBezTo>
                    <a:cubicBezTo>
                      <a:pt x="f76" y="f265"/>
                      <a:pt x="f76" y="f265"/>
                      <a:pt x="f76" y="f265"/>
                    </a:cubicBezTo>
                    <a:cubicBezTo>
                      <a:pt x="f76" y="f265"/>
                      <a:pt x="f73" y="f267"/>
                      <a:pt x="f73" y="f267"/>
                    </a:cubicBezTo>
                    <a:cubicBezTo>
                      <a:pt x="f73" y="f267"/>
                      <a:pt x="f72" y="f256"/>
                      <a:pt x="f72" y="f256"/>
                    </a:cubicBezTo>
                    <a:cubicBezTo>
                      <a:pt x="f72" y="f256"/>
                      <a:pt x="f72" y="f268"/>
                      <a:pt x="f71" y="f268"/>
                    </a:cubicBezTo>
                    <a:cubicBezTo>
                      <a:pt x="f71" y="f268"/>
                      <a:pt x="f42" y="f260"/>
                      <a:pt x="f42" y="f260"/>
                    </a:cubicBezTo>
                    <a:cubicBezTo>
                      <a:pt x="f69" y="f278"/>
                      <a:pt x="f69" y="f278"/>
                      <a:pt x="f44" y="f278"/>
                    </a:cubicBezTo>
                    <a:cubicBezTo>
                      <a:pt x="f44" y="f278"/>
                      <a:pt x="f40" y="f258"/>
                      <a:pt x="f40" y="f258"/>
                    </a:cubicBezTo>
                    <a:cubicBezTo>
                      <a:pt x="f40" y="f258"/>
                      <a:pt x="f40" y="f268"/>
                      <a:pt x="f44" y="f256"/>
                    </a:cubicBezTo>
                    <a:cubicBezTo>
                      <a:pt x="f69" y="f256"/>
                      <a:pt x="f42" y="f279"/>
                      <a:pt x="f42" y="f279"/>
                    </a:cubicBezTo>
                    <a:cubicBezTo>
                      <a:pt x="f42" y="f279"/>
                      <a:pt x="f44" y="f267"/>
                      <a:pt x="f44" y="f267"/>
                    </a:cubicBezTo>
                    <a:cubicBezTo>
                      <a:pt x="f44" y="f267"/>
                      <a:pt x="f40" y="f265"/>
                      <a:pt x="f40" y="f265"/>
                    </a:cubicBezTo>
                    <a:cubicBezTo>
                      <a:pt x="f40" y="f254"/>
                      <a:pt x="f44" y="f252"/>
                      <a:pt x="f44" y="f252"/>
                    </a:cubicBezTo>
                    <a:cubicBezTo>
                      <a:pt x="f40" y="f252"/>
                      <a:pt x="f49" y="f254"/>
                      <a:pt x="f49" y="f254"/>
                    </a:cubicBezTo>
                    <a:cubicBezTo>
                      <a:pt x="f49" y="f254"/>
                      <a:pt x="f49" y="f267"/>
                      <a:pt x="f49" y="f267"/>
                    </a:cubicBezTo>
                    <a:cubicBezTo>
                      <a:pt x="f49" y="f267"/>
                      <a:pt x="f37" y="f279"/>
                      <a:pt x="f37" y="f279"/>
                    </a:cubicBezTo>
                    <a:cubicBezTo>
                      <a:pt x="f35" y="f279"/>
                      <a:pt x="f33" y="f263"/>
                      <a:pt x="f33" y="f263"/>
                    </a:cubicBezTo>
                    <a:cubicBezTo>
                      <a:pt x="f33" y="f263"/>
                      <a:pt x="f33" y="f267"/>
                      <a:pt x="f33" y="f265"/>
                    </a:cubicBezTo>
                    <a:cubicBezTo>
                      <a:pt x="f276" y="f265"/>
                      <a:pt x="f37" y="f252"/>
                      <a:pt x="f37" y="f252"/>
                    </a:cubicBezTo>
                    <a:cubicBezTo>
                      <a:pt x="f37" y="f301"/>
                      <a:pt x="f53" y="f301"/>
                      <a:pt x="f37" y="f301"/>
                    </a:cubicBezTo>
                    <a:cubicBezTo>
                      <a:pt x="f37" y="f302"/>
                      <a:pt x="f276" y="f331"/>
                      <a:pt x="f276" y="f331"/>
                    </a:cubicBezTo>
                    <a:cubicBezTo>
                      <a:pt x="f56" y="f346"/>
                      <a:pt x="f56" y="f346"/>
                      <a:pt x="f56" y="f346"/>
                    </a:cubicBezTo>
                    <a:cubicBezTo>
                      <a:pt x="f56" y="f346"/>
                      <a:pt x="f56" y="f249"/>
                      <a:pt x="f56" y="f304"/>
                    </a:cubicBezTo>
                    <a:cubicBezTo>
                      <a:pt x="f56" y="f304"/>
                      <a:pt x="f37" y="f304"/>
                      <a:pt x="f37" y="f304"/>
                    </a:cubicBezTo>
                    <a:cubicBezTo>
                      <a:pt x="f37" y="f304"/>
                      <a:pt x="f37" y="f304"/>
                      <a:pt x="f53" y="f305"/>
                    </a:cubicBezTo>
                    <a:cubicBezTo>
                      <a:pt x="f53" y="f305"/>
                      <a:pt x="f49" y="f319"/>
                      <a:pt x="f65" y="f247"/>
                    </a:cubicBezTo>
                    <a:cubicBezTo>
                      <a:pt x="f44" y="f247"/>
                      <a:pt x="f44" y="f247"/>
                      <a:pt x="f44" y="f306"/>
                    </a:cubicBezTo>
                    <a:cubicBezTo>
                      <a:pt x="f44" y="f308"/>
                      <a:pt x="f69" y="f309"/>
                      <a:pt x="f44" y="f310"/>
                    </a:cubicBezTo>
                    <a:cubicBezTo>
                      <a:pt x="f40" y="f245"/>
                      <a:pt x="f38" y="f311"/>
                      <a:pt x="f38" y="f311"/>
                    </a:cubicBezTo>
                    <a:cubicBezTo>
                      <a:pt x="f38" y="f311"/>
                      <a:pt x="f276" y="f316"/>
                      <a:pt x="f276" y="f312"/>
                    </a:cubicBezTo>
                    <a:cubicBezTo>
                      <a:pt x="f276" y="f312"/>
                      <a:pt x="f30" y="f312"/>
                      <a:pt x="f30" y="f312"/>
                    </a:cubicBezTo>
                    <a:cubicBezTo>
                      <a:pt x="f347" y="f312"/>
                      <a:pt x="f347" y="f312"/>
                      <a:pt x="f347" y="f312"/>
                    </a:cubicBezTo>
                    <a:cubicBezTo>
                      <a:pt x="f347" y="f312"/>
                      <a:pt x="f348" y="f313"/>
                      <a:pt x="f273" y="f315"/>
                    </a:cubicBezTo>
                    <a:cubicBezTo>
                      <a:pt x="f273" y="f315"/>
                      <a:pt x="f349" y="f322"/>
                      <a:pt x="f349" y="f322"/>
                    </a:cubicBezTo>
                    <a:cubicBezTo>
                      <a:pt x="f350" y="f322"/>
                      <a:pt x="f350" y="f322"/>
                      <a:pt x="f350" y="f322"/>
                    </a:cubicBezTo>
                    <a:cubicBezTo>
                      <a:pt x="f351" y="f231"/>
                      <a:pt x="f351" y="f231"/>
                      <a:pt x="f351" y="f231"/>
                    </a:cubicBezTo>
                    <a:cubicBezTo>
                      <a:pt x="f350" y="f227"/>
                      <a:pt x="f350" y="f227"/>
                      <a:pt x="f350" y="f227"/>
                    </a:cubicBezTo>
                    <a:cubicBezTo>
                      <a:pt x="f271" y="f225"/>
                      <a:pt x="f271" y="f225"/>
                      <a:pt x="f271" y="f225"/>
                    </a:cubicBezTo>
                    <a:cubicBezTo>
                      <a:pt x="f348" y="f223"/>
                      <a:pt x="f348" y="f223"/>
                      <a:pt x="f348" y="f223"/>
                    </a:cubicBezTo>
                    <a:cubicBezTo>
                      <a:pt x="f352" y="f224"/>
                      <a:pt x="f352" y="f224"/>
                      <a:pt x="f352" y="f224"/>
                    </a:cubicBezTo>
                    <a:cubicBezTo>
                      <a:pt x="f352" y="f224"/>
                      <a:pt x="f348" y="f222"/>
                      <a:pt x="f273" y="f222"/>
                    </a:cubicBezTo>
                    <a:cubicBezTo>
                      <a:pt x="f25" y="f222"/>
                      <a:pt x="f23" y="f221"/>
                      <a:pt x="f23" y="f221"/>
                    </a:cubicBezTo>
                    <a:cubicBezTo>
                      <a:pt x="f271" y="f221"/>
                      <a:pt x="f351" y="f221"/>
                      <a:pt x="f17" y="f221"/>
                    </a:cubicBezTo>
                    <a:cubicBezTo>
                      <a:pt x="f17" y="f220"/>
                      <a:pt x="f17" y="f220"/>
                      <a:pt x="f17" y="f323"/>
                    </a:cubicBezTo>
                    <a:cubicBezTo>
                      <a:pt x="f16" y="f327"/>
                      <a:pt x="f9" y="f217"/>
                      <a:pt x="f9" y="f216"/>
                    </a:cubicBezTo>
                    <a:cubicBezTo>
                      <a:pt x="f9" y="f216"/>
                      <a:pt x="f12" y="f212"/>
                      <a:pt x="f353" y="f211"/>
                    </a:cubicBezTo>
                    <a:cubicBezTo>
                      <a:pt x="f354" y="f236"/>
                      <a:pt x="f264" y="f207"/>
                      <a:pt x="f264" y="f207"/>
                    </a:cubicBezTo>
                    <a:cubicBezTo>
                      <a:pt x="f264" y="f199"/>
                      <a:pt x="f264" y="f199"/>
                      <a:pt x="f264" y="f199"/>
                    </a:cubicBezTo>
                    <a:cubicBezTo>
                      <a:pt x="f264" y="f190"/>
                      <a:pt x="f264" y="f190"/>
                      <a:pt x="f264" y="f190"/>
                    </a:cubicBezTo>
                    <a:cubicBezTo>
                      <a:pt x="f9" y="f186"/>
                      <a:pt x="f9" y="f186"/>
                      <a:pt x="f9" y="f186"/>
                    </a:cubicBezTo>
                    <a:cubicBezTo>
                      <a:pt x="f17" y="f179"/>
                      <a:pt x="f17" y="f179"/>
                      <a:pt x="f17" y="f179"/>
                    </a:cubicBezTo>
                    <a:cubicBezTo>
                      <a:pt x="f17" y="f179"/>
                      <a:pt x="f16" y="f178"/>
                      <a:pt x="f9" y="f178"/>
                    </a:cubicBezTo>
                    <a:cubicBezTo>
                      <a:pt x="f12" y="f177"/>
                      <a:pt x="f355" y="f174"/>
                      <a:pt x="f355" y="f174"/>
                    </a:cubicBezTo>
                    <a:cubicBezTo>
                      <a:pt x="f264" y="f173"/>
                      <a:pt x="f356" y="f170"/>
                      <a:pt x="f357" y="f169"/>
                    </a:cubicBezTo>
                    <a:cubicBezTo>
                      <a:pt x="f257" y="f168"/>
                      <a:pt x="f259" y="f163"/>
                      <a:pt x="f259" y="f163"/>
                    </a:cubicBezTo>
                    <a:cubicBezTo>
                      <a:pt x="f357" y="f158"/>
                      <a:pt x="f357" y="f158"/>
                      <a:pt x="f357" y="f158"/>
                    </a:cubicBezTo>
                    <a:cubicBezTo>
                      <a:pt x="f357" y="f158"/>
                      <a:pt x="f358" y="f156"/>
                      <a:pt x="f257" y="f156"/>
                    </a:cubicBezTo>
                    <a:cubicBezTo>
                      <a:pt x="f359" y="f317"/>
                      <a:pt x="f360" y="f152"/>
                      <a:pt x="f360" y="f152"/>
                    </a:cubicBezTo>
                    <a:cubicBezTo>
                      <a:pt x="f360" y="f152"/>
                      <a:pt x="f361" y="f146"/>
                      <a:pt x="f361" y="f144"/>
                    </a:cubicBezTo>
                    <a:cubicBezTo>
                      <a:pt x="f360" y="f147"/>
                      <a:pt x="f361" y="f143"/>
                      <a:pt x="f361" y="f143"/>
                    </a:cubicBezTo>
                    <a:cubicBezTo>
                      <a:pt x="f255" y="f132"/>
                      <a:pt x="f255" y="f132"/>
                      <a:pt x="f255" y="f132"/>
                    </a:cubicBezTo>
                    <a:cubicBezTo>
                      <a:pt x="f255" y="f132"/>
                      <a:pt x="f362" y="f131"/>
                      <a:pt x="f361" y="f135"/>
                    </a:cubicBezTo>
                    <a:cubicBezTo>
                      <a:pt x="f361" y="f129"/>
                      <a:pt x="f360" y="f299"/>
                      <a:pt x="f360" y="f299"/>
                    </a:cubicBezTo>
                    <a:cubicBezTo>
                      <a:pt x="f361" y="f336"/>
                      <a:pt x="f361" y="f336"/>
                      <a:pt x="f361" y="f336"/>
                    </a:cubicBezTo>
                    <a:cubicBezTo>
                      <a:pt x="f363" y="f337"/>
                      <a:pt x="f363" y="f337"/>
                      <a:pt x="f363" y="f337"/>
                    </a:cubicBezTo>
                    <a:cubicBezTo>
                      <a:pt x="f363" y="f123"/>
                      <a:pt x="f363" y="f123"/>
                      <a:pt x="f363" y="f123"/>
                    </a:cubicBezTo>
                    <a:cubicBezTo>
                      <a:pt x="f363" y="f120"/>
                      <a:pt x="f363" y="f120"/>
                      <a:pt x="f363" y="f120"/>
                    </a:cubicBezTo>
                    <a:cubicBezTo>
                      <a:pt x="f363" y="f120"/>
                      <a:pt x="f364" y="f295"/>
                      <a:pt x="f365" y="f295"/>
                    </a:cubicBezTo>
                    <a:cubicBezTo>
                      <a:pt x="f366" y="f295"/>
                      <a:pt x="f248" y="f117"/>
                      <a:pt x="f248" y="f117"/>
                    </a:cubicBezTo>
                    <a:cubicBezTo>
                      <a:pt x="f248" y="f117"/>
                      <a:pt x="f248" y="f116"/>
                      <a:pt x="f248" y="f115"/>
                    </a:cubicBezTo>
                    <a:cubicBezTo>
                      <a:pt x="f248" y="f115"/>
                      <a:pt x="f250" y="f109"/>
                      <a:pt x="f250" y="f109"/>
                    </a:cubicBezTo>
                    <a:cubicBezTo>
                      <a:pt x="f243" y="f111"/>
                      <a:pt x="f7" y="f343"/>
                      <a:pt x="f7" y="f343"/>
                    </a:cubicBezTo>
                    <a:cubicBezTo>
                      <a:pt x="f7" y="f343"/>
                      <a:pt x="f7" y="f103"/>
                      <a:pt x="f250" y="f367"/>
                    </a:cubicBezTo>
                    <a:cubicBezTo>
                      <a:pt x="f368" y="f99"/>
                      <a:pt x="f241" y="f99"/>
                      <a:pt x="f241" y="f98"/>
                    </a:cubicBezTo>
                    <a:cubicBezTo>
                      <a:pt x="f241" y="f97"/>
                      <a:pt x="f250" y="f292"/>
                      <a:pt x="f250" y="f292"/>
                    </a:cubicBezTo>
                    <a:cubicBezTo>
                      <a:pt x="f250" y="f292"/>
                      <a:pt x="f241" y="f291"/>
                      <a:pt x="f368" y="f96"/>
                    </a:cubicBezTo>
                    <a:cubicBezTo>
                      <a:pt x="f368" y="f96"/>
                      <a:pt x="f248" y="f94"/>
                      <a:pt x="f248" y="f93"/>
                    </a:cubicBezTo>
                    <a:cubicBezTo>
                      <a:pt x="f364" y="f288"/>
                      <a:pt x="f364" y="f288"/>
                      <a:pt x="f364" y="f288"/>
                    </a:cubicBezTo>
                    <a:cubicBezTo>
                      <a:pt x="f364" y="f288"/>
                      <a:pt x="f364" y="f288"/>
                      <a:pt x="f253" y="f90"/>
                    </a:cubicBezTo>
                    <a:cubicBezTo>
                      <a:pt x="f253" y="f288"/>
                      <a:pt x="f369" y="f288"/>
                      <a:pt x="f363" y="f288"/>
                    </a:cubicBezTo>
                    <a:cubicBezTo>
                      <a:pt x="f370" y="f91"/>
                      <a:pt x="f255" y="f92"/>
                      <a:pt x="f255" y="f92"/>
                    </a:cubicBezTo>
                    <a:cubicBezTo>
                      <a:pt x="f255" y="f92"/>
                      <a:pt x="f255" y="f289"/>
                      <a:pt x="f255" y="f95"/>
                    </a:cubicBezTo>
                    <a:cubicBezTo>
                      <a:pt x="f255" y="f291"/>
                      <a:pt x="f255" y="f96"/>
                      <a:pt x="f255" y="f291"/>
                    </a:cubicBezTo>
                    <a:cubicBezTo>
                      <a:pt x="f362" y="f292"/>
                      <a:pt x="f360" y="f344"/>
                      <a:pt x="f257" y="f97"/>
                    </a:cubicBezTo>
                    <a:cubicBezTo>
                      <a:pt x="f358" y="f97"/>
                      <a:pt x="f356" y="f97"/>
                      <a:pt x="f261" y="f344"/>
                    </a:cubicBezTo>
                    <a:cubicBezTo>
                      <a:pt x="f261" y="f344"/>
                      <a:pt x="f261" y="f95"/>
                      <a:pt x="f261" y="f95"/>
                    </a:cubicBezTo>
                    <a:cubicBezTo>
                      <a:pt x="f371" y="f93"/>
                      <a:pt x="f371" y="f93"/>
                      <a:pt x="f371" y="f93"/>
                    </a:cubicBezTo>
                    <a:cubicBezTo>
                      <a:pt x="f356" y="f91"/>
                      <a:pt x="f356" y="f91"/>
                      <a:pt x="f356" y="f91"/>
                    </a:cubicBezTo>
                    <a:cubicBezTo>
                      <a:pt x="f356" y="f91"/>
                      <a:pt x="f266" y="f90"/>
                      <a:pt x="f16" y="f90"/>
                    </a:cubicBezTo>
                    <a:cubicBezTo>
                      <a:pt x="f20" y="f90"/>
                      <a:pt x="f19" y="f287"/>
                      <a:pt x="f19" y="f287"/>
                    </a:cubicBezTo>
                    <a:cubicBezTo>
                      <a:pt x="f21" y="f85"/>
                      <a:pt x="f21" y="f85"/>
                      <a:pt x="f21" y="f85"/>
                    </a:cubicBezTo>
                    <a:cubicBezTo>
                      <a:pt x="f350" y="f86"/>
                      <a:pt x="f350" y="f86"/>
                      <a:pt x="f350" y="f86"/>
                    </a:cubicBezTo>
                    <a:cubicBezTo>
                      <a:pt x="f273" y="f283"/>
                      <a:pt x="f273" y="f283"/>
                      <a:pt x="f273" y="f283"/>
                    </a:cubicBezTo>
                    <a:cubicBezTo>
                      <a:pt x="f273" y="f283"/>
                      <a:pt x="f31" y="f345"/>
                      <a:pt x="f372" y="f345"/>
                    </a:cubicBezTo>
                    <a:cubicBezTo>
                      <a:pt x="f33" y="f78"/>
                      <a:pt x="f33" y="f78"/>
                      <a:pt x="f33" y="f78"/>
                    </a:cubicBezTo>
                    <a:cubicBezTo>
                      <a:pt x="f33" y="f78"/>
                      <a:pt x="f276" y="f78"/>
                      <a:pt x="f53" y="f76"/>
                    </a:cubicBezTo>
                    <a:cubicBezTo>
                      <a:pt x="f40" y="f74"/>
                      <a:pt x="f38" y="f72"/>
                      <a:pt x="f65" y="f71"/>
                    </a:cubicBezTo>
                    <a:cubicBezTo>
                      <a:pt x="f65" y="f42"/>
                      <a:pt x="f40" y="f42"/>
                      <a:pt x="f69" y="f69"/>
                    </a:cubicBezTo>
                    <a:cubicBezTo>
                      <a:pt x="f42" y="f69"/>
                      <a:pt x="f72" y="f42"/>
                      <a:pt x="f74" y="f42"/>
                    </a:cubicBezTo>
                    <a:cubicBezTo>
                      <a:pt x="f76" y="f42"/>
                      <a:pt x="f79" y="f44"/>
                      <a:pt x="f345" y="f44"/>
                    </a:cubicBezTo>
                    <a:cubicBezTo>
                      <a:pt x="f81" y="f44"/>
                      <a:pt x="f81" y="f44"/>
                      <a:pt x="f81" y="f44"/>
                    </a:cubicBezTo>
                    <a:cubicBezTo>
                      <a:pt x="f86" y="f53"/>
                      <a:pt x="f86" y="f53"/>
                      <a:pt x="f86" y="f53"/>
                    </a:cubicBezTo>
                    <a:cubicBezTo>
                      <a:pt x="f87" y="f56"/>
                      <a:pt x="f87" y="f56"/>
                      <a:pt x="f87" y="f56"/>
                    </a:cubicBezTo>
                    <a:cubicBezTo>
                      <a:pt x="f286" y="f276"/>
                      <a:pt x="f286" y="f276"/>
                      <a:pt x="f286" y="f276"/>
                    </a:cubicBezTo>
                    <a:cubicBezTo>
                      <a:pt x="f88" y="f49"/>
                      <a:pt x="f88" y="f49"/>
                      <a:pt x="f88" y="f49"/>
                    </a:cubicBezTo>
                    <a:cubicBezTo>
                      <a:pt x="f91" y="f49"/>
                      <a:pt x="f91" y="f49"/>
                      <a:pt x="f91" y="f49"/>
                    </a:cubicBezTo>
                    <a:cubicBezTo>
                      <a:pt x="f288" y="f35"/>
                      <a:pt x="f288" y="f35"/>
                      <a:pt x="f288" y="f35"/>
                    </a:cubicBezTo>
                    <a:cubicBezTo>
                      <a:pt x="f288" y="f35"/>
                      <a:pt x="f89" y="f31"/>
                      <a:pt x="f287" y="f30"/>
                    </a:cubicBezTo>
                    <a:cubicBezTo>
                      <a:pt x="f88" y="f28"/>
                      <a:pt x="f286" y="f28"/>
                      <a:pt x="f85" y="f352"/>
                    </a:cubicBezTo>
                    <a:cubicBezTo>
                      <a:pt x="f83" y="f348"/>
                      <a:pt x="f83" y="f348"/>
                      <a:pt x="f81" y="f25"/>
                    </a:cubicBezTo>
                    <a:cubicBezTo>
                      <a:pt x="f345" y="f271"/>
                      <a:pt x="f281" y="f373"/>
                      <a:pt x="f281" y="f350"/>
                    </a:cubicBezTo>
                    <a:cubicBezTo>
                      <a:pt x="f281" y="f21"/>
                      <a:pt x="f281" y="f21"/>
                      <a:pt x="f81" y="f19"/>
                    </a:cubicBezTo>
                    <a:cubicBezTo>
                      <a:pt x="f283" y="f9"/>
                      <a:pt x="f81" y="f266"/>
                      <a:pt x="f81" y="f266"/>
                    </a:cubicBezTo>
                    <a:cubicBezTo>
                      <a:pt x="f81" y="f266"/>
                      <a:pt x="f282" y="f355"/>
                      <a:pt x="f345" y="f354"/>
                    </a:cubicBezTo>
                    <a:cubicBezTo>
                      <a:pt x="f79" y="f262"/>
                      <a:pt x="f80" y="f374"/>
                      <a:pt x="f79" y="f371"/>
                    </a:cubicBezTo>
                    <a:cubicBezTo>
                      <a:pt x="f79" y="f358"/>
                      <a:pt x="f79" y="f357"/>
                      <a:pt x="f77" y="f257"/>
                    </a:cubicBezTo>
                    <a:cubicBezTo>
                      <a:pt x="f74" y="f360"/>
                      <a:pt x="f76" y="f359"/>
                      <a:pt x="f73" y="f361"/>
                    </a:cubicBezTo>
                    <a:cubicBezTo>
                      <a:pt x="f71" y="f255"/>
                      <a:pt x="f71" y="f370"/>
                      <a:pt x="f71" y="f370"/>
                    </a:cubicBezTo>
                    <a:cubicBezTo>
                      <a:pt x="f71" y="f370"/>
                      <a:pt x="f65" y="f362"/>
                      <a:pt x="f49" y="f370"/>
                    </a:cubicBezTo>
                    <a:cubicBezTo>
                      <a:pt x="f37" y="f369"/>
                      <a:pt x="f53" y="f363"/>
                      <a:pt x="f33" y="f364"/>
                    </a:cubicBezTo>
                    <a:cubicBezTo>
                      <a:pt x="f375" y="f248"/>
                      <a:pt x="f33" y="f366"/>
                      <a:pt x="f55" y="f368"/>
                    </a:cubicBezTo>
                    <a:cubicBezTo>
                      <a:pt x="f56" y="f250"/>
                      <a:pt x="f375" y="f241"/>
                      <a:pt x="f375" y="f241"/>
                    </a:cubicBezTo>
                    <a:cubicBezTo>
                      <a:pt x="f375" y="f241"/>
                      <a:pt x="f372" y="f250"/>
                      <a:pt x="f30" y="f250"/>
                    </a:cubicBezTo>
                    <a:cubicBezTo>
                      <a:pt x="f352" y="f250"/>
                      <a:pt x="f352" y="f246"/>
                      <a:pt x="f352" y="f240"/>
                    </a:cubicBezTo>
                    <a:cubicBezTo>
                      <a:pt x="f347" y="f376"/>
                      <a:pt x="f347" y="f376"/>
                      <a:pt x="f273" y="f238"/>
                    </a:cubicBezTo>
                    <a:cubicBezTo>
                      <a:pt x="f25" y="f377"/>
                      <a:pt x="f23" y="f238"/>
                      <a:pt x="f373" y="f239"/>
                    </a:cubicBezTo>
                    <a:cubicBezTo>
                      <a:pt x="f351" y="f239"/>
                      <a:pt x="f350" y="f377"/>
                      <a:pt x="f350" y="f378"/>
                    </a:cubicBezTo>
                    <a:cubicBezTo>
                      <a:pt x="f350" y="f237"/>
                      <a:pt x="f21" y="f237"/>
                      <a:pt x="f19" y="f379"/>
                    </a:cubicBezTo>
                    <a:cubicBezTo>
                      <a:pt x="f16" y="f380"/>
                      <a:pt x="f17" y="f380"/>
                      <a:pt x="f9" y="f381"/>
                    </a:cubicBezTo>
                    <a:cubicBezTo>
                      <a:pt x="f9" y="f381"/>
                      <a:pt x="f9" y="f381"/>
                      <a:pt x="f9" y="f10"/>
                    </a:cubicBezTo>
                    <a:close/>
                    <a:moveTo>
                      <a:pt x="f224" y="f64"/>
                    </a:moveTo>
                    <a:cubicBezTo>
                      <a:pt x="f224" y="f64"/>
                      <a:pt x="f224" y="f64"/>
                      <a:pt x="f224" y="f64"/>
                    </a:cubicBezTo>
                    <a:cubicBezTo>
                      <a:pt x="f224" y="f64"/>
                      <a:pt x="f224" y="f64"/>
                      <a:pt x="f224" y="f64"/>
                    </a:cubicBezTo>
                    <a:cubicBezTo>
                      <a:pt x="f224" y="f64"/>
                      <a:pt x="f224" y="f64"/>
                      <a:pt x="f224" y="f64"/>
                    </a:cubicBezTo>
                    <a:close/>
                    <a:moveTo>
                      <a:pt x="f160" y="f106"/>
                    </a:moveTo>
                    <a:cubicBezTo>
                      <a:pt x="f160" y="f106"/>
                      <a:pt x="f160" y="f106"/>
                      <a:pt x="f160" y="f106"/>
                    </a:cubicBezTo>
                    <a:cubicBezTo>
                      <a:pt x="f160" y="f106"/>
                      <a:pt x="f160" y="f106"/>
                      <a:pt x="f160" y="f106"/>
                    </a:cubicBezTo>
                    <a:cubicBezTo>
                      <a:pt x="f160" y="f106"/>
                      <a:pt x="f160" y="f106"/>
                      <a:pt x="f160" y="f106"/>
                    </a:cubicBezTo>
                    <a:cubicBezTo>
                      <a:pt x="f160" y="f106"/>
                      <a:pt x="f160" y="f106"/>
                      <a:pt x="f160" y="f106"/>
                    </a:cubicBezTo>
                    <a:close/>
                    <a:moveTo>
                      <a:pt x="f7" y="f292"/>
                    </a:moveTo>
                    <a:cubicBezTo>
                      <a:pt x="f7" y="f292"/>
                      <a:pt x="f7" y="f292"/>
                      <a:pt x="f7" y="f292"/>
                    </a:cubicBezTo>
                    <a:cubicBezTo>
                      <a:pt x="f7" y="f292"/>
                      <a:pt x="f7" y="f292"/>
                      <a:pt x="f7" y="f292"/>
                    </a:cubicBezTo>
                    <a:cubicBezTo>
                      <a:pt x="f7" y="f292"/>
                      <a:pt x="f7" y="f292"/>
                      <a:pt x="f7" y="f292"/>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8" name="Freeform 80">
                <a:extLst>
                  <a:ext uri="{FF2B5EF4-FFF2-40B4-BE49-F238E27FC236}">
                    <a16:creationId xmlns:a16="http://schemas.microsoft.com/office/drawing/2014/main" id="{07611880-E923-4F34-A2DB-009DC1D41EF9}"/>
                  </a:ext>
                </a:extLst>
              </p:cNvPr>
              <p:cNvSpPr/>
              <p:nvPr/>
            </p:nvSpPr>
            <p:spPr>
              <a:xfrm>
                <a:off x="2472903" y="3863239"/>
                <a:ext cx="1338480" cy="1480194"/>
              </a:xfrm>
              <a:custGeom>
                <a:avLst/>
                <a:gdLst>
                  <a:gd name="f0" fmla="val 10800000"/>
                  <a:gd name="f1" fmla="val 5400000"/>
                  <a:gd name="f2" fmla="val 360"/>
                  <a:gd name="f3" fmla="val 180"/>
                  <a:gd name="f4" fmla="val w"/>
                  <a:gd name="f5" fmla="val h"/>
                  <a:gd name="f6" fmla="val 0"/>
                  <a:gd name="f7" fmla="val 492"/>
                  <a:gd name="f8" fmla="val 561"/>
                  <a:gd name="f9" fmla="val 376"/>
                  <a:gd name="f10" fmla="val 476"/>
                  <a:gd name="f11" fmla="val 377"/>
                  <a:gd name="f12" fmla="val 483"/>
                  <a:gd name="f13" fmla="val 371"/>
                  <a:gd name="f14" fmla="val 493"/>
                  <a:gd name="f15" fmla="val 494"/>
                  <a:gd name="f16" fmla="val 495"/>
                  <a:gd name="f17" fmla="val 369"/>
                  <a:gd name="f18" fmla="val 499"/>
                  <a:gd name="f19" fmla="val 367"/>
                  <a:gd name="f20" fmla="val 502"/>
                  <a:gd name="f21" fmla="val 366"/>
                  <a:gd name="f22" fmla="val 504"/>
                  <a:gd name="f23" fmla="val 512"/>
                  <a:gd name="f24" fmla="val 515"/>
                  <a:gd name="f25" fmla="val 362"/>
                  <a:gd name="f26" fmla="val 517"/>
                  <a:gd name="f27" fmla="val 363"/>
                  <a:gd name="f28" fmla="val 519"/>
                  <a:gd name="f29" fmla="val 522"/>
                  <a:gd name="f30" fmla="val 525"/>
                  <a:gd name="f31" fmla="val 527"/>
                  <a:gd name="f32" fmla="val 530"/>
                  <a:gd name="f33" fmla="val 372"/>
                  <a:gd name="f34" fmla="val 536"/>
                  <a:gd name="f35" fmla="val 375"/>
                  <a:gd name="f36" fmla="val 539"/>
                  <a:gd name="f37" fmla="val 540"/>
                  <a:gd name="f38" fmla="val 374"/>
                  <a:gd name="f39" fmla="val 541"/>
                  <a:gd name="f40" fmla="val 546"/>
                  <a:gd name="f41" fmla="val 368"/>
                  <a:gd name="f42" fmla="val 552"/>
                  <a:gd name="f43" fmla="val 555"/>
                  <a:gd name="f44" fmla="val 558"/>
                  <a:gd name="f45" fmla="val 560"/>
                  <a:gd name="f46" fmla="val 365"/>
                  <a:gd name="f47" fmla="val 355"/>
                  <a:gd name="f48" fmla="val 345"/>
                  <a:gd name="f49" fmla="val 340"/>
                  <a:gd name="f50" fmla="val 557"/>
                  <a:gd name="f51" fmla="val 338"/>
                  <a:gd name="f52" fmla="val 556"/>
                  <a:gd name="f53" fmla="val 337"/>
                  <a:gd name="f54" fmla="val 335"/>
                  <a:gd name="f55" fmla="val 554"/>
                  <a:gd name="f56" fmla="val 332"/>
                  <a:gd name="f57" fmla="val 545"/>
                  <a:gd name="f58" fmla="val 324"/>
                  <a:gd name="f59" fmla="val 544"/>
                  <a:gd name="f60" fmla="val 304"/>
                  <a:gd name="f61" fmla="val 297"/>
                  <a:gd name="f62" fmla="val 535"/>
                  <a:gd name="f63" fmla="val 296"/>
                  <a:gd name="f64" fmla="val 534"/>
                  <a:gd name="f65" fmla="val 294"/>
                  <a:gd name="f66" fmla="val 533"/>
                  <a:gd name="f67" fmla="val 292"/>
                  <a:gd name="f68" fmla="val 288"/>
                  <a:gd name="f69" fmla="val 529"/>
                  <a:gd name="f70" fmla="val 280"/>
                  <a:gd name="f71" fmla="val 521"/>
                  <a:gd name="f72" fmla="val 272"/>
                  <a:gd name="f73" fmla="val 266"/>
                  <a:gd name="f74" fmla="val 259"/>
                  <a:gd name="f75" fmla="val 254"/>
                  <a:gd name="f76" fmla="val 516"/>
                  <a:gd name="f77" fmla="val 253"/>
                  <a:gd name="f78" fmla="val 513"/>
                  <a:gd name="f79" fmla="val 247"/>
                  <a:gd name="f80" fmla="val 510"/>
                  <a:gd name="f81" fmla="val 503"/>
                  <a:gd name="f82" fmla="val 248"/>
                  <a:gd name="f83" fmla="val 252"/>
                  <a:gd name="f84" fmla="val 487"/>
                  <a:gd name="f85" fmla="val 258"/>
                  <a:gd name="f86" fmla="val 485"/>
                  <a:gd name="f87" fmla="val 260"/>
                  <a:gd name="f88" fmla="val 489"/>
                  <a:gd name="f89" fmla="val 267"/>
                  <a:gd name="f90" fmla="val 271"/>
                  <a:gd name="f91" fmla="val 273"/>
                  <a:gd name="f92" fmla="val 279"/>
                  <a:gd name="f93" fmla="val 481"/>
                  <a:gd name="f94" fmla="val 286"/>
                  <a:gd name="f95" fmla="val 484"/>
                  <a:gd name="f96" fmla="val 291"/>
                  <a:gd name="f97" fmla="val 301"/>
                  <a:gd name="f98" fmla="val 310"/>
                  <a:gd name="f99" fmla="val 490"/>
                  <a:gd name="f100" fmla="val 318"/>
                  <a:gd name="f101" fmla="val 322"/>
                  <a:gd name="f102" fmla="val 325"/>
                  <a:gd name="f103" fmla="val 488"/>
                  <a:gd name="f104" fmla="val 331"/>
                  <a:gd name="f105" fmla="val 486"/>
                  <a:gd name="f106" fmla="val 341"/>
                  <a:gd name="f107" fmla="val 347"/>
                  <a:gd name="f108" fmla="val 475"/>
                  <a:gd name="f109" fmla="val 478"/>
                  <a:gd name="f110" fmla="val 479"/>
                  <a:gd name="f111" fmla="val 474"/>
                  <a:gd name="f112" fmla="val 470"/>
                  <a:gd name="f113" fmla="val 388"/>
                  <a:gd name="f114" fmla="val 469"/>
                  <a:gd name="f115" fmla="val 384"/>
                  <a:gd name="f116" fmla="val 473"/>
                  <a:gd name="f117" fmla="val 380"/>
                  <a:gd name="f118" fmla="val 381"/>
                  <a:gd name="f119" fmla="val 480"/>
                  <a:gd name="f120" fmla="val 482"/>
                  <a:gd name="f121" fmla="val 382"/>
                  <a:gd name="f122" fmla="val 385"/>
                  <a:gd name="f123" fmla="val 395"/>
                  <a:gd name="f124" fmla="val 402"/>
                  <a:gd name="f125" fmla="val 403"/>
                  <a:gd name="f126" fmla="val 406"/>
                  <a:gd name="f127" fmla="val 471"/>
                  <a:gd name="f128" fmla="val 412"/>
                  <a:gd name="f129" fmla="val 467"/>
                  <a:gd name="f130" fmla="val 417"/>
                  <a:gd name="f131" fmla="val 462"/>
                  <a:gd name="f132" fmla="val 420"/>
                  <a:gd name="f133" fmla="val 457"/>
                  <a:gd name="f134" fmla="val 421"/>
                  <a:gd name="f135" fmla="val 444"/>
                  <a:gd name="f136" fmla="val 424"/>
                  <a:gd name="f137" fmla="val 434"/>
                  <a:gd name="f138" fmla="val 440"/>
                  <a:gd name="f139" fmla="val 428"/>
                  <a:gd name="f140" fmla="val 443"/>
                  <a:gd name="f141" fmla="val 426"/>
                  <a:gd name="f142" fmla="val 442"/>
                  <a:gd name="f143" fmla="val 422"/>
                  <a:gd name="f144" fmla="val 439"/>
                  <a:gd name="f145" fmla="val 418"/>
                  <a:gd name="f146" fmla="val 415"/>
                  <a:gd name="f147" fmla="val 414"/>
                  <a:gd name="f148" fmla="val 413"/>
                  <a:gd name="f149" fmla="val 437"/>
                  <a:gd name="f150" fmla="val 399"/>
                  <a:gd name="f151" fmla="val 435"/>
                  <a:gd name="f152" fmla="val 432"/>
                  <a:gd name="f153" fmla="val 397"/>
                  <a:gd name="f154" fmla="val 429"/>
                  <a:gd name="f155" fmla="val 396"/>
                  <a:gd name="f156" fmla="val 393"/>
                  <a:gd name="f157" fmla="val 419"/>
                  <a:gd name="f158" fmla="val 391"/>
                  <a:gd name="f159" fmla="val 390"/>
                  <a:gd name="f160" fmla="val 411"/>
                  <a:gd name="f161" fmla="val 364"/>
                  <a:gd name="f162" fmla="val 354"/>
                  <a:gd name="f163" fmla="val 425"/>
                  <a:gd name="f164" fmla="val 430"/>
                  <a:gd name="f165" fmla="val 343"/>
                  <a:gd name="f166" fmla="val 438"/>
                  <a:gd name="f167" fmla="val 441"/>
                  <a:gd name="f168" fmla="val 349"/>
                  <a:gd name="f169" fmla="val 446"/>
                  <a:gd name="f170" fmla="val 350"/>
                  <a:gd name="f171" fmla="val 455"/>
                  <a:gd name="f172" fmla="val 465"/>
                  <a:gd name="f173" fmla="val 352"/>
                  <a:gd name="f174" fmla="val 358"/>
                  <a:gd name="f175" fmla="val 373"/>
                  <a:gd name="f176" fmla="val 359"/>
                  <a:gd name="f177" fmla="val 351"/>
                  <a:gd name="f178" fmla="val 459"/>
                  <a:gd name="f179" fmla="val 327"/>
                  <a:gd name="f180" fmla="val 319"/>
                  <a:gd name="f181" fmla="val 309"/>
                  <a:gd name="f182" fmla="val 306"/>
                  <a:gd name="f183" fmla="val 392"/>
                  <a:gd name="f184" fmla="val 299"/>
                  <a:gd name="f185" fmla="val 387"/>
                  <a:gd name="f186" fmla="val 298"/>
                  <a:gd name="f187" fmla="val 379"/>
                  <a:gd name="f188" fmla="val 295"/>
                  <a:gd name="f189" fmla="val 378"/>
                  <a:gd name="f190" fmla="val 290"/>
                  <a:gd name="f191" fmla="val 289"/>
                  <a:gd name="f192" fmla="val 282"/>
                  <a:gd name="f193" fmla="val 278"/>
                  <a:gd name="f194" fmla="val 277"/>
                  <a:gd name="f195" fmla="val 276"/>
                  <a:gd name="f196" fmla="val 386"/>
                  <a:gd name="f197" fmla="val 270"/>
                  <a:gd name="f198" fmla="val 268"/>
                  <a:gd name="f199" fmla="val 269"/>
                  <a:gd name="f200" fmla="val 263"/>
                  <a:gd name="f201" fmla="val 316"/>
                  <a:gd name="f202" fmla="val 250"/>
                  <a:gd name="f203" fmla="val 239"/>
                  <a:gd name="f204" fmla="val 232"/>
                  <a:gd name="f205" fmla="val 222"/>
                  <a:gd name="f206" fmla="val 218"/>
                  <a:gd name="f207" fmla="val 215"/>
                  <a:gd name="f208" fmla="val 281"/>
                  <a:gd name="f209" fmla="val 204"/>
                  <a:gd name="f210" fmla="val 195"/>
                  <a:gd name="f211" fmla="val 194"/>
                  <a:gd name="f212" fmla="val 193"/>
                  <a:gd name="f213" fmla="val 275"/>
                  <a:gd name="f214" fmla="val 186"/>
                  <a:gd name="f215" fmla="val 262"/>
                  <a:gd name="f216" fmla="val 245"/>
                  <a:gd name="f217" fmla="val 170"/>
                  <a:gd name="f218" fmla="val 231"/>
                  <a:gd name="f219" fmla="val 161"/>
                  <a:gd name="f220" fmla="val 224"/>
                  <a:gd name="f221" fmla="val 151"/>
                  <a:gd name="f222" fmla="val 135"/>
                  <a:gd name="f223" fmla="val 217"/>
                  <a:gd name="f224" fmla="val 122"/>
                  <a:gd name="f225" fmla="val 119"/>
                  <a:gd name="f226" fmla="val 113"/>
                  <a:gd name="f227" fmla="val 109"/>
                  <a:gd name="f228" fmla="val 103"/>
                  <a:gd name="f229" fmla="val 101"/>
                  <a:gd name="f230" fmla="val 211"/>
                  <a:gd name="f231" fmla="val 96"/>
                  <a:gd name="f232" fmla="val 219"/>
                  <a:gd name="f233" fmla="val 92"/>
                  <a:gd name="f234" fmla="val 88"/>
                  <a:gd name="f235" fmla="val 226"/>
                  <a:gd name="f236" fmla="val 230"/>
                  <a:gd name="f237" fmla="val 233"/>
                  <a:gd name="f238" fmla="val 84"/>
                  <a:gd name="f239" fmla="val 236"/>
                  <a:gd name="f240" fmla="val 81"/>
                  <a:gd name="f241" fmla="val 237"/>
                  <a:gd name="f242" fmla="val 241"/>
                  <a:gd name="f243" fmla="val 80"/>
                  <a:gd name="f244" fmla="val 243"/>
                  <a:gd name="f245" fmla="val 79"/>
                  <a:gd name="f246" fmla="val 244"/>
                  <a:gd name="f247" fmla="val 78"/>
                  <a:gd name="f248" fmla="val 77"/>
                  <a:gd name="f249" fmla="val 70"/>
                  <a:gd name="f250" fmla="val 249"/>
                  <a:gd name="f251" fmla="val 74"/>
                  <a:gd name="f252" fmla="val 255"/>
                  <a:gd name="f253" fmla="val 256"/>
                  <a:gd name="f254" fmla="val 76"/>
                  <a:gd name="f255" fmla="val 75"/>
                  <a:gd name="f256" fmla="val 261"/>
                  <a:gd name="f257" fmla="val 71"/>
                  <a:gd name="f258" fmla="val 264"/>
                  <a:gd name="f259" fmla="val 69"/>
                  <a:gd name="f260" fmla="val 68"/>
                  <a:gd name="f261" fmla="val 265"/>
                  <a:gd name="f262" fmla="val 67"/>
                  <a:gd name="f263" fmla="val 66"/>
                  <a:gd name="f264" fmla="val 65"/>
                  <a:gd name="f265" fmla="val 64"/>
                  <a:gd name="f266" fmla="val 63"/>
                  <a:gd name="f267" fmla="val 61"/>
                  <a:gd name="f268" fmla="val 60"/>
                  <a:gd name="f269" fmla="val 59"/>
                  <a:gd name="f270" fmla="val 58"/>
                  <a:gd name="f271" fmla="val 57"/>
                  <a:gd name="f272" fmla="val 56"/>
                  <a:gd name="f273" fmla="val 55"/>
                  <a:gd name="f274" fmla="val 53"/>
                  <a:gd name="f275" fmla="val 52"/>
                  <a:gd name="f276" fmla="val 50"/>
                  <a:gd name="f277" fmla="val 48"/>
                  <a:gd name="f278" fmla="val 47"/>
                  <a:gd name="f279" fmla="val 46"/>
                  <a:gd name="f280" fmla="val 44"/>
                  <a:gd name="f281" fmla="val 257"/>
                  <a:gd name="f282" fmla="val 42"/>
                  <a:gd name="f283" fmla="val 40"/>
                  <a:gd name="f284" fmla="val 38"/>
                  <a:gd name="f285" fmla="val 37"/>
                  <a:gd name="f286" fmla="val 36"/>
                  <a:gd name="f287" fmla="val 34"/>
                  <a:gd name="f288" fmla="val 33"/>
                  <a:gd name="f289" fmla="val 31"/>
                  <a:gd name="f290" fmla="val 30"/>
                  <a:gd name="f291" fmla="val 27"/>
                  <a:gd name="f292" fmla="val 28"/>
                  <a:gd name="f293" fmla="val 242"/>
                  <a:gd name="f294" fmla="val 25"/>
                  <a:gd name="f295" fmla="val 22"/>
                  <a:gd name="f296" fmla="val 21"/>
                  <a:gd name="f297" fmla="val 216"/>
                  <a:gd name="f298" fmla="val 19"/>
                  <a:gd name="f299" fmla="val 18"/>
                  <a:gd name="f300" fmla="val 17"/>
                  <a:gd name="f301" fmla="val 212"/>
                  <a:gd name="f302" fmla="val 15"/>
                  <a:gd name="f303" fmla="val 13"/>
                  <a:gd name="f304" fmla="val 210"/>
                  <a:gd name="f305" fmla="val 8"/>
                  <a:gd name="f306" fmla="val 208"/>
                  <a:gd name="f307" fmla="val 4"/>
                  <a:gd name="f308" fmla="val 1"/>
                  <a:gd name="f309" fmla="val 202"/>
                  <a:gd name="f310" fmla="val 201"/>
                  <a:gd name="f311" fmla="val 2"/>
                  <a:gd name="f312" fmla="val 3"/>
                  <a:gd name="f313" fmla="val 185"/>
                  <a:gd name="f314" fmla="val 177"/>
                  <a:gd name="f315" fmla="val 5"/>
                  <a:gd name="f316" fmla="val 174"/>
                  <a:gd name="f317" fmla="val 7"/>
                  <a:gd name="f318" fmla="val 168"/>
                  <a:gd name="f319" fmla="val 10"/>
                  <a:gd name="f320" fmla="val 14"/>
                  <a:gd name="f321" fmla="val 165"/>
                  <a:gd name="f322" fmla="val 160"/>
                  <a:gd name="f323" fmla="val 155"/>
                  <a:gd name="f324" fmla="val 153"/>
                  <a:gd name="f325" fmla="val 16"/>
                  <a:gd name="f326" fmla="val 148"/>
                  <a:gd name="f327" fmla="val 147"/>
                  <a:gd name="f328" fmla="val 146"/>
                  <a:gd name="f329" fmla="val 145"/>
                  <a:gd name="f330" fmla="val 144"/>
                  <a:gd name="f331" fmla="val 23"/>
                  <a:gd name="f332" fmla="val 143"/>
                  <a:gd name="f333" fmla="val 26"/>
                  <a:gd name="f334" fmla="val 149"/>
                  <a:gd name="f335" fmla="val 29"/>
                  <a:gd name="f336" fmla="val 142"/>
                  <a:gd name="f337" fmla="val 139"/>
                  <a:gd name="f338" fmla="val 138"/>
                  <a:gd name="f339" fmla="val 137"/>
                  <a:gd name="f340" fmla="val 136"/>
                  <a:gd name="f341" fmla="val 134"/>
                  <a:gd name="f342" fmla="val 133"/>
                  <a:gd name="f343" fmla="val 132"/>
                  <a:gd name="f344" fmla="val 32"/>
                  <a:gd name="f345" fmla="val 131"/>
                  <a:gd name="f346" fmla="val 39"/>
                  <a:gd name="f347" fmla="val 41"/>
                  <a:gd name="f348" fmla="val 43"/>
                  <a:gd name="f349" fmla="val 49"/>
                  <a:gd name="f350" fmla="val 130"/>
                  <a:gd name="f351" fmla="val 45"/>
                  <a:gd name="f352" fmla="val 129"/>
                  <a:gd name="f353" fmla="val 127"/>
                  <a:gd name="f354" fmla="val 126"/>
                  <a:gd name="f355" fmla="val 124"/>
                  <a:gd name="f356" fmla="val 125"/>
                  <a:gd name="f357" fmla="val 123"/>
                  <a:gd name="f358" fmla="val 121"/>
                  <a:gd name="f359" fmla="val 120"/>
                  <a:gd name="f360" fmla="val 118"/>
                  <a:gd name="f361" fmla="val 116"/>
                  <a:gd name="f362" fmla="val 114"/>
                  <a:gd name="f363" fmla="val 111"/>
                  <a:gd name="f364" fmla="val 112"/>
                  <a:gd name="f365" fmla="val 110"/>
                  <a:gd name="f366" fmla="val 108"/>
                  <a:gd name="f367" fmla="val 35"/>
                  <a:gd name="f368" fmla="val 107"/>
                  <a:gd name="f369" fmla="val 106"/>
                  <a:gd name="f370" fmla="val 105"/>
                  <a:gd name="f371" fmla="val 104"/>
                  <a:gd name="f372" fmla="val 102"/>
                  <a:gd name="f373" fmla="val 100"/>
                  <a:gd name="f374" fmla="val 99"/>
                  <a:gd name="f375" fmla="val 51"/>
                  <a:gd name="f376" fmla="val 97"/>
                  <a:gd name="f377" fmla="val 54"/>
                  <a:gd name="f378" fmla="val 95"/>
                  <a:gd name="f379" fmla="val 93"/>
                  <a:gd name="f380" fmla="val 94"/>
                  <a:gd name="f381" fmla="val 62"/>
                  <a:gd name="f382" fmla="val 72"/>
                  <a:gd name="f383" fmla="val 91"/>
                  <a:gd name="f384" fmla="val 89"/>
                  <a:gd name="f385" fmla="val 87"/>
                  <a:gd name="f386" fmla="val 85"/>
                  <a:gd name="f387" fmla="val 86"/>
                  <a:gd name="f388" fmla="val 82"/>
                  <a:gd name="f389" fmla="val 73"/>
                  <a:gd name="f390" fmla="val 24"/>
                  <a:gd name="f391" fmla="val 20"/>
                  <a:gd name="f392" fmla="val 12"/>
                  <a:gd name="f393" fmla="val 11"/>
                  <a:gd name="f394" fmla="val 9"/>
                  <a:gd name="f395" fmla="val 90"/>
                  <a:gd name="f396" fmla="val 140"/>
                  <a:gd name="f397" fmla="val 6"/>
                  <a:gd name="f398" fmla="val 157"/>
                  <a:gd name="f399" fmla="val 164"/>
                  <a:gd name="f400" fmla="val 175"/>
                  <a:gd name="f401" fmla="val 181"/>
                  <a:gd name="f402" fmla="val 182"/>
                  <a:gd name="f403" fmla="val 184"/>
                  <a:gd name="f404" fmla="val 183"/>
                  <a:gd name="f405" fmla="val 178"/>
                  <a:gd name="f406" fmla="val 176"/>
                  <a:gd name="f407" fmla="val 167"/>
                  <a:gd name="f408" fmla="val 159"/>
                  <a:gd name="f409" fmla="val 158"/>
                  <a:gd name="f410" fmla="val 152"/>
                  <a:gd name="f411" fmla="val 162"/>
                  <a:gd name="f412" fmla="val 163"/>
                  <a:gd name="f413" fmla="val 169"/>
                  <a:gd name="f414" fmla="val 173"/>
                  <a:gd name="f415" fmla="val 179"/>
                  <a:gd name="f416" fmla="val 141"/>
                  <a:gd name="f417" fmla="val 187"/>
                  <a:gd name="f418" fmla="val 190"/>
                  <a:gd name="f419" fmla="val 198"/>
                  <a:gd name="f420" fmla="val 214"/>
                  <a:gd name="f421" fmla="val 220"/>
                  <a:gd name="f422" fmla="val 223"/>
                  <a:gd name="f423" fmla="val 156"/>
                  <a:gd name="f424" fmla="val 229"/>
                  <a:gd name="f425" fmla="val 240"/>
                  <a:gd name="f426" fmla="val 172"/>
                  <a:gd name="f427" fmla="val 246"/>
                  <a:gd name="f428" fmla="val 251"/>
                  <a:gd name="f429" fmla="val 188"/>
                  <a:gd name="f430" fmla="val 203"/>
                  <a:gd name="f431" fmla="val 207"/>
                  <a:gd name="f432" fmla="val 213"/>
                  <a:gd name="f433" fmla="val 221"/>
                  <a:gd name="f434" fmla="val 283"/>
                  <a:gd name="f435" fmla="val 235"/>
                  <a:gd name="f436" fmla="val 303"/>
                  <a:gd name="f437" fmla="val 305"/>
                  <a:gd name="f438" fmla="val 307"/>
                  <a:gd name="f439" fmla="val 311"/>
                  <a:gd name="f440" fmla="val 313"/>
                  <a:gd name="f441" fmla="val 314"/>
                  <a:gd name="f442" fmla="val 317"/>
                  <a:gd name="f443" fmla="val 315"/>
                  <a:gd name="f444" fmla="val 274"/>
                  <a:gd name="f445" fmla="val 285"/>
                  <a:gd name="f446" fmla="val 300"/>
                  <a:gd name="f447" fmla="val 330"/>
                  <a:gd name="f448" fmla="val 308"/>
                  <a:gd name="f449" fmla="val 323"/>
                  <a:gd name="f450" fmla="val 346"/>
                  <a:gd name="f451" fmla="val 328"/>
                  <a:gd name="f452" fmla="val 334"/>
                  <a:gd name="f453" fmla="val 339"/>
                  <a:gd name="f454" fmla="val 353"/>
                  <a:gd name="f455" fmla="val 342"/>
                  <a:gd name="f456" fmla="val 344"/>
                  <a:gd name="f457" fmla="val 357"/>
                  <a:gd name="f458" fmla="val 361"/>
                  <a:gd name="f459" fmla="val 383"/>
                  <a:gd name="f460" fmla="val 401"/>
                  <a:gd name="f461" fmla="val 400"/>
                  <a:gd name="f462" fmla="val 398"/>
                  <a:gd name="f463" fmla="val 394"/>
                  <a:gd name="f464" fmla="val 445"/>
                  <a:gd name="f465" fmla="val 389"/>
                  <a:gd name="f466" fmla="val 447"/>
                  <a:gd name="f467" fmla="val 450"/>
                  <a:gd name="f468" fmla="val 456"/>
                  <a:gd name="f469" fmla="val 463"/>
                  <a:gd name="f470" fmla="val 336"/>
                  <a:gd name="f471" fmla="val 83"/>
                  <a:gd name="f472" fmla="val 329"/>
                  <a:gd name="f473" fmla="val 326"/>
                  <a:gd name="f474" fmla="val 115"/>
                  <a:gd name="f475" fmla="val 117"/>
                  <a:gd name="f476" fmla="val 128"/>
                  <a:gd name="f477" fmla="val 404"/>
                  <a:gd name="f478" fmla="val 433"/>
                  <a:gd name="f479" fmla="val 453"/>
                  <a:gd name="f480" fmla="val 451"/>
                  <a:gd name="f481" fmla="+- 0 0 -90"/>
                  <a:gd name="f482" fmla="*/ f4 1 492"/>
                  <a:gd name="f483" fmla="*/ f5 1 561"/>
                  <a:gd name="f484" fmla="val f6"/>
                  <a:gd name="f485" fmla="val f7"/>
                  <a:gd name="f486" fmla="val f8"/>
                  <a:gd name="f487" fmla="*/ f481 f0 1"/>
                  <a:gd name="f488" fmla="+- f486 0 f484"/>
                  <a:gd name="f489" fmla="+- f485 0 f484"/>
                  <a:gd name="f490" fmla="*/ f487 1 f3"/>
                  <a:gd name="f491" fmla="*/ f489 1 492"/>
                  <a:gd name="f492" fmla="*/ f488 1 561"/>
                  <a:gd name="f493" fmla="*/ 372 f489 1"/>
                  <a:gd name="f494" fmla="*/ 536 f488 1"/>
                  <a:gd name="f495" fmla="*/ 338 f489 1"/>
                  <a:gd name="f496" fmla="*/ 556 f488 1"/>
                  <a:gd name="f497" fmla="*/ 272 f489 1"/>
                  <a:gd name="f498" fmla="*/ 521 f488 1"/>
                  <a:gd name="f499" fmla="*/ 260 f489 1"/>
                  <a:gd name="f500" fmla="*/ 489 f488 1"/>
                  <a:gd name="f501" fmla="*/ 318 f489 1"/>
                  <a:gd name="f502" fmla="*/ 376 f489 1"/>
                  <a:gd name="f503" fmla="*/ 476 f488 1"/>
                  <a:gd name="f504" fmla="*/ 403 f489 1"/>
                  <a:gd name="f505" fmla="*/ 478 f488 1"/>
                  <a:gd name="f506" fmla="*/ 442 f489 1"/>
                  <a:gd name="f507" fmla="*/ 422 f488 1"/>
                  <a:gd name="f508" fmla="*/ 411 f489 1"/>
                  <a:gd name="f509" fmla="*/ 385 f488 1"/>
                  <a:gd name="f510" fmla="*/ 455 f489 1"/>
                  <a:gd name="f511" fmla="*/ 350 f488 1"/>
                  <a:gd name="f512" fmla="*/ 490 f489 1"/>
                  <a:gd name="f513" fmla="*/ 351 f488 1"/>
                  <a:gd name="f514" fmla="*/ 379 f489 1"/>
                  <a:gd name="f515" fmla="*/ 295 f488 1"/>
                  <a:gd name="f516" fmla="*/ 340 f489 1"/>
                  <a:gd name="f517" fmla="*/ 271 f488 1"/>
                  <a:gd name="f518" fmla="*/ 275 f489 1"/>
                  <a:gd name="f519" fmla="*/ 186 f488 1"/>
                  <a:gd name="f520" fmla="*/ 218 f489 1"/>
                  <a:gd name="f521" fmla="*/ 109 f488 1"/>
                  <a:gd name="f522" fmla="*/ 247 f489 1"/>
                  <a:gd name="f523" fmla="*/ 78 f488 1"/>
                  <a:gd name="f524" fmla="*/ 267 f489 1"/>
                  <a:gd name="f525" fmla="*/ 63 f488 1"/>
                  <a:gd name="f526" fmla="*/ 262 f489 1"/>
                  <a:gd name="f527" fmla="*/ 56 f488 1"/>
                  <a:gd name="f528" fmla="*/ 258 f489 1"/>
                  <a:gd name="f529" fmla="*/ 46 f488 1"/>
                  <a:gd name="f530" fmla="*/ 30 f488 1"/>
                  <a:gd name="f531" fmla="*/ 212 f489 1"/>
                  <a:gd name="f532" fmla="*/ 15 f488 1"/>
                  <a:gd name="f533" fmla="*/ 185 f489 1"/>
                  <a:gd name="f534" fmla="*/ 4 f488 1"/>
                  <a:gd name="f535" fmla="*/ 148 f489 1"/>
                  <a:gd name="f536" fmla="*/ 26 f488 1"/>
                  <a:gd name="f537" fmla="*/ 139 f489 1"/>
                  <a:gd name="f538" fmla="*/ 27 f488 1"/>
                  <a:gd name="f539" fmla="*/ 132 f489 1"/>
                  <a:gd name="f540" fmla="*/ 34 f488 1"/>
                  <a:gd name="f541" fmla="*/ 136 f489 1"/>
                  <a:gd name="f542" fmla="*/ 129 f489 1"/>
                  <a:gd name="f543" fmla="*/ 40 f488 1"/>
                  <a:gd name="f544" fmla="*/ 114 f489 1"/>
                  <a:gd name="f545" fmla="*/ 45 f488 1"/>
                  <a:gd name="f546" fmla="*/ 104 f489 1"/>
                  <a:gd name="f547" fmla="*/ 101 f489 1"/>
                  <a:gd name="f548" fmla="*/ 47 f488 1"/>
                  <a:gd name="f549" fmla="*/ 94 f489 1"/>
                  <a:gd name="f550" fmla="*/ 61 f488 1"/>
                  <a:gd name="f551" fmla="*/ 89 f489 1"/>
                  <a:gd name="f552" fmla="*/ 71 f488 1"/>
                  <a:gd name="f553" fmla="*/ 87 f489 1"/>
                  <a:gd name="f554" fmla="*/ 58 f488 1"/>
                  <a:gd name="f555" fmla="*/ 73 f489 1"/>
                  <a:gd name="f556" fmla="*/ 51 f488 1"/>
                  <a:gd name="f557" fmla="*/ 65 f489 1"/>
                  <a:gd name="f558" fmla="*/ 39 f488 1"/>
                  <a:gd name="f559" fmla="*/ 58 f489 1"/>
                  <a:gd name="f560" fmla="*/ 50 f489 1"/>
                  <a:gd name="f561" fmla="*/ 35 f489 1"/>
                  <a:gd name="f562" fmla="*/ 19 f489 1"/>
                  <a:gd name="f563" fmla="*/ 69 f488 1"/>
                  <a:gd name="f564" fmla="*/ 18 f489 1"/>
                  <a:gd name="f565" fmla="*/ 100 f488 1"/>
                  <a:gd name="f566" fmla="*/ 14 f489 1"/>
                  <a:gd name="f567" fmla="*/ 134 f488 1"/>
                  <a:gd name="f568" fmla="*/ 31 f489 1"/>
                  <a:gd name="f569" fmla="*/ 180 f488 1"/>
                  <a:gd name="f570" fmla="*/ 86 f489 1"/>
                  <a:gd name="f571" fmla="*/ 147 f488 1"/>
                  <a:gd name="f572" fmla="*/ 179 f488 1"/>
                  <a:gd name="f573" fmla="*/ 162 f489 1"/>
                  <a:gd name="f574" fmla="*/ 237 f488 1"/>
                  <a:gd name="f575" fmla="*/ 207 f489 1"/>
                  <a:gd name="f576" fmla="*/ 276 f488 1"/>
                  <a:gd name="f577" fmla="*/ 251 f489 1"/>
                  <a:gd name="f578" fmla="*/ 307 f488 1"/>
                  <a:gd name="f579" fmla="*/ 289 f489 1"/>
                  <a:gd name="f580" fmla="*/ 317 f488 1"/>
                  <a:gd name="f581" fmla="*/ 334 f489 1"/>
                  <a:gd name="f582" fmla="*/ 346 f488 1"/>
                  <a:gd name="f583" fmla="*/ 357 f489 1"/>
                  <a:gd name="f584" fmla="*/ 374 f488 1"/>
                  <a:gd name="f585" fmla="*/ 395 f489 1"/>
                  <a:gd name="f586" fmla="*/ 418 f488 1"/>
                  <a:gd name="f587" fmla="*/ 390 f489 1"/>
                  <a:gd name="f588" fmla="*/ 463 f488 1"/>
                  <a:gd name="f589" fmla="*/ 75 f489 1"/>
                  <a:gd name="f590" fmla="*/ 342 f488 1"/>
                  <a:gd name="f591" fmla="*/ 126 f489 1"/>
                  <a:gd name="f592" fmla="*/ 355 f488 1"/>
                  <a:gd name="f593" fmla="*/ 113 f489 1"/>
                  <a:gd name="f594" fmla="*/ 441 f488 1"/>
                  <a:gd name="f595" fmla="*/ 71 f489 1"/>
                  <a:gd name="f596" fmla="*/ 446 f488 1"/>
                  <a:gd name="f597" fmla="*/ 395 f488 1"/>
                  <a:gd name="f598" fmla="*/ 57 f489 1"/>
                  <a:gd name="f599" fmla="*/ 358 f488 1"/>
                  <a:gd name="f600" fmla="+- f490 0 f1"/>
                  <a:gd name="f601" fmla="*/ f493 1 492"/>
                  <a:gd name="f602" fmla="*/ f494 1 561"/>
                  <a:gd name="f603" fmla="*/ f495 1 492"/>
                  <a:gd name="f604" fmla="*/ f496 1 561"/>
                  <a:gd name="f605" fmla="*/ f497 1 492"/>
                  <a:gd name="f606" fmla="*/ f498 1 561"/>
                  <a:gd name="f607" fmla="*/ f499 1 492"/>
                  <a:gd name="f608" fmla="*/ f500 1 561"/>
                  <a:gd name="f609" fmla="*/ f501 1 492"/>
                  <a:gd name="f610" fmla="*/ f502 1 492"/>
                  <a:gd name="f611" fmla="*/ f503 1 561"/>
                  <a:gd name="f612" fmla="*/ f504 1 492"/>
                  <a:gd name="f613" fmla="*/ f505 1 561"/>
                  <a:gd name="f614" fmla="*/ f506 1 492"/>
                  <a:gd name="f615" fmla="*/ f507 1 561"/>
                  <a:gd name="f616" fmla="*/ f508 1 492"/>
                  <a:gd name="f617" fmla="*/ f509 1 561"/>
                  <a:gd name="f618" fmla="*/ f510 1 492"/>
                  <a:gd name="f619" fmla="*/ f511 1 561"/>
                  <a:gd name="f620" fmla="*/ f512 1 492"/>
                  <a:gd name="f621" fmla="*/ f513 1 561"/>
                  <a:gd name="f622" fmla="*/ f514 1 492"/>
                  <a:gd name="f623" fmla="*/ f515 1 561"/>
                  <a:gd name="f624" fmla="*/ f516 1 492"/>
                  <a:gd name="f625" fmla="*/ f517 1 561"/>
                  <a:gd name="f626" fmla="*/ f518 1 492"/>
                  <a:gd name="f627" fmla="*/ f519 1 561"/>
                  <a:gd name="f628" fmla="*/ f520 1 492"/>
                  <a:gd name="f629" fmla="*/ f521 1 561"/>
                  <a:gd name="f630" fmla="*/ f522 1 492"/>
                  <a:gd name="f631" fmla="*/ f523 1 561"/>
                  <a:gd name="f632" fmla="*/ f524 1 492"/>
                  <a:gd name="f633" fmla="*/ f525 1 561"/>
                  <a:gd name="f634" fmla="*/ f526 1 492"/>
                  <a:gd name="f635" fmla="*/ f527 1 561"/>
                  <a:gd name="f636" fmla="*/ f528 1 492"/>
                  <a:gd name="f637" fmla="*/ f529 1 561"/>
                  <a:gd name="f638" fmla="*/ f530 1 561"/>
                  <a:gd name="f639" fmla="*/ f531 1 492"/>
                  <a:gd name="f640" fmla="*/ f532 1 561"/>
                  <a:gd name="f641" fmla="*/ f533 1 492"/>
                  <a:gd name="f642" fmla="*/ f534 1 561"/>
                  <a:gd name="f643" fmla="*/ f535 1 492"/>
                  <a:gd name="f644" fmla="*/ f536 1 561"/>
                  <a:gd name="f645" fmla="*/ f537 1 492"/>
                  <a:gd name="f646" fmla="*/ f538 1 561"/>
                  <a:gd name="f647" fmla="*/ f539 1 492"/>
                  <a:gd name="f648" fmla="*/ f540 1 561"/>
                  <a:gd name="f649" fmla="*/ f541 1 492"/>
                  <a:gd name="f650" fmla="*/ f542 1 492"/>
                  <a:gd name="f651" fmla="*/ f543 1 561"/>
                  <a:gd name="f652" fmla="*/ f544 1 492"/>
                  <a:gd name="f653" fmla="*/ f545 1 561"/>
                  <a:gd name="f654" fmla="*/ f546 1 492"/>
                  <a:gd name="f655" fmla="*/ f547 1 492"/>
                  <a:gd name="f656" fmla="*/ f548 1 561"/>
                  <a:gd name="f657" fmla="*/ f549 1 492"/>
                  <a:gd name="f658" fmla="*/ f550 1 561"/>
                  <a:gd name="f659" fmla="*/ f551 1 492"/>
                  <a:gd name="f660" fmla="*/ f552 1 561"/>
                  <a:gd name="f661" fmla="*/ f553 1 492"/>
                  <a:gd name="f662" fmla="*/ f554 1 561"/>
                  <a:gd name="f663" fmla="*/ f555 1 492"/>
                  <a:gd name="f664" fmla="*/ f556 1 561"/>
                  <a:gd name="f665" fmla="*/ f557 1 492"/>
                  <a:gd name="f666" fmla="*/ f558 1 561"/>
                  <a:gd name="f667" fmla="*/ f559 1 492"/>
                  <a:gd name="f668" fmla="*/ f560 1 492"/>
                  <a:gd name="f669" fmla="*/ f561 1 492"/>
                  <a:gd name="f670" fmla="*/ f562 1 492"/>
                  <a:gd name="f671" fmla="*/ f563 1 561"/>
                  <a:gd name="f672" fmla="*/ f564 1 492"/>
                  <a:gd name="f673" fmla="*/ f565 1 561"/>
                  <a:gd name="f674" fmla="*/ f566 1 492"/>
                  <a:gd name="f675" fmla="*/ f567 1 561"/>
                  <a:gd name="f676" fmla="*/ f568 1 492"/>
                  <a:gd name="f677" fmla="*/ f569 1 561"/>
                  <a:gd name="f678" fmla="*/ f570 1 492"/>
                  <a:gd name="f679" fmla="*/ f571 1 561"/>
                  <a:gd name="f680" fmla="*/ f572 1 561"/>
                  <a:gd name="f681" fmla="*/ f573 1 492"/>
                  <a:gd name="f682" fmla="*/ f574 1 561"/>
                  <a:gd name="f683" fmla="*/ f575 1 492"/>
                  <a:gd name="f684" fmla="*/ f576 1 561"/>
                  <a:gd name="f685" fmla="*/ f577 1 492"/>
                  <a:gd name="f686" fmla="*/ f578 1 561"/>
                  <a:gd name="f687" fmla="*/ f579 1 492"/>
                  <a:gd name="f688" fmla="*/ f580 1 561"/>
                  <a:gd name="f689" fmla="*/ f581 1 492"/>
                  <a:gd name="f690" fmla="*/ f582 1 561"/>
                  <a:gd name="f691" fmla="*/ f583 1 492"/>
                  <a:gd name="f692" fmla="*/ f584 1 561"/>
                  <a:gd name="f693" fmla="*/ f585 1 492"/>
                  <a:gd name="f694" fmla="*/ f586 1 561"/>
                  <a:gd name="f695" fmla="*/ f587 1 492"/>
                  <a:gd name="f696" fmla="*/ f588 1 561"/>
                  <a:gd name="f697" fmla="*/ f589 1 492"/>
                  <a:gd name="f698" fmla="*/ f590 1 561"/>
                  <a:gd name="f699" fmla="*/ f591 1 492"/>
                  <a:gd name="f700" fmla="*/ f592 1 561"/>
                  <a:gd name="f701" fmla="*/ f593 1 492"/>
                  <a:gd name="f702" fmla="*/ f594 1 561"/>
                  <a:gd name="f703" fmla="*/ f595 1 492"/>
                  <a:gd name="f704" fmla="*/ f596 1 561"/>
                  <a:gd name="f705" fmla="*/ f597 1 561"/>
                  <a:gd name="f706" fmla="*/ f598 1 492"/>
                  <a:gd name="f707" fmla="*/ f599 1 561"/>
                  <a:gd name="f708" fmla="*/ 0 1 f491"/>
                  <a:gd name="f709" fmla="*/ f485 1 f491"/>
                  <a:gd name="f710" fmla="*/ 0 1 f492"/>
                  <a:gd name="f711" fmla="*/ f486 1 f492"/>
                  <a:gd name="f712" fmla="*/ f601 1 f491"/>
                  <a:gd name="f713" fmla="*/ f602 1 f492"/>
                  <a:gd name="f714" fmla="*/ f603 1 f491"/>
                  <a:gd name="f715" fmla="*/ f604 1 f492"/>
                  <a:gd name="f716" fmla="*/ f605 1 f491"/>
                  <a:gd name="f717" fmla="*/ f606 1 f492"/>
                  <a:gd name="f718" fmla="*/ f607 1 f491"/>
                  <a:gd name="f719" fmla="*/ f608 1 f492"/>
                  <a:gd name="f720" fmla="*/ f609 1 f491"/>
                  <a:gd name="f721" fmla="*/ f610 1 f491"/>
                  <a:gd name="f722" fmla="*/ f611 1 f492"/>
                  <a:gd name="f723" fmla="*/ f612 1 f491"/>
                  <a:gd name="f724" fmla="*/ f613 1 f492"/>
                  <a:gd name="f725" fmla="*/ f614 1 f491"/>
                  <a:gd name="f726" fmla="*/ f615 1 f492"/>
                  <a:gd name="f727" fmla="*/ f616 1 f491"/>
                  <a:gd name="f728" fmla="*/ f617 1 f492"/>
                  <a:gd name="f729" fmla="*/ f618 1 f491"/>
                  <a:gd name="f730" fmla="*/ f619 1 f492"/>
                  <a:gd name="f731" fmla="*/ f620 1 f491"/>
                  <a:gd name="f732" fmla="*/ f621 1 f492"/>
                  <a:gd name="f733" fmla="*/ f622 1 f491"/>
                  <a:gd name="f734" fmla="*/ f623 1 f492"/>
                  <a:gd name="f735" fmla="*/ f624 1 f491"/>
                  <a:gd name="f736" fmla="*/ f625 1 f492"/>
                  <a:gd name="f737" fmla="*/ f626 1 f491"/>
                  <a:gd name="f738" fmla="*/ f627 1 f492"/>
                  <a:gd name="f739" fmla="*/ f628 1 f491"/>
                  <a:gd name="f740" fmla="*/ f629 1 f492"/>
                  <a:gd name="f741" fmla="*/ f630 1 f491"/>
                  <a:gd name="f742" fmla="*/ f631 1 f492"/>
                  <a:gd name="f743" fmla="*/ f632 1 f491"/>
                  <a:gd name="f744" fmla="*/ f633 1 f492"/>
                  <a:gd name="f745" fmla="*/ f634 1 f491"/>
                  <a:gd name="f746" fmla="*/ f635 1 f492"/>
                  <a:gd name="f747" fmla="*/ f636 1 f491"/>
                  <a:gd name="f748" fmla="*/ f637 1 f492"/>
                  <a:gd name="f749" fmla="*/ f638 1 f492"/>
                  <a:gd name="f750" fmla="*/ f639 1 f491"/>
                  <a:gd name="f751" fmla="*/ f640 1 f492"/>
                  <a:gd name="f752" fmla="*/ f641 1 f491"/>
                  <a:gd name="f753" fmla="*/ f642 1 f492"/>
                  <a:gd name="f754" fmla="*/ f643 1 f491"/>
                  <a:gd name="f755" fmla="*/ f644 1 f492"/>
                  <a:gd name="f756" fmla="*/ f645 1 f491"/>
                  <a:gd name="f757" fmla="*/ f646 1 f492"/>
                  <a:gd name="f758" fmla="*/ f647 1 f491"/>
                  <a:gd name="f759" fmla="*/ f648 1 f492"/>
                  <a:gd name="f760" fmla="*/ f649 1 f491"/>
                  <a:gd name="f761" fmla="*/ f650 1 f491"/>
                  <a:gd name="f762" fmla="*/ f651 1 f492"/>
                  <a:gd name="f763" fmla="*/ f652 1 f491"/>
                  <a:gd name="f764" fmla="*/ f653 1 f492"/>
                  <a:gd name="f765" fmla="*/ f654 1 f491"/>
                  <a:gd name="f766" fmla="*/ f655 1 f491"/>
                  <a:gd name="f767" fmla="*/ f656 1 f492"/>
                  <a:gd name="f768" fmla="*/ f657 1 f491"/>
                  <a:gd name="f769" fmla="*/ f658 1 f492"/>
                  <a:gd name="f770" fmla="*/ f659 1 f491"/>
                  <a:gd name="f771" fmla="*/ f660 1 f492"/>
                  <a:gd name="f772" fmla="*/ f661 1 f491"/>
                  <a:gd name="f773" fmla="*/ f662 1 f492"/>
                  <a:gd name="f774" fmla="*/ f663 1 f491"/>
                  <a:gd name="f775" fmla="*/ f664 1 f492"/>
                  <a:gd name="f776" fmla="*/ f665 1 f491"/>
                  <a:gd name="f777" fmla="*/ f666 1 f492"/>
                  <a:gd name="f778" fmla="*/ f667 1 f491"/>
                  <a:gd name="f779" fmla="*/ f668 1 f491"/>
                  <a:gd name="f780" fmla="*/ f669 1 f491"/>
                  <a:gd name="f781" fmla="*/ f670 1 f491"/>
                  <a:gd name="f782" fmla="*/ f671 1 f492"/>
                  <a:gd name="f783" fmla="*/ f672 1 f491"/>
                  <a:gd name="f784" fmla="*/ f673 1 f492"/>
                  <a:gd name="f785" fmla="*/ f674 1 f491"/>
                  <a:gd name="f786" fmla="*/ f675 1 f492"/>
                  <a:gd name="f787" fmla="*/ f676 1 f491"/>
                  <a:gd name="f788" fmla="*/ f677 1 f492"/>
                  <a:gd name="f789" fmla="*/ f678 1 f491"/>
                  <a:gd name="f790" fmla="*/ f679 1 f492"/>
                  <a:gd name="f791" fmla="*/ f680 1 f492"/>
                  <a:gd name="f792" fmla="*/ f681 1 f491"/>
                  <a:gd name="f793" fmla="*/ f682 1 f492"/>
                  <a:gd name="f794" fmla="*/ f683 1 f491"/>
                  <a:gd name="f795" fmla="*/ f684 1 f492"/>
                  <a:gd name="f796" fmla="*/ f685 1 f491"/>
                  <a:gd name="f797" fmla="*/ f686 1 f492"/>
                  <a:gd name="f798" fmla="*/ f687 1 f491"/>
                  <a:gd name="f799" fmla="*/ f688 1 f492"/>
                  <a:gd name="f800" fmla="*/ f689 1 f491"/>
                  <a:gd name="f801" fmla="*/ f690 1 f492"/>
                  <a:gd name="f802" fmla="*/ f691 1 f491"/>
                  <a:gd name="f803" fmla="*/ f692 1 f492"/>
                  <a:gd name="f804" fmla="*/ f693 1 f491"/>
                  <a:gd name="f805" fmla="*/ f694 1 f492"/>
                  <a:gd name="f806" fmla="*/ f695 1 f491"/>
                  <a:gd name="f807" fmla="*/ f696 1 f492"/>
                  <a:gd name="f808" fmla="*/ f697 1 f491"/>
                  <a:gd name="f809" fmla="*/ f698 1 f492"/>
                  <a:gd name="f810" fmla="*/ f699 1 f491"/>
                  <a:gd name="f811" fmla="*/ f700 1 f492"/>
                  <a:gd name="f812" fmla="*/ f701 1 f491"/>
                  <a:gd name="f813" fmla="*/ f702 1 f492"/>
                  <a:gd name="f814" fmla="*/ f703 1 f491"/>
                  <a:gd name="f815" fmla="*/ f704 1 f492"/>
                  <a:gd name="f816" fmla="*/ f705 1 f492"/>
                  <a:gd name="f817" fmla="*/ f706 1 f491"/>
                  <a:gd name="f818" fmla="*/ f707 1 f492"/>
                  <a:gd name="f819" fmla="*/ f708 f482 1"/>
                  <a:gd name="f820" fmla="*/ f709 f482 1"/>
                  <a:gd name="f821" fmla="*/ f711 f483 1"/>
                  <a:gd name="f822" fmla="*/ f710 f483 1"/>
                  <a:gd name="f823" fmla="*/ f712 f482 1"/>
                  <a:gd name="f824" fmla="*/ f713 f483 1"/>
                  <a:gd name="f825" fmla="*/ f714 f482 1"/>
                  <a:gd name="f826" fmla="*/ f715 f483 1"/>
                  <a:gd name="f827" fmla="*/ f716 f482 1"/>
                  <a:gd name="f828" fmla="*/ f717 f483 1"/>
                  <a:gd name="f829" fmla="*/ f718 f482 1"/>
                  <a:gd name="f830" fmla="*/ f719 f483 1"/>
                  <a:gd name="f831" fmla="*/ f720 f482 1"/>
                  <a:gd name="f832" fmla="*/ f721 f482 1"/>
                  <a:gd name="f833" fmla="*/ f722 f483 1"/>
                  <a:gd name="f834" fmla="*/ f723 f482 1"/>
                  <a:gd name="f835" fmla="*/ f724 f483 1"/>
                  <a:gd name="f836" fmla="*/ f725 f482 1"/>
                  <a:gd name="f837" fmla="*/ f726 f483 1"/>
                  <a:gd name="f838" fmla="*/ f727 f482 1"/>
                  <a:gd name="f839" fmla="*/ f728 f483 1"/>
                  <a:gd name="f840" fmla="*/ f729 f482 1"/>
                  <a:gd name="f841" fmla="*/ f730 f483 1"/>
                  <a:gd name="f842" fmla="*/ f731 f482 1"/>
                  <a:gd name="f843" fmla="*/ f732 f483 1"/>
                  <a:gd name="f844" fmla="*/ f733 f482 1"/>
                  <a:gd name="f845" fmla="*/ f734 f483 1"/>
                  <a:gd name="f846" fmla="*/ f735 f482 1"/>
                  <a:gd name="f847" fmla="*/ f736 f483 1"/>
                  <a:gd name="f848" fmla="*/ f737 f482 1"/>
                  <a:gd name="f849" fmla="*/ f738 f483 1"/>
                  <a:gd name="f850" fmla="*/ f739 f482 1"/>
                  <a:gd name="f851" fmla="*/ f740 f483 1"/>
                  <a:gd name="f852" fmla="*/ f741 f482 1"/>
                  <a:gd name="f853" fmla="*/ f742 f483 1"/>
                  <a:gd name="f854" fmla="*/ f743 f482 1"/>
                  <a:gd name="f855" fmla="*/ f744 f483 1"/>
                  <a:gd name="f856" fmla="*/ f745 f482 1"/>
                  <a:gd name="f857" fmla="*/ f746 f483 1"/>
                  <a:gd name="f858" fmla="*/ f747 f482 1"/>
                  <a:gd name="f859" fmla="*/ f748 f483 1"/>
                  <a:gd name="f860" fmla="*/ f749 f483 1"/>
                  <a:gd name="f861" fmla="*/ f750 f482 1"/>
                  <a:gd name="f862" fmla="*/ f751 f483 1"/>
                  <a:gd name="f863" fmla="*/ f752 f482 1"/>
                  <a:gd name="f864" fmla="*/ f753 f483 1"/>
                  <a:gd name="f865" fmla="*/ f754 f482 1"/>
                  <a:gd name="f866" fmla="*/ f755 f483 1"/>
                  <a:gd name="f867" fmla="*/ f756 f482 1"/>
                  <a:gd name="f868" fmla="*/ f757 f483 1"/>
                  <a:gd name="f869" fmla="*/ f758 f482 1"/>
                  <a:gd name="f870" fmla="*/ f759 f483 1"/>
                  <a:gd name="f871" fmla="*/ f760 f482 1"/>
                  <a:gd name="f872" fmla="*/ f761 f482 1"/>
                  <a:gd name="f873" fmla="*/ f762 f483 1"/>
                  <a:gd name="f874" fmla="*/ f763 f482 1"/>
                  <a:gd name="f875" fmla="*/ f764 f483 1"/>
                  <a:gd name="f876" fmla="*/ f765 f482 1"/>
                  <a:gd name="f877" fmla="*/ f766 f482 1"/>
                  <a:gd name="f878" fmla="*/ f767 f483 1"/>
                  <a:gd name="f879" fmla="*/ f768 f482 1"/>
                  <a:gd name="f880" fmla="*/ f769 f483 1"/>
                  <a:gd name="f881" fmla="*/ f770 f482 1"/>
                  <a:gd name="f882" fmla="*/ f771 f483 1"/>
                  <a:gd name="f883" fmla="*/ f772 f482 1"/>
                  <a:gd name="f884" fmla="*/ f773 f483 1"/>
                  <a:gd name="f885" fmla="*/ f774 f482 1"/>
                  <a:gd name="f886" fmla="*/ f775 f483 1"/>
                  <a:gd name="f887" fmla="*/ f776 f482 1"/>
                  <a:gd name="f888" fmla="*/ f777 f483 1"/>
                  <a:gd name="f889" fmla="*/ f778 f482 1"/>
                  <a:gd name="f890" fmla="*/ f779 f482 1"/>
                  <a:gd name="f891" fmla="*/ f780 f482 1"/>
                  <a:gd name="f892" fmla="*/ f781 f482 1"/>
                  <a:gd name="f893" fmla="*/ f782 f483 1"/>
                  <a:gd name="f894" fmla="*/ f783 f482 1"/>
                  <a:gd name="f895" fmla="*/ f784 f483 1"/>
                  <a:gd name="f896" fmla="*/ f785 f482 1"/>
                  <a:gd name="f897" fmla="*/ f786 f483 1"/>
                  <a:gd name="f898" fmla="*/ f787 f482 1"/>
                  <a:gd name="f899" fmla="*/ f788 f483 1"/>
                  <a:gd name="f900" fmla="*/ f789 f482 1"/>
                  <a:gd name="f901" fmla="*/ f790 f483 1"/>
                  <a:gd name="f902" fmla="*/ f791 f483 1"/>
                  <a:gd name="f903" fmla="*/ f792 f482 1"/>
                  <a:gd name="f904" fmla="*/ f793 f483 1"/>
                  <a:gd name="f905" fmla="*/ f794 f482 1"/>
                  <a:gd name="f906" fmla="*/ f795 f483 1"/>
                  <a:gd name="f907" fmla="*/ f796 f482 1"/>
                  <a:gd name="f908" fmla="*/ f797 f483 1"/>
                  <a:gd name="f909" fmla="*/ f798 f482 1"/>
                  <a:gd name="f910" fmla="*/ f799 f483 1"/>
                  <a:gd name="f911" fmla="*/ f800 f482 1"/>
                  <a:gd name="f912" fmla="*/ f801 f483 1"/>
                  <a:gd name="f913" fmla="*/ f802 f482 1"/>
                  <a:gd name="f914" fmla="*/ f803 f483 1"/>
                  <a:gd name="f915" fmla="*/ f804 f482 1"/>
                  <a:gd name="f916" fmla="*/ f805 f483 1"/>
                  <a:gd name="f917" fmla="*/ f806 f482 1"/>
                  <a:gd name="f918" fmla="*/ f807 f483 1"/>
                  <a:gd name="f919" fmla="*/ f808 f482 1"/>
                  <a:gd name="f920" fmla="*/ f809 f483 1"/>
                  <a:gd name="f921" fmla="*/ f810 f482 1"/>
                  <a:gd name="f922" fmla="*/ f811 f483 1"/>
                  <a:gd name="f923" fmla="*/ f812 f482 1"/>
                  <a:gd name="f924" fmla="*/ f813 f483 1"/>
                  <a:gd name="f925" fmla="*/ f814 f482 1"/>
                  <a:gd name="f926" fmla="*/ f815 f483 1"/>
                  <a:gd name="f927" fmla="*/ f816 f483 1"/>
                  <a:gd name="f928" fmla="*/ f817 f482 1"/>
                  <a:gd name="f929" fmla="*/ f818 f483 1"/>
                </a:gdLst>
                <a:ahLst/>
                <a:cxnLst>
                  <a:cxn ang="3cd4">
                    <a:pos x="hc" y="t"/>
                  </a:cxn>
                  <a:cxn ang="0">
                    <a:pos x="r" y="vc"/>
                  </a:cxn>
                  <a:cxn ang="cd4">
                    <a:pos x="hc" y="b"/>
                  </a:cxn>
                  <a:cxn ang="cd2">
                    <a:pos x="l" y="vc"/>
                  </a:cxn>
                  <a:cxn ang="f600">
                    <a:pos x="f823" y="f824"/>
                  </a:cxn>
                  <a:cxn ang="f600">
                    <a:pos x="f825" y="f826"/>
                  </a:cxn>
                  <a:cxn ang="f600">
                    <a:pos x="f827" y="f828"/>
                  </a:cxn>
                  <a:cxn ang="f600">
                    <a:pos x="f829" y="f830"/>
                  </a:cxn>
                  <a:cxn ang="f600">
                    <a:pos x="f831" y="f830"/>
                  </a:cxn>
                  <a:cxn ang="f600">
                    <a:pos x="f832" y="f833"/>
                  </a:cxn>
                  <a:cxn ang="f600">
                    <a:pos x="f834" y="f835"/>
                  </a:cxn>
                  <a:cxn ang="f600">
                    <a:pos x="f836" y="f837"/>
                  </a:cxn>
                  <a:cxn ang="f600">
                    <a:pos x="f838" y="f839"/>
                  </a:cxn>
                  <a:cxn ang="f600">
                    <a:pos x="f840" y="f841"/>
                  </a:cxn>
                  <a:cxn ang="f600">
                    <a:pos x="f842" y="f843"/>
                  </a:cxn>
                  <a:cxn ang="f600">
                    <a:pos x="f844" y="f845"/>
                  </a:cxn>
                  <a:cxn ang="f600">
                    <a:pos x="f846" y="f847"/>
                  </a:cxn>
                  <a:cxn ang="f600">
                    <a:pos x="f848" y="f849"/>
                  </a:cxn>
                  <a:cxn ang="f600">
                    <a:pos x="f850" y="f851"/>
                  </a:cxn>
                  <a:cxn ang="f600">
                    <a:pos x="f852" y="f853"/>
                  </a:cxn>
                  <a:cxn ang="f600">
                    <a:pos x="f854" y="f855"/>
                  </a:cxn>
                  <a:cxn ang="f600">
                    <a:pos x="f856" y="f857"/>
                  </a:cxn>
                  <a:cxn ang="f600">
                    <a:pos x="f858" y="f859"/>
                  </a:cxn>
                  <a:cxn ang="f600">
                    <a:pos x="f854" y="f860"/>
                  </a:cxn>
                  <a:cxn ang="f600">
                    <a:pos x="f861" y="f862"/>
                  </a:cxn>
                  <a:cxn ang="f600">
                    <a:pos x="f863" y="f864"/>
                  </a:cxn>
                  <a:cxn ang="f600">
                    <a:pos x="f865" y="f862"/>
                  </a:cxn>
                  <a:cxn ang="f600">
                    <a:pos x="f865" y="f866"/>
                  </a:cxn>
                  <a:cxn ang="f600">
                    <a:pos x="f867" y="f868"/>
                  </a:cxn>
                  <a:cxn ang="f600">
                    <a:pos x="f869" y="f870"/>
                  </a:cxn>
                  <a:cxn ang="f600">
                    <a:pos x="f871" y="f859"/>
                  </a:cxn>
                  <a:cxn ang="f600">
                    <a:pos x="f872" y="f873"/>
                  </a:cxn>
                  <a:cxn ang="f600">
                    <a:pos x="f874" y="f875"/>
                  </a:cxn>
                  <a:cxn ang="f600">
                    <a:pos x="f876" y="f870"/>
                  </a:cxn>
                  <a:cxn ang="f600">
                    <a:pos x="f877" y="f878"/>
                  </a:cxn>
                  <a:cxn ang="f600">
                    <a:pos x="f879" y="f880"/>
                  </a:cxn>
                  <a:cxn ang="f600">
                    <a:pos x="f881" y="f882"/>
                  </a:cxn>
                  <a:cxn ang="f600">
                    <a:pos x="f883" y="f884"/>
                  </a:cxn>
                  <a:cxn ang="f600">
                    <a:pos x="f885" y="f886"/>
                  </a:cxn>
                  <a:cxn ang="f600">
                    <a:pos x="f887" y="f888"/>
                  </a:cxn>
                  <a:cxn ang="f600">
                    <a:pos x="f889" y="f886"/>
                  </a:cxn>
                  <a:cxn ang="f600">
                    <a:pos x="f890" y="f855"/>
                  </a:cxn>
                  <a:cxn ang="f600">
                    <a:pos x="f891" y="f855"/>
                  </a:cxn>
                  <a:cxn ang="f600">
                    <a:pos x="f892" y="f893"/>
                  </a:cxn>
                  <a:cxn ang="f600">
                    <a:pos x="f894" y="f895"/>
                  </a:cxn>
                  <a:cxn ang="f600">
                    <a:pos x="f896" y="f897"/>
                  </a:cxn>
                  <a:cxn ang="f600">
                    <a:pos x="f898" y="f899"/>
                  </a:cxn>
                  <a:cxn ang="f600">
                    <a:pos x="f900" y="f901"/>
                  </a:cxn>
                  <a:cxn ang="f600">
                    <a:pos x="f867" y="f902"/>
                  </a:cxn>
                  <a:cxn ang="f600">
                    <a:pos x="f903" y="f904"/>
                  </a:cxn>
                  <a:cxn ang="f600">
                    <a:pos x="f905" y="f906"/>
                  </a:cxn>
                  <a:cxn ang="f600">
                    <a:pos x="f907" y="f908"/>
                  </a:cxn>
                  <a:cxn ang="f600">
                    <a:pos x="f909" y="f910"/>
                  </a:cxn>
                  <a:cxn ang="f600">
                    <a:pos x="f911" y="f912"/>
                  </a:cxn>
                  <a:cxn ang="f600">
                    <a:pos x="f913" y="f914"/>
                  </a:cxn>
                  <a:cxn ang="f600">
                    <a:pos x="f915" y="f916"/>
                  </a:cxn>
                  <a:cxn ang="f600">
                    <a:pos x="f917" y="f918"/>
                  </a:cxn>
                  <a:cxn ang="f600">
                    <a:pos x="f919" y="f920"/>
                  </a:cxn>
                  <a:cxn ang="f600">
                    <a:pos x="f921" y="f922"/>
                  </a:cxn>
                  <a:cxn ang="f600">
                    <a:pos x="f923" y="f924"/>
                  </a:cxn>
                  <a:cxn ang="f600">
                    <a:pos x="f925" y="f926"/>
                  </a:cxn>
                  <a:cxn ang="f600">
                    <a:pos x="f885" y="f927"/>
                  </a:cxn>
                  <a:cxn ang="f600">
                    <a:pos x="f928" y="f929"/>
                  </a:cxn>
                </a:cxnLst>
                <a:rect l="f819" t="f822" r="f820" b="f821"/>
                <a:pathLst>
                  <a:path w="492" h="561">
                    <a:moveTo>
                      <a:pt x="f9" y="f10"/>
                    </a:moveTo>
                    <a:cubicBezTo>
                      <a:pt x="f11" y="f12"/>
                      <a:pt x="f11" y="f12"/>
                      <a:pt x="f11" y="f12"/>
                    </a:cubicBezTo>
                    <a:cubicBezTo>
                      <a:pt x="f11" y="f12"/>
                      <a:pt x="f13" y="f14"/>
                      <a:pt x="f13" y="f15"/>
                    </a:cubicBezTo>
                    <a:cubicBezTo>
                      <a:pt x="f13" y="f16"/>
                      <a:pt x="f17" y="f18"/>
                      <a:pt x="f19" y="f20"/>
                    </a:cubicBezTo>
                    <a:cubicBezTo>
                      <a:pt x="f21" y="f22"/>
                      <a:pt x="f2" y="f23"/>
                      <a:pt x="f2" y="f23"/>
                    </a:cubicBezTo>
                    <a:cubicBezTo>
                      <a:pt x="f2" y="f23"/>
                      <a:pt x="f2" y="f24"/>
                      <a:pt x="f25" y="f26"/>
                    </a:cubicBezTo>
                    <a:cubicBezTo>
                      <a:pt x="f27" y="f28"/>
                      <a:pt x="f21" y="f29"/>
                      <a:pt x="f21" y="f30"/>
                    </a:cubicBezTo>
                    <a:cubicBezTo>
                      <a:pt x="f21" y="f31"/>
                      <a:pt x="f13" y="f32"/>
                      <a:pt x="f13" y="f32"/>
                    </a:cubicBezTo>
                    <a:cubicBezTo>
                      <a:pt x="f33" y="f34"/>
                      <a:pt x="f33" y="f34"/>
                      <a:pt x="f33" y="f34"/>
                    </a:cubicBezTo>
                    <a:cubicBezTo>
                      <a:pt x="f33" y="f34"/>
                      <a:pt x="f35" y="f36"/>
                      <a:pt x="f35" y="f37"/>
                    </a:cubicBezTo>
                    <a:cubicBezTo>
                      <a:pt x="f38" y="f39"/>
                      <a:pt x="f17" y="f40"/>
                      <a:pt x="f17" y="f40"/>
                    </a:cubicBezTo>
                    <a:cubicBezTo>
                      <a:pt x="f41" y="f42"/>
                      <a:pt x="f41" y="f42"/>
                      <a:pt x="f41" y="f42"/>
                    </a:cubicBezTo>
                    <a:cubicBezTo>
                      <a:pt x="f41" y="f43"/>
                      <a:pt x="f41" y="f43"/>
                      <a:pt x="f41" y="f43"/>
                    </a:cubicBezTo>
                    <a:cubicBezTo>
                      <a:pt x="f41" y="f43"/>
                      <a:pt x="f17" y="f43"/>
                      <a:pt x="f41" y="f44"/>
                    </a:cubicBezTo>
                    <a:cubicBezTo>
                      <a:pt x="f19" y="f45"/>
                      <a:pt x="f19" y="f45"/>
                      <a:pt x="f21" y="f45"/>
                    </a:cubicBezTo>
                    <a:cubicBezTo>
                      <a:pt x="f46" y="f8"/>
                      <a:pt x="f47" y="f45"/>
                      <a:pt x="f47" y="f45"/>
                    </a:cubicBezTo>
                    <a:cubicBezTo>
                      <a:pt x="f48" y="f44"/>
                      <a:pt x="f48" y="f44"/>
                      <a:pt x="f48" y="f44"/>
                    </a:cubicBezTo>
                    <a:cubicBezTo>
                      <a:pt x="f48" y="f44"/>
                      <a:pt x="f49" y="f50"/>
                      <a:pt x="f51" y="f52"/>
                    </a:cubicBezTo>
                    <a:cubicBezTo>
                      <a:pt x="f53" y="f43"/>
                      <a:pt x="f54" y="f55"/>
                      <a:pt x="f54" y="f55"/>
                    </a:cubicBezTo>
                    <a:cubicBezTo>
                      <a:pt x="f56" y="f57"/>
                      <a:pt x="f56" y="f57"/>
                      <a:pt x="f56" y="f57"/>
                    </a:cubicBezTo>
                    <a:cubicBezTo>
                      <a:pt x="f58" y="f59"/>
                      <a:pt x="f58" y="f59"/>
                      <a:pt x="f58" y="f59"/>
                    </a:cubicBezTo>
                    <a:cubicBezTo>
                      <a:pt x="f60" y="f39"/>
                      <a:pt x="f60" y="f39"/>
                      <a:pt x="f60" y="f39"/>
                    </a:cubicBezTo>
                    <a:cubicBezTo>
                      <a:pt x="f60" y="f39"/>
                      <a:pt x="f61" y="f62"/>
                      <a:pt x="f63" y="f64"/>
                    </a:cubicBezTo>
                    <a:cubicBezTo>
                      <a:pt x="f65" y="f66"/>
                      <a:pt x="f67" y="f32"/>
                      <a:pt x="f67" y="f32"/>
                    </a:cubicBezTo>
                    <a:cubicBezTo>
                      <a:pt x="f68" y="f69"/>
                      <a:pt x="f68" y="f69"/>
                      <a:pt x="f68" y="f69"/>
                    </a:cubicBezTo>
                    <a:cubicBezTo>
                      <a:pt x="f70" y="f71"/>
                      <a:pt x="f70" y="f71"/>
                      <a:pt x="f70" y="f71"/>
                    </a:cubicBezTo>
                    <a:cubicBezTo>
                      <a:pt x="f72" y="f71"/>
                      <a:pt x="f72" y="f71"/>
                      <a:pt x="f72" y="f71"/>
                    </a:cubicBezTo>
                    <a:cubicBezTo>
                      <a:pt x="f73" y="f26"/>
                      <a:pt x="f73" y="f26"/>
                      <a:pt x="f73" y="f26"/>
                    </a:cubicBezTo>
                    <a:cubicBezTo>
                      <a:pt x="f74" y="f26"/>
                      <a:pt x="f74" y="f26"/>
                      <a:pt x="f74" y="f26"/>
                    </a:cubicBezTo>
                    <a:cubicBezTo>
                      <a:pt x="f74" y="f26"/>
                      <a:pt x="f75" y="f76"/>
                      <a:pt x="f75" y="f24"/>
                    </a:cubicBezTo>
                    <a:cubicBezTo>
                      <a:pt x="f77" y="f78"/>
                      <a:pt x="f79" y="f80"/>
                      <a:pt x="f79" y="f80"/>
                    </a:cubicBezTo>
                    <a:cubicBezTo>
                      <a:pt x="f79" y="f80"/>
                      <a:pt x="f79" y="f22"/>
                      <a:pt x="f79" y="f81"/>
                    </a:cubicBezTo>
                    <a:cubicBezTo>
                      <a:pt x="f79" y="f20"/>
                      <a:pt x="f82" y="f7"/>
                      <a:pt x="f82" y="f7"/>
                    </a:cubicBezTo>
                    <a:cubicBezTo>
                      <a:pt x="f83" y="f84"/>
                      <a:pt x="f83" y="f84"/>
                      <a:pt x="f83" y="f84"/>
                    </a:cubicBezTo>
                    <a:cubicBezTo>
                      <a:pt x="f85" y="f86"/>
                      <a:pt x="f85" y="f86"/>
                      <a:pt x="f85" y="f86"/>
                    </a:cubicBezTo>
                    <a:cubicBezTo>
                      <a:pt x="f87" y="f88"/>
                      <a:pt x="f87" y="f88"/>
                      <a:pt x="f87" y="f88"/>
                    </a:cubicBezTo>
                    <a:cubicBezTo>
                      <a:pt x="f89" y="f7"/>
                      <a:pt x="f89" y="f7"/>
                      <a:pt x="f89" y="f7"/>
                    </a:cubicBezTo>
                    <a:cubicBezTo>
                      <a:pt x="f90" y="f88"/>
                      <a:pt x="f90" y="f88"/>
                      <a:pt x="f90" y="f88"/>
                    </a:cubicBezTo>
                    <a:cubicBezTo>
                      <a:pt x="f91" y="f12"/>
                      <a:pt x="f91" y="f12"/>
                      <a:pt x="f91" y="f12"/>
                    </a:cubicBezTo>
                    <a:cubicBezTo>
                      <a:pt x="f92" y="f93"/>
                      <a:pt x="f92" y="f93"/>
                      <a:pt x="f92" y="f93"/>
                    </a:cubicBezTo>
                    <a:cubicBezTo>
                      <a:pt x="f94" y="f95"/>
                      <a:pt x="f94" y="f95"/>
                      <a:pt x="f94" y="f95"/>
                    </a:cubicBezTo>
                    <a:cubicBezTo>
                      <a:pt x="f96" y="f88"/>
                      <a:pt x="f96" y="f88"/>
                      <a:pt x="f96" y="f88"/>
                    </a:cubicBezTo>
                    <a:cubicBezTo>
                      <a:pt x="f97" y="f7"/>
                      <a:pt x="f97" y="f7"/>
                      <a:pt x="f97" y="f7"/>
                    </a:cubicBezTo>
                    <a:cubicBezTo>
                      <a:pt x="f98" y="f99"/>
                      <a:pt x="f98" y="f99"/>
                      <a:pt x="f98" y="f99"/>
                    </a:cubicBezTo>
                    <a:cubicBezTo>
                      <a:pt x="f100" y="f88"/>
                      <a:pt x="f100" y="f88"/>
                      <a:pt x="f100" y="f88"/>
                    </a:cubicBezTo>
                    <a:cubicBezTo>
                      <a:pt x="f100" y="f88"/>
                      <a:pt x="f101" y="f88"/>
                      <a:pt x="f58" y="f88"/>
                    </a:cubicBezTo>
                    <a:cubicBezTo>
                      <a:pt x="f102" y="f103"/>
                      <a:pt x="f104" y="f105"/>
                      <a:pt x="f104" y="f105"/>
                    </a:cubicBezTo>
                    <a:cubicBezTo>
                      <a:pt x="f106" y="f12"/>
                      <a:pt x="f106" y="f12"/>
                      <a:pt x="f106" y="f12"/>
                    </a:cubicBezTo>
                    <a:cubicBezTo>
                      <a:pt x="f107" y="f108"/>
                      <a:pt x="f107" y="f108"/>
                      <a:pt x="f107" y="f108"/>
                    </a:cubicBezTo>
                    <a:cubicBezTo>
                      <a:pt x="f47" y="f109"/>
                      <a:pt x="f47" y="f109"/>
                      <a:pt x="f47" y="f109"/>
                    </a:cubicBezTo>
                    <a:cubicBezTo>
                      <a:pt x="f25" y="f110"/>
                      <a:pt x="f25" y="f110"/>
                      <a:pt x="f25" y="f110"/>
                    </a:cubicBezTo>
                    <a:cubicBezTo>
                      <a:pt x="f46" y="f111"/>
                      <a:pt x="f46" y="f111"/>
                      <a:pt x="f46" y="f111"/>
                    </a:cubicBezTo>
                    <a:cubicBezTo>
                      <a:pt x="f33" y="f112"/>
                      <a:pt x="f33" y="f112"/>
                      <a:pt x="f33" y="f112"/>
                    </a:cubicBezTo>
                    <a:cubicBezTo>
                      <a:pt x="f9" y="f10"/>
                      <a:pt x="f9" y="f10"/>
                      <a:pt x="f9" y="f10"/>
                    </a:cubicBezTo>
                    <a:close/>
                    <a:moveTo>
                      <a:pt x="f113" y="f114"/>
                    </a:moveTo>
                    <a:cubicBezTo>
                      <a:pt x="f113" y="f114"/>
                      <a:pt x="f113" y="f114"/>
                      <a:pt x="f113" y="f114"/>
                    </a:cubicBezTo>
                    <a:cubicBezTo>
                      <a:pt x="f115" y="f116"/>
                      <a:pt x="f115" y="f116"/>
                      <a:pt x="f115" y="f116"/>
                    </a:cubicBezTo>
                    <a:cubicBezTo>
                      <a:pt x="f117" y="f10"/>
                      <a:pt x="f117" y="f10"/>
                      <a:pt x="f117" y="f10"/>
                    </a:cubicBezTo>
                    <a:cubicBezTo>
                      <a:pt x="f117" y="f10"/>
                      <a:pt x="f118" y="f119"/>
                      <a:pt x="f118" y="f120"/>
                    </a:cubicBezTo>
                    <a:cubicBezTo>
                      <a:pt x="f121" y="f95"/>
                      <a:pt x="f122" y="f88"/>
                      <a:pt x="f122" y="f88"/>
                    </a:cubicBezTo>
                    <a:cubicBezTo>
                      <a:pt x="f123" y="f88"/>
                      <a:pt x="f123" y="f88"/>
                      <a:pt x="f123" y="f88"/>
                    </a:cubicBezTo>
                    <a:cubicBezTo>
                      <a:pt x="f124" y="f86"/>
                      <a:pt x="f124" y="f86"/>
                      <a:pt x="f124" y="f86"/>
                    </a:cubicBezTo>
                    <a:cubicBezTo>
                      <a:pt x="f125" y="f109"/>
                      <a:pt x="f125" y="f109"/>
                      <a:pt x="f125" y="f109"/>
                    </a:cubicBezTo>
                    <a:cubicBezTo>
                      <a:pt x="f126" y="f127"/>
                      <a:pt x="f126" y="f127"/>
                      <a:pt x="f126" y="f127"/>
                    </a:cubicBezTo>
                    <a:cubicBezTo>
                      <a:pt x="f128" y="f129"/>
                      <a:pt x="f128" y="f129"/>
                      <a:pt x="f128" y="f129"/>
                    </a:cubicBezTo>
                    <a:cubicBezTo>
                      <a:pt x="f130" y="f131"/>
                      <a:pt x="f130" y="f131"/>
                      <a:pt x="f130" y="f131"/>
                    </a:cubicBezTo>
                    <a:cubicBezTo>
                      <a:pt x="f132" y="f133"/>
                      <a:pt x="f132" y="f133"/>
                      <a:pt x="f132" y="f133"/>
                    </a:cubicBezTo>
                    <a:cubicBezTo>
                      <a:pt x="f134" y="f135"/>
                      <a:pt x="f134" y="f135"/>
                      <a:pt x="f134" y="f135"/>
                    </a:cubicBezTo>
                    <a:cubicBezTo>
                      <a:pt x="f136" y="f137"/>
                      <a:pt x="f136" y="f137"/>
                      <a:pt x="f136" y="f137"/>
                    </a:cubicBezTo>
                    <a:cubicBezTo>
                      <a:pt x="f138" y="f139"/>
                      <a:pt x="f138" y="f139"/>
                      <a:pt x="f138" y="f139"/>
                    </a:cubicBezTo>
                    <a:cubicBezTo>
                      <a:pt x="f140" y="f141"/>
                      <a:pt x="f140" y="f141"/>
                      <a:pt x="f140" y="f141"/>
                    </a:cubicBezTo>
                    <a:cubicBezTo>
                      <a:pt x="f140" y="f141"/>
                      <a:pt x="f140" y="f136"/>
                      <a:pt x="f142" y="f143"/>
                    </a:cubicBezTo>
                    <a:cubicBezTo>
                      <a:pt x="f142" y="f134"/>
                      <a:pt x="f144" y="f145"/>
                      <a:pt x="f144" y="f145"/>
                    </a:cubicBezTo>
                    <a:cubicBezTo>
                      <a:pt x="f144" y="f145"/>
                      <a:pt x="f138" y="f146"/>
                      <a:pt x="f138" y="f147"/>
                    </a:cubicBezTo>
                    <a:cubicBezTo>
                      <a:pt x="f138" y="f148"/>
                      <a:pt x="f144" y="f126"/>
                      <a:pt x="f144" y="f126"/>
                    </a:cubicBezTo>
                    <a:cubicBezTo>
                      <a:pt x="f149" y="f150"/>
                      <a:pt x="f149" y="f150"/>
                      <a:pt x="f149" y="f150"/>
                    </a:cubicBezTo>
                    <a:cubicBezTo>
                      <a:pt x="f149" y="f150"/>
                      <a:pt x="f151" y="f150"/>
                      <a:pt x="f152" y="f153"/>
                    </a:cubicBezTo>
                    <a:cubicBezTo>
                      <a:pt x="f154" y="f155"/>
                      <a:pt x="f136" y="f156"/>
                      <a:pt x="f136" y="f156"/>
                    </a:cubicBezTo>
                    <a:cubicBezTo>
                      <a:pt x="f157" y="f158"/>
                      <a:pt x="f157" y="f158"/>
                      <a:pt x="f157" y="f158"/>
                    </a:cubicBezTo>
                    <a:cubicBezTo>
                      <a:pt x="f148" y="f159"/>
                      <a:pt x="f148" y="f159"/>
                      <a:pt x="f148" y="f159"/>
                    </a:cubicBezTo>
                    <a:cubicBezTo>
                      <a:pt x="f160" y="f122"/>
                      <a:pt x="f160" y="f122"/>
                      <a:pt x="f160" y="f122"/>
                    </a:cubicBezTo>
                    <a:cubicBezTo>
                      <a:pt x="f146" y="f13"/>
                      <a:pt x="f146" y="f13"/>
                      <a:pt x="f146" y="f13"/>
                    </a:cubicBezTo>
                    <a:cubicBezTo>
                      <a:pt x="f128" y="f161"/>
                      <a:pt x="f128" y="f161"/>
                      <a:pt x="f128" y="f161"/>
                    </a:cubicBezTo>
                    <a:cubicBezTo>
                      <a:pt x="f134" y="f162"/>
                      <a:pt x="f134" y="f162"/>
                      <a:pt x="f134" y="f162"/>
                    </a:cubicBezTo>
                    <a:cubicBezTo>
                      <a:pt x="f163" y="f107"/>
                      <a:pt x="f163" y="f107"/>
                      <a:pt x="f163" y="f107"/>
                    </a:cubicBezTo>
                    <a:cubicBezTo>
                      <a:pt x="f164" y="f165"/>
                      <a:pt x="f164" y="f165"/>
                      <a:pt x="f164" y="f165"/>
                    </a:cubicBezTo>
                    <a:cubicBezTo>
                      <a:pt x="f166" y="f48"/>
                      <a:pt x="f166" y="f48"/>
                      <a:pt x="f166" y="f48"/>
                    </a:cubicBezTo>
                    <a:cubicBezTo>
                      <a:pt x="f167" y="f168"/>
                      <a:pt x="f167" y="f168"/>
                      <a:pt x="f167" y="f168"/>
                    </a:cubicBezTo>
                    <a:cubicBezTo>
                      <a:pt x="f169" y="f170"/>
                      <a:pt x="f169" y="f170"/>
                      <a:pt x="f169" y="f170"/>
                    </a:cubicBezTo>
                    <a:cubicBezTo>
                      <a:pt x="f171" y="f170"/>
                      <a:pt x="f171" y="f170"/>
                      <a:pt x="f171" y="f170"/>
                    </a:cubicBezTo>
                    <a:cubicBezTo>
                      <a:pt x="f172" y="f173"/>
                      <a:pt x="f172" y="f173"/>
                      <a:pt x="f172" y="f173"/>
                    </a:cubicBezTo>
                    <a:cubicBezTo>
                      <a:pt x="f114" y="f174"/>
                      <a:pt x="f114" y="f174"/>
                      <a:pt x="f114" y="f174"/>
                    </a:cubicBezTo>
                    <a:cubicBezTo>
                      <a:pt x="f116" y="f46"/>
                      <a:pt x="f116" y="f46"/>
                      <a:pt x="f116" y="f46"/>
                    </a:cubicBezTo>
                    <a:cubicBezTo>
                      <a:pt x="f116" y="f46"/>
                      <a:pt x="f108" y="f41"/>
                      <a:pt x="f10" y="f17"/>
                    </a:cubicBezTo>
                    <a:cubicBezTo>
                      <a:pt x="f10" y="f17"/>
                      <a:pt x="f119" y="f33"/>
                      <a:pt x="f93" y="f33"/>
                    </a:cubicBezTo>
                    <a:cubicBezTo>
                      <a:pt x="f120" y="f175"/>
                      <a:pt x="f103" y="f38"/>
                      <a:pt x="f103" y="f38"/>
                    </a:cubicBezTo>
                    <a:cubicBezTo>
                      <a:pt x="f103" y="f38"/>
                      <a:pt x="f103" y="f19"/>
                      <a:pt x="f88" y="f46"/>
                    </a:cubicBezTo>
                    <a:cubicBezTo>
                      <a:pt x="f99" y="f161"/>
                      <a:pt x="f7" y="f2"/>
                      <a:pt x="f7" y="f176"/>
                    </a:cubicBezTo>
                    <a:cubicBezTo>
                      <a:pt x="f7" y="f174"/>
                      <a:pt x="f99" y="f177"/>
                      <a:pt x="f99" y="f177"/>
                    </a:cubicBezTo>
                    <a:cubicBezTo>
                      <a:pt x="f12" y="f165"/>
                      <a:pt x="f12" y="f165"/>
                      <a:pt x="f12" y="f165"/>
                    </a:cubicBezTo>
                    <a:cubicBezTo>
                      <a:pt x="f10" y="f51"/>
                      <a:pt x="f10" y="f51"/>
                      <a:pt x="f10" y="f51"/>
                    </a:cubicBezTo>
                    <a:cubicBezTo>
                      <a:pt x="f178" y="f179"/>
                      <a:pt x="f178" y="f179"/>
                      <a:pt x="f178" y="f179"/>
                    </a:cubicBezTo>
                    <a:cubicBezTo>
                      <a:pt x="f151" y="f180"/>
                      <a:pt x="f151" y="f180"/>
                      <a:pt x="f151" y="f180"/>
                    </a:cubicBezTo>
                    <a:cubicBezTo>
                      <a:pt x="f157" y="f181"/>
                      <a:pt x="f157" y="f181"/>
                      <a:pt x="f157" y="f181"/>
                    </a:cubicBezTo>
                    <a:cubicBezTo>
                      <a:pt x="f126" y="f182"/>
                      <a:pt x="f126" y="f182"/>
                      <a:pt x="f126" y="f182"/>
                    </a:cubicBezTo>
                    <a:cubicBezTo>
                      <a:pt x="f126" y="f182"/>
                      <a:pt x="f183" y="f184"/>
                      <a:pt x="f158" y="f184"/>
                    </a:cubicBezTo>
                    <a:cubicBezTo>
                      <a:pt x="f159" y="f184"/>
                      <a:pt x="f185" y="f186"/>
                      <a:pt x="f185" y="f186"/>
                    </a:cubicBezTo>
                    <a:cubicBezTo>
                      <a:pt x="f185" y="f186"/>
                      <a:pt x="f187" y="f63"/>
                      <a:pt x="f187" y="f188"/>
                    </a:cubicBezTo>
                    <a:cubicBezTo>
                      <a:pt x="f189" y="f65"/>
                      <a:pt x="f11" y="f96"/>
                      <a:pt x="f9" y="f190"/>
                    </a:cubicBezTo>
                    <a:cubicBezTo>
                      <a:pt x="f9" y="f191"/>
                      <a:pt x="f11" y="f94"/>
                      <a:pt x="f11" y="f94"/>
                    </a:cubicBezTo>
                    <a:cubicBezTo>
                      <a:pt x="f118" y="f192"/>
                      <a:pt x="f118" y="f192"/>
                      <a:pt x="f118" y="f192"/>
                    </a:cubicBezTo>
                    <a:cubicBezTo>
                      <a:pt x="f118" y="f192"/>
                      <a:pt x="f122" y="f193"/>
                      <a:pt x="f122" y="f194"/>
                    </a:cubicBezTo>
                    <a:cubicBezTo>
                      <a:pt x="f122" y="f195"/>
                      <a:pt x="f196" y="f197"/>
                      <a:pt x="f196" y="f197"/>
                    </a:cubicBezTo>
                    <a:cubicBezTo>
                      <a:pt x="f118" y="f198"/>
                      <a:pt x="f118" y="f198"/>
                      <a:pt x="f118" y="f198"/>
                    </a:cubicBezTo>
                    <a:cubicBezTo>
                      <a:pt x="f17" y="f199"/>
                      <a:pt x="f17" y="f199"/>
                      <a:pt x="f17" y="f199"/>
                    </a:cubicBezTo>
                    <a:cubicBezTo>
                      <a:pt x="f170" y="f90"/>
                      <a:pt x="f170" y="f90"/>
                      <a:pt x="f170" y="f90"/>
                    </a:cubicBezTo>
                    <a:cubicBezTo>
                      <a:pt x="f49" y="f90"/>
                      <a:pt x="f49" y="f90"/>
                      <a:pt x="f49" y="f90"/>
                    </a:cubicBezTo>
                    <a:cubicBezTo>
                      <a:pt x="f179" y="f200"/>
                      <a:pt x="f179" y="f200"/>
                      <a:pt x="f179" y="f200"/>
                    </a:cubicBezTo>
                    <a:cubicBezTo>
                      <a:pt x="f201" y="f75"/>
                      <a:pt x="f201" y="f75"/>
                      <a:pt x="f201" y="f75"/>
                    </a:cubicBezTo>
                    <a:cubicBezTo>
                      <a:pt x="f181" y="f202"/>
                      <a:pt x="f181" y="f202"/>
                      <a:pt x="f181" y="f202"/>
                    </a:cubicBezTo>
                    <a:cubicBezTo>
                      <a:pt x="f184" y="f203"/>
                      <a:pt x="f184" y="f203"/>
                      <a:pt x="f184" y="f203"/>
                    </a:cubicBezTo>
                    <a:cubicBezTo>
                      <a:pt x="f65" y="f204"/>
                      <a:pt x="f65" y="f204"/>
                      <a:pt x="f65" y="f204"/>
                    </a:cubicBezTo>
                    <a:cubicBezTo>
                      <a:pt x="f65" y="f204"/>
                      <a:pt x="f96" y="f205"/>
                      <a:pt x="f190" y="f206"/>
                    </a:cubicBezTo>
                    <a:cubicBezTo>
                      <a:pt x="f191" y="f207"/>
                      <a:pt x="f208" y="f209"/>
                      <a:pt x="f208" y="f209"/>
                    </a:cubicBezTo>
                    <a:cubicBezTo>
                      <a:pt x="f208" y="f209"/>
                      <a:pt x="f194" y="f210"/>
                      <a:pt x="f194" y="f211"/>
                    </a:cubicBezTo>
                    <a:cubicBezTo>
                      <a:pt x="f194" y="f212"/>
                      <a:pt x="f213" y="f214"/>
                      <a:pt x="f213" y="f214"/>
                    </a:cubicBezTo>
                    <a:cubicBezTo>
                      <a:pt x="f215" y="f3"/>
                      <a:pt x="f215" y="f3"/>
                      <a:pt x="f215" y="f3"/>
                    </a:cubicBezTo>
                    <a:cubicBezTo>
                      <a:pt x="f216" y="f217"/>
                      <a:pt x="f216" y="f217"/>
                      <a:pt x="f216" y="f217"/>
                    </a:cubicBezTo>
                    <a:cubicBezTo>
                      <a:pt x="f218" y="f219"/>
                      <a:pt x="f218" y="f219"/>
                      <a:pt x="f218" y="f219"/>
                    </a:cubicBezTo>
                    <a:cubicBezTo>
                      <a:pt x="f220" y="f221"/>
                      <a:pt x="f220" y="f221"/>
                      <a:pt x="f220" y="f221"/>
                    </a:cubicBezTo>
                    <a:cubicBezTo>
                      <a:pt x="f206" y="f222"/>
                      <a:pt x="f206" y="f222"/>
                      <a:pt x="f206" y="f222"/>
                    </a:cubicBezTo>
                    <a:cubicBezTo>
                      <a:pt x="f223" y="f224"/>
                      <a:pt x="f223" y="f224"/>
                      <a:pt x="f223" y="f224"/>
                    </a:cubicBezTo>
                    <a:cubicBezTo>
                      <a:pt x="f220" y="f225"/>
                      <a:pt x="f220" y="f225"/>
                      <a:pt x="f220" y="f225"/>
                    </a:cubicBezTo>
                    <a:cubicBezTo>
                      <a:pt x="f220" y="f226"/>
                      <a:pt x="f220" y="f226"/>
                      <a:pt x="f220" y="f226"/>
                    </a:cubicBezTo>
                    <a:cubicBezTo>
                      <a:pt x="f206" y="f227"/>
                      <a:pt x="f206" y="f227"/>
                      <a:pt x="f206" y="f227"/>
                    </a:cubicBezTo>
                    <a:cubicBezTo>
                      <a:pt x="f206" y="f228"/>
                      <a:pt x="f206" y="f228"/>
                      <a:pt x="f206" y="f228"/>
                    </a:cubicBezTo>
                    <a:cubicBezTo>
                      <a:pt x="f207" y="f229"/>
                      <a:pt x="f207" y="f229"/>
                      <a:pt x="f207" y="f229"/>
                    </a:cubicBezTo>
                    <a:cubicBezTo>
                      <a:pt x="f230" y="f231"/>
                      <a:pt x="f230" y="f231"/>
                      <a:pt x="f230" y="f231"/>
                    </a:cubicBezTo>
                    <a:cubicBezTo>
                      <a:pt x="f232" y="f233"/>
                      <a:pt x="f232" y="f233"/>
                      <a:pt x="f232" y="f233"/>
                    </a:cubicBezTo>
                    <a:cubicBezTo>
                      <a:pt x="f232" y="f233"/>
                      <a:pt x="f205" y="f234"/>
                      <a:pt x="f235" y="f234"/>
                    </a:cubicBezTo>
                    <a:cubicBezTo>
                      <a:pt x="f236" y="f234"/>
                      <a:pt x="f237" y="f238"/>
                      <a:pt x="f237" y="f238"/>
                    </a:cubicBezTo>
                    <a:cubicBezTo>
                      <a:pt x="f237" y="f238"/>
                      <a:pt x="f239" y="f240"/>
                      <a:pt x="f241" y="f240"/>
                    </a:cubicBezTo>
                    <a:cubicBezTo>
                      <a:pt x="f203" y="f240"/>
                      <a:pt x="f242" y="f243"/>
                      <a:pt x="f244" y="f245"/>
                    </a:cubicBezTo>
                    <a:cubicBezTo>
                      <a:pt x="f246" y="f245"/>
                      <a:pt x="f79" y="f247"/>
                      <a:pt x="f79" y="f247"/>
                    </a:cubicBezTo>
                    <a:cubicBezTo>
                      <a:pt x="f79" y="f248"/>
                      <a:pt x="f82" y="f249"/>
                      <a:pt x="f250" y="f249"/>
                    </a:cubicBezTo>
                    <a:cubicBezTo>
                      <a:pt x="f202" y="f249"/>
                      <a:pt x="f83" y="f251"/>
                      <a:pt x="f252" y="f251"/>
                    </a:cubicBezTo>
                    <a:cubicBezTo>
                      <a:pt x="f253" y="f251"/>
                      <a:pt x="f85" y="f254"/>
                      <a:pt x="f74" y="f255"/>
                    </a:cubicBezTo>
                    <a:cubicBezTo>
                      <a:pt x="f256" y="f251"/>
                      <a:pt x="f215" y="f257"/>
                      <a:pt x="f215" y="f257"/>
                    </a:cubicBezTo>
                    <a:cubicBezTo>
                      <a:pt x="f200" y="f249"/>
                      <a:pt x="f258" y="f259"/>
                      <a:pt x="f89" y="f260"/>
                    </a:cubicBezTo>
                    <a:cubicBezTo>
                      <a:pt x="f89" y="f260"/>
                      <a:pt x="f89" y="f260"/>
                      <a:pt x="f89" y="f260"/>
                    </a:cubicBezTo>
                    <a:cubicBezTo>
                      <a:pt x="f89" y="f260"/>
                      <a:pt x="f261" y="f262"/>
                      <a:pt x="f261" y="f262"/>
                    </a:cubicBezTo>
                    <a:cubicBezTo>
                      <a:pt x="f261" y="f263"/>
                      <a:pt x="f261" y="f263"/>
                      <a:pt x="f73" y="f264"/>
                    </a:cubicBezTo>
                    <a:cubicBezTo>
                      <a:pt x="f73" y="f265"/>
                      <a:pt x="f73" y="f265"/>
                      <a:pt x="f89" y="f266"/>
                    </a:cubicBezTo>
                    <a:cubicBezTo>
                      <a:pt x="f89" y="f266"/>
                      <a:pt x="f89" y="f267"/>
                      <a:pt x="f89" y="f267"/>
                    </a:cubicBezTo>
                    <a:cubicBezTo>
                      <a:pt x="f89" y="f267"/>
                      <a:pt x="f198" y="f268"/>
                      <a:pt x="f89" y="f268"/>
                    </a:cubicBezTo>
                    <a:cubicBezTo>
                      <a:pt x="f89" y="f269"/>
                      <a:pt x="f73" y="f270"/>
                      <a:pt x="f73" y="f270"/>
                    </a:cubicBezTo>
                    <a:cubicBezTo>
                      <a:pt x="f73" y="f270"/>
                      <a:pt x="f73" y="f270"/>
                      <a:pt x="f261" y="f270"/>
                    </a:cubicBezTo>
                    <a:cubicBezTo>
                      <a:pt x="f261" y="f269"/>
                      <a:pt x="f261" y="f269"/>
                      <a:pt x="f261" y="f269"/>
                    </a:cubicBezTo>
                    <a:cubicBezTo>
                      <a:pt x="f200" y="f268"/>
                      <a:pt x="f200" y="f268"/>
                      <a:pt x="f200" y="f268"/>
                    </a:cubicBezTo>
                    <a:cubicBezTo>
                      <a:pt x="f200" y="f268"/>
                      <a:pt x="f215" y="f270"/>
                      <a:pt x="f215" y="f270"/>
                    </a:cubicBezTo>
                    <a:cubicBezTo>
                      <a:pt x="f256" y="f270"/>
                      <a:pt x="f256" y="f270"/>
                      <a:pt x="f256" y="f271"/>
                    </a:cubicBezTo>
                    <a:cubicBezTo>
                      <a:pt x="f256" y="f271"/>
                      <a:pt x="f215" y="f272"/>
                      <a:pt x="f215" y="f272"/>
                    </a:cubicBezTo>
                    <a:cubicBezTo>
                      <a:pt x="f215" y="f272"/>
                      <a:pt x="f256" y="f273"/>
                      <a:pt x="f256" y="f273"/>
                    </a:cubicBezTo>
                    <a:cubicBezTo>
                      <a:pt x="f256" y="f273"/>
                      <a:pt x="f215" y="f274"/>
                      <a:pt x="f200" y="f274"/>
                    </a:cubicBezTo>
                    <a:cubicBezTo>
                      <a:pt x="f258" y="f275"/>
                      <a:pt x="f73" y="f276"/>
                      <a:pt x="f73" y="f276"/>
                    </a:cubicBezTo>
                    <a:cubicBezTo>
                      <a:pt x="f89" y="f277"/>
                      <a:pt x="f89" y="f277"/>
                      <a:pt x="f89" y="f277"/>
                    </a:cubicBezTo>
                    <a:cubicBezTo>
                      <a:pt x="f73" y="f278"/>
                      <a:pt x="f73" y="f278"/>
                      <a:pt x="f73" y="f278"/>
                    </a:cubicBezTo>
                    <a:cubicBezTo>
                      <a:pt x="f73" y="f278"/>
                      <a:pt x="f261" y="f277"/>
                      <a:pt x="f261" y="f277"/>
                    </a:cubicBezTo>
                    <a:cubicBezTo>
                      <a:pt x="f200" y="f278"/>
                      <a:pt x="f200" y="f278"/>
                      <a:pt x="f200" y="f278"/>
                    </a:cubicBezTo>
                    <a:cubicBezTo>
                      <a:pt x="f256" y="f279"/>
                      <a:pt x="f256" y="f279"/>
                      <a:pt x="f256" y="f279"/>
                    </a:cubicBezTo>
                    <a:cubicBezTo>
                      <a:pt x="f85" y="f279"/>
                      <a:pt x="f85" y="f279"/>
                      <a:pt x="f85" y="f279"/>
                    </a:cubicBezTo>
                    <a:cubicBezTo>
                      <a:pt x="f253" y="f280"/>
                      <a:pt x="f253" y="f280"/>
                      <a:pt x="f253" y="f280"/>
                    </a:cubicBezTo>
                    <a:cubicBezTo>
                      <a:pt x="f281" y="f282"/>
                      <a:pt x="f281" y="f282"/>
                      <a:pt x="f281" y="f282"/>
                    </a:cubicBezTo>
                    <a:cubicBezTo>
                      <a:pt x="f281" y="f283"/>
                      <a:pt x="f281" y="f283"/>
                      <a:pt x="f281" y="f283"/>
                    </a:cubicBezTo>
                    <a:cubicBezTo>
                      <a:pt x="f281" y="f283"/>
                      <a:pt x="f74" y="f284"/>
                      <a:pt x="f74" y="f284"/>
                    </a:cubicBezTo>
                    <a:cubicBezTo>
                      <a:pt x="f87" y="f285"/>
                      <a:pt x="f215" y="f286"/>
                      <a:pt x="f215" y="f286"/>
                    </a:cubicBezTo>
                    <a:cubicBezTo>
                      <a:pt x="f200" y="f287"/>
                      <a:pt x="f200" y="f287"/>
                      <a:pt x="f200" y="f287"/>
                    </a:cubicBezTo>
                    <a:cubicBezTo>
                      <a:pt x="f200" y="f287"/>
                      <a:pt x="f258" y="f288"/>
                      <a:pt x="f261" y="f288"/>
                    </a:cubicBezTo>
                    <a:cubicBezTo>
                      <a:pt x="f73" y="f288"/>
                      <a:pt x="f73" y="f287"/>
                      <a:pt x="f73" y="f288"/>
                    </a:cubicBezTo>
                    <a:cubicBezTo>
                      <a:pt x="f89" y="f288"/>
                      <a:pt x="f89" y="f289"/>
                      <a:pt x="f89" y="f290"/>
                    </a:cubicBezTo>
                    <a:cubicBezTo>
                      <a:pt x="f89" y="f291"/>
                      <a:pt x="f89" y="f291"/>
                      <a:pt x="f89" y="f291"/>
                    </a:cubicBezTo>
                    <a:cubicBezTo>
                      <a:pt x="f215" y="f292"/>
                      <a:pt x="f215" y="f292"/>
                      <a:pt x="f215" y="f292"/>
                    </a:cubicBezTo>
                    <a:cubicBezTo>
                      <a:pt x="f215" y="f292"/>
                      <a:pt x="f281" y="f291"/>
                      <a:pt x="f75" y="f291"/>
                    </a:cubicBezTo>
                    <a:cubicBezTo>
                      <a:pt x="f202" y="f291"/>
                      <a:pt x="f293" y="f294"/>
                      <a:pt x="f293" y="f294"/>
                    </a:cubicBezTo>
                    <a:cubicBezTo>
                      <a:pt x="f204" y="f295"/>
                      <a:pt x="f204" y="f295"/>
                      <a:pt x="f204" y="f295"/>
                    </a:cubicBezTo>
                    <a:cubicBezTo>
                      <a:pt x="f235" y="f295"/>
                      <a:pt x="f235" y="f295"/>
                      <a:pt x="f235" y="f295"/>
                    </a:cubicBezTo>
                    <a:cubicBezTo>
                      <a:pt x="f223" y="f296"/>
                      <a:pt x="f223" y="f296"/>
                      <a:pt x="f223" y="f296"/>
                    </a:cubicBezTo>
                    <a:cubicBezTo>
                      <a:pt x="f223" y="f296"/>
                      <a:pt x="f297" y="f298"/>
                      <a:pt x="f207" y="f299"/>
                    </a:cubicBezTo>
                    <a:cubicBezTo>
                      <a:pt x="f207" y="f300"/>
                      <a:pt x="f301" y="f302"/>
                      <a:pt x="f301" y="f302"/>
                    </a:cubicBezTo>
                    <a:cubicBezTo>
                      <a:pt x="f301" y="f303"/>
                      <a:pt x="f301" y="f303"/>
                      <a:pt x="f301" y="f303"/>
                    </a:cubicBezTo>
                    <a:cubicBezTo>
                      <a:pt x="f304" y="f305"/>
                      <a:pt x="f304" y="f305"/>
                      <a:pt x="f304" y="f305"/>
                    </a:cubicBezTo>
                    <a:cubicBezTo>
                      <a:pt x="f306" y="f307"/>
                      <a:pt x="f306" y="f307"/>
                      <a:pt x="f306" y="f307"/>
                    </a:cubicBezTo>
                    <a:cubicBezTo>
                      <a:pt x="f304" y="f308"/>
                      <a:pt x="f304" y="f308"/>
                      <a:pt x="f304" y="f308"/>
                    </a:cubicBezTo>
                    <a:cubicBezTo>
                      <a:pt x="f306" y="f6"/>
                      <a:pt x="f306" y="f6"/>
                      <a:pt x="f306" y="f6"/>
                    </a:cubicBezTo>
                    <a:cubicBezTo>
                      <a:pt x="f306" y="f6"/>
                      <a:pt x="f209" y="f308"/>
                      <a:pt x="f309" y="f308"/>
                    </a:cubicBezTo>
                    <a:cubicBezTo>
                      <a:pt x="f310" y="f311"/>
                      <a:pt x="f210" y="f312"/>
                      <a:pt x="f210" y="f312"/>
                    </a:cubicBezTo>
                    <a:cubicBezTo>
                      <a:pt x="f212" y="f307"/>
                      <a:pt x="f212" y="f307"/>
                      <a:pt x="f212" y="f307"/>
                    </a:cubicBezTo>
                    <a:cubicBezTo>
                      <a:pt x="f313" y="f307"/>
                      <a:pt x="f313" y="f307"/>
                      <a:pt x="f313" y="f307"/>
                    </a:cubicBezTo>
                    <a:cubicBezTo>
                      <a:pt x="f314" y="f315"/>
                      <a:pt x="f314" y="f315"/>
                      <a:pt x="f314" y="f315"/>
                    </a:cubicBezTo>
                    <a:cubicBezTo>
                      <a:pt x="f316" y="f317"/>
                      <a:pt x="f316" y="f317"/>
                      <a:pt x="f316" y="f317"/>
                    </a:cubicBezTo>
                    <a:cubicBezTo>
                      <a:pt x="f318" y="f319"/>
                      <a:pt x="f318" y="f319"/>
                      <a:pt x="f318" y="f319"/>
                    </a:cubicBezTo>
                    <a:cubicBezTo>
                      <a:pt x="f318" y="f320"/>
                      <a:pt x="f318" y="f320"/>
                      <a:pt x="f318" y="f320"/>
                    </a:cubicBezTo>
                    <a:cubicBezTo>
                      <a:pt x="f321" y="f299"/>
                      <a:pt x="f321" y="f299"/>
                      <a:pt x="f321" y="f299"/>
                    </a:cubicBezTo>
                    <a:cubicBezTo>
                      <a:pt x="f322" y="f299"/>
                      <a:pt x="f322" y="f299"/>
                      <a:pt x="f322" y="f299"/>
                    </a:cubicBezTo>
                    <a:cubicBezTo>
                      <a:pt x="f323" y="f320"/>
                      <a:pt x="f323" y="f320"/>
                      <a:pt x="f323" y="f320"/>
                    </a:cubicBezTo>
                    <a:cubicBezTo>
                      <a:pt x="f324" y="f325"/>
                      <a:pt x="f324" y="f325"/>
                      <a:pt x="f324" y="f325"/>
                    </a:cubicBezTo>
                    <a:cubicBezTo>
                      <a:pt x="f326" y="f302"/>
                      <a:pt x="f326" y="f302"/>
                      <a:pt x="f326" y="f302"/>
                    </a:cubicBezTo>
                    <a:cubicBezTo>
                      <a:pt x="f327" y="f302"/>
                      <a:pt x="f327" y="f302"/>
                      <a:pt x="f327" y="f302"/>
                    </a:cubicBezTo>
                    <a:cubicBezTo>
                      <a:pt x="f328" y="f302"/>
                      <a:pt x="f328" y="f302"/>
                      <a:pt x="f328" y="f302"/>
                    </a:cubicBezTo>
                    <a:cubicBezTo>
                      <a:pt x="f328" y="f302"/>
                      <a:pt x="f329" y="f325"/>
                      <a:pt x="f329" y="f325"/>
                    </a:cubicBezTo>
                    <a:cubicBezTo>
                      <a:pt x="f328" y="f299"/>
                      <a:pt x="f328" y="f299"/>
                      <a:pt x="f328" y="f299"/>
                    </a:cubicBezTo>
                    <a:cubicBezTo>
                      <a:pt x="f329" y="f298"/>
                      <a:pt x="f329" y="f298"/>
                      <a:pt x="f329" y="f298"/>
                    </a:cubicBezTo>
                    <a:cubicBezTo>
                      <a:pt x="f328" y="f296"/>
                      <a:pt x="f328" y="f296"/>
                      <a:pt x="f328" y="f296"/>
                    </a:cubicBezTo>
                    <a:cubicBezTo>
                      <a:pt x="f328" y="f296"/>
                      <a:pt x="f329" y="f295"/>
                      <a:pt x="f330" y="f331"/>
                    </a:cubicBezTo>
                    <a:cubicBezTo>
                      <a:pt x="f332" y="f331"/>
                      <a:pt x="f329" y="f294"/>
                      <a:pt x="f329" y="f294"/>
                    </a:cubicBezTo>
                    <a:cubicBezTo>
                      <a:pt x="f329" y="f294"/>
                      <a:pt x="f328" y="f294"/>
                      <a:pt x="f326" y="f333"/>
                    </a:cubicBezTo>
                    <a:cubicBezTo>
                      <a:pt x="f334" y="f291"/>
                      <a:pt x="f326" y="f291"/>
                      <a:pt x="f326" y="f291"/>
                    </a:cubicBezTo>
                    <a:cubicBezTo>
                      <a:pt x="f326" y="f292"/>
                      <a:pt x="f326" y="f335"/>
                      <a:pt x="f327" y="f335"/>
                    </a:cubicBezTo>
                    <a:cubicBezTo>
                      <a:pt x="f327" y="f290"/>
                      <a:pt x="f327" y="f290"/>
                      <a:pt x="f327" y="f290"/>
                    </a:cubicBezTo>
                    <a:cubicBezTo>
                      <a:pt x="f328" y="f290"/>
                      <a:pt x="f328" y="f290"/>
                      <a:pt x="f328" y="f290"/>
                    </a:cubicBezTo>
                    <a:cubicBezTo>
                      <a:pt x="f328" y="f290"/>
                      <a:pt x="f332" y="f289"/>
                      <a:pt x="f332" y="f290"/>
                    </a:cubicBezTo>
                    <a:cubicBezTo>
                      <a:pt x="f336" y="f290"/>
                      <a:pt x="f332" y="f290"/>
                      <a:pt x="f332" y="f290"/>
                    </a:cubicBezTo>
                    <a:cubicBezTo>
                      <a:pt x="f336" y="f290"/>
                      <a:pt x="f336" y="f290"/>
                      <a:pt x="f336" y="f290"/>
                    </a:cubicBezTo>
                    <a:cubicBezTo>
                      <a:pt x="f336" y="f290"/>
                      <a:pt x="f337" y="f292"/>
                      <a:pt x="f337" y="f292"/>
                    </a:cubicBezTo>
                    <a:cubicBezTo>
                      <a:pt x="f337" y="f291"/>
                      <a:pt x="f337" y="f291"/>
                      <a:pt x="f337" y="f291"/>
                    </a:cubicBezTo>
                    <a:cubicBezTo>
                      <a:pt x="f337" y="f291"/>
                      <a:pt x="f338" y="f333"/>
                      <a:pt x="f338" y="f333"/>
                    </a:cubicBezTo>
                    <a:cubicBezTo>
                      <a:pt x="f339" y="f333"/>
                      <a:pt x="f339" y="f291"/>
                      <a:pt x="f339" y="f291"/>
                    </a:cubicBezTo>
                    <a:cubicBezTo>
                      <a:pt x="f340" y="f291"/>
                      <a:pt x="f222" y="f291"/>
                      <a:pt x="f341" y="f291"/>
                    </a:cubicBezTo>
                    <a:cubicBezTo>
                      <a:pt x="f341" y="f291"/>
                      <a:pt x="f341" y="f292"/>
                      <a:pt x="f342" y="f292"/>
                    </a:cubicBezTo>
                    <a:cubicBezTo>
                      <a:pt x="f342" y="f335"/>
                      <a:pt x="f342" y="f335"/>
                      <a:pt x="f342" y="f290"/>
                    </a:cubicBezTo>
                    <a:cubicBezTo>
                      <a:pt x="f343" y="f290"/>
                      <a:pt x="f343" y="f289"/>
                      <a:pt x="f343" y="f289"/>
                    </a:cubicBezTo>
                    <a:cubicBezTo>
                      <a:pt x="f343" y="f344"/>
                      <a:pt x="f343" y="f344"/>
                      <a:pt x="f343" y="f344"/>
                    </a:cubicBezTo>
                    <a:cubicBezTo>
                      <a:pt x="f345" y="f287"/>
                      <a:pt x="f345" y="f287"/>
                      <a:pt x="f345" y="f287"/>
                    </a:cubicBezTo>
                    <a:cubicBezTo>
                      <a:pt x="f343" y="f287"/>
                      <a:pt x="f343" y="f287"/>
                      <a:pt x="f343" y="f287"/>
                    </a:cubicBezTo>
                    <a:cubicBezTo>
                      <a:pt x="f343" y="f287"/>
                      <a:pt x="f343" y="f286"/>
                      <a:pt x="f343" y="f286"/>
                    </a:cubicBezTo>
                    <a:cubicBezTo>
                      <a:pt x="f343" y="f285"/>
                      <a:pt x="f343" y="f285"/>
                      <a:pt x="f343" y="f285"/>
                    </a:cubicBezTo>
                    <a:cubicBezTo>
                      <a:pt x="f342" y="f284"/>
                      <a:pt x="f341" y="f285"/>
                      <a:pt x="f341" y="f285"/>
                    </a:cubicBezTo>
                    <a:cubicBezTo>
                      <a:pt x="f341" y="f285"/>
                      <a:pt x="f222" y="f284"/>
                      <a:pt x="f222" y="f346"/>
                    </a:cubicBezTo>
                    <a:cubicBezTo>
                      <a:pt x="f340" y="f346"/>
                      <a:pt x="f222" y="f283"/>
                      <a:pt x="f222" y="f283"/>
                    </a:cubicBezTo>
                    <a:cubicBezTo>
                      <a:pt x="f222" y="f283"/>
                      <a:pt x="f341" y="f347"/>
                      <a:pt x="f341" y="f347"/>
                    </a:cubicBezTo>
                    <a:cubicBezTo>
                      <a:pt x="f342" y="f347"/>
                      <a:pt x="f342" y="f347"/>
                      <a:pt x="f341" y="f282"/>
                    </a:cubicBezTo>
                    <a:cubicBezTo>
                      <a:pt x="f341" y="f348"/>
                      <a:pt x="f222" y="f348"/>
                      <a:pt x="f222" y="f348"/>
                    </a:cubicBezTo>
                    <a:cubicBezTo>
                      <a:pt x="f340" y="f348"/>
                      <a:pt x="f340" y="f279"/>
                      <a:pt x="f340" y="f279"/>
                    </a:cubicBezTo>
                    <a:cubicBezTo>
                      <a:pt x="f340" y="f278"/>
                      <a:pt x="f222" y="f277"/>
                      <a:pt x="f222" y="f277"/>
                    </a:cubicBezTo>
                    <a:cubicBezTo>
                      <a:pt x="f222" y="f277"/>
                      <a:pt x="f222" y="f277"/>
                      <a:pt x="f222" y="f277"/>
                    </a:cubicBezTo>
                    <a:cubicBezTo>
                      <a:pt x="f341" y="f277"/>
                      <a:pt x="f341" y="f277"/>
                      <a:pt x="f341" y="f349"/>
                    </a:cubicBezTo>
                    <a:cubicBezTo>
                      <a:pt x="f341" y="f349"/>
                      <a:pt x="f343" y="f349"/>
                      <a:pt x="f343" y="f349"/>
                    </a:cubicBezTo>
                    <a:cubicBezTo>
                      <a:pt x="f343" y="f349"/>
                      <a:pt x="f342" y="f278"/>
                      <a:pt x="f343" y="f278"/>
                    </a:cubicBezTo>
                    <a:cubicBezTo>
                      <a:pt x="f343" y="f279"/>
                      <a:pt x="f345" y="f279"/>
                      <a:pt x="f350" y="f351"/>
                    </a:cubicBezTo>
                    <a:cubicBezTo>
                      <a:pt x="f352" y="f348"/>
                      <a:pt x="f350" y="f348"/>
                      <a:pt x="f350" y="f348"/>
                    </a:cubicBezTo>
                    <a:cubicBezTo>
                      <a:pt x="f350" y="f348"/>
                      <a:pt x="f350" y="f348"/>
                      <a:pt x="f352" y="f282"/>
                    </a:cubicBezTo>
                    <a:cubicBezTo>
                      <a:pt x="f352" y="f347"/>
                      <a:pt x="f352" y="f283"/>
                      <a:pt x="f352" y="f283"/>
                    </a:cubicBezTo>
                    <a:cubicBezTo>
                      <a:pt x="f352" y="f283"/>
                      <a:pt x="f353" y="f283"/>
                      <a:pt x="f354" y="f283"/>
                    </a:cubicBezTo>
                    <a:cubicBezTo>
                      <a:pt x="f355" y="f283"/>
                      <a:pt x="f356" y="f347"/>
                      <a:pt x="f356" y="f347"/>
                    </a:cubicBezTo>
                    <a:cubicBezTo>
                      <a:pt x="f357" y="f347"/>
                      <a:pt x="f357" y="f347"/>
                      <a:pt x="f357" y="f347"/>
                    </a:cubicBezTo>
                    <a:cubicBezTo>
                      <a:pt x="f357" y="f347"/>
                      <a:pt x="f224" y="f282"/>
                      <a:pt x="f224" y="f282"/>
                    </a:cubicBezTo>
                    <a:cubicBezTo>
                      <a:pt x="f358" y="f348"/>
                      <a:pt x="f358" y="f282"/>
                      <a:pt x="f359" y="f282"/>
                    </a:cubicBezTo>
                    <a:cubicBezTo>
                      <a:pt x="f359" y="f282"/>
                      <a:pt x="f225" y="f282"/>
                      <a:pt x="f225" y="f282"/>
                    </a:cubicBezTo>
                    <a:cubicBezTo>
                      <a:pt x="f225" y="f282"/>
                      <a:pt x="f360" y="f348"/>
                      <a:pt x="f225" y="f280"/>
                    </a:cubicBezTo>
                    <a:cubicBezTo>
                      <a:pt x="f225" y="f351"/>
                      <a:pt x="f225" y="f351"/>
                      <a:pt x="f360" y="f351"/>
                    </a:cubicBezTo>
                    <a:cubicBezTo>
                      <a:pt x="f360" y="f279"/>
                      <a:pt x="f361" y="f351"/>
                      <a:pt x="f362" y="f351"/>
                    </a:cubicBezTo>
                    <a:cubicBezTo>
                      <a:pt x="f363" y="f351"/>
                      <a:pt x="f226" y="f280"/>
                      <a:pt x="f364" y="f280"/>
                    </a:cubicBezTo>
                    <a:cubicBezTo>
                      <a:pt x="f364" y="f348"/>
                      <a:pt x="f365" y="f348"/>
                      <a:pt x="f365" y="f282"/>
                    </a:cubicBezTo>
                    <a:cubicBezTo>
                      <a:pt x="f365" y="f283"/>
                      <a:pt x="f365" y="f283"/>
                      <a:pt x="f365" y="f346"/>
                    </a:cubicBezTo>
                    <a:cubicBezTo>
                      <a:pt x="f365" y="f284"/>
                      <a:pt x="f227" y="f285"/>
                      <a:pt x="f227" y="f285"/>
                    </a:cubicBezTo>
                    <a:cubicBezTo>
                      <a:pt x="f366" y="f286"/>
                      <a:pt x="f227" y="f367"/>
                      <a:pt x="f365" y="f367"/>
                    </a:cubicBezTo>
                    <a:cubicBezTo>
                      <a:pt x="f365" y="f287"/>
                      <a:pt x="f227" y="f287"/>
                      <a:pt x="f227" y="f287"/>
                    </a:cubicBezTo>
                    <a:cubicBezTo>
                      <a:pt x="f368" y="f367"/>
                      <a:pt x="f368" y="f367"/>
                      <a:pt x="f368" y="f367"/>
                    </a:cubicBezTo>
                    <a:cubicBezTo>
                      <a:pt x="f369" y="f367"/>
                      <a:pt x="f369" y="f367"/>
                      <a:pt x="f369" y="f367"/>
                    </a:cubicBezTo>
                    <a:cubicBezTo>
                      <a:pt x="f369" y="f367"/>
                      <a:pt x="f370" y="f287"/>
                      <a:pt x="f371" y="f287"/>
                    </a:cubicBezTo>
                    <a:cubicBezTo>
                      <a:pt x="f371" y="f288"/>
                      <a:pt x="f228" y="f287"/>
                      <a:pt x="f228" y="f287"/>
                    </a:cubicBezTo>
                    <a:cubicBezTo>
                      <a:pt x="f229" y="f286"/>
                      <a:pt x="f229" y="f286"/>
                      <a:pt x="f229" y="f286"/>
                    </a:cubicBezTo>
                    <a:cubicBezTo>
                      <a:pt x="f229" y="f285"/>
                      <a:pt x="f229" y="f285"/>
                      <a:pt x="f229" y="f285"/>
                    </a:cubicBezTo>
                    <a:cubicBezTo>
                      <a:pt x="f372" y="f346"/>
                      <a:pt x="f372" y="f346"/>
                      <a:pt x="f372" y="f346"/>
                    </a:cubicBezTo>
                    <a:cubicBezTo>
                      <a:pt x="f372" y="f347"/>
                      <a:pt x="f372" y="f347"/>
                      <a:pt x="f372" y="f347"/>
                    </a:cubicBezTo>
                    <a:cubicBezTo>
                      <a:pt x="f372" y="f347"/>
                      <a:pt x="f372" y="f282"/>
                      <a:pt x="f372" y="f348"/>
                    </a:cubicBezTo>
                    <a:cubicBezTo>
                      <a:pt x="f372" y="f348"/>
                      <a:pt x="f372" y="f280"/>
                      <a:pt x="f372" y="f280"/>
                    </a:cubicBezTo>
                    <a:cubicBezTo>
                      <a:pt x="f372" y="f351"/>
                      <a:pt x="f372" y="f351"/>
                      <a:pt x="f372" y="f351"/>
                    </a:cubicBezTo>
                    <a:cubicBezTo>
                      <a:pt x="f372" y="f351"/>
                      <a:pt x="f229" y="f279"/>
                      <a:pt x="f229" y="f278"/>
                    </a:cubicBezTo>
                    <a:cubicBezTo>
                      <a:pt x="f229" y="f278"/>
                      <a:pt x="f229" y="f277"/>
                      <a:pt x="f229" y="f349"/>
                    </a:cubicBezTo>
                    <a:cubicBezTo>
                      <a:pt x="f373" y="f276"/>
                      <a:pt x="f373" y="f276"/>
                      <a:pt x="f373" y="f276"/>
                    </a:cubicBezTo>
                    <a:cubicBezTo>
                      <a:pt x="f373" y="f276"/>
                      <a:pt x="f374" y="f375"/>
                      <a:pt x="f374" y="f275"/>
                    </a:cubicBezTo>
                    <a:cubicBezTo>
                      <a:pt x="f374" y="f275"/>
                      <a:pt x="f376" y="f275"/>
                      <a:pt x="f376" y="f275"/>
                    </a:cubicBezTo>
                    <a:cubicBezTo>
                      <a:pt x="f376" y="f275"/>
                      <a:pt x="f231" y="f377"/>
                      <a:pt x="f378" y="f377"/>
                    </a:cubicBezTo>
                    <a:cubicBezTo>
                      <a:pt x="f378" y="f377"/>
                      <a:pt x="f378" y="f272"/>
                      <a:pt x="f378" y="f271"/>
                    </a:cubicBezTo>
                    <a:cubicBezTo>
                      <a:pt x="f378" y="f271"/>
                      <a:pt x="f378" y="f270"/>
                      <a:pt x="f378" y="f270"/>
                    </a:cubicBezTo>
                    <a:cubicBezTo>
                      <a:pt x="f379" y="f269"/>
                      <a:pt x="f379" y="f269"/>
                      <a:pt x="f379" y="f269"/>
                    </a:cubicBezTo>
                    <a:cubicBezTo>
                      <a:pt x="f379" y="f269"/>
                      <a:pt x="f380" y="f267"/>
                      <a:pt x="f380" y="f267"/>
                    </a:cubicBezTo>
                    <a:cubicBezTo>
                      <a:pt x="f380" y="f381"/>
                      <a:pt x="f379" y="f381"/>
                      <a:pt x="f379" y="f381"/>
                    </a:cubicBezTo>
                    <a:cubicBezTo>
                      <a:pt x="f233" y="f266"/>
                      <a:pt x="f379" y="f266"/>
                      <a:pt x="f379" y="f265"/>
                    </a:cubicBezTo>
                    <a:cubicBezTo>
                      <a:pt x="f233" y="f264"/>
                      <a:pt x="f379" y="f264"/>
                      <a:pt x="f379" y="f264"/>
                    </a:cubicBezTo>
                    <a:cubicBezTo>
                      <a:pt x="f379" y="f263"/>
                      <a:pt x="f231" y="f262"/>
                      <a:pt x="f231" y="f262"/>
                    </a:cubicBezTo>
                    <a:cubicBezTo>
                      <a:pt x="f231" y="f262"/>
                      <a:pt x="f231" y="f262"/>
                      <a:pt x="f378" y="f260"/>
                    </a:cubicBezTo>
                    <a:cubicBezTo>
                      <a:pt x="f379" y="f259"/>
                      <a:pt x="f380" y="f257"/>
                      <a:pt x="f380" y="f257"/>
                    </a:cubicBezTo>
                    <a:cubicBezTo>
                      <a:pt x="f379" y="f382"/>
                      <a:pt x="f379" y="f382"/>
                      <a:pt x="f379" y="f382"/>
                    </a:cubicBezTo>
                    <a:cubicBezTo>
                      <a:pt x="f379" y="f382"/>
                      <a:pt x="f233" y="f257"/>
                      <a:pt x="f383" y="f257"/>
                    </a:cubicBezTo>
                    <a:cubicBezTo>
                      <a:pt x="f383" y="f257"/>
                      <a:pt x="f383" y="f257"/>
                      <a:pt x="f384" y="f257"/>
                    </a:cubicBezTo>
                    <a:cubicBezTo>
                      <a:pt x="f385" y="f257"/>
                      <a:pt x="f384" y="f249"/>
                      <a:pt x="f384" y="f249"/>
                    </a:cubicBezTo>
                    <a:cubicBezTo>
                      <a:pt x="f384" y="f249"/>
                      <a:pt x="f384" y="f260"/>
                      <a:pt x="f384" y="f262"/>
                    </a:cubicBezTo>
                    <a:cubicBezTo>
                      <a:pt x="f384" y="f262"/>
                      <a:pt x="f384" y="f262"/>
                      <a:pt x="f384" y="f262"/>
                    </a:cubicBezTo>
                    <a:cubicBezTo>
                      <a:pt x="f384" y="f262"/>
                      <a:pt x="f384" y="f263"/>
                      <a:pt x="f234" y="f264"/>
                    </a:cubicBezTo>
                    <a:cubicBezTo>
                      <a:pt x="f234" y="f265"/>
                      <a:pt x="f385" y="f265"/>
                      <a:pt x="f385" y="f265"/>
                    </a:cubicBezTo>
                    <a:cubicBezTo>
                      <a:pt x="f238" y="f381"/>
                      <a:pt x="f238" y="f381"/>
                      <a:pt x="f238" y="f381"/>
                    </a:cubicBezTo>
                    <a:cubicBezTo>
                      <a:pt x="f238" y="f381"/>
                      <a:pt x="f386" y="f268"/>
                      <a:pt x="f387" y="f269"/>
                    </a:cubicBezTo>
                    <a:cubicBezTo>
                      <a:pt x="f387" y="f269"/>
                      <a:pt x="f387" y="f269"/>
                      <a:pt x="f387" y="f269"/>
                    </a:cubicBezTo>
                    <a:cubicBezTo>
                      <a:pt x="f387" y="f269"/>
                      <a:pt x="f387" y="f269"/>
                      <a:pt x="f385" y="f270"/>
                    </a:cubicBezTo>
                    <a:cubicBezTo>
                      <a:pt x="f385" y="f271"/>
                      <a:pt x="f387" y="f271"/>
                      <a:pt x="f387" y="f271"/>
                    </a:cubicBezTo>
                    <a:cubicBezTo>
                      <a:pt x="f386" y="f271"/>
                      <a:pt x="f386" y="f271"/>
                      <a:pt x="f386" y="f271"/>
                    </a:cubicBezTo>
                    <a:cubicBezTo>
                      <a:pt x="f238" y="f272"/>
                      <a:pt x="f238" y="f272"/>
                      <a:pt x="f238" y="f272"/>
                    </a:cubicBezTo>
                    <a:cubicBezTo>
                      <a:pt x="f238" y="f272"/>
                      <a:pt x="f388" y="f271"/>
                      <a:pt x="f388" y="f272"/>
                    </a:cubicBezTo>
                    <a:cubicBezTo>
                      <a:pt x="f240" y="f272"/>
                      <a:pt x="f245" y="f272"/>
                      <a:pt x="f245" y="f273"/>
                    </a:cubicBezTo>
                    <a:cubicBezTo>
                      <a:pt x="f245" y="f273"/>
                      <a:pt x="f247" y="f273"/>
                      <a:pt x="f248" y="f273"/>
                    </a:cubicBezTo>
                    <a:cubicBezTo>
                      <a:pt x="f248" y="f273"/>
                      <a:pt x="f254" y="f273"/>
                      <a:pt x="f254" y="f273"/>
                    </a:cubicBezTo>
                    <a:cubicBezTo>
                      <a:pt x="f255" y="f377"/>
                      <a:pt x="f251" y="f274"/>
                      <a:pt x="f251" y="f274"/>
                    </a:cubicBezTo>
                    <a:cubicBezTo>
                      <a:pt x="f251" y="f275"/>
                      <a:pt x="f389" y="f375"/>
                      <a:pt x="f389" y="f375"/>
                    </a:cubicBezTo>
                    <a:cubicBezTo>
                      <a:pt x="f382" y="f375"/>
                      <a:pt x="f382" y="f375"/>
                      <a:pt x="f382" y="f375"/>
                    </a:cubicBezTo>
                    <a:cubicBezTo>
                      <a:pt x="f382" y="f375"/>
                      <a:pt x="f257" y="f349"/>
                      <a:pt x="f249" y="f349"/>
                    </a:cubicBezTo>
                    <a:cubicBezTo>
                      <a:pt x="f249" y="f349"/>
                      <a:pt x="f249" y="f277"/>
                      <a:pt x="f249" y="f277"/>
                    </a:cubicBezTo>
                    <a:cubicBezTo>
                      <a:pt x="f259" y="f278"/>
                      <a:pt x="f259" y="f278"/>
                      <a:pt x="f259" y="f278"/>
                    </a:cubicBezTo>
                    <a:cubicBezTo>
                      <a:pt x="f259" y="f278"/>
                      <a:pt x="f259" y="f279"/>
                      <a:pt x="f259" y="f351"/>
                    </a:cubicBezTo>
                    <a:cubicBezTo>
                      <a:pt x="f259" y="f351"/>
                      <a:pt x="f249" y="f348"/>
                      <a:pt x="f249" y="f348"/>
                    </a:cubicBezTo>
                    <a:cubicBezTo>
                      <a:pt x="f249" y="f348"/>
                      <a:pt x="f259" y="f347"/>
                      <a:pt x="f259" y="f283"/>
                    </a:cubicBezTo>
                    <a:cubicBezTo>
                      <a:pt x="f259" y="f346"/>
                      <a:pt x="f249" y="f285"/>
                      <a:pt x="f249" y="f285"/>
                    </a:cubicBezTo>
                    <a:cubicBezTo>
                      <a:pt x="f249" y="f285"/>
                      <a:pt x="f263" y="f284"/>
                      <a:pt x="f264" y="f346"/>
                    </a:cubicBezTo>
                    <a:cubicBezTo>
                      <a:pt x="f265" y="f346"/>
                      <a:pt x="f265" y="f283"/>
                      <a:pt x="f265" y="f283"/>
                    </a:cubicBezTo>
                    <a:cubicBezTo>
                      <a:pt x="f265" y="f283"/>
                      <a:pt x="f265" y="f347"/>
                      <a:pt x="f265" y="f282"/>
                    </a:cubicBezTo>
                    <a:cubicBezTo>
                      <a:pt x="f266" y="f282"/>
                      <a:pt x="f266" y="f282"/>
                      <a:pt x="f266" y="f282"/>
                    </a:cubicBezTo>
                    <a:cubicBezTo>
                      <a:pt x="f266" y="f282"/>
                      <a:pt x="f267" y="f280"/>
                      <a:pt x="f268" y="f280"/>
                    </a:cubicBezTo>
                    <a:cubicBezTo>
                      <a:pt x="f268" y="f351"/>
                      <a:pt x="f268" y="f351"/>
                      <a:pt x="f269" y="f351"/>
                    </a:cubicBezTo>
                    <a:cubicBezTo>
                      <a:pt x="f270" y="f351"/>
                      <a:pt x="f271" y="f279"/>
                      <a:pt x="f271" y="f279"/>
                    </a:cubicBezTo>
                    <a:cubicBezTo>
                      <a:pt x="f272" y="f278"/>
                      <a:pt x="f272" y="f278"/>
                      <a:pt x="f272" y="f278"/>
                    </a:cubicBezTo>
                    <a:cubicBezTo>
                      <a:pt x="f271" y="f277"/>
                      <a:pt x="f271" y="f277"/>
                      <a:pt x="f271" y="f277"/>
                    </a:cubicBezTo>
                    <a:cubicBezTo>
                      <a:pt x="f270" y="f375"/>
                      <a:pt x="f270" y="f375"/>
                      <a:pt x="f270" y="f375"/>
                    </a:cubicBezTo>
                    <a:cubicBezTo>
                      <a:pt x="f271" y="f274"/>
                      <a:pt x="f271" y="f274"/>
                      <a:pt x="f271" y="f274"/>
                    </a:cubicBezTo>
                    <a:cubicBezTo>
                      <a:pt x="f271" y="f274"/>
                      <a:pt x="f271" y="f274"/>
                      <a:pt x="f271" y="f377"/>
                    </a:cubicBezTo>
                    <a:cubicBezTo>
                      <a:pt x="f272" y="f272"/>
                      <a:pt x="f272" y="f272"/>
                      <a:pt x="f272" y="f272"/>
                    </a:cubicBezTo>
                    <a:cubicBezTo>
                      <a:pt x="f273" y="f271"/>
                      <a:pt x="f273" y="f271"/>
                      <a:pt x="f273" y="f271"/>
                    </a:cubicBezTo>
                    <a:cubicBezTo>
                      <a:pt x="f377" y="f270"/>
                      <a:pt x="f377" y="f270"/>
                      <a:pt x="f377" y="f270"/>
                    </a:cubicBezTo>
                    <a:cubicBezTo>
                      <a:pt x="f377" y="f270"/>
                      <a:pt x="f377" y="f269"/>
                      <a:pt x="f377" y="f268"/>
                    </a:cubicBezTo>
                    <a:cubicBezTo>
                      <a:pt x="f377" y="f268"/>
                      <a:pt x="f377" y="f267"/>
                      <a:pt x="f274" y="f381"/>
                    </a:cubicBezTo>
                    <a:cubicBezTo>
                      <a:pt x="f275" y="f266"/>
                      <a:pt x="f275" y="f266"/>
                      <a:pt x="f275" y="f266"/>
                    </a:cubicBezTo>
                    <a:cubicBezTo>
                      <a:pt x="f275" y="f266"/>
                      <a:pt x="f375" y="f266"/>
                      <a:pt x="f276" y="f266"/>
                    </a:cubicBezTo>
                    <a:cubicBezTo>
                      <a:pt x="f349" y="f266"/>
                      <a:pt x="f349" y="f265"/>
                      <a:pt x="f277" y="f265"/>
                    </a:cubicBezTo>
                    <a:cubicBezTo>
                      <a:pt x="f279" y="f265"/>
                      <a:pt x="f278" y="f264"/>
                      <a:pt x="f278" y="f263"/>
                    </a:cubicBezTo>
                    <a:cubicBezTo>
                      <a:pt x="f278" y="f263"/>
                      <a:pt x="f278" y="f263"/>
                      <a:pt x="f278" y="f262"/>
                    </a:cubicBezTo>
                    <a:cubicBezTo>
                      <a:pt x="f279" y="f262"/>
                      <a:pt x="f280" y="f262"/>
                      <a:pt x="f280" y="f263"/>
                    </a:cubicBezTo>
                    <a:cubicBezTo>
                      <a:pt x="f348" y="f263"/>
                      <a:pt x="f348" y="f263"/>
                      <a:pt x="f282" y="f263"/>
                    </a:cubicBezTo>
                    <a:cubicBezTo>
                      <a:pt x="f282" y="f262"/>
                      <a:pt x="f347" y="f264"/>
                      <a:pt x="f347" y="f264"/>
                    </a:cubicBezTo>
                    <a:cubicBezTo>
                      <a:pt x="f347" y="f264"/>
                      <a:pt x="f283" y="f265"/>
                      <a:pt x="f283" y="f265"/>
                    </a:cubicBezTo>
                    <a:cubicBezTo>
                      <a:pt x="f283" y="f266"/>
                      <a:pt x="f284" y="f265"/>
                      <a:pt x="f284" y="f265"/>
                    </a:cubicBezTo>
                    <a:cubicBezTo>
                      <a:pt x="f285" y="f266"/>
                      <a:pt x="f367" y="f266"/>
                      <a:pt x="f367" y="f266"/>
                    </a:cubicBezTo>
                    <a:cubicBezTo>
                      <a:pt x="f287" y="f266"/>
                      <a:pt x="f367" y="f265"/>
                      <a:pt x="f367" y="f265"/>
                    </a:cubicBezTo>
                    <a:cubicBezTo>
                      <a:pt x="f367" y="f265"/>
                      <a:pt x="f287" y="f265"/>
                      <a:pt x="f288" y="f265"/>
                    </a:cubicBezTo>
                    <a:cubicBezTo>
                      <a:pt x="f344" y="f265"/>
                      <a:pt x="f344" y="f264"/>
                      <a:pt x="f344" y="f264"/>
                    </a:cubicBezTo>
                    <a:cubicBezTo>
                      <a:pt x="f344" y="f262"/>
                      <a:pt x="f344" y="f262"/>
                      <a:pt x="f344" y="f262"/>
                    </a:cubicBezTo>
                    <a:cubicBezTo>
                      <a:pt x="f344" y="f262"/>
                      <a:pt x="f335" y="f262"/>
                      <a:pt x="f292" y="f262"/>
                    </a:cubicBezTo>
                    <a:cubicBezTo>
                      <a:pt x="f291" y="f262"/>
                      <a:pt x="f333" y="f263"/>
                      <a:pt x="f294" y="f263"/>
                    </a:cubicBezTo>
                    <a:cubicBezTo>
                      <a:pt x="f390" y="f263"/>
                      <a:pt x="f331" y="f262"/>
                      <a:pt x="f331" y="f262"/>
                    </a:cubicBezTo>
                    <a:cubicBezTo>
                      <a:pt x="f331" y="f262"/>
                      <a:pt x="f296" y="f260"/>
                      <a:pt x="f296" y="f260"/>
                    </a:cubicBezTo>
                    <a:cubicBezTo>
                      <a:pt x="f296" y="f260"/>
                      <a:pt x="f391" y="f259"/>
                      <a:pt x="f298" y="f259"/>
                    </a:cubicBezTo>
                    <a:cubicBezTo>
                      <a:pt x="f299" y="f259"/>
                      <a:pt x="f299" y="f260"/>
                      <a:pt x="f299" y="f260"/>
                    </a:cubicBezTo>
                    <a:cubicBezTo>
                      <a:pt x="f299" y="f260"/>
                      <a:pt x="f325" y="f263"/>
                      <a:pt x="f325" y="f263"/>
                    </a:cubicBezTo>
                    <a:cubicBezTo>
                      <a:pt x="f325" y="f263"/>
                      <a:pt x="f325" y="f263"/>
                      <a:pt x="f325" y="f263"/>
                    </a:cubicBezTo>
                    <a:cubicBezTo>
                      <a:pt x="f392" y="f260"/>
                      <a:pt x="f392" y="f260"/>
                      <a:pt x="f392" y="f260"/>
                    </a:cubicBezTo>
                    <a:cubicBezTo>
                      <a:pt x="f317" y="f382"/>
                      <a:pt x="f317" y="f382"/>
                      <a:pt x="f317" y="f382"/>
                    </a:cubicBezTo>
                    <a:cubicBezTo>
                      <a:pt x="f317" y="f248"/>
                      <a:pt x="f317" y="f248"/>
                      <a:pt x="f317" y="f248"/>
                    </a:cubicBezTo>
                    <a:cubicBezTo>
                      <a:pt x="f393" y="f245"/>
                      <a:pt x="f394" y="f240"/>
                      <a:pt x="f299" y="f386"/>
                    </a:cubicBezTo>
                    <a:cubicBezTo>
                      <a:pt x="f298" y="f386"/>
                      <a:pt x="f296" y="f395"/>
                      <a:pt x="f296" y="f395"/>
                    </a:cubicBezTo>
                    <a:cubicBezTo>
                      <a:pt x="f296" y="f383"/>
                      <a:pt x="f298" y="f374"/>
                      <a:pt x="f299" y="f373"/>
                    </a:cubicBezTo>
                    <a:cubicBezTo>
                      <a:pt x="f325" y="f229"/>
                      <a:pt x="f320" y="f370"/>
                      <a:pt x="f320" y="f370"/>
                    </a:cubicBezTo>
                    <a:cubicBezTo>
                      <a:pt x="f320" y="f370"/>
                      <a:pt x="f319" y="f227"/>
                      <a:pt x="f394" y="f227"/>
                    </a:cubicBezTo>
                    <a:cubicBezTo>
                      <a:pt x="f305" y="f227"/>
                      <a:pt x="f315" y="f365"/>
                      <a:pt x="f307" y="f365"/>
                    </a:cubicBezTo>
                    <a:cubicBezTo>
                      <a:pt x="f307" y="f365"/>
                      <a:pt x="f6" y="f365"/>
                      <a:pt x="f308" y="f363"/>
                    </a:cubicBezTo>
                    <a:cubicBezTo>
                      <a:pt x="f308" y="f363"/>
                      <a:pt x="f308" y="f226"/>
                      <a:pt x="f308" y="f226"/>
                    </a:cubicBezTo>
                    <a:cubicBezTo>
                      <a:pt x="f311" y="f362"/>
                      <a:pt x="f315" y="f360"/>
                      <a:pt x="f315" y="f360"/>
                    </a:cubicBezTo>
                    <a:cubicBezTo>
                      <a:pt x="f319" y="f358"/>
                      <a:pt x="f319" y="f358"/>
                      <a:pt x="f319" y="f358"/>
                    </a:cubicBezTo>
                    <a:cubicBezTo>
                      <a:pt x="f303" y="f355"/>
                      <a:pt x="f303" y="f355"/>
                      <a:pt x="f303" y="f355"/>
                    </a:cubicBezTo>
                    <a:cubicBezTo>
                      <a:pt x="f320" y="f341"/>
                      <a:pt x="f320" y="f341"/>
                      <a:pt x="f320" y="f341"/>
                    </a:cubicBezTo>
                    <a:cubicBezTo>
                      <a:pt x="f319" y="f396"/>
                      <a:pt x="f319" y="f396"/>
                      <a:pt x="f319" y="f396"/>
                    </a:cubicBezTo>
                    <a:cubicBezTo>
                      <a:pt x="f397" y="f329"/>
                      <a:pt x="f305" y="f336"/>
                      <a:pt x="f394" y="f334"/>
                    </a:cubicBezTo>
                    <a:cubicBezTo>
                      <a:pt x="f392" y="f334"/>
                      <a:pt x="f392" y="f334"/>
                      <a:pt x="f392" y="f334"/>
                    </a:cubicBezTo>
                    <a:cubicBezTo>
                      <a:pt x="f300" y="f398"/>
                      <a:pt x="f300" y="f398"/>
                      <a:pt x="f300" y="f398"/>
                    </a:cubicBezTo>
                    <a:cubicBezTo>
                      <a:pt x="f291" y="f219"/>
                      <a:pt x="f291" y="f219"/>
                      <a:pt x="f291" y="f219"/>
                    </a:cubicBezTo>
                    <a:cubicBezTo>
                      <a:pt x="f286" y="f219"/>
                      <a:pt x="f286" y="f219"/>
                      <a:pt x="f286" y="f219"/>
                    </a:cubicBezTo>
                    <a:cubicBezTo>
                      <a:pt x="f283" y="f399"/>
                      <a:pt x="f283" y="f399"/>
                      <a:pt x="f283" y="f399"/>
                    </a:cubicBezTo>
                    <a:cubicBezTo>
                      <a:pt x="f285" y="f400"/>
                      <a:pt x="f285" y="f400"/>
                      <a:pt x="f285" y="f400"/>
                    </a:cubicBezTo>
                    <a:cubicBezTo>
                      <a:pt x="f289" y="f3"/>
                      <a:pt x="f289" y="f3"/>
                      <a:pt x="f289" y="f3"/>
                    </a:cubicBezTo>
                    <a:cubicBezTo>
                      <a:pt x="f289" y="f3"/>
                      <a:pt x="f289" y="f3"/>
                      <a:pt x="f290" y="f3"/>
                    </a:cubicBezTo>
                    <a:cubicBezTo>
                      <a:pt x="f290" y="f3"/>
                      <a:pt x="f289" y="f401"/>
                      <a:pt x="f287" y="f402"/>
                    </a:cubicBezTo>
                    <a:cubicBezTo>
                      <a:pt x="f286" y="f402"/>
                      <a:pt x="f286" y="f403"/>
                      <a:pt x="f346" y="f404"/>
                    </a:cubicBezTo>
                    <a:cubicBezTo>
                      <a:pt x="f282" y="f402"/>
                      <a:pt x="f279" y="f401"/>
                      <a:pt x="f278" y="f3"/>
                    </a:cubicBezTo>
                    <a:cubicBezTo>
                      <a:pt x="f277" y="f405"/>
                      <a:pt x="f276" y="f314"/>
                      <a:pt x="f375" y="f406"/>
                    </a:cubicBezTo>
                    <a:cubicBezTo>
                      <a:pt x="f275" y="f316"/>
                      <a:pt x="f270" y="f407"/>
                      <a:pt x="f269" y="f407"/>
                    </a:cubicBezTo>
                    <a:cubicBezTo>
                      <a:pt x="f269" y="f407"/>
                      <a:pt x="f264" y="f408"/>
                      <a:pt x="f263" y="f409"/>
                    </a:cubicBezTo>
                    <a:cubicBezTo>
                      <a:pt x="f262" y="f398"/>
                      <a:pt x="f255" y="f221"/>
                      <a:pt x="f255" y="f221"/>
                    </a:cubicBezTo>
                    <a:cubicBezTo>
                      <a:pt x="f387" y="f327"/>
                      <a:pt x="f387" y="f327"/>
                      <a:pt x="f387" y="f327"/>
                    </a:cubicBezTo>
                    <a:cubicBezTo>
                      <a:pt x="f387" y="f327"/>
                      <a:pt x="f383" y="f410"/>
                      <a:pt x="f233" y="f324"/>
                    </a:cubicBezTo>
                    <a:cubicBezTo>
                      <a:pt x="f379" y="f324"/>
                      <a:pt x="f371" y="f409"/>
                      <a:pt x="f371" y="f409"/>
                    </a:cubicBezTo>
                    <a:cubicBezTo>
                      <a:pt x="f371" y="f409"/>
                      <a:pt x="f363" y="f219"/>
                      <a:pt x="f364" y="f411"/>
                    </a:cubicBezTo>
                    <a:cubicBezTo>
                      <a:pt x="f364" y="f412"/>
                      <a:pt x="f360" y="f318"/>
                      <a:pt x="f360" y="f318"/>
                    </a:cubicBezTo>
                    <a:cubicBezTo>
                      <a:pt x="f224" y="f217"/>
                      <a:pt x="f224" y="f217"/>
                      <a:pt x="f224" y="f217"/>
                    </a:cubicBezTo>
                    <a:cubicBezTo>
                      <a:pt x="f356" y="f407"/>
                      <a:pt x="f356" y="f407"/>
                      <a:pt x="f356" y="f407"/>
                    </a:cubicBezTo>
                    <a:cubicBezTo>
                      <a:pt x="f352" y="f413"/>
                      <a:pt x="f352" y="f413"/>
                      <a:pt x="f352" y="f413"/>
                    </a:cubicBezTo>
                    <a:cubicBezTo>
                      <a:pt x="f340" y="f414"/>
                      <a:pt x="f340" y="f414"/>
                      <a:pt x="f340" y="f414"/>
                    </a:cubicBezTo>
                    <a:cubicBezTo>
                      <a:pt x="f337" y="f415"/>
                      <a:pt x="f337" y="f415"/>
                      <a:pt x="f337" y="f415"/>
                    </a:cubicBezTo>
                    <a:cubicBezTo>
                      <a:pt x="f337" y="f415"/>
                      <a:pt x="f416" y="f417"/>
                      <a:pt x="f416" y="f418"/>
                    </a:cubicBezTo>
                    <a:cubicBezTo>
                      <a:pt x="f416" y="f212"/>
                      <a:pt x="f336" y="f419"/>
                      <a:pt x="f336" y="f419"/>
                    </a:cubicBezTo>
                    <a:cubicBezTo>
                      <a:pt x="f221" y="f309"/>
                      <a:pt x="f221" y="f309"/>
                      <a:pt x="f221" y="f309"/>
                    </a:cubicBezTo>
                    <a:cubicBezTo>
                      <a:pt x="f221" y="f309"/>
                      <a:pt x="f221" y="f230"/>
                      <a:pt x="f221" y="f301"/>
                    </a:cubicBezTo>
                    <a:cubicBezTo>
                      <a:pt x="f221" y="f420"/>
                      <a:pt x="f410" y="f223"/>
                      <a:pt x="f410" y="f421"/>
                    </a:cubicBezTo>
                    <a:cubicBezTo>
                      <a:pt x="f410" y="f422"/>
                      <a:pt x="f410" y="f235"/>
                      <a:pt x="f410" y="f235"/>
                    </a:cubicBezTo>
                    <a:cubicBezTo>
                      <a:pt x="f423" y="f424"/>
                      <a:pt x="f423" y="f424"/>
                      <a:pt x="f423" y="f424"/>
                    </a:cubicBezTo>
                    <a:cubicBezTo>
                      <a:pt x="f219" y="f204"/>
                      <a:pt x="f219" y="f204"/>
                      <a:pt x="f219" y="f204"/>
                    </a:cubicBezTo>
                    <a:cubicBezTo>
                      <a:pt x="f411" y="f241"/>
                      <a:pt x="f411" y="f241"/>
                      <a:pt x="f411" y="f241"/>
                    </a:cubicBezTo>
                    <a:cubicBezTo>
                      <a:pt x="f217" y="f425"/>
                      <a:pt x="f217" y="f425"/>
                      <a:pt x="f217" y="f425"/>
                    </a:cubicBezTo>
                    <a:cubicBezTo>
                      <a:pt x="f426" y="f427"/>
                      <a:pt x="f426" y="f427"/>
                      <a:pt x="f426" y="f427"/>
                    </a:cubicBezTo>
                    <a:cubicBezTo>
                      <a:pt x="f314" y="f428"/>
                      <a:pt x="f314" y="f428"/>
                      <a:pt x="f314" y="f428"/>
                    </a:cubicBezTo>
                    <a:cubicBezTo>
                      <a:pt x="f314" y="f252"/>
                      <a:pt x="f314" y="f252"/>
                      <a:pt x="f314" y="f252"/>
                    </a:cubicBezTo>
                    <a:cubicBezTo>
                      <a:pt x="f314" y="f252"/>
                      <a:pt x="f314" y="f281"/>
                      <a:pt x="f415" y="f281"/>
                    </a:cubicBezTo>
                    <a:cubicBezTo>
                      <a:pt x="f401" y="f281"/>
                      <a:pt x="f429" y="f253"/>
                      <a:pt x="f429" y="f253"/>
                    </a:cubicBezTo>
                    <a:cubicBezTo>
                      <a:pt x="f210" y="f215"/>
                      <a:pt x="f210" y="f215"/>
                      <a:pt x="f210" y="f215"/>
                    </a:cubicBezTo>
                    <a:cubicBezTo>
                      <a:pt x="f430" y="f199"/>
                      <a:pt x="f430" y="f199"/>
                      <a:pt x="f430" y="f199"/>
                    </a:cubicBezTo>
                    <a:cubicBezTo>
                      <a:pt x="f431" y="f195"/>
                      <a:pt x="f431" y="f195"/>
                      <a:pt x="f431" y="f195"/>
                    </a:cubicBezTo>
                    <a:cubicBezTo>
                      <a:pt x="f432" y="f193"/>
                      <a:pt x="f432" y="f193"/>
                      <a:pt x="f432" y="f193"/>
                    </a:cubicBezTo>
                    <a:cubicBezTo>
                      <a:pt x="f433" y="f434"/>
                      <a:pt x="f433" y="f434"/>
                      <a:pt x="f433" y="f434"/>
                    </a:cubicBezTo>
                    <a:cubicBezTo>
                      <a:pt x="f220" y="f190"/>
                      <a:pt x="f220" y="f190"/>
                      <a:pt x="f220" y="f190"/>
                    </a:cubicBezTo>
                    <a:cubicBezTo>
                      <a:pt x="f218" y="f61"/>
                      <a:pt x="f218" y="f61"/>
                      <a:pt x="f218" y="f61"/>
                    </a:cubicBezTo>
                    <a:cubicBezTo>
                      <a:pt x="f435" y="f184"/>
                      <a:pt x="f435" y="f184"/>
                      <a:pt x="f435" y="f184"/>
                    </a:cubicBezTo>
                    <a:cubicBezTo>
                      <a:pt x="f241" y="f436"/>
                      <a:pt x="f241" y="f436"/>
                      <a:pt x="f241" y="f436"/>
                    </a:cubicBezTo>
                    <a:cubicBezTo>
                      <a:pt x="f242" y="f437"/>
                      <a:pt x="f242" y="f437"/>
                      <a:pt x="f242" y="f437"/>
                    </a:cubicBezTo>
                    <a:cubicBezTo>
                      <a:pt x="f216" y="f182"/>
                      <a:pt x="f216" y="f182"/>
                      <a:pt x="f216" y="f182"/>
                    </a:cubicBezTo>
                    <a:cubicBezTo>
                      <a:pt x="f428" y="f438"/>
                      <a:pt x="f428" y="f438"/>
                      <a:pt x="f428" y="f438"/>
                    </a:cubicBezTo>
                    <a:cubicBezTo>
                      <a:pt x="f252" y="f439"/>
                      <a:pt x="f252" y="f439"/>
                      <a:pt x="f252" y="f439"/>
                    </a:cubicBezTo>
                    <a:cubicBezTo>
                      <a:pt x="f252" y="f439"/>
                      <a:pt x="f281" y="f440"/>
                      <a:pt x="f281" y="f441"/>
                    </a:cubicBezTo>
                    <a:cubicBezTo>
                      <a:pt x="f281" y="f201"/>
                      <a:pt x="f252" y="f442"/>
                      <a:pt x="f85" y="f442"/>
                    </a:cubicBezTo>
                    <a:cubicBezTo>
                      <a:pt x="f256" y="f442"/>
                      <a:pt x="f258" y="f201"/>
                      <a:pt x="f258" y="f201"/>
                    </a:cubicBezTo>
                    <a:cubicBezTo>
                      <a:pt x="f197" y="f443"/>
                      <a:pt x="f197" y="f443"/>
                      <a:pt x="f197" y="f443"/>
                    </a:cubicBezTo>
                    <a:cubicBezTo>
                      <a:pt x="f444" y="f443"/>
                      <a:pt x="f444" y="f443"/>
                      <a:pt x="f444" y="f443"/>
                    </a:cubicBezTo>
                    <a:cubicBezTo>
                      <a:pt x="f193" y="f443"/>
                      <a:pt x="f193" y="f443"/>
                      <a:pt x="f193" y="f443"/>
                    </a:cubicBezTo>
                    <a:cubicBezTo>
                      <a:pt x="f445" y="f441"/>
                      <a:pt x="f445" y="f441"/>
                      <a:pt x="f445" y="f441"/>
                    </a:cubicBezTo>
                    <a:cubicBezTo>
                      <a:pt x="f191" y="f442"/>
                      <a:pt x="f191" y="f442"/>
                      <a:pt x="f191" y="f442"/>
                    </a:cubicBezTo>
                    <a:cubicBezTo>
                      <a:pt x="f446" y="f447"/>
                      <a:pt x="f446" y="f447"/>
                      <a:pt x="f446" y="f447"/>
                    </a:cubicBezTo>
                    <a:cubicBezTo>
                      <a:pt x="f446" y="f447"/>
                      <a:pt x="f436" y="f54"/>
                      <a:pt x="f436" y="f53"/>
                    </a:cubicBezTo>
                    <a:cubicBezTo>
                      <a:pt x="f436" y="f51"/>
                      <a:pt x="f438" y="f53"/>
                      <a:pt x="f448" y="f53"/>
                    </a:cubicBezTo>
                    <a:cubicBezTo>
                      <a:pt x="f181" y="f53"/>
                      <a:pt x="f442" y="f53"/>
                      <a:pt x="f442" y="f53"/>
                    </a:cubicBezTo>
                    <a:cubicBezTo>
                      <a:pt x="f449" y="f106"/>
                      <a:pt x="f449" y="f106"/>
                      <a:pt x="f449" y="f106"/>
                    </a:cubicBezTo>
                    <a:cubicBezTo>
                      <a:pt x="f180" y="f450"/>
                      <a:pt x="f180" y="f450"/>
                      <a:pt x="f180" y="f450"/>
                    </a:cubicBezTo>
                    <a:cubicBezTo>
                      <a:pt x="f102" y="f168"/>
                      <a:pt x="f102" y="f168"/>
                      <a:pt x="f102" y="f168"/>
                    </a:cubicBezTo>
                    <a:cubicBezTo>
                      <a:pt x="f451" y="f48"/>
                      <a:pt x="f451" y="f48"/>
                      <a:pt x="f451" y="f48"/>
                    </a:cubicBezTo>
                    <a:cubicBezTo>
                      <a:pt x="f452" y="f450"/>
                      <a:pt x="f452" y="f450"/>
                      <a:pt x="f452" y="f450"/>
                    </a:cubicBezTo>
                    <a:cubicBezTo>
                      <a:pt x="f453" y="f170"/>
                      <a:pt x="f453" y="f170"/>
                      <a:pt x="f453" y="f170"/>
                    </a:cubicBezTo>
                    <a:cubicBezTo>
                      <a:pt x="f49" y="f454"/>
                      <a:pt x="f49" y="f454"/>
                      <a:pt x="f49" y="f454"/>
                    </a:cubicBezTo>
                    <a:cubicBezTo>
                      <a:pt x="f165" y="f47"/>
                      <a:pt x="f165" y="f47"/>
                      <a:pt x="f165" y="f47"/>
                    </a:cubicBezTo>
                    <a:cubicBezTo>
                      <a:pt x="f455" y="f2"/>
                      <a:pt x="f455" y="f2"/>
                      <a:pt x="f455" y="f2"/>
                    </a:cubicBezTo>
                    <a:cubicBezTo>
                      <a:pt x="f455" y="f27"/>
                      <a:pt x="f455" y="f27"/>
                      <a:pt x="f455" y="f27"/>
                    </a:cubicBezTo>
                    <a:cubicBezTo>
                      <a:pt x="f456" y="f19"/>
                      <a:pt x="f456" y="f19"/>
                      <a:pt x="f456" y="f19"/>
                    </a:cubicBezTo>
                    <a:cubicBezTo>
                      <a:pt x="f168" y="f17"/>
                      <a:pt x="f168" y="f17"/>
                      <a:pt x="f168" y="f17"/>
                    </a:cubicBezTo>
                    <a:cubicBezTo>
                      <a:pt x="f162" y="f33"/>
                      <a:pt x="f162" y="f33"/>
                      <a:pt x="f162" y="f33"/>
                    </a:cubicBezTo>
                    <a:cubicBezTo>
                      <a:pt x="f457" y="f38"/>
                      <a:pt x="f457" y="f38"/>
                      <a:pt x="f457" y="f38"/>
                    </a:cubicBezTo>
                    <a:cubicBezTo>
                      <a:pt x="f458" y="f38"/>
                      <a:pt x="f458" y="f38"/>
                      <a:pt x="f458" y="f38"/>
                    </a:cubicBezTo>
                    <a:cubicBezTo>
                      <a:pt x="f19" y="f175"/>
                      <a:pt x="f19" y="f175"/>
                      <a:pt x="f19" y="f175"/>
                    </a:cubicBezTo>
                    <a:cubicBezTo>
                      <a:pt x="f38" y="f38"/>
                      <a:pt x="f38" y="f38"/>
                      <a:pt x="f38" y="f38"/>
                    </a:cubicBezTo>
                    <a:cubicBezTo>
                      <a:pt x="f117" y="f115"/>
                      <a:pt x="f117" y="f115"/>
                      <a:pt x="f117" y="f115"/>
                    </a:cubicBezTo>
                    <a:cubicBezTo>
                      <a:pt x="f459" y="f156"/>
                      <a:pt x="f459" y="f156"/>
                      <a:pt x="f459" y="f156"/>
                    </a:cubicBezTo>
                    <a:cubicBezTo>
                      <a:pt x="f185" y="f460"/>
                      <a:pt x="f185" y="f460"/>
                      <a:pt x="f185" y="f460"/>
                    </a:cubicBezTo>
                    <a:cubicBezTo>
                      <a:pt x="f159" y="f126"/>
                      <a:pt x="f159" y="f126"/>
                      <a:pt x="f159" y="f126"/>
                    </a:cubicBezTo>
                    <a:cubicBezTo>
                      <a:pt x="f183" y="f147"/>
                      <a:pt x="f183" y="f147"/>
                      <a:pt x="f183" y="f147"/>
                    </a:cubicBezTo>
                    <a:cubicBezTo>
                      <a:pt x="f123" y="f145"/>
                      <a:pt x="f123" y="f145"/>
                      <a:pt x="f123" y="f145"/>
                    </a:cubicBezTo>
                    <a:cubicBezTo>
                      <a:pt x="f461" y="f139"/>
                      <a:pt x="f461" y="f139"/>
                      <a:pt x="f461" y="f139"/>
                    </a:cubicBezTo>
                    <a:cubicBezTo>
                      <a:pt x="f124" y="f152"/>
                      <a:pt x="f124" y="f152"/>
                      <a:pt x="f124" y="f152"/>
                    </a:cubicBezTo>
                    <a:cubicBezTo>
                      <a:pt x="f461" y="f149"/>
                      <a:pt x="f461" y="f149"/>
                      <a:pt x="f461" y="f149"/>
                    </a:cubicBezTo>
                    <a:cubicBezTo>
                      <a:pt x="f461" y="f149"/>
                      <a:pt x="f462" y="f142"/>
                      <a:pt x="f153" y="f142"/>
                    </a:cubicBezTo>
                    <a:cubicBezTo>
                      <a:pt x="f153" y="f140"/>
                      <a:pt x="f463" y="f135"/>
                      <a:pt x="f156" y="f135"/>
                    </a:cubicBezTo>
                    <a:cubicBezTo>
                      <a:pt x="f183" y="f464"/>
                      <a:pt x="f158" y="f464"/>
                      <a:pt x="f159" y="f169"/>
                    </a:cubicBezTo>
                    <a:cubicBezTo>
                      <a:pt x="f465" y="f466"/>
                      <a:pt x="f113" y="f467"/>
                      <a:pt x="f113" y="f467"/>
                    </a:cubicBezTo>
                    <a:cubicBezTo>
                      <a:pt x="f158" y="f468"/>
                      <a:pt x="f158" y="f468"/>
                      <a:pt x="f158" y="f468"/>
                    </a:cubicBezTo>
                    <a:cubicBezTo>
                      <a:pt x="f159" y="f469"/>
                      <a:pt x="f159" y="f469"/>
                      <a:pt x="f159" y="f469"/>
                    </a:cubicBezTo>
                    <a:cubicBezTo>
                      <a:pt x="f113" y="f114"/>
                      <a:pt x="f113" y="f114"/>
                      <a:pt x="f113" y="f114"/>
                    </a:cubicBezTo>
                    <a:close/>
                    <a:moveTo>
                      <a:pt x="f271" y="f48"/>
                    </a:moveTo>
                    <a:cubicBezTo>
                      <a:pt x="f271" y="f48"/>
                      <a:pt x="f271" y="f48"/>
                      <a:pt x="f271" y="f48"/>
                    </a:cubicBezTo>
                    <a:cubicBezTo>
                      <a:pt x="f268" y="f54"/>
                      <a:pt x="f268" y="f54"/>
                      <a:pt x="f268" y="f54"/>
                    </a:cubicBezTo>
                    <a:cubicBezTo>
                      <a:pt x="f265" y="f104"/>
                      <a:pt x="f265" y="f104"/>
                      <a:pt x="f265" y="f104"/>
                    </a:cubicBezTo>
                    <a:cubicBezTo>
                      <a:pt x="f266" y="f470"/>
                      <a:pt x="f266" y="f470"/>
                      <a:pt x="f266" y="f470"/>
                    </a:cubicBezTo>
                    <a:cubicBezTo>
                      <a:pt x="f381" y="f455"/>
                      <a:pt x="f381" y="f455"/>
                      <a:pt x="f381" y="f455"/>
                    </a:cubicBezTo>
                    <a:cubicBezTo>
                      <a:pt x="f381" y="f455"/>
                      <a:pt x="f249" y="f48"/>
                      <a:pt x="f257" y="f48"/>
                    </a:cubicBezTo>
                    <a:cubicBezTo>
                      <a:pt x="f382" y="f48"/>
                      <a:pt x="f389" y="f165"/>
                      <a:pt x="f255" y="f455"/>
                    </a:cubicBezTo>
                    <a:cubicBezTo>
                      <a:pt x="f254" y="f106"/>
                      <a:pt x="f471" y="f106"/>
                      <a:pt x="f471" y="f106"/>
                    </a:cubicBezTo>
                    <a:cubicBezTo>
                      <a:pt x="f471" y="f106"/>
                      <a:pt x="f238" y="f51"/>
                      <a:pt x="f386" y="f470"/>
                    </a:cubicBezTo>
                    <a:cubicBezTo>
                      <a:pt x="f387" y="f452"/>
                      <a:pt x="f383" y="f472"/>
                      <a:pt x="f233" y="f451"/>
                    </a:cubicBezTo>
                    <a:cubicBezTo>
                      <a:pt x="f379" y="f451"/>
                      <a:pt x="f378" y="f473"/>
                      <a:pt x="f231" y="f473"/>
                    </a:cubicBezTo>
                    <a:cubicBezTo>
                      <a:pt x="f376" y="f102"/>
                      <a:pt x="f372" y="f449"/>
                      <a:pt x="f372" y="f449"/>
                    </a:cubicBezTo>
                    <a:cubicBezTo>
                      <a:pt x="f474" y="f451"/>
                      <a:pt x="f474" y="f451"/>
                      <a:pt x="f474" y="f451"/>
                    </a:cubicBezTo>
                    <a:cubicBezTo>
                      <a:pt x="f475" y="f470"/>
                      <a:pt x="f475" y="f470"/>
                      <a:pt x="f475" y="f470"/>
                    </a:cubicBezTo>
                    <a:cubicBezTo>
                      <a:pt x="f355" y="f168"/>
                      <a:pt x="f355" y="f168"/>
                      <a:pt x="f355" y="f168"/>
                    </a:cubicBezTo>
                    <a:cubicBezTo>
                      <a:pt x="f354" y="f47"/>
                      <a:pt x="f354" y="f47"/>
                      <a:pt x="f354" y="f47"/>
                    </a:cubicBezTo>
                    <a:cubicBezTo>
                      <a:pt x="f354" y="f47"/>
                      <a:pt x="f352" y="f174"/>
                      <a:pt x="f476" y="f458"/>
                    </a:cubicBezTo>
                    <a:cubicBezTo>
                      <a:pt x="f353" y="f46"/>
                      <a:pt x="f358" y="f35"/>
                      <a:pt x="f358" y="f35"/>
                    </a:cubicBezTo>
                    <a:cubicBezTo>
                      <a:pt x="f358" y="f118"/>
                      <a:pt x="f358" y="f118"/>
                      <a:pt x="f358" y="f118"/>
                    </a:cubicBezTo>
                    <a:cubicBezTo>
                      <a:pt x="f356" y="f465"/>
                      <a:pt x="f356" y="f465"/>
                      <a:pt x="f356" y="f465"/>
                    </a:cubicBezTo>
                    <a:cubicBezTo>
                      <a:pt x="f225" y="f477"/>
                      <a:pt x="f225" y="f477"/>
                      <a:pt x="f225" y="f477"/>
                    </a:cubicBezTo>
                    <a:cubicBezTo>
                      <a:pt x="f224" y="f146"/>
                      <a:pt x="f224" y="f146"/>
                      <a:pt x="f224" y="f146"/>
                    </a:cubicBezTo>
                    <a:cubicBezTo>
                      <a:pt x="f359" y="f164"/>
                      <a:pt x="f359" y="f164"/>
                      <a:pt x="f359" y="f164"/>
                    </a:cubicBezTo>
                    <a:cubicBezTo>
                      <a:pt x="f225" y="f166"/>
                      <a:pt x="f225" y="f166"/>
                      <a:pt x="f225" y="f166"/>
                    </a:cubicBezTo>
                    <a:cubicBezTo>
                      <a:pt x="f225" y="f166"/>
                      <a:pt x="f474" y="f142"/>
                      <a:pt x="f226" y="f167"/>
                    </a:cubicBezTo>
                    <a:cubicBezTo>
                      <a:pt x="f363" y="f138"/>
                      <a:pt x="f229" y="f478"/>
                      <a:pt x="f229" y="f478"/>
                    </a:cubicBezTo>
                    <a:cubicBezTo>
                      <a:pt x="f376" y="f152"/>
                      <a:pt x="f376" y="f152"/>
                      <a:pt x="f376" y="f152"/>
                    </a:cubicBezTo>
                    <a:cubicBezTo>
                      <a:pt x="f380" y="f144"/>
                      <a:pt x="f380" y="f144"/>
                      <a:pt x="f380" y="f144"/>
                    </a:cubicBezTo>
                    <a:cubicBezTo>
                      <a:pt x="f378" y="f135"/>
                      <a:pt x="f378" y="f135"/>
                      <a:pt x="f378" y="f135"/>
                    </a:cubicBezTo>
                    <a:cubicBezTo>
                      <a:pt x="f395" y="f479"/>
                      <a:pt x="f395" y="f479"/>
                      <a:pt x="f395" y="f479"/>
                    </a:cubicBezTo>
                    <a:cubicBezTo>
                      <a:pt x="f386" y="f479"/>
                      <a:pt x="f386" y="f479"/>
                      <a:pt x="f386" y="f479"/>
                    </a:cubicBezTo>
                    <a:cubicBezTo>
                      <a:pt x="f245" y="f480"/>
                      <a:pt x="f245" y="f480"/>
                      <a:pt x="f245" y="f480"/>
                    </a:cubicBezTo>
                    <a:cubicBezTo>
                      <a:pt x="f389" y="f140"/>
                      <a:pt x="f389" y="f140"/>
                      <a:pt x="f389" y="f140"/>
                    </a:cubicBezTo>
                    <a:cubicBezTo>
                      <a:pt x="f389" y="f140"/>
                      <a:pt x="f389" y="f464"/>
                      <a:pt x="f257" y="f169"/>
                    </a:cubicBezTo>
                    <a:cubicBezTo>
                      <a:pt x="f259" y="f169"/>
                      <a:pt x="f263" y="f464"/>
                      <a:pt x="f263" y="f464"/>
                    </a:cubicBezTo>
                    <a:cubicBezTo>
                      <a:pt x="f260" y="f144"/>
                      <a:pt x="f260" y="f144"/>
                      <a:pt x="f260" y="f144"/>
                    </a:cubicBezTo>
                    <a:cubicBezTo>
                      <a:pt x="f263" y="f152"/>
                      <a:pt x="f263" y="f152"/>
                      <a:pt x="f263" y="f152"/>
                    </a:cubicBezTo>
                    <a:cubicBezTo>
                      <a:pt x="f260" y="f163"/>
                      <a:pt x="f260" y="f163"/>
                      <a:pt x="f260" y="f163"/>
                    </a:cubicBezTo>
                    <a:cubicBezTo>
                      <a:pt x="f260" y="f146"/>
                      <a:pt x="f260" y="f146"/>
                      <a:pt x="f260" y="f146"/>
                    </a:cubicBezTo>
                    <a:cubicBezTo>
                      <a:pt x="f249" y="f160"/>
                      <a:pt x="f249" y="f160"/>
                      <a:pt x="f249" y="f160"/>
                    </a:cubicBezTo>
                    <a:cubicBezTo>
                      <a:pt x="f257" y="f126"/>
                      <a:pt x="f257" y="f126"/>
                      <a:pt x="f257" y="f126"/>
                    </a:cubicBezTo>
                    <a:cubicBezTo>
                      <a:pt x="f251" y="f461"/>
                      <a:pt x="f251" y="f461"/>
                      <a:pt x="f251" y="f461"/>
                    </a:cubicBezTo>
                    <a:cubicBezTo>
                      <a:pt x="f389" y="f123"/>
                      <a:pt x="f389" y="f123"/>
                      <a:pt x="f389" y="f123"/>
                    </a:cubicBezTo>
                    <a:cubicBezTo>
                      <a:pt x="f257" y="f155"/>
                      <a:pt x="f257" y="f155"/>
                      <a:pt x="f257" y="f155"/>
                    </a:cubicBezTo>
                    <a:cubicBezTo>
                      <a:pt x="f264" y="f159"/>
                      <a:pt x="f264" y="f159"/>
                      <a:pt x="f264" y="f159"/>
                    </a:cubicBezTo>
                    <a:cubicBezTo>
                      <a:pt x="f264" y="f159"/>
                      <a:pt x="f262" y="f113"/>
                      <a:pt x="f259" y="f196"/>
                    </a:cubicBezTo>
                    <a:cubicBezTo>
                      <a:pt x="f257" y="f115"/>
                      <a:pt x="f257" y="f459"/>
                      <a:pt x="f257" y="f118"/>
                    </a:cubicBezTo>
                    <a:cubicBezTo>
                      <a:pt x="f257" y="f187"/>
                      <a:pt x="f249" y="f38"/>
                      <a:pt x="f259" y="f38"/>
                    </a:cubicBezTo>
                    <a:cubicBezTo>
                      <a:pt x="f260" y="f175"/>
                      <a:pt x="f263" y="f13"/>
                      <a:pt x="f263" y="f13"/>
                    </a:cubicBezTo>
                    <a:cubicBezTo>
                      <a:pt x="f263" y="f46"/>
                      <a:pt x="f263" y="f46"/>
                      <a:pt x="f263" y="f46"/>
                    </a:cubicBezTo>
                    <a:cubicBezTo>
                      <a:pt x="f263" y="f46"/>
                      <a:pt x="f264" y="f25"/>
                      <a:pt x="f265" y="f25"/>
                    </a:cubicBezTo>
                    <a:cubicBezTo>
                      <a:pt x="f381" y="f458"/>
                      <a:pt x="f271" y="f174"/>
                      <a:pt x="f271" y="f174"/>
                    </a:cubicBezTo>
                    <a:cubicBezTo>
                      <a:pt x="f270" y="f177"/>
                      <a:pt x="f270" y="f177"/>
                      <a:pt x="f270" y="f177"/>
                    </a:cubicBezTo>
                    <a:cubicBezTo>
                      <a:pt x="f272" y="f168"/>
                      <a:pt x="f272" y="f168"/>
                      <a:pt x="f272" y="f168"/>
                    </a:cubicBezTo>
                    <a:lnTo>
                      <a:pt x="f271" y="f48"/>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9" name="Freeform 86">
                <a:extLst>
                  <a:ext uri="{FF2B5EF4-FFF2-40B4-BE49-F238E27FC236}">
                    <a16:creationId xmlns:a16="http://schemas.microsoft.com/office/drawing/2014/main" id="{8CCCE2C6-952A-43E5-84B0-8291AD2F7BC6}"/>
                  </a:ext>
                </a:extLst>
              </p:cNvPr>
              <p:cNvSpPr/>
              <p:nvPr/>
            </p:nvSpPr>
            <p:spPr>
              <a:xfrm>
                <a:off x="3866494" y="3502097"/>
                <a:ext cx="1003855" cy="701948"/>
              </a:xfrm>
              <a:custGeom>
                <a:avLst/>
                <a:gdLst>
                  <a:gd name="f0" fmla="val 10800000"/>
                  <a:gd name="f1" fmla="val 5400000"/>
                  <a:gd name="f2" fmla="val 180"/>
                  <a:gd name="f3" fmla="val w"/>
                  <a:gd name="f4" fmla="val h"/>
                  <a:gd name="f5" fmla="val 0"/>
                  <a:gd name="f6" fmla="val 369"/>
                  <a:gd name="f7" fmla="val 266"/>
                  <a:gd name="f8" fmla="val 69"/>
                  <a:gd name="f9" fmla="val 61"/>
                  <a:gd name="f10" fmla="val 66"/>
                  <a:gd name="f11" fmla="val 62"/>
                  <a:gd name="f12" fmla="val 64"/>
                  <a:gd name="f13" fmla="val 70"/>
                  <a:gd name="f14" fmla="val 59"/>
                  <a:gd name="f15" fmla="val 73"/>
                  <a:gd name="f16" fmla="val 58"/>
                  <a:gd name="f17" fmla="val 78"/>
                  <a:gd name="f18" fmla="val 82"/>
                  <a:gd name="f19" fmla="val 83"/>
                  <a:gd name="f20" fmla="val 84"/>
                  <a:gd name="f21" fmla="val 57"/>
                  <a:gd name="f22" fmla="val 56"/>
                  <a:gd name="f23" fmla="val 85"/>
                  <a:gd name="f24" fmla="val 55"/>
                  <a:gd name="f25" fmla="val 93"/>
                  <a:gd name="f26" fmla="val 51"/>
                  <a:gd name="f27" fmla="val 97"/>
                  <a:gd name="f28" fmla="val 50"/>
                  <a:gd name="f29" fmla="val 102"/>
                  <a:gd name="f30" fmla="val 105"/>
                  <a:gd name="f31" fmla="val 106"/>
                  <a:gd name="f32" fmla="val 107"/>
                  <a:gd name="f33" fmla="val 108"/>
                  <a:gd name="f34" fmla="val 109"/>
                  <a:gd name="f35" fmla="val 49"/>
                  <a:gd name="f36" fmla="val 47"/>
                  <a:gd name="f37" fmla="val 110"/>
                  <a:gd name="f38" fmla="val 46"/>
                  <a:gd name="f39" fmla="val 112"/>
                  <a:gd name="f40" fmla="val 119"/>
                  <a:gd name="f41" fmla="val 45"/>
                  <a:gd name="f42" fmla="val 121"/>
                  <a:gd name="f43" fmla="val 43"/>
                  <a:gd name="f44" fmla="val 124"/>
                  <a:gd name="f45" fmla="val 44"/>
                  <a:gd name="f46" fmla="val 128"/>
                  <a:gd name="f47" fmla="val 42"/>
                  <a:gd name="f48" fmla="val 131"/>
                  <a:gd name="f49" fmla="val 136"/>
                  <a:gd name="f50" fmla="val 41"/>
                  <a:gd name="f51" fmla="val 139"/>
                  <a:gd name="f52" fmla="val 40"/>
                  <a:gd name="f53" fmla="val 140"/>
                  <a:gd name="f54" fmla="val 39"/>
                  <a:gd name="f55" fmla="val 143"/>
                  <a:gd name="f56" fmla="val 37"/>
                  <a:gd name="f57" fmla="val 148"/>
                  <a:gd name="f58" fmla="val 29"/>
                  <a:gd name="f59" fmla="val 155"/>
                  <a:gd name="f60" fmla="val 26"/>
                  <a:gd name="f61" fmla="val 154"/>
                  <a:gd name="f62" fmla="val 24"/>
                  <a:gd name="f63" fmla="val 22"/>
                  <a:gd name="f64" fmla="val 157"/>
                  <a:gd name="f65" fmla="val 23"/>
                  <a:gd name="f66" fmla="val 21"/>
                  <a:gd name="f67" fmla="val 159"/>
                  <a:gd name="f68" fmla="val 19"/>
                  <a:gd name="f69" fmla="val 160"/>
                  <a:gd name="f70" fmla="val 15"/>
                  <a:gd name="f71" fmla="val 161"/>
                  <a:gd name="f72" fmla="val 13"/>
                  <a:gd name="f73" fmla="val 6"/>
                  <a:gd name="f74" fmla="val 5"/>
                  <a:gd name="f75" fmla="val 4"/>
                  <a:gd name="f76" fmla="val 3"/>
                  <a:gd name="f77" fmla="val 2"/>
                  <a:gd name="f78" fmla="val 1"/>
                  <a:gd name="f79" fmla="val 162"/>
                  <a:gd name="f80" fmla="val 163"/>
                  <a:gd name="f81" fmla="val 166"/>
                  <a:gd name="f82" fmla="val 8"/>
                  <a:gd name="f83" fmla="val 167"/>
                  <a:gd name="f84" fmla="val 10"/>
                  <a:gd name="f85" fmla="val 11"/>
                  <a:gd name="f86" fmla="val 12"/>
                  <a:gd name="f87" fmla="val 168"/>
                  <a:gd name="f88" fmla="val 14"/>
                  <a:gd name="f89" fmla="val 169"/>
                  <a:gd name="f90" fmla="val 174"/>
                  <a:gd name="f91" fmla="val 20"/>
                  <a:gd name="f92" fmla="val 176"/>
                  <a:gd name="f93" fmla="val 177"/>
                  <a:gd name="f94" fmla="val 27"/>
                  <a:gd name="f95" fmla="val 179"/>
                  <a:gd name="f96" fmla="val 181"/>
                  <a:gd name="f97" fmla="val 184"/>
                  <a:gd name="f98" fmla="val 185"/>
                  <a:gd name="f99" fmla="val 186"/>
                  <a:gd name="f100" fmla="val 188"/>
                  <a:gd name="f101" fmla="val 28"/>
                  <a:gd name="f102" fmla="val 190"/>
                  <a:gd name="f103" fmla="val 191"/>
                  <a:gd name="f104" fmla="val 192"/>
                  <a:gd name="f105" fmla="val 30"/>
                  <a:gd name="f106" fmla="val 193"/>
                  <a:gd name="f107" fmla="val 31"/>
                  <a:gd name="f108" fmla="val 195"/>
                  <a:gd name="f109" fmla="val 32"/>
                  <a:gd name="f110" fmla="val 33"/>
                  <a:gd name="f111" fmla="val 34"/>
                  <a:gd name="f112" fmla="val 196"/>
                  <a:gd name="f113" fmla="val 198"/>
                  <a:gd name="f114" fmla="val 199"/>
                  <a:gd name="f115" fmla="val 200"/>
                  <a:gd name="f116" fmla="val 201"/>
                  <a:gd name="f117" fmla="val 52"/>
                  <a:gd name="f118" fmla="val 202"/>
                  <a:gd name="f119" fmla="val 204"/>
                  <a:gd name="f120" fmla="val 208"/>
                  <a:gd name="f121" fmla="val 211"/>
                  <a:gd name="f122" fmla="val 53"/>
                  <a:gd name="f123" fmla="val 212"/>
                  <a:gd name="f124" fmla="val 213"/>
                  <a:gd name="f125" fmla="val 214"/>
                  <a:gd name="f126" fmla="val 216"/>
                  <a:gd name="f127" fmla="val 219"/>
                  <a:gd name="f128" fmla="val 220"/>
                  <a:gd name="f129" fmla="val 60"/>
                  <a:gd name="f130" fmla="val 223"/>
                  <a:gd name="f131" fmla="val 224"/>
                  <a:gd name="f132" fmla="val 63"/>
                  <a:gd name="f133" fmla="val 65"/>
                  <a:gd name="f134" fmla="val 225"/>
                  <a:gd name="f135" fmla="val 67"/>
                  <a:gd name="f136" fmla="val 226"/>
                  <a:gd name="f137" fmla="val 228"/>
                  <a:gd name="f138" fmla="val 68"/>
                  <a:gd name="f139" fmla="val 229"/>
                  <a:gd name="f140" fmla="val 72"/>
                  <a:gd name="f141" fmla="val 74"/>
                  <a:gd name="f142" fmla="val 75"/>
                  <a:gd name="f143" fmla="val 76"/>
                  <a:gd name="f144" fmla="val 230"/>
                  <a:gd name="f145" fmla="val 233"/>
                  <a:gd name="f146" fmla="val 88"/>
                  <a:gd name="f147" fmla="val 234"/>
                  <a:gd name="f148" fmla="val 89"/>
                  <a:gd name="f149" fmla="val 235"/>
                  <a:gd name="f150" fmla="val 90"/>
                  <a:gd name="f151" fmla="val 232"/>
                  <a:gd name="f152" fmla="val 92"/>
                  <a:gd name="f153" fmla="val 227"/>
                  <a:gd name="f154" fmla="val 94"/>
                  <a:gd name="f155" fmla="val 95"/>
                  <a:gd name="f156" fmla="val 96"/>
                  <a:gd name="f157" fmla="val 99"/>
                  <a:gd name="f158" fmla="val 221"/>
                  <a:gd name="f159" fmla="val 101"/>
                  <a:gd name="f160" fmla="val 113"/>
                  <a:gd name="f161" fmla="val 236"/>
                  <a:gd name="f162" fmla="val 237"/>
                  <a:gd name="f163" fmla="val 238"/>
                  <a:gd name="f164" fmla="val 240"/>
                  <a:gd name="f165" fmla="val 241"/>
                  <a:gd name="f166" fmla="val 244"/>
                  <a:gd name="f167" fmla="val 248"/>
                  <a:gd name="f168" fmla="val 246"/>
                  <a:gd name="f169" fmla="val 125"/>
                  <a:gd name="f170" fmla="val 250"/>
                  <a:gd name="f171" fmla="val 134"/>
                  <a:gd name="f172" fmla="val 251"/>
                  <a:gd name="f173" fmla="val 258"/>
                  <a:gd name="f174" fmla="val 123"/>
                  <a:gd name="f175" fmla="val 257"/>
                  <a:gd name="f176" fmla="val 263"/>
                  <a:gd name="f177" fmla="val 126"/>
                  <a:gd name="f178" fmla="val 264"/>
                  <a:gd name="f179" fmla="val 265"/>
                  <a:gd name="f180" fmla="val 135"/>
                  <a:gd name="f181" fmla="val 261"/>
                  <a:gd name="f182" fmla="val 141"/>
                  <a:gd name="f183" fmla="val 146"/>
                  <a:gd name="f184" fmla="val 260"/>
                  <a:gd name="f185" fmla="val 152"/>
                  <a:gd name="f186" fmla="val 158"/>
                  <a:gd name="f187" fmla="val 256"/>
                  <a:gd name="f188" fmla="val 182"/>
                  <a:gd name="f189" fmla="val 187"/>
                  <a:gd name="f190" fmla="val 207"/>
                  <a:gd name="f191" fmla="val 255"/>
                  <a:gd name="f192" fmla="val 254"/>
                  <a:gd name="f193" fmla="val 249"/>
                  <a:gd name="f194" fmla="val 268"/>
                  <a:gd name="f195" fmla="val 281"/>
                  <a:gd name="f196" fmla="val 215"/>
                  <a:gd name="f197" fmla="val 284"/>
                  <a:gd name="f198" fmla="val 287"/>
                  <a:gd name="f199" fmla="val 308"/>
                  <a:gd name="f200" fmla="val 319"/>
                  <a:gd name="f201" fmla="val 321"/>
                  <a:gd name="f202" fmla="val 324"/>
                  <a:gd name="f203" fmla="val 337"/>
                  <a:gd name="f204" fmla="val 345"/>
                  <a:gd name="f205" fmla="val 222"/>
                  <a:gd name="f206" fmla="val 346"/>
                  <a:gd name="f207" fmla="val 347"/>
                  <a:gd name="f208" fmla="val 210"/>
                  <a:gd name="f209" fmla="val 342"/>
                  <a:gd name="f210" fmla="val 341"/>
                  <a:gd name="f211" fmla="val 194"/>
                  <a:gd name="f212" fmla="val 340"/>
                  <a:gd name="f213" fmla="val 344"/>
                  <a:gd name="f214" fmla="val 178"/>
                  <a:gd name="f215" fmla="val 171"/>
                  <a:gd name="f216" fmla="val 170"/>
                  <a:gd name="f217" fmla="val 348"/>
                  <a:gd name="f218" fmla="val 353"/>
                  <a:gd name="f219" fmla="val 367"/>
                  <a:gd name="f220" fmla="val 156"/>
                  <a:gd name="f221" fmla="val 151"/>
                  <a:gd name="f222" fmla="val 363"/>
                  <a:gd name="f223" fmla="val 362"/>
                  <a:gd name="f224" fmla="val 361"/>
                  <a:gd name="f225" fmla="val 359"/>
                  <a:gd name="f226" fmla="val 122"/>
                  <a:gd name="f227" fmla="val 357"/>
                  <a:gd name="f228" fmla="val 355"/>
                  <a:gd name="f229" fmla="val 120"/>
                  <a:gd name="f230" fmla="val 351"/>
                  <a:gd name="f231" fmla="val 350"/>
                  <a:gd name="f232" fmla="val 343"/>
                  <a:gd name="f233" fmla="val 334"/>
                  <a:gd name="f234" fmla="val 330"/>
                  <a:gd name="f235" fmla="val 142"/>
                  <a:gd name="f236" fmla="val 320"/>
                  <a:gd name="f237" fmla="val 310"/>
                  <a:gd name="f238" fmla="val 303"/>
                  <a:gd name="f239" fmla="val 302"/>
                  <a:gd name="f240" fmla="val 127"/>
                  <a:gd name="f241" fmla="val 301"/>
                  <a:gd name="f242" fmla="val 300"/>
                  <a:gd name="f243" fmla="val 299"/>
                  <a:gd name="f244" fmla="val 118"/>
                  <a:gd name="f245" fmla="val 116"/>
                  <a:gd name="f246" fmla="val 298"/>
                  <a:gd name="f247" fmla="val 115"/>
                  <a:gd name="f248" fmla="val 297"/>
                  <a:gd name="f249" fmla="val 114"/>
                  <a:gd name="f250" fmla="val 295"/>
                  <a:gd name="f251" fmla="val 294"/>
                  <a:gd name="f252" fmla="val 104"/>
                  <a:gd name="f253" fmla="val 103"/>
                  <a:gd name="f254" fmla="val 293"/>
                  <a:gd name="f255" fmla="val 291"/>
                  <a:gd name="f256" fmla="val 292"/>
                  <a:gd name="f257" fmla="val 91"/>
                  <a:gd name="f258" fmla="val 87"/>
                  <a:gd name="f259" fmla="val 86"/>
                  <a:gd name="f260" fmla="val 80"/>
                  <a:gd name="f261" fmla="val 79"/>
                  <a:gd name="f262" fmla="val 77"/>
                  <a:gd name="f263" fmla="val 290"/>
                  <a:gd name="f264" fmla="val 71"/>
                  <a:gd name="f265" fmla="val 289"/>
                  <a:gd name="f266" fmla="val 288"/>
                  <a:gd name="f267" fmla="val 285"/>
                  <a:gd name="f268" fmla="val 283"/>
                  <a:gd name="f269" fmla="val 280"/>
                  <a:gd name="f270" fmla="val 279"/>
                  <a:gd name="f271" fmla="val 54"/>
                  <a:gd name="f272" fmla="val 278"/>
                  <a:gd name="f273" fmla="val 276"/>
                  <a:gd name="f274" fmla="val 275"/>
                  <a:gd name="f275" fmla="val 273"/>
                  <a:gd name="f276" fmla="val 270"/>
                  <a:gd name="f277" fmla="val 267"/>
                  <a:gd name="f278" fmla="val 38"/>
                  <a:gd name="f279" fmla="val 36"/>
                  <a:gd name="f280" fmla="val 35"/>
                  <a:gd name="f281" fmla="val 253"/>
                  <a:gd name="f282" fmla="val 252"/>
                  <a:gd name="f283" fmla="val 247"/>
                  <a:gd name="f284" fmla="val 245"/>
                  <a:gd name="f285" fmla="val 243"/>
                  <a:gd name="f286" fmla="val 242"/>
                  <a:gd name="f287" fmla="val 239"/>
                  <a:gd name="f288" fmla="val 18"/>
                  <a:gd name="f289" fmla="val 17"/>
                  <a:gd name="f290" fmla="val 16"/>
                  <a:gd name="f291" fmla="val 231"/>
                  <a:gd name="f292" fmla="val 9"/>
                  <a:gd name="f293" fmla="val 7"/>
                  <a:gd name="f294" fmla="val 217"/>
                  <a:gd name="f295" fmla="val 197"/>
                  <a:gd name="f296" fmla="val 25"/>
                  <a:gd name="f297" fmla="val 150"/>
                  <a:gd name="f298" fmla="val 100"/>
                  <a:gd name="f299" fmla="val 81"/>
                  <a:gd name="f300" fmla="+- 0 0 -90"/>
                  <a:gd name="f301" fmla="*/ f3 1 369"/>
                  <a:gd name="f302" fmla="*/ f4 1 266"/>
                  <a:gd name="f303" fmla="val f5"/>
                  <a:gd name="f304" fmla="val f6"/>
                  <a:gd name="f305" fmla="val f7"/>
                  <a:gd name="f306" fmla="*/ f300 f0 1"/>
                  <a:gd name="f307" fmla="+- f305 0 f303"/>
                  <a:gd name="f308" fmla="+- f304 0 f303"/>
                  <a:gd name="f309" fmla="*/ f306 1 f2"/>
                  <a:gd name="f310" fmla="*/ f308 1 369"/>
                  <a:gd name="f311" fmla="*/ f307 1 266"/>
                  <a:gd name="f312" fmla="*/ 59 f308 1"/>
                  <a:gd name="f313" fmla="*/ 73 f307 1"/>
                  <a:gd name="f314" fmla="*/ 83 f307 1"/>
                  <a:gd name="f315" fmla="*/ 58 f308 1"/>
                  <a:gd name="f316" fmla="*/ 84 f307 1"/>
                  <a:gd name="f317" fmla="*/ 56 f308 1"/>
                  <a:gd name="f318" fmla="*/ 85 f307 1"/>
                  <a:gd name="f319" fmla="*/ 51 f308 1"/>
                  <a:gd name="f320" fmla="*/ 97 f307 1"/>
                  <a:gd name="f321" fmla="*/ 50 f308 1"/>
                  <a:gd name="f322" fmla="*/ 106 f307 1"/>
                  <a:gd name="f323" fmla="*/ 107 f307 1"/>
                  <a:gd name="f324" fmla="*/ 108 f307 1"/>
                  <a:gd name="f325" fmla="*/ 49 f308 1"/>
                  <a:gd name="f326" fmla="*/ 109 f307 1"/>
                  <a:gd name="f327" fmla="*/ 42 f308 1"/>
                  <a:gd name="f328" fmla="*/ 131 f307 1"/>
                  <a:gd name="f329" fmla="*/ 26 f308 1"/>
                  <a:gd name="f330" fmla="*/ 154 f307 1"/>
                  <a:gd name="f331" fmla="*/ 6 f308 1"/>
                  <a:gd name="f332" fmla="*/ 161 f307 1"/>
                  <a:gd name="f333" fmla="*/ 2 f308 1"/>
                  <a:gd name="f334" fmla="*/ 1 f308 1"/>
                  <a:gd name="f335" fmla="*/ 0 f308 1"/>
                  <a:gd name="f336" fmla="*/ 14 f308 1"/>
                  <a:gd name="f337" fmla="*/ 169 f307 1"/>
                  <a:gd name="f338" fmla="*/ 28 f308 1"/>
                  <a:gd name="f339" fmla="*/ 190 f307 1"/>
                  <a:gd name="f340" fmla="*/ 52 f308 1"/>
                  <a:gd name="f341" fmla="*/ 201 f307 1"/>
                  <a:gd name="f342" fmla="*/ 64 f308 1"/>
                  <a:gd name="f343" fmla="*/ 216 f307 1"/>
                  <a:gd name="f344" fmla="*/ 69 f308 1"/>
                  <a:gd name="f345" fmla="*/ 229 f307 1"/>
                  <a:gd name="f346" fmla="*/ 90 f308 1"/>
                  <a:gd name="f347" fmla="*/ 232 f307 1"/>
                  <a:gd name="f348" fmla="*/ 113 f308 1"/>
                  <a:gd name="f349" fmla="*/ 227 f307 1"/>
                  <a:gd name="f350" fmla="*/ 107 f308 1"/>
                  <a:gd name="f351" fmla="*/ 240 f307 1"/>
                  <a:gd name="f352" fmla="*/ 128 f308 1"/>
                  <a:gd name="f353" fmla="*/ 250 f307 1"/>
                  <a:gd name="f354" fmla="*/ 241 f308 1"/>
                  <a:gd name="f355" fmla="*/ 249 f307 1"/>
                  <a:gd name="f356" fmla="*/ 346 f308 1"/>
                  <a:gd name="f357" fmla="*/ 215 f307 1"/>
                  <a:gd name="f358" fmla="*/ 361 f308 1"/>
                  <a:gd name="f359" fmla="*/ 123 f307 1"/>
                  <a:gd name="f360" fmla="*/ 350 f308 1"/>
                  <a:gd name="f361" fmla="*/ 120 f307 1"/>
                  <a:gd name="f362" fmla="*/ 302 f308 1"/>
                  <a:gd name="f363" fmla="*/ 127 f307 1"/>
                  <a:gd name="f364" fmla="*/ 300 f308 1"/>
                  <a:gd name="f365" fmla="*/ 118 f307 1"/>
                  <a:gd name="f366" fmla="*/ 293 f308 1"/>
                  <a:gd name="f367" fmla="*/ 101 f307 1"/>
                  <a:gd name="f368" fmla="*/ 88 f307 1"/>
                  <a:gd name="f369" fmla="*/ 290 f308 1"/>
                  <a:gd name="f370" fmla="*/ 74 f307 1"/>
                  <a:gd name="f371" fmla="*/ 280 f308 1"/>
                  <a:gd name="f372" fmla="*/ 57 f307 1"/>
                  <a:gd name="f373" fmla="*/ 264 f308 1"/>
                  <a:gd name="f374" fmla="*/ 44 f307 1"/>
                  <a:gd name="f375" fmla="*/ 251 f308 1"/>
                  <a:gd name="f376" fmla="*/ 33 f307 1"/>
                  <a:gd name="f377" fmla="*/ 242 f308 1"/>
                  <a:gd name="f378" fmla="*/ 26 f307 1"/>
                  <a:gd name="f379" fmla="*/ 237 f308 1"/>
                  <a:gd name="f380" fmla="*/ 17 f307 1"/>
                  <a:gd name="f381" fmla="*/ 232 f308 1"/>
                  <a:gd name="f382" fmla="*/ 11 f307 1"/>
                  <a:gd name="f383" fmla="*/ 224 f308 1"/>
                  <a:gd name="f384" fmla="*/ 5 f307 1"/>
                  <a:gd name="f385" fmla="*/ 217 f308 1"/>
                  <a:gd name="f386" fmla="*/ 1 f307 1"/>
                  <a:gd name="f387" fmla="*/ 199 f308 1"/>
                  <a:gd name="f388" fmla="*/ 7 f307 1"/>
                  <a:gd name="f389" fmla="*/ 150 f308 1"/>
                  <a:gd name="f390" fmla="*/ 40 f307 1"/>
                  <a:gd name="f391" fmla="*/ 110 f308 1"/>
                  <a:gd name="f392" fmla="*/ 38 f307 1"/>
                  <a:gd name="f393" fmla="*/ 85 f308 1"/>
                  <a:gd name="f394" fmla="*/ 50 f307 1"/>
                  <a:gd name="f395" fmla="*/ 81 f308 1"/>
                  <a:gd name="f396" fmla="*/ 54 f307 1"/>
                  <a:gd name="f397" fmla="*/ 77 f308 1"/>
                  <a:gd name="f398" fmla="*/ 56 f307 1"/>
                  <a:gd name="f399" fmla="+- f309 0 f1"/>
                  <a:gd name="f400" fmla="*/ f312 1 369"/>
                  <a:gd name="f401" fmla="*/ f313 1 266"/>
                  <a:gd name="f402" fmla="*/ f314 1 266"/>
                  <a:gd name="f403" fmla="*/ f315 1 369"/>
                  <a:gd name="f404" fmla="*/ f316 1 266"/>
                  <a:gd name="f405" fmla="*/ f317 1 369"/>
                  <a:gd name="f406" fmla="*/ f318 1 266"/>
                  <a:gd name="f407" fmla="*/ f319 1 369"/>
                  <a:gd name="f408" fmla="*/ f320 1 266"/>
                  <a:gd name="f409" fmla="*/ f321 1 369"/>
                  <a:gd name="f410" fmla="*/ f322 1 266"/>
                  <a:gd name="f411" fmla="*/ f323 1 266"/>
                  <a:gd name="f412" fmla="*/ f324 1 266"/>
                  <a:gd name="f413" fmla="*/ f325 1 369"/>
                  <a:gd name="f414" fmla="*/ f326 1 266"/>
                  <a:gd name="f415" fmla="*/ f327 1 369"/>
                  <a:gd name="f416" fmla="*/ f328 1 266"/>
                  <a:gd name="f417" fmla="*/ f329 1 369"/>
                  <a:gd name="f418" fmla="*/ f330 1 266"/>
                  <a:gd name="f419" fmla="*/ f331 1 369"/>
                  <a:gd name="f420" fmla="*/ f332 1 266"/>
                  <a:gd name="f421" fmla="*/ f333 1 369"/>
                  <a:gd name="f422" fmla="*/ f334 1 369"/>
                  <a:gd name="f423" fmla="*/ f335 1 369"/>
                  <a:gd name="f424" fmla="*/ f336 1 369"/>
                  <a:gd name="f425" fmla="*/ f337 1 266"/>
                  <a:gd name="f426" fmla="*/ f338 1 369"/>
                  <a:gd name="f427" fmla="*/ f339 1 266"/>
                  <a:gd name="f428" fmla="*/ f340 1 369"/>
                  <a:gd name="f429" fmla="*/ f341 1 266"/>
                  <a:gd name="f430" fmla="*/ f342 1 369"/>
                  <a:gd name="f431" fmla="*/ f343 1 266"/>
                  <a:gd name="f432" fmla="*/ f344 1 369"/>
                  <a:gd name="f433" fmla="*/ f345 1 266"/>
                  <a:gd name="f434" fmla="*/ f346 1 369"/>
                  <a:gd name="f435" fmla="*/ f347 1 266"/>
                  <a:gd name="f436" fmla="*/ f348 1 369"/>
                  <a:gd name="f437" fmla="*/ f349 1 266"/>
                  <a:gd name="f438" fmla="*/ f350 1 369"/>
                  <a:gd name="f439" fmla="*/ f351 1 266"/>
                  <a:gd name="f440" fmla="*/ f352 1 369"/>
                  <a:gd name="f441" fmla="*/ f353 1 266"/>
                  <a:gd name="f442" fmla="*/ f354 1 369"/>
                  <a:gd name="f443" fmla="*/ f355 1 266"/>
                  <a:gd name="f444" fmla="*/ f356 1 369"/>
                  <a:gd name="f445" fmla="*/ f357 1 266"/>
                  <a:gd name="f446" fmla="*/ f358 1 369"/>
                  <a:gd name="f447" fmla="*/ f359 1 266"/>
                  <a:gd name="f448" fmla="*/ f360 1 369"/>
                  <a:gd name="f449" fmla="*/ f361 1 266"/>
                  <a:gd name="f450" fmla="*/ f362 1 369"/>
                  <a:gd name="f451" fmla="*/ f363 1 266"/>
                  <a:gd name="f452" fmla="*/ f364 1 369"/>
                  <a:gd name="f453" fmla="*/ f365 1 266"/>
                  <a:gd name="f454" fmla="*/ f366 1 369"/>
                  <a:gd name="f455" fmla="*/ f367 1 266"/>
                  <a:gd name="f456" fmla="*/ f368 1 266"/>
                  <a:gd name="f457" fmla="*/ f369 1 369"/>
                  <a:gd name="f458" fmla="*/ f370 1 266"/>
                  <a:gd name="f459" fmla="*/ f371 1 369"/>
                  <a:gd name="f460" fmla="*/ f372 1 266"/>
                  <a:gd name="f461" fmla="*/ f373 1 369"/>
                  <a:gd name="f462" fmla="*/ f374 1 266"/>
                  <a:gd name="f463" fmla="*/ f375 1 369"/>
                  <a:gd name="f464" fmla="*/ f376 1 266"/>
                  <a:gd name="f465" fmla="*/ f377 1 369"/>
                  <a:gd name="f466" fmla="*/ f378 1 266"/>
                  <a:gd name="f467" fmla="*/ f379 1 369"/>
                  <a:gd name="f468" fmla="*/ f380 1 266"/>
                  <a:gd name="f469" fmla="*/ f381 1 369"/>
                  <a:gd name="f470" fmla="*/ f382 1 266"/>
                  <a:gd name="f471" fmla="*/ f383 1 369"/>
                  <a:gd name="f472" fmla="*/ f384 1 266"/>
                  <a:gd name="f473" fmla="*/ f385 1 369"/>
                  <a:gd name="f474" fmla="*/ f386 1 266"/>
                  <a:gd name="f475" fmla="*/ f387 1 369"/>
                  <a:gd name="f476" fmla="*/ f388 1 266"/>
                  <a:gd name="f477" fmla="*/ f389 1 369"/>
                  <a:gd name="f478" fmla="*/ f390 1 266"/>
                  <a:gd name="f479" fmla="*/ f391 1 369"/>
                  <a:gd name="f480" fmla="*/ f392 1 266"/>
                  <a:gd name="f481" fmla="*/ f393 1 369"/>
                  <a:gd name="f482" fmla="*/ f394 1 266"/>
                  <a:gd name="f483" fmla="*/ f395 1 369"/>
                  <a:gd name="f484" fmla="*/ f396 1 266"/>
                  <a:gd name="f485" fmla="*/ f397 1 369"/>
                  <a:gd name="f486" fmla="*/ f398 1 266"/>
                  <a:gd name="f487" fmla="*/ 0 1 f310"/>
                  <a:gd name="f488" fmla="*/ f304 1 f310"/>
                  <a:gd name="f489" fmla="*/ 0 1 f311"/>
                  <a:gd name="f490" fmla="*/ f305 1 f311"/>
                  <a:gd name="f491" fmla="*/ f400 1 f310"/>
                  <a:gd name="f492" fmla="*/ f401 1 f311"/>
                  <a:gd name="f493" fmla="*/ f402 1 f311"/>
                  <a:gd name="f494" fmla="*/ f403 1 f310"/>
                  <a:gd name="f495" fmla="*/ f404 1 f311"/>
                  <a:gd name="f496" fmla="*/ f405 1 f310"/>
                  <a:gd name="f497" fmla="*/ f406 1 f311"/>
                  <a:gd name="f498" fmla="*/ f407 1 f310"/>
                  <a:gd name="f499" fmla="*/ f408 1 f311"/>
                  <a:gd name="f500" fmla="*/ f409 1 f310"/>
                  <a:gd name="f501" fmla="*/ f410 1 f311"/>
                  <a:gd name="f502" fmla="*/ f411 1 f311"/>
                  <a:gd name="f503" fmla="*/ f412 1 f311"/>
                  <a:gd name="f504" fmla="*/ f413 1 f310"/>
                  <a:gd name="f505" fmla="*/ f414 1 f311"/>
                  <a:gd name="f506" fmla="*/ f415 1 f310"/>
                  <a:gd name="f507" fmla="*/ f416 1 f311"/>
                  <a:gd name="f508" fmla="*/ f417 1 f310"/>
                  <a:gd name="f509" fmla="*/ f418 1 f311"/>
                  <a:gd name="f510" fmla="*/ f419 1 f310"/>
                  <a:gd name="f511" fmla="*/ f420 1 f311"/>
                  <a:gd name="f512" fmla="*/ f421 1 f310"/>
                  <a:gd name="f513" fmla="*/ f422 1 f310"/>
                  <a:gd name="f514" fmla="*/ f423 1 f310"/>
                  <a:gd name="f515" fmla="*/ f424 1 f310"/>
                  <a:gd name="f516" fmla="*/ f425 1 f311"/>
                  <a:gd name="f517" fmla="*/ f426 1 f310"/>
                  <a:gd name="f518" fmla="*/ f427 1 f311"/>
                  <a:gd name="f519" fmla="*/ f428 1 f310"/>
                  <a:gd name="f520" fmla="*/ f429 1 f311"/>
                  <a:gd name="f521" fmla="*/ f430 1 f310"/>
                  <a:gd name="f522" fmla="*/ f431 1 f311"/>
                  <a:gd name="f523" fmla="*/ f432 1 f310"/>
                  <a:gd name="f524" fmla="*/ f433 1 f311"/>
                  <a:gd name="f525" fmla="*/ f434 1 f310"/>
                  <a:gd name="f526" fmla="*/ f435 1 f311"/>
                  <a:gd name="f527" fmla="*/ f436 1 f310"/>
                  <a:gd name="f528" fmla="*/ f437 1 f311"/>
                  <a:gd name="f529" fmla="*/ f438 1 f310"/>
                  <a:gd name="f530" fmla="*/ f439 1 f311"/>
                  <a:gd name="f531" fmla="*/ f440 1 f310"/>
                  <a:gd name="f532" fmla="*/ f441 1 f311"/>
                  <a:gd name="f533" fmla="*/ f442 1 f310"/>
                  <a:gd name="f534" fmla="*/ f443 1 f311"/>
                  <a:gd name="f535" fmla="*/ f444 1 f310"/>
                  <a:gd name="f536" fmla="*/ f445 1 f311"/>
                  <a:gd name="f537" fmla="*/ f446 1 f310"/>
                  <a:gd name="f538" fmla="*/ f447 1 f311"/>
                  <a:gd name="f539" fmla="*/ f448 1 f310"/>
                  <a:gd name="f540" fmla="*/ f449 1 f311"/>
                  <a:gd name="f541" fmla="*/ f450 1 f310"/>
                  <a:gd name="f542" fmla="*/ f451 1 f311"/>
                  <a:gd name="f543" fmla="*/ f452 1 f310"/>
                  <a:gd name="f544" fmla="*/ f453 1 f311"/>
                  <a:gd name="f545" fmla="*/ f454 1 f310"/>
                  <a:gd name="f546" fmla="*/ f455 1 f311"/>
                  <a:gd name="f547" fmla="*/ f456 1 f311"/>
                  <a:gd name="f548" fmla="*/ f457 1 f310"/>
                  <a:gd name="f549" fmla="*/ f458 1 f311"/>
                  <a:gd name="f550" fmla="*/ f459 1 f310"/>
                  <a:gd name="f551" fmla="*/ f460 1 f311"/>
                  <a:gd name="f552" fmla="*/ f461 1 f310"/>
                  <a:gd name="f553" fmla="*/ f462 1 f311"/>
                  <a:gd name="f554" fmla="*/ f463 1 f310"/>
                  <a:gd name="f555" fmla="*/ f464 1 f311"/>
                  <a:gd name="f556" fmla="*/ f465 1 f310"/>
                  <a:gd name="f557" fmla="*/ f466 1 f311"/>
                  <a:gd name="f558" fmla="*/ f467 1 f310"/>
                  <a:gd name="f559" fmla="*/ f468 1 f311"/>
                  <a:gd name="f560" fmla="*/ f469 1 f310"/>
                  <a:gd name="f561" fmla="*/ f470 1 f311"/>
                  <a:gd name="f562" fmla="*/ f471 1 f310"/>
                  <a:gd name="f563" fmla="*/ f472 1 f311"/>
                  <a:gd name="f564" fmla="*/ f473 1 f310"/>
                  <a:gd name="f565" fmla="*/ f474 1 f311"/>
                  <a:gd name="f566" fmla="*/ f475 1 f310"/>
                  <a:gd name="f567" fmla="*/ f476 1 f311"/>
                  <a:gd name="f568" fmla="*/ f477 1 f310"/>
                  <a:gd name="f569" fmla="*/ f478 1 f311"/>
                  <a:gd name="f570" fmla="*/ f479 1 f310"/>
                  <a:gd name="f571" fmla="*/ f480 1 f311"/>
                  <a:gd name="f572" fmla="*/ f481 1 f310"/>
                  <a:gd name="f573" fmla="*/ f482 1 f311"/>
                  <a:gd name="f574" fmla="*/ f483 1 f310"/>
                  <a:gd name="f575" fmla="*/ f484 1 f311"/>
                  <a:gd name="f576" fmla="*/ f485 1 f310"/>
                  <a:gd name="f577" fmla="*/ f486 1 f311"/>
                  <a:gd name="f578" fmla="*/ f487 f301 1"/>
                  <a:gd name="f579" fmla="*/ f488 f301 1"/>
                  <a:gd name="f580" fmla="*/ f490 f302 1"/>
                  <a:gd name="f581" fmla="*/ f489 f302 1"/>
                  <a:gd name="f582" fmla="*/ f491 f301 1"/>
                  <a:gd name="f583" fmla="*/ f492 f302 1"/>
                  <a:gd name="f584" fmla="*/ f493 f302 1"/>
                  <a:gd name="f585" fmla="*/ f494 f301 1"/>
                  <a:gd name="f586" fmla="*/ f495 f302 1"/>
                  <a:gd name="f587" fmla="*/ f496 f301 1"/>
                  <a:gd name="f588" fmla="*/ f497 f302 1"/>
                  <a:gd name="f589" fmla="*/ f498 f301 1"/>
                  <a:gd name="f590" fmla="*/ f499 f302 1"/>
                  <a:gd name="f591" fmla="*/ f500 f301 1"/>
                  <a:gd name="f592" fmla="*/ f501 f302 1"/>
                  <a:gd name="f593" fmla="*/ f502 f302 1"/>
                  <a:gd name="f594" fmla="*/ f503 f302 1"/>
                  <a:gd name="f595" fmla="*/ f504 f301 1"/>
                  <a:gd name="f596" fmla="*/ f505 f302 1"/>
                  <a:gd name="f597" fmla="*/ f506 f301 1"/>
                  <a:gd name="f598" fmla="*/ f507 f302 1"/>
                  <a:gd name="f599" fmla="*/ f508 f301 1"/>
                  <a:gd name="f600" fmla="*/ f509 f302 1"/>
                  <a:gd name="f601" fmla="*/ f510 f301 1"/>
                  <a:gd name="f602" fmla="*/ f511 f302 1"/>
                  <a:gd name="f603" fmla="*/ f512 f301 1"/>
                  <a:gd name="f604" fmla="*/ f513 f301 1"/>
                  <a:gd name="f605" fmla="*/ f514 f301 1"/>
                  <a:gd name="f606" fmla="*/ f515 f301 1"/>
                  <a:gd name="f607" fmla="*/ f516 f302 1"/>
                  <a:gd name="f608" fmla="*/ f517 f301 1"/>
                  <a:gd name="f609" fmla="*/ f518 f302 1"/>
                  <a:gd name="f610" fmla="*/ f519 f301 1"/>
                  <a:gd name="f611" fmla="*/ f520 f302 1"/>
                  <a:gd name="f612" fmla="*/ f521 f301 1"/>
                  <a:gd name="f613" fmla="*/ f522 f302 1"/>
                  <a:gd name="f614" fmla="*/ f523 f301 1"/>
                  <a:gd name="f615" fmla="*/ f524 f302 1"/>
                  <a:gd name="f616" fmla="*/ f525 f301 1"/>
                  <a:gd name="f617" fmla="*/ f526 f302 1"/>
                  <a:gd name="f618" fmla="*/ f527 f301 1"/>
                  <a:gd name="f619" fmla="*/ f528 f302 1"/>
                  <a:gd name="f620" fmla="*/ f529 f301 1"/>
                  <a:gd name="f621" fmla="*/ f530 f302 1"/>
                  <a:gd name="f622" fmla="*/ f531 f301 1"/>
                  <a:gd name="f623" fmla="*/ f532 f302 1"/>
                  <a:gd name="f624" fmla="*/ f533 f301 1"/>
                  <a:gd name="f625" fmla="*/ f534 f302 1"/>
                  <a:gd name="f626" fmla="*/ f535 f301 1"/>
                  <a:gd name="f627" fmla="*/ f536 f302 1"/>
                  <a:gd name="f628" fmla="*/ f537 f301 1"/>
                  <a:gd name="f629" fmla="*/ f538 f302 1"/>
                  <a:gd name="f630" fmla="*/ f539 f301 1"/>
                  <a:gd name="f631" fmla="*/ f540 f302 1"/>
                  <a:gd name="f632" fmla="*/ f541 f301 1"/>
                  <a:gd name="f633" fmla="*/ f542 f302 1"/>
                  <a:gd name="f634" fmla="*/ f543 f301 1"/>
                  <a:gd name="f635" fmla="*/ f544 f302 1"/>
                  <a:gd name="f636" fmla="*/ f545 f301 1"/>
                  <a:gd name="f637" fmla="*/ f546 f302 1"/>
                  <a:gd name="f638" fmla="*/ f547 f302 1"/>
                  <a:gd name="f639" fmla="*/ f548 f301 1"/>
                  <a:gd name="f640" fmla="*/ f549 f302 1"/>
                  <a:gd name="f641" fmla="*/ f550 f301 1"/>
                  <a:gd name="f642" fmla="*/ f551 f302 1"/>
                  <a:gd name="f643" fmla="*/ f552 f301 1"/>
                  <a:gd name="f644" fmla="*/ f553 f302 1"/>
                  <a:gd name="f645" fmla="*/ f554 f301 1"/>
                  <a:gd name="f646" fmla="*/ f555 f302 1"/>
                  <a:gd name="f647" fmla="*/ f556 f301 1"/>
                  <a:gd name="f648" fmla="*/ f557 f302 1"/>
                  <a:gd name="f649" fmla="*/ f558 f301 1"/>
                  <a:gd name="f650" fmla="*/ f559 f302 1"/>
                  <a:gd name="f651" fmla="*/ f560 f301 1"/>
                  <a:gd name="f652" fmla="*/ f561 f302 1"/>
                  <a:gd name="f653" fmla="*/ f562 f301 1"/>
                  <a:gd name="f654" fmla="*/ f563 f302 1"/>
                  <a:gd name="f655" fmla="*/ f564 f301 1"/>
                  <a:gd name="f656" fmla="*/ f565 f302 1"/>
                  <a:gd name="f657" fmla="*/ f566 f301 1"/>
                  <a:gd name="f658" fmla="*/ f567 f302 1"/>
                  <a:gd name="f659" fmla="*/ f568 f301 1"/>
                  <a:gd name="f660" fmla="*/ f569 f302 1"/>
                  <a:gd name="f661" fmla="*/ f570 f301 1"/>
                  <a:gd name="f662" fmla="*/ f571 f302 1"/>
                  <a:gd name="f663" fmla="*/ f572 f301 1"/>
                  <a:gd name="f664" fmla="*/ f573 f302 1"/>
                  <a:gd name="f665" fmla="*/ f574 f301 1"/>
                  <a:gd name="f666" fmla="*/ f575 f302 1"/>
                  <a:gd name="f667" fmla="*/ f576 f301 1"/>
                  <a:gd name="f668" fmla="*/ f577 f302 1"/>
                </a:gdLst>
                <a:ahLst/>
                <a:cxnLst>
                  <a:cxn ang="3cd4">
                    <a:pos x="hc" y="t"/>
                  </a:cxn>
                  <a:cxn ang="0">
                    <a:pos x="r" y="vc"/>
                  </a:cxn>
                  <a:cxn ang="cd4">
                    <a:pos x="hc" y="b"/>
                  </a:cxn>
                  <a:cxn ang="cd2">
                    <a:pos x="l" y="vc"/>
                  </a:cxn>
                  <a:cxn ang="f399">
                    <a:pos x="f582" y="f583"/>
                  </a:cxn>
                  <a:cxn ang="f399">
                    <a:pos x="f582" y="f584"/>
                  </a:cxn>
                  <a:cxn ang="f399">
                    <a:pos x="f582" y="f584"/>
                  </a:cxn>
                  <a:cxn ang="f399">
                    <a:pos x="f585" y="f586"/>
                  </a:cxn>
                  <a:cxn ang="f399">
                    <a:pos x="f585" y="f586"/>
                  </a:cxn>
                  <a:cxn ang="f399">
                    <a:pos x="f587" y="f586"/>
                  </a:cxn>
                  <a:cxn ang="f399">
                    <a:pos x="f587" y="f588"/>
                  </a:cxn>
                  <a:cxn ang="f399">
                    <a:pos x="f587" y="f588"/>
                  </a:cxn>
                  <a:cxn ang="f399">
                    <a:pos x="f587" y="f588"/>
                  </a:cxn>
                  <a:cxn ang="f399">
                    <a:pos x="f589" y="f590"/>
                  </a:cxn>
                  <a:cxn ang="f399">
                    <a:pos x="f591" y="f592"/>
                  </a:cxn>
                  <a:cxn ang="f399">
                    <a:pos x="f591" y="f592"/>
                  </a:cxn>
                  <a:cxn ang="f399">
                    <a:pos x="f591" y="f592"/>
                  </a:cxn>
                  <a:cxn ang="f399">
                    <a:pos x="f591" y="f593"/>
                  </a:cxn>
                  <a:cxn ang="f399">
                    <a:pos x="f591" y="f593"/>
                  </a:cxn>
                  <a:cxn ang="f399">
                    <a:pos x="f591" y="f593"/>
                  </a:cxn>
                  <a:cxn ang="f399">
                    <a:pos x="f591" y="f594"/>
                  </a:cxn>
                  <a:cxn ang="f399">
                    <a:pos x="f595" y="f596"/>
                  </a:cxn>
                  <a:cxn ang="f399">
                    <a:pos x="f597" y="f598"/>
                  </a:cxn>
                  <a:cxn ang="f399">
                    <a:pos x="f599" y="f600"/>
                  </a:cxn>
                  <a:cxn ang="f399">
                    <a:pos x="f601" y="f602"/>
                  </a:cxn>
                  <a:cxn ang="f399">
                    <a:pos x="f603" y="f602"/>
                  </a:cxn>
                  <a:cxn ang="f399">
                    <a:pos x="f604" y="f602"/>
                  </a:cxn>
                  <a:cxn ang="f399">
                    <a:pos x="f605" y="f602"/>
                  </a:cxn>
                  <a:cxn ang="f399">
                    <a:pos x="f605" y="f602"/>
                  </a:cxn>
                  <a:cxn ang="f399">
                    <a:pos x="f606" y="f607"/>
                  </a:cxn>
                  <a:cxn ang="f399">
                    <a:pos x="f608" y="f609"/>
                  </a:cxn>
                  <a:cxn ang="f399">
                    <a:pos x="f610" y="f611"/>
                  </a:cxn>
                  <a:cxn ang="f399">
                    <a:pos x="f612" y="f613"/>
                  </a:cxn>
                  <a:cxn ang="f399">
                    <a:pos x="f614" y="f615"/>
                  </a:cxn>
                  <a:cxn ang="f399">
                    <a:pos x="f616" y="f617"/>
                  </a:cxn>
                  <a:cxn ang="f399">
                    <a:pos x="f618" y="f619"/>
                  </a:cxn>
                  <a:cxn ang="f399">
                    <a:pos x="f620" y="f621"/>
                  </a:cxn>
                  <a:cxn ang="f399">
                    <a:pos x="f622" y="f623"/>
                  </a:cxn>
                  <a:cxn ang="f399">
                    <a:pos x="f624" y="f625"/>
                  </a:cxn>
                  <a:cxn ang="f399">
                    <a:pos x="f626" y="f627"/>
                  </a:cxn>
                  <a:cxn ang="f399">
                    <a:pos x="f628" y="f629"/>
                  </a:cxn>
                  <a:cxn ang="f399">
                    <a:pos x="f630" y="f631"/>
                  </a:cxn>
                  <a:cxn ang="f399">
                    <a:pos x="f632" y="f633"/>
                  </a:cxn>
                  <a:cxn ang="f399">
                    <a:pos x="f634" y="f635"/>
                  </a:cxn>
                  <a:cxn ang="f399">
                    <a:pos x="f636" y="f637"/>
                  </a:cxn>
                  <a:cxn ang="f399">
                    <a:pos x="f636" y="f638"/>
                  </a:cxn>
                  <a:cxn ang="f399">
                    <a:pos x="f639" y="f640"/>
                  </a:cxn>
                  <a:cxn ang="f399">
                    <a:pos x="f641" y="f642"/>
                  </a:cxn>
                  <a:cxn ang="f399">
                    <a:pos x="f643" y="f644"/>
                  </a:cxn>
                  <a:cxn ang="f399">
                    <a:pos x="f645" y="f646"/>
                  </a:cxn>
                  <a:cxn ang="f399">
                    <a:pos x="f647" y="f648"/>
                  </a:cxn>
                  <a:cxn ang="f399">
                    <a:pos x="f649" y="f650"/>
                  </a:cxn>
                  <a:cxn ang="f399">
                    <a:pos x="f651" y="f652"/>
                  </a:cxn>
                  <a:cxn ang="f399">
                    <a:pos x="f653" y="f654"/>
                  </a:cxn>
                  <a:cxn ang="f399">
                    <a:pos x="f655" y="f656"/>
                  </a:cxn>
                  <a:cxn ang="f399">
                    <a:pos x="f657" y="f658"/>
                  </a:cxn>
                  <a:cxn ang="f399">
                    <a:pos x="f659" y="f660"/>
                  </a:cxn>
                  <a:cxn ang="f399">
                    <a:pos x="f661" y="f662"/>
                  </a:cxn>
                  <a:cxn ang="f399">
                    <a:pos x="f663" y="f664"/>
                  </a:cxn>
                  <a:cxn ang="f399">
                    <a:pos x="f665" y="f666"/>
                  </a:cxn>
                  <a:cxn ang="f399">
                    <a:pos x="f665" y="f666"/>
                  </a:cxn>
                  <a:cxn ang="f399">
                    <a:pos x="f667" y="f668"/>
                  </a:cxn>
                  <a:cxn ang="f399">
                    <a:pos x="f667" y="f668"/>
                  </a:cxn>
                </a:cxnLst>
                <a:rect l="f578" t="f581" r="f579" b="f580"/>
                <a:pathLst>
                  <a:path w="369" h="266">
                    <a:moveTo>
                      <a:pt x="f8" y="f9"/>
                    </a:moveTo>
                    <a:cubicBezTo>
                      <a:pt x="f8" y="f9"/>
                      <a:pt x="f8" y="f9"/>
                      <a:pt x="f8" y="f9"/>
                    </a:cubicBezTo>
                    <a:cubicBezTo>
                      <a:pt x="f10" y="f11"/>
                      <a:pt x="f10" y="f11"/>
                      <a:pt x="f10" y="f11"/>
                    </a:cubicBezTo>
                    <a:cubicBezTo>
                      <a:pt x="f12" y="f12"/>
                      <a:pt x="f12" y="f12"/>
                      <a:pt x="f12" y="f12"/>
                    </a:cubicBezTo>
                    <a:cubicBezTo>
                      <a:pt x="f11" y="f13"/>
                      <a:pt x="f11" y="f13"/>
                      <a:pt x="f11" y="f13"/>
                    </a:cubicBezTo>
                    <a:cubicBezTo>
                      <a:pt x="f11" y="f13"/>
                      <a:pt x="f11" y="f13"/>
                      <a:pt x="f11" y="f13"/>
                    </a:cubicBezTo>
                    <a:cubicBezTo>
                      <a:pt x="f14" y="f15"/>
                      <a:pt x="f14" y="f15"/>
                      <a:pt x="f14" y="f15"/>
                    </a:cubicBezTo>
                    <a:cubicBezTo>
                      <a:pt x="f14" y="f15"/>
                      <a:pt x="f14" y="f15"/>
                      <a:pt x="f14" y="f15"/>
                    </a:cubicBezTo>
                    <a:cubicBezTo>
                      <a:pt x="f16" y="f17"/>
                      <a:pt x="f16" y="f17"/>
                      <a:pt x="f16" y="f17"/>
                    </a:cubicBezTo>
                    <a:cubicBezTo>
                      <a:pt x="f16" y="f17"/>
                      <a:pt x="f14" y="f18"/>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21"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4" y="f25"/>
                      <a:pt x="f24" y="f25"/>
                      <a:pt x="f24" y="f25"/>
                    </a:cubicBezTo>
                    <a:cubicBezTo>
                      <a:pt x="f26" y="f27"/>
                      <a:pt x="f26" y="f27"/>
                      <a:pt x="f26" y="f27"/>
                    </a:cubicBezTo>
                    <a:cubicBezTo>
                      <a:pt x="f28" y="f29"/>
                      <a:pt x="f28" y="f29"/>
                      <a:pt x="f28" y="f29"/>
                    </a:cubicBezTo>
                    <a:cubicBezTo>
                      <a:pt x="f28" y="f30"/>
                      <a:pt x="f28" y="f30"/>
                      <a:pt x="f28" y="f30"/>
                    </a:cubicBezTo>
                    <a:cubicBezTo>
                      <a:pt x="f28" y="f30"/>
                      <a:pt x="f28" y="f30"/>
                      <a:pt x="f28" y="f30"/>
                    </a:cubicBezTo>
                    <a:cubicBezTo>
                      <a:pt x="f28" y="f30"/>
                      <a:pt x="f28" y="f30"/>
                      <a:pt x="f28" y="f30"/>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4"/>
                      <a:pt x="f28" y="f34"/>
                      <a:pt x="f35" y="f34"/>
                    </a:cubicBezTo>
                    <a:cubicBezTo>
                      <a:pt x="f36" y="f37"/>
                      <a:pt x="f38" y="f39"/>
                      <a:pt x="f38" y="f39"/>
                    </a:cubicBezTo>
                    <a:cubicBezTo>
                      <a:pt x="f38" y="f40"/>
                      <a:pt x="f38" y="f40"/>
                      <a:pt x="f38" y="f40"/>
                    </a:cubicBezTo>
                    <a:cubicBezTo>
                      <a:pt x="f41" y="f42"/>
                      <a:pt x="f41" y="f42"/>
                      <a:pt x="f41" y="f42"/>
                    </a:cubicBezTo>
                    <a:cubicBezTo>
                      <a:pt x="f43" y="f44"/>
                      <a:pt x="f43" y="f44"/>
                      <a:pt x="f43" y="f44"/>
                    </a:cubicBezTo>
                    <a:cubicBezTo>
                      <a:pt x="f45" y="f46"/>
                      <a:pt x="f45" y="f46"/>
                      <a:pt x="f45" y="f46"/>
                    </a:cubicBezTo>
                    <a:cubicBezTo>
                      <a:pt x="f45" y="f46"/>
                      <a:pt x="f45" y="f46"/>
                      <a:pt x="f45" y="f46"/>
                    </a:cubicBezTo>
                    <a:cubicBezTo>
                      <a:pt x="f47" y="f48"/>
                      <a:pt x="f47" y="f48"/>
                      <a:pt x="f47" y="f48"/>
                    </a:cubicBezTo>
                    <a:cubicBezTo>
                      <a:pt x="f43" y="f49"/>
                      <a:pt x="f43" y="f49"/>
                      <a:pt x="f43" y="f49"/>
                    </a:cubicBezTo>
                    <a:cubicBezTo>
                      <a:pt x="f50" y="f51"/>
                      <a:pt x="f50" y="f51"/>
                      <a:pt x="f50" y="f51"/>
                    </a:cubicBezTo>
                    <a:cubicBezTo>
                      <a:pt x="f52" y="f53"/>
                      <a:pt x="f52" y="f53"/>
                      <a:pt x="f52" y="f53"/>
                    </a:cubicBezTo>
                    <a:cubicBezTo>
                      <a:pt x="f54" y="f55"/>
                      <a:pt x="f54" y="f55"/>
                      <a:pt x="f54" y="f55"/>
                    </a:cubicBezTo>
                    <a:cubicBezTo>
                      <a:pt x="f56" y="f57"/>
                      <a:pt x="f56" y="f57"/>
                      <a:pt x="f56" y="f57"/>
                    </a:cubicBezTo>
                    <a:cubicBezTo>
                      <a:pt x="f58" y="f59"/>
                      <a:pt x="f58" y="f59"/>
                      <a:pt x="f58" y="f59"/>
                    </a:cubicBezTo>
                    <a:cubicBezTo>
                      <a:pt x="f60" y="f61"/>
                      <a:pt x="f60" y="f61"/>
                      <a:pt x="f60" y="f61"/>
                    </a:cubicBezTo>
                    <a:cubicBezTo>
                      <a:pt x="f62" y="f59"/>
                      <a:pt x="f62" y="f59"/>
                      <a:pt x="f62" y="f59"/>
                    </a:cubicBezTo>
                    <a:cubicBezTo>
                      <a:pt x="f63" y="f64"/>
                      <a:pt x="f63" y="f64"/>
                      <a:pt x="f63" y="f64"/>
                    </a:cubicBezTo>
                    <a:cubicBezTo>
                      <a:pt x="f63" y="f64"/>
                      <a:pt x="f65" y="f64"/>
                      <a:pt x="f66" y="f67"/>
                    </a:cubicBezTo>
                    <a:cubicBezTo>
                      <a:pt x="f68" y="f69"/>
                      <a:pt x="f70" y="f71"/>
                      <a:pt x="f70" y="f71"/>
                    </a:cubicBezTo>
                    <a:cubicBezTo>
                      <a:pt x="f72" y="f71"/>
                      <a:pt x="f72" y="f71"/>
                      <a:pt x="f72" y="f71"/>
                    </a:cubicBezTo>
                    <a:cubicBezTo>
                      <a:pt x="f73" y="f71"/>
                      <a:pt x="f73" y="f71"/>
                      <a:pt x="f73" y="f71"/>
                    </a:cubicBezTo>
                    <a:cubicBezTo>
                      <a:pt x="f73" y="f71"/>
                      <a:pt x="f73" y="f71"/>
                      <a:pt x="f73" y="f71"/>
                    </a:cubicBezTo>
                    <a:cubicBezTo>
                      <a:pt x="f73" y="f71"/>
                      <a:pt x="f73" y="f71"/>
                      <a:pt x="f73" y="f71"/>
                    </a:cubicBezTo>
                    <a:cubicBezTo>
                      <a:pt x="f73" y="f71"/>
                      <a:pt x="f74" y="f69"/>
                      <a:pt x="f75" y="f71"/>
                    </a:cubicBezTo>
                    <a:cubicBezTo>
                      <a:pt x="f75" y="f71"/>
                      <a:pt x="f76" y="f71"/>
                      <a:pt x="f76" y="f71"/>
                    </a:cubicBezTo>
                    <a:cubicBezTo>
                      <a:pt x="f76" y="f71"/>
                      <a:pt x="f76" y="f71"/>
                      <a:pt x="f76"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8" y="f71"/>
                      <a:pt x="f78" y="f71"/>
                      <a:pt x="f78" y="f71"/>
                    </a:cubicBezTo>
                    <a:cubicBezTo>
                      <a:pt x="f78" y="f71"/>
                      <a:pt x="f78" y="f71"/>
                      <a:pt x="f78" y="f71"/>
                    </a:cubicBezTo>
                    <a:cubicBezTo>
                      <a:pt x="f78" y="f71"/>
                      <a:pt x="f78" y="f71"/>
                      <a:pt x="f78" y="f71"/>
                    </a:cubicBezTo>
                    <a:cubicBezTo>
                      <a:pt x="f78" y="f71"/>
                      <a:pt x="f78" y="f71"/>
                      <a:pt x="f78" y="f71"/>
                    </a:cubicBezTo>
                    <a:cubicBezTo>
                      <a:pt x="f78" y="f71"/>
                      <a:pt x="f78" y="f71"/>
                      <a:pt x="f78" y="f71"/>
                    </a:cubicBezTo>
                    <a:cubicBezTo>
                      <a:pt x="f78" y="f71"/>
                      <a:pt x="f78" y="f71"/>
                      <a:pt x="f78"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78" y="f79"/>
                      <a:pt x="f77" y="f79"/>
                    </a:cubicBezTo>
                    <a:cubicBezTo>
                      <a:pt x="f75" y="f80"/>
                      <a:pt x="f74" y="f81"/>
                      <a:pt x="f73" y="f81"/>
                    </a:cubicBezTo>
                    <a:cubicBezTo>
                      <a:pt x="f82" y="f83"/>
                      <a:pt x="f84" y="f83"/>
                      <a:pt x="f85" y="f83"/>
                    </a:cubicBezTo>
                    <a:cubicBezTo>
                      <a:pt x="f86" y="f87"/>
                      <a:pt x="f88" y="f89"/>
                      <a:pt x="f88" y="f89"/>
                    </a:cubicBezTo>
                    <a:cubicBezTo>
                      <a:pt x="f88" y="f89"/>
                      <a:pt x="f68" y="f90"/>
                      <a:pt x="f91" y="f90"/>
                    </a:cubicBezTo>
                    <a:cubicBezTo>
                      <a:pt x="f66" y="f90"/>
                      <a:pt x="f66" y="f90"/>
                      <a:pt x="f63" y="f92"/>
                    </a:cubicBezTo>
                    <a:cubicBezTo>
                      <a:pt x="f65" y="f93"/>
                      <a:pt x="f60" y="f92"/>
                      <a:pt x="f60" y="f92"/>
                    </a:cubicBezTo>
                    <a:cubicBezTo>
                      <a:pt x="f60" y="f92"/>
                      <a:pt x="f94" y="f95"/>
                      <a:pt x="f60" y="f2"/>
                    </a:cubicBezTo>
                    <a:cubicBezTo>
                      <a:pt x="f60" y="f96"/>
                      <a:pt x="f60" y="f97"/>
                      <a:pt x="f60" y="f97"/>
                    </a:cubicBezTo>
                    <a:cubicBezTo>
                      <a:pt x="f60" y="f97"/>
                      <a:pt x="f60" y="f98"/>
                      <a:pt x="f60" y="f99"/>
                    </a:cubicBezTo>
                    <a:cubicBezTo>
                      <a:pt x="f94" y="f100"/>
                      <a:pt x="f101" y="f100"/>
                      <a:pt x="f101" y="f102"/>
                    </a:cubicBezTo>
                    <a:cubicBezTo>
                      <a:pt x="f58" y="f103"/>
                      <a:pt x="f101" y="f103"/>
                      <a:pt x="f58" y="f104"/>
                    </a:cubicBezTo>
                    <a:cubicBezTo>
                      <a:pt x="f105" y="f106"/>
                      <a:pt x="f107" y="f108"/>
                      <a:pt x="f109" y="f108"/>
                    </a:cubicBezTo>
                    <a:cubicBezTo>
                      <a:pt x="f110" y="f108"/>
                      <a:pt x="f111" y="f108"/>
                      <a:pt x="f56" y="f112"/>
                    </a:cubicBezTo>
                    <a:cubicBezTo>
                      <a:pt x="f52" y="f113"/>
                      <a:pt x="f50" y="f113"/>
                      <a:pt x="f47" y="f114"/>
                    </a:cubicBezTo>
                    <a:cubicBezTo>
                      <a:pt x="f45" y="f115"/>
                      <a:pt x="f43" y="f114"/>
                      <a:pt x="f38" y="f115"/>
                    </a:cubicBezTo>
                    <a:cubicBezTo>
                      <a:pt x="f28" y="f116"/>
                      <a:pt x="f35" y="f115"/>
                      <a:pt x="f28" y="f116"/>
                    </a:cubicBezTo>
                    <a:cubicBezTo>
                      <a:pt x="f26" y="f116"/>
                      <a:pt x="f28" y="f115"/>
                      <a:pt x="f117" y="f116"/>
                    </a:cubicBezTo>
                    <a:cubicBezTo>
                      <a:pt x="f24" y="f116"/>
                      <a:pt x="f21" y="f118"/>
                      <a:pt x="f21" y="f118"/>
                    </a:cubicBezTo>
                    <a:cubicBezTo>
                      <a:pt x="f21" y="f119"/>
                      <a:pt x="f21" y="f119"/>
                      <a:pt x="f21" y="f119"/>
                    </a:cubicBezTo>
                    <a:cubicBezTo>
                      <a:pt x="f24" y="f120"/>
                      <a:pt x="f24" y="f120"/>
                      <a:pt x="f24" y="f120"/>
                    </a:cubicBezTo>
                    <a:cubicBezTo>
                      <a:pt x="f24" y="f121"/>
                      <a:pt x="f24" y="f121"/>
                      <a:pt x="f24" y="f121"/>
                    </a:cubicBezTo>
                    <a:cubicBezTo>
                      <a:pt x="f24" y="f121"/>
                      <a:pt x="f122" y="f121"/>
                      <a:pt x="f24" y="f123"/>
                    </a:cubicBezTo>
                    <a:cubicBezTo>
                      <a:pt x="f21" y="f124"/>
                      <a:pt x="f9" y="f125"/>
                      <a:pt x="f9" y="f125"/>
                    </a:cubicBezTo>
                    <a:cubicBezTo>
                      <a:pt x="f12" y="f126"/>
                      <a:pt x="f12" y="f126"/>
                      <a:pt x="f12" y="f126"/>
                    </a:cubicBezTo>
                    <a:cubicBezTo>
                      <a:pt x="f12" y="f126"/>
                      <a:pt x="f11" y="f127"/>
                      <a:pt x="f9" y="f128"/>
                    </a:cubicBezTo>
                    <a:cubicBezTo>
                      <a:pt x="f129" y="f128"/>
                      <a:pt x="f21" y="f128"/>
                      <a:pt x="f21" y="f128"/>
                    </a:cubicBezTo>
                    <a:cubicBezTo>
                      <a:pt x="f21" y="f128"/>
                      <a:pt x="f22" y="f130"/>
                      <a:pt x="f16" y="f130"/>
                    </a:cubicBezTo>
                    <a:cubicBezTo>
                      <a:pt x="f14" y="f131"/>
                      <a:pt x="f9" y="f131"/>
                      <a:pt x="f11" y="f131"/>
                    </a:cubicBezTo>
                    <a:cubicBezTo>
                      <a:pt x="f132" y="f131"/>
                      <a:pt x="f133" y="f134"/>
                      <a:pt x="f133" y="f134"/>
                    </a:cubicBezTo>
                    <a:cubicBezTo>
                      <a:pt x="f133" y="f134"/>
                      <a:pt x="f10" y="f134"/>
                      <a:pt x="f135" y="f136"/>
                    </a:cubicBezTo>
                    <a:cubicBezTo>
                      <a:pt x="f135" y="f137"/>
                      <a:pt x="f138" y="f139"/>
                      <a:pt x="f8" y="f139"/>
                    </a:cubicBezTo>
                    <a:cubicBezTo>
                      <a:pt x="f13" y="f139"/>
                      <a:pt x="f140" y="f139"/>
                      <a:pt x="f15" y="f139"/>
                    </a:cubicBezTo>
                    <a:cubicBezTo>
                      <a:pt x="f141" y="f139"/>
                      <a:pt x="f141" y="f137"/>
                      <a:pt x="f142" y="f137"/>
                    </a:cubicBezTo>
                    <a:cubicBezTo>
                      <a:pt x="f143" y="f139"/>
                      <a:pt x="f18" y="f137"/>
                      <a:pt x="f18" y="f137"/>
                    </a:cubicBezTo>
                    <a:cubicBezTo>
                      <a:pt x="f18" y="f137"/>
                      <a:pt x="f18" y="f137"/>
                      <a:pt x="f19" y="f144"/>
                    </a:cubicBezTo>
                    <a:cubicBezTo>
                      <a:pt x="f23" y="f145"/>
                      <a:pt x="f146" y="f147"/>
                      <a:pt x="f146" y="f147"/>
                    </a:cubicBezTo>
                    <a:cubicBezTo>
                      <a:pt x="f146" y="f147"/>
                      <a:pt x="f148" y="f149"/>
                      <a:pt x="f148" y="f147"/>
                    </a:cubicBezTo>
                    <a:cubicBezTo>
                      <a:pt x="f148" y="f145"/>
                      <a:pt x="f150" y="f151"/>
                      <a:pt x="f150" y="f151"/>
                    </a:cubicBezTo>
                    <a:cubicBezTo>
                      <a:pt x="f150" y="f151"/>
                      <a:pt x="f152" y="f139"/>
                      <a:pt x="f152" y="f137"/>
                    </a:cubicBezTo>
                    <a:cubicBezTo>
                      <a:pt x="f25" y="f153"/>
                      <a:pt x="f154" y="f131"/>
                      <a:pt x="f155" y="f131"/>
                    </a:cubicBezTo>
                    <a:cubicBezTo>
                      <a:pt x="f156" y="f130"/>
                      <a:pt x="f157" y="f158"/>
                      <a:pt x="f157" y="f158"/>
                    </a:cubicBezTo>
                    <a:cubicBezTo>
                      <a:pt x="f157" y="f158"/>
                      <a:pt x="f157" y="f128"/>
                      <a:pt x="f159" y="f158"/>
                    </a:cubicBezTo>
                    <a:cubicBezTo>
                      <a:pt x="f29" y="f130"/>
                      <a:pt x="f30" y="f134"/>
                      <a:pt x="f30" y="f134"/>
                    </a:cubicBezTo>
                    <a:cubicBezTo>
                      <a:pt x="f37" y="f134"/>
                      <a:pt x="f37" y="f134"/>
                      <a:pt x="f37" y="f134"/>
                    </a:cubicBezTo>
                    <a:cubicBezTo>
                      <a:pt x="f37" y="f134"/>
                      <a:pt x="f160" y="f136"/>
                      <a:pt x="f160" y="f153"/>
                    </a:cubicBezTo>
                    <a:cubicBezTo>
                      <a:pt x="f160" y="f137"/>
                      <a:pt x="f39" y="f137"/>
                      <a:pt x="f37" y="f139"/>
                    </a:cubicBezTo>
                    <a:cubicBezTo>
                      <a:pt x="f34" y="f139"/>
                      <a:pt x="f31" y="f136"/>
                      <a:pt x="f31" y="f153"/>
                    </a:cubicBezTo>
                    <a:cubicBezTo>
                      <a:pt x="f30" y="f137"/>
                      <a:pt x="f30" y="f144"/>
                      <a:pt x="f30" y="f144"/>
                    </a:cubicBezTo>
                    <a:cubicBezTo>
                      <a:pt x="f159" y="f151"/>
                      <a:pt x="f159" y="f151"/>
                      <a:pt x="f159" y="f151"/>
                    </a:cubicBezTo>
                    <a:cubicBezTo>
                      <a:pt x="f29" y="f147"/>
                      <a:pt x="f29" y="f147"/>
                      <a:pt x="f29" y="f147"/>
                    </a:cubicBezTo>
                    <a:cubicBezTo>
                      <a:pt x="f29" y="f147"/>
                      <a:pt x="f32" y="f161"/>
                      <a:pt x="f32" y="f162"/>
                    </a:cubicBezTo>
                    <a:cubicBezTo>
                      <a:pt x="f32" y="f163"/>
                      <a:pt x="f32" y="f164"/>
                      <a:pt x="f32" y="f164"/>
                    </a:cubicBezTo>
                    <a:cubicBezTo>
                      <a:pt x="f37" y="f165"/>
                      <a:pt x="f37" y="f165"/>
                      <a:pt x="f37" y="f165"/>
                    </a:cubicBezTo>
                    <a:cubicBezTo>
                      <a:pt x="f39" y="f164"/>
                      <a:pt x="f39" y="f164"/>
                      <a:pt x="f39" y="f164"/>
                    </a:cubicBezTo>
                    <a:cubicBezTo>
                      <a:pt x="f39" y="f166"/>
                      <a:pt x="f39" y="f166"/>
                      <a:pt x="f39" y="f166"/>
                    </a:cubicBezTo>
                    <a:cubicBezTo>
                      <a:pt x="f39" y="f167"/>
                      <a:pt x="f39" y="f167"/>
                      <a:pt x="f39" y="f167"/>
                    </a:cubicBezTo>
                    <a:cubicBezTo>
                      <a:pt x="f39" y="f167"/>
                      <a:pt x="f39" y="f167"/>
                      <a:pt x="f39" y="f167"/>
                    </a:cubicBezTo>
                    <a:cubicBezTo>
                      <a:pt x="f39" y="f167"/>
                      <a:pt x="f39" y="f167"/>
                      <a:pt x="f39" y="f167"/>
                    </a:cubicBezTo>
                    <a:cubicBezTo>
                      <a:pt x="f40" y="f168"/>
                      <a:pt x="f169" y="f170"/>
                      <a:pt x="f46" y="f170"/>
                    </a:cubicBezTo>
                    <a:cubicBezTo>
                      <a:pt x="f171" y="f172"/>
                      <a:pt x="f42" y="f173"/>
                      <a:pt x="f174" y="f173"/>
                    </a:cubicBezTo>
                    <a:cubicBezTo>
                      <a:pt x="f169" y="f175"/>
                      <a:pt x="f174" y="f176"/>
                      <a:pt x="f177" y="f178"/>
                    </a:cubicBezTo>
                    <a:cubicBezTo>
                      <a:pt x="f48" y="f179"/>
                      <a:pt x="f180" y="f181"/>
                      <a:pt x="f182" y="f181"/>
                    </a:cubicBezTo>
                    <a:cubicBezTo>
                      <a:pt x="f183" y="f184"/>
                      <a:pt x="f185" y="f176"/>
                      <a:pt x="f61" y="f181"/>
                    </a:cubicBezTo>
                    <a:cubicBezTo>
                      <a:pt x="f186" y="f187"/>
                      <a:pt x="f90" y="f7"/>
                      <a:pt x="f188" y="f181"/>
                    </a:cubicBezTo>
                    <a:cubicBezTo>
                      <a:pt x="f189" y="f175"/>
                      <a:pt x="f190" y="f191"/>
                      <a:pt x="f125" y="f191"/>
                    </a:cubicBezTo>
                    <a:cubicBezTo>
                      <a:pt x="f151" y="f192"/>
                      <a:pt x="f145" y="f192"/>
                      <a:pt x="f165" y="f193"/>
                    </a:cubicBezTo>
                    <a:cubicBezTo>
                      <a:pt x="f165" y="f193"/>
                      <a:pt x="f168" y="f163"/>
                      <a:pt x="f193" y="f145"/>
                    </a:cubicBezTo>
                    <a:cubicBezTo>
                      <a:pt x="f172" y="f139"/>
                      <a:pt x="f175" y="f153"/>
                      <a:pt x="f176" y="f130"/>
                    </a:cubicBezTo>
                    <a:cubicBezTo>
                      <a:pt x="f194" y="f127"/>
                      <a:pt x="f195" y="f196"/>
                      <a:pt x="f197" y="f125"/>
                    </a:cubicBezTo>
                    <a:cubicBezTo>
                      <a:pt x="f198" y="f125"/>
                      <a:pt x="f199" y="f196"/>
                      <a:pt x="f199" y="f196"/>
                    </a:cubicBezTo>
                    <a:cubicBezTo>
                      <a:pt x="f200" y="f123"/>
                      <a:pt x="f200" y="f123"/>
                      <a:pt x="f200" y="f123"/>
                    </a:cubicBezTo>
                    <a:cubicBezTo>
                      <a:pt x="f200" y="f123"/>
                      <a:pt x="f201" y="f128"/>
                      <a:pt x="f202" y="f158"/>
                    </a:cubicBezTo>
                    <a:cubicBezTo>
                      <a:pt x="f203" y="f130"/>
                      <a:pt x="f204" y="f205"/>
                      <a:pt x="f206" y="f196"/>
                    </a:cubicBezTo>
                    <a:cubicBezTo>
                      <a:pt x="f207" y="f208"/>
                      <a:pt x="f209" y="f116"/>
                      <a:pt x="f210" y="f211"/>
                    </a:cubicBezTo>
                    <a:cubicBezTo>
                      <a:pt x="f212" y="f99"/>
                      <a:pt x="f213" y="f214"/>
                      <a:pt x="f213" y="f215"/>
                    </a:cubicBezTo>
                    <a:cubicBezTo>
                      <a:pt x="f213" y="f216"/>
                      <a:pt x="f209" y="f87"/>
                      <a:pt x="f217" y="f69"/>
                    </a:cubicBezTo>
                    <a:cubicBezTo>
                      <a:pt x="f218" y="f185"/>
                      <a:pt x="f219" y="f220"/>
                      <a:pt x="f6" y="f221"/>
                    </a:cubicBezTo>
                    <a:cubicBezTo>
                      <a:pt x="f222" y="f174"/>
                      <a:pt x="f222" y="f174"/>
                      <a:pt x="f222" y="f174"/>
                    </a:cubicBezTo>
                    <a:cubicBezTo>
                      <a:pt x="f223" y="f174"/>
                      <a:pt x="f223" y="f174"/>
                      <a:pt x="f223" y="f174"/>
                    </a:cubicBezTo>
                    <a:cubicBezTo>
                      <a:pt x="f224" y="f174"/>
                      <a:pt x="f224" y="f174"/>
                      <a:pt x="f224" y="f174"/>
                    </a:cubicBezTo>
                    <a:cubicBezTo>
                      <a:pt x="f225" y="f226"/>
                      <a:pt x="f225" y="f226"/>
                      <a:pt x="f225" y="f226"/>
                    </a:cubicBezTo>
                    <a:cubicBezTo>
                      <a:pt x="f227" y="f226"/>
                      <a:pt x="f227" y="f226"/>
                      <a:pt x="f227" y="f226"/>
                    </a:cubicBezTo>
                    <a:cubicBezTo>
                      <a:pt x="f228" y="f42"/>
                      <a:pt x="f228" y="f42"/>
                      <a:pt x="f228" y="f42"/>
                    </a:cubicBezTo>
                    <a:cubicBezTo>
                      <a:pt x="f218" y="f229"/>
                      <a:pt x="f218" y="f229"/>
                      <a:pt x="f218" y="f229"/>
                    </a:cubicBezTo>
                    <a:cubicBezTo>
                      <a:pt x="f230" y="f229"/>
                      <a:pt x="f230" y="f229"/>
                      <a:pt x="f230" y="f229"/>
                    </a:cubicBezTo>
                    <a:cubicBezTo>
                      <a:pt x="f230" y="f229"/>
                      <a:pt x="f230" y="f229"/>
                      <a:pt x="f230" y="f229"/>
                    </a:cubicBezTo>
                    <a:cubicBezTo>
                      <a:pt x="f231" y="f229"/>
                      <a:pt x="f231" y="f229"/>
                      <a:pt x="f231" y="f229"/>
                    </a:cubicBezTo>
                    <a:cubicBezTo>
                      <a:pt x="f232" y="f40"/>
                      <a:pt x="f233" y="f180"/>
                      <a:pt x="f233" y="f180"/>
                    </a:cubicBezTo>
                    <a:cubicBezTo>
                      <a:pt x="f234" y="f235"/>
                      <a:pt x="f234" y="f235"/>
                      <a:pt x="f234" y="f235"/>
                    </a:cubicBezTo>
                    <a:cubicBezTo>
                      <a:pt x="f236" y="f53"/>
                      <a:pt x="f237" y="f51"/>
                      <a:pt x="f238" y="f48"/>
                    </a:cubicBezTo>
                    <a:cubicBezTo>
                      <a:pt x="f238" y="f46"/>
                      <a:pt x="f238" y="f46"/>
                      <a:pt x="f238" y="f46"/>
                    </a:cubicBezTo>
                    <a:cubicBezTo>
                      <a:pt x="f238" y="f46"/>
                      <a:pt x="f238" y="f46"/>
                      <a:pt x="f238" y="f46"/>
                    </a:cubicBezTo>
                    <a:cubicBezTo>
                      <a:pt x="f238" y="f46"/>
                      <a:pt x="f238" y="f46"/>
                      <a:pt x="f238" y="f46"/>
                    </a:cubicBezTo>
                    <a:cubicBezTo>
                      <a:pt x="f239" y="f240"/>
                      <a:pt x="f239" y="f240"/>
                      <a:pt x="f239" y="f240"/>
                    </a:cubicBezTo>
                    <a:cubicBezTo>
                      <a:pt x="f239" y="f240"/>
                      <a:pt x="f241" y="f240"/>
                      <a:pt x="f241" y="f240"/>
                    </a:cubicBezTo>
                    <a:cubicBezTo>
                      <a:pt x="f242" y="f240"/>
                      <a:pt x="f243" y="f177"/>
                      <a:pt x="f243" y="f177"/>
                    </a:cubicBezTo>
                    <a:cubicBezTo>
                      <a:pt x="f242" y="f44"/>
                      <a:pt x="f242" y="f44"/>
                      <a:pt x="f242" y="f44"/>
                    </a:cubicBezTo>
                    <a:cubicBezTo>
                      <a:pt x="f242" y="f44"/>
                      <a:pt x="f241" y="f174"/>
                      <a:pt x="f241" y="f174"/>
                    </a:cubicBezTo>
                    <a:cubicBezTo>
                      <a:pt x="f239" y="f174"/>
                      <a:pt x="f241" y="f174"/>
                      <a:pt x="f241" y="f226"/>
                    </a:cubicBezTo>
                    <a:cubicBezTo>
                      <a:pt x="f241" y="f226"/>
                      <a:pt x="f241" y="f229"/>
                      <a:pt x="f241" y="f40"/>
                    </a:cubicBezTo>
                    <a:cubicBezTo>
                      <a:pt x="f242" y="f244"/>
                      <a:pt x="f242" y="f244"/>
                      <a:pt x="f242" y="f244"/>
                    </a:cubicBezTo>
                    <a:cubicBezTo>
                      <a:pt x="f242" y="f244"/>
                      <a:pt x="f243" y="f245"/>
                      <a:pt x="f246" y="f247"/>
                    </a:cubicBezTo>
                    <a:cubicBezTo>
                      <a:pt x="f248" y="f247"/>
                      <a:pt x="f246" y="f249"/>
                      <a:pt x="f246" y="f249"/>
                    </a:cubicBezTo>
                    <a:cubicBezTo>
                      <a:pt x="f248" y="f160"/>
                      <a:pt x="f246" y="f160"/>
                      <a:pt x="f246" y="f39"/>
                    </a:cubicBezTo>
                    <a:cubicBezTo>
                      <a:pt x="f246" y="f39"/>
                      <a:pt x="f248" y="f37"/>
                      <a:pt x="f248" y="f37"/>
                    </a:cubicBezTo>
                    <a:cubicBezTo>
                      <a:pt x="f248" y="f37"/>
                      <a:pt x="f250" y="f32"/>
                      <a:pt x="f251" y="f30"/>
                    </a:cubicBezTo>
                    <a:cubicBezTo>
                      <a:pt x="f251" y="f252"/>
                      <a:pt x="f251" y="f253"/>
                      <a:pt x="f251" y="f253"/>
                    </a:cubicBezTo>
                    <a:cubicBezTo>
                      <a:pt x="f250" y="f29"/>
                      <a:pt x="f254" y="f159"/>
                      <a:pt x="f254" y="f159"/>
                    </a:cubicBezTo>
                    <a:cubicBezTo>
                      <a:pt x="f254" y="f159"/>
                      <a:pt x="f254" y="f157"/>
                      <a:pt x="f254" y="f157"/>
                    </a:cubicBezTo>
                    <a:cubicBezTo>
                      <a:pt x="f254" y="f157"/>
                      <a:pt x="f254" y="f27"/>
                      <a:pt x="f254" y="f27"/>
                    </a:cubicBezTo>
                    <a:cubicBezTo>
                      <a:pt x="f251" y="f156"/>
                      <a:pt x="f254" y="f155"/>
                      <a:pt x="f254" y="f154"/>
                    </a:cubicBezTo>
                    <a:cubicBezTo>
                      <a:pt x="f254" y="f154"/>
                      <a:pt x="f255" y="f25"/>
                      <a:pt x="f255" y="f25"/>
                    </a:cubicBezTo>
                    <a:cubicBezTo>
                      <a:pt x="f256" y="f257"/>
                      <a:pt x="f256" y="f257"/>
                      <a:pt x="f256" y="f257"/>
                    </a:cubicBezTo>
                    <a:cubicBezTo>
                      <a:pt x="f256" y="f150"/>
                      <a:pt x="f256" y="f150"/>
                      <a:pt x="f256" y="f150"/>
                    </a:cubicBezTo>
                    <a:cubicBezTo>
                      <a:pt x="f256" y="f150"/>
                      <a:pt x="f254" y="f146"/>
                      <a:pt x="f254" y="f146"/>
                    </a:cubicBezTo>
                    <a:cubicBezTo>
                      <a:pt x="f251" y="f258"/>
                      <a:pt x="f254" y="f259"/>
                      <a:pt x="f256" y="f259"/>
                    </a:cubicBezTo>
                    <a:cubicBezTo>
                      <a:pt x="f255" y="f259"/>
                      <a:pt x="f256" y="f23"/>
                      <a:pt x="f256" y="f23"/>
                    </a:cubicBezTo>
                    <a:cubicBezTo>
                      <a:pt x="f254" y="f19"/>
                      <a:pt x="f254" y="f19"/>
                      <a:pt x="f254" y="f19"/>
                    </a:cubicBezTo>
                    <a:cubicBezTo>
                      <a:pt x="f256" y="f260"/>
                      <a:pt x="f256" y="f260"/>
                      <a:pt x="f256" y="f260"/>
                    </a:cubicBezTo>
                    <a:cubicBezTo>
                      <a:pt x="f256" y="f261"/>
                      <a:pt x="f256" y="f261"/>
                      <a:pt x="f256" y="f261"/>
                    </a:cubicBezTo>
                    <a:cubicBezTo>
                      <a:pt x="f256" y="f261"/>
                      <a:pt x="f255" y="f262"/>
                      <a:pt x="f255" y="f262"/>
                    </a:cubicBezTo>
                    <a:cubicBezTo>
                      <a:pt x="f255" y="f143"/>
                      <a:pt x="f263" y="f141"/>
                      <a:pt x="f263" y="f141"/>
                    </a:cubicBezTo>
                    <a:cubicBezTo>
                      <a:pt x="f263" y="f141"/>
                      <a:pt x="f263" y="f15"/>
                      <a:pt x="f263" y="f15"/>
                    </a:cubicBezTo>
                    <a:cubicBezTo>
                      <a:pt x="f263" y="f140"/>
                      <a:pt x="f263" y="f140"/>
                      <a:pt x="f263" y="f140"/>
                    </a:cubicBezTo>
                    <a:cubicBezTo>
                      <a:pt x="f263" y="f264"/>
                      <a:pt x="f265" y="f13"/>
                      <a:pt x="f266" y="f8"/>
                    </a:cubicBezTo>
                    <a:cubicBezTo>
                      <a:pt x="f198" y="f135"/>
                      <a:pt x="f198" y="f135"/>
                      <a:pt x="f198" y="f135"/>
                    </a:cubicBezTo>
                    <a:cubicBezTo>
                      <a:pt x="f198" y="f135"/>
                      <a:pt x="f267" y="f133"/>
                      <a:pt x="f197" y="f12"/>
                    </a:cubicBezTo>
                    <a:cubicBezTo>
                      <a:pt x="f197" y="f11"/>
                      <a:pt x="f197" y="f11"/>
                      <a:pt x="f268" y="f9"/>
                    </a:cubicBezTo>
                    <a:cubicBezTo>
                      <a:pt x="f268" y="f14"/>
                      <a:pt x="f195" y="f21"/>
                      <a:pt x="f269" y="f21"/>
                    </a:cubicBezTo>
                    <a:cubicBezTo>
                      <a:pt x="f269" y="f21"/>
                      <a:pt x="f270" y="f271"/>
                      <a:pt x="f270" y="f122"/>
                    </a:cubicBezTo>
                    <a:cubicBezTo>
                      <a:pt x="f272" y="f122"/>
                      <a:pt x="f273" y="f117"/>
                      <a:pt x="f273" y="f117"/>
                    </a:cubicBezTo>
                    <a:cubicBezTo>
                      <a:pt x="f274" y="f117"/>
                      <a:pt x="f275" y="f26"/>
                      <a:pt x="f275" y="f26"/>
                    </a:cubicBezTo>
                    <a:cubicBezTo>
                      <a:pt x="f276" y="f28"/>
                      <a:pt x="f276" y="f28"/>
                      <a:pt x="f276" y="f28"/>
                    </a:cubicBezTo>
                    <a:cubicBezTo>
                      <a:pt x="f277" y="f36"/>
                      <a:pt x="f277" y="f36"/>
                      <a:pt x="f277" y="f36"/>
                    </a:cubicBezTo>
                    <a:cubicBezTo>
                      <a:pt x="f277" y="f36"/>
                      <a:pt x="f7" y="f36"/>
                      <a:pt x="f179" y="f38"/>
                    </a:cubicBezTo>
                    <a:cubicBezTo>
                      <a:pt x="f179" y="f38"/>
                      <a:pt x="f178" y="f45"/>
                      <a:pt x="f178" y="f45"/>
                    </a:cubicBezTo>
                    <a:cubicBezTo>
                      <a:pt x="f176" y="f47"/>
                      <a:pt x="f176" y="f47"/>
                      <a:pt x="f176" y="f47"/>
                    </a:cubicBezTo>
                    <a:cubicBezTo>
                      <a:pt x="f175" y="f52"/>
                      <a:pt x="f175" y="f52"/>
                      <a:pt x="f175" y="f52"/>
                    </a:cubicBezTo>
                    <a:cubicBezTo>
                      <a:pt x="f175" y="f52"/>
                      <a:pt x="f187" y="f278"/>
                      <a:pt x="f187" y="f278"/>
                    </a:cubicBezTo>
                    <a:cubicBezTo>
                      <a:pt x="f187" y="f56"/>
                      <a:pt x="f191" y="f56"/>
                      <a:pt x="f191" y="f279"/>
                    </a:cubicBezTo>
                    <a:cubicBezTo>
                      <a:pt x="f191" y="f280"/>
                      <a:pt x="f192" y="f280"/>
                      <a:pt x="f192" y="f111"/>
                    </a:cubicBezTo>
                    <a:cubicBezTo>
                      <a:pt x="f192" y="f110"/>
                      <a:pt x="f281" y="f110"/>
                      <a:pt x="f281" y="f110"/>
                    </a:cubicBezTo>
                    <a:cubicBezTo>
                      <a:pt x="f282" y="f110"/>
                      <a:pt x="f172" y="f110"/>
                      <a:pt x="f172" y="f110"/>
                    </a:cubicBezTo>
                    <a:cubicBezTo>
                      <a:pt x="f172" y="f110"/>
                      <a:pt x="f170" y="f109"/>
                      <a:pt x="f170" y="f109"/>
                    </a:cubicBezTo>
                    <a:cubicBezTo>
                      <a:pt x="f170" y="f109"/>
                      <a:pt x="f167" y="f105"/>
                      <a:pt x="f283" y="f105"/>
                    </a:cubicBezTo>
                    <a:cubicBezTo>
                      <a:pt x="f283" y="f58"/>
                      <a:pt x="f283" y="f58"/>
                      <a:pt x="f283" y="f58"/>
                    </a:cubicBezTo>
                    <a:cubicBezTo>
                      <a:pt x="f283" y="f58"/>
                      <a:pt x="f283" y="f58"/>
                      <a:pt x="f168" y="f58"/>
                    </a:cubicBezTo>
                    <a:cubicBezTo>
                      <a:pt x="f284" y="f58"/>
                      <a:pt x="f284" y="f58"/>
                      <a:pt x="f284" y="f101"/>
                    </a:cubicBezTo>
                    <a:cubicBezTo>
                      <a:pt x="f166" y="f101"/>
                      <a:pt x="f166" y="f60"/>
                      <a:pt x="f285" y="f60"/>
                    </a:cubicBezTo>
                    <a:cubicBezTo>
                      <a:pt x="f285" y="f60"/>
                      <a:pt x="f285" y="f60"/>
                      <a:pt x="f286" y="f60"/>
                    </a:cubicBezTo>
                    <a:cubicBezTo>
                      <a:pt x="f165" y="f60"/>
                      <a:pt x="f164" y="f62"/>
                      <a:pt x="f164" y="f62"/>
                    </a:cubicBezTo>
                    <a:cubicBezTo>
                      <a:pt x="f287" y="f62"/>
                      <a:pt x="f164" y="f65"/>
                      <a:pt x="f164" y="f63"/>
                    </a:cubicBezTo>
                    <a:cubicBezTo>
                      <a:pt x="f164" y="f66"/>
                      <a:pt x="f287" y="f66"/>
                      <a:pt x="f287" y="f66"/>
                    </a:cubicBezTo>
                    <a:cubicBezTo>
                      <a:pt x="f287" y="f66"/>
                      <a:pt x="f287" y="f66"/>
                      <a:pt x="f287" y="f66"/>
                    </a:cubicBezTo>
                    <a:cubicBezTo>
                      <a:pt x="f287" y="f66"/>
                      <a:pt x="f163" y="f66"/>
                      <a:pt x="f163" y="f91"/>
                    </a:cubicBezTo>
                    <a:cubicBezTo>
                      <a:pt x="f163" y="f91"/>
                      <a:pt x="f162" y="f68"/>
                      <a:pt x="f162" y="f288"/>
                    </a:cubicBezTo>
                    <a:cubicBezTo>
                      <a:pt x="f162" y="f289"/>
                      <a:pt x="f162" y="f289"/>
                      <a:pt x="f162" y="f289"/>
                    </a:cubicBezTo>
                    <a:cubicBezTo>
                      <a:pt x="f162" y="f289"/>
                      <a:pt x="f161" y="f290"/>
                      <a:pt x="f161" y="f290"/>
                    </a:cubicBezTo>
                    <a:cubicBezTo>
                      <a:pt x="f149" y="f70"/>
                      <a:pt x="f149" y="f70"/>
                      <a:pt x="f149" y="f70"/>
                    </a:cubicBezTo>
                    <a:cubicBezTo>
                      <a:pt x="f149" y="f88"/>
                      <a:pt x="f149" y="f88"/>
                      <a:pt x="f149" y="f88"/>
                    </a:cubicBezTo>
                    <a:cubicBezTo>
                      <a:pt x="f147" y="f88"/>
                      <a:pt x="f147" y="f88"/>
                      <a:pt x="f147" y="f88"/>
                    </a:cubicBezTo>
                    <a:cubicBezTo>
                      <a:pt x="f145" y="f88"/>
                      <a:pt x="f145" y="f72"/>
                      <a:pt x="f145" y="f86"/>
                    </a:cubicBezTo>
                    <a:cubicBezTo>
                      <a:pt x="f145" y="f86"/>
                      <a:pt x="f145" y="f86"/>
                      <a:pt x="f145" y="f86"/>
                    </a:cubicBezTo>
                    <a:cubicBezTo>
                      <a:pt x="f151" y="f85"/>
                      <a:pt x="f151" y="f85"/>
                      <a:pt x="f151" y="f85"/>
                    </a:cubicBezTo>
                    <a:cubicBezTo>
                      <a:pt x="f291" y="f84"/>
                      <a:pt x="f291" y="f84"/>
                      <a:pt x="f291" y="f84"/>
                    </a:cubicBezTo>
                    <a:cubicBezTo>
                      <a:pt x="f144" y="f292"/>
                      <a:pt x="f144" y="f292"/>
                      <a:pt x="f144" y="f292"/>
                    </a:cubicBezTo>
                    <a:cubicBezTo>
                      <a:pt x="f144" y="f292"/>
                      <a:pt x="f139" y="f82"/>
                      <a:pt x="f139" y="f82"/>
                    </a:cubicBezTo>
                    <a:cubicBezTo>
                      <a:pt x="f137" y="f293"/>
                      <a:pt x="f153" y="f73"/>
                      <a:pt x="f153" y="f73"/>
                    </a:cubicBezTo>
                    <a:cubicBezTo>
                      <a:pt x="f153" y="f73"/>
                      <a:pt x="f153" y="f74"/>
                      <a:pt x="f153" y="f74"/>
                    </a:cubicBezTo>
                    <a:cubicBezTo>
                      <a:pt x="f153" y="f74"/>
                      <a:pt x="f136" y="f74"/>
                      <a:pt x="f136" y="f74"/>
                    </a:cubicBezTo>
                    <a:cubicBezTo>
                      <a:pt x="f131" y="f74"/>
                      <a:pt x="f131" y="f74"/>
                      <a:pt x="f131" y="f74"/>
                    </a:cubicBezTo>
                    <a:cubicBezTo>
                      <a:pt x="f131" y="f76"/>
                      <a:pt x="f131" y="f76"/>
                      <a:pt x="f131" y="f76"/>
                    </a:cubicBezTo>
                    <a:cubicBezTo>
                      <a:pt x="f131" y="f76"/>
                      <a:pt x="f131" y="f76"/>
                      <a:pt x="f130" y="f76"/>
                    </a:cubicBezTo>
                    <a:cubicBezTo>
                      <a:pt x="f205" y="f76"/>
                      <a:pt x="f205" y="f77"/>
                      <a:pt x="f205" y="f77"/>
                    </a:cubicBezTo>
                    <a:cubicBezTo>
                      <a:pt x="f205" y="f78"/>
                      <a:pt x="f205" y="f78"/>
                      <a:pt x="f205" y="f78"/>
                    </a:cubicBezTo>
                    <a:cubicBezTo>
                      <a:pt x="f127" y="f77"/>
                      <a:pt x="f127" y="f77"/>
                      <a:pt x="f127" y="f77"/>
                    </a:cubicBezTo>
                    <a:cubicBezTo>
                      <a:pt x="f127" y="f77"/>
                      <a:pt x="f127" y="f77"/>
                      <a:pt x="f127" y="f77"/>
                    </a:cubicBezTo>
                    <a:cubicBezTo>
                      <a:pt x="f127" y="f77"/>
                      <a:pt x="f294" y="f78"/>
                      <a:pt x="f294" y="f78"/>
                    </a:cubicBezTo>
                    <a:cubicBezTo>
                      <a:pt x="f294" y="f5"/>
                      <a:pt x="f126" y="f5"/>
                      <a:pt x="f126" y="f5"/>
                    </a:cubicBezTo>
                    <a:cubicBezTo>
                      <a:pt x="f196" y="f78"/>
                      <a:pt x="f196" y="f78"/>
                      <a:pt x="f196" y="f78"/>
                    </a:cubicBezTo>
                    <a:cubicBezTo>
                      <a:pt x="f124" y="f78"/>
                      <a:pt x="f124" y="f78"/>
                      <a:pt x="f124" y="f78"/>
                    </a:cubicBezTo>
                    <a:cubicBezTo>
                      <a:pt x="f123" y="f78"/>
                      <a:pt x="f123" y="f78"/>
                      <a:pt x="f123" y="f78"/>
                    </a:cubicBezTo>
                    <a:cubicBezTo>
                      <a:pt x="f121" y="f5"/>
                      <a:pt x="f121" y="f5"/>
                      <a:pt x="f121" y="f5"/>
                    </a:cubicBezTo>
                    <a:cubicBezTo>
                      <a:pt x="f120" y="f78"/>
                      <a:pt x="f190" y="f78"/>
                      <a:pt x="f190" y="f78"/>
                    </a:cubicBezTo>
                    <a:cubicBezTo>
                      <a:pt x="f119" y="f77"/>
                      <a:pt x="f114" y="f74"/>
                      <a:pt x="f114" y="f293"/>
                    </a:cubicBezTo>
                    <a:cubicBezTo>
                      <a:pt x="f113" y="f292"/>
                      <a:pt x="f114" y="f88"/>
                      <a:pt x="f295" y="f70"/>
                    </a:cubicBezTo>
                    <a:cubicBezTo>
                      <a:pt x="f211" y="f70"/>
                      <a:pt x="f103" y="f91"/>
                      <a:pt x="f102" y="f91"/>
                    </a:cubicBezTo>
                    <a:cubicBezTo>
                      <a:pt x="f96" y="f296"/>
                      <a:pt x="f96" y="f296"/>
                      <a:pt x="f96" y="f296"/>
                    </a:cubicBezTo>
                    <a:cubicBezTo>
                      <a:pt x="f96" y="f296"/>
                      <a:pt x="f90" y="f101"/>
                      <a:pt x="f216" y="f101"/>
                    </a:cubicBezTo>
                    <a:cubicBezTo>
                      <a:pt x="f81" y="f58"/>
                      <a:pt x="f80" y="f109"/>
                      <a:pt x="f80" y="f109"/>
                    </a:cubicBezTo>
                    <a:cubicBezTo>
                      <a:pt x="f186" y="f54"/>
                      <a:pt x="f186" y="f54"/>
                      <a:pt x="f186" y="f54"/>
                    </a:cubicBezTo>
                    <a:cubicBezTo>
                      <a:pt x="f297" y="f52"/>
                      <a:pt x="f297" y="f52"/>
                      <a:pt x="f297" y="f52"/>
                    </a:cubicBezTo>
                    <a:cubicBezTo>
                      <a:pt x="f183" y="f279"/>
                      <a:pt x="f183" y="f279"/>
                      <a:pt x="f183" y="f279"/>
                    </a:cubicBezTo>
                    <a:cubicBezTo>
                      <a:pt x="f235" y="f56"/>
                      <a:pt x="f235" y="f56"/>
                      <a:pt x="f235" y="f56"/>
                    </a:cubicBezTo>
                    <a:cubicBezTo>
                      <a:pt x="f182" y="f279"/>
                      <a:pt x="f182" y="f279"/>
                      <a:pt x="f182" y="f279"/>
                    </a:cubicBezTo>
                    <a:cubicBezTo>
                      <a:pt x="f51" y="f56"/>
                      <a:pt x="f51" y="f56"/>
                      <a:pt x="f51" y="f56"/>
                    </a:cubicBezTo>
                    <a:cubicBezTo>
                      <a:pt x="f240" y="f279"/>
                      <a:pt x="f240" y="f279"/>
                      <a:pt x="f240" y="f279"/>
                    </a:cubicBezTo>
                    <a:cubicBezTo>
                      <a:pt x="f42" y="f54"/>
                      <a:pt x="f42" y="f54"/>
                      <a:pt x="f42" y="f54"/>
                    </a:cubicBezTo>
                    <a:cubicBezTo>
                      <a:pt x="f37" y="f278"/>
                      <a:pt x="f37" y="f278"/>
                      <a:pt x="f37" y="f278"/>
                    </a:cubicBezTo>
                    <a:cubicBezTo>
                      <a:pt x="f37" y="f278"/>
                      <a:pt x="f29" y="f54"/>
                      <a:pt x="f298" y="f54"/>
                    </a:cubicBezTo>
                    <a:cubicBezTo>
                      <a:pt x="f27" y="f54"/>
                      <a:pt x="f27" y="f54"/>
                      <a:pt x="f27" y="f54"/>
                    </a:cubicBezTo>
                    <a:cubicBezTo>
                      <a:pt x="f155" y="f278"/>
                      <a:pt x="f25" y="f279"/>
                      <a:pt x="f25" y="f279"/>
                    </a:cubicBezTo>
                    <a:cubicBezTo>
                      <a:pt x="f25" y="f279"/>
                      <a:pt x="f148" y="f56"/>
                      <a:pt x="f146" y="f278"/>
                    </a:cubicBezTo>
                    <a:cubicBezTo>
                      <a:pt x="f258" y="f54"/>
                      <a:pt x="f19" y="f45"/>
                      <a:pt x="f19" y="f45"/>
                    </a:cubicBezTo>
                    <a:cubicBezTo>
                      <a:pt x="f19" y="f41"/>
                      <a:pt x="f19" y="f41"/>
                      <a:pt x="f19" y="f41"/>
                    </a:cubicBezTo>
                    <a:cubicBezTo>
                      <a:pt x="f23" y="f28"/>
                      <a:pt x="f23" y="f28"/>
                      <a:pt x="f23" y="f28"/>
                    </a:cubicBezTo>
                    <a:cubicBezTo>
                      <a:pt x="f299" y="f122"/>
                      <a:pt x="f299" y="f122"/>
                      <a:pt x="f299" y="f122"/>
                    </a:cubicBezTo>
                    <a:cubicBezTo>
                      <a:pt x="f299" y="f122"/>
                      <a:pt x="f299" y="f122"/>
                      <a:pt x="f299" y="f122"/>
                    </a:cubicBezTo>
                    <a:cubicBezTo>
                      <a:pt x="f299" y="f122"/>
                      <a:pt x="f299" y="f122"/>
                      <a:pt x="f299" y="f122"/>
                    </a:cubicBezTo>
                    <a:cubicBezTo>
                      <a:pt x="f299" y="f122"/>
                      <a:pt x="f299" y="f122"/>
                      <a:pt x="f299" y="f122"/>
                    </a:cubicBezTo>
                    <a:cubicBezTo>
                      <a:pt x="f299" y="f122"/>
                      <a:pt x="f299" y="f122"/>
                      <a:pt x="f299" y="f122"/>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4"/>
                      <a:pt x="f260" y="f24"/>
                      <a:pt x="f261" y="f24"/>
                    </a:cubicBezTo>
                    <a:cubicBezTo>
                      <a:pt x="f261" y="f22"/>
                      <a:pt x="f17"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143" y="f21"/>
                      <a:pt x="f143" y="f21"/>
                      <a:pt x="f143" y="f21"/>
                    </a:cubicBezTo>
                    <a:cubicBezTo>
                      <a:pt x="f15" y="f129"/>
                      <a:pt x="f15" y="f129"/>
                      <a:pt x="f15" y="f129"/>
                    </a:cubicBezTo>
                    <a:cubicBezTo>
                      <a:pt x="f8" y="f9"/>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0" name="Freeform 90">
                <a:extLst>
                  <a:ext uri="{FF2B5EF4-FFF2-40B4-BE49-F238E27FC236}">
                    <a16:creationId xmlns:a16="http://schemas.microsoft.com/office/drawing/2014/main" id="{9D8ACA6A-B8D4-4F81-8889-05CB302EA889}"/>
                  </a:ext>
                </a:extLst>
              </p:cNvPr>
              <p:cNvSpPr/>
              <p:nvPr/>
            </p:nvSpPr>
            <p:spPr>
              <a:xfrm>
                <a:off x="3999036" y="2749289"/>
                <a:ext cx="1671788" cy="1126677"/>
              </a:xfrm>
              <a:custGeom>
                <a:avLst/>
                <a:gdLst>
                  <a:gd name="f0" fmla="val 10800000"/>
                  <a:gd name="f1" fmla="val 5400000"/>
                  <a:gd name="f2" fmla="val 360"/>
                  <a:gd name="f3" fmla="val 180"/>
                  <a:gd name="f4" fmla="val w"/>
                  <a:gd name="f5" fmla="val h"/>
                  <a:gd name="f6" fmla="val 0"/>
                  <a:gd name="f7" fmla="val 614"/>
                  <a:gd name="f8" fmla="val 427"/>
                  <a:gd name="f9" fmla="val 141"/>
                  <a:gd name="f10" fmla="val 305"/>
                  <a:gd name="f11" fmla="val 142"/>
                  <a:gd name="f12" fmla="val 145"/>
                  <a:gd name="f13" fmla="val 300"/>
                  <a:gd name="f14" fmla="val 148"/>
                  <a:gd name="f15" fmla="val 150"/>
                  <a:gd name="f16" fmla="val 299"/>
                  <a:gd name="f17" fmla="val 149"/>
                  <a:gd name="f18" fmla="val 294"/>
                  <a:gd name="f19" fmla="val 292"/>
                  <a:gd name="f20" fmla="val 151"/>
                  <a:gd name="f21" fmla="val 290"/>
                  <a:gd name="f22" fmla="val 156"/>
                  <a:gd name="f23" fmla="val 286"/>
                  <a:gd name="f24" fmla="val 159"/>
                  <a:gd name="f25" fmla="val 285"/>
                  <a:gd name="f26" fmla="val 160"/>
                  <a:gd name="f27" fmla="val 283"/>
                  <a:gd name="f28" fmla="val 163"/>
                  <a:gd name="f29" fmla="val 282"/>
                  <a:gd name="f30" fmla="val 281"/>
                  <a:gd name="f31" fmla="val 164"/>
                  <a:gd name="f32" fmla="val 165"/>
                  <a:gd name="f33" fmla="val 166"/>
                  <a:gd name="f34" fmla="val 167"/>
                  <a:gd name="f35" fmla="val 280"/>
                  <a:gd name="f36" fmla="val 279"/>
                  <a:gd name="f37" fmla="val 278"/>
                  <a:gd name="f38" fmla="val 168"/>
                  <a:gd name="f39" fmla="val 277"/>
                  <a:gd name="f40" fmla="val 170"/>
                  <a:gd name="f41" fmla="val 171"/>
                  <a:gd name="f42" fmla="val 172"/>
                  <a:gd name="f43" fmla="val 173"/>
                  <a:gd name="f44" fmla="val 174"/>
                  <a:gd name="f45" fmla="val 276"/>
                  <a:gd name="f46" fmla="val 275"/>
                  <a:gd name="f47" fmla="val 175"/>
                  <a:gd name="f48" fmla="val 176"/>
                  <a:gd name="f49" fmla="val 178"/>
                  <a:gd name="f50" fmla="val 179"/>
                  <a:gd name="f51" fmla="val 182"/>
                  <a:gd name="f52" fmla="val 274"/>
                  <a:gd name="f53" fmla="val 183"/>
                  <a:gd name="f54" fmla="val 273"/>
                  <a:gd name="f55" fmla="val 272"/>
                  <a:gd name="f56" fmla="val 271"/>
                  <a:gd name="f57" fmla="val 270"/>
                  <a:gd name="f58" fmla="val 185"/>
                  <a:gd name="f59" fmla="val 186"/>
                  <a:gd name="f60" fmla="val 187"/>
                  <a:gd name="f61" fmla="val 269"/>
                  <a:gd name="f62" fmla="val 188"/>
                  <a:gd name="f63" fmla="val 190"/>
                  <a:gd name="f64" fmla="val 268"/>
                  <a:gd name="f65" fmla="val 267"/>
                  <a:gd name="f66" fmla="val 191"/>
                  <a:gd name="f67" fmla="val 266"/>
                  <a:gd name="f68" fmla="val 265"/>
                  <a:gd name="f69" fmla="val 264"/>
                  <a:gd name="f70" fmla="val 192"/>
                  <a:gd name="f71" fmla="val 193"/>
                  <a:gd name="f72" fmla="val 195"/>
                  <a:gd name="f73" fmla="val 196"/>
                  <a:gd name="f74" fmla="val 198"/>
                  <a:gd name="f75" fmla="val 200"/>
                  <a:gd name="f76" fmla="val 199"/>
                  <a:gd name="f77" fmla="val 201"/>
                  <a:gd name="f78" fmla="val 202"/>
                  <a:gd name="f79" fmla="val 203"/>
                  <a:gd name="f80" fmla="val 204"/>
                  <a:gd name="f81" fmla="val 205"/>
                  <a:gd name="f82" fmla="val 207"/>
                  <a:gd name="f83" fmla="val 208"/>
                  <a:gd name="f84" fmla="val 209"/>
                  <a:gd name="f85" fmla="val 210"/>
                  <a:gd name="f86" fmla="val 211"/>
                  <a:gd name="f87" fmla="val 212"/>
                  <a:gd name="f88" fmla="val 213"/>
                  <a:gd name="f89" fmla="val 214"/>
                  <a:gd name="f90" fmla="val 215"/>
                  <a:gd name="f91" fmla="val 216"/>
                  <a:gd name="f92" fmla="val 217"/>
                  <a:gd name="f93" fmla="val 218"/>
                  <a:gd name="f94" fmla="val 219"/>
                  <a:gd name="f95" fmla="val 220"/>
                  <a:gd name="f96" fmla="val 222"/>
                  <a:gd name="f97" fmla="val 223"/>
                  <a:gd name="f98" fmla="val 221"/>
                  <a:gd name="f99" fmla="val 224"/>
                  <a:gd name="f100" fmla="val 226"/>
                  <a:gd name="f101" fmla="val 227"/>
                  <a:gd name="f102" fmla="val 228"/>
                  <a:gd name="f103" fmla="val 229"/>
                  <a:gd name="f104" fmla="val 233"/>
                  <a:gd name="f105" fmla="val 237"/>
                  <a:gd name="f106" fmla="val 241"/>
                  <a:gd name="f107" fmla="val 238"/>
                  <a:gd name="f108" fmla="val 240"/>
                  <a:gd name="f109" fmla="val 243"/>
                  <a:gd name="f110" fmla="val 244"/>
                  <a:gd name="f111" fmla="val 245"/>
                  <a:gd name="f112" fmla="val 247"/>
                  <a:gd name="f113" fmla="val 250"/>
                  <a:gd name="f114" fmla="val 249"/>
                  <a:gd name="f115" fmla="val 251"/>
                  <a:gd name="f116" fmla="val 252"/>
                  <a:gd name="f117" fmla="val 254"/>
                  <a:gd name="f118" fmla="val 255"/>
                  <a:gd name="f119" fmla="val 258"/>
                  <a:gd name="f120" fmla="val 260"/>
                  <a:gd name="f121" fmla="val 259"/>
                  <a:gd name="f122" fmla="val 288"/>
                  <a:gd name="f123" fmla="val 291"/>
                  <a:gd name="f124" fmla="val 261"/>
                  <a:gd name="f125" fmla="val 293"/>
                  <a:gd name="f126" fmla="val 296"/>
                  <a:gd name="f127" fmla="val 298"/>
                  <a:gd name="f128" fmla="val 302"/>
                  <a:gd name="f129" fmla="val 262"/>
                  <a:gd name="f130" fmla="val 303"/>
                  <a:gd name="f131" fmla="val 263"/>
                  <a:gd name="f132" fmla="val 306"/>
                  <a:gd name="f133" fmla="val 309"/>
                  <a:gd name="f134" fmla="val 308"/>
                  <a:gd name="f135" fmla="val 310"/>
                  <a:gd name="f136" fmla="val 311"/>
                  <a:gd name="f137" fmla="val 312"/>
                  <a:gd name="f138" fmla="val 314"/>
                  <a:gd name="f139" fmla="val 316"/>
                  <a:gd name="f140" fmla="val 317"/>
                  <a:gd name="f141" fmla="val 318"/>
                  <a:gd name="f142" fmla="val 284"/>
                  <a:gd name="f143" fmla="val 321"/>
                  <a:gd name="f144" fmla="val 322"/>
                  <a:gd name="f145" fmla="val 323"/>
                  <a:gd name="f146" fmla="val 324"/>
                  <a:gd name="f147" fmla="val 325"/>
                  <a:gd name="f148" fmla="val 326"/>
                  <a:gd name="f149" fmla="val 287"/>
                  <a:gd name="f150" fmla="val 289"/>
                  <a:gd name="f151" fmla="val 327"/>
                  <a:gd name="f152" fmla="val 295"/>
                  <a:gd name="f153" fmla="val 297"/>
                  <a:gd name="f154" fmla="val 328"/>
                  <a:gd name="f155" fmla="val 329"/>
                  <a:gd name="f156" fmla="val 301"/>
                  <a:gd name="f157" fmla="val 333"/>
                  <a:gd name="f158" fmla="val 334"/>
                  <a:gd name="f159" fmla="val 336"/>
                  <a:gd name="f160" fmla="val 337"/>
                  <a:gd name="f161" fmla="val 338"/>
                  <a:gd name="f162" fmla="val 340"/>
                  <a:gd name="f163" fmla="val 341"/>
                  <a:gd name="f164" fmla="val 342"/>
                  <a:gd name="f165" fmla="val 343"/>
                  <a:gd name="f166" fmla="val 304"/>
                  <a:gd name="f167" fmla="val 345"/>
                  <a:gd name="f168" fmla="val 346"/>
                  <a:gd name="f169" fmla="val 307"/>
                  <a:gd name="f170" fmla="val 347"/>
                  <a:gd name="f171" fmla="val 313"/>
                  <a:gd name="f172" fmla="val 348"/>
                  <a:gd name="f173" fmla="val 349"/>
                  <a:gd name="f174" fmla="val 352"/>
                  <a:gd name="f175" fmla="val 353"/>
                  <a:gd name="f176" fmla="val 350"/>
                  <a:gd name="f177" fmla="val 351"/>
                  <a:gd name="f178" fmla="val 354"/>
                  <a:gd name="f179" fmla="val 355"/>
                  <a:gd name="f180" fmla="val 356"/>
                  <a:gd name="f181" fmla="val 358"/>
                  <a:gd name="f182" fmla="val 359"/>
                  <a:gd name="f183" fmla="val 357"/>
                  <a:gd name="f184" fmla="val 363"/>
                  <a:gd name="f185" fmla="val 366"/>
                  <a:gd name="f186" fmla="val 368"/>
                  <a:gd name="f187" fmla="val 369"/>
                  <a:gd name="f188" fmla="val 371"/>
                  <a:gd name="f189" fmla="val 375"/>
                  <a:gd name="f190" fmla="val 376"/>
                  <a:gd name="f191" fmla="val 377"/>
                  <a:gd name="f192" fmla="val 378"/>
                  <a:gd name="f193" fmla="val 380"/>
                  <a:gd name="f194" fmla="val 383"/>
                  <a:gd name="f195" fmla="val 384"/>
                  <a:gd name="f196" fmla="val 387"/>
                  <a:gd name="f197" fmla="val 390"/>
                  <a:gd name="f198" fmla="val 391"/>
                  <a:gd name="f199" fmla="val 392"/>
                  <a:gd name="f200" fmla="val 394"/>
                  <a:gd name="f201" fmla="val 396"/>
                  <a:gd name="f202" fmla="val 399"/>
                  <a:gd name="f203" fmla="val 401"/>
                  <a:gd name="f204" fmla="val 403"/>
                  <a:gd name="f205" fmla="val 405"/>
                  <a:gd name="f206" fmla="val 407"/>
                  <a:gd name="f207" fmla="val 409"/>
                  <a:gd name="f208" fmla="val 410"/>
                  <a:gd name="f209" fmla="val 411"/>
                  <a:gd name="f210" fmla="val 412"/>
                  <a:gd name="f211" fmla="val 257"/>
                  <a:gd name="f212" fmla="val 416"/>
                  <a:gd name="f213" fmla="val 414"/>
                  <a:gd name="f214" fmla="val 413"/>
                  <a:gd name="f215" fmla="val 415"/>
                  <a:gd name="f216" fmla="val 423"/>
                  <a:gd name="f217" fmla="val 420"/>
                  <a:gd name="f218" fmla="val 404"/>
                  <a:gd name="f219" fmla="val 406"/>
                  <a:gd name="f220" fmla="val 408"/>
                  <a:gd name="f221" fmla="val 402"/>
                  <a:gd name="f222" fmla="val 372"/>
                  <a:gd name="f223" fmla="val 332"/>
                  <a:gd name="f224" fmla="val 331"/>
                  <a:gd name="f225" fmla="val 330"/>
                  <a:gd name="f226" fmla="val 315"/>
                  <a:gd name="f227" fmla="val 386"/>
                  <a:gd name="f228" fmla="val 374"/>
                  <a:gd name="f229" fmla="val 320"/>
                  <a:gd name="f230" fmla="val 365"/>
                  <a:gd name="f231" fmla="val 388"/>
                  <a:gd name="f232" fmla="val 400"/>
                  <a:gd name="f233" fmla="val 418"/>
                  <a:gd name="f234" fmla="val 421"/>
                  <a:gd name="f235" fmla="val 437"/>
                  <a:gd name="f236" fmla="val 439"/>
                  <a:gd name="f237" fmla="val 432"/>
                  <a:gd name="f238" fmla="val 367"/>
                  <a:gd name="f239" fmla="val 424"/>
                  <a:gd name="f240" fmla="val 441"/>
                  <a:gd name="f241" fmla="val 444"/>
                  <a:gd name="f242" fmla="val 446"/>
                  <a:gd name="f243" fmla="val 382"/>
                  <a:gd name="f244" fmla="val 449"/>
                  <a:gd name="f245" fmla="val 389"/>
                  <a:gd name="f246" fmla="val 451"/>
                  <a:gd name="f247" fmla="val 452"/>
                  <a:gd name="f248" fmla="val 454"/>
                  <a:gd name="f249" fmla="val 397"/>
                  <a:gd name="f250" fmla="val 458"/>
                  <a:gd name="f251" fmla="val 459"/>
                  <a:gd name="f252" fmla="val 465"/>
                  <a:gd name="f253" fmla="val 469"/>
                  <a:gd name="f254" fmla="val 470"/>
                  <a:gd name="f255" fmla="val 472"/>
                  <a:gd name="f256" fmla="val 475"/>
                  <a:gd name="f257" fmla="val 478"/>
                  <a:gd name="f258" fmla="val 393"/>
                  <a:gd name="f259" fmla="val 477"/>
                  <a:gd name="f260" fmla="val 480"/>
                  <a:gd name="f261" fmla="val 385"/>
                  <a:gd name="f262" fmla="val 483"/>
                  <a:gd name="f263" fmla="val 487"/>
                  <a:gd name="f264" fmla="val 491"/>
                  <a:gd name="f265" fmla="val 495"/>
                  <a:gd name="f266" fmla="val 499"/>
                  <a:gd name="f267" fmla="val 373"/>
                  <a:gd name="f268" fmla="val 504"/>
                  <a:gd name="f269" fmla="val 516"/>
                  <a:gd name="f270" fmla="val 515"/>
                  <a:gd name="f271" fmla="val 519"/>
                  <a:gd name="f272" fmla="val 521"/>
                  <a:gd name="f273" fmla="val 542"/>
                  <a:gd name="f274" fmla="val 548"/>
                  <a:gd name="f275" fmla="val 335"/>
                  <a:gd name="f276" fmla="val 550"/>
                  <a:gd name="f277" fmla="val 319"/>
                  <a:gd name="f278" fmla="val 546"/>
                  <a:gd name="f279" fmla="val 532"/>
                  <a:gd name="f280" fmla="val 339"/>
                  <a:gd name="f281" fmla="val 514"/>
                  <a:gd name="f282" fmla="val 512"/>
                  <a:gd name="f283" fmla="val 506"/>
                  <a:gd name="f284" fmla="val 502"/>
                  <a:gd name="f285" fmla="val 505"/>
                  <a:gd name="f286" fmla="val 498"/>
                  <a:gd name="f287" fmla="val 488"/>
                  <a:gd name="f288" fmla="val 481"/>
                  <a:gd name="f289" fmla="val 474"/>
                  <a:gd name="f290" fmla="val 471"/>
                  <a:gd name="f291" fmla="val 461"/>
                  <a:gd name="f292" fmla="val 457"/>
                  <a:gd name="f293" fmla="val 442"/>
                  <a:gd name="f294" fmla="val 436"/>
                  <a:gd name="f295" fmla="val 447"/>
                  <a:gd name="f296" fmla="val 448"/>
                  <a:gd name="f297" fmla="val 450"/>
                  <a:gd name="f298" fmla="val 453"/>
                  <a:gd name="f299" fmla="val 456"/>
                  <a:gd name="f300" fmla="val 462"/>
                  <a:gd name="f301" fmla="val 464"/>
                  <a:gd name="f302" fmla="val 484"/>
                  <a:gd name="f303" fmla="val 486"/>
                  <a:gd name="f304" fmla="val 501"/>
                  <a:gd name="f305" fmla="val 503"/>
                  <a:gd name="f306" fmla="val 518"/>
                  <a:gd name="f307" fmla="val 528"/>
                  <a:gd name="f308" fmla="val 533"/>
                  <a:gd name="f309" fmla="val 248"/>
                  <a:gd name="f310" fmla="val 535"/>
                  <a:gd name="f311" fmla="val 537"/>
                  <a:gd name="f312" fmla="val 539"/>
                  <a:gd name="f313" fmla="val 541"/>
                  <a:gd name="f314" fmla="val 544"/>
                  <a:gd name="f315" fmla="val 234"/>
                  <a:gd name="f316" fmla="val 231"/>
                  <a:gd name="f317" fmla="val 558"/>
                  <a:gd name="f318" fmla="val 557"/>
                  <a:gd name="f319" fmla="val 225"/>
                  <a:gd name="f320" fmla="val 552"/>
                  <a:gd name="f321" fmla="val 564"/>
                  <a:gd name="f322" fmla="val 567"/>
                  <a:gd name="f323" fmla="val 569"/>
                  <a:gd name="f324" fmla="val 568"/>
                  <a:gd name="f325" fmla="val 571"/>
                  <a:gd name="f326" fmla="val 572"/>
                  <a:gd name="f327" fmla="val 566"/>
                  <a:gd name="f328" fmla="val 197"/>
                  <a:gd name="f329" fmla="val 565"/>
                  <a:gd name="f330" fmla="val 184"/>
                  <a:gd name="f331" fmla="val 574"/>
                  <a:gd name="f332" fmla="val 578"/>
                  <a:gd name="f333" fmla="val 579"/>
                  <a:gd name="f334" fmla="val 583"/>
                  <a:gd name="f335" fmla="val 584"/>
                  <a:gd name="f336" fmla="val 586"/>
                  <a:gd name="f337" fmla="val 602"/>
                  <a:gd name="f338" fmla="val 603"/>
                  <a:gd name="f339" fmla="val 604"/>
                  <a:gd name="f340" fmla="val 161"/>
                  <a:gd name="f341" fmla="val 611"/>
                  <a:gd name="f342" fmla="val 608"/>
                  <a:gd name="f343" fmla="val 152"/>
                  <a:gd name="f344" fmla="val 607"/>
                  <a:gd name="f345" fmla="val 606"/>
                  <a:gd name="f346" fmla="val 147"/>
                  <a:gd name="f347" fmla="val 605"/>
                  <a:gd name="f348" fmla="val 144"/>
                  <a:gd name="f349" fmla="val 137"/>
                  <a:gd name="f350" fmla="val 136"/>
                  <a:gd name="f351" fmla="val 135"/>
                  <a:gd name="f352" fmla="val 132"/>
                  <a:gd name="f353" fmla="val 131"/>
                  <a:gd name="f354" fmla="val 596"/>
                  <a:gd name="f355" fmla="val 130"/>
                  <a:gd name="f356" fmla="val 127"/>
                  <a:gd name="f357" fmla="val 601"/>
                  <a:gd name="f358" fmla="val 125"/>
                  <a:gd name="f359" fmla="val 598"/>
                  <a:gd name="f360" fmla="val 123"/>
                  <a:gd name="f361" fmla="val 592"/>
                  <a:gd name="f362" fmla="val 119"/>
                  <a:gd name="f363" fmla="val 589"/>
                  <a:gd name="f364" fmla="val 590"/>
                  <a:gd name="f365" fmla="val 109"/>
                  <a:gd name="f366" fmla="val 593"/>
                  <a:gd name="f367" fmla="val 105"/>
                  <a:gd name="f368" fmla="val 594"/>
                  <a:gd name="f369" fmla="val 595"/>
                  <a:gd name="f370" fmla="val 104"/>
                  <a:gd name="f371" fmla="val 100"/>
                  <a:gd name="f372" fmla="val 101"/>
                  <a:gd name="f373" fmla="val 102"/>
                  <a:gd name="f374" fmla="val 581"/>
                  <a:gd name="f375" fmla="val 582"/>
                  <a:gd name="f376" fmla="val 97"/>
                  <a:gd name="f377" fmla="val 587"/>
                  <a:gd name="f378" fmla="val 94"/>
                  <a:gd name="f379" fmla="val 91"/>
                  <a:gd name="f380" fmla="val 591"/>
                  <a:gd name="f381" fmla="val 89"/>
                  <a:gd name="f382" fmla="val 83"/>
                  <a:gd name="f383" fmla="val 79"/>
                  <a:gd name="f384" fmla="val 78"/>
                  <a:gd name="f385" fmla="val 66"/>
                  <a:gd name="f386" fmla="val 577"/>
                  <a:gd name="f387" fmla="val 64"/>
                  <a:gd name="f388" fmla="val 576"/>
                  <a:gd name="f389" fmla="val 68"/>
                  <a:gd name="f390" fmla="val 72"/>
                  <a:gd name="f391" fmla="val 563"/>
                  <a:gd name="f392" fmla="val 69"/>
                  <a:gd name="f393" fmla="val 555"/>
                  <a:gd name="f394" fmla="val 67"/>
                  <a:gd name="f395" fmla="val 554"/>
                  <a:gd name="f396" fmla="val 553"/>
                  <a:gd name="f397" fmla="val 70"/>
                  <a:gd name="f398" fmla="val 545"/>
                  <a:gd name="f399" fmla="val 65"/>
                  <a:gd name="f400" fmla="val 525"/>
                  <a:gd name="f401" fmla="val 510"/>
                  <a:gd name="f402" fmla="val 511"/>
                  <a:gd name="f403" fmla="val 75"/>
                  <a:gd name="f404" fmla="val 500"/>
                  <a:gd name="f405" fmla="val 74"/>
                  <a:gd name="f406" fmla="val 73"/>
                  <a:gd name="f407" fmla="val 482"/>
                  <a:gd name="f408" fmla="val 476"/>
                  <a:gd name="f409" fmla="val 61"/>
                  <a:gd name="f410" fmla="val 473"/>
                  <a:gd name="f411" fmla="val 466"/>
                  <a:gd name="f412" fmla="val 463"/>
                  <a:gd name="f413" fmla="val 81"/>
                  <a:gd name="f414" fmla="val 80"/>
                  <a:gd name="f415" fmla="val 77"/>
                  <a:gd name="f416" fmla="val 426"/>
                  <a:gd name="f417" fmla="val 82"/>
                  <a:gd name="f418" fmla="val 86"/>
                  <a:gd name="f419" fmla="val 419"/>
                  <a:gd name="f420" fmla="val 71"/>
                  <a:gd name="f421" fmla="val 51"/>
                  <a:gd name="f422" fmla="val 45"/>
                  <a:gd name="f423" fmla="val 50"/>
                  <a:gd name="f424" fmla="val 370"/>
                  <a:gd name="f425" fmla="val 52"/>
                  <a:gd name="f426" fmla="val 57"/>
                  <a:gd name="f427" fmla="val 55"/>
                  <a:gd name="f428" fmla="val 364"/>
                  <a:gd name="f429" fmla="val 53"/>
                  <a:gd name="f430" fmla="val 49"/>
                  <a:gd name="f431" fmla="val 47"/>
                  <a:gd name="f432" fmla="val 46"/>
                  <a:gd name="f433" fmla="val 361"/>
                  <a:gd name="f434" fmla="val 362"/>
                  <a:gd name="f435" fmla="val 43"/>
                  <a:gd name="f436" fmla="val 40"/>
                  <a:gd name="f437" fmla="val 39"/>
                  <a:gd name="f438" fmla="val 37"/>
                  <a:gd name="f439" fmla="val 33"/>
                  <a:gd name="f440" fmla="val 30"/>
                  <a:gd name="f441" fmla="val 28"/>
                  <a:gd name="f442" fmla="val 26"/>
                  <a:gd name="f443" fmla="val 22"/>
                  <a:gd name="f444" fmla="val 17"/>
                  <a:gd name="f445" fmla="val 11"/>
                  <a:gd name="f446" fmla="val 10"/>
                  <a:gd name="f447" fmla="val 7"/>
                  <a:gd name="f448" fmla="val 3"/>
                  <a:gd name="f449" fmla="val 2"/>
                  <a:gd name="f450" fmla="val 9"/>
                  <a:gd name="f451" fmla="val 5"/>
                  <a:gd name="f452" fmla="val 8"/>
                  <a:gd name="f453" fmla="val 18"/>
                  <a:gd name="f454" fmla="val 19"/>
                  <a:gd name="f455" fmla="val 21"/>
                  <a:gd name="f456" fmla="val 27"/>
                  <a:gd name="f457" fmla="val 36"/>
                  <a:gd name="f458" fmla="val 38"/>
                  <a:gd name="f459" fmla="val 44"/>
                  <a:gd name="f460" fmla="val 246"/>
                  <a:gd name="f461" fmla="val 56"/>
                  <a:gd name="f462" fmla="val 85"/>
                  <a:gd name="f463" fmla="val 92"/>
                  <a:gd name="f464" fmla="val 239"/>
                  <a:gd name="f465" fmla="val 95"/>
                  <a:gd name="f466" fmla="val 235"/>
                  <a:gd name="f467" fmla="val 87"/>
                  <a:gd name="f468" fmla="val 90"/>
                  <a:gd name="f469" fmla="val 96"/>
                  <a:gd name="f470" fmla="val 99"/>
                  <a:gd name="f471" fmla="val 93"/>
                  <a:gd name="f472" fmla="val 189"/>
                  <a:gd name="f473" fmla="val 98"/>
                  <a:gd name="f474" fmla="val 103"/>
                  <a:gd name="f475" fmla="val 177"/>
                  <a:gd name="f476" fmla="val 154"/>
                  <a:gd name="f477" fmla="val 143"/>
                  <a:gd name="f478" fmla="val 139"/>
                  <a:gd name="f479" fmla="val 108"/>
                  <a:gd name="f480" fmla="val 134"/>
                  <a:gd name="f481" fmla="val 118"/>
                  <a:gd name="f482" fmla="val 117"/>
                  <a:gd name="f483" fmla="val 110"/>
                  <a:gd name="f484" fmla="val 88"/>
                  <a:gd name="f485" fmla="val 76"/>
                  <a:gd name="f486" fmla="val 60"/>
                  <a:gd name="f487" fmla="val 111"/>
                  <a:gd name="f488" fmla="val 112"/>
                  <a:gd name="f489" fmla="val 114"/>
                  <a:gd name="f490" fmla="val 115"/>
                  <a:gd name="f491" fmla="val 122"/>
                  <a:gd name="f492" fmla="val 124"/>
                  <a:gd name="f493" fmla="val 34"/>
                  <a:gd name="f494" fmla="val 126"/>
                  <a:gd name="f495" fmla="val 128"/>
                  <a:gd name="f496" fmla="val 129"/>
                  <a:gd name="f497" fmla="val 133"/>
                  <a:gd name="f498" fmla="val 20"/>
                  <a:gd name="f499" fmla="val 146"/>
                  <a:gd name="f500" fmla="val 24"/>
                  <a:gd name="f501" fmla="val 32"/>
                  <a:gd name="f502" fmla="val 35"/>
                  <a:gd name="f503" fmla="val 162"/>
                  <a:gd name="f504" fmla="val 42"/>
                  <a:gd name="f505" fmla="val 169"/>
                  <a:gd name="f506" fmla="val 48"/>
                  <a:gd name="f507" fmla="val 41"/>
                  <a:gd name="f508" fmla="val 206"/>
                  <a:gd name="f509" fmla="val 29"/>
                  <a:gd name="f510" fmla="val 23"/>
                  <a:gd name="f511" fmla="val 14"/>
                  <a:gd name="f512" fmla="val 13"/>
                  <a:gd name="f513" fmla="val 253"/>
                  <a:gd name="f514" fmla="val 15"/>
                  <a:gd name="f515" fmla="val 16"/>
                  <a:gd name="f516" fmla="val 12"/>
                  <a:gd name="f517" fmla="val 6"/>
                  <a:gd name="f518" fmla="val 4"/>
                  <a:gd name="f519" fmla="val 1"/>
                  <a:gd name="f520" fmla="val 25"/>
                  <a:gd name="f521" fmla="val 121"/>
                  <a:gd name="f522" fmla="+- 0 0 -90"/>
                  <a:gd name="f523" fmla="*/ f4 1 614"/>
                  <a:gd name="f524" fmla="*/ f5 1 427"/>
                  <a:gd name="f525" fmla="val f6"/>
                  <a:gd name="f526" fmla="val f7"/>
                  <a:gd name="f527" fmla="val f8"/>
                  <a:gd name="f528" fmla="*/ f522 f0 1"/>
                  <a:gd name="f529" fmla="+- f527 0 f525"/>
                  <a:gd name="f530" fmla="+- f526 0 f525"/>
                  <a:gd name="f531" fmla="*/ f528 1 f3"/>
                  <a:gd name="f532" fmla="*/ f530 1 614"/>
                  <a:gd name="f533" fmla="*/ f529 1 427"/>
                  <a:gd name="f534" fmla="*/ 166 f530 1"/>
                  <a:gd name="f535" fmla="*/ 283 f529 1"/>
                  <a:gd name="f536" fmla="*/ 173 f530 1"/>
                  <a:gd name="f537" fmla="*/ 277 f529 1"/>
                  <a:gd name="f538" fmla="*/ 185 f530 1"/>
                  <a:gd name="f539" fmla="*/ 270 f529 1"/>
                  <a:gd name="f540" fmla="*/ 195 f530 1"/>
                  <a:gd name="f541" fmla="*/ 267 f529 1"/>
                  <a:gd name="f542" fmla="*/ 207 f530 1"/>
                  <a:gd name="f543" fmla="*/ 208 f530 1"/>
                  <a:gd name="f544" fmla="*/ 209 f530 1"/>
                  <a:gd name="f545" fmla="*/ 210 f530 1"/>
                  <a:gd name="f546" fmla="*/ 211 f530 1"/>
                  <a:gd name="f547" fmla="*/ 213 f530 1"/>
                  <a:gd name="f548" fmla="*/ 273 f529 1"/>
                  <a:gd name="f549" fmla="*/ 223 f530 1"/>
                  <a:gd name="f550" fmla="*/ 227 f530 1"/>
                  <a:gd name="f551" fmla="*/ 278 f529 1"/>
                  <a:gd name="f552" fmla="*/ 249 f530 1"/>
                  <a:gd name="f553" fmla="*/ 280 f529 1"/>
                  <a:gd name="f554" fmla="*/ 259 f530 1"/>
                  <a:gd name="f555" fmla="*/ 288 f529 1"/>
                  <a:gd name="f556" fmla="*/ 268 f530 1"/>
                  <a:gd name="f557" fmla="*/ 305 f529 1"/>
                  <a:gd name="f558" fmla="*/ 280 f530 1"/>
                  <a:gd name="f559" fmla="*/ 312 f529 1"/>
                  <a:gd name="f560" fmla="*/ 287 f530 1"/>
                  <a:gd name="f561" fmla="*/ 326 f529 1"/>
                  <a:gd name="f562" fmla="*/ 302 f530 1"/>
                  <a:gd name="f563" fmla="*/ 337 f529 1"/>
                  <a:gd name="f564" fmla="*/ 305 f530 1"/>
                  <a:gd name="f565" fmla="*/ 349 f529 1"/>
                  <a:gd name="f566" fmla="*/ 292 f530 1"/>
                  <a:gd name="f567" fmla="*/ 353 f529 1"/>
                  <a:gd name="f568" fmla="*/ 281 f530 1"/>
                  <a:gd name="f569" fmla="*/ 356 f529 1"/>
                  <a:gd name="f570" fmla="*/ 271 f530 1"/>
                  <a:gd name="f571" fmla="*/ 366 f529 1"/>
                  <a:gd name="f572" fmla="*/ 270 f530 1"/>
                  <a:gd name="f573" fmla="*/ 387 f529 1"/>
                  <a:gd name="f574" fmla="*/ 405 f529 1"/>
                  <a:gd name="f575" fmla="*/ 255 f530 1"/>
                  <a:gd name="f576" fmla="*/ 414 f529 1"/>
                  <a:gd name="f577" fmla="*/ 314 f530 1"/>
                  <a:gd name="f578" fmla="*/ 376 f529 1"/>
                  <a:gd name="f579" fmla="*/ 377 f530 1"/>
                  <a:gd name="f580" fmla="*/ 333 f529 1"/>
                  <a:gd name="f581" fmla="*/ 407 f530 1"/>
                  <a:gd name="f582" fmla="*/ 375 f529 1"/>
                  <a:gd name="f583" fmla="*/ 478 f530 1"/>
                  <a:gd name="f584" fmla="*/ 393 f529 1"/>
                  <a:gd name="f585" fmla="*/ 548 f530 1"/>
                  <a:gd name="f586" fmla="*/ 335 f529 1"/>
                  <a:gd name="f587" fmla="*/ 481 f530 1"/>
                  <a:gd name="f588" fmla="*/ 450 f530 1"/>
                  <a:gd name="f589" fmla="*/ 310 f529 1"/>
                  <a:gd name="f590" fmla="*/ 518 f530 1"/>
                  <a:gd name="f591" fmla="*/ 261 f529 1"/>
                  <a:gd name="f592" fmla="*/ 572 f530 1"/>
                  <a:gd name="f593" fmla="*/ 207 f529 1"/>
                  <a:gd name="f594" fmla="*/ 606 f530 1"/>
                  <a:gd name="f595" fmla="*/ 147 f529 1"/>
                  <a:gd name="f596" fmla="*/ 586 f530 1"/>
                  <a:gd name="f597" fmla="*/ 102 f529 1"/>
                  <a:gd name="f598" fmla="*/ 567 f530 1"/>
                  <a:gd name="f599" fmla="*/ 72 f529 1"/>
                  <a:gd name="f600" fmla="*/ 512 f530 1"/>
                  <a:gd name="f601" fmla="*/ 67 f529 1"/>
                  <a:gd name="f602" fmla="*/ 472 f530 1"/>
                  <a:gd name="f603" fmla="*/ 70 f529 1"/>
                  <a:gd name="f604" fmla="*/ 436 f530 1"/>
                  <a:gd name="f605" fmla="*/ 77 f529 1"/>
                  <a:gd name="f606" fmla="*/ 386 f530 1"/>
                  <a:gd name="f607" fmla="*/ 51 f529 1"/>
                  <a:gd name="f608" fmla="*/ 361 f530 1"/>
                  <a:gd name="f609" fmla="*/ 26 f529 1"/>
                  <a:gd name="f610" fmla="*/ 307 f530 1"/>
                  <a:gd name="f611" fmla="*/ 17 f529 1"/>
                  <a:gd name="f612" fmla="*/ 258 f530 1"/>
                  <a:gd name="f613" fmla="*/ 44 f529 1"/>
                  <a:gd name="f614" fmla="*/ 243 f530 1"/>
                  <a:gd name="f615" fmla="*/ 94 f529 1"/>
                  <a:gd name="f616" fmla="*/ 202 f530 1"/>
                  <a:gd name="f617" fmla="*/ 96 f529 1"/>
                  <a:gd name="f618" fmla="*/ 97 f529 1"/>
                  <a:gd name="f619" fmla="*/ 118 f530 1"/>
                  <a:gd name="f620" fmla="*/ 44 f530 1"/>
                  <a:gd name="f621" fmla="*/ 111 f529 1"/>
                  <a:gd name="f622" fmla="*/ 30 f530 1"/>
                  <a:gd name="f623" fmla="*/ 130 f529 1"/>
                  <a:gd name="f624" fmla="*/ 27 f530 1"/>
                  <a:gd name="f625" fmla="*/ 152 f529 1"/>
                  <a:gd name="f626" fmla="*/ 46 f530 1"/>
                  <a:gd name="f627" fmla="*/ 182 f529 1"/>
                  <a:gd name="f628" fmla="*/ 33 f530 1"/>
                  <a:gd name="f629" fmla="*/ 14 f530 1"/>
                  <a:gd name="f630" fmla="*/ 15 f530 1"/>
                  <a:gd name="f631" fmla="*/ 6 f530 1"/>
                  <a:gd name="f632" fmla="*/ 282 f529 1"/>
                  <a:gd name="f633" fmla="*/ 1 f530 1"/>
                  <a:gd name="f634" fmla="*/ 297 f529 1"/>
                  <a:gd name="f635" fmla="*/ 0 f530 1"/>
                  <a:gd name="f636" fmla="*/ 311 f529 1"/>
                  <a:gd name="f637" fmla="*/ 22 f530 1"/>
                  <a:gd name="f638" fmla="*/ 321 f529 1"/>
                  <a:gd name="f639" fmla="*/ 61 f530 1"/>
                  <a:gd name="f640" fmla="*/ 323 f529 1"/>
                  <a:gd name="f641" fmla="*/ 114 f530 1"/>
                  <a:gd name="f642" fmla="*/ 317 f529 1"/>
                  <a:gd name="f643" fmla="+- f531 0 f1"/>
                  <a:gd name="f644" fmla="*/ f534 1 614"/>
                  <a:gd name="f645" fmla="*/ f535 1 427"/>
                  <a:gd name="f646" fmla="*/ f536 1 614"/>
                  <a:gd name="f647" fmla="*/ f537 1 427"/>
                  <a:gd name="f648" fmla="*/ f538 1 614"/>
                  <a:gd name="f649" fmla="*/ f539 1 427"/>
                  <a:gd name="f650" fmla="*/ f540 1 614"/>
                  <a:gd name="f651" fmla="*/ f541 1 427"/>
                  <a:gd name="f652" fmla="*/ f542 1 614"/>
                  <a:gd name="f653" fmla="*/ f543 1 614"/>
                  <a:gd name="f654" fmla="*/ f544 1 614"/>
                  <a:gd name="f655" fmla="*/ f545 1 614"/>
                  <a:gd name="f656" fmla="*/ f546 1 614"/>
                  <a:gd name="f657" fmla="*/ f547 1 614"/>
                  <a:gd name="f658" fmla="*/ f548 1 427"/>
                  <a:gd name="f659" fmla="*/ f549 1 614"/>
                  <a:gd name="f660" fmla="*/ f550 1 614"/>
                  <a:gd name="f661" fmla="*/ f551 1 427"/>
                  <a:gd name="f662" fmla="*/ f552 1 614"/>
                  <a:gd name="f663" fmla="*/ f553 1 427"/>
                  <a:gd name="f664" fmla="*/ f554 1 614"/>
                  <a:gd name="f665" fmla="*/ f555 1 427"/>
                  <a:gd name="f666" fmla="*/ f556 1 614"/>
                  <a:gd name="f667" fmla="*/ f557 1 427"/>
                  <a:gd name="f668" fmla="*/ f558 1 614"/>
                  <a:gd name="f669" fmla="*/ f559 1 427"/>
                  <a:gd name="f670" fmla="*/ f560 1 614"/>
                  <a:gd name="f671" fmla="*/ f561 1 427"/>
                  <a:gd name="f672" fmla="*/ f562 1 614"/>
                  <a:gd name="f673" fmla="*/ f563 1 427"/>
                  <a:gd name="f674" fmla="*/ f564 1 614"/>
                  <a:gd name="f675" fmla="*/ f565 1 427"/>
                  <a:gd name="f676" fmla="*/ f566 1 614"/>
                  <a:gd name="f677" fmla="*/ f567 1 427"/>
                  <a:gd name="f678" fmla="*/ f568 1 614"/>
                  <a:gd name="f679" fmla="*/ f569 1 427"/>
                  <a:gd name="f680" fmla="*/ f570 1 614"/>
                  <a:gd name="f681" fmla="*/ f571 1 427"/>
                  <a:gd name="f682" fmla="*/ f572 1 614"/>
                  <a:gd name="f683" fmla="*/ f573 1 427"/>
                  <a:gd name="f684" fmla="*/ f574 1 427"/>
                  <a:gd name="f685" fmla="*/ f575 1 614"/>
                  <a:gd name="f686" fmla="*/ f576 1 427"/>
                  <a:gd name="f687" fmla="*/ f577 1 614"/>
                  <a:gd name="f688" fmla="*/ f578 1 427"/>
                  <a:gd name="f689" fmla="*/ f579 1 614"/>
                  <a:gd name="f690" fmla="*/ f580 1 427"/>
                  <a:gd name="f691" fmla="*/ f581 1 614"/>
                  <a:gd name="f692" fmla="*/ f582 1 427"/>
                  <a:gd name="f693" fmla="*/ f583 1 614"/>
                  <a:gd name="f694" fmla="*/ f584 1 427"/>
                  <a:gd name="f695" fmla="*/ f585 1 614"/>
                  <a:gd name="f696" fmla="*/ f586 1 427"/>
                  <a:gd name="f697" fmla="*/ f587 1 614"/>
                  <a:gd name="f698" fmla="*/ f588 1 614"/>
                  <a:gd name="f699" fmla="*/ f589 1 427"/>
                  <a:gd name="f700" fmla="*/ f590 1 614"/>
                  <a:gd name="f701" fmla="*/ f591 1 427"/>
                  <a:gd name="f702" fmla="*/ f592 1 614"/>
                  <a:gd name="f703" fmla="*/ f593 1 427"/>
                  <a:gd name="f704" fmla="*/ f594 1 614"/>
                  <a:gd name="f705" fmla="*/ f595 1 427"/>
                  <a:gd name="f706" fmla="*/ f596 1 614"/>
                  <a:gd name="f707" fmla="*/ f597 1 427"/>
                  <a:gd name="f708" fmla="*/ f598 1 614"/>
                  <a:gd name="f709" fmla="*/ f599 1 427"/>
                  <a:gd name="f710" fmla="*/ f600 1 614"/>
                  <a:gd name="f711" fmla="*/ f601 1 427"/>
                  <a:gd name="f712" fmla="*/ f602 1 614"/>
                  <a:gd name="f713" fmla="*/ f603 1 427"/>
                  <a:gd name="f714" fmla="*/ f604 1 614"/>
                  <a:gd name="f715" fmla="*/ f605 1 427"/>
                  <a:gd name="f716" fmla="*/ f606 1 614"/>
                  <a:gd name="f717" fmla="*/ f607 1 427"/>
                  <a:gd name="f718" fmla="*/ f608 1 614"/>
                  <a:gd name="f719" fmla="*/ f609 1 427"/>
                  <a:gd name="f720" fmla="*/ f610 1 614"/>
                  <a:gd name="f721" fmla="*/ f611 1 427"/>
                  <a:gd name="f722" fmla="*/ f612 1 614"/>
                  <a:gd name="f723" fmla="*/ f613 1 427"/>
                  <a:gd name="f724" fmla="*/ f614 1 614"/>
                  <a:gd name="f725" fmla="*/ f615 1 427"/>
                  <a:gd name="f726" fmla="*/ f616 1 614"/>
                  <a:gd name="f727" fmla="*/ f617 1 427"/>
                  <a:gd name="f728" fmla="*/ f618 1 427"/>
                  <a:gd name="f729" fmla="*/ f619 1 614"/>
                  <a:gd name="f730" fmla="*/ f620 1 614"/>
                  <a:gd name="f731" fmla="*/ f621 1 427"/>
                  <a:gd name="f732" fmla="*/ f622 1 614"/>
                  <a:gd name="f733" fmla="*/ f623 1 427"/>
                  <a:gd name="f734" fmla="*/ f624 1 614"/>
                  <a:gd name="f735" fmla="*/ f625 1 427"/>
                  <a:gd name="f736" fmla="*/ f626 1 614"/>
                  <a:gd name="f737" fmla="*/ f627 1 427"/>
                  <a:gd name="f738" fmla="*/ f628 1 614"/>
                  <a:gd name="f739" fmla="*/ f629 1 614"/>
                  <a:gd name="f740" fmla="*/ f630 1 614"/>
                  <a:gd name="f741" fmla="*/ f631 1 614"/>
                  <a:gd name="f742" fmla="*/ f632 1 427"/>
                  <a:gd name="f743" fmla="*/ f633 1 614"/>
                  <a:gd name="f744" fmla="*/ f634 1 427"/>
                  <a:gd name="f745" fmla="*/ f635 1 614"/>
                  <a:gd name="f746" fmla="*/ f636 1 427"/>
                  <a:gd name="f747" fmla="*/ f637 1 614"/>
                  <a:gd name="f748" fmla="*/ f638 1 427"/>
                  <a:gd name="f749" fmla="*/ f639 1 614"/>
                  <a:gd name="f750" fmla="*/ f640 1 427"/>
                  <a:gd name="f751" fmla="*/ f641 1 614"/>
                  <a:gd name="f752" fmla="*/ f642 1 427"/>
                  <a:gd name="f753" fmla="*/ 0 1 f532"/>
                  <a:gd name="f754" fmla="*/ f526 1 f532"/>
                  <a:gd name="f755" fmla="*/ 0 1 f533"/>
                  <a:gd name="f756" fmla="*/ f527 1 f533"/>
                  <a:gd name="f757" fmla="*/ f644 1 f532"/>
                  <a:gd name="f758" fmla="*/ f645 1 f533"/>
                  <a:gd name="f759" fmla="*/ f646 1 f532"/>
                  <a:gd name="f760" fmla="*/ f647 1 f533"/>
                  <a:gd name="f761" fmla="*/ f648 1 f532"/>
                  <a:gd name="f762" fmla="*/ f649 1 f533"/>
                  <a:gd name="f763" fmla="*/ f650 1 f532"/>
                  <a:gd name="f764" fmla="*/ f651 1 f533"/>
                  <a:gd name="f765" fmla="*/ f652 1 f532"/>
                  <a:gd name="f766" fmla="*/ f653 1 f532"/>
                  <a:gd name="f767" fmla="*/ f654 1 f532"/>
                  <a:gd name="f768" fmla="*/ f655 1 f532"/>
                  <a:gd name="f769" fmla="*/ f656 1 f532"/>
                  <a:gd name="f770" fmla="*/ f657 1 f532"/>
                  <a:gd name="f771" fmla="*/ f658 1 f533"/>
                  <a:gd name="f772" fmla="*/ f659 1 f532"/>
                  <a:gd name="f773" fmla="*/ f660 1 f532"/>
                  <a:gd name="f774" fmla="*/ f661 1 f533"/>
                  <a:gd name="f775" fmla="*/ f662 1 f532"/>
                  <a:gd name="f776" fmla="*/ f663 1 f533"/>
                  <a:gd name="f777" fmla="*/ f664 1 f532"/>
                  <a:gd name="f778" fmla="*/ f665 1 f533"/>
                  <a:gd name="f779" fmla="*/ f666 1 f532"/>
                  <a:gd name="f780" fmla="*/ f667 1 f533"/>
                  <a:gd name="f781" fmla="*/ f668 1 f532"/>
                  <a:gd name="f782" fmla="*/ f669 1 f533"/>
                  <a:gd name="f783" fmla="*/ f670 1 f532"/>
                  <a:gd name="f784" fmla="*/ f671 1 f533"/>
                  <a:gd name="f785" fmla="*/ f672 1 f532"/>
                  <a:gd name="f786" fmla="*/ f673 1 f533"/>
                  <a:gd name="f787" fmla="*/ f674 1 f532"/>
                  <a:gd name="f788" fmla="*/ f675 1 f533"/>
                  <a:gd name="f789" fmla="*/ f676 1 f532"/>
                  <a:gd name="f790" fmla="*/ f677 1 f533"/>
                  <a:gd name="f791" fmla="*/ f678 1 f532"/>
                  <a:gd name="f792" fmla="*/ f679 1 f533"/>
                  <a:gd name="f793" fmla="*/ f680 1 f532"/>
                  <a:gd name="f794" fmla="*/ f681 1 f533"/>
                  <a:gd name="f795" fmla="*/ f682 1 f532"/>
                  <a:gd name="f796" fmla="*/ f683 1 f533"/>
                  <a:gd name="f797" fmla="*/ f684 1 f533"/>
                  <a:gd name="f798" fmla="*/ f685 1 f532"/>
                  <a:gd name="f799" fmla="*/ f686 1 f533"/>
                  <a:gd name="f800" fmla="*/ f687 1 f532"/>
                  <a:gd name="f801" fmla="*/ f688 1 f533"/>
                  <a:gd name="f802" fmla="*/ f689 1 f532"/>
                  <a:gd name="f803" fmla="*/ f690 1 f533"/>
                  <a:gd name="f804" fmla="*/ f691 1 f532"/>
                  <a:gd name="f805" fmla="*/ f692 1 f533"/>
                  <a:gd name="f806" fmla="*/ f693 1 f532"/>
                  <a:gd name="f807" fmla="*/ f694 1 f533"/>
                  <a:gd name="f808" fmla="*/ f695 1 f532"/>
                  <a:gd name="f809" fmla="*/ f696 1 f533"/>
                  <a:gd name="f810" fmla="*/ f697 1 f532"/>
                  <a:gd name="f811" fmla="*/ f698 1 f532"/>
                  <a:gd name="f812" fmla="*/ f699 1 f533"/>
                  <a:gd name="f813" fmla="*/ f700 1 f532"/>
                  <a:gd name="f814" fmla="*/ f701 1 f533"/>
                  <a:gd name="f815" fmla="*/ f702 1 f532"/>
                  <a:gd name="f816" fmla="*/ f703 1 f533"/>
                  <a:gd name="f817" fmla="*/ f704 1 f532"/>
                  <a:gd name="f818" fmla="*/ f705 1 f533"/>
                  <a:gd name="f819" fmla="*/ f706 1 f532"/>
                  <a:gd name="f820" fmla="*/ f707 1 f533"/>
                  <a:gd name="f821" fmla="*/ f708 1 f532"/>
                  <a:gd name="f822" fmla="*/ f709 1 f533"/>
                  <a:gd name="f823" fmla="*/ f710 1 f532"/>
                  <a:gd name="f824" fmla="*/ f711 1 f533"/>
                  <a:gd name="f825" fmla="*/ f712 1 f532"/>
                  <a:gd name="f826" fmla="*/ f713 1 f533"/>
                  <a:gd name="f827" fmla="*/ f714 1 f532"/>
                  <a:gd name="f828" fmla="*/ f715 1 f533"/>
                  <a:gd name="f829" fmla="*/ f716 1 f532"/>
                  <a:gd name="f830" fmla="*/ f717 1 f533"/>
                  <a:gd name="f831" fmla="*/ f718 1 f532"/>
                  <a:gd name="f832" fmla="*/ f719 1 f533"/>
                  <a:gd name="f833" fmla="*/ f720 1 f532"/>
                  <a:gd name="f834" fmla="*/ f721 1 f533"/>
                  <a:gd name="f835" fmla="*/ f722 1 f532"/>
                  <a:gd name="f836" fmla="*/ f723 1 f533"/>
                  <a:gd name="f837" fmla="*/ f724 1 f532"/>
                  <a:gd name="f838" fmla="*/ f725 1 f533"/>
                  <a:gd name="f839" fmla="*/ f726 1 f532"/>
                  <a:gd name="f840" fmla="*/ f727 1 f533"/>
                  <a:gd name="f841" fmla="*/ f728 1 f533"/>
                  <a:gd name="f842" fmla="*/ f729 1 f532"/>
                  <a:gd name="f843" fmla="*/ f730 1 f532"/>
                  <a:gd name="f844" fmla="*/ f731 1 f533"/>
                  <a:gd name="f845" fmla="*/ f732 1 f532"/>
                  <a:gd name="f846" fmla="*/ f733 1 f533"/>
                  <a:gd name="f847" fmla="*/ f734 1 f532"/>
                  <a:gd name="f848" fmla="*/ f735 1 f533"/>
                  <a:gd name="f849" fmla="*/ f736 1 f532"/>
                  <a:gd name="f850" fmla="*/ f737 1 f533"/>
                  <a:gd name="f851" fmla="*/ f738 1 f532"/>
                  <a:gd name="f852" fmla="*/ f739 1 f532"/>
                  <a:gd name="f853" fmla="*/ f740 1 f532"/>
                  <a:gd name="f854" fmla="*/ f741 1 f532"/>
                  <a:gd name="f855" fmla="*/ f742 1 f533"/>
                  <a:gd name="f856" fmla="*/ f743 1 f532"/>
                  <a:gd name="f857" fmla="*/ f744 1 f533"/>
                  <a:gd name="f858" fmla="*/ f745 1 f532"/>
                  <a:gd name="f859" fmla="*/ f746 1 f533"/>
                  <a:gd name="f860" fmla="*/ f747 1 f532"/>
                  <a:gd name="f861" fmla="*/ f748 1 f533"/>
                  <a:gd name="f862" fmla="*/ f749 1 f532"/>
                  <a:gd name="f863" fmla="*/ f750 1 f533"/>
                  <a:gd name="f864" fmla="*/ f751 1 f532"/>
                  <a:gd name="f865" fmla="*/ f752 1 f533"/>
                  <a:gd name="f866" fmla="*/ f753 f523 1"/>
                  <a:gd name="f867" fmla="*/ f754 f523 1"/>
                  <a:gd name="f868" fmla="*/ f756 f524 1"/>
                  <a:gd name="f869" fmla="*/ f755 f524 1"/>
                  <a:gd name="f870" fmla="*/ f757 f523 1"/>
                  <a:gd name="f871" fmla="*/ f758 f524 1"/>
                  <a:gd name="f872" fmla="*/ f759 f523 1"/>
                  <a:gd name="f873" fmla="*/ f760 f524 1"/>
                  <a:gd name="f874" fmla="*/ f761 f523 1"/>
                  <a:gd name="f875" fmla="*/ f762 f524 1"/>
                  <a:gd name="f876" fmla="*/ f763 f523 1"/>
                  <a:gd name="f877" fmla="*/ f764 f524 1"/>
                  <a:gd name="f878" fmla="*/ f765 f523 1"/>
                  <a:gd name="f879" fmla="*/ f766 f523 1"/>
                  <a:gd name="f880" fmla="*/ f767 f523 1"/>
                  <a:gd name="f881" fmla="*/ f768 f523 1"/>
                  <a:gd name="f882" fmla="*/ f769 f523 1"/>
                  <a:gd name="f883" fmla="*/ f770 f523 1"/>
                  <a:gd name="f884" fmla="*/ f771 f524 1"/>
                  <a:gd name="f885" fmla="*/ f772 f523 1"/>
                  <a:gd name="f886" fmla="*/ f773 f523 1"/>
                  <a:gd name="f887" fmla="*/ f774 f524 1"/>
                  <a:gd name="f888" fmla="*/ f775 f523 1"/>
                  <a:gd name="f889" fmla="*/ f776 f524 1"/>
                  <a:gd name="f890" fmla="*/ f777 f523 1"/>
                  <a:gd name="f891" fmla="*/ f778 f524 1"/>
                  <a:gd name="f892" fmla="*/ f779 f523 1"/>
                  <a:gd name="f893" fmla="*/ f780 f524 1"/>
                  <a:gd name="f894" fmla="*/ f781 f523 1"/>
                  <a:gd name="f895" fmla="*/ f782 f524 1"/>
                  <a:gd name="f896" fmla="*/ f783 f523 1"/>
                  <a:gd name="f897" fmla="*/ f784 f524 1"/>
                  <a:gd name="f898" fmla="*/ f785 f523 1"/>
                  <a:gd name="f899" fmla="*/ f786 f524 1"/>
                  <a:gd name="f900" fmla="*/ f787 f523 1"/>
                  <a:gd name="f901" fmla="*/ f788 f524 1"/>
                  <a:gd name="f902" fmla="*/ f789 f523 1"/>
                  <a:gd name="f903" fmla="*/ f790 f524 1"/>
                  <a:gd name="f904" fmla="*/ f791 f523 1"/>
                  <a:gd name="f905" fmla="*/ f792 f524 1"/>
                  <a:gd name="f906" fmla="*/ f793 f523 1"/>
                  <a:gd name="f907" fmla="*/ f794 f524 1"/>
                  <a:gd name="f908" fmla="*/ f795 f523 1"/>
                  <a:gd name="f909" fmla="*/ f796 f524 1"/>
                  <a:gd name="f910" fmla="*/ f797 f524 1"/>
                  <a:gd name="f911" fmla="*/ f798 f523 1"/>
                  <a:gd name="f912" fmla="*/ f799 f524 1"/>
                  <a:gd name="f913" fmla="*/ f800 f523 1"/>
                  <a:gd name="f914" fmla="*/ f801 f524 1"/>
                  <a:gd name="f915" fmla="*/ f802 f523 1"/>
                  <a:gd name="f916" fmla="*/ f803 f524 1"/>
                  <a:gd name="f917" fmla="*/ f804 f523 1"/>
                  <a:gd name="f918" fmla="*/ f805 f524 1"/>
                  <a:gd name="f919" fmla="*/ f806 f523 1"/>
                  <a:gd name="f920" fmla="*/ f807 f524 1"/>
                  <a:gd name="f921" fmla="*/ f808 f523 1"/>
                  <a:gd name="f922" fmla="*/ f809 f524 1"/>
                  <a:gd name="f923" fmla="*/ f810 f523 1"/>
                  <a:gd name="f924" fmla="*/ f811 f523 1"/>
                  <a:gd name="f925" fmla="*/ f812 f524 1"/>
                  <a:gd name="f926" fmla="*/ f813 f523 1"/>
                  <a:gd name="f927" fmla="*/ f814 f524 1"/>
                  <a:gd name="f928" fmla="*/ f815 f523 1"/>
                  <a:gd name="f929" fmla="*/ f816 f524 1"/>
                  <a:gd name="f930" fmla="*/ f817 f523 1"/>
                  <a:gd name="f931" fmla="*/ f818 f524 1"/>
                  <a:gd name="f932" fmla="*/ f819 f523 1"/>
                  <a:gd name="f933" fmla="*/ f820 f524 1"/>
                  <a:gd name="f934" fmla="*/ f821 f523 1"/>
                  <a:gd name="f935" fmla="*/ f822 f524 1"/>
                  <a:gd name="f936" fmla="*/ f823 f523 1"/>
                  <a:gd name="f937" fmla="*/ f824 f524 1"/>
                  <a:gd name="f938" fmla="*/ f825 f523 1"/>
                  <a:gd name="f939" fmla="*/ f826 f524 1"/>
                  <a:gd name="f940" fmla="*/ f827 f523 1"/>
                  <a:gd name="f941" fmla="*/ f828 f524 1"/>
                  <a:gd name="f942" fmla="*/ f829 f523 1"/>
                  <a:gd name="f943" fmla="*/ f830 f524 1"/>
                  <a:gd name="f944" fmla="*/ f831 f523 1"/>
                  <a:gd name="f945" fmla="*/ f832 f524 1"/>
                  <a:gd name="f946" fmla="*/ f833 f523 1"/>
                  <a:gd name="f947" fmla="*/ f834 f524 1"/>
                  <a:gd name="f948" fmla="*/ f835 f523 1"/>
                  <a:gd name="f949" fmla="*/ f836 f524 1"/>
                  <a:gd name="f950" fmla="*/ f837 f523 1"/>
                  <a:gd name="f951" fmla="*/ f838 f524 1"/>
                  <a:gd name="f952" fmla="*/ f839 f523 1"/>
                  <a:gd name="f953" fmla="*/ f840 f524 1"/>
                  <a:gd name="f954" fmla="*/ f841 f524 1"/>
                  <a:gd name="f955" fmla="*/ f842 f523 1"/>
                  <a:gd name="f956" fmla="*/ f843 f523 1"/>
                  <a:gd name="f957" fmla="*/ f844 f524 1"/>
                  <a:gd name="f958" fmla="*/ f845 f523 1"/>
                  <a:gd name="f959" fmla="*/ f846 f524 1"/>
                  <a:gd name="f960" fmla="*/ f847 f523 1"/>
                  <a:gd name="f961" fmla="*/ f848 f524 1"/>
                  <a:gd name="f962" fmla="*/ f849 f523 1"/>
                  <a:gd name="f963" fmla="*/ f850 f524 1"/>
                  <a:gd name="f964" fmla="*/ f851 f523 1"/>
                  <a:gd name="f965" fmla="*/ f852 f523 1"/>
                  <a:gd name="f966" fmla="*/ f853 f523 1"/>
                  <a:gd name="f967" fmla="*/ f854 f523 1"/>
                  <a:gd name="f968" fmla="*/ f855 f524 1"/>
                  <a:gd name="f969" fmla="*/ f856 f523 1"/>
                  <a:gd name="f970" fmla="*/ f857 f524 1"/>
                  <a:gd name="f971" fmla="*/ f858 f523 1"/>
                  <a:gd name="f972" fmla="*/ f859 f524 1"/>
                  <a:gd name="f973" fmla="*/ f860 f523 1"/>
                  <a:gd name="f974" fmla="*/ f861 f524 1"/>
                  <a:gd name="f975" fmla="*/ f862 f523 1"/>
                  <a:gd name="f976" fmla="*/ f863 f524 1"/>
                  <a:gd name="f977" fmla="*/ f864 f523 1"/>
                  <a:gd name="f978" fmla="*/ f865 f524 1"/>
                </a:gdLst>
                <a:ahLst/>
                <a:cxnLst>
                  <a:cxn ang="3cd4">
                    <a:pos x="hc" y="t"/>
                  </a:cxn>
                  <a:cxn ang="0">
                    <a:pos x="r" y="vc"/>
                  </a:cxn>
                  <a:cxn ang="cd4">
                    <a:pos x="hc" y="b"/>
                  </a:cxn>
                  <a:cxn ang="cd2">
                    <a:pos x="l" y="vc"/>
                  </a:cxn>
                  <a:cxn ang="f643">
                    <a:pos x="f870" y="f871"/>
                  </a:cxn>
                  <a:cxn ang="f643">
                    <a:pos x="f872" y="f873"/>
                  </a:cxn>
                  <a:cxn ang="f643">
                    <a:pos x="f874" y="f875"/>
                  </a:cxn>
                  <a:cxn ang="f643">
                    <a:pos x="f876" y="f877"/>
                  </a:cxn>
                  <a:cxn ang="f643">
                    <a:pos x="f878" y="f875"/>
                  </a:cxn>
                  <a:cxn ang="f643">
                    <a:pos x="f879" y="f875"/>
                  </a:cxn>
                  <a:cxn ang="f643">
                    <a:pos x="f879" y="f875"/>
                  </a:cxn>
                  <a:cxn ang="f643">
                    <a:pos x="f880" y="f875"/>
                  </a:cxn>
                  <a:cxn ang="f643">
                    <a:pos x="f881" y="f875"/>
                  </a:cxn>
                  <a:cxn ang="f643">
                    <a:pos x="f881" y="f875"/>
                  </a:cxn>
                  <a:cxn ang="f643">
                    <a:pos x="f882" y="f875"/>
                  </a:cxn>
                  <a:cxn ang="f643">
                    <a:pos x="f883" y="f884"/>
                  </a:cxn>
                  <a:cxn ang="f643">
                    <a:pos x="f885" y="f884"/>
                  </a:cxn>
                  <a:cxn ang="f643">
                    <a:pos x="f886" y="f887"/>
                  </a:cxn>
                  <a:cxn ang="f643">
                    <a:pos x="f888" y="f889"/>
                  </a:cxn>
                  <a:cxn ang="f643">
                    <a:pos x="f890" y="f891"/>
                  </a:cxn>
                  <a:cxn ang="f643">
                    <a:pos x="f892" y="f893"/>
                  </a:cxn>
                  <a:cxn ang="f643">
                    <a:pos x="f894" y="f895"/>
                  </a:cxn>
                  <a:cxn ang="f643">
                    <a:pos x="f896" y="f897"/>
                  </a:cxn>
                  <a:cxn ang="f643">
                    <a:pos x="f898" y="f899"/>
                  </a:cxn>
                  <a:cxn ang="f643">
                    <a:pos x="f900" y="f901"/>
                  </a:cxn>
                  <a:cxn ang="f643">
                    <a:pos x="f902" y="f903"/>
                  </a:cxn>
                  <a:cxn ang="f643">
                    <a:pos x="f904" y="f905"/>
                  </a:cxn>
                  <a:cxn ang="f643">
                    <a:pos x="f906" y="f907"/>
                  </a:cxn>
                  <a:cxn ang="f643">
                    <a:pos x="f908" y="f909"/>
                  </a:cxn>
                  <a:cxn ang="f643">
                    <a:pos x="f892" y="f910"/>
                  </a:cxn>
                  <a:cxn ang="f643">
                    <a:pos x="f911" y="f912"/>
                  </a:cxn>
                  <a:cxn ang="f643">
                    <a:pos x="f913" y="f914"/>
                  </a:cxn>
                  <a:cxn ang="f643">
                    <a:pos x="f915" y="f916"/>
                  </a:cxn>
                  <a:cxn ang="f643">
                    <a:pos x="f917" y="f918"/>
                  </a:cxn>
                  <a:cxn ang="f643">
                    <a:pos x="f919" y="f920"/>
                  </a:cxn>
                  <a:cxn ang="f643">
                    <a:pos x="f921" y="f922"/>
                  </a:cxn>
                  <a:cxn ang="f643">
                    <a:pos x="f923" y="f897"/>
                  </a:cxn>
                  <a:cxn ang="f643">
                    <a:pos x="f924" y="f925"/>
                  </a:cxn>
                  <a:cxn ang="f643">
                    <a:pos x="f926" y="f927"/>
                  </a:cxn>
                  <a:cxn ang="f643">
                    <a:pos x="f928" y="f929"/>
                  </a:cxn>
                  <a:cxn ang="f643">
                    <a:pos x="f930" y="f931"/>
                  </a:cxn>
                  <a:cxn ang="f643">
                    <a:pos x="f932" y="f933"/>
                  </a:cxn>
                  <a:cxn ang="f643">
                    <a:pos x="f934" y="f935"/>
                  </a:cxn>
                  <a:cxn ang="f643">
                    <a:pos x="f936" y="f937"/>
                  </a:cxn>
                  <a:cxn ang="f643">
                    <a:pos x="f938" y="f939"/>
                  </a:cxn>
                  <a:cxn ang="f643">
                    <a:pos x="f940" y="f941"/>
                  </a:cxn>
                  <a:cxn ang="f643">
                    <a:pos x="f942" y="f943"/>
                  </a:cxn>
                  <a:cxn ang="f643">
                    <a:pos x="f944" y="f945"/>
                  </a:cxn>
                  <a:cxn ang="f643">
                    <a:pos x="f946" y="f947"/>
                  </a:cxn>
                  <a:cxn ang="f643">
                    <a:pos x="f948" y="f949"/>
                  </a:cxn>
                  <a:cxn ang="f643">
                    <a:pos x="f950" y="f951"/>
                  </a:cxn>
                  <a:cxn ang="f643">
                    <a:pos x="f952" y="f953"/>
                  </a:cxn>
                  <a:cxn ang="f643">
                    <a:pos x="f870" y="f954"/>
                  </a:cxn>
                  <a:cxn ang="f643">
                    <a:pos x="f955" y="f933"/>
                  </a:cxn>
                  <a:cxn ang="f643">
                    <a:pos x="f956" y="f957"/>
                  </a:cxn>
                  <a:cxn ang="f643">
                    <a:pos x="f958" y="f959"/>
                  </a:cxn>
                  <a:cxn ang="f643">
                    <a:pos x="f960" y="f961"/>
                  </a:cxn>
                  <a:cxn ang="f643">
                    <a:pos x="f962" y="f963"/>
                  </a:cxn>
                  <a:cxn ang="f643">
                    <a:pos x="f964" y="f929"/>
                  </a:cxn>
                  <a:cxn ang="f643">
                    <a:pos x="f965" y="f927"/>
                  </a:cxn>
                  <a:cxn ang="f643">
                    <a:pos x="f966" y="f884"/>
                  </a:cxn>
                  <a:cxn ang="f643">
                    <a:pos x="f967" y="f968"/>
                  </a:cxn>
                  <a:cxn ang="f643">
                    <a:pos x="f969" y="f970"/>
                  </a:cxn>
                  <a:cxn ang="f643">
                    <a:pos x="f971" y="f972"/>
                  </a:cxn>
                  <a:cxn ang="f643">
                    <a:pos x="f973" y="f974"/>
                  </a:cxn>
                  <a:cxn ang="f643">
                    <a:pos x="f975" y="f976"/>
                  </a:cxn>
                  <a:cxn ang="f643">
                    <a:pos x="f977" y="f978"/>
                  </a:cxn>
                </a:cxnLst>
                <a:rect l="f866" t="f869" r="f867" b="f868"/>
                <a:pathLst>
                  <a:path w="614" h="427">
                    <a:moveTo>
                      <a:pt x="f9" y="f10"/>
                    </a:moveTo>
                    <a:cubicBezTo>
                      <a:pt x="f11" y="f10"/>
                      <a:pt x="f12" y="f13"/>
                      <a:pt x="f14" y="f13"/>
                    </a:cubicBezTo>
                    <a:cubicBezTo>
                      <a:pt x="f15" y="f16"/>
                      <a:pt x="f17" y="f18"/>
                      <a:pt x="f15" y="f19"/>
                    </a:cubicBezTo>
                    <a:cubicBezTo>
                      <a:pt x="f20" y="f21"/>
                      <a:pt x="f22" y="f23"/>
                      <a:pt x="f24" y="f25"/>
                    </a:cubicBezTo>
                    <a:cubicBezTo>
                      <a:pt x="f26" y="f25"/>
                      <a:pt x="f26" y="f25"/>
                      <a:pt x="f26" y="f25"/>
                    </a:cubicBezTo>
                    <a:cubicBezTo>
                      <a:pt x="f26" y="f27"/>
                      <a:pt x="f26" y="f27"/>
                      <a:pt x="f26" y="f27"/>
                    </a:cubicBezTo>
                    <a:cubicBezTo>
                      <a:pt x="f26" y="f27"/>
                      <a:pt x="f28" y="f29"/>
                      <a:pt x="f28" y="f30"/>
                    </a:cubicBezTo>
                    <a:cubicBezTo>
                      <a:pt x="f31" y="f30"/>
                      <a:pt x="f31" y="f29"/>
                      <a:pt x="f31" y="f29"/>
                    </a:cubicBezTo>
                    <a:cubicBezTo>
                      <a:pt x="f31" y="f29"/>
                      <a:pt x="f32" y="f27"/>
                      <a:pt x="f33" y="f27"/>
                    </a:cubicBezTo>
                    <a:cubicBezTo>
                      <a:pt x="f33" y="f27"/>
                      <a:pt x="f34" y="f29"/>
                      <a:pt x="f34" y="f29"/>
                    </a:cubicBezTo>
                    <a:cubicBezTo>
                      <a:pt x="f34" y="f30"/>
                      <a:pt x="f34" y="f35"/>
                      <a:pt x="f34" y="f35"/>
                    </a:cubicBezTo>
                    <a:cubicBezTo>
                      <a:pt x="f33" y="f36"/>
                      <a:pt x="f33" y="f37"/>
                      <a:pt x="f33" y="f37"/>
                    </a:cubicBezTo>
                    <a:cubicBezTo>
                      <a:pt x="f33" y="f37"/>
                      <a:pt x="f33" y="f37"/>
                      <a:pt x="f33" y="f37"/>
                    </a:cubicBezTo>
                    <a:cubicBezTo>
                      <a:pt x="f33" y="f37"/>
                      <a:pt x="f34" y="f37"/>
                      <a:pt x="f34" y="f37"/>
                    </a:cubicBezTo>
                    <a:cubicBezTo>
                      <a:pt x="f34" y="f37"/>
                      <a:pt x="f38" y="f39"/>
                      <a:pt x="f38" y="f39"/>
                    </a:cubicBezTo>
                    <a:cubicBezTo>
                      <a:pt x="f40" y="f37"/>
                      <a:pt x="f40" y="f37"/>
                      <a:pt x="f40" y="f37"/>
                    </a:cubicBezTo>
                    <a:cubicBezTo>
                      <a:pt x="f40" y="f37"/>
                      <a:pt x="f41" y="f37"/>
                      <a:pt x="f41" y="f37"/>
                    </a:cubicBezTo>
                    <a:cubicBezTo>
                      <a:pt x="f42" y="f36"/>
                      <a:pt x="f43" y="f39"/>
                      <a:pt x="f43" y="f39"/>
                    </a:cubicBezTo>
                    <a:cubicBezTo>
                      <a:pt x="f44" y="f45"/>
                      <a:pt x="f44" y="f45"/>
                      <a:pt x="f44" y="f45"/>
                    </a:cubicBezTo>
                    <a:cubicBezTo>
                      <a:pt x="f44" y="f45"/>
                      <a:pt x="f44" y="f45"/>
                      <a:pt x="f44" y="f46"/>
                    </a:cubicBezTo>
                    <a:cubicBezTo>
                      <a:pt x="f44" y="f46"/>
                      <a:pt x="f47" y="f46"/>
                      <a:pt x="f48" y="f46"/>
                    </a:cubicBezTo>
                    <a:cubicBezTo>
                      <a:pt x="f48" y="f46"/>
                      <a:pt x="f49" y="f46"/>
                      <a:pt x="f50" y="f46"/>
                    </a:cubicBezTo>
                    <a:cubicBezTo>
                      <a:pt x="f3" y="f46"/>
                      <a:pt x="f3" y="f46"/>
                      <a:pt x="f3" y="f46"/>
                    </a:cubicBezTo>
                    <a:cubicBezTo>
                      <a:pt x="f51" y="f52"/>
                      <a:pt x="f51" y="f52"/>
                      <a:pt x="f51" y="f52"/>
                    </a:cubicBezTo>
                    <a:cubicBezTo>
                      <a:pt x="f51" y="f52"/>
                      <a:pt x="f53" y="f54"/>
                      <a:pt x="f53" y="f54"/>
                    </a:cubicBezTo>
                    <a:cubicBezTo>
                      <a:pt x="f53" y="f55"/>
                      <a:pt x="f53" y="f56"/>
                      <a:pt x="f53" y="f56"/>
                    </a:cubicBezTo>
                    <a:cubicBezTo>
                      <a:pt x="f53" y="f57"/>
                      <a:pt x="f58" y="f57"/>
                      <a:pt x="f58" y="f57"/>
                    </a:cubicBezTo>
                    <a:cubicBezTo>
                      <a:pt x="f58" y="f57"/>
                      <a:pt x="f58" y="f57"/>
                      <a:pt x="f58" y="f57"/>
                    </a:cubicBezTo>
                    <a:cubicBezTo>
                      <a:pt x="f59" y="f57"/>
                      <a:pt x="f59" y="f56"/>
                      <a:pt x="f59" y="f56"/>
                    </a:cubicBezTo>
                    <a:cubicBezTo>
                      <a:pt x="f59" y="f56"/>
                      <a:pt x="f60" y="f57"/>
                      <a:pt x="f60" y="f57"/>
                    </a:cubicBezTo>
                    <a:cubicBezTo>
                      <a:pt x="f60" y="f61"/>
                      <a:pt x="f62" y="f61"/>
                      <a:pt x="f62" y="f61"/>
                    </a:cubicBezTo>
                    <a:cubicBezTo>
                      <a:pt x="f62" y="f61"/>
                      <a:pt x="f63" y="f64"/>
                      <a:pt x="f63" y="f65"/>
                    </a:cubicBezTo>
                    <a:cubicBezTo>
                      <a:pt x="f66" y="f67"/>
                      <a:pt x="f66" y="f65"/>
                      <a:pt x="f66" y="f68"/>
                    </a:cubicBezTo>
                    <a:cubicBezTo>
                      <a:pt x="f66" y="f69"/>
                      <a:pt x="f70" y="f68"/>
                      <a:pt x="f70" y="f67"/>
                    </a:cubicBezTo>
                    <a:cubicBezTo>
                      <a:pt x="f70" y="f67"/>
                      <a:pt x="f70" y="f67"/>
                      <a:pt x="f71" y="f65"/>
                    </a:cubicBezTo>
                    <a:cubicBezTo>
                      <a:pt x="f71" y="f65"/>
                      <a:pt x="f71" y="f65"/>
                      <a:pt x="f72" y="f65"/>
                    </a:cubicBezTo>
                    <a:cubicBezTo>
                      <a:pt x="f73" y="f64"/>
                      <a:pt x="f73" y="f67"/>
                      <a:pt x="f74" y="f67"/>
                    </a:cubicBezTo>
                    <a:cubicBezTo>
                      <a:pt x="f75" y="f67"/>
                      <a:pt x="f76" y="f67"/>
                      <a:pt x="f75" y="f65"/>
                    </a:cubicBezTo>
                    <a:cubicBezTo>
                      <a:pt x="f77" y="f65"/>
                      <a:pt x="f77" y="f65"/>
                      <a:pt x="f78" y="f65"/>
                    </a:cubicBezTo>
                    <a:cubicBezTo>
                      <a:pt x="f79" y="f64"/>
                      <a:pt x="f79" y="f64"/>
                      <a:pt x="f79" y="f64"/>
                    </a:cubicBezTo>
                    <a:cubicBezTo>
                      <a:pt x="f79" y="f64"/>
                      <a:pt x="f80" y="f64"/>
                      <a:pt x="f81" y="f61"/>
                    </a:cubicBezTo>
                    <a:cubicBezTo>
                      <a:pt x="f81"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7" y="f56"/>
                      <a:pt x="f87" y="f56"/>
                      <a:pt x="f87" y="f56"/>
                    </a:cubicBezTo>
                    <a:cubicBezTo>
                      <a:pt x="f87" y="f56"/>
                      <a:pt x="f87" y="f54"/>
                      <a:pt x="f88" y="f54"/>
                    </a:cubicBezTo>
                    <a:cubicBezTo>
                      <a:pt x="f88" y="f52"/>
                      <a:pt x="f88" y="f52"/>
                      <a:pt x="f89" y="f52"/>
                    </a:cubicBezTo>
                    <a:cubicBezTo>
                      <a:pt x="f89" y="f52"/>
                      <a:pt x="f90" y="f55"/>
                      <a:pt x="f90" y="f56"/>
                    </a:cubicBezTo>
                    <a:cubicBezTo>
                      <a:pt x="f90" y="f56"/>
                      <a:pt x="f91" y="f55"/>
                      <a:pt x="f91" y="f55"/>
                    </a:cubicBezTo>
                    <a:cubicBezTo>
                      <a:pt x="f91" y="f55"/>
                      <a:pt x="f91" y="f52"/>
                      <a:pt x="f92" y="f52"/>
                    </a:cubicBezTo>
                    <a:cubicBezTo>
                      <a:pt x="f92" y="f54"/>
                      <a:pt x="f93" y="f54"/>
                      <a:pt x="f93" y="f54"/>
                    </a:cubicBezTo>
                    <a:cubicBezTo>
                      <a:pt x="f94" y="f54"/>
                      <a:pt x="f93" y="f55"/>
                      <a:pt x="f93" y="f55"/>
                    </a:cubicBezTo>
                    <a:cubicBezTo>
                      <a:pt x="f93" y="f55"/>
                      <a:pt x="f94" y="f56"/>
                      <a:pt x="f94" y="f56"/>
                    </a:cubicBezTo>
                    <a:cubicBezTo>
                      <a:pt x="f95" y="f56"/>
                      <a:pt x="f96" y="f56"/>
                      <a:pt x="f96" y="f56"/>
                    </a:cubicBezTo>
                    <a:cubicBezTo>
                      <a:pt x="f97" y="f56"/>
                      <a:pt x="f97" y="f54"/>
                      <a:pt x="f97" y="f54"/>
                    </a:cubicBezTo>
                    <a:cubicBezTo>
                      <a:pt x="f97" y="f54"/>
                      <a:pt x="f96" y="f46"/>
                      <a:pt x="f96" y="f46"/>
                    </a:cubicBezTo>
                    <a:cubicBezTo>
                      <a:pt x="f96" y="f46"/>
                      <a:pt x="f98" y="f45"/>
                      <a:pt x="f98" y="f39"/>
                    </a:cubicBezTo>
                    <a:cubicBezTo>
                      <a:pt x="f98" y="f39"/>
                      <a:pt x="f98" y="f39"/>
                      <a:pt x="f96" y="f45"/>
                    </a:cubicBezTo>
                    <a:cubicBezTo>
                      <a:pt x="f99" y="f45"/>
                      <a:pt x="f97" y="f46"/>
                      <a:pt x="f97" y="f46"/>
                    </a:cubicBezTo>
                    <a:cubicBezTo>
                      <a:pt x="f99" y="f54"/>
                      <a:pt x="f99" y="f54"/>
                      <a:pt x="f99" y="f54"/>
                    </a:cubicBezTo>
                    <a:cubicBezTo>
                      <a:pt x="f99" y="f54"/>
                      <a:pt x="f100" y="f52"/>
                      <a:pt x="f100" y="f46"/>
                    </a:cubicBezTo>
                    <a:cubicBezTo>
                      <a:pt x="f100" y="f46"/>
                      <a:pt x="f100" y="f45"/>
                      <a:pt x="f100" y="f45"/>
                    </a:cubicBezTo>
                    <a:cubicBezTo>
                      <a:pt x="f100" y="f39"/>
                      <a:pt x="f101" y="f39"/>
                      <a:pt x="f101" y="f37"/>
                    </a:cubicBezTo>
                    <a:cubicBezTo>
                      <a:pt x="f102" y="f36"/>
                      <a:pt x="f101" y="f37"/>
                      <a:pt x="f101" y="f37"/>
                    </a:cubicBezTo>
                    <a:cubicBezTo>
                      <a:pt x="f101" y="f39"/>
                      <a:pt x="f102" y="f46"/>
                      <a:pt x="f102" y="f46"/>
                    </a:cubicBezTo>
                    <a:cubicBezTo>
                      <a:pt x="f103" y="f54"/>
                      <a:pt x="f103" y="f54"/>
                      <a:pt x="f103" y="f54"/>
                    </a:cubicBezTo>
                    <a:cubicBezTo>
                      <a:pt x="f103" y="f54"/>
                      <a:pt x="f104" y="f54"/>
                      <a:pt x="f105" y="f54"/>
                    </a:cubicBezTo>
                    <a:cubicBezTo>
                      <a:pt x="f106" y="f54"/>
                      <a:pt x="f107" y="f55"/>
                      <a:pt x="f107" y="f55"/>
                    </a:cubicBezTo>
                    <a:cubicBezTo>
                      <a:pt x="f108" y="f55"/>
                      <a:pt x="f108" y="f55"/>
                      <a:pt x="f108" y="f55"/>
                    </a:cubicBezTo>
                    <a:cubicBezTo>
                      <a:pt x="f106" y="f45"/>
                      <a:pt x="f106" y="f45"/>
                      <a:pt x="f106" y="f45"/>
                    </a:cubicBezTo>
                    <a:cubicBezTo>
                      <a:pt x="f106" y="f45"/>
                      <a:pt x="f109" y="f37"/>
                      <a:pt x="f110" y="f37"/>
                    </a:cubicBezTo>
                    <a:cubicBezTo>
                      <a:pt x="f111" y="f36"/>
                      <a:pt x="f111" y="f36"/>
                      <a:pt x="f112" y="f35"/>
                    </a:cubicBezTo>
                    <a:cubicBezTo>
                      <a:pt x="f113" y="f35"/>
                      <a:pt x="f114" y="f35"/>
                      <a:pt x="f114" y="f35"/>
                    </a:cubicBezTo>
                    <a:cubicBezTo>
                      <a:pt x="f113" y="f35"/>
                      <a:pt x="f113" y="f37"/>
                      <a:pt x="f115" y="f39"/>
                    </a:cubicBezTo>
                    <a:cubicBezTo>
                      <a:pt x="f115" y="f45"/>
                      <a:pt x="f116" y="f45"/>
                      <a:pt x="f116" y="f45"/>
                    </a:cubicBezTo>
                    <a:cubicBezTo>
                      <a:pt x="f116" y="f45"/>
                      <a:pt x="f117" y="f37"/>
                      <a:pt x="f117" y="f37"/>
                    </a:cubicBezTo>
                    <a:cubicBezTo>
                      <a:pt x="f118" y="f36"/>
                      <a:pt x="f118" y="f35"/>
                      <a:pt x="f118" y="f35"/>
                    </a:cubicBezTo>
                    <a:cubicBezTo>
                      <a:pt x="f119" y="f30"/>
                      <a:pt x="f119" y="f30"/>
                      <a:pt x="f119" y="f30"/>
                    </a:cubicBezTo>
                    <a:cubicBezTo>
                      <a:pt x="f119" y="f29"/>
                      <a:pt x="f119" y="f29"/>
                      <a:pt x="f119" y="f29"/>
                    </a:cubicBezTo>
                    <a:cubicBezTo>
                      <a:pt x="f119" y="f25"/>
                      <a:pt x="f119" y="f25"/>
                      <a:pt x="f119" y="f25"/>
                    </a:cubicBezTo>
                    <a:cubicBezTo>
                      <a:pt x="f120" y="f23"/>
                      <a:pt x="f120" y="f23"/>
                      <a:pt x="f120" y="f23"/>
                    </a:cubicBezTo>
                    <a:cubicBezTo>
                      <a:pt x="f121" y="f122"/>
                      <a:pt x="f121" y="f122"/>
                      <a:pt x="f121" y="f122"/>
                    </a:cubicBezTo>
                    <a:cubicBezTo>
                      <a:pt x="f121" y="f122"/>
                      <a:pt x="f120" y="f21"/>
                      <a:pt x="f120" y="f123"/>
                    </a:cubicBezTo>
                    <a:cubicBezTo>
                      <a:pt x="f120" y="f123"/>
                      <a:pt x="f124" y="f125"/>
                      <a:pt x="f124" y="f125"/>
                    </a:cubicBezTo>
                    <a:cubicBezTo>
                      <a:pt x="f124" y="f126"/>
                      <a:pt x="f124" y="f126"/>
                      <a:pt x="f124" y="f126"/>
                    </a:cubicBezTo>
                    <a:cubicBezTo>
                      <a:pt x="f120" y="f127"/>
                      <a:pt x="f120" y="f127"/>
                      <a:pt x="f120" y="f127"/>
                    </a:cubicBezTo>
                    <a:cubicBezTo>
                      <a:pt x="f124" y="f16"/>
                      <a:pt x="f124" y="f16"/>
                      <a:pt x="f124" y="f16"/>
                    </a:cubicBezTo>
                    <a:cubicBezTo>
                      <a:pt x="f124" y="f16"/>
                      <a:pt x="f124" y="f128"/>
                      <a:pt x="f129" y="f130"/>
                    </a:cubicBezTo>
                    <a:cubicBezTo>
                      <a:pt x="f131" y="f10"/>
                      <a:pt x="f69" y="f128"/>
                      <a:pt x="f69" y="f128"/>
                    </a:cubicBezTo>
                    <a:cubicBezTo>
                      <a:pt x="f67" y="f128"/>
                      <a:pt x="f67" y="f128"/>
                      <a:pt x="f67" y="f128"/>
                    </a:cubicBezTo>
                    <a:cubicBezTo>
                      <a:pt x="f64" y="f10"/>
                      <a:pt x="f64" y="f10"/>
                      <a:pt x="f64" y="f10"/>
                    </a:cubicBezTo>
                    <a:cubicBezTo>
                      <a:pt x="f61" y="f10"/>
                      <a:pt x="f61" y="f10"/>
                      <a:pt x="f61" y="f10"/>
                    </a:cubicBezTo>
                    <a:cubicBezTo>
                      <a:pt x="f56" y="f132"/>
                      <a:pt x="f56" y="f132"/>
                      <a:pt x="f56" y="f132"/>
                    </a:cubicBezTo>
                    <a:cubicBezTo>
                      <a:pt x="f55" y="f133"/>
                      <a:pt x="f55" y="f133"/>
                      <a:pt x="f55" y="f133"/>
                    </a:cubicBezTo>
                    <a:cubicBezTo>
                      <a:pt x="f52" y="f134"/>
                      <a:pt x="f52" y="f134"/>
                      <a:pt x="f52" y="f134"/>
                    </a:cubicBezTo>
                    <a:cubicBezTo>
                      <a:pt x="f46" y="f10"/>
                      <a:pt x="f46" y="f10"/>
                      <a:pt x="f46" y="f10"/>
                    </a:cubicBezTo>
                    <a:cubicBezTo>
                      <a:pt x="f39" y="f132"/>
                      <a:pt x="f39" y="f132"/>
                      <a:pt x="f39" y="f132"/>
                    </a:cubicBezTo>
                    <a:cubicBezTo>
                      <a:pt x="f36" y="f132"/>
                      <a:pt x="f36" y="f132"/>
                      <a:pt x="f36" y="f132"/>
                    </a:cubicBezTo>
                    <a:cubicBezTo>
                      <a:pt x="f36" y="f135"/>
                      <a:pt x="f36" y="f135"/>
                      <a:pt x="f36" y="f135"/>
                    </a:cubicBezTo>
                    <a:cubicBezTo>
                      <a:pt x="f36" y="f135"/>
                      <a:pt x="f35" y="f136"/>
                      <a:pt x="f35" y="f137"/>
                    </a:cubicBezTo>
                    <a:cubicBezTo>
                      <a:pt x="f35" y="f137"/>
                      <a:pt x="f35" y="f138"/>
                      <a:pt x="f35" y="f138"/>
                    </a:cubicBezTo>
                    <a:cubicBezTo>
                      <a:pt x="f30" y="f139"/>
                      <a:pt x="f30" y="f139"/>
                      <a:pt x="f30" y="f139"/>
                    </a:cubicBezTo>
                    <a:cubicBezTo>
                      <a:pt x="f37" y="f140"/>
                      <a:pt x="f37" y="f140"/>
                      <a:pt x="f37" y="f140"/>
                    </a:cubicBezTo>
                    <a:cubicBezTo>
                      <a:pt x="f35" y="f141"/>
                      <a:pt x="f35" y="f141"/>
                      <a:pt x="f35" y="f141"/>
                    </a:cubicBezTo>
                    <a:cubicBezTo>
                      <a:pt x="f35" y="f141"/>
                      <a:pt x="f29" y="f141"/>
                      <a:pt x="f27" y="f141"/>
                    </a:cubicBezTo>
                    <a:cubicBezTo>
                      <a:pt x="f142" y="f141"/>
                      <a:pt x="f142" y="f143"/>
                      <a:pt x="f142" y="f143"/>
                    </a:cubicBezTo>
                    <a:cubicBezTo>
                      <a:pt x="f142" y="f143"/>
                      <a:pt x="f142" y="f144"/>
                      <a:pt x="f27" y="f145"/>
                    </a:cubicBezTo>
                    <a:cubicBezTo>
                      <a:pt x="f27" y="f145"/>
                      <a:pt x="f27" y="f146"/>
                      <a:pt x="f27" y="f147"/>
                    </a:cubicBezTo>
                    <a:cubicBezTo>
                      <a:pt x="f142" y="f147"/>
                      <a:pt x="f23" y="f148"/>
                      <a:pt x="f149" y="f148"/>
                    </a:cubicBezTo>
                    <a:cubicBezTo>
                      <a:pt x="f150" y="f148"/>
                      <a:pt x="f150" y="f148"/>
                      <a:pt x="f150" y="f148"/>
                    </a:cubicBezTo>
                    <a:cubicBezTo>
                      <a:pt x="f123" y="f148"/>
                      <a:pt x="f123" y="f148"/>
                      <a:pt x="f123" y="f148"/>
                    </a:cubicBezTo>
                    <a:cubicBezTo>
                      <a:pt x="f123" y="f148"/>
                      <a:pt x="f19" y="f151"/>
                      <a:pt x="f125" y="f151"/>
                    </a:cubicBezTo>
                    <a:cubicBezTo>
                      <a:pt x="f125" y="f148"/>
                      <a:pt x="f152" y="f148"/>
                      <a:pt x="f152" y="f148"/>
                    </a:cubicBezTo>
                    <a:cubicBezTo>
                      <a:pt x="f153" y="f154"/>
                      <a:pt x="f153" y="f154"/>
                      <a:pt x="f153" y="f154"/>
                    </a:cubicBezTo>
                    <a:cubicBezTo>
                      <a:pt x="f16" y="f151"/>
                      <a:pt x="f16" y="f151"/>
                      <a:pt x="f16" y="f151"/>
                    </a:cubicBezTo>
                    <a:cubicBezTo>
                      <a:pt x="f16" y="f155"/>
                      <a:pt x="f16" y="f155"/>
                      <a:pt x="f16" y="f155"/>
                    </a:cubicBezTo>
                    <a:cubicBezTo>
                      <a:pt x="f16" y="f155"/>
                      <a:pt x="f156" y="f157"/>
                      <a:pt x="f156" y="f157"/>
                    </a:cubicBezTo>
                    <a:cubicBezTo>
                      <a:pt x="f128" y="f158"/>
                      <a:pt x="f128" y="f159"/>
                      <a:pt x="f128" y="f160"/>
                    </a:cubicBezTo>
                    <a:cubicBezTo>
                      <a:pt x="f128" y="f161"/>
                      <a:pt x="f130" y="f162"/>
                      <a:pt x="f130" y="f162"/>
                    </a:cubicBezTo>
                    <a:cubicBezTo>
                      <a:pt x="f130" y="f162"/>
                      <a:pt x="f128" y="f162"/>
                      <a:pt x="f156" y="f163"/>
                    </a:cubicBezTo>
                    <a:cubicBezTo>
                      <a:pt x="f13" y="f164"/>
                      <a:pt x="f128" y="f165"/>
                      <a:pt x="f128" y="f165"/>
                    </a:cubicBezTo>
                    <a:cubicBezTo>
                      <a:pt x="f166" y="f165"/>
                      <a:pt x="f166" y="f165"/>
                      <a:pt x="f166" y="f165"/>
                    </a:cubicBezTo>
                    <a:cubicBezTo>
                      <a:pt x="f166" y="f165"/>
                      <a:pt x="f132" y="f167"/>
                      <a:pt x="f132" y="f168"/>
                    </a:cubicBezTo>
                    <a:cubicBezTo>
                      <a:pt x="f169" y="f170"/>
                      <a:pt x="f133" y="f168"/>
                      <a:pt x="f135" y="f168"/>
                    </a:cubicBezTo>
                    <a:cubicBezTo>
                      <a:pt x="f136" y="f167"/>
                      <a:pt x="f171" y="f168"/>
                      <a:pt x="f171" y="f170"/>
                    </a:cubicBezTo>
                    <a:cubicBezTo>
                      <a:pt x="f171" y="f170"/>
                      <a:pt x="f135" y="f172"/>
                      <a:pt x="f133" y="f172"/>
                    </a:cubicBezTo>
                    <a:cubicBezTo>
                      <a:pt x="f134" y="f173"/>
                      <a:pt x="f10" y="f173"/>
                      <a:pt x="f10" y="f173"/>
                    </a:cubicBezTo>
                    <a:cubicBezTo>
                      <a:pt x="f166" y="f174"/>
                      <a:pt x="f166" y="f174"/>
                      <a:pt x="f166" y="f174"/>
                    </a:cubicBezTo>
                    <a:cubicBezTo>
                      <a:pt x="f128" y="f175"/>
                      <a:pt x="f128" y="f175"/>
                      <a:pt x="f128" y="f175"/>
                    </a:cubicBezTo>
                    <a:cubicBezTo>
                      <a:pt x="f156" y="f176"/>
                      <a:pt x="f156" y="f176"/>
                      <a:pt x="f156" y="f176"/>
                    </a:cubicBezTo>
                    <a:cubicBezTo>
                      <a:pt x="f153" y="f170"/>
                      <a:pt x="f153" y="f170"/>
                      <a:pt x="f153" y="f170"/>
                    </a:cubicBezTo>
                    <a:cubicBezTo>
                      <a:pt x="f153" y="f176"/>
                      <a:pt x="f153" y="f176"/>
                      <a:pt x="f153" y="f176"/>
                    </a:cubicBezTo>
                    <a:cubicBezTo>
                      <a:pt x="f152" y="f177"/>
                      <a:pt x="f152" y="f177"/>
                      <a:pt x="f152" y="f177"/>
                    </a:cubicBezTo>
                    <a:cubicBezTo>
                      <a:pt x="f152" y="f177"/>
                      <a:pt x="f152" y="f174"/>
                      <a:pt x="f152" y="f175"/>
                    </a:cubicBezTo>
                    <a:cubicBezTo>
                      <a:pt x="f152" y="f178"/>
                      <a:pt x="f18" y="f178"/>
                      <a:pt x="f18" y="f178"/>
                    </a:cubicBezTo>
                    <a:cubicBezTo>
                      <a:pt x="f19" y="f175"/>
                      <a:pt x="f19" y="f175"/>
                      <a:pt x="f19" y="f175"/>
                    </a:cubicBezTo>
                    <a:cubicBezTo>
                      <a:pt x="f19" y="f175"/>
                      <a:pt x="f21" y="f175"/>
                      <a:pt x="f150" y="f175"/>
                    </a:cubicBezTo>
                    <a:cubicBezTo>
                      <a:pt x="f122" y="f175"/>
                      <a:pt x="f122" y="f177"/>
                      <a:pt x="f122" y="f177"/>
                    </a:cubicBezTo>
                    <a:cubicBezTo>
                      <a:pt x="f149" y="f174"/>
                      <a:pt x="f149" y="f174"/>
                      <a:pt x="f149" y="f174"/>
                    </a:cubicBezTo>
                    <a:cubicBezTo>
                      <a:pt x="f149" y="f174"/>
                      <a:pt x="f149" y="f175"/>
                      <a:pt x="f23" y="f178"/>
                    </a:cubicBezTo>
                    <a:cubicBezTo>
                      <a:pt x="f23" y="f179"/>
                      <a:pt x="f23" y="f178"/>
                      <a:pt x="f142" y="f178"/>
                    </a:cubicBezTo>
                    <a:cubicBezTo>
                      <a:pt x="f27" y="f179"/>
                      <a:pt x="f27" y="f175"/>
                      <a:pt x="f29" y="f174"/>
                    </a:cubicBezTo>
                    <a:cubicBezTo>
                      <a:pt x="f29" y="f176"/>
                      <a:pt x="f29" y="f174"/>
                      <a:pt x="f30" y="f174"/>
                    </a:cubicBezTo>
                    <a:cubicBezTo>
                      <a:pt x="f35" y="f174"/>
                      <a:pt x="f29" y="f179"/>
                      <a:pt x="f29" y="f179"/>
                    </a:cubicBezTo>
                    <a:cubicBezTo>
                      <a:pt x="f30" y="f180"/>
                      <a:pt x="f30" y="f180"/>
                      <a:pt x="f30" y="f180"/>
                    </a:cubicBezTo>
                    <a:cubicBezTo>
                      <a:pt x="f30" y="f180"/>
                      <a:pt x="f30" y="f181"/>
                      <a:pt x="f36" y="f182"/>
                    </a:cubicBezTo>
                    <a:cubicBezTo>
                      <a:pt x="f37" y="f182"/>
                      <a:pt x="f36" y="f183"/>
                      <a:pt x="f36" y="f183"/>
                    </a:cubicBezTo>
                    <a:cubicBezTo>
                      <a:pt x="f36" y="f175"/>
                      <a:pt x="f36" y="f175"/>
                      <a:pt x="f36" y="f175"/>
                    </a:cubicBezTo>
                    <a:cubicBezTo>
                      <a:pt x="f39" y="f172"/>
                      <a:pt x="f39" y="f172"/>
                      <a:pt x="f39" y="f172"/>
                    </a:cubicBezTo>
                    <a:cubicBezTo>
                      <a:pt x="f39" y="f172"/>
                      <a:pt x="f54" y="f174"/>
                      <a:pt x="f55" y="f174"/>
                    </a:cubicBezTo>
                    <a:cubicBezTo>
                      <a:pt x="f55" y="f175"/>
                      <a:pt x="f57" y="f183"/>
                      <a:pt x="f61" y="f183"/>
                    </a:cubicBezTo>
                    <a:cubicBezTo>
                      <a:pt x="f61" y="f181"/>
                      <a:pt x="f61" y="f2"/>
                      <a:pt x="f61" y="f2"/>
                    </a:cubicBezTo>
                    <a:cubicBezTo>
                      <a:pt x="f56" y="f184"/>
                      <a:pt x="f56" y="f184"/>
                      <a:pt x="f56" y="f184"/>
                    </a:cubicBezTo>
                    <a:cubicBezTo>
                      <a:pt x="f56" y="f185"/>
                      <a:pt x="f56" y="f185"/>
                      <a:pt x="f56" y="f185"/>
                    </a:cubicBezTo>
                    <a:cubicBezTo>
                      <a:pt x="f54" y="f186"/>
                      <a:pt x="f54" y="f186"/>
                      <a:pt x="f54" y="f186"/>
                    </a:cubicBezTo>
                    <a:cubicBezTo>
                      <a:pt x="f54" y="f186"/>
                      <a:pt x="f46" y="f186"/>
                      <a:pt x="f45" y="f187"/>
                    </a:cubicBezTo>
                    <a:cubicBezTo>
                      <a:pt x="f39" y="f187"/>
                      <a:pt x="f45" y="f188"/>
                      <a:pt x="f45" y="f188"/>
                    </a:cubicBezTo>
                    <a:cubicBezTo>
                      <a:pt x="f46" y="f189"/>
                      <a:pt x="f46" y="f189"/>
                      <a:pt x="f46" y="f189"/>
                    </a:cubicBezTo>
                    <a:cubicBezTo>
                      <a:pt x="f46" y="f189"/>
                      <a:pt x="f45" y="f190"/>
                      <a:pt x="f39" y="f191"/>
                    </a:cubicBezTo>
                    <a:cubicBezTo>
                      <a:pt x="f39" y="f192"/>
                      <a:pt x="f46" y="f193"/>
                      <a:pt x="f46" y="f193"/>
                    </a:cubicBezTo>
                    <a:cubicBezTo>
                      <a:pt x="f52" y="f193"/>
                      <a:pt x="f56" y="f194"/>
                      <a:pt x="f56" y="f194"/>
                    </a:cubicBezTo>
                    <a:cubicBezTo>
                      <a:pt x="f56" y="f194"/>
                      <a:pt x="f57" y="f195"/>
                      <a:pt x="f61" y="f195"/>
                    </a:cubicBezTo>
                    <a:cubicBezTo>
                      <a:pt x="f64" y="f195"/>
                      <a:pt x="f57" y="f196"/>
                      <a:pt x="f57" y="f196"/>
                    </a:cubicBezTo>
                    <a:cubicBezTo>
                      <a:pt x="f56" y="f197"/>
                      <a:pt x="f56" y="f197"/>
                      <a:pt x="f56" y="f197"/>
                    </a:cubicBezTo>
                    <a:cubicBezTo>
                      <a:pt x="f56" y="f197"/>
                      <a:pt x="f57" y="f198"/>
                      <a:pt x="f57" y="f198"/>
                    </a:cubicBezTo>
                    <a:cubicBezTo>
                      <a:pt x="f61" y="f199"/>
                      <a:pt x="f61" y="f200"/>
                      <a:pt x="f61" y="f200"/>
                    </a:cubicBezTo>
                    <a:cubicBezTo>
                      <a:pt x="f65" y="f200"/>
                      <a:pt x="f65" y="f200"/>
                      <a:pt x="f65" y="f200"/>
                    </a:cubicBezTo>
                    <a:cubicBezTo>
                      <a:pt x="f67" y="f201"/>
                      <a:pt x="f67" y="f201"/>
                      <a:pt x="f67" y="f201"/>
                    </a:cubicBezTo>
                    <a:cubicBezTo>
                      <a:pt x="f67" y="f201"/>
                      <a:pt x="f67" y="f202"/>
                      <a:pt x="f68" y="f202"/>
                    </a:cubicBezTo>
                    <a:cubicBezTo>
                      <a:pt x="f69" y="f202"/>
                      <a:pt x="f68" y="f203"/>
                      <a:pt x="f68" y="f203"/>
                    </a:cubicBezTo>
                    <a:cubicBezTo>
                      <a:pt x="f69" y="f204"/>
                      <a:pt x="f69" y="f204"/>
                      <a:pt x="f69" y="f204"/>
                    </a:cubicBezTo>
                    <a:cubicBezTo>
                      <a:pt x="f64" y="f205"/>
                      <a:pt x="f64" y="f205"/>
                      <a:pt x="f64" y="f205"/>
                    </a:cubicBezTo>
                    <a:cubicBezTo>
                      <a:pt x="f65" y="f206"/>
                      <a:pt x="f65" y="f206"/>
                      <a:pt x="f65" y="f206"/>
                    </a:cubicBezTo>
                    <a:cubicBezTo>
                      <a:pt x="f65" y="f207"/>
                      <a:pt x="f65" y="f207"/>
                      <a:pt x="f65" y="f207"/>
                    </a:cubicBezTo>
                    <a:cubicBezTo>
                      <a:pt x="f64" y="f207"/>
                      <a:pt x="f64" y="f207"/>
                      <a:pt x="f64" y="f207"/>
                    </a:cubicBezTo>
                    <a:cubicBezTo>
                      <a:pt x="f64" y="f207"/>
                      <a:pt x="f67" y="f208"/>
                      <a:pt x="f68" y="f208"/>
                    </a:cubicBezTo>
                    <a:cubicBezTo>
                      <a:pt x="f69" y="f209"/>
                      <a:pt x="f131" y="f208"/>
                      <a:pt x="f129" y="f209"/>
                    </a:cubicBezTo>
                    <a:cubicBezTo>
                      <a:pt x="f124" y="f209"/>
                      <a:pt x="f119" y="f210"/>
                      <a:pt x="f119" y="f210"/>
                    </a:cubicBezTo>
                    <a:cubicBezTo>
                      <a:pt x="f211" y="f212"/>
                      <a:pt x="f211" y="f212"/>
                      <a:pt x="f211" y="f212"/>
                    </a:cubicBezTo>
                    <a:cubicBezTo>
                      <a:pt x="f118" y="f212"/>
                      <a:pt x="f118" y="f212"/>
                      <a:pt x="f118" y="f212"/>
                    </a:cubicBezTo>
                    <a:cubicBezTo>
                      <a:pt x="f118" y="f213"/>
                      <a:pt x="f118" y="f213"/>
                      <a:pt x="f118" y="f213"/>
                    </a:cubicBezTo>
                    <a:cubicBezTo>
                      <a:pt x="f117" y="f214"/>
                      <a:pt x="f117" y="f214"/>
                      <a:pt x="f117" y="f214"/>
                    </a:cubicBezTo>
                    <a:cubicBezTo>
                      <a:pt x="f117" y="f215"/>
                      <a:pt x="f117" y="f212"/>
                      <a:pt x="f117" y="f212"/>
                    </a:cubicBezTo>
                    <a:cubicBezTo>
                      <a:pt x="f69" y="f216"/>
                      <a:pt x="f69" y="f216"/>
                      <a:pt x="f69" y="f216"/>
                    </a:cubicBezTo>
                    <a:cubicBezTo>
                      <a:pt x="f30" y="f8"/>
                      <a:pt x="f30" y="f8"/>
                      <a:pt x="f30" y="f8"/>
                    </a:cubicBezTo>
                    <a:cubicBezTo>
                      <a:pt x="f25" y="f217"/>
                      <a:pt x="f25" y="f217"/>
                      <a:pt x="f25" y="f217"/>
                    </a:cubicBezTo>
                    <a:cubicBezTo>
                      <a:pt x="f25" y="f217"/>
                      <a:pt x="f18" y="f218"/>
                      <a:pt x="f156" y="f205"/>
                    </a:cubicBezTo>
                    <a:cubicBezTo>
                      <a:pt x="f132" y="f219"/>
                      <a:pt x="f171" y="f220"/>
                      <a:pt x="f138" y="f220"/>
                    </a:cubicBezTo>
                    <a:cubicBezTo>
                      <a:pt x="f171" y="f221"/>
                      <a:pt x="f128" y="f199"/>
                      <a:pt x="f166" y="f197"/>
                    </a:cubicBezTo>
                    <a:cubicBezTo>
                      <a:pt x="f132" y="f196"/>
                      <a:pt x="f136" y="f193"/>
                      <a:pt x="f138" y="f190"/>
                    </a:cubicBezTo>
                    <a:cubicBezTo>
                      <a:pt x="f139" y="f222"/>
                      <a:pt x="f148" y="f187"/>
                      <a:pt x="f148" y="f187"/>
                    </a:cubicBezTo>
                    <a:cubicBezTo>
                      <a:pt x="f158" y="f178"/>
                      <a:pt x="f158" y="f178"/>
                      <a:pt x="f158" y="f178"/>
                    </a:cubicBezTo>
                    <a:cubicBezTo>
                      <a:pt x="f223" y="f224"/>
                      <a:pt x="f225" y="f147"/>
                      <a:pt x="f178" y="f144"/>
                    </a:cubicBezTo>
                    <a:cubicBezTo>
                      <a:pt x="f181" y="f143"/>
                      <a:pt x="f184" y="f141"/>
                      <a:pt x="f184" y="f141"/>
                    </a:cubicBezTo>
                    <a:cubicBezTo>
                      <a:pt x="f188" y="f226"/>
                      <a:pt x="f188" y="f226"/>
                      <a:pt x="f188" y="f226"/>
                    </a:cubicBezTo>
                    <a:cubicBezTo>
                      <a:pt x="f227" y="f171"/>
                      <a:pt x="f227" y="f171"/>
                      <a:pt x="f227" y="f171"/>
                    </a:cubicBezTo>
                    <a:cubicBezTo>
                      <a:pt x="f228" y="f229"/>
                      <a:pt x="f228" y="f229"/>
                      <a:pt x="f228" y="f229"/>
                    </a:cubicBezTo>
                    <a:cubicBezTo>
                      <a:pt x="f230" y="f225"/>
                      <a:pt x="f230" y="f225"/>
                      <a:pt x="f230" y="f225"/>
                    </a:cubicBezTo>
                    <a:cubicBezTo>
                      <a:pt x="f191" y="f157"/>
                      <a:pt x="f191" y="f157"/>
                      <a:pt x="f191" y="f157"/>
                    </a:cubicBezTo>
                    <a:cubicBezTo>
                      <a:pt x="f191" y="f157"/>
                      <a:pt x="f191" y="f164"/>
                      <a:pt x="f194" y="f162"/>
                    </a:cubicBezTo>
                    <a:cubicBezTo>
                      <a:pt x="f231" y="f161"/>
                      <a:pt x="f232" y="f157"/>
                      <a:pt x="f221" y="f157"/>
                    </a:cubicBezTo>
                    <a:cubicBezTo>
                      <a:pt x="f218" y="f223"/>
                      <a:pt x="f215" y="f155"/>
                      <a:pt x="f233" y="f155"/>
                    </a:cubicBezTo>
                    <a:cubicBezTo>
                      <a:pt x="f234" y="f155"/>
                      <a:pt x="f235" y="f151"/>
                      <a:pt x="f235" y="f151"/>
                    </a:cubicBezTo>
                    <a:cubicBezTo>
                      <a:pt x="f236" y="f159"/>
                      <a:pt x="f236" y="f159"/>
                      <a:pt x="f236" y="f159"/>
                    </a:cubicBezTo>
                    <a:cubicBezTo>
                      <a:pt x="f237" y="f167"/>
                      <a:pt x="f237" y="f167"/>
                      <a:pt x="f237" y="f167"/>
                    </a:cubicBezTo>
                    <a:cubicBezTo>
                      <a:pt x="f216" y="f178"/>
                      <a:pt x="f216" y="f178"/>
                      <a:pt x="f216" y="f178"/>
                    </a:cubicBezTo>
                    <a:cubicBezTo>
                      <a:pt x="f207" y="f238"/>
                      <a:pt x="f207" y="f238"/>
                      <a:pt x="f207" y="f238"/>
                    </a:cubicBezTo>
                    <a:cubicBezTo>
                      <a:pt x="f207" y="f238"/>
                      <a:pt x="f205" y="f228"/>
                      <a:pt x="f206" y="f189"/>
                    </a:cubicBezTo>
                    <a:cubicBezTo>
                      <a:pt x="f207" y="f190"/>
                      <a:pt x="f239" y="f228"/>
                      <a:pt x="f239" y="f228"/>
                    </a:cubicBezTo>
                    <a:cubicBezTo>
                      <a:pt x="f240" y="f189"/>
                      <a:pt x="f240" y="f189"/>
                      <a:pt x="f240" y="f189"/>
                    </a:cubicBezTo>
                    <a:cubicBezTo>
                      <a:pt x="f240" y="f189"/>
                      <a:pt x="f241" y="f190"/>
                      <a:pt x="f242" y="f243"/>
                    </a:cubicBezTo>
                    <a:cubicBezTo>
                      <a:pt x="f244" y="f245"/>
                      <a:pt x="f246" y="f199"/>
                      <a:pt x="f247" y="f200"/>
                    </a:cubicBezTo>
                    <a:cubicBezTo>
                      <a:pt x="f248" y="f249"/>
                      <a:pt x="f250" y="f204"/>
                      <a:pt x="f250" y="f204"/>
                    </a:cubicBezTo>
                    <a:cubicBezTo>
                      <a:pt x="f250" y="f204"/>
                      <a:pt x="f248" y="f206"/>
                      <a:pt x="f251" y="f219"/>
                    </a:cubicBezTo>
                    <a:cubicBezTo>
                      <a:pt x="f252" y="f219"/>
                      <a:pt x="f253" y="f205"/>
                      <a:pt x="f253" y="f205"/>
                    </a:cubicBezTo>
                    <a:cubicBezTo>
                      <a:pt x="f253" y="f205"/>
                      <a:pt x="f254" y="f202"/>
                      <a:pt x="f255" y="f249"/>
                    </a:cubicBezTo>
                    <a:cubicBezTo>
                      <a:pt x="f256" y="f201"/>
                      <a:pt x="f257" y="f258"/>
                      <a:pt x="f257" y="f258"/>
                    </a:cubicBezTo>
                    <a:cubicBezTo>
                      <a:pt x="f257" y="f258"/>
                      <a:pt x="f259" y="f196"/>
                      <a:pt x="f260" y="f261"/>
                    </a:cubicBezTo>
                    <a:cubicBezTo>
                      <a:pt x="f262" y="f195"/>
                      <a:pt x="f263" y="f194"/>
                      <a:pt x="f264" y="f243"/>
                    </a:cubicBezTo>
                    <a:cubicBezTo>
                      <a:pt x="f265" y="f193"/>
                      <a:pt x="f266" y="f267"/>
                      <a:pt x="f266" y="f267"/>
                    </a:cubicBezTo>
                    <a:cubicBezTo>
                      <a:pt x="f268" y="f187"/>
                      <a:pt x="f268" y="f187"/>
                      <a:pt x="f268" y="f187"/>
                    </a:cubicBezTo>
                    <a:cubicBezTo>
                      <a:pt x="f269" y="f230"/>
                      <a:pt x="f269" y="f230"/>
                      <a:pt x="f269" y="f230"/>
                    </a:cubicBezTo>
                    <a:cubicBezTo>
                      <a:pt x="f270" y="f179"/>
                      <a:pt x="f270" y="f179"/>
                      <a:pt x="f270" y="f179"/>
                    </a:cubicBezTo>
                    <a:cubicBezTo>
                      <a:pt x="f270" y="f179"/>
                      <a:pt x="f269" y="f175"/>
                      <a:pt x="f271" y="f175"/>
                    </a:cubicBezTo>
                    <a:cubicBezTo>
                      <a:pt x="f272" y="f174"/>
                      <a:pt x="f273" y="f167"/>
                      <a:pt x="f273" y="f167"/>
                    </a:cubicBezTo>
                    <a:cubicBezTo>
                      <a:pt x="f274" y="f275"/>
                      <a:pt x="f274" y="f275"/>
                      <a:pt x="f274" y="f275"/>
                    </a:cubicBezTo>
                    <a:cubicBezTo>
                      <a:pt x="f274" y="f147"/>
                      <a:pt x="f274" y="f147"/>
                      <a:pt x="f274" y="f147"/>
                    </a:cubicBezTo>
                    <a:cubicBezTo>
                      <a:pt x="f274" y="f147"/>
                      <a:pt x="f276" y="f277"/>
                      <a:pt x="f278" y="f277"/>
                    </a:cubicBezTo>
                    <a:cubicBezTo>
                      <a:pt x="f273" y="f277"/>
                      <a:pt x="f279" y="f155"/>
                      <a:pt x="f279" y="f155"/>
                    </a:cubicBezTo>
                    <a:cubicBezTo>
                      <a:pt x="f272" y="f225"/>
                      <a:pt x="f272" y="f225"/>
                      <a:pt x="f272" y="f225"/>
                    </a:cubicBezTo>
                    <a:cubicBezTo>
                      <a:pt x="f272" y="f225"/>
                      <a:pt x="f269" y="f280"/>
                      <a:pt x="f281" y="f280"/>
                    </a:cubicBezTo>
                    <a:cubicBezTo>
                      <a:pt x="f282" y="f162"/>
                      <a:pt x="f283" y="f164"/>
                      <a:pt x="f268" y="f163"/>
                    </a:cubicBezTo>
                    <a:cubicBezTo>
                      <a:pt x="f284" y="f163"/>
                      <a:pt x="f285" y="f174"/>
                      <a:pt x="f286" y="f280"/>
                    </a:cubicBezTo>
                    <a:cubicBezTo>
                      <a:pt x="f264" y="f148"/>
                      <a:pt x="f287" y="f148"/>
                      <a:pt x="f287" y="f148"/>
                    </a:cubicBezTo>
                    <a:cubicBezTo>
                      <a:pt x="f288" y="f148"/>
                      <a:pt x="f288" y="f148"/>
                      <a:pt x="f288" y="f148"/>
                    </a:cubicBezTo>
                    <a:cubicBezTo>
                      <a:pt x="f288" y="f148"/>
                      <a:pt x="f256" y="f155"/>
                      <a:pt x="f289" y="f151"/>
                    </a:cubicBezTo>
                    <a:cubicBezTo>
                      <a:pt x="f289" y="f147"/>
                      <a:pt x="f290" y="f277"/>
                      <a:pt x="f290" y="f277"/>
                    </a:cubicBezTo>
                    <a:cubicBezTo>
                      <a:pt x="f291" y="f277"/>
                      <a:pt x="f291" y="f277"/>
                      <a:pt x="f291" y="f277"/>
                    </a:cubicBezTo>
                    <a:cubicBezTo>
                      <a:pt x="f292" y="f143"/>
                      <a:pt x="f292" y="f143"/>
                      <a:pt x="f292" y="f143"/>
                    </a:cubicBezTo>
                    <a:cubicBezTo>
                      <a:pt x="f293" y="f229"/>
                      <a:pt x="f293" y="f229"/>
                      <a:pt x="f293" y="f229"/>
                    </a:cubicBezTo>
                    <a:cubicBezTo>
                      <a:pt x="f294" y="f139"/>
                      <a:pt x="f294" y="f139"/>
                      <a:pt x="f294" y="f139"/>
                    </a:cubicBezTo>
                    <a:cubicBezTo>
                      <a:pt x="f241" y="f137"/>
                      <a:pt x="f241" y="f137"/>
                      <a:pt x="f241" y="f137"/>
                    </a:cubicBezTo>
                    <a:cubicBezTo>
                      <a:pt x="f241" y="f137"/>
                      <a:pt x="f295" y="f226"/>
                      <a:pt x="f296" y="f226"/>
                    </a:cubicBezTo>
                    <a:cubicBezTo>
                      <a:pt x="f297" y="f138"/>
                      <a:pt x="f296" y="f136"/>
                      <a:pt x="f297" y="f135"/>
                    </a:cubicBezTo>
                    <a:cubicBezTo>
                      <a:pt x="f298" y="f133"/>
                      <a:pt x="f299" y="f132"/>
                      <a:pt x="f251" y="f134"/>
                    </a:cubicBezTo>
                    <a:cubicBezTo>
                      <a:pt x="f300" y="f133"/>
                      <a:pt x="f251" y="f226"/>
                      <a:pt x="f301" y="f136"/>
                    </a:cubicBezTo>
                    <a:cubicBezTo>
                      <a:pt x="f253" y="f169"/>
                      <a:pt x="f289" y="f134"/>
                      <a:pt x="f289" y="f134"/>
                    </a:cubicBezTo>
                    <a:cubicBezTo>
                      <a:pt x="f260" y="f127"/>
                      <a:pt x="f260" y="f127"/>
                      <a:pt x="f260" y="f127"/>
                    </a:cubicBezTo>
                    <a:cubicBezTo>
                      <a:pt x="f302" y="f150"/>
                      <a:pt x="f302" y="f150"/>
                      <a:pt x="f302" y="f150"/>
                    </a:cubicBezTo>
                    <a:cubicBezTo>
                      <a:pt x="f302" y="f150"/>
                      <a:pt x="f303" y="f21"/>
                      <a:pt x="f287" y="f123"/>
                    </a:cubicBezTo>
                    <a:cubicBezTo>
                      <a:pt x="f264" y="f123"/>
                      <a:pt x="f286" y="f36"/>
                      <a:pt x="f286" y="f36"/>
                    </a:cubicBezTo>
                    <a:cubicBezTo>
                      <a:pt x="f286" y="f36"/>
                      <a:pt x="f266" y="f65"/>
                      <a:pt x="f304" y="f65"/>
                    </a:cubicBezTo>
                    <a:cubicBezTo>
                      <a:pt x="f305" y="f67"/>
                      <a:pt x="f306" y="f124"/>
                      <a:pt x="f306" y="f124"/>
                    </a:cubicBezTo>
                    <a:cubicBezTo>
                      <a:pt x="f307" y="f118"/>
                      <a:pt x="f307" y="f118"/>
                      <a:pt x="f307" y="f118"/>
                    </a:cubicBezTo>
                    <a:cubicBezTo>
                      <a:pt x="f307" y="f118"/>
                      <a:pt x="f308" y="f309"/>
                      <a:pt x="f310" y="f112"/>
                    </a:cubicBezTo>
                    <a:cubicBezTo>
                      <a:pt x="f311" y="f112"/>
                      <a:pt x="f312" y="f109"/>
                      <a:pt x="f313" y="f107"/>
                    </a:cubicBezTo>
                    <a:cubicBezTo>
                      <a:pt x="f314" y="f315"/>
                      <a:pt x="f278" y="f316"/>
                      <a:pt x="f278" y="f316"/>
                    </a:cubicBezTo>
                    <a:cubicBezTo>
                      <a:pt x="f278" y="f316"/>
                      <a:pt x="f317" y="f102"/>
                      <a:pt x="f318" y="f101"/>
                    </a:cubicBezTo>
                    <a:cubicBezTo>
                      <a:pt x="f318" y="f319"/>
                      <a:pt x="f320" y="f98"/>
                      <a:pt x="f317" y="f98"/>
                    </a:cubicBezTo>
                    <a:cubicBezTo>
                      <a:pt x="f321" y="f98"/>
                      <a:pt x="f321" y="f98"/>
                      <a:pt x="f322" y="f94"/>
                    </a:cubicBezTo>
                    <a:cubicBezTo>
                      <a:pt x="f323" y="f93"/>
                      <a:pt x="f324" y="f92"/>
                      <a:pt x="f323" y="f89"/>
                    </a:cubicBezTo>
                    <a:cubicBezTo>
                      <a:pt x="f325" y="f87"/>
                      <a:pt x="f326" y="f84"/>
                      <a:pt x="f326" y="f82"/>
                    </a:cubicBezTo>
                    <a:cubicBezTo>
                      <a:pt x="f325" y="f81"/>
                      <a:pt x="f327" y="f328"/>
                      <a:pt x="f327" y="f72"/>
                    </a:cubicBezTo>
                    <a:cubicBezTo>
                      <a:pt x="f329" y="f70"/>
                      <a:pt x="f327" y="f59"/>
                      <a:pt x="f327" y="f59"/>
                    </a:cubicBezTo>
                    <a:cubicBezTo>
                      <a:pt x="f327" y="f59"/>
                      <a:pt x="f323" y="f58"/>
                      <a:pt x="f326" y="f330"/>
                    </a:cubicBezTo>
                    <a:cubicBezTo>
                      <a:pt x="f331" y="f51"/>
                      <a:pt x="f332" y="f47"/>
                      <a:pt x="f332" y="f47"/>
                    </a:cubicBezTo>
                    <a:cubicBezTo>
                      <a:pt x="f333" y="f40"/>
                      <a:pt x="f333" y="f40"/>
                      <a:pt x="f333" y="f40"/>
                    </a:cubicBezTo>
                    <a:cubicBezTo>
                      <a:pt x="f333" y="f40"/>
                      <a:pt x="f334" y="f34"/>
                      <a:pt x="f335" y="f34"/>
                    </a:cubicBezTo>
                    <a:cubicBezTo>
                      <a:pt x="f336" y="f33"/>
                      <a:pt x="f337" y="f26"/>
                      <a:pt x="f338" y="f26"/>
                    </a:cubicBezTo>
                    <a:cubicBezTo>
                      <a:pt x="f339" y="f26"/>
                      <a:pt x="f7" y="f340"/>
                      <a:pt x="f341" y="f22"/>
                    </a:cubicBezTo>
                    <a:cubicBezTo>
                      <a:pt x="f342" y="f343"/>
                      <a:pt x="f344" y="f15"/>
                      <a:pt x="f345" y="f346"/>
                    </a:cubicBezTo>
                    <a:cubicBezTo>
                      <a:pt x="f347" y="f348"/>
                      <a:pt x="f347" y="f349"/>
                      <a:pt x="f347" y="f350"/>
                    </a:cubicBezTo>
                    <a:cubicBezTo>
                      <a:pt x="f345" y="f351"/>
                      <a:pt x="f7" y="f352"/>
                      <a:pt x="f347" y="f353"/>
                    </a:cubicBezTo>
                    <a:cubicBezTo>
                      <a:pt x="f354" y="f355"/>
                      <a:pt x="f338" y="f356"/>
                      <a:pt x="f357" y="f358"/>
                    </a:cubicBezTo>
                    <a:cubicBezTo>
                      <a:pt x="f359" y="f360"/>
                      <a:pt x="f361" y="f362"/>
                      <a:pt x="f361" y="f362"/>
                    </a:cubicBezTo>
                    <a:cubicBezTo>
                      <a:pt x="f363" y="f362"/>
                      <a:pt x="f363" y="f362"/>
                      <a:pt x="f363" y="f362"/>
                    </a:cubicBezTo>
                    <a:cubicBezTo>
                      <a:pt x="f364" y="f365"/>
                      <a:pt x="f364" y="f365"/>
                      <a:pt x="f364" y="f365"/>
                    </a:cubicBezTo>
                    <a:cubicBezTo>
                      <a:pt x="f364" y="f365"/>
                      <a:pt x="f366" y="f367"/>
                      <a:pt x="f368" y="f367"/>
                    </a:cubicBezTo>
                    <a:cubicBezTo>
                      <a:pt x="f369" y="f370"/>
                      <a:pt x="f354" y="f371"/>
                      <a:pt x="f368" y="f371"/>
                    </a:cubicBezTo>
                    <a:cubicBezTo>
                      <a:pt x="f361" y="f372"/>
                      <a:pt x="f336" y="f373"/>
                      <a:pt x="f336" y="f373"/>
                    </a:cubicBezTo>
                    <a:cubicBezTo>
                      <a:pt x="f336" y="f373"/>
                      <a:pt x="f374" y="f373"/>
                      <a:pt x="f375" y="f371"/>
                    </a:cubicBezTo>
                    <a:cubicBezTo>
                      <a:pt x="f375" y="f376"/>
                      <a:pt x="f335" y="f376"/>
                      <a:pt x="f377" y="f378"/>
                    </a:cubicBezTo>
                    <a:cubicBezTo>
                      <a:pt x="f364" y="f379"/>
                      <a:pt x="f380" y="f381"/>
                      <a:pt x="f380" y="f381"/>
                    </a:cubicBezTo>
                    <a:cubicBezTo>
                      <a:pt x="f364" y="f382"/>
                      <a:pt x="f364" y="f382"/>
                      <a:pt x="f364" y="f382"/>
                    </a:cubicBezTo>
                    <a:cubicBezTo>
                      <a:pt x="f364" y="f382"/>
                      <a:pt x="f364" y="f383"/>
                      <a:pt x="f363" y="f383"/>
                    </a:cubicBezTo>
                    <a:cubicBezTo>
                      <a:pt x="f363" y="f384"/>
                      <a:pt x="f334" y="f385"/>
                      <a:pt x="f334" y="f385"/>
                    </a:cubicBezTo>
                    <a:cubicBezTo>
                      <a:pt x="f334" y="f385"/>
                      <a:pt x="f386" y="f387"/>
                      <a:pt x="f388" y="f385"/>
                    </a:cubicBezTo>
                    <a:cubicBezTo>
                      <a:pt x="f388" y="f389"/>
                      <a:pt x="f331" y="f390"/>
                      <a:pt x="f331" y="f390"/>
                    </a:cubicBezTo>
                    <a:cubicBezTo>
                      <a:pt x="f322" y="f390"/>
                      <a:pt x="f322" y="f390"/>
                      <a:pt x="f322" y="f390"/>
                    </a:cubicBezTo>
                    <a:cubicBezTo>
                      <a:pt x="f391" y="f392"/>
                      <a:pt x="f391" y="f392"/>
                      <a:pt x="f391" y="f392"/>
                    </a:cubicBezTo>
                    <a:cubicBezTo>
                      <a:pt x="f393" y="f394"/>
                      <a:pt x="f393" y="f394"/>
                      <a:pt x="f393" y="f394"/>
                    </a:cubicBezTo>
                    <a:cubicBezTo>
                      <a:pt x="f393" y="f394"/>
                      <a:pt x="f395" y="f389"/>
                      <a:pt x="f396" y="f392"/>
                    </a:cubicBezTo>
                    <a:cubicBezTo>
                      <a:pt x="f396" y="f397"/>
                      <a:pt x="f398" y="f399"/>
                      <a:pt x="f398" y="f399"/>
                    </a:cubicBezTo>
                    <a:cubicBezTo>
                      <a:pt x="f398" y="f399"/>
                      <a:pt x="f273" y="f392"/>
                      <a:pt x="f313" y="f397"/>
                    </a:cubicBezTo>
                    <a:cubicBezTo>
                      <a:pt x="f313" y="f397"/>
                      <a:pt x="f308" y="f389"/>
                      <a:pt x="f308" y="f389"/>
                    </a:cubicBezTo>
                    <a:cubicBezTo>
                      <a:pt x="f400" y="f392"/>
                      <a:pt x="f400" y="f392"/>
                      <a:pt x="f400" y="f392"/>
                    </a:cubicBezTo>
                    <a:cubicBezTo>
                      <a:pt x="f306" y="f397"/>
                      <a:pt x="f306" y="f397"/>
                      <a:pt x="f306" y="f397"/>
                    </a:cubicBezTo>
                    <a:cubicBezTo>
                      <a:pt x="f282" y="f394"/>
                      <a:pt x="f282" y="f394"/>
                      <a:pt x="f282" y="f394"/>
                    </a:cubicBezTo>
                    <a:cubicBezTo>
                      <a:pt x="f401" y="f397"/>
                      <a:pt x="f401" y="f397"/>
                      <a:pt x="f401" y="f397"/>
                    </a:cubicBezTo>
                    <a:cubicBezTo>
                      <a:pt x="f402" y="f403"/>
                      <a:pt x="f402" y="f403"/>
                      <a:pt x="f402" y="f403"/>
                    </a:cubicBezTo>
                    <a:cubicBezTo>
                      <a:pt x="f283" y="f384"/>
                      <a:pt x="f283" y="f384"/>
                      <a:pt x="f283" y="f384"/>
                    </a:cubicBezTo>
                    <a:cubicBezTo>
                      <a:pt x="f404" y="f405"/>
                      <a:pt x="f404" y="f405"/>
                      <a:pt x="f404" y="f405"/>
                    </a:cubicBezTo>
                    <a:cubicBezTo>
                      <a:pt x="f265" y="f406"/>
                      <a:pt x="f265" y="f406"/>
                      <a:pt x="f265" y="f406"/>
                    </a:cubicBezTo>
                    <a:cubicBezTo>
                      <a:pt x="f287" y="f385"/>
                      <a:pt x="f287" y="f385"/>
                      <a:pt x="f287" y="f385"/>
                    </a:cubicBezTo>
                    <a:cubicBezTo>
                      <a:pt x="f407" y="f387"/>
                      <a:pt x="f407" y="f387"/>
                      <a:pt x="f407" y="f387"/>
                    </a:cubicBezTo>
                    <a:cubicBezTo>
                      <a:pt x="f408" y="f409"/>
                      <a:pt x="f408" y="f409"/>
                      <a:pt x="f408" y="f409"/>
                    </a:cubicBezTo>
                    <a:cubicBezTo>
                      <a:pt x="f408" y="f409"/>
                      <a:pt x="f410" y="f392"/>
                      <a:pt x="f255" y="f397"/>
                    </a:cubicBezTo>
                    <a:cubicBezTo>
                      <a:pt x="f290" y="f397"/>
                      <a:pt x="f411" y="f390"/>
                      <a:pt x="f252" y="f390"/>
                    </a:cubicBezTo>
                    <a:cubicBezTo>
                      <a:pt x="f412" y="f406"/>
                      <a:pt x="f300" y="f384"/>
                      <a:pt x="f300" y="f384"/>
                    </a:cubicBezTo>
                    <a:cubicBezTo>
                      <a:pt x="f292" y="f413"/>
                      <a:pt x="f292" y="f413"/>
                      <a:pt x="f292" y="f413"/>
                    </a:cubicBezTo>
                    <a:cubicBezTo>
                      <a:pt x="f292" y="f413"/>
                      <a:pt x="f248" y="f383"/>
                      <a:pt x="f247" y="f383"/>
                    </a:cubicBezTo>
                    <a:cubicBezTo>
                      <a:pt x="f246" y="f383"/>
                      <a:pt x="f297" y="f414"/>
                      <a:pt x="f297" y="f414"/>
                    </a:cubicBezTo>
                    <a:cubicBezTo>
                      <a:pt x="f296" y="f382"/>
                      <a:pt x="f296" y="f382"/>
                      <a:pt x="f296" y="f382"/>
                    </a:cubicBezTo>
                    <a:cubicBezTo>
                      <a:pt x="f296" y="f382"/>
                      <a:pt x="f295" y="f382"/>
                      <a:pt x="f241" y="f413"/>
                    </a:cubicBezTo>
                    <a:cubicBezTo>
                      <a:pt x="f293" y="f414"/>
                      <a:pt x="f236" y="f384"/>
                      <a:pt x="f236" y="f384"/>
                    </a:cubicBezTo>
                    <a:cubicBezTo>
                      <a:pt x="f294" y="f415"/>
                      <a:pt x="f294" y="f415"/>
                      <a:pt x="f294" y="f415"/>
                    </a:cubicBezTo>
                    <a:cubicBezTo>
                      <a:pt x="f294" y="f415"/>
                      <a:pt x="f8" y="f413"/>
                      <a:pt x="f416" y="f417"/>
                    </a:cubicBezTo>
                    <a:cubicBezTo>
                      <a:pt x="f416" y="f382"/>
                      <a:pt x="f239" y="f418"/>
                      <a:pt x="f239" y="f418"/>
                    </a:cubicBezTo>
                    <a:cubicBezTo>
                      <a:pt x="f419" y="f417"/>
                      <a:pt x="f419" y="f417"/>
                      <a:pt x="f419" y="f417"/>
                    </a:cubicBezTo>
                    <a:cubicBezTo>
                      <a:pt x="f214" y="f384"/>
                      <a:pt x="f214" y="f384"/>
                      <a:pt x="f214" y="f384"/>
                    </a:cubicBezTo>
                    <a:cubicBezTo>
                      <a:pt x="f210" y="f420"/>
                      <a:pt x="f210" y="f420"/>
                      <a:pt x="f210" y="f420"/>
                    </a:cubicBezTo>
                    <a:cubicBezTo>
                      <a:pt x="f203" y="f409"/>
                      <a:pt x="f203" y="f409"/>
                      <a:pt x="f203" y="f409"/>
                    </a:cubicBezTo>
                    <a:cubicBezTo>
                      <a:pt x="f202" y="f421"/>
                      <a:pt x="f202" y="f421"/>
                      <a:pt x="f202" y="f421"/>
                    </a:cubicBezTo>
                    <a:cubicBezTo>
                      <a:pt x="f198" y="f422"/>
                      <a:pt x="f198" y="f422"/>
                      <a:pt x="f198" y="f422"/>
                    </a:cubicBezTo>
                    <a:cubicBezTo>
                      <a:pt x="f227" y="f421"/>
                      <a:pt x="f227" y="f421"/>
                      <a:pt x="f227" y="f421"/>
                    </a:cubicBezTo>
                    <a:cubicBezTo>
                      <a:pt x="f192" y="f423"/>
                      <a:pt x="f192" y="f423"/>
                      <a:pt x="f192" y="f423"/>
                    </a:cubicBezTo>
                    <a:cubicBezTo>
                      <a:pt x="f424" y="f425"/>
                      <a:pt x="f424" y="f425"/>
                      <a:pt x="f424" y="f425"/>
                    </a:cubicBezTo>
                    <a:cubicBezTo>
                      <a:pt x="f424" y="f425"/>
                      <a:pt x="f230" y="f426"/>
                      <a:pt x="f230" y="f427"/>
                    </a:cubicBezTo>
                    <a:cubicBezTo>
                      <a:pt x="f428" y="f429"/>
                      <a:pt x="f185" y="f430"/>
                      <a:pt x="f185" y="f431"/>
                    </a:cubicBezTo>
                    <a:cubicBezTo>
                      <a:pt x="f230" y="f432"/>
                      <a:pt x="f2" y="f430"/>
                      <a:pt x="f433" y="f422"/>
                    </a:cubicBezTo>
                    <a:cubicBezTo>
                      <a:pt x="f434" y="f435"/>
                      <a:pt x="f433" y="f436"/>
                      <a:pt x="f2" y="f437"/>
                    </a:cubicBezTo>
                    <a:cubicBezTo>
                      <a:pt x="f181" y="f438"/>
                      <a:pt x="f174" y="f438"/>
                      <a:pt x="f178" y="f439"/>
                    </a:cubicBezTo>
                    <a:cubicBezTo>
                      <a:pt x="f180" y="f440"/>
                      <a:pt x="f433" y="f441"/>
                      <a:pt x="f433" y="f441"/>
                    </a:cubicBezTo>
                    <a:cubicBezTo>
                      <a:pt x="f433" y="f442"/>
                      <a:pt x="f433" y="f442"/>
                      <a:pt x="f433" y="f442"/>
                    </a:cubicBezTo>
                    <a:cubicBezTo>
                      <a:pt x="f183" y="f443"/>
                      <a:pt x="f183" y="f443"/>
                      <a:pt x="f183" y="f443"/>
                    </a:cubicBezTo>
                    <a:cubicBezTo>
                      <a:pt x="f168" y="f444"/>
                      <a:pt x="f168" y="f444"/>
                      <a:pt x="f168" y="f444"/>
                    </a:cubicBezTo>
                    <a:cubicBezTo>
                      <a:pt x="f168" y="f444"/>
                      <a:pt x="f167" y="f445"/>
                      <a:pt x="f165" y="f445"/>
                    </a:cubicBezTo>
                    <a:cubicBezTo>
                      <a:pt x="f164" y="f446"/>
                      <a:pt x="f280" y="f447"/>
                      <a:pt x="f280" y="f447"/>
                    </a:cubicBezTo>
                    <a:cubicBezTo>
                      <a:pt x="f280" y="f447"/>
                      <a:pt x="f159" y="f448"/>
                      <a:pt x="f223" y="f449"/>
                    </a:cubicBezTo>
                    <a:cubicBezTo>
                      <a:pt x="f154" y="f6"/>
                      <a:pt x="f147" y="f450"/>
                      <a:pt x="f147" y="f450"/>
                    </a:cubicBezTo>
                    <a:cubicBezTo>
                      <a:pt x="f143" y="f451"/>
                      <a:pt x="f143" y="f451"/>
                      <a:pt x="f143" y="f451"/>
                    </a:cubicBezTo>
                    <a:cubicBezTo>
                      <a:pt x="f171" y="f452"/>
                      <a:pt x="f171" y="f452"/>
                      <a:pt x="f171" y="f452"/>
                    </a:cubicBezTo>
                    <a:cubicBezTo>
                      <a:pt x="f169" y="f444"/>
                      <a:pt x="f169" y="f444"/>
                      <a:pt x="f169" y="f444"/>
                    </a:cubicBezTo>
                    <a:cubicBezTo>
                      <a:pt x="f130" y="f453"/>
                      <a:pt x="f130" y="f453"/>
                      <a:pt x="f130" y="f453"/>
                    </a:cubicBezTo>
                    <a:cubicBezTo>
                      <a:pt x="f153" y="f454"/>
                      <a:pt x="f153" y="f454"/>
                      <a:pt x="f153" y="f454"/>
                    </a:cubicBezTo>
                    <a:cubicBezTo>
                      <a:pt x="f122" y="f455"/>
                      <a:pt x="f122" y="f455"/>
                      <a:pt x="f122" y="f455"/>
                    </a:cubicBezTo>
                    <a:cubicBezTo>
                      <a:pt x="f23" y="f456"/>
                      <a:pt x="f23" y="f456"/>
                      <a:pt x="f23" y="f456"/>
                    </a:cubicBezTo>
                    <a:cubicBezTo>
                      <a:pt x="f149" y="f439"/>
                      <a:pt x="f149" y="f439"/>
                      <a:pt x="f149" y="f439"/>
                    </a:cubicBezTo>
                    <a:cubicBezTo>
                      <a:pt x="f29" y="f438"/>
                      <a:pt x="f29" y="f438"/>
                      <a:pt x="f29" y="f438"/>
                    </a:cubicBezTo>
                    <a:cubicBezTo>
                      <a:pt x="f57" y="f457"/>
                      <a:pt x="f57" y="f457"/>
                      <a:pt x="f57" y="f457"/>
                    </a:cubicBezTo>
                    <a:cubicBezTo>
                      <a:pt x="f129" y="f458"/>
                      <a:pt x="f129" y="f458"/>
                      <a:pt x="f129" y="f458"/>
                    </a:cubicBezTo>
                    <a:cubicBezTo>
                      <a:pt x="f119" y="f459"/>
                      <a:pt x="f119" y="f459"/>
                      <a:pt x="f119" y="f459"/>
                    </a:cubicBezTo>
                    <a:cubicBezTo>
                      <a:pt x="f460" y="f459"/>
                      <a:pt x="f460" y="f459"/>
                      <a:pt x="f460" y="f459"/>
                    </a:cubicBezTo>
                    <a:cubicBezTo>
                      <a:pt x="f110" y="f461"/>
                      <a:pt x="f110" y="f461"/>
                      <a:pt x="f110" y="f461"/>
                    </a:cubicBezTo>
                    <a:cubicBezTo>
                      <a:pt x="f106" y="f387"/>
                      <a:pt x="f106" y="f387"/>
                      <a:pt x="f106" y="f387"/>
                    </a:cubicBezTo>
                    <a:cubicBezTo>
                      <a:pt x="f107" y="f406"/>
                      <a:pt x="f107" y="f406"/>
                      <a:pt x="f107" y="f406"/>
                    </a:cubicBezTo>
                    <a:cubicBezTo>
                      <a:pt x="f108" y="f384"/>
                      <a:pt x="f108" y="f384"/>
                      <a:pt x="f108" y="f384"/>
                    </a:cubicBezTo>
                    <a:cubicBezTo>
                      <a:pt x="f109" y="f462"/>
                      <a:pt x="f109" y="f462"/>
                      <a:pt x="f109" y="f462"/>
                    </a:cubicBezTo>
                    <a:cubicBezTo>
                      <a:pt x="f114" y="f463"/>
                      <a:pt x="f114" y="f463"/>
                      <a:pt x="f114" y="f463"/>
                    </a:cubicBezTo>
                    <a:cubicBezTo>
                      <a:pt x="f114" y="f463"/>
                      <a:pt x="f114" y="f463"/>
                      <a:pt x="f114" y="f463"/>
                    </a:cubicBezTo>
                    <a:cubicBezTo>
                      <a:pt x="f109" y="f378"/>
                      <a:pt x="f109" y="f378"/>
                      <a:pt x="f109" y="f378"/>
                    </a:cubicBezTo>
                    <a:cubicBezTo>
                      <a:pt x="f464" y="f465"/>
                      <a:pt x="f464" y="f465"/>
                      <a:pt x="f464" y="f465"/>
                    </a:cubicBezTo>
                    <a:cubicBezTo>
                      <a:pt x="f466" y="f381"/>
                      <a:pt x="f466" y="f381"/>
                      <a:pt x="f466" y="f381"/>
                    </a:cubicBezTo>
                    <a:cubicBezTo>
                      <a:pt x="f103" y="f467"/>
                      <a:pt x="f103" y="f467"/>
                      <a:pt x="f103" y="f467"/>
                    </a:cubicBezTo>
                    <a:cubicBezTo>
                      <a:pt x="f96" y="f468"/>
                      <a:pt x="f96" y="f468"/>
                      <a:pt x="f96" y="f468"/>
                    </a:cubicBezTo>
                    <a:cubicBezTo>
                      <a:pt x="f90" y="f463"/>
                      <a:pt x="f90" y="f463"/>
                      <a:pt x="f90" y="f463"/>
                    </a:cubicBezTo>
                    <a:cubicBezTo>
                      <a:pt x="f88" y="f463"/>
                      <a:pt x="f88" y="f463"/>
                      <a:pt x="f88" y="f463"/>
                    </a:cubicBezTo>
                    <a:cubicBezTo>
                      <a:pt x="f86" y="f469"/>
                      <a:pt x="f86" y="f469"/>
                      <a:pt x="f86" y="f469"/>
                    </a:cubicBezTo>
                    <a:cubicBezTo>
                      <a:pt x="f81" y="f470"/>
                      <a:pt x="f81" y="f470"/>
                      <a:pt x="f81" y="f470"/>
                    </a:cubicBezTo>
                    <a:cubicBezTo>
                      <a:pt x="f81" y="f470"/>
                      <a:pt x="f79" y="f376"/>
                      <a:pt x="f78" y="f469"/>
                    </a:cubicBezTo>
                    <a:cubicBezTo>
                      <a:pt x="f77" y="f465"/>
                      <a:pt x="f74" y="f471"/>
                      <a:pt x="f74" y="f471"/>
                    </a:cubicBezTo>
                    <a:cubicBezTo>
                      <a:pt x="f74" y="f471"/>
                      <a:pt x="f328" y="f379"/>
                      <a:pt x="f73" y="f468"/>
                    </a:cubicBezTo>
                    <a:cubicBezTo>
                      <a:pt x="f72" y="f468"/>
                      <a:pt x="f472" y="f378"/>
                      <a:pt x="f472" y="f378"/>
                    </a:cubicBezTo>
                    <a:cubicBezTo>
                      <a:pt x="f472" y="f378"/>
                      <a:pt x="f330" y="f376"/>
                      <a:pt x="f330" y="f473"/>
                    </a:cubicBezTo>
                    <a:cubicBezTo>
                      <a:pt x="f58" y="f473"/>
                      <a:pt x="f330" y="f474"/>
                      <a:pt x="f330" y="f474"/>
                    </a:cubicBezTo>
                    <a:cubicBezTo>
                      <a:pt x="f475" y="f376"/>
                      <a:pt x="f475" y="f376"/>
                      <a:pt x="f475" y="f376"/>
                    </a:cubicBezTo>
                    <a:cubicBezTo>
                      <a:pt x="f42" y="f372"/>
                      <a:pt x="f42" y="f372"/>
                      <a:pt x="f42" y="f372"/>
                    </a:cubicBezTo>
                    <a:cubicBezTo>
                      <a:pt x="f38" y="f473"/>
                      <a:pt x="f38" y="f473"/>
                      <a:pt x="f38" y="f473"/>
                    </a:cubicBezTo>
                    <a:cubicBezTo>
                      <a:pt x="f33" y="f376"/>
                      <a:pt x="f33" y="f376"/>
                      <a:pt x="f33" y="f376"/>
                    </a:cubicBezTo>
                    <a:cubicBezTo>
                      <a:pt x="f26" y="f370"/>
                      <a:pt x="f26" y="f370"/>
                      <a:pt x="f26" y="f370"/>
                    </a:cubicBezTo>
                    <a:cubicBezTo>
                      <a:pt x="f22" y="f373"/>
                      <a:pt x="f22" y="f373"/>
                      <a:pt x="f22" y="f373"/>
                    </a:cubicBezTo>
                    <a:cubicBezTo>
                      <a:pt x="f476" y="f365"/>
                      <a:pt x="f476" y="f365"/>
                      <a:pt x="f476" y="f365"/>
                    </a:cubicBezTo>
                    <a:cubicBezTo>
                      <a:pt x="f17" y="f367"/>
                      <a:pt x="f17" y="f367"/>
                      <a:pt x="f17" y="f367"/>
                    </a:cubicBezTo>
                    <a:cubicBezTo>
                      <a:pt x="f17" y="f367"/>
                      <a:pt x="f348" y="f370"/>
                      <a:pt x="f477" y="f370"/>
                    </a:cubicBezTo>
                    <a:cubicBezTo>
                      <a:pt x="f11" y="f370"/>
                      <a:pt x="f478" y="f479"/>
                      <a:pt x="f478" y="f479"/>
                    </a:cubicBezTo>
                    <a:cubicBezTo>
                      <a:pt x="f480" y="f370"/>
                      <a:pt x="f480" y="f370"/>
                      <a:pt x="f480" y="f370"/>
                    </a:cubicBezTo>
                    <a:cubicBezTo>
                      <a:pt x="f355" y="f372"/>
                      <a:pt x="f355" y="f372"/>
                      <a:pt x="f355" y="f372"/>
                    </a:cubicBezTo>
                    <a:cubicBezTo>
                      <a:pt x="f355" y="f372"/>
                      <a:pt x="f362" y="f373"/>
                      <a:pt x="f481" y="f373"/>
                    </a:cubicBezTo>
                    <a:cubicBezTo>
                      <a:pt x="f482" y="f373"/>
                      <a:pt x="f483" y="f372"/>
                      <a:pt x="f483" y="f372"/>
                    </a:cubicBezTo>
                    <a:cubicBezTo>
                      <a:pt x="f372" y="f474"/>
                      <a:pt x="f372" y="f474"/>
                      <a:pt x="f372" y="f474"/>
                    </a:cubicBezTo>
                    <a:cubicBezTo>
                      <a:pt x="f484" y="f474"/>
                      <a:pt x="f484" y="f474"/>
                      <a:pt x="f484" y="f474"/>
                    </a:cubicBezTo>
                    <a:cubicBezTo>
                      <a:pt x="f485" y="f370"/>
                      <a:pt x="f485" y="f370"/>
                      <a:pt x="f485" y="f370"/>
                    </a:cubicBezTo>
                    <a:cubicBezTo>
                      <a:pt x="f394" y="f370"/>
                      <a:pt x="f394" y="f370"/>
                      <a:pt x="f394" y="f370"/>
                    </a:cubicBezTo>
                    <a:cubicBezTo>
                      <a:pt x="f486" y="f365"/>
                      <a:pt x="f486" y="f365"/>
                      <a:pt x="f486" y="f365"/>
                    </a:cubicBezTo>
                    <a:cubicBezTo>
                      <a:pt x="f429" y="f483"/>
                      <a:pt x="f429" y="f483"/>
                      <a:pt x="f429" y="f483"/>
                    </a:cubicBezTo>
                    <a:cubicBezTo>
                      <a:pt x="f422" y="f487"/>
                      <a:pt x="f422" y="f487"/>
                      <a:pt x="f422" y="f487"/>
                    </a:cubicBezTo>
                    <a:cubicBezTo>
                      <a:pt x="f459" y="f487"/>
                      <a:pt x="f459" y="f487"/>
                      <a:pt x="f459" y="f487"/>
                    </a:cubicBezTo>
                    <a:cubicBezTo>
                      <a:pt x="f435" y="f488"/>
                      <a:pt x="f435" y="f488"/>
                      <a:pt x="f435" y="f488"/>
                    </a:cubicBezTo>
                    <a:cubicBezTo>
                      <a:pt x="f436" y="f489"/>
                      <a:pt x="f436" y="f489"/>
                      <a:pt x="f436" y="f489"/>
                    </a:cubicBezTo>
                    <a:cubicBezTo>
                      <a:pt x="f436" y="f490"/>
                      <a:pt x="f436" y="f490"/>
                      <a:pt x="f436" y="f490"/>
                    </a:cubicBezTo>
                    <a:cubicBezTo>
                      <a:pt x="f458" y="f482"/>
                      <a:pt x="f458" y="f482"/>
                      <a:pt x="f458" y="f482"/>
                    </a:cubicBezTo>
                    <a:cubicBezTo>
                      <a:pt x="f438" y="f491"/>
                      <a:pt x="f438" y="f491"/>
                      <a:pt x="f438" y="f491"/>
                    </a:cubicBezTo>
                    <a:cubicBezTo>
                      <a:pt x="f457" y="f492"/>
                      <a:pt x="f493" y="f494"/>
                      <a:pt x="f439" y="f495"/>
                    </a:cubicBezTo>
                    <a:cubicBezTo>
                      <a:pt x="f439" y="f495"/>
                      <a:pt x="f439" y="f495"/>
                      <a:pt x="f439" y="f495"/>
                    </a:cubicBezTo>
                    <a:cubicBezTo>
                      <a:pt x="f439" y="f495"/>
                      <a:pt x="f440" y="f356"/>
                      <a:pt x="f440" y="f496"/>
                    </a:cubicBezTo>
                    <a:cubicBezTo>
                      <a:pt x="f440" y="f355"/>
                      <a:pt x="f440" y="f355"/>
                      <a:pt x="f440" y="f355"/>
                    </a:cubicBezTo>
                    <a:cubicBezTo>
                      <a:pt x="f456" y="f353"/>
                      <a:pt x="f443" y="f496"/>
                      <a:pt x="f443" y="f496"/>
                    </a:cubicBezTo>
                    <a:cubicBezTo>
                      <a:pt x="f444" y="f352"/>
                      <a:pt x="f444" y="f352"/>
                      <a:pt x="f444" y="f352"/>
                    </a:cubicBezTo>
                    <a:cubicBezTo>
                      <a:pt x="f444" y="f497"/>
                      <a:pt x="f444" y="f480"/>
                      <a:pt x="f453" y="f480"/>
                    </a:cubicBezTo>
                    <a:cubicBezTo>
                      <a:pt x="f454" y="f351"/>
                      <a:pt x="f454" y="f351"/>
                      <a:pt x="f454" y="f350"/>
                    </a:cubicBezTo>
                    <a:cubicBezTo>
                      <a:pt x="f498" y="f350"/>
                      <a:pt x="f498" y="f349"/>
                      <a:pt x="f498" y="f349"/>
                    </a:cubicBezTo>
                    <a:cubicBezTo>
                      <a:pt x="f443" y="f11"/>
                      <a:pt x="f443" y="f11"/>
                      <a:pt x="f443" y="f11"/>
                    </a:cubicBezTo>
                    <a:cubicBezTo>
                      <a:pt x="f443" y="f499"/>
                      <a:pt x="f443" y="f499"/>
                      <a:pt x="f443" y="f499"/>
                    </a:cubicBezTo>
                    <a:cubicBezTo>
                      <a:pt x="f443" y="f499"/>
                      <a:pt x="f443" y="f17"/>
                      <a:pt x="f500" y="f17"/>
                    </a:cubicBezTo>
                    <a:cubicBezTo>
                      <a:pt x="f442" y="f17"/>
                      <a:pt x="f456" y="f15"/>
                      <a:pt x="f456" y="f343"/>
                    </a:cubicBezTo>
                    <a:cubicBezTo>
                      <a:pt x="f456" y="f476"/>
                      <a:pt x="f501" y="f22"/>
                      <a:pt x="f501" y="f22"/>
                    </a:cubicBezTo>
                    <a:cubicBezTo>
                      <a:pt x="f501" y="f22"/>
                      <a:pt x="f501" y="f26"/>
                      <a:pt x="f439" y="f340"/>
                    </a:cubicBezTo>
                    <a:cubicBezTo>
                      <a:pt x="f502" y="f503"/>
                      <a:pt x="f438" y="f28"/>
                      <a:pt x="f436" y="f28"/>
                    </a:cubicBezTo>
                    <a:cubicBezTo>
                      <a:pt x="f435" y="f31"/>
                      <a:pt x="f504" y="f38"/>
                      <a:pt x="f459" y="f505"/>
                    </a:cubicBezTo>
                    <a:cubicBezTo>
                      <a:pt x="f432" y="f40"/>
                      <a:pt x="f506" y="f42"/>
                      <a:pt x="f432" y="f42"/>
                    </a:cubicBezTo>
                    <a:cubicBezTo>
                      <a:pt x="f422" y="f43"/>
                      <a:pt x="f504" y="f43"/>
                      <a:pt x="f504" y="f43"/>
                    </a:cubicBezTo>
                    <a:cubicBezTo>
                      <a:pt x="f504" y="f43"/>
                      <a:pt x="f507" y="f44"/>
                      <a:pt x="f507" y="f48"/>
                    </a:cubicBezTo>
                    <a:cubicBezTo>
                      <a:pt x="f504" y="f475"/>
                      <a:pt x="f504" y="f475"/>
                      <a:pt x="f504" y="f475"/>
                    </a:cubicBezTo>
                    <a:cubicBezTo>
                      <a:pt x="f432" y="f51"/>
                      <a:pt x="f432" y="f51"/>
                      <a:pt x="f432" y="f51"/>
                    </a:cubicBezTo>
                    <a:cubicBezTo>
                      <a:pt x="f432" y="f62"/>
                      <a:pt x="f432" y="f62"/>
                      <a:pt x="f432" y="f62"/>
                    </a:cubicBezTo>
                    <a:cubicBezTo>
                      <a:pt x="f432" y="f62"/>
                      <a:pt x="f432" y="f63"/>
                      <a:pt x="f432" y="f70"/>
                    </a:cubicBezTo>
                    <a:cubicBezTo>
                      <a:pt x="f432" y="f71"/>
                      <a:pt x="f422" y="f72"/>
                      <a:pt x="f435" y="f72"/>
                    </a:cubicBezTo>
                    <a:cubicBezTo>
                      <a:pt x="f435" y="f72"/>
                      <a:pt x="f435" y="f72"/>
                      <a:pt x="f435" y="f72"/>
                    </a:cubicBezTo>
                    <a:cubicBezTo>
                      <a:pt x="f435" y="f72"/>
                      <a:pt x="f435" y="f72"/>
                      <a:pt x="f435" y="f72"/>
                    </a:cubicBezTo>
                    <a:cubicBezTo>
                      <a:pt x="f504" y="f72"/>
                      <a:pt x="f504" y="f72"/>
                      <a:pt x="f504" y="f72"/>
                    </a:cubicBezTo>
                    <a:cubicBezTo>
                      <a:pt x="f507" y="f73"/>
                      <a:pt x="f507" y="f74"/>
                      <a:pt x="f436" y="f74"/>
                    </a:cubicBezTo>
                    <a:cubicBezTo>
                      <a:pt x="f437" y="f76"/>
                      <a:pt x="f438" y="f73"/>
                      <a:pt x="f457" y="f76"/>
                    </a:cubicBezTo>
                    <a:cubicBezTo>
                      <a:pt x="f502" y="f79"/>
                      <a:pt x="f439" y="f508"/>
                      <a:pt x="f439" y="f82"/>
                    </a:cubicBezTo>
                    <a:cubicBezTo>
                      <a:pt x="f501" y="f83"/>
                      <a:pt x="f509" y="f84"/>
                      <a:pt x="f509" y="f86"/>
                    </a:cubicBezTo>
                    <a:cubicBezTo>
                      <a:pt x="f441" y="f88"/>
                      <a:pt x="f441" y="f86"/>
                      <a:pt x="f442" y="f91"/>
                    </a:cubicBezTo>
                    <a:cubicBezTo>
                      <a:pt x="f500" y="f98"/>
                      <a:pt x="f510" y="f97"/>
                      <a:pt x="f510" y="f97"/>
                    </a:cubicBezTo>
                    <a:cubicBezTo>
                      <a:pt x="f511" y="f466"/>
                      <a:pt x="f511" y="f466"/>
                      <a:pt x="f511" y="f466"/>
                    </a:cubicBezTo>
                    <a:cubicBezTo>
                      <a:pt x="f511" y="f466"/>
                      <a:pt x="f450" y="f109"/>
                      <a:pt x="f450" y="f110"/>
                    </a:cubicBezTo>
                    <a:cubicBezTo>
                      <a:pt x="f450" y="f111"/>
                      <a:pt x="f450" y="f114"/>
                      <a:pt x="f450" y="f114"/>
                    </a:cubicBezTo>
                    <a:cubicBezTo>
                      <a:pt x="f512" y="f513"/>
                      <a:pt x="f512" y="f513"/>
                      <a:pt x="f512" y="f513"/>
                    </a:cubicBezTo>
                    <a:cubicBezTo>
                      <a:pt x="f512" y="f211"/>
                      <a:pt x="f512" y="f211"/>
                      <a:pt x="f512" y="f211"/>
                    </a:cubicBezTo>
                    <a:cubicBezTo>
                      <a:pt x="f512" y="f211"/>
                      <a:pt x="f512" y="f120"/>
                      <a:pt x="f511" y="f124"/>
                    </a:cubicBezTo>
                    <a:cubicBezTo>
                      <a:pt x="f514" y="f124"/>
                      <a:pt x="f514" y="f124"/>
                      <a:pt x="f514" y="f124"/>
                    </a:cubicBezTo>
                    <a:cubicBezTo>
                      <a:pt x="f511" y="f69"/>
                      <a:pt x="f511" y="f69"/>
                      <a:pt x="f511" y="f69"/>
                    </a:cubicBezTo>
                    <a:cubicBezTo>
                      <a:pt x="f511" y="f69"/>
                      <a:pt x="f514" y="f65"/>
                      <a:pt x="f515" y="f65"/>
                    </a:cubicBezTo>
                    <a:cubicBezTo>
                      <a:pt x="f515" y="f65"/>
                      <a:pt x="f453" y="f64"/>
                      <a:pt x="f453" y="f64"/>
                    </a:cubicBezTo>
                    <a:cubicBezTo>
                      <a:pt x="f453" y="f64"/>
                      <a:pt x="f498" y="f57"/>
                      <a:pt x="f498" y="f57"/>
                    </a:cubicBezTo>
                    <a:cubicBezTo>
                      <a:pt x="f455" y="f56"/>
                      <a:pt x="f498" y="f54"/>
                      <a:pt x="f498" y="f54"/>
                    </a:cubicBezTo>
                    <a:cubicBezTo>
                      <a:pt x="f498" y="f54"/>
                      <a:pt x="f498" y="f52"/>
                      <a:pt x="f454" y="f52"/>
                    </a:cubicBezTo>
                    <a:cubicBezTo>
                      <a:pt x="f453" y="f52"/>
                      <a:pt x="f453" y="f52"/>
                      <a:pt x="f515" y="f52"/>
                    </a:cubicBezTo>
                    <a:cubicBezTo>
                      <a:pt x="f515" y="f54"/>
                      <a:pt x="f515" y="f54"/>
                      <a:pt x="f514" y="f54"/>
                    </a:cubicBezTo>
                    <a:cubicBezTo>
                      <a:pt x="f512" y="f54"/>
                      <a:pt x="f512" y="f54"/>
                      <a:pt x="f512" y="f54"/>
                    </a:cubicBezTo>
                    <a:cubicBezTo>
                      <a:pt x="f516" y="f54"/>
                      <a:pt x="f516" y="f54"/>
                      <a:pt x="f445" y="f54"/>
                    </a:cubicBezTo>
                    <a:cubicBezTo>
                      <a:pt x="f446" y="f54"/>
                      <a:pt x="f446" y="f54"/>
                      <a:pt x="f446" y="f54"/>
                    </a:cubicBezTo>
                    <a:cubicBezTo>
                      <a:pt x="f450" y="f54"/>
                      <a:pt x="f450" y="f54"/>
                      <a:pt x="f452" y="f52"/>
                    </a:cubicBezTo>
                    <a:cubicBezTo>
                      <a:pt x="f452" y="f46"/>
                      <a:pt x="f452" y="f46"/>
                      <a:pt x="f452" y="f46"/>
                    </a:cubicBezTo>
                    <a:cubicBezTo>
                      <a:pt x="f452" y="f46"/>
                      <a:pt x="f447" y="f45"/>
                      <a:pt x="f447" y="f39"/>
                    </a:cubicBezTo>
                    <a:cubicBezTo>
                      <a:pt x="f517" y="f39"/>
                      <a:pt x="f517" y="f36"/>
                      <a:pt x="f517" y="f36"/>
                    </a:cubicBezTo>
                    <a:cubicBezTo>
                      <a:pt x="f517" y="f36"/>
                      <a:pt x="f517" y="f35"/>
                      <a:pt x="f517" y="f35"/>
                    </a:cubicBezTo>
                    <a:cubicBezTo>
                      <a:pt x="f517" y="f35"/>
                      <a:pt x="f517" y="f29"/>
                      <a:pt x="f517" y="f29"/>
                    </a:cubicBezTo>
                    <a:cubicBezTo>
                      <a:pt x="f451" y="f142"/>
                      <a:pt x="f451" y="f142"/>
                      <a:pt x="f451" y="f142"/>
                    </a:cubicBezTo>
                    <a:cubicBezTo>
                      <a:pt x="f451" y="f142"/>
                      <a:pt x="f518" y="f25"/>
                      <a:pt x="f451" y="f23"/>
                    </a:cubicBezTo>
                    <a:cubicBezTo>
                      <a:pt x="f451" y="f23"/>
                      <a:pt x="f451" y="f149"/>
                      <a:pt x="f451" y="f149"/>
                    </a:cubicBezTo>
                    <a:cubicBezTo>
                      <a:pt x="f517" y="f122"/>
                      <a:pt x="f517" y="f122"/>
                      <a:pt x="f517" y="f122"/>
                    </a:cubicBezTo>
                    <a:cubicBezTo>
                      <a:pt x="f518" y="f21"/>
                      <a:pt x="f518" y="f21"/>
                      <a:pt x="f518" y="f21"/>
                    </a:cubicBezTo>
                    <a:cubicBezTo>
                      <a:pt x="f518" y="f19"/>
                      <a:pt x="f518" y="f19"/>
                      <a:pt x="f518" y="f19"/>
                    </a:cubicBezTo>
                    <a:cubicBezTo>
                      <a:pt x="f518" y="f19"/>
                      <a:pt x="f451" y="f125"/>
                      <a:pt x="f518" y="f18"/>
                    </a:cubicBezTo>
                    <a:cubicBezTo>
                      <a:pt x="f518" y="f18"/>
                      <a:pt x="f448" y="f152"/>
                      <a:pt x="f448" y="f152"/>
                    </a:cubicBezTo>
                    <a:cubicBezTo>
                      <a:pt x="f448" y="f152"/>
                      <a:pt x="f519" y="f153"/>
                      <a:pt x="f519" y="f153"/>
                    </a:cubicBezTo>
                    <a:cubicBezTo>
                      <a:pt x="f519" y="f153"/>
                      <a:pt x="f519" y="f127"/>
                      <a:pt x="f519" y="f127"/>
                    </a:cubicBezTo>
                    <a:cubicBezTo>
                      <a:pt x="f519" y="f127"/>
                      <a:pt x="f6" y="f13"/>
                      <a:pt x="f6" y="f13"/>
                    </a:cubicBezTo>
                    <a:cubicBezTo>
                      <a:pt x="f6" y="f13"/>
                      <a:pt x="f6" y="f130"/>
                      <a:pt x="f6" y="f130"/>
                    </a:cubicBezTo>
                    <a:cubicBezTo>
                      <a:pt x="f6" y="f130"/>
                      <a:pt x="f519" y="f166"/>
                      <a:pt x="f519" y="f166"/>
                    </a:cubicBezTo>
                    <a:cubicBezTo>
                      <a:pt x="f519" y="f166"/>
                      <a:pt x="f519" y="f10"/>
                      <a:pt x="f519" y="f132"/>
                    </a:cubicBezTo>
                    <a:cubicBezTo>
                      <a:pt x="f6" y="f132"/>
                      <a:pt x="f519" y="f169"/>
                      <a:pt x="f519" y="f134"/>
                    </a:cubicBezTo>
                    <a:cubicBezTo>
                      <a:pt x="f519" y="f134"/>
                      <a:pt x="f519" y="f133"/>
                      <a:pt x="f519" y="f133"/>
                    </a:cubicBezTo>
                    <a:cubicBezTo>
                      <a:pt x="f6" y="f136"/>
                      <a:pt x="f6" y="f136"/>
                      <a:pt x="f6" y="f136"/>
                    </a:cubicBezTo>
                    <a:cubicBezTo>
                      <a:pt x="f6" y="f136"/>
                      <a:pt x="f6" y="f136"/>
                      <a:pt x="f6" y="f136"/>
                    </a:cubicBezTo>
                    <a:cubicBezTo>
                      <a:pt x="f6" y="f137"/>
                      <a:pt x="f6" y="f137"/>
                      <a:pt x="f6" y="f137"/>
                    </a:cubicBezTo>
                    <a:cubicBezTo>
                      <a:pt x="f6" y="f138"/>
                      <a:pt x="f6" y="f138"/>
                      <a:pt x="f6" y="f138"/>
                    </a:cubicBezTo>
                    <a:cubicBezTo>
                      <a:pt x="f449" y="f138"/>
                      <a:pt x="f449" y="f138"/>
                      <a:pt x="f449" y="f138"/>
                    </a:cubicBezTo>
                    <a:cubicBezTo>
                      <a:pt x="f448" y="f171"/>
                      <a:pt x="f448" y="f171"/>
                      <a:pt x="f448" y="f171"/>
                    </a:cubicBezTo>
                    <a:cubicBezTo>
                      <a:pt x="f452" y="f136"/>
                      <a:pt x="f452" y="f136"/>
                      <a:pt x="f452" y="f136"/>
                    </a:cubicBezTo>
                    <a:cubicBezTo>
                      <a:pt x="f445" y="f138"/>
                      <a:pt x="f445" y="f138"/>
                      <a:pt x="f445" y="f138"/>
                    </a:cubicBezTo>
                    <a:cubicBezTo>
                      <a:pt x="f511" y="f140"/>
                      <a:pt x="f511" y="f140"/>
                      <a:pt x="f511" y="f140"/>
                    </a:cubicBezTo>
                    <a:cubicBezTo>
                      <a:pt x="f454" y="f140"/>
                      <a:pt x="f454" y="f140"/>
                      <a:pt x="f454" y="f140"/>
                    </a:cubicBezTo>
                    <a:cubicBezTo>
                      <a:pt x="f443" y="f143"/>
                      <a:pt x="f443" y="f143"/>
                      <a:pt x="f443" y="f143"/>
                    </a:cubicBezTo>
                    <a:cubicBezTo>
                      <a:pt x="f520" y="f146"/>
                      <a:pt x="f520" y="f146"/>
                      <a:pt x="f520" y="f146"/>
                    </a:cubicBezTo>
                    <a:cubicBezTo>
                      <a:pt x="f440" y="f145"/>
                      <a:pt x="f440" y="f145"/>
                      <a:pt x="f440" y="f145"/>
                    </a:cubicBezTo>
                    <a:cubicBezTo>
                      <a:pt x="f502" y="f148"/>
                      <a:pt x="f502" y="f148"/>
                      <a:pt x="f502" y="f148"/>
                    </a:cubicBezTo>
                    <a:cubicBezTo>
                      <a:pt x="f493" y="f155"/>
                      <a:pt x="f493" y="f155"/>
                      <a:pt x="f493" y="f155"/>
                    </a:cubicBezTo>
                    <a:cubicBezTo>
                      <a:pt x="f493" y="f155"/>
                      <a:pt x="f458" y="f146"/>
                      <a:pt x="f437" y="f145"/>
                    </a:cubicBezTo>
                    <a:cubicBezTo>
                      <a:pt x="f436" y="f144"/>
                      <a:pt x="f459" y="f143"/>
                      <a:pt x="f459" y="f143"/>
                    </a:cubicBezTo>
                    <a:cubicBezTo>
                      <a:pt x="f459" y="f143"/>
                      <a:pt x="f432" y="f145"/>
                      <a:pt x="f506" y="f146"/>
                    </a:cubicBezTo>
                    <a:cubicBezTo>
                      <a:pt x="f421" y="f146"/>
                      <a:pt x="f421" y="f146"/>
                      <a:pt x="f421" y="f146"/>
                    </a:cubicBezTo>
                    <a:cubicBezTo>
                      <a:pt x="f429" y="f146"/>
                      <a:pt x="f409" y="f145"/>
                      <a:pt x="f409" y="f145"/>
                    </a:cubicBezTo>
                    <a:cubicBezTo>
                      <a:pt x="f390" y="f146"/>
                      <a:pt x="f390" y="f146"/>
                      <a:pt x="f390" y="f146"/>
                    </a:cubicBezTo>
                    <a:cubicBezTo>
                      <a:pt x="f384" y="f143"/>
                      <a:pt x="f384" y="f143"/>
                      <a:pt x="f384" y="f143"/>
                    </a:cubicBezTo>
                    <a:cubicBezTo>
                      <a:pt x="f468" y="f144"/>
                      <a:pt x="f468" y="f144"/>
                      <a:pt x="f468" y="f144"/>
                    </a:cubicBezTo>
                    <a:cubicBezTo>
                      <a:pt x="f463" y="f143"/>
                      <a:pt x="f463" y="f143"/>
                      <a:pt x="f463" y="f143"/>
                    </a:cubicBezTo>
                    <a:cubicBezTo>
                      <a:pt x="f471" y="f144"/>
                      <a:pt x="f471" y="f144"/>
                      <a:pt x="f471" y="f144"/>
                    </a:cubicBezTo>
                    <a:cubicBezTo>
                      <a:pt x="f376" y="f143"/>
                      <a:pt x="f376" y="f143"/>
                      <a:pt x="f376" y="f143"/>
                    </a:cubicBezTo>
                    <a:cubicBezTo>
                      <a:pt x="f372" y="f147"/>
                      <a:pt x="f372" y="f147"/>
                      <a:pt x="f372" y="f147"/>
                    </a:cubicBezTo>
                    <a:cubicBezTo>
                      <a:pt x="f365" y="f146"/>
                      <a:pt x="f365" y="f146"/>
                      <a:pt x="f365" y="f146"/>
                    </a:cubicBezTo>
                    <a:cubicBezTo>
                      <a:pt x="f489" y="f140"/>
                      <a:pt x="f489" y="f140"/>
                      <a:pt x="f489" y="f140"/>
                    </a:cubicBezTo>
                    <a:cubicBezTo>
                      <a:pt x="f489" y="f140"/>
                      <a:pt x="f482" y="f138"/>
                      <a:pt x="f521" y="f171"/>
                    </a:cubicBezTo>
                    <a:cubicBezTo>
                      <a:pt x="f358" y="f171"/>
                      <a:pt x="f352" y="f135"/>
                      <a:pt x="f352" y="f135"/>
                    </a:cubicBezTo>
                    <a:lnTo>
                      <a:pt x="f9" y="f10"/>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1" name="Freeform 92">
                <a:extLst>
                  <a:ext uri="{FF2B5EF4-FFF2-40B4-BE49-F238E27FC236}">
                    <a16:creationId xmlns:a16="http://schemas.microsoft.com/office/drawing/2014/main" id="{29218F3D-2D24-4039-97A7-BCD9A9B4D9E0}"/>
                  </a:ext>
                </a:extLst>
              </p:cNvPr>
              <p:cNvSpPr/>
              <p:nvPr/>
            </p:nvSpPr>
            <p:spPr>
              <a:xfrm>
                <a:off x="2881009" y="672696"/>
                <a:ext cx="767657" cy="2021912"/>
              </a:xfrm>
              <a:custGeom>
                <a:avLst/>
                <a:gdLst>
                  <a:gd name="f0" fmla="val 10800000"/>
                  <a:gd name="f1" fmla="val 5400000"/>
                  <a:gd name="f2" fmla="val 180"/>
                  <a:gd name="f3" fmla="val w"/>
                  <a:gd name="f4" fmla="val h"/>
                  <a:gd name="f5" fmla="val 0"/>
                  <a:gd name="f6" fmla="val 282"/>
                  <a:gd name="f7" fmla="val 766"/>
                  <a:gd name="f8" fmla="val 255"/>
                  <a:gd name="f9" fmla="val 88"/>
                  <a:gd name="f10" fmla="val 87"/>
                  <a:gd name="f11" fmla="val 253"/>
                  <a:gd name="f12" fmla="val 83"/>
                  <a:gd name="f13" fmla="val 254"/>
                  <a:gd name="f14" fmla="val 81"/>
                  <a:gd name="f15" fmla="val 80"/>
                  <a:gd name="f16" fmla="val 79"/>
                  <a:gd name="f17" fmla="val 250"/>
                  <a:gd name="f18" fmla="val 247"/>
                  <a:gd name="f19" fmla="val 76"/>
                  <a:gd name="f20" fmla="val 248"/>
                  <a:gd name="f21" fmla="val 71"/>
                  <a:gd name="f22" fmla="val 246"/>
                  <a:gd name="f23" fmla="val 59"/>
                  <a:gd name="f24" fmla="val 53"/>
                  <a:gd name="f25" fmla="val 242"/>
                  <a:gd name="f26" fmla="val 50"/>
                  <a:gd name="f27" fmla="val 238"/>
                  <a:gd name="f28" fmla="val 44"/>
                  <a:gd name="f29" fmla="val 237"/>
                  <a:gd name="f30" fmla="val 46"/>
                  <a:gd name="f31" fmla="val 236"/>
                  <a:gd name="f32" fmla="val 45"/>
                  <a:gd name="f33" fmla="val 235"/>
                  <a:gd name="f34" fmla="val 230"/>
                  <a:gd name="f35" fmla="val 36"/>
                  <a:gd name="f36" fmla="val 221"/>
                  <a:gd name="f37" fmla="val 33"/>
                  <a:gd name="f38" fmla="val 217"/>
                  <a:gd name="f39" fmla="val 31"/>
                  <a:gd name="f40" fmla="val 212"/>
                  <a:gd name="f41" fmla="val 30"/>
                  <a:gd name="f42" fmla="val 211"/>
                  <a:gd name="f43" fmla="val 32"/>
                  <a:gd name="f44" fmla="val 210"/>
                  <a:gd name="f45" fmla="val 209"/>
                  <a:gd name="f46" fmla="val 28"/>
                  <a:gd name="f47" fmla="val 207"/>
                  <a:gd name="f48" fmla="val 26"/>
                  <a:gd name="f49" fmla="val 203"/>
                  <a:gd name="f50" fmla="val 27"/>
                  <a:gd name="f51" fmla="val 200"/>
                  <a:gd name="f52" fmla="val 23"/>
                  <a:gd name="f53" fmla="val 199"/>
                  <a:gd name="f54" fmla="val 198"/>
                  <a:gd name="f55" fmla="val 197"/>
                  <a:gd name="f56" fmla="val 22"/>
                  <a:gd name="f57" fmla="val 195"/>
                  <a:gd name="f58" fmla="val 21"/>
                  <a:gd name="f59" fmla="val 192"/>
                  <a:gd name="f60" fmla="val 16"/>
                  <a:gd name="f61" fmla="val 188"/>
                  <a:gd name="f62" fmla="val 14"/>
                  <a:gd name="f63" fmla="val 183"/>
                  <a:gd name="f64" fmla="val 12"/>
                  <a:gd name="f65" fmla="val 8"/>
                  <a:gd name="f66" fmla="val 176"/>
                  <a:gd name="f67" fmla="val 4"/>
                  <a:gd name="f68" fmla="val 175"/>
                  <a:gd name="f69" fmla="val 2"/>
                  <a:gd name="f70" fmla="val 177"/>
                  <a:gd name="f71" fmla="val 1"/>
                  <a:gd name="f72" fmla="val 182"/>
                  <a:gd name="f73" fmla="val 171"/>
                  <a:gd name="f74" fmla="val 5"/>
                  <a:gd name="f75" fmla="val 168"/>
                  <a:gd name="f76" fmla="val 166"/>
                  <a:gd name="f77" fmla="val 6"/>
                  <a:gd name="f78" fmla="val 7"/>
                  <a:gd name="f79" fmla="val 167"/>
                  <a:gd name="f80" fmla="val 169"/>
                  <a:gd name="f81" fmla="val 17"/>
                  <a:gd name="f82" fmla="val 170"/>
                  <a:gd name="f83" fmla="val 19"/>
                  <a:gd name="f84" fmla="val 20"/>
                  <a:gd name="f85" fmla="val 41"/>
                  <a:gd name="f86" fmla="val 161"/>
                  <a:gd name="f87" fmla="val 42"/>
                  <a:gd name="f88" fmla="val 155"/>
                  <a:gd name="f89" fmla="val 154"/>
                  <a:gd name="f90" fmla="val 40"/>
                  <a:gd name="f91" fmla="val 153"/>
                  <a:gd name="f92" fmla="val 39"/>
                  <a:gd name="f93" fmla="val 148"/>
                  <a:gd name="f94" fmla="val 37"/>
                  <a:gd name="f95" fmla="val 147"/>
                  <a:gd name="f96" fmla="val 145"/>
                  <a:gd name="f97" fmla="val 38"/>
                  <a:gd name="f98" fmla="val 131"/>
                  <a:gd name="f99" fmla="val 128"/>
                  <a:gd name="f100" fmla="val 129"/>
                  <a:gd name="f101" fmla="val 62"/>
                  <a:gd name="f102" fmla="val 130"/>
                  <a:gd name="f103" fmla="val 65"/>
                  <a:gd name="f104" fmla="val 69"/>
                  <a:gd name="f105" fmla="val 123"/>
                  <a:gd name="f106" fmla="val 113"/>
                  <a:gd name="f107" fmla="val 64"/>
                  <a:gd name="f108" fmla="val 109"/>
                  <a:gd name="f109" fmla="val 72"/>
                  <a:gd name="f110" fmla="val 105"/>
                  <a:gd name="f111" fmla="val 78"/>
                  <a:gd name="f112" fmla="val 103"/>
                  <a:gd name="f113" fmla="val 84"/>
                  <a:gd name="f114" fmla="val 91"/>
                  <a:gd name="f115" fmla="val 101"/>
                  <a:gd name="f116" fmla="val 95"/>
                  <a:gd name="f117" fmla="val 99"/>
                  <a:gd name="f118" fmla="val 104"/>
                  <a:gd name="f119" fmla="val 98"/>
                  <a:gd name="f120" fmla="val 110"/>
                  <a:gd name="f121" fmla="val 100"/>
                  <a:gd name="f122" fmla="val 111"/>
                  <a:gd name="f123" fmla="val 121"/>
                  <a:gd name="f124" fmla="val 132"/>
                  <a:gd name="f125" fmla="val 90"/>
                  <a:gd name="f126" fmla="val 142"/>
                  <a:gd name="f127" fmla="val 85"/>
                  <a:gd name="f128" fmla="val 164"/>
                  <a:gd name="f129" fmla="val 77"/>
                  <a:gd name="f130" fmla="val 68"/>
                  <a:gd name="f131" fmla="val 70"/>
                  <a:gd name="f132" fmla="val 205"/>
                  <a:gd name="f133" fmla="val 67"/>
                  <a:gd name="f134" fmla="val 218"/>
                  <a:gd name="f135" fmla="val 66"/>
                  <a:gd name="f136" fmla="val 219"/>
                  <a:gd name="f137" fmla="val 225"/>
                  <a:gd name="f138" fmla="val 228"/>
                  <a:gd name="f139" fmla="val 234"/>
                  <a:gd name="f140" fmla="val 260"/>
                  <a:gd name="f141" fmla="val 52"/>
                  <a:gd name="f142" fmla="val 265"/>
                  <a:gd name="f143" fmla="val 61"/>
                  <a:gd name="f144" fmla="val 267"/>
                  <a:gd name="f145" fmla="val 283"/>
                  <a:gd name="f146" fmla="val 290"/>
                  <a:gd name="f147" fmla="val 58"/>
                  <a:gd name="f148" fmla="val 292"/>
                  <a:gd name="f149" fmla="val 34"/>
                  <a:gd name="f150" fmla="val 293"/>
                  <a:gd name="f151" fmla="val 310"/>
                  <a:gd name="f152" fmla="val 320"/>
                  <a:gd name="f153" fmla="val 18"/>
                  <a:gd name="f154" fmla="val 327"/>
                  <a:gd name="f155" fmla="val 15"/>
                  <a:gd name="f156" fmla="val 331"/>
                  <a:gd name="f157" fmla="val 333"/>
                  <a:gd name="f158" fmla="val 334"/>
                  <a:gd name="f159" fmla="val 340"/>
                  <a:gd name="f160" fmla="val 348"/>
                  <a:gd name="f161" fmla="val 354"/>
                  <a:gd name="f162" fmla="val 357"/>
                  <a:gd name="f163" fmla="val 364"/>
                  <a:gd name="f164" fmla="val 366"/>
                  <a:gd name="f165" fmla="val 367"/>
                  <a:gd name="f166" fmla="val 369"/>
                  <a:gd name="f167" fmla="val 371"/>
                  <a:gd name="f168" fmla="val 373"/>
                  <a:gd name="f169" fmla="val 374"/>
                  <a:gd name="f170" fmla="val 24"/>
                  <a:gd name="f171" fmla="val 387"/>
                  <a:gd name="f172" fmla="val 25"/>
                  <a:gd name="f173" fmla="val 418"/>
                  <a:gd name="f174" fmla="val 426"/>
                  <a:gd name="f175" fmla="val 35"/>
                  <a:gd name="f176" fmla="val 431"/>
                  <a:gd name="f177" fmla="val 436"/>
                  <a:gd name="f178" fmla="val 445"/>
                  <a:gd name="f179" fmla="val 452"/>
                  <a:gd name="f180" fmla="val 453"/>
                  <a:gd name="f181" fmla="val 454"/>
                  <a:gd name="f182" fmla="val 455"/>
                  <a:gd name="f183" fmla="val 460"/>
                  <a:gd name="f184" fmla="val 466"/>
                  <a:gd name="f185" fmla="val 475"/>
                  <a:gd name="f186" fmla="val 482"/>
                  <a:gd name="f187" fmla="val 488"/>
                  <a:gd name="f188" fmla="val 494"/>
                  <a:gd name="f189" fmla="val 497"/>
                  <a:gd name="f190" fmla="val 502"/>
                  <a:gd name="f191" fmla="val 507"/>
                  <a:gd name="f192" fmla="val 510"/>
                  <a:gd name="f193" fmla="val 511"/>
                  <a:gd name="f194" fmla="val 512"/>
                  <a:gd name="f195" fmla="val 29"/>
                  <a:gd name="f196" fmla="val 515"/>
                  <a:gd name="f197" fmla="val 518"/>
                  <a:gd name="f198" fmla="val 519"/>
                  <a:gd name="f199" fmla="val 521"/>
                  <a:gd name="f200" fmla="val 524"/>
                  <a:gd name="f201" fmla="val 526"/>
                  <a:gd name="f202" fmla="val 531"/>
                  <a:gd name="f203" fmla="val 534"/>
                  <a:gd name="f204" fmla="val 13"/>
                  <a:gd name="f205" fmla="val 535"/>
                  <a:gd name="f206" fmla="val 541"/>
                  <a:gd name="f207" fmla="val 548"/>
                  <a:gd name="f208" fmla="val 554"/>
                  <a:gd name="f209" fmla="val 560"/>
                  <a:gd name="f210" fmla="val 567"/>
                  <a:gd name="f211" fmla="val 573"/>
                  <a:gd name="f212" fmla="val 574"/>
                  <a:gd name="f213" fmla="val 9"/>
                  <a:gd name="f214" fmla="val 568"/>
                  <a:gd name="f215" fmla="val 561"/>
                  <a:gd name="f216" fmla="val 578"/>
                  <a:gd name="f217" fmla="val 579"/>
                  <a:gd name="f218" fmla="val 3"/>
                  <a:gd name="f219" fmla="val 580"/>
                  <a:gd name="f220" fmla="val 587"/>
                  <a:gd name="f221" fmla="val 594"/>
                  <a:gd name="f222" fmla="val 599"/>
                  <a:gd name="f223" fmla="val 600"/>
                  <a:gd name="f224" fmla="val 604"/>
                  <a:gd name="f225" fmla="val 10"/>
                  <a:gd name="f226" fmla="val 603"/>
                  <a:gd name="f227" fmla="val 605"/>
                  <a:gd name="f228" fmla="val 602"/>
                  <a:gd name="f229" fmla="val 609"/>
                  <a:gd name="f230" fmla="val 610"/>
                  <a:gd name="f231" fmla="val 611"/>
                  <a:gd name="f232" fmla="val 616"/>
                  <a:gd name="f233" fmla="val 619"/>
                  <a:gd name="f234" fmla="val 620"/>
                  <a:gd name="f235" fmla="val 617"/>
                  <a:gd name="f236" fmla="val 618"/>
                  <a:gd name="f237" fmla="val 622"/>
                  <a:gd name="f238" fmla="val 624"/>
                  <a:gd name="f239" fmla="val 625"/>
                  <a:gd name="f240" fmla="val 623"/>
                  <a:gd name="f241" fmla="val 627"/>
                  <a:gd name="f242" fmla="val 630"/>
                  <a:gd name="f243" fmla="val 631"/>
                  <a:gd name="f244" fmla="val 632"/>
                  <a:gd name="f245" fmla="val 633"/>
                  <a:gd name="f246" fmla="val 634"/>
                  <a:gd name="f247" fmla="val 636"/>
                  <a:gd name="f248" fmla="val 638"/>
                  <a:gd name="f249" fmla="val 639"/>
                  <a:gd name="f250" fmla="val 640"/>
                  <a:gd name="f251" fmla="val 642"/>
                  <a:gd name="f252" fmla="val 644"/>
                  <a:gd name="f253" fmla="val 645"/>
                  <a:gd name="f254" fmla="val 646"/>
                  <a:gd name="f255" fmla="val 648"/>
                  <a:gd name="f256" fmla="val 649"/>
                  <a:gd name="f257" fmla="val 652"/>
                  <a:gd name="f258" fmla="val 653"/>
                  <a:gd name="f259" fmla="val 655"/>
                  <a:gd name="f260" fmla="val 656"/>
                  <a:gd name="f261" fmla="val 657"/>
                  <a:gd name="f262" fmla="val 659"/>
                  <a:gd name="f263" fmla="val 660"/>
                  <a:gd name="f264" fmla="val 661"/>
                  <a:gd name="f265" fmla="val 662"/>
                  <a:gd name="f266" fmla="val 672"/>
                  <a:gd name="f267" fmla="val 676"/>
                  <a:gd name="f268" fmla="val 677"/>
                  <a:gd name="f269" fmla="val 678"/>
                  <a:gd name="f270" fmla="val 679"/>
                  <a:gd name="f271" fmla="val 680"/>
                  <a:gd name="f272" fmla="val 43"/>
                  <a:gd name="f273" fmla="val 683"/>
                  <a:gd name="f274" fmla="val 685"/>
                  <a:gd name="f275" fmla="val 692"/>
                  <a:gd name="f276" fmla="val 695"/>
                  <a:gd name="f277" fmla="val 54"/>
                  <a:gd name="f278" fmla="val 56"/>
                  <a:gd name="f279" fmla="val 693"/>
                  <a:gd name="f280" fmla="val 694"/>
                  <a:gd name="f281" fmla="val 57"/>
                  <a:gd name="f282" fmla="val 699"/>
                  <a:gd name="f283" fmla="val 700"/>
                  <a:gd name="f284" fmla="val 701"/>
                  <a:gd name="f285" fmla="val 703"/>
                  <a:gd name="f286" fmla="val 704"/>
                  <a:gd name="f287" fmla="val 705"/>
                  <a:gd name="f288" fmla="val 49"/>
                  <a:gd name="f289" fmla="val 709"/>
                  <a:gd name="f290" fmla="val 711"/>
                  <a:gd name="f291" fmla="val 55"/>
                  <a:gd name="f292" fmla="val 713"/>
                  <a:gd name="f293" fmla="val 714"/>
                  <a:gd name="f294" fmla="val 718"/>
                  <a:gd name="f295" fmla="val 51"/>
                  <a:gd name="f296" fmla="val 721"/>
                  <a:gd name="f297" fmla="val 722"/>
                  <a:gd name="f298" fmla="val 48"/>
                  <a:gd name="f299" fmla="val 725"/>
                  <a:gd name="f300" fmla="val 727"/>
                  <a:gd name="f301" fmla="val 733"/>
                  <a:gd name="f302" fmla="val 60"/>
                  <a:gd name="f303" fmla="val 739"/>
                  <a:gd name="f304" fmla="val 740"/>
                  <a:gd name="f305" fmla="val 63"/>
                  <a:gd name="f306" fmla="val 744"/>
                  <a:gd name="f307" fmla="val 748"/>
                  <a:gd name="f308" fmla="val 750"/>
                  <a:gd name="f309" fmla="val 753"/>
                  <a:gd name="f310" fmla="val 756"/>
                  <a:gd name="f311" fmla="val 758"/>
                  <a:gd name="f312" fmla="val 760"/>
                  <a:gd name="f313" fmla="val 763"/>
                  <a:gd name="f314" fmla="val 764"/>
                  <a:gd name="f315" fmla="val 765"/>
                  <a:gd name="f316" fmla="val 761"/>
                  <a:gd name="f317" fmla="val 759"/>
                  <a:gd name="f318" fmla="val 86"/>
                  <a:gd name="f319" fmla="val 757"/>
                  <a:gd name="f320" fmla="val 93"/>
                  <a:gd name="f321" fmla="val 106"/>
                  <a:gd name="f322" fmla="val 112"/>
                  <a:gd name="f323" fmla="val 755"/>
                  <a:gd name="f324" fmla="val 754"/>
                  <a:gd name="f325" fmla="val 107"/>
                  <a:gd name="f326" fmla="val 752"/>
                  <a:gd name="f327" fmla="val 749"/>
                  <a:gd name="f328" fmla="val 747"/>
                  <a:gd name="f329" fmla="val 743"/>
                  <a:gd name="f330" fmla="val 102"/>
                  <a:gd name="f331" fmla="val 742"/>
                  <a:gd name="f332" fmla="val 737"/>
                  <a:gd name="f333" fmla="val 736"/>
                  <a:gd name="f334" fmla="val 735"/>
                  <a:gd name="f335" fmla="val 731"/>
                  <a:gd name="f336" fmla="val 729"/>
                  <a:gd name="f337" fmla="val 723"/>
                  <a:gd name="f338" fmla="val 108"/>
                  <a:gd name="f339" fmla="val 724"/>
                  <a:gd name="f340" fmla="val 728"/>
                  <a:gd name="f341" fmla="val 114"/>
                  <a:gd name="f342" fmla="val 730"/>
                  <a:gd name="f343" fmla="val 115"/>
                  <a:gd name="f344" fmla="val 116"/>
                  <a:gd name="f345" fmla="val 118"/>
                  <a:gd name="f346" fmla="val 119"/>
                  <a:gd name="f347" fmla="val 726"/>
                  <a:gd name="f348" fmla="val 117"/>
                  <a:gd name="f349" fmla="val 720"/>
                  <a:gd name="f350" fmla="val 719"/>
                  <a:gd name="f351" fmla="val 717"/>
                  <a:gd name="f352" fmla="val 122"/>
                  <a:gd name="f353" fmla="val 124"/>
                  <a:gd name="f354" fmla="val 715"/>
                  <a:gd name="f355" fmla="val 126"/>
                  <a:gd name="f356" fmla="val 716"/>
                  <a:gd name="f357" fmla="val 127"/>
                  <a:gd name="f358" fmla="val 136"/>
                  <a:gd name="f359" fmla="val 138"/>
                  <a:gd name="f360" fmla="val 143"/>
                  <a:gd name="f361" fmla="val 150"/>
                  <a:gd name="f362" fmla="val 151"/>
                  <a:gd name="f363" fmla="val 708"/>
                  <a:gd name="f364" fmla="val 158"/>
                  <a:gd name="f365" fmla="val 688"/>
                  <a:gd name="f366" fmla="val 162"/>
                  <a:gd name="f367" fmla="val 684"/>
                  <a:gd name="f368" fmla="val 675"/>
                  <a:gd name="f369" fmla="val 163"/>
                  <a:gd name="f370" fmla="val 668"/>
                  <a:gd name="f371" fmla="val 665"/>
                  <a:gd name="f372" fmla="val 165"/>
                  <a:gd name="f373" fmla="val 654"/>
                  <a:gd name="f374" fmla="val 647"/>
                  <a:gd name="f375" fmla="val 629"/>
                  <a:gd name="f376" fmla="val 628"/>
                  <a:gd name="f377" fmla="val 612"/>
                  <a:gd name="f378" fmla="val 598"/>
                  <a:gd name="f379" fmla="val 597"/>
                  <a:gd name="f380" fmla="val 595"/>
                  <a:gd name="f381" fmla="val 592"/>
                  <a:gd name="f382" fmla="val 590"/>
                  <a:gd name="f383" fmla="val 588"/>
                  <a:gd name="f384" fmla="val 582"/>
                  <a:gd name="f385" fmla="val 160"/>
                  <a:gd name="f386" fmla="val 581"/>
                  <a:gd name="f387" fmla="val 575"/>
                  <a:gd name="f388" fmla="val 172"/>
                  <a:gd name="f389" fmla="val 572"/>
                  <a:gd name="f390" fmla="val 173"/>
                  <a:gd name="f391" fmla="val 571"/>
                  <a:gd name="f392" fmla="val 181"/>
                  <a:gd name="f393" fmla="val 566"/>
                  <a:gd name="f394" fmla="val 563"/>
                  <a:gd name="f395" fmla="val 562"/>
                  <a:gd name="f396" fmla="val 559"/>
                  <a:gd name="f397" fmla="val 550"/>
                  <a:gd name="f398" fmla="val 547"/>
                  <a:gd name="f399" fmla="val 545"/>
                  <a:gd name="f400" fmla="val 184"/>
                  <a:gd name="f401" fmla="val 549"/>
                  <a:gd name="f402" fmla="val 185"/>
                  <a:gd name="f403" fmla="val 552"/>
                  <a:gd name="f404" fmla="val 558"/>
                  <a:gd name="f405" fmla="val 189"/>
                  <a:gd name="f406" fmla="val 565"/>
                  <a:gd name="f407" fmla="val 190"/>
                  <a:gd name="f408" fmla="val 564"/>
                  <a:gd name="f409" fmla="val 191"/>
                  <a:gd name="f410" fmla="val 194"/>
                  <a:gd name="f411" fmla="val 556"/>
                  <a:gd name="f412" fmla="val 555"/>
                  <a:gd name="f413" fmla="val 193"/>
                  <a:gd name="f414" fmla="val 553"/>
                  <a:gd name="f415" fmla="val 201"/>
                  <a:gd name="f416" fmla="val 546"/>
                  <a:gd name="f417" fmla="val 204"/>
                  <a:gd name="f418" fmla="val 543"/>
                  <a:gd name="f419" fmla="val 202"/>
                  <a:gd name="f420" fmla="val 542"/>
                  <a:gd name="f421" fmla="val 539"/>
                  <a:gd name="f422" fmla="val 537"/>
                  <a:gd name="f423" fmla="val 538"/>
                  <a:gd name="f424" fmla="val 206"/>
                  <a:gd name="f425" fmla="val 530"/>
                  <a:gd name="f426" fmla="val 520"/>
                  <a:gd name="f427" fmla="val 517"/>
                  <a:gd name="f428" fmla="val 516"/>
                  <a:gd name="f429" fmla="val 208"/>
                  <a:gd name="f430" fmla="val 514"/>
                  <a:gd name="f431" fmla="val 513"/>
                  <a:gd name="f432" fmla="val 213"/>
                  <a:gd name="f433" fmla="val 508"/>
                  <a:gd name="f434" fmla="val 506"/>
                  <a:gd name="f435" fmla="val 216"/>
                  <a:gd name="f436" fmla="val 503"/>
                  <a:gd name="f437" fmla="val 499"/>
                  <a:gd name="f438" fmla="val 498"/>
                  <a:gd name="f439" fmla="val 496"/>
                  <a:gd name="f440" fmla="val 491"/>
                  <a:gd name="f441" fmla="val 495"/>
                  <a:gd name="f442" fmla="val 493"/>
                  <a:gd name="f443" fmla="val 489"/>
                  <a:gd name="f444" fmla="val 486"/>
                  <a:gd name="f445" fmla="val 484"/>
                  <a:gd name="f446" fmla="val 478"/>
                  <a:gd name="f447" fmla="val 487"/>
                  <a:gd name="f448" fmla="val 479"/>
                  <a:gd name="f449" fmla="val 187"/>
                  <a:gd name="f450" fmla="val 477"/>
                  <a:gd name="f451" fmla="val 186"/>
                  <a:gd name="f452" fmla="val 476"/>
                  <a:gd name="f453" fmla="val 473"/>
                  <a:gd name="f454" fmla="val 470"/>
                  <a:gd name="f455" fmla="val 467"/>
                  <a:gd name="f456" fmla="val 471"/>
                  <a:gd name="f457" fmla="val 465"/>
                  <a:gd name="f458" fmla="val 462"/>
                  <a:gd name="f459" fmla="val 459"/>
                  <a:gd name="f460" fmla="val 458"/>
                  <a:gd name="f461" fmla="val 456"/>
                  <a:gd name="f462" fmla="val 450"/>
                  <a:gd name="f463" fmla="val 157"/>
                  <a:gd name="f464" fmla="val 447"/>
                  <a:gd name="f465" fmla="val 446"/>
                  <a:gd name="f466" fmla="val 437"/>
                  <a:gd name="f467" fmla="val 433"/>
                  <a:gd name="f468" fmla="val 432"/>
                  <a:gd name="f469" fmla="val 428"/>
                  <a:gd name="f470" fmla="val 424"/>
                  <a:gd name="f471" fmla="val 152"/>
                  <a:gd name="f472" fmla="val 421"/>
                  <a:gd name="f473" fmla="val 419"/>
                  <a:gd name="f474" fmla="val 417"/>
                  <a:gd name="f475" fmla="val 413"/>
                  <a:gd name="f476" fmla="val 411"/>
                  <a:gd name="f477" fmla="val 414"/>
                  <a:gd name="f478" fmla="val 159"/>
                  <a:gd name="f479" fmla="val 410"/>
                  <a:gd name="f480" fmla="val 409"/>
                  <a:gd name="f481" fmla="val 407"/>
                  <a:gd name="f482" fmla="val 156"/>
                  <a:gd name="f483" fmla="val 406"/>
                  <a:gd name="f484" fmla="val 401"/>
                  <a:gd name="f485" fmla="val 397"/>
                  <a:gd name="f486" fmla="val 395"/>
                  <a:gd name="f487" fmla="val 388"/>
                  <a:gd name="f488" fmla="val 382"/>
                  <a:gd name="f489" fmla="val 379"/>
                  <a:gd name="f490" fmla="val 377"/>
                  <a:gd name="f491" fmla="val 375"/>
                  <a:gd name="f492" fmla="val 363"/>
                  <a:gd name="f493" fmla="val 359"/>
                  <a:gd name="f494" fmla="val 356"/>
                  <a:gd name="f495" fmla="val 351"/>
                  <a:gd name="f496" fmla="val 350"/>
                  <a:gd name="f497" fmla="val 346"/>
                  <a:gd name="f498" fmla="val 347"/>
                  <a:gd name="f499" fmla="val 345"/>
                  <a:gd name="f500" fmla="val 344"/>
                  <a:gd name="f501" fmla="val 174"/>
                  <a:gd name="f502" fmla="val 342"/>
                  <a:gd name="f503" fmla="val 338"/>
                  <a:gd name="f504" fmla="val 337"/>
                  <a:gd name="f505" fmla="val 336"/>
                  <a:gd name="f506" fmla="val 179"/>
                  <a:gd name="f507" fmla="val 335"/>
                  <a:gd name="f508" fmla="val 178"/>
                  <a:gd name="f509" fmla="val 328"/>
                  <a:gd name="f510" fmla="val 325"/>
                  <a:gd name="f511" fmla="val 326"/>
                  <a:gd name="f512" fmla="val 324"/>
                  <a:gd name="f513" fmla="val 323"/>
                  <a:gd name="f514" fmla="val 322"/>
                  <a:gd name="f515" fmla="val 321"/>
                  <a:gd name="f516" fmla="val 319"/>
                  <a:gd name="f517" fmla="val 318"/>
                  <a:gd name="f518" fmla="val 313"/>
                  <a:gd name="f519" fmla="val 309"/>
                  <a:gd name="f520" fmla="val 307"/>
                  <a:gd name="f521" fmla="val 196"/>
                  <a:gd name="f522" fmla="val 306"/>
                  <a:gd name="f523" fmla="val 308"/>
                  <a:gd name="f524" fmla="val 303"/>
                  <a:gd name="f525" fmla="val 301"/>
                  <a:gd name="f526" fmla="val 300"/>
                  <a:gd name="f527" fmla="val 299"/>
                  <a:gd name="f528" fmla="val 296"/>
                  <a:gd name="f529" fmla="val 295"/>
                  <a:gd name="f530" fmla="val 294"/>
                  <a:gd name="f531" fmla="val 215"/>
                  <a:gd name="f532" fmla="val 289"/>
                  <a:gd name="f533" fmla="val 288"/>
                  <a:gd name="f534" fmla="val 287"/>
                  <a:gd name="f535" fmla="val 286"/>
                  <a:gd name="f536" fmla="val 281"/>
                  <a:gd name="f537" fmla="val 222"/>
                  <a:gd name="f538" fmla="val 280"/>
                  <a:gd name="f539" fmla="val 278"/>
                  <a:gd name="f540" fmla="val 223"/>
                  <a:gd name="f541" fmla="val 276"/>
                  <a:gd name="f542" fmla="val 272"/>
                  <a:gd name="f543" fmla="val 266"/>
                  <a:gd name="f544" fmla="val 227"/>
                  <a:gd name="f545" fmla="val 261"/>
                  <a:gd name="f546" fmla="val 259"/>
                  <a:gd name="f547" fmla="val 229"/>
                  <a:gd name="f548" fmla="val 256"/>
                  <a:gd name="f549" fmla="val 233"/>
                  <a:gd name="f550" fmla="val 252"/>
                  <a:gd name="f551" fmla="val 249"/>
                  <a:gd name="f552" fmla="val 245"/>
                  <a:gd name="f553" fmla="val 241"/>
                  <a:gd name="f554" fmla="val 226"/>
                  <a:gd name="f555" fmla="val 224"/>
                  <a:gd name="f556" fmla="val 231"/>
                  <a:gd name="f557" fmla="val 220"/>
                  <a:gd name="f558" fmla="val 214"/>
                  <a:gd name="f559" fmla="val 232"/>
                  <a:gd name="f560" fmla="val 239"/>
                  <a:gd name="f561" fmla="val 240"/>
                  <a:gd name="f562" fmla="val 244"/>
                  <a:gd name="f563" fmla="val 251"/>
                  <a:gd name="f564" fmla="val 258"/>
                  <a:gd name="f565" fmla="val 262"/>
                  <a:gd name="f566" fmla="val 264"/>
                  <a:gd name="f567" fmla="val 263"/>
                  <a:gd name="f568" fmla="val 268"/>
                  <a:gd name="f569" fmla="val 269"/>
                  <a:gd name="f570" fmla="val 271"/>
                  <a:gd name="f571" fmla="val 270"/>
                  <a:gd name="f572" fmla="val 273"/>
                  <a:gd name="f573" fmla="val 274"/>
                  <a:gd name="f574" fmla="val 275"/>
                  <a:gd name="f575" fmla="val 277"/>
                  <a:gd name="f576" fmla="val 279"/>
                  <a:gd name="f577" fmla="val 134"/>
                  <a:gd name="f578" fmla="val 120"/>
                  <a:gd name="f579" fmla="val 94"/>
                  <a:gd name="f580" fmla="val 710"/>
                  <a:gd name="f581" fmla="val 702"/>
                  <a:gd name="f582" fmla="val 698"/>
                  <a:gd name="f583" fmla="val 696"/>
                  <a:gd name="f584" fmla="val 690"/>
                  <a:gd name="f585" fmla="val 689"/>
                  <a:gd name="f586" fmla="val 687"/>
                  <a:gd name="f587" fmla="val 682"/>
                  <a:gd name="f588" fmla="val 674"/>
                  <a:gd name="f589" fmla="val 671"/>
                  <a:gd name="f590" fmla="val 667"/>
                  <a:gd name="f591" fmla="val 651"/>
                  <a:gd name="f592" fmla="val 650"/>
                  <a:gd name="f593" fmla="val 663"/>
                  <a:gd name="f594" fmla="val 673"/>
                  <a:gd name="f595" fmla="val 707"/>
                  <a:gd name="f596" fmla="val 641"/>
                  <a:gd name="f597" fmla="val 635"/>
                  <a:gd name="f598" fmla="val 615"/>
                  <a:gd name="f599" fmla="val 613"/>
                  <a:gd name="f600" fmla="val 607"/>
                  <a:gd name="f601" fmla="val 606"/>
                  <a:gd name="f602" fmla="val 608"/>
                  <a:gd name="f603" fmla="val 614"/>
                  <a:gd name="f604" fmla="val 621"/>
                  <a:gd name="f605" fmla="val 626"/>
                  <a:gd name="f606" fmla="val 658"/>
                  <a:gd name="f607" fmla="val 664"/>
                  <a:gd name="f608" fmla="val 670"/>
                  <a:gd name="f609" fmla="val 666"/>
                  <a:gd name="f610" fmla="+- 0 0 -90"/>
                  <a:gd name="f611" fmla="*/ f3 1 282"/>
                  <a:gd name="f612" fmla="*/ f4 1 766"/>
                  <a:gd name="f613" fmla="val f5"/>
                  <a:gd name="f614" fmla="val f6"/>
                  <a:gd name="f615" fmla="val f7"/>
                  <a:gd name="f616" fmla="*/ f610 f0 1"/>
                  <a:gd name="f617" fmla="+- f615 0 f613"/>
                  <a:gd name="f618" fmla="+- f614 0 f613"/>
                  <a:gd name="f619" fmla="*/ f616 1 f2"/>
                  <a:gd name="f620" fmla="*/ f618 1 282"/>
                  <a:gd name="f621" fmla="*/ f617 1 766"/>
                  <a:gd name="f622" fmla="*/ 246 f618 1"/>
                  <a:gd name="f623" fmla="*/ 59 f617 1"/>
                  <a:gd name="f624" fmla="*/ 210 f618 1"/>
                  <a:gd name="f625" fmla="*/ 30 f617 1"/>
                  <a:gd name="f626" fmla="*/ 183 f618 1"/>
                  <a:gd name="f627" fmla="*/ 8 f617 1"/>
                  <a:gd name="f628" fmla="*/ 167 f618 1"/>
                  <a:gd name="f629" fmla="*/ 32 f617 1"/>
                  <a:gd name="f630" fmla="*/ 123 f618 1"/>
                  <a:gd name="f631" fmla="*/ 69 f617 1"/>
                  <a:gd name="f632" fmla="*/ 100 f618 1"/>
                  <a:gd name="f633" fmla="*/ 111 f617 1"/>
                  <a:gd name="f634" fmla="*/ 65 f618 1"/>
                  <a:gd name="f635" fmla="*/ 180 f617 1"/>
                  <a:gd name="f636" fmla="*/ 52 f618 1"/>
                  <a:gd name="f637" fmla="*/ 265 f617 1"/>
                  <a:gd name="f638" fmla="*/ 15 f618 1"/>
                  <a:gd name="f639" fmla="*/ 333 f617 1"/>
                  <a:gd name="f640" fmla="*/ 25 f618 1"/>
                  <a:gd name="f641" fmla="*/ 418 f617 1"/>
                  <a:gd name="f642" fmla="*/ 27 f618 1"/>
                  <a:gd name="f643" fmla="*/ 466 f617 1"/>
                  <a:gd name="f644" fmla="*/ 29 f618 1"/>
                  <a:gd name="f645" fmla="*/ 515 f617 1"/>
                  <a:gd name="f646" fmla="*/ 13 f618 1"/>
                  <a:gd name="f647" fmla="*/ 535 f617 1"/>
                  <a:gd name="f648" fmla="*/ 8 f618 1"/>
                  <a:gd name="f649" fmla="*/ 567 f617 1"/>
                  <a:gd name="f650" fmla="*/ 10 f618 1"/>
                  <a:gd name="f651" fmla="*/ 603 f617 1"/>
                  <a:gd name="f652" fmla="*/ 12 f618 1"/>
                  <a:gd name="f653" fmla="*/ 616 f617 1"/>
                  <a:gd name="f654" fmla="*/ 19 f618 1"/>
                  <a:gd name="f655" fmla="*/ 636 f617 1"/>
                  <a:gd name="f656" fmla="*/ 655 f617 1"/>
                  <a:gd name="f657" fmla="*/ 46 f618 1"/>
                  <a:gd name="f658" fmla="*/ 685 f617 1"/>
                  <a:gd name="f659" fmla="*/ 50 f618 1"/>
                  <a:gd name="f660" fmla="*/ 705 f617 1"/>
                  <a:gd name="f661" fmla="*/ 60 f618 1"/>
                  <a:gd name="f662" fmla="*/ 739 f617 1"/>
                  <a:gd name="f663" fmla="*/ 64 f618 1"/>
                  <a:gd name="f664" fmla="*/ 764 f617 1"/>
                  <a:gd name="f665" fmla="*/ 93 f618 1"/>
                  <a:gd name="f666" fmla="*/ 758 f617 1"/>
                  <a:gd name="f667" fmla="*/ 107 f618 1"/>
                  <a:gd name="f668" fmla="*/ 752 f617 1"/>
                  <a:gd name="f669" fmla="*/ 114 f618 1"/>
                  <a:gd name="f670" fmla="*/ 729 f617 1"/>
                  <a:gd name="f671" fmla="*/ 122 f618 1"/>
                  <a:gd name="f672" fmla="*/ 717 f617 1"/>
                  <a:gd name="f673" fmla="*/ 158 f618 1"/>
                  <a:gd name="f674" fmla="*/ 688 f617 1"/>
                  <a:gd name="f675" fmla="*/ 165 f618 1"/>
                  <a:gd name="f676" fmla="*/ 629 f617 1"/>
                  <a:gd name="f677" fmla="*/ 163 f618 1"/>
                  <a:gd name="f678" fmla="*/ 590 f617 1"/>
                  <a:gd name="f679" fmla="*/ 182 f618 1"/>
                  <a:gd name="f680" fmla="*/ 559 f617 1"/>
                  <a:gd name="f681" fmla="*/ 191 f618 1"/>
                  <a:gd name="f682" fmla="*/ 558 f617 1"/>
                  <a:gd name="f683" fmla="*/ 205 f618 1"/>
                  <a:gd name="f684" fmla="*/ 541 f617 1"/>
                  <a:gd name="f685" fmla="*/ 207 f618 1"/>
                  <a:gd name="f686" fmla="*/ 514 f617 1"/>
                  <a:gd name="f687" fmla="*/ 199 f618 1"/>
                  <a:gd name="f688" fmla="*/ 493 f617 1"/>
                  <a:gd name="f689" fmla="*/ 180 f618 1"/>
                  <a:gd name="f690" fmla="*/ 467 f617 1"/>
                  <a:gd name="f691" fmla="*/ 161 f618 1"/>
                  <a:gd name="f692" fmla="*/ 459 f617 1"/>
                  <a:gd name="f693" fmla="*/ 151 f618 1"/>
                  <a:gd name="f694" fmla="*/ 424 f617 1"/>
                  <a:gd name="f695" fmla="*/ 157 f618 1"/>
                  <a:gd name="f696" fmla="*/ 407 f617 1"/>
                  <a:gd name="f697" fmla="*/ 154 f618 1"/>
                  <a:gd name="f698" fmla="*/ 369 f617 1"/>
                  <a:gd name="f699" fmla="*/ 168 f618 1"/>
                  <a:gd name="f700" fmla="*/ 350 f617 1"/>
                  <a:gd name="f701" fmla="*/ 325 f617 1"/>
                  <a:gd name="f702" fmla="*/ 196 f618 1"/>
                  <a:gd name="f703" fmla="*/ 307 f617 1"/>
                  <a:gd name="f704" fmla="*/ 295 f617 1"/>
                  <a:gd name="f705" fmla="*/ 225 f618 1"/>
                  <a:gd name="f706" fmla="*/ 266 f617 1"/>
                  <a:gd name="f707" fmla="*/ 229 f618 1"/>
                  <a:gd name="f708" fmla="*/ 238 f617 1"/>
                  <a:gd name="f709" fmla="*/ 219 f617 1"/>
                  <a:gd name="f710" fmla="*/ 198 f617 1"/>
                  <a:gd name="f711" fmla="*/ 242 f618 1"/>
                  <a:gd name="f712" fmla="*/ 187 f617 1"/>
                  <a:gd name="f713" fmla="*/ 258 f618 1"/>
                  <a:gd name="f714" fmla="*/ 170 f617 1"/>
                  <a:gd name="f715" fmla="*/ 269 f618 1"/>
                  <a:gd name="f716" fmla="*/ 173 f617 1"/>
                  <a:gd name="f717" fmla="*/ 275 f618 1"/>
                  <a:gd name="f718" fmla="*/ 169 f617 1"/>
                  <a:gd name="f719" fmla="*/ 279 f618 1"/>
                  <a:gd name="f720" fmla="*/ 165 f617 1"/>
                  <a:gd name="f721" fmla="*/ 266 f618 1"/>
                  <a:gd name="f722" fmla="*/ 119 f617 1"/>
                  <a:gd name="f723" fmla="*/ 164 f618 1"/>
                  <a:gd name="f724" fmla="*/ 699 f617 1"/>
                  <a:gd name="f725" fmla="*/ 174 f618 1"/>
                  <a:gd name="f726" fmla="*/ 650 f617 1"/>
                  <a:gd name="f727" fmla="*/ 175 f618 1"/>
                  <a:gd name="f728" fmla="*/ 673 f617 1"/>
                  <a:gd name="f729" fmla="*/ 710 f617 1"/>
                  <a:gd name="f730" fmla="*/ 625 f617 1"/>
                  <a:gd name="f731" fmla="*/ 607 f617 1"/>
                  <a:gd name="f732" fmla="*/ 224 f618 1"/>
                  <a:gd name="f733" fmla="*/ 631 f617 1"/>
                  <a:gd name="f734" fmla="*/ 216 f618 1"/>
                  <a:gd name="f735" fmla="*/ 660 f617 1"/>
                  <a:gd name="f736" fmla="+- f619 0 f1"/>
                  <a:gd name="f737" fmla="*/ f622 1 282"/>
                  <a:gd name="f738" fmla="*/ f623 1 766"/>
                  <a:gd name="f739" fmla="*/ f624 1 282"/>
                  <a:gd name="f740" fmla="*/ f625 1 766"/>
                  <a:gd name="f741" fmla="*/ f626 1 282"/>
                  <a:gd name="f742" fmla="*/ f627 1 766"/>
                  <a:gd name="f743" fmla="*/ f628 1 282"/>
                  <a:gd name="f744" fmla="*/ f629 1 766"/>
                  <a:gd name="f745" fmla="*/ f630 1 282"/>
                  <a:gd name="f746" fmla="*/ f631 1 766"/>
                  <a:gd name="f747" fmla="*/ f632 1 282"/>
                  <a:gd name="f748" fmla="*/ f633 1 766"/>
                  <a:gd name="f749" fmla="*/ f634 1 282"/>
                  <a:gd name="f750" fmla="*/ f635 1 766"/>
                  <a:gd name="f751" fmla="*/ f636 1 282"/>
                  <a:gd name="f752" fmla="*/ f637 1 766"/>
                  <a:gd name="f753" fmla="*/ f638 1 282"/>
                  <a:gd name="f754" fmla="*/ f639 1 766"/>
                  <a:gd name="f755" fmla="*/ f640 1 282"/>
                  <a:gd name="f756" fmla="*/ f641 1 766"/>
                  <a:gd name="f757" fmla="*/ f642 1 282"/>
                  <a:gd name="f758" fmla="*/ f643 1 766"/>
                  <a:gd name="f759" fmla="*/ f644 1 282"/>
                  <a:gd name="f760" fmla="*/ f645 1 766"/>
                  <a:gd name="f761" fmla="*/ f646 1 282"/>
                  <a:gd name="f762" fmla="*/ f647 1 766"/>
                  <a:gd name="f763" fmla="*/ f648 1 282"/>
                  <a:gd name="f764" fmla="*/ f649 1 766"/>
                  <a:gd name="f765" fmla="*/ f650 1 282"/>
                  <a:gd name="f766" fmla="*/ f651 1 766"/>
                  <a:gd name="f767" fmla="*/ f652 1 282"/>
                  <a:gd name="f768" fmla="*/ f653 1 766"/>
                  <a:gd name="f769" fmla="*/ f654 1 282"/>
                  <a:gd name="f770" fmla="*/ f655 1 766"/>
                  <a:gd name="f771" fmla="*/ f656 1 766"/>
                  <a:gd name="f772" fmla="*/ f657 1 282"/>
                  <a:gd name="f773" fmla="*/ f658 1 766"/>
                  <a:gd name="f774" fmla="*/ f659 1 282"/>
                  <a:gd name="f775" fmla="*/ f660 1 766"/>
                  <a:gd name="f776" fmla="*/ f661 1 282"/>
                  <a:gd name="f777" fmla="*/ f662 1 766"/>
                  <a:gd name="f778" fmla="*/ f663 1 282"/>
                  <a:gd name="f779" fmla="*/ f664 1 766"/>
                  <a:gd name="f780" fmla="*/ f665 1 282"/>
                  <a:gd name="f781" fmla="*/ f666 1 766"/>
                  <a:gd name="f782" fmla="*/ f667 1 282"/>
                  <a:gd name="f783" fmla="*/ f668 1 766"/>
                  <a:gd name="f784" fmla="*/ f669 1 282"/>
                  <a:gd name="f785" fmla="*/ f670 1 766"/>
                  <a:gd name="f786" fmla="*/ f671 1 282"/>
                  <a:gd name="f787" fmla="*/ f672 1 766"/>
                  <a:gd name="f788" fmla="*/ f673 1 282"/>
                  <a:gd name="f789" fmla="*/ f674 1 766"/>
                  <a:gd name="f790" fmla="*/ f675 1 282"/>
                  <a:gd name="f791" fmla="*/ f676 1 766"/>
                  <a:gd name="f792" fmla="*/ f677 1 282"/>
                  <a:gd name="f793" fmla="*/ f678 1 766"/>
                  <a:gd name="f794" fmla="*/ f679 1 282"/>
                  <a:gd name="f795" fmla="*/ f680 1 766"/>
                  <a:gd name="f796" fmla="*/ f681 1 282"/>
                  <a:gd name="f797" fmla="*/ f682 1 766"/>
                  <a:gd name="f798" fmla="*/ f683 1 282"/>
                  <a:gd name="f799" fmla="*/ f684 1 766"/>
                  <a:gd name="f800" fmla="*/ f685 1 282"/>
                  <a:gd name="f801" fmla="*/ f686 1 766"/>
                  <a:gd name="f802" fmla="*/ f687 1 282"/>
                  <a:gd name="f803" fmla="*/ f688 1 766"/>
                  <a:gd name="f804" fmla="*/ f689 1 282"/>
                  <a:gd name="f805" fmla="*/ f690 1 766"/>
                  <a:gd name="f806" fmla="*/ f691 1 282"/>
                  <a:gd name="f807" fmla="*/ f692 1 766"/>
                  <a:gd name="f808" fmla="*/ f693 1 282"/>
                  <a:gd name="f809" fmla="*/ f694 1 766"/>
                  <a:gd name="f810" fmla="*/ f695 1 282"/>
                  <a:gd name="f811" fmla="*/ f696 1 766"/>
                  <a:gd name="f812" fmla="*/ f697 1 282"/>
                  <a:gd name="f813" fmla="*/ f698 1 766"/>
                  <a:gd name="f814" fmla="*/ f699 1 282"/>
                  <a:gd name="f815" fmla="*/ f700 1 766"/>
                  <a:gd name="f816" fmla="*/ f701 1 766"/>
                  <a:gd name="f817" fmla="*/ f702 1 282"/>
                  <a:gd name="f818" fmla="*/ f703 1 766"/>
                  <a:gd name="f819" fmla="*/ f704 1 766"/>
                  <a:gd name="f820" fmla="*/ f705 1 282"/>
                  <a:gd name="f821" fmla="*/ f706 1 766"/>
                  <a:gd name="f822" fmla="*/ f707 1 282"/>
                  <a:gd name="f823" fmla="*/ f708 1 766"/>
                  <a:gd name="f824" fmla="*/ f709 1 766"/>
                  <a:gd name="f825" fmla="*/ f710 1 766"/>
                  <a:gd name="f826" fmla="*/ f711 1 282"/>
                  <a:gd name="f827" fmla="*/ f712 1 766"/>
                  <a:gd name="f828" fmla="*/ f713 1 282"/>
                  <a:gd name="f829" fmla="*/ f714 1 766"/>
                  <a:gd name="f830" fmla="*/ f715 1 282"/>
                  <a:gd name="f831" fmla="*/ f716 1 766"/>
                  <a:gd name="f832" fmla="*/ f717 1 282"/>
                  <a:gd name="f833" fmla="*/ f718 1 766"/>
                  <a:gd name="f834" fmla="*/ f719 1 282"/>
                  <a:gd name="f835" fmla="*/ f720 1 766"/>
                  <a:gd name="f836" fmla="*/ f721 1 282"/>
                  <a:gd name="f837" fmla="*/ f722 1 766"/>
                  <a:gd name="f838" fmla="*/ f723 1 282"/>
                  <a:gd name="f839" fmla="*/ f724 1 766"/>
                  <a:gd name="f840" fmla="*/ f725 1 282"/>
                  <a:gd name="f841" fmla="*/ f726 1 766"/>
                  <a:gd name="f842" fmla="*/ f727 1 282"/>
                  <a:gd name="f843" fmla="*/ f728 1 766"/>
                  <a:gd name="f844" fmla="*/ f729 1 766"/>
                  <a:gd name="f845" fmla="*/ f730 1 766"/>
                  <a:gd name="f846" fmla="*/ f731 1 766"/>
                  <a:gd name="f847" fmla="*/ f732 1 282"/>
                  <a:gd name="f848" fmla="*/ f733 1 766"/>
                  <a:gd name="f849" fmla="*/ f734 1 282"/>
                  <a:gd name="f850" fmla="*/ f735 1 766"/>
                  <a:gd name="f851" fmla="*/ 0 1 f620"/>
                  <a:gd name="f852" fmla="*/ f614 1 f620"/>
                  <a:gd name="f853" fmla="*/ 0 1 f621"/>
                  <a:gd name="f854" fmla="*/ f615 1 f621"/>
                  <a:gd name="f855" fmla="*/ f737 1 f620"/>
                  <a:gd name="f856" fmla="*/ f738 1 f621"/>
                  <a:gd name="f857" fmla="*/ f739 1 f620"/>
                  <a:gd name="f858" fmla="*/ f740 1 f621"/>
                  <a:gd name="f859" fmla="*/ f741 1 f620"/>
                  <a:gd name="f860" fmla="*/ f742 1 f621"/>
                  <a:gd name="f861" fmla="*/ f743 1 f620"/>
                  <a:gd name="f862" fmla="*/ f744 1 f621"/>
                  <a:gd name="f863" fmla="*/ f745 1 f620"/>
                  <a:gd name="f864" fmla="*/ f746 1 f621"/>
                  <a:gd name="f865" fmla="*/ f747 1 f620"/>
                  <a:gd name="f866" fmla="*/ f748 1 f621"/>
                  <a:gd name="f867" fmla="*/ f749 1 f620"/>
                  <a:gd name="f868" fmla="*/ f750 1 f621"/>
                  <a:gd name="f869" fmla="*/ f751 1 f620"/>
                  <a:gd name="f870" fmla="*/ f752 1 f621"/>
                  <a:gd name="f871" fmla="*/ f753 1 f620"/>
                  <a:gd name="f872" fmla="*/ f754 1 f621"/>
                  <a:gd name="f873" fmla="*/ f755 1 f620"/>
                  <a:gd name="f874" fmla="*/ f756 1 f621"/>
                  <a:gd name="f875" fmla="*/ f757 1 f620"/>
                  <a:gd name="f876" fmla="*/ f758 1 f621"/>
                  <a:gd name="f877" fmla="*/ f759 1 f620"/>
                  <a:gd name="f878" fmla="*/ f760 1 f621"/>
                  <a:gd name="f879" fmla="*/ f761 1 f620"/>
                  <a:gd name="f880" fmla="*/ f762 1 f621"/>
                  <a:gd name="f881" fmla="*/ f763 1 f620"/>
                  <a:gd name="f882" fmla="*/ f764 1 f621"/>
                  <a:gd name="f883" fmla="*/ f765 1 f620"/>
                  <a:gd name="f884" fmla="*/ f766 1 f621"/>
                  <a:gd name="f885" fmla="*/ f767 1 f620"/>
                  <a:gd name="f886" fmla="*/ f768 1 f621"/>
                  <a:gd name="f887" fmla="*/ f769 1 f620"/>
                  <a:gd name="f888" fmla="*/ f770 1 f621"/>
                  <a:gd name="f889" fmla="*/ f771 1 f621"/>
                  <a:gd name="f890" fmla="*/ f772 1 f620"/>
                  <a:gd name="f891" fmla="*/ f773 1 f621"/>
                  <a:gd name="f892" fmla="*/ f774 1 f620"/>
                  <a:gd name="f893" fmla="*/ f775 1 f621"/>
                  <a:gd name="f894" fmla="*/ f776 1 f620"/>
                  <a:gd name="f895" fmla="*/ f777 1 f621"/>
                  <a:gd name="f896" fmla="*/ f778 1 f620"/>
                  <a:gd name="f897" fmla="*/ f779 1 f621"/>
                  <a:gd name="f898" fmla="*/ f780 1 f620"/>
                  <a:gd name="f899" fmla="*/ f781 1 f621"/>
                  <a:gd name="f900" fmla="*/ f782 1 f620"/>
                  <a:gd name="f901" fmla="*/ f783 1 f621"/>
                  <a:gd name="f902" fmla="*/ f784 1 f620"/>
                  <a:gd name="f903" fmla="*/ f785 1 f621"/>
                  <a:gd name="f904" fmla="*/ f786 1 f620"/>
                  <a:gd name="f905" fmla="*/ f787 1 f621"/>
                  <a:gd name="f906" fmla="*/ f788 1 f620"/>
                  <a:gd name="f907" fmla="*/ f789 1 f621"/>
                  <a:gd name="f908" fmla="*/ f790 1 f620"/>
                  <a:gd name="f909" fmla="*/ f791 1 f621"/>
                  <a:gd name="f910" fmla="*/ f792 1 f620"/>
                  <a:gd name="f911" fmla="*/ f793 1 f621"/>
                  <a:gd name="f912" fmla="*/ f794 1 f620"/>
                  <a:gd name="f913" fmla="*/ f795 1 f621"/>
                  <a:gd name="f914" fmla="*/ f796 1 f620"/>
                  <a:gd name="f915" fmla="*/ f797 1 f621"/>
                  <a:gd name="f916" fmla="*/ f798 1 f620"/>
                  <a:gd name="f917" fmla="*/ f799 1 f621"/>
                  <a:gd name="f918" fmla="*/ f800 1 f620"/>
                  <a:gd name="f919" fmla="*/ f801 1 f621"/>
                  <a:gd name="f920" fmla="*/ f802 1 f620"/>
                  <a:gd name="f921" fmla="*/ f803 1 f621"/>
                  <a:gd name="f922" fmla="*/ f804 1 f620"/>
                  <a:gd name="f923" fmla="*/ f805 1 f621"/>
                  <a:gd name="f924" fmla="*/ f806 1 f620"/>
                  <a:gd name="f925" fmla="*/ f807 1 f621"/>
                  <a:gd name="f926" fmla="*/ f808 1 f620"/>
                  <a:gd name="f927" fmla="*/ f809 1 f621"/>
                  <a:gd name="f928" fmla="*/ f810 1 f620"/>
                  <a:gd name="f929" fmla="*/ f811 1 f621"/>
                  <a:gd name="f930" fmla="*/ f812 1 f620"/>
                  <a:gd name="f931" fmla="*/ f813 1 f621"/>
                  <a:gd name="f932" fmla="*/ f814 1 f620"/>
                  <a:gd name="f933" fmla="*/ f815 1 f621"/>
                  <a:gd name="f934" fmla="*/ f816 1 f621"/>
                  <a:gd name="f935" fmla="*/ f817 1 f620"/>
                  <a:gd name="f936" fmla="*/ f818 1 f621"/>
                  <a:gd name="f937" fmla="*/ f819 1 f621"/>
                  <a:gd name="f938" fmla="*/ f820 1 f620"/>
                  <a:gd name="f939" fmla="*/ f821 1 f621"/>
                  <a:gd name="f940" fmla="*/ f822 1 f620"/>
                  <a:gd name="f941" fmla="*/ f823 1 f621"/>
                  <a:gd name="f942" fmla="*/ f824 1 f621"/>
                  <a:gd name="f943" fmla="*/ f825 1 f621"/>
                  <a:gd name="f944" fmla="*/ f826 1 f620"/>
                  <a:gd name="f945" fmla="*/ f827 1 f621"/>
                  <a:gd name="f946" fmla="*/ f828 1 f620"/>
                  <a:gd name="f947" fmla="*/ f829 1 f621"/>
                  <a:gd name="f948" fmla="*/ f830 1 f620"/>
                  <a:gd name="f949" fmla="*/ f831 1 f621"/>
                  <a:gd name="f950" fmla="*/ f832 1 f620"/>
                  <a:gd name="f951" fmla="*/ f833 1 f621"/>
                  <a:gd name="f952" fmla="*/ f834 1 f620"/>
                  <a:gd name="f953" fmla="*/ f835 1 f621"/>
                  <a:gd name="f954" fmla="*/ f836 1 f620"/>
                  <a:gd name="f955" fmla="*/ f837 1 f621"/>
                  <a:gd name="f956" fmla="*/ f838 1 f620"/>
                  <a:gd name="f957" fmla="*/ f839 1 f621"/>
                  <a:gd name="f958" fmla="*/ f840 1 f620"/>
                  <a:gd name="f959" fmla="*/ f841 1 f621"/>
                  <a:gd name="f960" fmla="*/ f842 1 f620"/>
                  <a:gd name="f961" fmla="*/ f843 1 f621"/>
                  <a:gd name="f962" fmla="*/ f844 1 f621"/>
                  <a:gd name="f963" fmla="*/ f845 1 f621"/>
                  <a:gd name="f964" fmla="*/ f846 1 f621"/>
                  <a:gd name="f965" fmla="*/ f847 1 f620"/>
                  <a:gd name="f966" fmla="*/ f848 1 f621"/>
                  <a:gd name="f967" fmla="*/ f849 1 f620"/>
                  <a:gd name="f968" fmla="*/ f850 1 f621"/>
                  <a:gd name="f969" fmla="*/ f851 f611 1"/>
                  <a:gd name="f970" fmla="*/ f852 f611 1"/>
                  <a:gd name="f971" fmla="*/ f854 f612 1"/>
                  <a:gd name="f972" fmla="*/ f853 f612 1"/>
                  <a:gd name="f973" fmla="*/ f855 f611 1"/>
                  <a:gd name="f974" fmla="*/ f856 f612 1"/>
                  <a:gd name="f975" fmla="*/ f857 f611 1"/>
                  <a:gd name="f976" fmla="*/ f858 f612 1"/>
                  <a:gd name="f977" fmla="*/ f859 f611 1"/>
                  <a:gd name="f978" fmla="*/ f860 f612 1"/>
                  <a:gd name="f979" fmla="*/ f861 f611 1"/>
                  <a:gd name="f980" fmla="*/ f862 f612 1"/>
                  <a:gd name="f981" fmla="*/ f863 f611 1"/>
                  <a:gd name="f982" fmla="*/ f864 f612 1"/>
                  <a:gd name="f983" fmla="*/ f865 f611 1"/>
                  <a:gd name="f984" fmla="*/ f866 f612 1"/>
                  <a:gd name="f985" fmla="*/ f867 f611 1"/>
                  <a:gd name="f986" fmla="*/ f868 f612 1"/>
                  <a:gd name="f987" fmla="*/ f869 f611 1"/>
                  <a:gd name="f988" fmla="*/ f870 f612 1"/>
                  <a:gd name="f989" fmla="*/ f871 f611 1"/>
                  <a:gd name="f990" fmla="*/ f872 f612 1"/>
                  <a:gd name="f991" fmla="*/ f873 f611 1"/>
                  <a:gd name="f992" fmla="*/ f874 f612 1"/>
                  <a:gd name="f993" fmla="*/ f875 f611 1"/>
                  <a:gd name="f994" fmla="*/ f876 f612 1"/>
                  <a:gd name="f995" fmla="*/ f877 f611 1"/>
                  <a:gd name="f996" fmla="*/ f878 f612 1"/>
                  <a:gd name="f997" fmla="*/ f879 f611 1"/>
                  <a:gd name="f998" fmla="*/ f880 f612 1"/>
                  <a:gd name="f999" fmla="*/ f881 f611 1"/>
                  <a:gd name="f1000" fmla="*/ f882 f612 1"/>
                  <a:gd name="f1001" fmla="*/ f883 f611 1"/>
                  <a:gd name="f1002" fmla="*/ f884 f612 1"/>
                  <a:gd name="f1003" fmla="*/ f885 f611 1"/>
                  <a:gd name="f1004" fmla="*/ f886 f612 1"/>
                  <a:gd name="f1005" fmla="*/ f887 f611 1"/>
                  <a:gd name="f1006" fmla="*/ f888 f612 1"/>
                  <a:gd name="f1007" fmla="*/ f889 f612 1"/>
                  <a:gd name="f1008" fmla="*/ f890 f611 1"/>
                  <a:gd name="f1009" fmla="*/ f891 f612 1"/>
                  <a:gd name="f1010" fmla="*/ f892 f611 1"/>
                  <a:gd name="f1011" fmla="*/ f893 f612 1"/>
                  <a:gd name="f1012" fmla="*/ f894 f611 1"/>
                  <a:gd name="f1013" fmla="*/ f895 f612 1"/>
                  <a:gd name="f1014" fmla="*/ f896 f611 1"/>
                  <a:gd name="f1015" fmla="*/ f897 f612 1"/>
                  <a:gd name="f1016" fmla="*/ f898 f611 1"/>
                  <a:gd name="f1017" fmla="*/ f899 f612 1"/>
                  <a:gd name="f1018" fmla="*/ f900 f611 1"/>
                  <a:gd name="f1019" fmla="*/ f901 f612 1"/>
                  <a:gd name="f1020" fmla="*/ f902 f611 1"/>
                  <a:gd name="f1021" fmla="*/ f903 f612 1"/>
                  <a:gd name="f1022" fmla="*/ f904 f611 1"/>
                  <a:gd name="f1023" fmla="*/ f905 f612 1"/>
                  <a:gd name="f1024" fmla="*/ f906 f611 1"/>
                  <a:gd name="f1025" fmla="*/ f907 f612 1"/>
                  <a:gd name="f1026" fmla="*/ f908 f611 1"/>
                  <a:gd name="f1027" fmla="*/ f909 f612 1"/>
                  <a:gd name="f1028" fmla="*/ f910 f611 1"/>
                  <a:gd name="f1029" fmla="*/ f911 f612 1"/>
                  <a:gd name="f1030" fmla="*/ f912 f611 1"/>
                  <a:gd name="f1031" fmla="*/ f913 f612 1"/>
                  <a:gd name="f1032" fmla="*/ f914 f611 1"/>
                  <a:gd name="f1033" fmla="*/ f915 f612 1"/>
                  <a:gd name="f1034" fmla="*/ f916 f611 1"/>
                  <a:gd name="f1035" fmla="*/ f917 f612 1"/>
                  <a:gd name="f1036" fmla="*/ f918 f611 1"/>
                  <a:gd name="f1037" fmla="*/ f919 f612 1"/>
                  <a:gd name="f1038" fmla="*/ f920 f611 1"/>
                  <a:gd name="f1039" fmla="*/ f921 f612 1"/>
                  <a:gd name="f1040" fmla="*/ f922 f611 1"/>
                  <a:gd name="f1041" fmla="*/ f923 f612 1"/>
                  <a:gd name="f1042" fmla="*/ f924 f611 1"/>
                  <a:gd name="f1043" fmla="*/ f925 f612 1"/>
                  <a:gd name="f1044" fmla="*/ f926 f611 1"/>
                  <a:gd name="f1045" fmla="*/ f927 f612 1"/>
                  <a:gd name="f1046" fmla="*/ f928 f611 1"/>
                  <a:gd name="f1047" fmla="*/ f929 f612 1"/>
                  <a:gd name="f1048" fmla="*/ f930 f611 1"/>
                  <a:gd name="f1049" fmla="*/ f931 f612 1"/>
                  <a:gd name="f1050" fmla="*/ f932 f611 1"/>
                  <a:gd name="f1051" fmla="*/ f933 f612 1"/>
                  <a:gd name="f1052" fmla="*/ f934 f612 1"/>
                  <a:gd name="f1053" fmla="*/ f935 f611 1"/>
                  <a:gd name="f1054" fmla="*/ f936 f612 1"/>
                  <a:gd name="f1055" fmla="*/ f937 f612 1"/>
                  <a:gd name="f1056" fmla="*/ f938 f611 1"/>
                  <a:gd name="f1057" fmla="*/ f939 f612 1"/>
                  <a:gd name="f1058" fmla="*/ f940 f611 1"/>
                  <a:gd name="f1059" fmla="*/ f941 f612 1"/>
                  <a:gd name="f1060" fmla="*/ f942 f612 1"/>
                  <a:gd name="f1061" fmla="*/ f943 f612 1"/>
                  <a:gd name="f1062" fmla="*/ f944 f611 1"/>
                  <a:gd name="f1063" fmla="*/ f945 f612 1"/>
                  <a:gd name="f1064" fmla="*/ f946 f611 1"/>
                  <a:gd name="f1065" fmla="*/ f947 f612 1"/>
                  <a:gd name="f1066" fmla="*/ f948 f611 1"/>
                  <a:gd name="f1067" fmla="*/ f949 f612 1"/>
                  <a:gd name="f1068" fmla="*/ f950 f611 1"/>
                  <a:gd name="f1069" fmla="*/ f951 f612 1"/>
                  <a:gd name="f1070" fmla="*/ f952 f611 1"/>
                  <a:gd name="f1071" fmla="*/ f953 f612 1"/>
                  <a:gd name="f1072" fmla="*/ f954 f611 1"/>
                  <a:gd name="f1073" fmla="*/ f955 f612 1"/>
                  <a:gd name="f1074" fmla="*/ f956 f611 1"/>
                  <a:gd name="f1075" fmla="*/ f957 f612 1"/>
                  <a:gd name="f1076" fmla="*/ f958 f611 1"/>
                  <a:gd name="f1077" fmla="*/ f959 f612 1"/>
                  <a:gd name="f1078" fmla="*/ f960 f611 1"/>
                  <a:gd name="f1079" fmla="*/ f961 f612 1"/>
                  <a:gd name="f1080" fmla="*/ f962 f612 1"/>
                  <a:gd name="f1081" fmla="*/ f963 f612 1"/>
                  <a:gd name="f1082" fmla="*/ f964 f612 1"/>
                  <a:gd name="f1083" fmla="*/ f965 f611 1"/>
                  <a:gd name="f1084" fmla="*/ f966 f612 1"/>
                  <a:gd name="f1085" fmla="*/ f967 f611 1"/>
                  <a:gd name="f1086" fmla="*/ f968 f612 1"/>
                </a:gdLst>
                <a:ahLst/>
                <a:cxnLst>
                  <a:cxn ang="3cd4">
                    <a:pos x="hc" y="t"/>
                  </a:cxn>
                  <a:cxn ang="0">
                    <a:pos x="r" y="vc"/>
                  </a:cxn>
                  <a:cxn ang="cd4">
                    <a:pos x="hc" y="b"/>
                  </a:cxn>
                  <a:cxn ang="cd2">
                    <a:pos x="l" y="vc"/>
                  </a:cxn>
                  <a:cxn ang="f736">
                    <a:pos x="f973" y="f974"/>
                  </a:cxn>
                  <a:cxn ang="f736">
                    <a:pos x="f975" y="f976"/>
                  </a:cxn>
                  <a:cxn ang="f736">
                    <a:pos x="f977" y="f978"/>
                  </a:cxn>
                  <a:cxn ang="f736">
                    <a:pos x="f979" y="f980"/>
                  </a:cxn>
                  <a:cxn ang="f736">
                    <a:pos x="f981" y="f982"/>
                  </a:cxn>
                  <a:cxn ang="f736">
                    <a:pos x="f983" y="f984"/>
                  </a:cxn>
                  <a:cxn ang="f736">
                    <a:pos x="f985" y="f986"/>
                  </a:cxn>
                  <a:cxn ang="f736">
                    <a:pos x="f987" y="f988"/>
                  </a:cxn>
                  <a:cxn ang="f736">
                    <a:pos x="f989" y="f990"/>
                  </a:cxn>
                  <a:cxn ang="f736">
                    <a:pos x="f991" y="f992"/>
                  </a:cxn>
                  <a:cxn ang="f736">
                    <a:pos x="f993" y="f994"/>
                  </a:cxn>
                  <a:cxn ang="f736">
                    <a:pos x="f995" y="f996"/>
                  </a:cxn>
                  <a:cxn ang="f736">
                    <a:pos x="f997" y="f998"/>
                  </a:cxn>
                  <a:cxn ang="f736">
                    <a:pos x="f999" y="f1000"/>
                  </a:cxn>
                  <a:cxn ang="f736">
                    <a:pos x="f1001" y="f1002"/>
                  </a:cxn>
                  <a:cxn ang="f736">
                    <a:pos x="f1003" y="f1004"/>
                  </a:cxn>
                  <a:cxn ang="f736">
                    <a:pos x="f1005" y="f1006"/>
                  </a:cxn>
                  <a:cxn ang="f736">
                    <a:pos x="f991" y="f1007"/>
                  </a:cxn>
                  <a:cxn ang="f736">
                    <a:pos x="f1008" y="f1009"/>
                  </a:cxn>
                  <a:cxn ang="f736">
                    <a:pos x="f1010" y="f1011"/>
                  </a:cxn>
                  <a:cxn ang="f736">
                    <a:pos x="f1012" y="f1013"/>
                  </a:cxn>
                  <a:cxn ang="f736">
                    <a:pos x="f1014" y="f1015"/>
                  </a:cxn>
                  <a:cxn ang="f736">
                    <a:pos x="f1016" y="f1017"/>
                  </a:cxn>
                  <a:cxn ang="f736">
                    <a:pos x="f1018" y="f1019"/>
                  </a:cxn>
                  <a:cxn ang="f736">
                    <a:pos x="f1020" y="f1021"/>
                  </a:cxn>
                  <a:cxn ang="f736">
                    <a:pos x="f1022" y="f1023"/>
                  </a:cxn>
                  <a:cxn ang="f736">
                    <a:pos x="f1024" y="f1025"/>
                  </a:cxn>
                  <a:cxn ang="f736">
                    <a:pos x="f1026" y="f1027"/>
                  </a:cxn>
                  <a:cxn ang="f736">
                    <a:pos x="f1028" y="f1029"/>
                  </a:cxn>
                  <a:cxn ang="f736">
                    <a:pos x="f1030" y="f1031"/>
                  </a:cxn>
                  <a:cxn ang="f736">
                    <a:pos x="f1032" y="f1033"/>
                  </a:cxn>
                  <a:cxn ang="f736">
                    <a:pos x="f1034" y="f1035"/>
                  </a:cxn>
                  <a:cxn ang="f736">
                    <a:pos x="f1036" y="f1037"/>
                  </a:cxn>
                  <a:cxn ang="f736">
                    <a:pos x="f1038" y="f1039"/>
                  </a:cxn>
                  <a:cxn ang="f736">
                    <a:pos x="f1040" y="f1041"/>
                  </a:cxn>
                  <a:cxn ang="f736">
                    <a:pos x="f1042" y="f1043"/>
                  </a:cxn>
                  <a:cxn ang="f736">
                    <a:pos x="f1044" y="f1045"/>
                  </a:cxn>
                  <a:cxn ang="f736">
                    <a:pos x="f1046" y="f1047"/>
                  </a:cxn>
                  <a:cxn ang="f736">
                    <a:pos x="f1048" y="f1049"/>
                  </a:cxn>
                  <a:cxn ang="f736">
                    <a:pos x="f1050" y="f1051"/>
                  </a:cxn>
                  <a:cxn ang="f736">
                    <a:pos x="f1030" y="f1052"/>
                  </a:cxn>
                  <a:cxn ang="f736">
                    <a:pos x="f1053" y="f1054"/>
                  </a:cxn>
                  <a:cxn ang="f736">
                    <a:pos x="f975" y="f1055"/>
                  </a:cxn>
                  <a:cxn ang="f736">
                    <a:pos x="f1056" y="f1057"/>
                  </a:cxn>
                  <a:cxn ang="f736">
                    <a:pos x="f1058" y="f1059"/>
                  </a:cxn>
                  <a:cxn ang="f736">
                    <a:pos x="f1056" y="f1060"/>
                  </a:cxn>
                  <a:cxn ang="f736">
                    <a:pos x="f1058" y="f1061"/>
                  </a:cxn>
                  <a:cxn ang="f736">
                    <a:pos x="f1062" y="f1063"/>
                  </a:cxn>
                  <a:cxn ang="f736">
                    <a:pos x="f1064" y="f1065"/>
                  </a:cxn>
                  <a:cxn ang="f736">
                    <a:pos x="f1066" y="f1067"/>
                  </a:cxn>
                  <a:cxn ang="f736">
                    <a:pos x="f1068" y="f1069"/>
                  </a:cxn>
                  <a:cxn ang="f736">
                    <a:pos x="f1070" y="f1071"/>
                  </a:cxn>
                  <a:cxn ang="f736">
                    <a:pos x="f1072" y="f1073"/>
                  </a:cxn>
                  <a:cxn ang="f736">
                    <a:pos x="f1074" y="f1075"/>
                  </a:cxn>
                  <a:cxn ang="f736">
                    <a:pos x="f1076" y="f1077"/>
                  </a:cxn>
                  <a:cxn ang="f736">
                    <a:pos x="f1078" y="f1079"/>
                  </a:cxn>
                  <a:cxn ang="f736">
                    <a:pos x="f1026" y="f1080"/>
                  </a:cxn>
                  <a:cxn ang="f736">
                    <a:pos x="f975" y="f1081"/>
                  </a:cxn>
                  <a:cxn ang="f736">
                    <a:pos x="f1058" y="f1082"/>
                  </a:cxn>
                  <a:cxn ang="f736">
                    <a:pos x="f1083" y="f1084"/>
                  </a:cxn>
                  <a:cxn ang="f736">
                    <a:pos x="f1085" y="f1086"/>
                  </a:cxn>
                </a:cxnLst>
                <a:rect l="f969" t="f972" r="f970" b="f971"/>
                <a:pathLst>
                  <a:path w="282" h="766">
                    <a:moveTo>
                      <a:pt x="f8" y="f9"/>
                    </a:moveTo>
                    <a:cubicBezTo>
                      <a:pt x="f8" y="f10"/>
                      <a:pt x="f8" y="f10"/>
                      <a:pt x="f8" y="f10"/>
                    </a:cubicBezTo>
                    <a:cubicBezTo>
                      <a:pt x="f8" y="f10"/>
                      <a:pt x="f11" y="f12"/>
                      <a:pt x="f13" y="f14"/>
                    </a:cubicBezTo>
                    <a:cubicBezTo>
                      <a:pt x="f13" y="f14"/>
                      <a:pt x="f13" y="f14"/>
                      <a:pt x="f13" y="f15"/>
                    </a:cubicBezTo>
                    <a:cubicBezTo>
                      <a:pt x="f13" y="f16"/>
                      <a:pt x="f13" y="f16"/>
                      <a:pt x="f13" y="f16"/>
                    </a:cubicBezTo>
                    <a:cubicBezTo>
                      <a:pt x="f17" y="f15"/>
                      <a:pt x="f17" y="f15"/>
                      <a:pt x="f17" y="f15"/>
                    </a:cubicBezTo>
                    <a:cubicBezTo>
                      <a:pt x="f18" y="f19"/>
                      <a:pt x="f18" y="f19"/>
                      <a:pt x="f18" y="f19"/>
                    </a:cubicBezTo>
                    <a:cubicBezTo>
                      <a:pt x="f20" y="f21"/>
                      <a:pt x="f20" y="f21"/>
                      <a:pt x="f20" y="f21"/>
                    </a:cubicBezTo>
                    <a:cubicBezTo>
                      <a:pt x="f22" y="f23"/>
                      <a:pt x="f22" y="f23"/>
                      <a:pt x="f22" y="f23"/>
                    </a:cubicBezTo>
                    <a:cubicBezTo>
                      <a:pt x="f20" y="f24"/>
                      <a:pt x="f20" y="f24"/>
                      <a:pt x="f20" y="f24"/>
                    </a:cubicBezTo>
                    <a:cubicBezTo>
                      <a:pt x="f25" y="f26"/>
                      <a:pt x="f25" y="f26"/>
                      <a:pt x="f25" y="f26"/>
                    </a:cubicBezTo>
                    <a:cubicBezTo>
                      <a:pt x="f27" y="f28"/>
                      <a:pt x="f27" y="f28"/>
                      <a:pt x="f27" y="f28"/>
                    </a:cubicBezTo>
                    <a:cubicBezTo>
                      <a:pt x="f27" y="f28"/>
                      <a:pt x="f29" y="f30"/>
                      <a:pt x="f31" y="f32"/>
                    </a:cubicBezTo>
                    <a:cubicBezTo>
                      <a:pt x="f33" y="f28"/>
                      <a:pt x="f34" y="f35"/>
                      <a:pt x="f34" y="f35"/>
                    </a:cubicBezTo>
                    <a:cubicBezTo>
                      <a:pt x="f36" y="f37"/>
                      <a:pt x="f36" y="f37"/>
                      <a:pt x="f36" y="f37"/>
                    </a:cubicBezTo>
                    <a:cubicBezTo>
                      <a:pt x="f38" y="f39"/>
                      <a:pt x="f38" y="f39"/>
                      <a:pt x="f38" y="f39"/>
                    </a:cubicBezTo>
                    <a:cubicBezTo>
                      <a:pt x="f40" y="f41"/>
                      <a:pt x="f40" y="f41"/>
                      <a:pt x="f40" y="f41"/>
                    </a:cubicBezTo>
                    <a:cubicBezTo>
                      <a:pt x="f40" y="f41"/>
                      <a:pt x="f42" y="f43"/>
                      <a:pt x="f44" y="f41"/>
                    </a:cubicBezTo>
                    <a:cubicBezTo>
                      <a:pt x="f45" y="f46"/>
                      <a:pt x="f47" y="f48"/>
                      <a:pt x="f47" y="f48"/>
                    </a:cubicBezTo>
                    <a:cubicBezTo>
                      <a:pt x="f49" y="f50"/>
                      <a:pt x="f49" y="f50"/>
                      <a:pt x="f49" y="f50"/>
                    </a:cubicBezTo>
                    <a:cubicBezTo>
                      <a:pt x="f51" y="f52"/>
                      <a:pt x="f51" y="f52"/>
                      <a:pt x="f51" y="f52"/>
                    </a:cubicBezTo>
                    <a:cubicBezTo>
                      <a:pt x="f51" y="f52"/>
                      <a:pt x="f53" y="f52"/>
                      <a:pt x="f54" y="f52"/>
                    </a:cubicBezTo>
                    <a:cubicBezTo>
                      <a:pt x="f55" y="f56"/>
                      <a:pt x="f57" y="f58"/>
                      <a:pt x="f57" y="f58"/>
                    </a:cubicBezTo>
                    <a:cubicBezTo>
                      <a:pt x="f59" y="f60"/>
                      <a:pt x="f59" y="f60"/>
                      <a:pt x="f59" y="f60"/>
                    </a:cubicBezTo>
                    <a:cubicBezTo>
                      <a:pt x="f61" y="f62"/>
                      <a:pt x="f61" y="f62"/>
                      <a:pt x="f61" y="f62"/>
                    </a:cubicBezTo>
                    <a:cubicBezTo>
                      <a:pt x="f63" y="f64"/>
                      <a:pt x="f63" y="f64"/>
                      <a:pt x="f63" y="f64"/>
                    </a:cubicBezTo>
                    <a:cubicBezTo>
                      <a:pt x="f63" y="f65"/>
                      <a:pt x="f63" y="f65"/>
                      <a:pt x="f63" y="f65"/>
                    </a:cubicBezTo>
                    <a:cubicBezTo>
                      <a:pt x="f66" y="f67"/>
                      <a:pt x="f66" y="f67"/>
                      <a:pt x="f66" y="f67"/>
                    </a:cubicBezTo>
                    <a:cubicBezTo>
                      <a:pt x="f66" y="f67"/>
                      <a:pt x="f68" y="f69"/>
                      <a:pt x="f66" y="f69"/>
                    </a:cubicBezTo>
                    <a:cubicBezTo>
                      <a:pt x="f70" y="f71"/>
                      <a:pt x="f2" y="f71"/>
                      <a:pt x="f72" y="f71"/>
                    </a:cubicBezTo>
                    <a:cubicBezTo>
                      <a:pt x="f70" y="f5"/>
                      <a:pt x="f70" y="f5"/>
                      <a:pt x="f70" y="f5"/>
                    </a:cubicBezTo>
                    <a:cubicBezTo>
                      <a:pt x="f73" y="f74"/>
                      <a:pt x="f73" y="f74"/>
                      <a:pt x="f73" y="f74"/>
                    </a:cubicBezTo>
                    <a:cubicBezTo>
                      <a:pt x="f75" y="f74"/>
                      <a:pt x="f75" y="f74"/>
                      <a:pt x="f75" y="f74"/>
                    </a:cubicBezTo>
                    <a:cubicBezTo>
                      <a:pt x="f75" y="f74"/>
                      <a:pt x="f76" y="f77"/>
                      <a:pt x="f76" y="f78"/>
                    </a:cubicBezTo>
                    <a:cubicBezTo>
                      <a:pt x="f79" y="f65"/>
                      <a:pt x="f80" y="f81"/>
                      <a:pt x="f82" y="f83"/>
                    </a:cubicBezTo>
                    <a:cubicBezTo>
                      <a:pt x="f73" y="f84"/>
                      <a:pt x="f73" y="f50"/>
                      <a:pt x="f79" y="f43"/>
                    </a:cubicBezTo>
                    <a:cubicBezTo>
                      <a:pt x="f73" y="f35"/>
                      <a:pt x="f73" y="f35"/>
                      <a:pt x="f73" y="f35"/>
                    </a:cubicBezTo>
                    <a:cubicBezTo>
                      <a:pt x="f79" y="f85"/>
                      <a:pt x="f79" y="f85"/>
                      <a:pt x="f79" y="f85"/>
                    </a:cubicBezTo>
                    <a:cubicBezTo>
                      <a:pt x="f86" y="f87"/>
                      <a:pt x="f86" y="f87"/>
                      <a:pt x="f86" y="f87"/>
                    </a:cubicBezTo>
                    <a:cubicBezTo>
                      <a:pt x="f86" y="f87"/>
                      <a:pt x="f88" y="f85"/>
                      <a:pt x="f89" y="f90"/>
                    </a:cubicBezTo>
                    <a:cubicBezTo>
                      <a:pt x="f91" y="f92"/>
                      <a:pt x="f93" y="f94"/>
                      <a:pt x="f95" y="f94"/>
                    </a:cubicBezTo>
                    <a:cubicBezTo>
                      <a:pt x="f96" y="f97"/>
                      <a:pt x="f98" y="f94"/>
                      <a:pt x="f98" y="f94"/>
                    </a:cubicBezTo>
                    <a:cubicBezTo>
                      <a:pt x="f99" y="f85"/>
                      <a:pt x="f100" y="f101"/>
                      <a:pt x="f102" y="f103"/>
                    </a:cubicBezTo>
                    <a:cubicBezTo>
                      <a:pt x="f99" y="f104"/>
                      <a:pt x="f99" y="f104"/>
                      <a:pt x="f99" y="f104"/>
                    </a:cubicBezTo>
                    <a:cubicBezTo>
                      <a:pt x="f105" y="f104"/>
                      <a:pt x="f105" y="f104"/>
                      <a:pt x="f105" y="f104"/>
                    </a:cubicBezTo>
                    <a:cubicBezTo>
                      <a:pt x="f106" y="f107"/>
                      <a:pt x="f106" y="f107"/>
                      <a:pt x="f106" y="f107"/>
                    </a:cubicBezTo>
                    <a:cubicBezTo>
                      <a:pt x="f108" y="f109"/>
                      <a:pt x="f108" y="f109"/>
                      <a:pt x="f108" y="f109"/>
                    </a:cubicBezTo>
                    <a:cubicBezTo>
                      <a:pt x="f108" y="f109"/>
                      <a:pt x="f110" y="f19"/>
                      <a:pt x="f110" y="f111"/>
                    </a:cubicBezTo>
                    <a:cubicBezTo>
                      <a:pt x="f110" y="f16"/>
                      <a:pt x="f112" y="f12"/>
                      <a:pt x="f112" y="f12"/>
                    </a:cubicBezTo>
                    <a:cubicBezTo>
                      <a:pt x="f112" y="f113"/>
                      <a:pt x="f112" y="f114"/>
                      <a:pt x="f112" y="f114"/>
                    </a:cubicBezTo>
                    <a:cubicBezTo>
                      <a:pt x="f115" y="f116"/>
                      <a:pt x="f115" y="f116"/>
                      <a:pt x="f115" y="f116"/>
                    </a:cubicBezTo>
                    <a:cubicBezTo>
                      <a:pt x="f116" y="f117"/>
                      <a:pt x="f116" y="f117"/>
                      <a:pt x="f116" y="f117"/>
                    </a:cubicBezTo>
                    <a:cubicBezTo>
                      <a:pt x="f116" y="f118"/>
                      <a:pt x="f116" y="f118"/>
                      <a:pt x="f116" y="f118"/>
                    </a:cubicBezTo>
                    <a:cubicBezTo>
                      <a:pt x="f116" y="f118"/>
                      <a:pt x="f119" y="f120"/>
                      <a:pt x="f121" y="f122"/>
                    </a:cubicBezTo>
                    <a:cubicBezTo>
                      <a:pt x="f115" y="f106"/>
                      <a:pt x="f112" y="f123"/>
                      <a:pt x="f112" y="f123"/>
                    </a:cubicBezTo>
                    <a:cubicBezTo>
                      <a:pt x="f112" y="f123"/>
                      <a:pt x="f121" y="f99"/>
                      <a:pt x="f117" y="f102"/>
                    </a:cubicBezTo>
                    <a:cubicBezTo>
                      <a:pt x="f119" y="f124"/>
                      <a:pt x="f125" y="f126"/>
                      <a:pt x="f125" y="f126"/>
                    </a:cubicBezTo>
                    <a:cubicBezTo>
                      <a:pt x="f127" y="f88"/>
                      <a:pt x="f127" y="f88"/>
                      <a:pt x="f127" y="f88"/>
                    </a:cubicBezTo>
                    <a:cubicBezTo>
                      <a:pt x="f127" y="f128"/>
                      <a:pt x="f127" y="f128"/>
                      <a:pt x="f127" y="f128"/>
                    </a:cubicBezTo>
                    <a:cubicBezTo>
                      <a:pt x="f113" y="f80"/>
                      <a:pt x="f113" y="f80"/>
                      <a:pt x="f113" y="f80"/>
                    </a:cubicBezTo>
                    <a:cubicBezTo>
                      <a:pt x="f129" y="f66"/>
                      <a:pt x="f129" y="f66"/>
                      <a:pt x="f129" y="f66"/>
                    </a:cubicBezTo>
                    <a:cubicBezTo>
                      <a:pt x="f130" y="f70"/>
                      <a:pt x="f130" y="f70"/>
                      <a:pt x="f130" y="f70"/>
                    </a:cubicBezTo>
                    <a:cubicBezTo>
                      <a:pt x="f103" y="f2"/>
                      <a:pt x="f103" y="f2"/>
                      <a:pt x="f103" y="f2"/>
                    </a:cubicBezTo>
                    <a:cubicBezTo>
                      <a:pt x="f131" y="f55"/>
                      <a:pt x="f131" y="f55"/>
                      <a:pt x="f131" y="f55"/>
                    </a:cubicBezTo>
                    <a:cubicBezTo>
                      <a:pt x="f130" y="f132"/>
                      <a:pt x="f130" y="f132"/>
                      <a:pt x="f130" y="f132"/>
                    </a:cubicBezTo>
                    <a:cubicBezTo>
                      <a:pt x="f133" y="f40"/>
                      <a:pt x="f133" y="f40"/>
                      <a:pt x="f133" y="f40"/>
                    </a:cubicBezTo>
                    <a:cubicBezTo>
                      <a:pt x="f133" y="f40"/>
                      <a:pt x="f103" y="f134"/>
                      <a:pt x="f135" y="f136"/>
                    </a:cubicBezTo>
                    <a:cubicBezTo>
                      <a:pt x="f133" y="f36"/>
                      <a:pt x="f130" y="f137"/>
                      <a:pt x="f130" y="f137"/>
                    </a:cubicBezTo>
                    <a:cubicBezTo>
                      <a:pt x="f107" y="f138"/>
                      <a:pt x="f107" y="f138"/>
                      <a:pt x="f107" y="f138"/>
                    </a:cubicBezTo>
                    <a:cubicBezTo>
                      <a:pt x="f103" y="f139"/>
                      <a:pt x="f103" y="f139"/>
                      <a:pt x="f103" y="f139"/>
                    </a:cubicBezTo>
                    <a:cubicBezTo>
                      <a:pt x="f26" y="f140"/>
                      <a:pt x="f26" y="f140"/>
                      <a:pt x="f26" y="f140"/>
                    </a:cubicBezTo>
                    <a:cubicBezTo>
                      <a:pt x="f141" y="f142"/>
                      <a:pt x="f141" y="f142"/>
                      <a:pt x="f141" y="f142"/>
                    </a:cubicBezTo>
                    <a:cubicBezTo>
                      <a:pt x="f143" y="f144"/>
                      <a:pt x="f143" y="f144"/>
                      <a:pt x="f143" y="f144"/>
                    </a:cubicBezTo>
                    <a:cubicBezTo>
                      <a:pt x="f101" y="f145"/>
                      <a:pt x="f101" y="f145"/>
                      <a:pt x="f101" y="f145"/>
                    </a:cubicBezTo>
                    <a:cubicBezTo>
                      <a:pt x="f23" y="f146"/>
                      <a:pt x="f23" y="f146"/>
                      <a:pt x="f23" y="f146"/>
                    </a:cubicBezTo>
                    <a:cubicBezTo>
                      <a:pt x="f147" y="f148"/>
                      <a:pt x="f147" y="f148"/>
                      <a:pt x="f147" y="f148"/>
                    </a:cubicBezTo>
                    <a:cubicBezTo>
                      <a:pt x="f149" y="f150"/>
                      <a:pt x="f149" y="f150"/>
                      <a:pt x="f149" y="f150"/>
                    </a:cubicBezTo>
                    <a:cubicBezTo>
                      <a:pt x="f58" y="f151"/>
                      <a:pt x="f58" y="f151"/>
                      <a:pt x="f58" y="f151"/>
                    </a:cubicBezTo>
                    <a:cubicBezTo>
                      <a:pt x="f83" y="f152"/>
                      <a:pt x="f83" y="f152"/>
                      <a:pt x="f83" y="f152"/>
                    </a:cubicBezTo>
                    <a:cubicBezTo>
                      <a:pt x="f153" y="f154"/>
                      <a:pt x="f153" y="f154"/>
                      <a:pt x="f153" y="f154"/>
                    </a:cubicBezTo>
                    <a:cubicBezTo>
                      <a:pt x="f153" y="f154"/>
                      <a:pt x="f155" y="f156"/>
                      <a:pt x="f155" y="f157"/>
                    </a:cubicBezTo>
                    <a:cubicBezTo>
                      <a:pt x="f155" y="f158"/>
                      <a:pt x="f155" y="f159"/>
                      <a:pt x="f155" y="f159"/>
                    </a:cubicBezTo>
                    <a:cubicBezTo>
                      <a:pt x="f83" y="f160"/>
                      <a:pt x="f83" y="f160"/>
                      <a:pt x="f83" y="f160"/>
                    </a:cubicBezTo>
                    <a:cubicBezTo>
                      <a:pt x="f83" y="f161"/>
                      <a:pt x="f83" y="f161"/>
                      <a:pt x="f83" y="f161"/>
                    </a:cubicBezTo>
                    <a:cubicBezTo>
                      <a:pt x="f81" y="f162"/>
                      <a:pt x="f81" y="f162"/>
                      <a:pt x="f81" y="f162"/>
                    </a:cubicBezTo>
                    <a:cubicBezTo>
                      <a:pt x="f153" y="f163"/>
                      <a:pt x="f153" y="f163"/>
                      <a:pt x="f153" y="f163"/>
                    </a:cubicBezTo>
                    <a:cubicBezTo>
                      <a:pt x="f153" y="f163"/>
                      <a:pt x="f83" y="f164"/>
                      <a:pt x="f153" y="f165"/>
                    </a:cubicBezTo>
                    <a:cubicBezTo>
                      <a:pt x="f60" y="f166"/>
                      <a:pt x="f60" y="f167"/>
                      <a:pt x="f81" y="f168"/>
                    </a:cubicBezTo>
                    <a:cubicBezTo>
                      <a:pt x="f81" y="f169"/>
                      <a:pt x="f170" y="f171"/>
                      <a:pt x="f170" y="f171"/>
                    </a:cubicBezTo>
                    <a:cubicBezTo>
                      <a:pt x="f172" y="f173"/>
                      <a:pt x="f172" y="f173"/>
                      <a:pt x="f172" y="f173"/>
                    </a:cubicBezTo>
                    <a:cubicBezTo>
                      <a:pt x="f46" y="f174"/>
                      <a:pt x="f46" y="f174"/>
                      <a:pt x="f46" y="f174"/>
                    </a:cubicBezTo>
                    <a:cubicBezTo>
                      <a:pt x="f175" y="f176"/>
                      <a:pt x="f175" y="f176"/>
                      <a:pt x="f175" y="f176"/>
                    </a:cubicBezTo>
                    <a:cubicBezTo>
                      <a:pt x="f85" y="f177"/>
                      <a:pt x="f85" y="f177"/>
                      <a:pt x="f85" y="f177"/>
                    </a:cubicBezTo>
                    <a:cubicBezTo>
                      <a:pt x="f87" y="f178"/>
                      <a:pt x="f87" y="f178"/>
                      <a:pt x="f87" y="f178"/>
                    </a:cubicBezTo>
                    <a:cubicBezTo>
                      <a:pt x="f87" y="f178"/>
                      <a:pt x="f90" y="f179"/>
                      <a:pt x="f90" y="f180"/>
                    </a:cubicBezTo>
                    <a:cubicBezTo>
                      <a:pt x="f85" y="f181"/>
                      <a:pt x="f175" y="f181"/>
                      <a:pt x="f175" y="f181"/>
                    </a:cubicBezTo>
                    <a:cubicBezTo>
                      <a:pt x="f41" y="f182"/>
                      <a:pt x="f41" y="f182"/>
                      <a:pt x="f41" y="f182"/>
                    </a:cubicBezTo>
                    <a:cubicBezTo>
                      <a:pt x="f172" y="f183"/>
                      <a:pt x="f172" y="f183"/>
                      <a:pt x="f172" y="f183"/>
                    </a:cubicBezTo>
                    <a:cubicBezTo>
                      <a:pt x="f50" y="f184"/>
                      <a:pt x="f50" y="f184"/>
                      <a:pt x="f50" y="f184"/>
                    </a:cubicBezTo>
                    <a:cubicBezTo>
                      <a:pt x="f41" y="f185"/>
                      <a:pt x="f41" y="f185"/>
                      <a:pt x="f41" y="f185"/>
                    </a:cubicBezTo>
                    <a:cubicBezTo>
                      <a:pt x="f35" y="f186"/>
                      <a:pt x="f35" y="f186"/>
                      <a:pt x="f35" y="f186"/>
                    </a:cubicBezTo>
                    <a:cubicBezTo>
                      <a:pt x="f97" y="f187"/>
                      <a:pt x="f97" y="f187"/>
                      <a:pt x="f97" y="f187"/>
                    </a:cubicBezTo>
                    <a:cubicBezTo>
                      <a:pt x="f175" y="f188"/>
                      <a:pt x="f175" y="f188"/>
                      <a:pt x="f175" y="f188"/>
                    </a:cubicBezTo>
                    <a:cubicBezTo>
                      <a:pt x="f37" y="f189"/>
                      <a:pt x="f37" y="f189"/>
                      <a:pt x="f37" y="f189"/>
                    </a:cubicBezTo>
                    <a:cubicBezTo>
                      <a:pt x="f175" y="f190"/>
                      <a:pt x="f175" y="f190"/>
                      <a:pt x="f175" y="f190"/>
                    </a:cubicBezTo>
                    <a:cubicBezTo>
                      <a:pt x="f175" y="f191"/>
                      <a:pt x="f175" y="f191"/>
                      <a:pt x="f175" y="f191"/>
                    </a:cubicBezTo>
                    <a:cubicBezTo>
                      <a:pt x="f175" y="f191"/>
                      <a:pt x="f37" y="f192"/>
                      <a:pt x="f37" y="f193"/>
                    </a:cubicBezTo>
                    <a:cubicBezTo>
                      <a:pt x="f37" y="f194"/>
                      <a:pt x="f195" y="f196"/>
                      <a:pt x="f195" y="f196"/>
                    </a:cubicBezTo>
                    <a:cubicBezTo>
                      <a:pt x="f48" y="f197"/>
                      <a:pt x="f48" y="f197"/>
                      <a:pt x="f48" y="f197"/>
                    </a:cubicBezTo>
                    <a:cubicBezTo>
                      <a:pt x="f52" y="f198"/>
                      <a:pt x="f52" y="f198"/>
                      <a:pt x="f52" y="f198"/>
                    </a:cubicBezTo>
                    <a:cubicBezTo>
                      <a:pt x="f52" y="f198"/>
                      <a:pt x="f58" y="f197"/>
                      <a:pt x="f84" y="f198"/>
                    </a:cubicBezTo>
                    <a:cubicBezTo>
                      <a:pt x="f84" y="f198"/>
                      <a:pt x="f153" y="f199"/>
                      <a:pt x="f153" y="f199"/>
                    </a:cubicBezTo>
                    <a:cubicBezTo>
                      <a:pt x="f153" y="f200"/>
                      <a:pt x="f153" y="f200"/>
                      <a:pt x="f153" y="f200"/>
                    </a:cubicBezTo>
                    <a:cubicBezTo>
                      <a:pt x="f84" y="f201"/>
                      <a:pt x="f84" y="f201"/>
                      <a:pt x="f84" y="f201"/>
                    </a:cubicBezTo>
                    <a:cubicBezTo>
                      <a:pt x="f83" y="f202"/>
                      <a:pt x="f83" y="f202"/>
                      <a:pt x="f83" y="f202"/>
                    </a:cubicBezTo>
                    <a:cubicBezTo>
                      <a:pt x="f60" y="f203"/>
                      <a:pt x="f60" y="f203"/>
                      <a:pt x="f60" y="f203"/>
                    </a:cubicBezTo>
                    <a:cubicBezTo>
                      <a:pt x="f204" y="f205"/>
                      <a:pt x="f204" y="f205"/>
                      <a:pt x="f204" y="f205"/>
                    </a:cubicBezTo>
                    <a:cubicBezTo>
                      <a:pt x="f155" y="f206"/>
                      <a:pt x="f155" y="f206"/>
                      <a:pt x="f155" y="f206"/>
                    </a:cubicBezTo>
                    <a:cubicBezTo>
                      <a:pt x="f83" y="f207"/>
                      <a:pt x="f83" y="f207"/>
                      <a:pt x="f83" y="f207"/>
                    </a:cubicBezTo>
                    <a:cubicBezTo>
                      <a:pt x="f83" y="f208"/>
                      <a:pt x="f83" y="f208"/>
                      <a:pt x="f83" y="f208"/>
                    </a:cubicBezTo>
                    <a:cubicBezTo>
                      <a:pt x="f60" y="f209"/>
                      <a:pt x="f60" y="f209"/>
                      <a:pt x="f60" y="f209"/>
                    </a:cubicBezTo>
                    <a:cubicBezTo>
                      <a:pt x="f155" y="f210"/>
                      <a:pt x="f155" y="f210"/>
                      <a:pt x="f155" y="f210"/>
                    </a:cubicBezTo>
                    <a:cubicBezTo>
                      <a:pt x="f62" y="f211"/>
                      <a:pt x="f62" y="f211"/>
                      <a:pt x="f62" y="f211"/>
                    </a:cubicBezTo>
                    <a:cubicBezTo>
                      <a:pt x="f64" y="f212"/>
                      <a:pt x="f64" y="f212"/>
                      <a:pt x="f64" y="f212"/>
                    </a:cubicBezTo>
                    <a:cubicBezTo>
                      <a:pt x="f213" y="f212"/>
                      <a:pt x="f213" y="f212"/>
                      <a:pt x="f213" y="f212"/>
                    </a:cubicBezTo>
                    <a:cubicBezTo>
                      <a:pt x="f213" y="f212"/>
                      <a:pt x="f213" y="f214"/>
                      <a:pt x="f65" y="f210"/>
                    </a:cubicBezTo>
                    <a:cubicBezTo>
                      <a:pt x="f65" y="f210"/>
                      <a:pt x="f71" y="f215"/>
                      <a:pt x="f71" y="f215"/>
                    </a:cubicBezTo>
                    <a:cubicBezTo>
                      <a:pt x="f71" y="f210"/>
                      <a:pt x="f71" y="f210"/>
                      <a:pt x="f71" y="f210"/>
                    </a:cubicBezTo>
                    <a:cubicBezTo>
                      <a:pt x="f5" y="f212"/>
                      <a:pt x="f5" y="f212"/>
                      <a:pt x="f5" y="f212"/>
                    </a:cubicBezTo>
                    <a:cubicBezTo>
                      <a:pt x="f5" y="f212"/>
                      <a:pt x="f71" y="f216"/>
                      <a:pt x="f69" y="f217"/>
                    </a:cubicBezTo>
                    <a:cubicBezTo>
                      <a:pt x="f218" y="f219"/>
                      <a:pt x="f67" y="f220"/>
                      <a:pt x="f67" y="f220"/>
                    </a:cubicBezTo>
                    <a:cubicBezTo>
                      <a:pt x="f218" y="f221"/>
                      <a:pt x="f218" y="f221"/>
                      <a:pt x="f218" y="f221"/>
                    </a:cubicBezTo>
                    <a:cubicBezTo>
                      <a:pt x="f218" y="f221"/>
                      <a:pt x="f74" y="f222"/>
                      <a:pt x="f74" y="f222"/>
                    </a:cubicBezTo>
                    <a:cubicBezTo>
                      <a:pt x="f74" y="f223"/>
                      <a:pt x="f77" y="f224"/>
                      <a:pt x="f77" y="f224"/>
                    </a:cubicBezTo>
                    <a:cubicBezTo>
                      <a:pt x="f225" y="f226"/>
                      <a:pt x="f225" y="f226"/>
                      <a:pt x="f225" y="f226"/>
                    </a:cubicBezTo>
                    <a:cubicBezTo>
                      <a:pt x="f213" y="f223"/>
                      <a:pt x="f213" y="f223"/>
                      <a:pt x="f213" y="f223"/>
                    </a:cubicBezTo>
                    <a:cubicBezTo>
                      <a:pt x="f64" y="f224"/>
                      <a:pt x="f64" y="f224"/>
                      <a:pt x="f64" y="f224"/>
                    </a:cubicBezTo>
                    <a:cubicBezTo>
                      <a:pt x="f64" y="f224"/>
                      <a:pt x="f225" y="f227"/>
                      <a:pt x="f64" y="f224"/>
                    </a:cubicBezTo>
                    <a:cubicBezTo>
                      <a:pt x="f204" y="f224"/>
                      <a:pt x="f155" y="f228"/>
                      <a:pt x="f155" y="f228"/>
                    </a:cubicBezTo>
                    <a:cubicBezTo>
                      <a:pt x="f62" y="f227"/>
                      <a:pt x="f62" y="f227"/>
                      <a:pt x="f62" y="f227"/>
                    </a:cubicBezTo>
                    <a:cubicBezTo>
                      <a:pt x="f64" y="f229"/>
                      <a:pt x="f64" y="f229"/>
                      <a:pt x="f64" y="f229"/>
                    </a:cubicBezTo>
                    <a:cubicBezTo>
                      <a:pt x="f204" y="f230"/>
                      <a:pt x="f204" y="f230"/>
                      <a:pt x="f204" y="f230"/>
                    </a:cubicBezTo>
                    <a:cubicBezTo>
                      <a:pt x="f60" y="f231"/>
                      <a:pt x="f60" y="f231"/>
                      <a:pt x="f60" y="f231"/>
                    </a:cubicBezTo>
                    <a:cubicBezTo>
                      <a:pt x="f64" y="f232"/>
                      <a:pt x="f64" y="f232"/>
                      <a:pt x="f64" y="f232"/>
                    </a:cubicBezTo>
                    <a:cubicBezTo>
                      <a:pt x="f64" y="f232"/>
                      <a:pt x="f62" y="f233"/>
                      <a:pt x="f155" y="f234"/>
                    </a:cubicBezTo>
                    <a:cubicBezTo>
                      <a:pt x="f155" y="f234"/>
                      <a:pt x="f83" y="f235"/>
                      <a:pt x="f83" y="f235"/>
                    </a:cubicBezTo>
                    <a:cubicBezTo>
                      <a:pt x="f83" y="f235"/>
                      <a:pt x="f83" y="f236"/>
                      <a:pt x="f83" y="f233"/>
                    </a:cubicBezTo>
                    <a:cubicBezTo>
                      <a:pt x="f83" y="f233"/>
                      <a:pt x="f60" y="f237"/>
                      <a:pt x="f60" y="f238"/>
                    </a:cubicBezTo>
                    <a:cubicBezTo>
                      <a:pt x="f81" y="f239"/>
                      <a:pt x="f56" y="f240"/>
                      <a:pt x="f58" y="f238"/>
                    </a:cubicBezTo>
                    <a:cubicBezTo>
                      <a:pt x="f84" y="f239"/>
                      <a:pt x="f84" y="f241"/>
                      <a:pt x="f84" y="f241"/>
                    </a:cubicBezTo>
                    <a:cubicBezTo>
                      <a:pt x="f84" y="f241"/>
                      <a:pt x="f81" y="f242"/>
                      <a:pt x="f83" y="f243"/>
                    </a:cubicBezTo>
                    <a:cubicBezTo>
                      <a:pt x="f84" y="f244"/>
                      <a:pt x="f52" y="f245"/>
                      <a:pt x="f56" y="f245"/>
                    </a:cubicBezTo>
                    <a:cubicBezTo>
                      <a:pt x="f56" y="f246"/>
                      <a:pt x="f83" y="f247"/>
                      <a:pt x="f83" y="f247"/>
                    </a:cubicBezTo>
                    <a:cubicBezTo>
                      <a:pt x="f83" y="f247"/>
                      <a:pt x="f153" y="f248"/>
                      <a:pt x="f83" y="f249"/>
                    </a:cubicBezTo>
                    <a:cubicBezTo>
                      <a:pt x="f84" y="f250"/>
                      <a:pt x="f52" y="f250"/>
                      <a:pt x="f52" y="f250"/>
                    </a:cubicBezTo>
                    <a:cubicBezTo>
                      <a:pt x="f52" y="f250"/>
                      <a:pt x="f52" y="f248"/>
                      <a:pt x="f52" y="f249"/>
                    </a:cubicBezTo>
                    <a:cubicBezTo>
                      <a:pt x="f52" y="f250"/>
                      <a:pt x="f56" y="f251"/>
                      <a:pt x="f56" y="f251"/>
                    </a:cubicBezTo>
                    <a:cubicBezTo>
                      <a:pt x="f56" y="f251"/>
                      <a:pt x="f58" y="f252"/>
                      <a:pt x="f56" y="f253"/>
                    </a:cubicBezTo>
                    <a:cubicBezTo>
                      <a:pt x="f52" y="f253"/>
                      <a:pt x="f172" y="f253"/>
                      <a:pt x="f172" y="f253"/>
                    </a:cubicBezTo>
                    <a:cubicBezTo>
                      <a:pt x="f172" y="f253"/>
                      <a:pt x="f172" y="f254"/>
                      <a:pt x="f172" y="f255"/>
                    </a:cubicBezTo>
                    <a:cubicBezTo>
                      <a:pt x="f172" y="f256"/>
                      <a:pt x="f172" y="f257"/>
                      <a:pt x="f172" y="f257"/>
                    </a:cubicBezTo>
                    <a:cubicBezTo>
                      <a:pt x="f172" y="f258"/>
                      <a:pt x="f172" y="f259"/>
                      <a:pt x="f172" y="f259"/>
                    </a:cubicBezTo>
                    <a:cubicBezTo>
                      <a:pt x="f172" y="f259"/>
                      <a:pt x="f170" y="f260"/>
                      <a:pt x="f50" y="f260"/>
                    </a:cubicBezTo>
                    <a:cubicBezTo>
                      <a:pt x="f195" y="f260"/>
                      <a:pt x="f195" y="f259"/>
                      <a:pt x="f41" y="f259"/>
                    </a:cubicBezTo>
                    <a:cubicBezTo>
                      <a:pt x="f39" y="f259"/>
                      <a:pt x="f39" y="f260"/>
                      <a:pt x="f43" y="f261"/>
                    </a:cubicBezTo>
                    <a:cubicBezTo>
                      <a:pt x="f43" y="f262"/>
                      <a:pt x="f43" y="f263"/>
                      <a:pt x="f43" y="f264"/>
                    </a:cubicBezTo>
                    <a:cubicBezTo>
                      <a:pt x="f37" y="f265"/>
                      <a:pt x="f94" y="f266"/>
                      <a:pt x="f94" y="f266"/>
                    </a:cubicBezTo>
                    <a:cubicBezTo>
                      <a:pt x="f94" y="f266"/>
                      <a:pt x="f97" y="f267"/>
                      <a:pt x="f92" y="f268"/>
                    </a:cubicBezTo>
                    <a:cubicBezTo>
                      <a:pt x="f92" y="f269"/>
                      <a:pt x="f90" y="f270"/>
                      <a:pt x="f85" y="f271"/>
                    </a:cubicBezTo>
                    <a:cubicBezTo>
                      <a:pt x="f85" y="f271"/>
                      <a:pt x="f272" y="f273"/>
                      <a:pt x="f272" y="f273"/>
                    </a:cubicBezTo>
                    <a:cubicBezTo>
                      <a:pt x="f30" y="f274"/>
                      <a:pt x="f30" y="f274"/>
                      <a:pt x="f30" y="f274"/>
                    </a:cubicBezTo>
                    <a:cubicBezTo>
                      <a:pt x="f26" y="f275"/>
                      <a:pt x="f26" y="f275"/>
                      <a:pt x="f26" y="f275"/>
                    </a:cubicBezTo>
                    <a:cubicBezTo>
                      <a:pt x="f26" y="f275"/>
                      <a:pt x="f24" y="f276"/>
                      <a:pt x="f24" y="f276"/>
                    </a:cubicBezTo>
                    <a:cubicBezTo>
                      <a:pt x="f277" y="f276"/>
                      <a:pt x="f278" y="f279"/>
                      <a:pt x="f278" y="f279"/>
                    </a:cubicBezTo>
                    <a:cubicBezTo>
                      <a:pt x="f278" y="f279"/>
                      <a:pt x="f23" y="f280"/>
                      <a:pt x="f23" y="f276"/>
                    </a:cubicBezTo>
                    <a:cubicBezTo>
                      <a:pt x="f147" y="f276"/>
                      <a:pt x="f281" y="f282"/>
                      <a:pt x="f281" y="f283"/>
                    </a:cubicBezTo>
                    <a:cubicBezTo>
                      <a:pt x="f147" y="f284"/>
                      <a:pt x="f147" y="f285"/>
                      <a:pt x="f147" y="f285"/>
                    </a:cubicBezTo>
                    <a:cubicBezTo>
                      <a:pt x="f278" y="f286"/>
                      <a:pt x="f278" y="f286"/>
                      <a:pt x="f278" y="f286"/>
                    </a:cubicBezTo>
                    <a:cubicBezTo>
                      <a:pt x="f277" y="f287"/>
                      <a:pt x="f277" y="f287"/>
                      <a:pt x="f277" y="f287"/>
                    </a:cubicBezTo>
                    <a:cubicBezTo>
                      <a:pt x="f26" y="f287"/>
                      <a:pt x="f26" y="f287"/>
                      <a:pt x="f26" y="f287"/>
                    </a:cubicBezTo>
                    <a:cubicBezTo>
                      <a:pt x="f288" y="f289"/>
                      <a:pt x="f288" y="f289"/>
                      <a:pt x="f288" y="f289"/>
                    </a:cubicBezTo>
                    <a:cubicBezTo>
                      <a:pt x="f24" y="f290"/>
                      <a:pt x="f24" y="f290"/>
                      <a:pt x="f24" y="f290"/>
                    </a:cubicBezTo>
                    <a:cubicBezTo>
                      <a:pt x="f24" y="f290"/>
                      <a:pt x="f291" y="f292"/>
                      <a:pt x="f278" y="f292"/>
                    </a:cubicBezTo>
                    <a:cubicBezTo>
                      <a:pt x="f278" y="f293"/>
                      <a:pt x="f278" y="f294"/>
                      <a:pt x="f278" y="f294"/>
                    </a:cubicBezTo>
                    <a:cubicBezTo>
                      <a:pt x="f291" y="f294"/>
                      <a:pt x="f295" y="f294"/>
                      <a:pt x="f295" y="f294"/>
                    </a:cubicBezTo>
                    <a:cubicBezTo>
                      <a:pt x="f295" y="f294"/>
                      <a:pt x="f288" y="f296"/>
                      <a:pt x="f288" y="f296"/>
                    </a:cubicBezTo>
                    <a:cubicBezTo>
                      <a:pt x="f288" y="f297"/>
                      <a:pt x="f298" y="f297"/>
                      <a:pt x="f26" y="f299"/>
                    </a:cubicBezTo>
                    <a:cubicBezTo>
                      <a:pt x="f295" y="f300"/>
                      <a:pt x="f278" y="f301"/>
                      <a:pt x="f278" y="f301"/>
                    </a:cubicBezTo>
                    <a:cubicBezTo>
                      <a:pt x="f278" y="f301"/>
                      <a:pt x="f302" y="f303"/>
                      <a:pt x="f302" y="f303"/>
                    </a:cubicBezTo>
                    <a:cubicBezTo>
                      <a:pt x="f302" y="f304"/>
                      <a:pt x="f305" y="f306"/>
                      <a:pt x="f305" y="f306"/>
                    </a:cubicBezTo>
                    <a:cubicBezTo>
                      <a:pt x="f107" y="f306"/>
                      <a:pt x="f107" y="f307"/>
                      <a:pt x="f107" y="f307"/>
                    </a:cubicBezTo>
                    <a:cubicBezTo>
                      <a:pt x="f305" y="f308"/>
                      <a:pt x="f305" y="f308"/>
                      <a:pt x="f305" y="f308"/>
                    </a:cubicBezTo>
                    <a:cubicBezTo>
                      <a:pt x="f101" y="f309"/>
                      <a:pt x="f101" y="f309"/>
                      <a:pt x="f101" y="f309"/>
                    </a:cubicBezTo>
                    <a:cubicBezTo>
                      <a:pt x="f143" y="f310"/>
                      <a:pt x="f143" y="f310"/>
                      <a:pt x="f143" y="f310"/>
                    </a:cubicBezTo>
                    <a:cubicBezTo>
                      <a:pt x="f101" y="f311"/>
                      <a:pt x="f101" y="f311"/>
                      <a:pt x="f101" y="f311"/>
                    </a:cubicBezTo>
                    <a:cubicBezTo>
                      <a:pt x="f143" y="f312"/>
                      <a:pt x="f143" y="f312"/>
                      <a:pt x="f143" y="f312"/>
                    </a:cubicBezTo>
                    <a:cubicBezTo>
                      <a:pt x="f23" y="f313"/>
                      <a:pt x="f23" y="f313"/>
                      <a:pt x="f23" y="f313"/>
                    </a:cubicBezTo>
                    <a:cubicBezTo>
                      <a:pt x="f107" y="f314"/>
                      <a:pt x="f107" y="f314"/>
                      <a:pt x="f107" y="f314"/>
                    </a:cubicBezTo>
                    <a:cubicBezTo>
                      <a:pt x="f131" y="f313"/>
                      <a:pt x="f131" y="f313"/>
                      <a:pt x="f131" y="f313"/>
                    </a:cubicBezTo>
                    <a:cubicBezTo>
                      <a:pt x="f131" y="f313"/>
                      <a:pt x="f21" y="f315"/>
                      <a:pt x="f21" y="f315"/>
                    </a:cubicBezTo>
                    <a:cubicBezTo>
                      <a:pt x="f109" y="f7"/>
                      <a:pt x="f129" y="f315"/>
                      <a:pt x="f129" y="f315"/>
                    </a:cubicBezTo>
                    <a:cubicBezTo>
                      <a:pt x="f14" y="f313"/>
                      <a:pt x="f14" y="f313"/>
                      <a:pt x="f14" y="f313"/>
                    </a:cubicBezTo>
                    <a:cubicBezTo>
                      <a:pt x="f113" y="f316"/>
                      <a:pt x="f113" y="f316"/>
                      <a:pt x="f113" y="f316"/>
                    </a:cubicBezTo>
                    <a:cubicBezTo>
                      <a:pt x="f113" y="f317"/>
                      <a:pt x="f113" y="f317"/>
                      <a:pt x="f113" y="f317"/>
                    </a:cubicBezTo>
                    <a:cubicBezTo>
                      <a:pt x="f113" y="f317"/>
                      <a:pt x="f318" y="f310"/>
                      <a:pt x="f318" y="f310"/>
                    </a:cubicBezTo>
                    <a:cubicBezTo>
                      <a:pt x="f10" y="f310"/>
                      <a:pt x="f125" y="f319"/>
                      <a:pt x="f125" y="f319"/>
                    </a:cubicBezTo>
                    <a:cubicBezTo>
                      <a:pt x="f125" y="f319"/>
                      <a:pt x="f320" y="f319"/>
                      <a:pt x="f320" y="f311"/>
                    </a:cubicBezTo>
                    <a:cubicBezTo>
                      <a:pt x="f320" y="f317"/>
                      <a:pt x="f116" y="f312"/>
                      <a:pt x="f116" y="f312"/>
                    </a:cubicBezTo>
                    <a:cubicBezTo>
                      <a:pt x="f119" y="f312"/>
                      <a:pt x="f119" y="f312"/>
                      <a:pt x="f119" y="f312"/>
                    </a:cubicBezTo>
                    <a:cubicBezTo>
                      <a:pt x="f115" y="f317"/>
                      <a:pt x="f115" y="f317"/>
                      <a:pt x="f115" y="f317"/>
                    </a:cubicBezTo>
                    <a:cubicBezTo>
                      <a:pt x="f110" y="f311"/>
                      <a:pt x="f110" y="f311"/>
                      <a:pt x="f110" y="f311"/>
                    </a:cubicBezTo>
                    <a:cubicBezTo>
                      <a:pt x="f110" y="f311"/>
                      <a:pt x="f118" y="f310"/>
                      <a:pt x="f110" y="f310"/>
                    </a:cubicBezTo>
                    <a:cubicBezTo>
                      <a:pt x="f321" y="f310"/>
                      <a:pt x="f108" y="f310"/>
                      <a:pt x="f108" y="f310"/>
                    </a:cubicBezTo>
                    <a:cubicBezTo>
                      <a:pt x="f108" y="f310"/>
                      <a:pt x="f120" y="f311"/>
                      <a:pt x="f122" y="f311"/>
                    </a:cubicBezTo>
                    <a:cubicBezTo>
                      <a:pt x="f122" y="f311"/>
                      <a:pt x="f106" y="f310"/>
                      <a:pt x="f322" y="f323"/>
                    </a:cubicBezTo>
                    <a:cubicBezTo>
                      <a:pt x="f122" y="f324"/>
                      <a:pt x="f325" y="f326"/>
                      <a:pt x="f325" y="f326"/>
                    </a:cubicBezTo>
                    <a:cubicBezTo>
                      <a:pt x="f325" y="f326"/>
                      <a:pt x="f110" y="f327"/>
                      <a:pt x="f110" y="f307"/>
                    </a:cubicBezTo>
                    <a:cubicBezTo>
                      <a:pt x="f118" y="f328"/>
                      <a:pt x="f118" y="f306"/>
                      <a:pt x="f112" y="f329"/>
                    </a:cubicBezTo>
                    <a:cubicBezTo>
                      <a:pt x="f330" y="f329"/>
                      <a:pt x="f115" y="f331"/>
                      <a:pt x="f115" y="f304"/>
                    </a:cubicBezTo>
                    <a:cubicBezTo>
                      <a:pt x="f330" y="f332"/>
                      <a:pt x="f330" y="f333"/>
                      <a:pt x="f330" y="f333"/>
                    </a:cubicBezTo>
                    <a:cubicBezTo>
                      <a:pt x="f330" y="f334"/>
                      <a:pt x="f330" y="f335"/>
                      <a:pt x="f330" y="f335"/>
                    </a:cubicBezTo>
                    <a:cubicBezTo>
                      <a:pt x="f330" y="f335"/>
                      <a:pt x="f115" y="f336"/>
                      <a:pt x="f118" y="f300"/>
                    </a:cubicBezTo>
                    <a:cubicBezTo>
                      <a:pt x="f325" y="f299"/>
                      <a:pt x="f325" y="f337"/>
                      <a:pt x="f338" y="f339"/>
                    </a:cubicBezTo>
                    <a:cubicBezTo>
                      <a:pt x="f108" y="f299"/>
                      <a:pt x="f122" y="f300"/>
                      <a:pt x="f322" y="f300"/>
                    </a:cubicBezTo>
                    <a:cubicBezTo>
                      <a:pt x="f322" y="f340"/>
                      <a:pt x="f106" y="f340"/>
                      <a:pt x="f341" y="f336"/>
                    </a:cubicBezTo>
                    <a:cubicBezTo>
                      <a:pt x="f341" y="f342"/>
                      <a:pt x="f106" y="f335"/>
                      <a:pt x="f343" y="f335"/>
                    </a:cubicBezTo>
                    <a:cubicBezTo>
                      <a:pt x="f344" y="f335"/>
                      <a:pt x="f345" y="f335"/>
                      <a:pt x="f345" y="f335"/>
                    </a:cubicBezTo>
                    <a:cubicBezTo>
                      <a:pt x="f345" y="f335"/>
                      <a:pt x="f346" y="f335"/>
                      <a:pt x="f346" y="f342"/>
                    </a:cubicBezTo>
                    <a:cubicBezTo>
                      <a:pt x="f346" y="f336"/>
                      <a:pt x="f346" y="f347"/>
                      <a:pt x="f345" y="f347"/>
                    </a:cubicBezTo>
                    <a:cubicBezTo>
                      <a:pt x="f348" y="f299"/>
                      <a:pt x="f344" y="f339"/>
                      <a:pt x="f344" y="f339"/>
                    </a:cubicBezTo>
                    <a:cubicBezTo>
                      <a:pt x="f344" y="f339"/>
                      <a:pt x="f345" y="f337"/>
                      <a:pt x="f343" y="f297"/>
                    </a:cubicBezTo>
                    <a:cubicBezTo>
                      <a:pt x="f322" y="f349"/>
                      <a:pt x="f322" y="f350"/>
                      <a:pt x="f106" y="f294"/>
                    </a:cubicBezTo>
                    <a:cubicBezTo>
                      <a:pt x="f343" y="f351"/>
                      <a:pt x="f346" y="f294"/>
                      <a:pt x="f346" y="f294"/>
                    </a:cubicBezTo>
                    <a:cubicBezTo>
                      <a:pt x="f352" y="f351"/>
                      <a:pt x="f352" y="f351"/>
                      <a:pt x="f352" y="f351"/>
                    </a:cubicBezTo>
                    <a:cubicBezTo>
                      <a:pt x="f352" y="f351"/>
                      <a:pt x="f353" y="f354"/>
                      <a:pt x="f355" y="f356"/>
                    </a:cubicBezTo>
                    <a:cubicBezTo>
                      <a:pt x="f357" y="f351"/>
                      <a:pt x="f98" y="f356"/>
                      <a:pt x="f98" y="f356"/>
                    </a:cubicBezTo>
                    <a:cubicBezTo>
                      <a:pt x="f358" y="f351"/>
                      <a:pt x="f358" y="f351"/>
                      <a:pt x="f358" y="f351"/>
                    </a:cubicBezTo>
                    <a:cubicBezTo>
                      <a:pt x="f359" y="f354"/>
                      <a:pt x="f359" y="f354"/>
                      <a:pt x="f359" y="f354"/>
                    </a:cubicBezTo>
                    <a:cubicBezTo>
                      <a:pt x="f360" y="f351"/>
                      <a:pt x="f360" y="f351"/>
                      <a:pt x="f360" y="f351"/>
                    </a:cubicBezTo>
                    <a:cubicBezTo>
                      <a:pt x="f360" y="f351"/>
                      <a:pt x="f126" y="f351"/>
                      <a:pt x="f96" y="f294"/>
                    </a:cubicBezTo>
                    <a:cubicBezTo>
                      <a:pt x="f95" y="f294"/>
                      <a:pt x="f361" y="f356"/>
                      <a:pt x="f361" y="f354"/>
                    </a:cubicBezTo>
                    <a:cubicBezTo>
                      <a:pt x="f362" y="f354"/>
                      <a:pt x="f88" y="f363"/>
                      <a:pt x="f88" y="f363"/>
                    </a:cubicBezTo>
                    <a:cubicBezTo>
                      <a:pt x="f364" y="f365"/>
                      <a:pt x="f364" y="f365"/>
                      <a:pt x="f364" y="f365"/>
                    </a:cubicBezTo>
                    <a:cubicBezTo>
                      <a:pt x="f364" y="f365"/>
                      <a:pt x="f366" y="f274"/>
                      <a:pt x="f86" y="f274"/>
                    </a:cubicBezTo>
                    <a:cubicBezTo>
                      <a:pt x="f86" y="f367"/>
                      <a:pt x="f86" y="f268"/>
                      <a:pt x="f86" y="f267"/>
                    </a:cubicBezTo>
                    <a:cubicBezTo>
                      <a:pt x="f86" y="f368"/>
                      <a:pt x="f369" y="f370"/>
                      <a:pt x="f369" y="f370"/>
                    </a:cubicBezTo>
                    <a:cubicBezTo>
                      <a:pt x="f369" y="f370"/>
                      <a:pt x="f79" y="f371"/>
                      <a:pt x="f372" y="f265"/>
                    </a:cubicBezTo>
                    <a:cubicBezTo>
                      <a:pt x="f128" y="f262"/>
                      <a:pt x="f369" y="f373"/>
                      <a:pt x="f369" y="f373"/>
                    </a:cubicBezTo>
                    <a:cubicBezTo>
                      <a:pt x="f369" y="f373"/>
                      <a:pt x="f366" y="f256"/>
                      <a:pt x="f366" y="f255"/>
                    </a:cubicBezTo>
                    <a:cubicBezTo>
                      <a:pt x="f366" y="f374"/>
                      <a:pt x="f76" y="f251"/>
                      <a:pt x="f76" y="f251"/>
                    </a:cubicBezTo>
                    <a:cubicBezTo>
                      <a:pt x="f369" y="f245"/>
                      <a:pt x="f369" y="f245"/>
                      <a:pt x="f369" y="f245"/>
                    </a:cubicBezTo>
                    <a:cubicBezTo>
                      <a:pt x="f369" y="f245"/>
                      <a:pt x="f372" y="f242"/>
                      <a:pt x="f372" y="f375"/>
                    </a:cubicBezTo>
                    <a:cubicBezTo>
                      <a:pt x="f372" y="f376"/>
                      <a:pt x="f369" y="f233"/>
                      <a:pt x="f369" y="f233"/>
                    </a:cubicBezTo>
                    <a:cubicBezTo>
                      <a:pt x="f369" y="f235"/>
                      <a:pt x="f369" y="f235"/>
                      <a:pt x="f369" y="f235"/>
                    </a:cubicBezTo>
                    <a:cubicBezTo>
                      <a:pt x="f369" y="f235"/>
                      <a:pt x="f76" y="f377"/>
                      <a:pt x="f372" y="f231"/>
                    </a:cubicBezTo>
                    <a:cubicBezTo>
                      <a:pt x="f372" y="f230"/>
                      <a:pt x="f372" y="f227"/>
                      <a:pt x="f372" y="f227"/>
                    </a:cubicBezTo>
                    <a:cubicBezTo>
                      <a:pt x="f369" y="f222"/>
                      <a:pt x="f369" y="f222"/>
                      <a:pt x="f369" y="f222"/>
                    </a:cubicBezTo>
                    <a:cubicBezTo>
                      <a:pt x="f369" y="f222"/>
                      <a:pt x="f372" y="f378"/>
                      <a:pt x="f128" y="f379"/>
                    </a:cubicBezTo>
                    <a:cubicBezTo>
                      <a:pt x="f369" y="f380"/>
                      <a:pt x="f366" y="f221"/>
                      <a:pt x="f366" y="f221"/>
                    </a:cubicBezTo>
                    <a:cubicBezTo>
                      <a:pt x="f366" y="f381"/>
                      <a:pt x="f366" y="f381"/>
                      <a:pt x="f366" y="f381"/>
                    </a:cubicBezTo>
                    <a:cubicBezTo>
                      <a:pt x="f369" y="f382"/>
                      <a:pt x="f369" y="f382"/>
                      <a:pt x="f369" y="f382"/>
                    </a:cubicBezTo>
                    <a:cubicBezTo>
                      <a:pt x="f372" y="f383"/>
                      <a:pt x="f372" y="f383"/>
                      <a:pt x="f372" y="f383"/>
                    </a:cubicBezTo>
                    <a:cubicBezTo>
                      <a:pt x="f128" y="f384"/>
                      <a:pt x="f128" y="f384"/>
                      <a:pt x="f128" y="f384"/>
                    </a:cubicBezTo>
                    <a:cubicBezTo>
                      <a:pt x="f385" y="f386"/>
                      <a:pt x="f385" y="f386"/>
                      <a:pt x="f385" y="f386"/>
                    </a:cubicBezTo>
                    <a:cubicBezTo>
                      <a:pt x="f385" y="f386"/>
                      <a:pt x="f385" y="f217"/>
                      <a:pt x="f86" y="f217"/>
                    </a:cubicBezTo>
                    <a:cubicBezTo>
                      <a:pt x="f369" y="f216"/>
                      <a:pt x="f82" y="f387"/>
                      <a:pt x="f82" y="f387"/>
                    </a:cubicBezTo>
                    <a:cubicBezTo>
                      <a:pt x="f82" y="f387"/>
                      <a:pt x="f388" y="f389"/>
                      <a:pt x="f390" y="f389"/>
                    </a:cubicBezTo>
                    <a:cubicBezTo>
                      <a:pt x="f390" y="f391"/>
                      <a:pt x="f392" y="f393"/>
                      <a:pt x="f392" y="f393"/>
                    </a:cubicBezTo>
                    <a:cubicBezTo>
                      <a:pt x="f392" y="f393"/>
                      <a:pt x="f392" y="f394"/>
                      <a:pt x="f392" y="f395"/>
                    </a:cubicBezTo>
                    <a:cubicBezTo>
                      <a:pt x="f72" y="f395"/>
                      <a:pt x="f72" y="f215"/>
                      <a:pt x="f72" y="f396"/>
                    </a:cubicBezTo>
                    <a:cubicBezTo>
                      <a:pt x="f63" y="f396"/>
                      <a:pt x="f392" y="f397"/>
                      <a:pt x="f392" y="f398"/>
                    </a:cubicBezTo>
                    <a:cubicBezTo>
                      <a:pt x="f72" y="f399"/>
                      <a:pt x="f400" y="f401"/>
                      <a:pt x="f400" y="f401"/>
                    </a:cubicBezTo>
                    <a:cubicBezTo>
                      <a:pt x="f402" y="f403"/>
                      <a:pt x="f402" y="f403"/>
                      <a:pt x="f402" y="f403"/>
                    </a:cubicBezTo>
                    <a:cubicBezTo>
                      <a:pt x="f402" y="f404"/>
                      <a:pt x="f402" y="f404"/>
                      <a:pt x="f402" y="f404"/>
                    </a:cubicBezTo>
                    <a:cubicBezTo>
                      <a:pt x="f61" y="f396"/>
                      <a:pt x="f61" y="f396"/>
                      <a:pt x="f61" y="f396"/>
                    </a:cubicBezTo>
                    <a:cubicBezTo>
                      <a:pt x="f405" y="f395"/>
                      <a:pt x="f405" y="f395"/>
                      <a:pt x="f405" y="f395"/>
                    </a:cubicBezTo>
                    <a:cubicBezTo>
                      <a:pt x="f405" y="f395"/>
                      <a:pt x="f61" y="f406"/>
                      <a:pt x="f405" y="f406"/>
                    </a:cubicBezTo>
                    <a:cubicBezTo>
                      <a:pt x="f407" y="f408"/>
                      <a:pt x="f407" y="f408"/>
                      <a:pt x="f407" y="f408"/>
                    </a:cubicBezTo>
                    <a:cubicBezTo>
                      <a:pt x="f409" y="f404"/>
                      <a:pt x="f409" y="f404"/>
                      <a:pt x="f409" y="f404"/>
                    </a:cubicBezTo>
                    <a:cubicBezTo>
                      <a:pt x="f409" y="f404"/>
                      <a:pt x="f57" y="f404"/>
                      <a:pt x="f410" y="f411"/>
                    </a:cubicBezTo>
                    <a:cubicBezTo>
                      <a:pt x="f410" y="f412"/>
                      <a:pt x="f413" y="f414"/>
                      <a:pt x="f410" y="f414"/>
                    </a:cubicBezTo>
                    <a:cubicBezTo>
                      <a:pt x="f51" y="f403"/>
                      <a:pt x="f54" y="f403"/>
                      <a:pt x="f415" y="f397"/>
                    </a:cubicBezTo>
                    <a:cubicBezTo>
                      <a:pt x="f415" y="f397"/>
                      <a:pt x="f49" y="f416"/>
                      <a:pt x="f49" y="f416"/>
                    </a:cubicBezTo>
                    <a:cubicBezTo>
                      <a:pt x="f49" y="f399"/>
                      <a:pt x="f417" y="f418"/>
                      <a:pt x="f417" y="f418"/>
                    </a:cubicBezTo>
                    <a:cubicBezTo>
                      <a:pt x="f419" y="f420"/>
                      <a:pt x="f419" y="f420"/>
                      <a:pt x="f419" y="f420"/>
                    </a:cubicBezTo>
                    <a:cubicBezTo>
                      <a:pt x="f415" y="f421"/>
                      <a:pt x="f415" y="f421"/>
                      <a:pt x="f415" y="f421"/>
                    </a:cubicBezTo>
                    <a:cubicBezTo>
                      <a:pt x="f415" y="f421"/>
                      <a:pt x="f419" y="f422"/>
                      <a:pt x="f49" y="f423"/>
                    </a:cubicBezTo>
                    <a:cubicBezTo>
                      <a:pt x="f49" y="f421"/>
                      <a:pt x="f417" y="f206"/>
                      <a:pt x="f132" y="f206"/>
                    </a:cubicBezTo>
                    <a:cubicBezTo>
                      <a:pt x="f424" y="f206"/>
                      <a:pt x="f45" y="f423"/>
                      <a:pt x="f45" y="f423"/>
                    </a:cubicBezTo>
                    <a:cubicBezTo>
                      <a:pt x="f45" y="f205"/>
                      <a:pt x="f419" y="f202"/>
                      <a:pt x="f51" y="f425"/>
                    </a:cubicBezTo>
                    <a:cubicBezTo>
                      <a:pt x="f51" y="f201"/>
                      <a:pt x="f44" y="f199"/>
                      <a:pt x="f44" y="f426"/>
                    </a:cubicBezTo>
                    <a:cubicBezTo>
                      <a:pt x="f42" y="f198"/>
                      <a:pt x="f42" y="f198"/>
                      <a:pt x="f42" y="f197"/>
                    </a:cubicBezTo>
                    <a:cubicBezTo>
                      <a:pt x="f42" y="f427"/>
                      <a:pt x="f44" y="f428"/>
                      <a:pt x="f45" y="f427"/>
                    </a:cubicBezTo>
                    <a:cubicBezTo>
                      <a:pt x="f45" y="f427"/>
                      <a:pt x="f429" y="f198"/>
                      <a:pt x="f47" y="f198"/>
                    </a:cubicBezTo>
                    <a:cubicBezTo>
                      <a:pt x="f47" y="f198"/>
                      <a:pt x="f132" y="f198"/>
                      <a:pt x="f132" y="f198"/>
                    </a:cubicBezTo>
                    <a:cubicBezTo>
                      <a:pt x="f132" y="f198"/>
                      <a:pt x="f417" y="f427"/>
                      <a:pt x="f132" y="f428"/>
                    </a:cubicBezTo>
                    <a:cubicBezTo>
                      <a:pt x="f424" y="f196"/>
                      <a:pt x="f132" y="f196"/>
                      <a:pt x="f47" y="f430"/>
                    </a:cubicBezTo>
                    <a:cubicBezTo>
                      <a:pt x="f429" y="f431"/>
                      <a:pt x="f45" y="f431"/>
                      <a:pt x="f44" y="f431"/>
                    </a:cubicBezTo>
                    <a:cubicBezTo>
                      <a:pt x="f44" y="f194"/>
                      <a:pt x="f42" y="f193"/>
                      <a:pt x="f40" y="f193"/>
                    </a:cubicBezTo>
                    <a:cubicBezTo>
                      <a:pt x="f432" y="f193"/>
                      <a:pt x="f134" y="f433"/>
                      <a:pt x="f134" y="f433"/>
                    </a:cubicBezTo>
                    <a:cubicBezTo>
                      <a:pt x="f136" y="f434"/>
                      <a:pt x="f136" y="f434"/>
                      <a:pt x="f136" y="f434"/>
                    </a:cubicBezTo>
                    <a:cubicBezTo>
                      <a:pt x="f136" y="f434"/>
                      <a:pt x="f435" y="f436"/>
                      <a:pt x="f435" y="f436"/>
                    </a:cubicBezTo>
                    <a:cubicBezTo>
                      <a:pt x="f435" y="f436"/>
                      <a:pt x="f42" y="f437"/>
                      <a:pt x="f42" y="f437"/>
                    </a:cubicBezTo>
                    <a:cubicBezTo>
                      <a:pt x="f42" y="f437"/>
                      <a:pt x="f45" y="f437"/>
                      <a:pt x="f45" y="f438"/>
                    </a:cubicBezTo>
                    <a:cubicBezTo>
                      <a:pt x="f45" y="f438"/>
                      <a:pt x="f47" y="f439"/>
                      <a:pt x="f47" y="f439"/>
                    </a:cubicBezTo>
                    <a:cubicBezTo>
                      <a:pt x="f132" y="f440"/>
                      <a:pt x="f49" y="f441"/>
                      <a:pt x="f53" y="f442"/>
                    </a:cubicBezTo>
                    <a:cubicBezTo>
                      <a:pt x="f53" y="f442"/>
                      <a:pt x="f55" y="f443"/>
                      <a:pt x="f55" y="f443"/>
                    </a:cubicBezTo>
                    <a:cubicBezTo>
                      <a:pt x="f55" y="f443"/>
                      <a:pt x="f53" y="f443"/>
                      <a:pt x="f53" y="f187"/>
                    </a:cubicBezTo>
                    <a:cubicBezTo>
                      <a:pt x="f53" y="f444"/>
                      <a:pt x="f55" y="f445"/>
                      <a:pt x="f55" y="f445"/>
                    </a:cubicBezTo>
                    <a:cubicBezTo>
                      <a:pt x="f57" y="f186"/>
                      <a:pt x="f57" y="f186"/>
                      <a:pt x="f57" y="f186"/>
                    </a:cubicBezTo>
                    <a:cubicBezTo>
                      <a:pt x="f409" y="f446"/>
                      <a:pt x="f59" y="f447"/>
                      <a:pt x="f405" y="f448"/>
                    </a:cubicBezTo>
                    <a:cubicBezTo>
                      <a:pt x="f405" y="f448"/>
                      <a:pt x="f61" y="f448"/>
                      <a:pt x="f449" y="f450"/>
                    </a:cubicBezTo>
                    <a:cubicBezTo>
                      <a:pt x="f451" y="f452"/>
                      <a:pt x="f63" y="f453"/>
                      <a:pt x="f63" y="f453"/>
                    </a:cubicBezTo>
                    <a:cubicBezTo>
                      <a:pt x="f63" y="f453"/>
                      <a:pt x="f72" y="f454"/>
                      <a:pt x="f72" y="f454"/>
                    </a:cubicBezTo>
                    <a:cubicBezTo>
                      <a:pt x="f392" y="f454"/>
                      <a:pt x="f2" y="f455"/>
                      <a:pt x="f2" y="f455"/>
                    </a:cubicBezTo>
                    <a:cubicBezTo>
                      <a:pt x="f68" y="f454"/>
                      <a:pt x="f68" y="f454"/>
                      <a:pt x="f68" y="f454"/>
                    </a:cubicBezTo>
                    <a:cubicBezTo>
                      <a:pt x="f388" y="f453"/>
                      <a:pt x="f388" y="f453"/>
                      <a:pt x="f388" y="f453"/>
                    </a:cubicBezTo>
                    <a:cubicBezTo>
                      <a:pt x="f388" y="f453"/>
                      <a:pt x="f73" y="f456"/>
                      <a:pt x="f73" y="f456"/>
                    </a:cubicBezTo>
                    <a:cubicBezTo>
                      <a:pt x="f73" y="f456"/>
                      <a:pt x="f73" y="f455"/>
                      <a:pt x="f73" y="f455"/>
                    </a:cubicBezTo>
                    <a:cubicBezTo>
                      <a:pt x="f73" y="f455"/>
                      <a:pt x="f75" y="f184"/>
                      <a:pt x="f79" y="f184"/>
                    </a:cubicBezTo>
                    <a:cubicBezTo>
                      <a:pt x="f79" y="f184"/>
                      <a:pt x="f128" y="f184"/>
                      <a:pt x="f128" y="f184"/>
                    </a:cubicBezTo>
                    <a:cubicBezTo>
                      <a:pt x="f385" y="f457"/>
                      <a:pt x="f385" y="f457"/>
                      <a:pt x="f385" y="f457"/>
                    </a:cubicBezTo>
                    <a:cubicBezTo>
                      <a:pt x="f385" y="f458"/>
                      <a:pt x="f385" y="f458"/>
                      <a:pt x="f385" y="f458"/>
                    </a:cubicBezTo>
                    <a:cubicBezTo>
                      <a:pt x="f385" y="f458"/>
                      <a:pt x="f366" y="f183"/>
                      <a:pt x="f86" y="f459"/>
                    </a:cubicBezTo>
                    <a:cubicBezTo>
                      <a:pt x="f86" y="f460"/>
                      <a:pt x="f364" y="f461"/>
                      <a:pt x="f364" y="f461"/>
                    </a:cubicBezTo>
                    <a:cubicBezTo>
                      <a:pt x="f364" y="f181"/>
                      <a:pt x="f364" y="f181"/>
                      <a:pt x="f364" y="f181"/>
                    </a:cubicBezTo>
                    <a:cubicBezTo>
                      <a:pt x="f88" y="f462"/>
                      <a:pt x="f88" y="f462"/>
                      <a:pt x="f88" y="f462"/>
                    </a:cubicBezTo>
                    <a:cubicBezTo>
                      <a:pt x="f88" y="f462"/>
                      <a:pt x="f463" y="f464"/>
                      <a:pt x="f463" y="f464"/>
                    </a:cubicBezTo>
                    <a:cubicBezTo>
                      <a:pt x="f463" y="f465"/>
                      <a:pt x="f91" y="f466"/>
                      <a:pt x="f91" y="f466"/>
                    </a:cubicBezTo>
                    <a:cubicBezTo>
                      <a:pt x="f91" y="f466"/>
                      <a:pt x="f88" y="f467"/>
                      <a:pt x="f88" y="f468"/>
                    </a:cubicBezTo>
                    <a:cubicBezTo>
                      <a:pt x="f88" y="f468"/>
                      <a:pt x="f91" y="f469"/>
                      <a:pt x="f91" y="f469"/>
                    </a:cubicBezTo>
                    <a:cubicBezTo>
                      <a:pt x="f362" y="f469"/>
                      <a:pt x="f362" y="f469"/>
                      <a:pt x="f362" y="f469"/>
                    </a:cubicBezTo>
                    <a:cubicBezTo>
                      <a:pt x="f362" y="f470"/>
                      <a:pt x="f362" y="f470"/>
                      <a:pt x="f362" y="f470"/>
                    </a:cubicBezTo>
                    <a:cubicBezTo>
                      <a:pt x="f471" y="f472"/>
                      <a:pt x="f471" y="f472"/>
                      <a:pt x="f471" y="f472"/>
                    </a:cubicBezTo>
                    <a:cubicBezTo>
                      <a:pt x="f361" y="f473"/>
                      <a:pt x="f361" y="f473"/>
                      <a:pt x="f361" y="f473"/>
                    </a:cubicBezTo>
                    <a:cubicBezTo>
                      <a:pt x="f361" y="f473"/>
                      <a:pt x="f362" y="f474"/>
                      <a:pt x="f471" y="f474"/>
                    </a:cubicBezTo>
                    <a:cubicBezTo>
                      <a:pt x="f471" y="f474"/>
                      <a:pt x="f471" y="f475"/>
                      <a:pt x="f471" y="f475"/>
                    </a:cubicBezTo>
                    <a:cubicBezTo>
                      <a:pt x="f471" y="f475"/>
                      <a:pt x="f91" y="f476"/>
                      <a:pt x="f89" y="f476"/>
                    </a:cubicBezTo>
                    <a:cubicBezTo>
                      <a:pt x="f89" y="f476"/>
                      <a:pt x="f463" y="f475"/>
                      <a:pt x="f463" y="f475"/>
                    </a:cubicBezTo>
                    <a:cubicBezTo>
                      <a:pt x="f463" y="f475"/>
                      <a:pt x="f385" y="f477"/>
                      <a:pt x="f385" y="f475"/>
                    </a:cubicBezTo>
                    <a:cubicBezTo>
                      <a:pt x="f385" y="f475"/>
                      <a:pt x="f478" y="f479"/>
                      <a:pt x="f478" y="f479"/>
                    </a:cubicBezTo>
                    <a:cubicBezTo>
                      <a:pt x="f478" y="f480"/>
                      <a:pt x="f463" y="f481"/>
                      <a:pt x="f463" y="f481"/>
                    </a:cubicBezTo>
                    <a:cubicBezTo>
                      <a:pt x="f482" y="f483"/>
                      <a:pt x="f482" y="f484"/>
                      <a:pt x="f482" y="f484"/>
                    </a:cubicBezTo>
                    <a:cubicBezTo>
                      <a:pt x="f482" y="f484"/>
                      <a:pt x="f89" y="f485"/>
                      <a:pt x="f88" y="f485"/>
                    </a:cubicBezTo>
                    <a:cubicBezTo>
                      <a:pt x="f88" y="f485"/>
                      <a:pt x="f482" y="f486"/>
                      <a:pt x="f482" y="f486"/>
                    </a:cubicBezTo>
                    <a:cubicBezTo>
                      <a:pt x="f463" y="f487"/>
                      <a:pt x="f463" y="f487"/>
                      <a:pt x="f463" y="f487"/>
                    </a:cubicBezTo>
                    <a:cubicBezTo>
                      <a:pt x="f364" y="f488"/>
                      <a:pt x="f364" y="f488"/>
                      <a:pt x="f364" y="f488"/>
                    </a:cubicBezTo>
                    <a:cubicBezTo>
                      <a:pt x="f88" y="f489"/>
                      <a:pt x="f88" y="f489"/>
                      <a:pt x="f88" y="f489"/>
                    </a:cubicBezTo>
                    <a:cubicBezTo>
                      <a:pt x="f89" y="f490"/>
                      <a:pt x="f89" y="f490"/>
                      <a:pt x="f89" y="f490"/>
                    </a:cubicBezTo>
                    <a:cubicBezTo>
                      <a:pt x="f471" y="f491"/>
                      <a:pt x="f471" y="f491"/>
                      <a:pt x="f471" y="f491"/>
                    </a:cubicBezTo>
                    <a:cubicBezTo>
                      <a:pt x="f89" y="f166"/>
                      <a:pt x="f89" y="f166"/>
                      <a:pt x="f89" y="f166"/>
                    </a:cubicBezTo>
                    <a:cubicBezTo>
                      <a:pt x="f364" y="f166"/>
                      <a:pt x="f364" y="f166"/>
                      <a:pt x="f364" y="f166"/>
                    </a:cubicBezTo>
                    <a:cubicBezTo>
                      <a:pt x="f385" y="f164"/>
                      <a:pt x="f385" y="f164"/>
                      <a:pt x="f385" y="f164"/>
                    </a:cubicBezTo>
                    <a:cubicBezTo>
                      <a:pt x="f385" y="f164"/>
                      <a:pt x="f369" y="f163"/>
                      <a:pt x="f369" y="f492"/>
                    </a:cubicBezTo>
                    <a:cubicBezTo>
                      <a:pt x="f369" y="f492"/>
                      <a:pt x="f128" y="f493"/>
                      <a:pt x="f128" y="f493"/>
                    </a:cubicBezTo>
                    <a:cubicBezTo>
                      <a:pt x="f369" y="f494"/>
                      <a:pt x="f369" y="f494"/>
                      <a:pt x="f369" y="f494"/>
                    </a:cubicBezTo>
                    <a:cubicBezTo>
                      <a:pt x="f372" y="f162"/>
                      <a:pt x="f372" y="f162"/>
                      <a:pt x="f372" y="f162"/>
                    </a:cubicBezTo>
                    <a:cubicBezTo>
                      <a:pt x="f372" y="f161"/>
                      <a:pt x="f372" y="f161"/>
                      <a:pt x="f372" y="f161"/>
                    </a:cubicBezTo>
                    <a:cubicBezTo>
                      <a:pt x="f372" y="f161"/>
                      <a:pt x="f76" y="f495"/>
                      <a:pt x="f76" y="f495"/>
                    </a:cubicBezTo>
                    <a:cubicBezTo>
                      <a:pt x="f79" y="f495"/>
                      <a:pt x="f75" y="f496"/>
                      <a:pt x="f75" y="f496"/>
                    </a:cubicBezTo>
                    <a:cubicBezTo>
                      <a:pt x="f75" y="f496"/>
                      <a:pt x="f82" y="f497"/>
                      <a:pt x="f82" y="f497"/>
                    </a:cubicBezTo>
                    <a:cubicBezTo>
                      <a:pt x="f82" y="f497"/>
                      <a:pt x="f73" y="f498"/>
                      <a:pt x="f388" y="f497"/>
                    </a:cubicBezTo>
                    <a:cubicBezTo>
                      <a:pt x="f390" y="f499"/>
                      <a:pt x="f390" y="f499"/>
                      <a:pt x="f390" y="f500"/>
                    </a:cubicBezTo>
                    <a:cubicBezTo>
                      <a:pt x="f501" y="f502"/>
                      <a:pt x="f66" y="f503"/>
                      <a:pt x="f66" y="f503"/>
                    </a:cubicBezTo>
                    <a:cubicBezTo>
                      <a:pt x="f66" y="f503"/>
                      <a:pt x="f66" y="f504"/>
                      <a:pt x="f66" y="f505"/>
                    </a:cubicBezTo>
                    <a:cubicBezTo>
                      <a:pt x="f70" y="f505"/>
                      <a:pt x="f506" y="f505"/>
                      <a:pt x="f506" y="f507"/>
                    </a:cubicBezTo>
                    <a:cubicBezTo>
                      <a:pt x="f508" y="f158"/>
                      <a:pt x="f66" y="f156"/>
                      <a:pt x="f66" y="f156"/>
                    </a:cubicBezTo>
                    <a:cubicBezTo>
                      <a:pt x="f506" y="f509"/>
                      <a:pt x="f506" y="f509"/>
                      <a:pt x="f506" y="f509"/>
                    </a:cubicBezTo>
                    <a:cubicBezTo>
                      <a:pt x="f506" y="f509"/>
                      <a:pt x="f72" y="f510"/>
                      <a:pt x="f72" y="f510"/>
                    </a:cubicBezTo>
                    <a:cubicBezTo>
                      <a:pt x="f72" y="f511"/>
                      <a:pt x="f63" y="f511"/>
                      <a:pt x="f400" y="f510"/>
                    </a:cubicBezTo>
                    <a:cubicBezTo>
                      <a:pt x="f400" y="f510"/>
                      <a:pt x="f402" y="f512"/>
                      <a:pt x="f451" y="f513"/>
                    </a:cubicBezTo>
                    <a:cubicBezTo>
                      <a:pt x="f451" y="f513"/>
                      <a:pt x="f449" y="f514"/>
                      <a:pt x="f61" y="f514"/>
                    </a:cubicBezTo>
                    <a:cubicBezTo>
                      <a:pt x="f61" y="f515"/>
                      <a:pt x="f405" y="f516"/>
                      <a:pt x="f405" y="f517"/>
                    </a:cubicBezTo>
                    <a:cubicBezTo>
                      <a:pt x="f405" y="f517"/>
                      <a:pt x="f409" y="f518"/>
                      <a:pt x="f409" y="f518"/>
                    </a:cubicBezTo>
                    <a:cubicBezTo>
                      <a:pt x="f409" y="f151"/>
                      <a:pt x="f409" y="f151"/>
                      <a:pt x="f409" y="f151"/>
                    </a:cubicBezTo>
                    <a:cubicBezTo>
                      <a:pt x="f59" y="f519"/>
                      <a:pt x="f59" y="f519"/>
                      <a:pt x="f59" y="f519"/>
                    </a:cubicBezTo>
                    <a:cubicBezTo>
                      <a:pt x="f410" y="f520"/>
                      <a:pt x="f410" y="f520"/>
                      <a:pt x="f410" y="f520"/>
                    </a:cubicBezTo>
                    <a:cubicBezTo>
                      <a:pt x="f410" y="f520"/>
                      <a:pt x="f521" y="f522"/>
                      <a:pt x="f521" y="f520"/>
                    </a:cubicBezTo>
                    <a:cubicBezTo>
                      <a:pt x="f521" y="f520"/>
                      <a:pt x="f57" y="f519"/>
                      <a:pt x="f57" y="f519"/>
                    </a:cubicBezTo>
                    <a:cubicBezTo>
                      <a:pt x="f54" y="f519"/>
                      <a:pt x="f54" y="f519"/>
                      <a:pt x="f54" y="f519"/>
                    </a:cubicBezTo>
                    <a:cubicBezTo>
                      <a:pt x="f54" y="f519"/>
                      <a:pt x="f54" y="f520"/>
                      <a:pt x="f54" y="f523"/>
                    </a:cubicBezTo>
                    <a:cubicBezTo>
                      <a:pt x="f53" y="f523"/>
                      <a:pt x="f51" y="f519"/>
                      <a:pt x="f51" y="f519"/>
                    </a:cubicBezTo>
                    <a:cubicBezTo>
                      <a:pt x="f51" y="f523"/>
                      <a:pt x="f415" y="f522"/>
                      <a:pt x="f415" y="f522"/>
                    </a:cubicBezTo>
                    <a:cubicBezTo>
                      <a:pt x="f415" y="f524"/>
                      <a:pt x="f415" y="f524"/>
                      <a:pt x="f415" y="f524"/>
                    </a:cubicBezTo>
                    <a:cubicBezTo>
                      <a:pt x="f415" y="f524"/>
                      <a:pt x="f49" y="f525"/>
                      <a:pt x="f417" y="f526"/>
                    </a:cubicBezTo>
                    <a:cubicBezTo>
                      <a:pt x="f417" y="f527"/>
                      <a:pt x="f47" y="f528"/>
                      <a:pt x="f47" y="f528"/>
                    </a:cubicBezTo>
                    <a:cubicBezTo>
                      <a:pt x="f44" y="f529"/>
                      <a:pt x="f44" y="f529"/>
                      <a:pt x="f44" y="f529"/>
                    </a:cubicBezTo>
                    <a:cubicBezTo>
                      <a:pt x="f44" y="f529"/>
                      <a:pt x="f42" y="f530"/>
                      <a:pt x="f40" y="f530"/>
                    </a:cubicBezTo>
                    <a:cubicBezTo>
                      <a:pt x="f40" y="f530"/>
                      <a:pt x="f531" y="f146"/>
                      <a:pt x="f531" y="f146"/>
                    </a:cubicBezTo>
                    <a:cubicBezTo>
                      <a:pt x="f531" y="f146"/>
                      <a:pt x="f531" y="f532"/>
                      <a:pt x="f435" y="f533"/>
                    </a:cubicBezTo>
                    <a:cubicBezTo>
                      <a:pt x="f435" y="f534"/>
                      <a:pt x="f134" y="f534"/>
                      <a:pt x="f134" y="f535"/>
                    </a:cubicBezTo>
                    <a:cubicBezTo>
                      <a:pt x="f136" y="f535"/>
                      <a:pt x="f36" y="f536"/>
                      <a:pt x="f36" y="f536"/>
                    </a:cubicBezTo>
                    <a:cubicBezTo>
                      <a:pt x="f36" y="f536"/>
                      <a:pt x="f537" y="f536"/>
                      <a:pt x="f537" y="f538"/>
                    </a:cubicBezTo>
                    <a:cubicBezTo>
                      <a:pt x="f537" y="f539"/>
                      <a:pt x="f540" y="f541"/>
                      <a:pt x="f540" y="f541"/>
                    </a:cubicBezTo>
                    <a:cubicBezTo>
                      <a:pt x="f137" y="f542"/>
                      <a:pt x="f137" y="f542"/>
                      <a:pt x="f137" y="f542"/>
                    </a:cubicBezTo>
                    <a:cubicBezTo>
                      <a:pt x="f137" y="f543"/>
                      <a:pt x="f137" y="f543"/>
                      <a:pt x="f137" y="f543"/>
                    </a:cubicBezTo>
                    <a:cubicBezTo>
                      <a:pt x="f544" y="f545"/>
                      <a:pt x="f544" y="f545"/>
                      <a:pt x="f544" y="f545"/>
                    </a:cubicBezTo>
                    <a:cubicBezTo>
                      <a:pt x="f544" y="f545"/>
                      <a:pt x="f138" y="f140"/>
                      <a:pt x="f138" y="f546"/>
                    </a:cubicBezTo>
                    <a:cubicBezTo>
                      <a:pt x="f547" y="f546"/>
                      <a:pt x="f34" y="f548"/>
                      <a:pt x="f34" y="f548"/>
                    </a:cubicBezTo>
                    <a:cubicBezTo>
                      <a:pt x="f34" y="f548"/>
                      <a:pt x="f549" y="f550"/>
                      <a:pt x="f549" y="f550"/>
                    </a:cubicBezTo>
                    <a:cubicBezTo>
                      <a:pt x="f549" y="f550"/>
                      <a:pt x="f139" y="f551"/>
                      <a:pt x="f139" y="f20"/>
                    </a:cubicBezTo>
                    <a:cubicBezTo>
                      <a:pt x="f33" y="f20"/>
                      <a:pt x="f33" y="f20"/>
                      <a:pt x="f33" y="f20"/>
                    </a:cubicBezTo>
                    <a:cubicBezTo>
                      <a:pt x="f33" y="f552"/>
                      <a:pt x="f33" y="f552"/>
                      <a:pt x="f33" y="f552"/>
                    </a:cubicBezTo>
                    <a:cubicBezTo>
                      <a:pt x="f549" y="f553"/>
                      <a:pt x="f549" y="f553"/>
                      <a:pt x="f549" y="f553"/>
                    </a:cubicBezTo>
                    <a:cubicBezTo>
                      <a:pt x="f547" y="f27"/>
                      <a:pt x="f547" y="f27"/>
                      <a:pt x="f547" y="f27"/>
                    </a:cubicBezTo>
                    <a:cubicBezTo>
                      <a:pt x="f554" y="f27"/>
                      <a:pt x="f554" y="f27"/>
                      <a:pt x="f554" y="f27"/>
                    </a:cubicBezTo>
                    <a:cubicBezTo>
                      <a:pt x="f555" y="f31"/>
                      <a:pt x="f555" y="f31"/>
                      <a:pt x="f555" y="f31"/>
                    </a:cubicBezTo>
                    <a:cubicBezTo>
                      <a:pt x="f137" y="f139"/>
                      <a:pt x="f137" y="f139"/>
                      <a:pt x="f137" y="f139"/>
                    </a:cubicBezTo>
                    <a:cubicBezTo>
                      <a:pt x="f540" y="f556"/>
                      <a:pt x="f540" y="f556"/>
                      <a:pt x="f540" y="f556"/>
                    </a:cubicBezTo>
                    <a:cubicBezTo>
                      <a:pt x="f537" y="f547"/>
                      <a:pt x="f537" y="f547"/>
                      <a:pt x="f537" y="f547"/>
                    </a:cubicBezTo>
                    <a:cubicBezTo>
                      <a:pt x="f557" y="f544"/>
                      <a:pt x="f557" y="f544"/>
                      <a:pt x="f557" y="f544"/>
                    </a:cubicBezTo>
                    <a:cubicBezTo>
                      <a:pt x="f557" y="f544"/>
                      <a:pt x="f537" y="f555"/>
                      <a:pt x="f537" y="f555"/>
                    </a:cubicBezTo>
                    <a:cubicBezTo>
                      <a:pt x="f537" y="f555"/>
                      <a:pt x="f540" y="f540"/>
                      <a:pt x="f540" y="f537"/>
                    </a:cubicBezTo>
                    <a:cubicBezTo>
                      <a:pt x="f540" y="f537"/>
                      <a:pt x="f137" y="f136"/>
                      <a:pt x="f137" y="f136"/>
                    </a:cubicBezTo>
                    <a:cubicBezTo>
                      <a:pt x="f137" y="f136"/>
                      <a:pt x="f544" y="f435"/>
                      <a:pt x="f544" y="f435"/>
                    </a:cubicBezTo>
                    <a:cubicBezTo>
                      <a:pt x="f544" y="f435"/>
                      <a:pt x="f138" y="f531"/>
                      <a:pt x="f138" y="f558"/>
                    </a:cubicBezTo>
                    <a:cubicBezTo>
                      <a:pt x="f138" y="f432"/>
                      <a:pt x="f544" y="f45"/>
                      <a:pt x="f544" y="f45"/>
                    </a:cubicBezTo>
                    <a:cubicBezTo>
                      <a:pt x="f544" y="f45"/>
                      <a:pt x="f544" y="f424"/>
                      <a:pt x="f138" y="f424"/>
                    </a:cubicBezTo>
                    <a:cubicBezTo>
                      <a:pt x="f138" y="f132"/>
                      <a:pt x="f547" y="f417"/>
                      <a:pt x="f547" y="f417"/>
                    </a:cubicBezTo>
                    <a:cubicBezTo>
                      <a:pt x="f547" y="f417"/>
                      <a:pt x="f34" y="f417"/>
                      <a:pt x="f556" y="f132"/>
                    </a:cubicBezTo>
                    <a:cubicBezTo>
                      <a:pt x="f559" y="f132"/>
                      <a:pt x="f559" y="f49"/>
                      <a:pt x="f559" y="f49"/>
                    </a:cubicBezTo>
                    <a:cubicBezTo>
                      <a:pt x="f559" y="f49"/>
                      <a:pt x="f559" y="f51"/>
                      <a:pt x="f556" y="f51"/>
                    </a:cubicBezTo>
                    <a:cubicBezTo>
                      <a:pt x="f34" y="f51"/>
                      <a:pt x="f547" y="f54"/>
                      <a:pt x="f547" y="f54"/>
                    </a:cubicBezTo>
                    <a:cubicBezTo>
                      <a:pt x="f547" y="f54"/>
                      <a:pt x="f34" y="f55"/>
                      <a:pt x="f34" y="f55"/>
                    </a:cubicBezTo>
                    <a:cubicBezTo>
                      <a:pt x="f34" y="f521"/>
                      <a:pt x="f559" y="f57"/>
                      <a:pt x="f559" y="f57"/>
                    </a:cubicBezTo>
                    <a:cubicBezTo>
                      <a:pt x="f33" y="f410"/>
                      <a:pt x="f33" y="f410"/>
                      <a:pt x="f33" y="f410"/>
                    </a:cubicBezTo>
                    <a:cubicBezTo>
                      <a:pt x="f139" y="f409"/>
                      <a:pt x="f139" y="f409"/>
                      <a:pt x="f139" y="f409"/>
                    </a:cubicBezTo>
                    <a:cubicBezTo>
                      <a:pt x="f139" y="f61"/>
                      <a:pt x="f139" y="f61"/>
                      <a:pt x="f139" y="f61"/>
                    </a:cubicBezTo>
                    <a:cubicBezTo>
                      <a:pt x="f139" y="f61"/>
                      <a:pt x="f27" y="f405"/>
                      <a:pt x="f27" y="f405"/>
                    </a:cubicBezTo>
                    <a:cubicBezTo>
                      <a:pt x="f27" y="f407"/>
                      <a:pt x="f560" y="f59"/>
                      <a:pt x="f561" y="f59"/>
                    </a:cubicBezTo>
                    <a:cubicBezTo>
                      <a:pt x="f561" y="f409"/>
                      <a:pt x="f561" y="f405"/>
                      <a:pt x="f561" y="f405"/>
                    </a:cubicBezTo>
                    <a:cubicBezTo>
                      <a:pt x="f561" y="f405"/>
                      <a:pt x="f553" y="f451"/>
                      <a:pt x="f25" y="f449"/>
                    </a:cubicBezTo>
                    <a:cubicBezTo>
                      <a:pt x="f562" y="f61"/>
                      <a:pt x="f552" y="f451"/>
                      <a:pt x="f22" y="f451"/>
                    </a:cubicBezTo>
                    <a:cubicBezTo>
                      <a:pt x="f22" y="f402"/>
                      <a:pt x="f18" y="f63"/>
                      <a:pt x="f18" y="f63"/>
                    </a:cubicBezTo>
                    <a:cubicBezTo>
                      <a:pt x="f18" y="f63"/>
                      <a:pt x="f20" y="f2"/>
                      <a:pt x="f18" y="f506"/>
                    </a:cubicBezTo>
                    <a:cubicBezTo>
                      <a:pt x="f22" y="f506"/>
                      <a:pt x="f552" y="f506"/>
                      <a:pt x="f552" y="f508"/>
                    </a:cubicBezTo>
                    <a:cubicBezTo>
                      <a:pt x="f552" y="f508"/>
                      <a:pt x="f22" y="f66"/>
                      <a:pt x="f18" y="f66"/>
                    </a:cubicBezTo>
                    <a:cubicBezTo>
                      <a:pt x="f20" y="f66"/>
                      <a:pt x="f20" y="f66"/>
                      <a:pt x="f17" y="f68"/>
                    </a:cubicBezTo>
                    <a:cubicBezTo>
                      <a:pt x="f563" y="f501"/>
                      <a:pt x="f563" y="f390"/>
                      <a:pt x="f563" y="f390"/>
                    </a:cubicBezTo>
                    <a:cubicBezTo>
                      <a:pt x="f563" y="f390"/>
                      <a:pt x="f13" y="f388"/>
                      <a:pt x="f13" y="f388"/>
                    </a:cubicBezTo>
                    <a:cubicBezTo>
                      <a:pt x="f564" y="f82"/>
                      <a:pt x="f564" y="f82"/>
                      <a:pt x="f564" y="f82"/>
                    </a:cubicBezTo>
                    <a:cubicBezTo>
                      <a:pt x="f564" y="f75"/>
                      <a:pt x="f564" y="f75"/>
                      <a:pt x="f564" y="f75"/>
                    </a:cubicBezTo>
                    <a:cubicBezTo>
                      <a:pt x="f564" y="f75"/>
                      <a:pt x="f140" y="f75"/>
                      <a:pt x="f140" y="f75"/>
                    </a:cubicBezTo>
                    <a:cubicBezTo>
                      <a:pt x="f545" y="f75"/>
                      <a:pt x="f565" y="f80"/>
                      <a:pt x="f565" y="f80"/>
                    </a:cubicBezTo>
                    <a:cubicBezTo>
                      <a:pt x="f565" y="f80"/>
                      <a:pt x="f566" y="f80"/>
                      <a:pt x="f566" y="f80"/>
                    </a:cubicBezTo>
                    <a:cubicBezTo>
                      <a:pt x="f566" y="f75"/>
                      <a:pt x="f567" y="f79"/>
                      <a:pt x="f566" y="f79"/>
                    </a:cubicBezTo>
                    <a:cubicBezTo>
                      <a:pt x="f142" y="f75"/>
                      <a:pt x="f142" y="f75"/>
                      <a:pt x="f142" y="f80"/>
                    </a:cubicBezTo>
                    <a:cubicBezTo>
                      <a:pt x="f543" y="f80"/>
                      <a:pt x="f543" y="f80"/>
                      <a:pt x="f543" y="f80"/>
                    </a:cubicBezTo>
                    <a:cubicBezTo>
                      <a:pt x="f144" y="f80"/>
                      <a:pt x="f568" y="f82"/>
                      <a:pt x="f569" y="f73"/>
                    </a:cubicBezTo>
                    <a:cubicBezTo>
                      <a:pt x="f569" y="f73"/>
                      <a:pt x="f569" y="f388"/>
                      <a:pt x="f569" y="f390"/>
                    </a:cubicBezTo>
                    <a:cubicBezTo>
                      <a:pt x="f569" y="f501"/>
                      <a:pt x="f569" y="f501"/>
                      <a:pt x="f569" y="f68"/>
                    </a:cubicBezTo>
                    <a:cubicBezTo>
                      <a:pt x="f569" y="f66"/>
                      <a:pt x="f569" y="f66"/>
                      <a:pt x="f569" y="f66"/>
                    </a:cubicBezTo>
                    <a:cubicBezTo>
                      <a:pt x="f569" y="f66"/>
                      <a:pt x="f542" y="f508"/>
                      <a:pt x="f542" y="f70"/>
                    </a:cubicBezTo>
                    <a:cubicBezTo>
                      <a:pt x="f542" y="f66"/>
                      <a:pt x="f542" y="f70"/>
                      <a:pt x="f542" y="f68"/>
                    </a:cubicBezTo>
                    <a:cubicBezTo>
                      <a:pt x="f570" y="f501"/>
                      <a:pt x="f542" y="f390"/>
                      <a:pt x="f542" y="f388"/>
                    </a:cubicBezTo>
                    <a:cubicBezTo>
                      <a:pt x="f570" y="f73"/>
                      <a:pt x="f571" y="f80"/>
                      <a:pt x="f571" y="f75"/>
                    </a:cubicBezTo>
                    <a:cubicBezTo>
                      <a:pt x="f571" y="f75"/>
                      <a:pt x="f570" y="f79"/>
                      <a:pt x="f542" y="f79"/>
                    </a:cubicBezTo>
                    <a:cubicBezTo>
                      <a:pt x="f572" y="f79"/>
                      <a:pt x="f542" y="f76"/>
                      <a:pt x="f572" y="f79"/>
                    </a:cubicBezTo>
                    <a:cubicBezTo>
                      <a:pt x="f573" y="f75"/>
                      <a:pt x="f573" y="f80"/>
                      <a:pt x="f574" y="f80"/>
                    </a:cubicBezTo>
                    <a:cubicBezTo>
                      <a:pt x="f541" y="f80"/>
                      <a:pt x="f541" y="f80"/>
                      <a:pt x="f541" y="f80"/>
                    </a:cubicBezTo>
                    <a:cubicBezTo>
                      <a:pt x="f541" y="f82"/>
                      <a:pt x="f575" y="f73"/>
                      <a:pt x="f575" y="f388"/>
                    </a:cubicBezTo>
                    <a:cubicBezTo>
                      <a:pt x="f575" y="f390"/>
                      <a:pt x="f575" y="f390"/>
                      <a:pt x="f575" y="f501"/>
                    </a:cubicBezTo>
                    <a:cubicBezTo>
                      <a:pt x="f575" y="f501"/>
                      <a:pt x="f576" y="f70"/>
                      <a:pt x="f576" y="f70"/>
                    </a:cubicBezTo>
                    <a:cubicBezTo>
                      <a:pt x="f576" y="f70"/>
                      <a:pt x="f536" y="f68"/>
                      <a:pt x="f536" y="f68"/>
                    </a:cubicBezTo>
                    <a:cubicBezTo>
                      <a:pt x="f536" y="f501"/>
                      <a:pt x="f536" y="f390"/>
                      <a:pt x="f536" y="f390"/>
                    </a:cubicBezTo>
                    <a:cubicBezTo>
                      <a:pt x="f536" y="f388"/>
                      <a:pt x="f536" y="f73"/>
                      <a:pt x="f536" y="f73"/>
                    </a:cubicBezTo>
                    <a:cubicBezTo>
                      <a:pt x="f536" y="f82"/>
                      <a:pt x="f539" y="f79"/>
                      <a:pt x="f539" y="f79"/>
                    </a:cubicBezTo>
                    <a:cubicBezTo>
                      <a:pt x="f539" y="f79"/>
                      <a:pt x="f539" y="f76"/>
                      <a:pt x="f576" y="f372"/>
                    </a:cubicBezTo>
                    <a:cubicBezTo>
                      <a:pt x="f576" y="f372"/>
                      <a:pt x="f538" y="f128"/>
                      <a:pt x="f6" y="f369"/>
                    </a:cubicBezTo>
                    <a:cubicBezTo>
                      <a:pt x="f541" y="f361"/>
                      <a:pt x="f541" y="f361"/>
                      <a:pt x="f541" y="f361"/>
                    </a:cubicBezTo>
                    <a:cubicBezTo>
                      <a:pt x="f571" y="f95"/>
                      <a:pt x="f571" y="f95"/>
                      <a:pt x="f571" y="f95"/>
                    </a:cubicBezTo>
                    <a:cubicBezTo>
                      <a:pt x="f543" y="f360"/>
                      <a:pt x="f543" y="f360"/>
                      <a:pt x="f543" y="f360"/>
                    </a:cubicBezTo>
                    <a:cubicBezTo>
                      <a:pt x="f543" y="f359"/>
                      <a:pt x="f543" y="f359"/>
                      <a:pt x="f543" y="f359"/>
                    </a:cubicBezTo>
                    <a:cubicBezTo>
                      <a:pt x="f567" y="f577"/>
                      <a:pt x="f567" y="f577"/>
                      <a:pt x="f567" y="f577"/>
                    </a:cubicBezTo>
                    <a:cubicBezTo>
                      <a:pt x="f567" y="f577"/>
                      <a:pt x="f566" y="f98"/>
                      <a:pt x="f566" y="f102"/>
                    </a:cubicBezTo>
                    <a:cubicBezTo>
                      <a:pt x="f142" y="f100"/>
                      <a:pt x="f144" y="f353"/>
                      <a:pt x="f144" y="f353"/>
                    </a:cubicBezTo>
                    <a:cubicBezTo>
                      <a:pt x="f144" y="f353"/>
                      <a:pt x="f543" y="f578"/>
                      <a:pt x="f543" y="f346"/>
                    </a:cubicBezTo>
                    <a:cubicBezTo>
                      <a:pt x="f543" y="f345"/>
                      <a:pt x="f144" y="f106"/>
                      <a:pt x="f144" y="f106"/>
                    </a:cubicBezTo>
                    <a:cubicBezTo>
                      <a:pt x="f543" y="f338"/>
                      <a:pt x="f543" y="f338"/>
                      <a:pt x="f543" y="f338"/>
                    </a:cubicBezTo>
                    <a:cubicBezTo>
                      <a:pt x="f13" y="f579"/>
                      <a:pt x="f13" y="f579"/>
                      <a:pt x="f13" y="f579"/>
                    </a:cubicBezTo>
                    <a:cubicBezTo>
                      <a:pt x="f8" y="f9"/>
                      <a:pt x="f8" y="f9"/>
                      <a:pt x="f8" y="f9"/>
                    </a:cubicBezTo>
                    <a:cubicBezTo>
                      <a:pt x="f8" y="f9"/>
                      <a:pt x="f8" y="f9"/>
                      <a:pt x="f8" y="f9"/>
                    </a:cubicBezTo>
                    <a:close/>
                    <a:moveTo>
                      <a:pt x="f372" y="f580"/>
                    </a:moveTo>
                    <a:cubicBezTo>
                      <a:pt x="f372" y="f580"/>
                      <a:pt x="f372" y="f580"/>
                      <a:pt x="f372" y="f580"/>
                    </a:cubicBezTo>
                    <a:cubicBezTo>
                      <a:pt x="f76" y="f581"/>
                      <a:pt x="f76" y="f581"/>
                      <a:pt x="f76" y="f581"/>
                    </a:cubicBezTo>
                    <a:cubicBezTo>
                      <a:pt x="f76" y="f581"/>
                      <a:pt x="f128" y="f282"/>
                      <a:pt x="f128" y="f282"/>
                    </a:cubicBezTo>
                    <a:cubicBezTo>
                      <a:pt x="f128" y="f582"/>
                      <a:pt x="f369" y="f583"/>
                      <a:pt x="f369" y="f279"/>
                    </a:cubicBezTo>
                    <a:cubicBezTo>
                      <a:pt x="f128" y="f584"/>
                      <a:pt x="f128" y="f585"/>
                      <a:pt x="f372" y="f586"/>
                    </a:cubicBezTo>
                    <a:cubicBezTo>
                      <a:pt x="f372" y="f274"/>
                      <a:pt x="f79" y="f367"/>
                      <a:pt x="f79" y="f587"/>
                    </a:cubicBezTo>
                    <a:cubicBezTo>
                      <a:pt x="f79" y="f270"/>
                      <a:pt x="f79" y="f269"/>
                      <a:pt x="f75" y="f267"/>
                    </a:cubicBezTo>
                    <a:cubicBezTo>
                      <a:pt x="f75" y="f588"/>
                      <a:pt x="f80" y="f266"/>
                      <a:pt x="f82" y="f266"/>
                    </a:cubicBezTo>
                    <a:cubicBezTo>
                      <a:pt x="f82" y="f589"/>
                      <a:pt x="f388" y="f590"/>
                      <a:pt x="f388" y="f590"/>
                    </a:cubicBezTo>
                    <a:cubicBezTo>
                      <a:pt x="f390" y="f265"/>
                      <a:pt x="f390" y="f265"/>
                      <a:pt x="f390" y="f265"/>
                    </a:cubicBezTo>
                    <a:cubicBezTo>
                      <a:pt x="f390" y="f265"/>
                      <a:pt x="f68" y="f261"/>
                      <a:pt x="f68" y="f260"/>
                    </a:cubicBezTo>
                    <a:cubicBezTo>
                      <a:pt x="f68" y="f259"/>
                      <a:pt x="f501" y="f591"/>
                      <a:pt x="f501" y="f592"/>
                    </a:cubicBezTo>
                    <a:cubicBezTo>
                      <a:pt x="f68" y="f256"/>
                      <a:pt x="f70" y="f374"/>
                      <a:pt x="f70" y="f374"/>
                    </a:cubicBezTo>
                    <a:cubicBezTo>
                      <a:pt x="f2" y="f374"/>
                      <a:pt x="f2" y="f374"/>
                      <a:pt x="f2" y="f374"/>
                    </a:cubicBezTo>
                    <a:cubicBezTo>
                      <a:pt x="f2" y="f374"/>
                      <a:pt x="f2" y="f592"/>
                      <a:pt x="f506" y="f591"/>
                    </a:cubicBezTo>
                    <a:cubicBezTo>
                      <a:pt x="f508" y="f591"/>
                      <a:pt x="f70" y="f257"/>
                      <a:pt x="f70" y="f257"/>
                    </a:cubicBezTo>
                    <a:cubicBezTo>
                      <a:pt x="f70" y="f258"/>
                      <a:pt x="f506" y="f259"/>
                      <a:pt x="f506" y="f259"/>
                    </a:cubicBezTo>
                    <a:cubicBezTo>
                      <a:pt x="f506" y="f262"/>
                      <a:pt x="f506" y="f262"/>
                      <a:pt x="f506" y="f262"/>
                    </a:cubicBezTo>
                    <a:cubicBezTo>
                      <a:pt x="f70" y="f593"/>
                      <a:pt x="f70" y="f593"/>
                      <a:pt x="f70" y="f593"/>
                    </a:cubicBezTo>
                    <a:cubicBezTo>
                      <a:pt x="f68" y="f370"/>
                      <a:pt x="f68" y="f370"/>
                      <a:pt x="f68" y="f370"/>
                    </a:cubicBezTo>
                    <a:cubicBezTo>
                      <a:pt x="f68" y="f594"/>
                      <a:pt x="f68" y="f594"/>
                      <a:pt x="f68" y="f594"/>
                    </a:cubicBezTo>
                    <a:cubicBezTo>
                      <a:pt x="f501" y="f267"/>
                      <a:pt x="f501" y="f267"/>
                      <a:pt x="f501" y="f267"/>
                    </a:cubicBezTo>
                    <a:cubicBezTo>
                      <a:pt x="f390" y="f270"/>
                      <a:pt x="f390" y="f270"/>
                      <a:pt x="f390" y="f270"/>
                    </a:cubicBezTo>
                    <a:cubicBezTo>
                      <a:pt x="f73" y="f274"/>
                      <a:pt x="f73" y="f274"/>
                      <a:pt x="f73" y="f274"/>
                    </a:cubicBezTo>
                    <a:cubicBezTo>
                      <a:pt x="f388" y="f584"/>
                      <a:pt x="f388" y="f584"/>
                      <a:pt x="f388" y="f584"/>
                    </a:cubicBezTo>
                    <a:cubicBezTo>
                      <a:pt x="f80" y="f583"/>
                      <a:pt x="f80" y="f583"/>
                      <a:pt x="f80" y="f583"/>
                    </a:cubicBezTo>
                    <a:cubicBezTo>
                      <a:pt x="f80" y="f583"/>
                      <a:pt x="f80" y="f282"/>
                      <a:pt x="f80" y="f283"/>
                    </a:cubicBezTo>
                    <a:cubicBezTo>
                      <a:pt x="f80" y="f284"/>
                      <a:pt x="f80" y="f595"/>
                      <a:pt x="f80" y="f595"/>
                    </a:cubicBezTo>
                    <a:cubicBezTo>
                      <a:pt x="f80" y="f595"/>
                      <a:pt x="f80" y="f580"/>
                      <a:pt x="f75" y="f580"/>
                    </a:cubicBezTo>
                    <a:cubicBezTo>
                      <a:pt x="f79" y="f580"/>
                      <a:pt x="f372" y="f580"/>
                      <a:pt x="f372" y="f580"/>
                    </a:cubicBezTo>
                    <a:close/>
                    <a:moveTo>
                      <a:pt x="f424" y="f256"/>
                    </a:moveTo>
                    <a:cubicBezTo>
                      <a:pt x="f424" y="f256"/>
                      <a:pt x="f424" y="f256"/>
                      <a:pt x="f424" y="f256"/>
                    </a:cubicBezTo>
                    <a:cubicBezTo>
                      <a:pt x="f132" y="f374"/>
                      <a:pt x="f132" y="f374"/>
                      <a:pt x="f132" y="f374"/>
                    </a:cubicBezTo>
                    <a:cubicBezTo>
                      <a:pt x="f429" y="f254"/>
                      <a:pt x="f429" y="f254"/>
                      <a:pt x="f429" y="f254"/>
                    </a:cubicBezTo>
                    <a:cubicBezTo>
                      <a:pt x="f429" y="f254"/>
                      <a:pt x="f47" y="f251"/>
                      <a:pt x="f47" y="f596"/>
                    </a:cubicBezTo>
                    <a:cubicBezTo>
                      <a:pt x="f47" y="f250"/>
                      <a:pt x="f424" y="f596"/>
                      <a:pt x="f132" y="f249"/>
                    </a:cubicBezTo>
                    <a:cubicBezTo>
                      <a:pt x="f417" y="f248"/>
                      <a:pt x="f417" y="f597"/>
                      <a:pt x="f417" y="f597"/>
                    </a:cubicBezTo>
                    <a:cubicBezTo>
                      <a:pt x="f417" y="f246"/>
                      <a:pt x="f132" y="f243"/>
                      <a:pt x="f132" y="f243"/>
                    </a:cubicBezTo>
                    <a:cubicBezTo>
                      <a:pt x="f132" y="f243"/>
                      <a:pt x="f429" y="f241"/>
                      <a:pt x="f44" y="f239"/>
                    </a:cubicBezTo>
                    <a:cubicBezTo>
                      <a:pt x="f432" y="f237"/>
                      <a:pt x="f40" y="f237"/>
                      <a:pt x="f40" y="f234"/>
                    </a:cubicBezTo>
                    <a:cubicBezTo>
                      <a:pt x="f42" y="f233"/>
                      <a:pt x="f432" y="f236"/>
                      <a:pt x="f432" y="f236"/>
                    </a:cubicBezTo>
                    <a:cubicBezTo>
                      <a:pt x="f435" y="f598"/>
                      <a:pt x="f435" y="f598"/>
                      <a:pt x="f435" y="f598"/>
                    </a:cubicBezTo>
                    <a:cubicBezTo>
                      <a:pt x="f134" y="f230"/>
                      <a:pt x="f134" y="f230"/>
                      <a:pt x="f134" y="f230"/>
                    </a:cubicBezTo>
                    <a:cubicBezTo>
                      <a:pt x="f134" y="f230"/>
                      <a:pt x="f36" y="f599"/>
                      <a:pt x="f36" y="f599"/>
                    </a:cubicBezTo>
                    <a:cubicBezTo>
                      <a:pt x="f537" y="f599"/>
                      <a:pt x="f537" y="f377"/>
                      <a:pt x="f537" y="f231"/>
                    </a:cubicBezTo>
                    <a:cubicBezTo>
                      <a:pt x="f537" y="f230"/>
                      <a:pt x="f555" y="f230"/>
                      <a:pt x="f555" y="f230"/>
                    </a:cubicBezTo>
                    <a:cubicBezTo>
                      <a:pt x="f137" y="f230"/>
                      <a:pt x="f138" y="f229"/>
                      <a:pt x="f138" y="f229"/>
                    </a:cubicBezTo>
                    <a:cubicBezTo>
                      <a:pt x="f547" y="f600"/>
                      <a:pt x="f547" y="f600"/>
                      <a:pt x="f547" y="f600"/>
                    </a:cubicBezTo>
                    <a:cubicBezTo>
                      <a:pt x="f547" y="f600"/>
                      <a:pt x="f549" y="f601"/>
                      <a:pt x="f33" y="f600"/>
                    </a:cubicBezTo>
                    <a:cubicBezTo>
                      <a:pt x="f31" y="f602"/>
                      <a:pt x="f139" y="f602"/>
                      <a:pt x="f139" y="f229"/>
                    </a:cubicBezTo>
                    <a:cubicBezTo>
                      <a:pt x="f139" y="f230"/>
                      <a:pt x="f139" y="f230"/>
                      <a:pt x="f139" y="f231"/>
                    </a:cubicBezTo>
                    <a:cubicBezTo>
                      <a:pt x="f139" y="f377"/>
                      <a:pt x="f549" y="f599"/>
                      <a:pt x="f34" y="f599"/>
                    </a:cubicBezTo>
                    <a:cubicBezTo>
                      <a:pt x="f544" y="f603"/>
                      <a:pt x="f547" y="f232"/>
                      <a:pt x="f547" y="f232"/>
                    </a:cubicBezTo>
                    <a:cubicBezTo>
                      <a:pt x="f547" y="f232"/>
                      <a:pt x="f547" y="f234"/>
                      <a:pt x="f547" y="f234"/>
                    </a:cubicBezTo>
                    <a:cubicBezTo>
                      <a:pt x="f138" y="f604"/>
                      <a:pt x="f554" y="f240"/>
                      <a:pt x="f555" y="f240"/>
                    </a:cubicBezTo>
                    <a:cubicBezTo>
                      <a:pt x="f540" y="f238"/>
                      <a:pt x="f540" y="f605"/>
                      <a:pt x="f540" y="f605"/>
                    </a:cubicBezTo>
                    <a:cubicBezTo>
                      <a:pt x="f540" y="f241"/>
                      <a:pt x="f555" y="f375"/>
                      <a:pt x="f555" y="f243"/>
                    </a:cubicBezTo>
                    <a:cubicBezTo>
                      <a:pt x="f555" y="f244"/>
                      <a:pt x="f555" y="f244"/>
                      <a:pt x="f137" y="f246"/>
                    </a:cubicBezTo>
                    <a:cubicBezTo>
                      <a:pt x="f137" y="f597"/>
                      <a:pt x="f544" y="f597"/>
                      <a:pt x="f138" y="f597"/>
                    </a:cubicBezTo>
                    <a:cubicBezTo>
                      <a:pt x="f138" y="f247"/>
                      <a:pt x="f34" y="f248"/>
                      <a:pt x="f547" y="f249"/>
                    </a:cubicBezTo>
                    <a:cubicBezTo>
                      <a:pt x="f138" y="f250"/>
                      <a:pt x="f544" y="f596"/>
                      <a:pt x="f554" y="f596"/>
                    </a:cubicBezTo>
                    <a:cubicBezTo>
                      <a:pt x="f554" y="f251"/>
                      <a:pt x="f555" y="f253"/>
                      <a:pt x="f555" y="f253"/>
                    </a:cubicBezTo>
                    <a:cubicBezTo>
                      <a:pt x="f555" y="f253"/>
                      <a:pt x="f137" y="f374"/>
                      <a:pt x="f555" y="f256"/>
                    </a:cubicBezTo>
                    <a:cubicBezTo>
                      <a:pt x="f555" y="f591"/>
                      <a:pt x="f537" y="f592"/>
                      <a:pt x="f36" y="f591"/>
                    </a:cubicBezTo>
                    <a:cubicBezTo>
                      <a:pt x="f36" y="f591"/>
                      <a:pt x="f134" y="f373"/>
                      <a:pt x="f134" y="f373"/>
                    </a:cubicBezTo>
                    <a:cubicBezTo>
                      <a:pt x="f38" y="f373"/>
                      <a:pt x="f435" y="f606"/>
                      <a:pt x="f435" y="f263"/>
                    </a:cubicBezTo>
                    <a:cubicBezTo>
                      <a:pt x="f435" y="f264"/>
                      <a:pt x="f435" y="f593"/>
                      <a:pt x="f435" y="f607"/>
                    </a:cubicBezTo>
                    <a:cubicBezTo>
                      <a:pt x="f435" y="f371"/>
                      <a:pt x="f435" y="f607"/>
                      <a:pt x="f558" y="f590"/>
                    </a:cubicBezTo>
                    <a:cubicBezTo>
                      <a:pt x="f42" y="f608"/>
                      <a:pt x="f40" y="f370"/>
                      <a:pt x="f45" y="f590"/>
                    </a:cubicBezTo>
                    <a:cubicBezTo>
                      <a:pt x="f132" y="f590"/>
                      <a:pt x="f45" y="f609"/>
                      <a:pt x="f44" y="f607"/>
                    </a:cubicBezTo>
                    <a:cubicBezTo>
                      <a:pt x="f42" y="f265"/>
                      <a:pt x="f40" y="f263"/>
                      <a:pt x="f40" y="f263"/>
                    </a:cubicBezTo>
                    <a:cubicBezTo>
                      <a:pt x="f42" y="f260"/>
                      <a:pt x="f42" y="f260"/>
                      <a:pt x="f42" y="f260"/>
                    </a:cubicBezTo>
                    <a:cubicBezTo>
                      <a:pt x="f45" y="f258"/>
                      <a:pt x="f45" y="f258"/>
                      <a:pt x="f45" y="f258"/>
                    </a:cubicBezTo>
                    <a:lnTo>
                      <a:pt x="f424" y="f256"/>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2" name="Freeform 96">
                <a:extLst>
                  <a:ext uri="{FF2B5EF4-FFF2-40B4-BE49-F238E27FC236}">
                    <a16:creationId xmlns:a16="http://schemas.microsoft.com/office/drawing/2014/main" id="{792702A4-F326-4AE6-B7EA-E4E373BF8633}"/>
                  </a:ext>
                </a:extLst>
              </p:cNvPr>
              <p:cNvSpPr/>
              <p:nvPr/>
            </p:nvSpPr>
            <p:spPr>
              <a:xfrm>
                <a:off x="2412543" y="311554"/>
                <a:ext cx="1464457" cy="2005379"/>
              </a:xfrm>
              <a:custGeom>
                <a:avLst/>
                <a:gdLst>
                  <a:gd name="f0" fmla="val 10800000"/>
                  <a:gd name="f1" fmla="val 5400000"/>
                  <a:gd name="f2" fmla="val 360"/>
                  <a:gd name="f3" fmla="val 180"/>
                  <a:gd name="f4" fmla="val w"/>
                  <a:gd name="f5" fmla="val h"/>
                  <a:gd name="f6" fmla="val 0"/>
                  <a:gd name="f7" fmla="val 538"/>
                  <a:gd name="f8" fmla="val 760"/>
                  <a:gd name="f9" fmla="val 370"/>
                  <a:gd name="f10" fmla="val 57"/>
                  <a:gd name="f11" fmla="val 368"/>
                  <a:gd name="f12" fmla="val 365"/>
                  <a:gd name="f13" fmla="val 58"/>
                  <a:gd name="f14" fmla="val 56"/>
                  <a:gd name="f15" fmla="val 55"/>
                  <a:gd name="f16" fmla="val 362"/>
                  <a:gd name="f17" fmla="val 52"/>
                  <a:gd name="f18" fmla="val 51"/>
                  <a:gd name="f19" fmla="val 49"/>
                  <a:gd name="f20" fmla="val 363"/>
                  <a:gd name="f21" fmla="val 48"/>
                  <a:gd name="f22" fmla="val 46"/>
                  <a:gd name="f23" fmla="val 372"/>
                  <a:gd name="f24" fmla="val 43"/>
                  <a:gd name="f25" fmla="val 373"/>
                  <a:gd name="f26" fmla="val 376"/>
                  <a:gd name="f27" fmla="val 38"/>
                  <a:gd name="f28" fmla="val 377"/>
                  <a:gd name="f29" fmla="val 37"/>
                  <a:gd name="f30" fmla="val 378"/>
                  <a:gd name="f31" fmla="val 384"/>
                  <a:gd name="f32" fmla="val 385"/>
                  <a:gd name="f33" fmla="val 387"/>
                  <a:gd name="f34" fmla="val 389"/>
                  <a:gd name="f35" fmla="val 39"/>
                  <a:gd name="f36" fmla="val 393"/>
                  <a:gd name="f37" fmla="val 36"/>
                  <a:gd name="f38" fmla="val 391"/>
                  <a:gd name="f39" fmla="val 388"/>
                  <a:gd name="f40" fmla="val 41"/>
                  <a:gd name="f41" fmla="val 42"/>
                  <a:gd name="f42" fmla="val 386"/>
                  <a:gd name="f43" fmla="val 380"/>
                  <a:gd name="f44" fmla="val 47"/>
                  <a:gd name="f45" fmla="val 379"/>
                  <a:gd name="f46" fmla="val 53"/>
                  <a:gd name="f47" fmla="val 371"/>
                  <a:gd name="f48" fmla="val 383"/>
                  <a:gd name="f49" fmla="val 61"/>
                  <a:gd name="f50" fmla="val 62"/>
                  <a:gd name="f51" fmla="val 59"/>
                  <a:gd name="f52" fmla="val 390"/>
                  <a:gd name="f53" fmla="val 392"/>
                  <a:gd name="f54" fmla="val 382"/>
                  <a:gd name="f55" fmla="val 54"/>
                  <a:gd name="f56" fmla="val 126"/>
                  <a:gd name="f57" fmla="val 367"/>
                  <a:gd name="f58" fmla="val 127"/>
                  <a:gd name="f59" fmla="val 374"/>
                  <a:gd name="f60" fmla="val 135"/>
                  <a:gd name="f61" fmla="val 142"/>
                  <a:gd name="f62" fmla="val 149"/>
                  <a:gd name="f63" fmla="val 150"/>
                  <a:gd name="f64" fmla="val 151"/>
                  <a:gd name="f65" fmla="val 404"/>
                  <a:gd name="f66" fmla="val 153"/>
                  <a:gd name="f67" fmla="val 405"/>
                  <a:gd name="f68" fmla="val 154"/>
                  <a:gd name="f69" fmla="val 408"/>
                  <a:gd name="f70" fmla="val 412"/>
                  <a:gd name="f71" fmla="val 147"/>
                  <a:gd name="f72" fmla="val 411"/>
                  <a:gd name="f73" fmla="val 145"/>
                  <a:gd name="f74" fmla="val 416"/>
                  <a:gd name="f75" fmla="val 420"/>
                  <a:gd name="f76" fmla="val 430"/>
                  <a:gd name="f77" fmla="val 434"/>
                  <a:gd name="f78" fmla="val 435"/>
                  <a:gd name="f79" fmla="val 436"/>
                  <a:gd name="f80" fmla="val 437"/>
                  <a:gd name="f81" fmla="val 438"/>
                  <a:gd name="f82" fmla="val 148"/>
                  <a:gd name="f83" fmla="val 146"/>
                  <a:gd name="f84" fmla="val 140"/>
                  <a:gd name="f85" fmla="val 138"/>
                  <a:gd name="f86" fmla="val 136"/>
                  <a:gd name="f87" fmla="val 441"/>
                  <a:gd name="f88" fmla="val 133"/>
                  <a:gd name="f89" fmla="val 445"/>
                  <a:gd name="f90" fmla="val 130"/>
                  <a:gd name="f91" fmla="val 447"/>
                  <a:gd name="f92" fmla="val 129"/>
                  <a:gd name="f93" fmla="val 123"/>
                  <a:gd name="f94" fmla="val 115"/>
                  <a:gd name="f95" fmla="val 443"/>
                  <a:gd name="f96" fmla="val 110"/>
                  <a:gd name="f97" fmla="val 108"/>
                  <a:gd name="f98" fmla="val 96"/>
                  <a:gd name="f99" fmla="val 440"/>
                  <a:gd name="f100" fmla="val 88"/>
                  <a:gd name="f101" fmla="val 86"/>
                  <a:gd name="f102" fmla="val 85"/>
                  <a:gd name="f103" fmla="val 448"/>
                  <a:gd name="f104" fmla="val 83"/>
                  <a:gd name="f105" fmla="val 82"/>
                  <a:gd name="f106" fmla="val 77"/>
                  <a:gd name="f107" fmla="val 442"/>
                  <a:gd name="f108" fmla="val 72"/>
                  <a:gd name="f109" fmla="val 449"/>
                  <a:gd name="f110" fmla="val 71"/>
                  <a:gd name="f111" fmla="val 452"/>
                  <a:gd name="f112" fmla="val 69"/>
                  <a:gd name="f113" fmla="val 461"/>
                  <a:gd name="f114" fmla="val 463"/>
                  <a:gd name="f115" fmla="val 63"/>
                  <a:gd name="f116" fmla="val 467"/>
                  <a:gd name="f117" fmla="val 470"/>
                  <a:gd name="f118" fmla="val 474"/>
                  <a:gd name="f119" fmla="val 476"/>
                  <a:gd name="f120" fmla="val 478"/>
                  <a:gd name="f121" fmla="val 64"/>
                  <a:gd name="f122" fmla="val 482"/>
                  <a:gd name="f123" fmla="val 65"/>
                  <a:gd name="f124" fmla="val 494"/>
                  <a:gd name="f125" fmla="val 500"/>
                  <a:gd name="f126" fmla="val 70"/>
                  <a:gd name="f127" fmla="val 501"/>
                  <a:gd name="f128" fmla="val 503"/>
                  <a:gd name="f129" fmla="val 74"/>
                  <a:gd name="f130" fmla="val 76"/>
                  <a:gd name="f131" fmla="val 504"/>
                  <a:gd name="f132" fmla="val 79"/>
                  <a:gd name="f133" fmla="val 505"/>
                  <a:gd name="f134" fmla="val 87"/>
                  <a:gd name="f135" fmla="val 91"/>
                  <a:gd name="f136" fmla="val 92"/>
                  <a:gd name="f137" fmla="val 93"/>
                  <a:gd name="f138" fmla="val 94"/>
                  <a:gd name="f139" fmla="val 95"/>
                  <a:gd name="f140" fmla="val 97"/>
                  <a:gd name="f141" fmla="val 100"/>
                  <a:gd name="f142" fmla="val 101"/>
                  <a:gd name="f143" fmla="val 102"/>
                  <a:gd name="f144" fmla="val 510"/>
                  <a:gd name="f145" fmla="val 105"/>
                  <a:gd name="f146" fmla="val 509"/>
                  <a:gd name="f147" fmla="val 106"/>
                  <a:gd name="f148" fmla="val 107"/>
                  <a:gd name="f149" fmla="val 512"/>
                  <a:gd name="f150" fmla="val 515"/>
                  <a:gd name="f151" fmla="val 514"/>
                  <a:gd name="f152" fmla="val 513"/>
                  <a:gd name="f153" fmla="val 90"/>
                  <a:gd name="f154" fmla="val 518"/>
                  <a:gd name="f155" fmla="val 525"/>
                  <a:gd name="f156" fmla="val 524"/>
                  <a:gd name="f157" fmla="val 532"/>
                  <a:gd name="f158" fmla="val 536"/>
                  <a:gd name="f159" fmla="val 534"/>
                  <a:gd name="f160" fmla="val 60"/>
                  <a:gd name="f161" fmla="val 530"/>
                  <a:gd name="f162" fmla="val 527"/>
                  <a:gd name="f163" fmla="val 522"/>
                  <a:gd name="f164" fmla="val 521"/>
                  <a:gd name="f165" fmla="val 502"/>
                  <a:gd name="f166" fmla="val 499"/>
                  <a:gd name="f167" fmla="val 50"/>
                  <a:gd name="f168" fmla="val 496"/>
                  <a:gd name="f169" fmla="val 491"/>
                  <a:gd name="f170" fmla="val 487"/>
                  <a:gd name="f171" fmla="val 489"/>
                  <a:gd name="f172" fmla="val 492"/>
                  <a:gd name="f173" fmla="val 498"/>
                  <a:gd name="f174" fmla="val 519"/>
                  <a:gd name="f175" fmla="val 520"/>
                  <a:gd name="f176" fmla="val 35"/>
                  <a:gd name="f177" fmla="val 29"/>
                  <a:gd name="f178" fmla="val 20"/>
                  <a:gd name="f179" fmla="val 12"/>
                  <a:gd name="f180" fmla="val 9"/>
                  <a:gd name="f181" fmla="val 507"/>
                  <a:gd name="f182" fmla="val 13"/>
                  <a:gd name="f183" fmla="val 490"/>
                  <a:gd name="f184" fmla="val 481"/>
                  <a:gd name="f185" fmla="val 10"/>
                  <a:gd name="f186" fmla="val 468"/>
                  <a:gd name="f187" fmla="val 6"/>
                  <a:gd name="f188" fmla="val 464"/>
                  <a:gd name="f189" fmla="val 8"/>
                  <a:gd name="f190" fmla="val 4"/>
                  <a:gd name="f191" fmla="val 2"/>
                  <a:gd name="f192" fmla="val 458"/>
                  <a:gd name="f193" fmla="val 3"/>
                  <a:gd name="f194" fmla="val 456"/>
                  <a:gd name="f195" fmla="val 450"/>
                  <a:gd name="f196" fmla="val 451"/>
                  <a:gd name="f197" fmla="val 21"/>
                  <a:gd name="f198" fmla="val 26"/>
                  <a:gd name="f199" fmla="val 33"/>
                  <a:gd name="f200" fmla="val 446"/>
                  <a:gd name="f201" fmla="val 444"/>
                  <a:gd name="f202" fmla="val 432"/>
                  <a:gd name="f203" fmla="val 30"/>
                  <a:gd name="f204" fmla="val 428"/>
                  <a:gd name="f205" fmla="val 426"/>
                  <a:gd name="f206" fmla="val 425"/>
                  <a:gd name="f207" fmla="val 423"/>
                  <a:gd name="f208" fmla="val 421"/>
                  <a:gd name="f209" fmla="val 417"/>
                  <a:gd name="f210" fmla="val 419"/>
                  <a:gd name="f211" fmla="val 422"/>
                  <a:gd name="f212" fmla="val 24"/>
                  <a:gd name="f213" fmla="val 23"/>
                  <a:gd name="f214" fmla="val 22"/>
                  <a:gd name="f215" fmla="val 424"/>
                  <a:gd name="f216" fmla="val 17"/>
                  <a:gd name="f217" fmla="val 14"/>
                  <a:gd name="f218" fmla="val 11"/>
                  <a:gd name="f219" fmla="val 418"/>
                  <a:gd name="f220" fmla="val 413"/>
                  <a:gd name="f221" fmla="val 15"/>
                  <a:gd name="f222" fmla="val 414"/>
                  <a:gd name="f223" fmla="val 18"/>
                  <a:gd name="f224" fmla="val 415"/>
                  <a:gd name="f225" fmla="val 19"/>
                  <a:gd name="f226" fmla="val 25"/>
                  <a:gd name="f227" fmla="val 28"/>
                  <a:gd name="f228" fmla="val 27"/>
                  <a:gd name="f229" fmla="val 406"/>
                  <a:gd name="f230" fmla="val 402"/>
                  <a:gd name="f231" fmla="val 401"/>
                  <a:gd name="f232" fmla="val 403"/>
                  <a:gd name="f233" fmla="val 31"/>
                  <a:gd name="f234" fmla="val 32"/>
                  <a:gd name="f235" fmla="val 400"/>
                  <a:gd name="f236" fmla="val 34"/>
                  <a:gd name="f237" fmla="val 399"/>
                  <a:gd name="f238" fmla="val 407"/>
                  <a:gd name="f239" fmla="val 44"/>
                  <a:gd name="f240" fmla="val 396"/>
                  <a:gd name="f241" fmla="val 395"/>
                  <a:gd name="f242" fmla="val 66"/>
                  <a:gd name="f243" fmla="val 67"/>
                  <a:gd name="f244" fmla="val 375"/>
                  <a:gd name="f245" fmla="val 80"/>
                  <a:gd name="f246" fmla="val 73"/>
                  <a:gd name="f247" fmla="val 361"/>
                  <a:gd name="f248" fmla="val 75"/>
                  <a:gd name="f249" fmla="val 359"/>
                  <a:gd name="f250" fmla="val 357"/>
                  <a:gd name="f251" fmla="val 356"/>
                  <a:gd name="f252" fmla="val 353"/>
                  <a:gd name="f253" fmla="val 352"/>
                  <a:gd name="f254" fmla="val 350"/>
                  <a:gd name="f255" fmla="val 349"/>
                  <a:gd name="f256" fmla="val 345"/>
                  <a:gd name="f257" fmla="val 81"/>
                  <a:gd name="f258" fmla="val 355"/>
                  <a:gd name="f259" fmla="val 84"/>
                  <a:gd name="f260" fmla="val 89"/>
                  <a:gd name="f261" fmla="val 344"/>
                  <a:gd name="f262" fmla="val 343"/>
                  <a:gd name="f263" fmla="val 341"/>
                  <a:gd name="f264" fmla="val 336"/>
                  <a:gd name="f265" fmla="val 335"/>
                  <a:gd name="f266" fmla="val 332"/>
                  <a:gd name="f267" fmla="val 338"/>
                  <a:gd name="f268" fmla="val 340"/>
                  <a:gd name="f269" fmla="val 347"/>
                  <a:gd name="f270" fmla="val 342"/>
                  <a:gd name="f271" fmla="val 337"/>
                  <a:gd name="f272" fmla="val 334"/>
                  <a:gd name="f273" fmla="val 329"/>
                  <a:gd name="f274" fmla="val 99"/>
                  <a:gd name="f275" fmla="val 328"/>
                  <a:gd name="f276" fmla="val 330"/>
                  <a:gd name="f277" fmla="val 326"/>
                  <a:gd name="f278" fmla="val 325"/>
                  <a:gd name="f279" fmla="val 322"/>
                  <a:gd name="f280" fmla="val 321"/>
                  <a:gd name="f281" fmla="val 78"/>
                  <a:gd name="f282" fmla="val 320"/>
                  <a:gd name="f283" fmla="val 318"/>
                  <a:gd name="f284" fmla="val 324"/>
                  <a:gd name="f285" fmla="val 323"/>
                  <a:gd name="f286" fmla="val 319"/>
                  <a:gd name="f287" fmla="val 316"/>
                  <a:gd name="f288" fmla="val 313"/>
                  <a:gd name="f289" fmla="val 310"/>
                  <a:gd name="f290" fmla="val 307"/>
                  <a:gd name="f291" fmla="val 311"/>
                  <a:gd name="f292" fmla="val 103"/>
                  <a:gd name="f293" fmla="val 312"/>
                  <a:gd name="f294" fmla="val 109"/>
                  <a:gd name="f295" fmla="val 308"/>
                  <a:gd name="f296" fmla="val 305"/>
                  <a:gd name="f297" fmla="val 303"/>
                  <a:gd name="f298" fmla="val 298"/>
                  <a:gd name="f299" fmla="val 301"/>
                  <a:gd name="f300" fmla="val 119"/>
                  <a:gd name="f301" fmla="val 293"/>
                  <a:gd name="f302" fmla="val 122"/>
                  <a:gd name="f303" fmla="val 291"/>
                  <a:gd name="f304" fmla="val 290"/>
                  <a:gd name="f305" fmla="val 294"/>
                  <a:gd name="f306" fmla="val 289"/>
                  <a:gd name="f307" fmla="val 285"/>
                  <a:gd name="f308" fmla="val 125"/>
                  <a:gd name="f309" fmla="val 282"/>
                  <a:gd name="f310" fmla="val 281"/>
                  <a:gd name="f311" fmla="val 131"/>
                  <a:gd name="f312" fmla="val 132"/>
                  <a:gd name="f313" fmla="val 277"/>
                  <a:gd name="f314" fmla="val 137"/>
                  <a:gd name="f315" fmla="val 278"/>
                  <a:gd name="f316" fmla="val 141"/>
                  <a:gd name="f317" fmla="val 143"/>
                  <a:gd name="f318" fmla="val 276"/>
                  <a:gd name="f319" fmla="val 279"/>
                  <a:gd name="f320" fmla="val 286"/>
                  <a:gd name="f321" fmla="val 287"/>
                  <a:gd name="f322" fmla="val 288"/>
                  <a:gd name="f323" fmla="val 144"/>
                  <a:gd name="f324" fmla="val 152"/>
                  <a:gd name="f325" fmla="val 155"/>
                  <a:gd name="f326" fmla="val 297"/>
                  <a:gd name="f327" fmla="val 156"/>
                  <a:gd name="f328" fmla="val 283"/>
                  <a:gd name="f329" fmla="val 160"/>
                  <a:gd name="f330" fmla="val 161"/>
                  <a:gd name="f331" fmla="val 163"/>
                  <a:gd name="f332" fmla="val 168"/>
                  <a:gd name="f333" fmla="val 280"/>
                  <a:gd name="f334" fmla="val 166"/>
                  <a:gd name="f335" fmla="val 275"/>
                  <a:gd name="f336" fmla="val 165"/>
                  <a:gd name="f337" fmla="val 274"/>
                  <a:gd name="f338" fmla="val 164"/>
                  <a:gd name="f339" fmla="val 170"/>
                  <a:gd name="f340" fmla="val 270"/>
                  <a:gd name="f341" fmla="val 264"/>
                  <a:gd name="f342" fmla="val 263"/>
                  <a:gd name="f343" fmla="val 262"/>
                  <a:gd name="f344" fmla="val 259"/>
                  <a:gd name="f345" fmla="val 255"/>
                  <a:gd name="f346" fmla="val 250"/>
                  <a:gd name="f347" fmla="val 249"/>
                  <a:gd name="f348" fmla="val 248"/>
                  <a:gd name="f349" fmla="val 246"/>
                  <a:gd name="f350" fmla="val 243"/>
                  <a:gd name="f351" fmla="val 241"/>
                  <a:gd name="f352" fmla="val 157"/>
                  <a:gd name="f353" fmla="val 234"/>
                  <a:gd name="f354" fmla="val 167"/>
                  <a:gd name="f355" fmla="val 230"/>
                  <a:gd name="f356" fmla="val 174"/>
                  <a:gd name="f357" fmla="val 231"/>
                  <a:gd name="f358" fmla="val 176"/>
                  <a:gd name="f359" fmla="val 232"/>
                  <a:gd name="f360" fmla="val 178"/>
                  <a:gd name="f361" fmla="val 235"/>
                  <a:gd name="f362" fmla="val 181"/>
                  <a:gd name="f363" fmla="val 236"/>
                  <a:gd name="f364" fmla="val 183"/>
                  <a:gd name="f365" fmla="val 186"/>
                  <a:gd name="f366" fmla="val 187"/>
                  <a:gd name="f367" fmla="val 188"/>
                  <a:gd name="f368" fmla="val 190"/>
                  <a:gd name="f369" fmla="val 238"/>
                  <a:gd name="f370" fmla="val 192"/>
                  <a:gd name="f371" fmla="val 193"/>
                  <a:gd name="f372" fmla="val 222"/>
                  <a:gd name="f373" fmla="val 218"/>
                  <a:gd name="f374" fmla="val 198"/>
                  <a:gd name="f375" fmla="val 217"/>
                  <a:gd name="f376" fmla="val 215"/>
                  <a:gd name="f377" fmla="val 199"/>
                  <a:gd name="f378" fmla="val 212"/>
                  <a:gd name="f379" fmla="val 201"/>
                  <a:gd name="f380" fmla="val 211"/>
                  <a:gd name="f381" fmla="val 204"/>
                  <a:gd name="f382" fmla="val 206"/>
                  <a:gd name="f383" fmla="val 202"/>
                  <a:gd name="f384" fmla="val 214"/>
                  <a:gd name="f385" fmla="val 219"/>
                  <a:gd name="f386" fmla="val 221"/>
                  <a:gd name="f387" fmla="val 200"/>
                  <a:gd name="f388" fmla="val 223"/>
                  <a:gd name="f389" fmla="val 205"/>
                  <a:gd name="f390" fmla="val 224"/>
                  <a:gd name="f391" fmla="val 207"/>
                  <a:gd name="f392" fmla="val 220"/>
                  <a:gd name="f393" fmla="val 209"/>
                  <a:gd name="f394" fmla="val 210"/>
                  <a:gd name="f395" fmla="val 213"/>
                  <a:gd name="f396" fmla="val 216"/>
                  <a:gd name="f397" fmla="val 225"/>
                  <a:gd name="f398" fmla="val 229"/>
                  <a:gd name="f399" fmla="val 239"/>
                  <a:gd name="f400" fmla="val 244"/>
                  <a:gd name="f401" fmla="val 254"/>
                  <a:gd name="f402" fmla="val 251"/>
                  <a:gd name="f403" fmla="val 256"/>
                  <a:gd name="f404" fmla="val 257"/>
                  <a:gd name="f405" fmla="val 208"/>
                  <a:gd name="f406" fmla="val 260"/>
                  <a:gd name="f407" fmla="val 266"/>
                  <a:gd name="f408" fmla="val 271"/>
                  <a:gd name="f409" fmla="val 245"/>
                  <a:gd name="f410" fmla="val 227"/>
                  <a:gd name="f411" fmla="val 226"/>
                  <a:gd name="f412" fmla="val 252"/>
                  <a:gd name="f413" fmla="val 253"/>
                  <a:gd name="f414" fmla="val 228"/>
                  <a:gd name="f415" fmla="val 233"/>
                  <a:gd name="f416" fmla="val 237"/>
                  <a:gd name="f417" fmla="val 247"/>
                  <a:gd name="f418" fmla="val 240"/>
                  <a:gd name="f419" fmla="val 242"/>
                  <a:gd name="f420" fmla="val 258"/>
                  <a:gd name="f421" fmla="val 273"/>
                  <a:gd name="f422" fmla="val 296"/>
                  <a:gd name="f423" fmla="val 306"/>
                  <a:gd name="f424" fmla="val 314"/>
                  <a:gd name="f425" fmla="val 315"/>
                  <a:gd name="f426" fmla="val 327"/>
                  <a:gd name="f427" fmla="val 333"/>
                  <a:gd name="f428" fmla="val 339"/>
                  <a:gd name="f429" fmla="val 197"/>
                  <a:gd name="f430" fmla="val 195"/>
                  <a:gd name="f431" fmla="val 346"/>
                  <a:gd name="f432" fmla="val 196"/>
                  <a:gd name="f433" fmla="val 348"/>
                  <a:gd name="f434" fmla="val 191"/>
                  <a:gd name="f435" fmla="val 194"/>
                  <a:gd name="f436" fmla="val 189"/>
                  <a:gd name="f437" fmla="val 184"/>
                  <a:gd name="f438" fmla="val 171"/>
                  <a:gd name="f439" fmla="val 169"/>
                  <a:gd name="f440" fmla="val 172"/>
                  <a:gd name="f441" fmla="val 177"/>
                  <a:gd name="f442" fmla="val 179"/>
                  <a:gd name="f443" fmla="val 175"/>
                  <a:gd name="f444" fmla="val 394"/>
                  <a:gd name="f445" fmla="val 397"/>
                  <a:gd name="f446" fmla="val 398"/>
                  <a:gd name="f447" fmla="val 173"/>
                  <a:gd name="f448" fmla="val 162"/>
                  <a:gd name="f449" fmla="val 158"/>
                  <a:gd name="f450" fmla="val 410"/>
                  <a:gd name="f451" fmla="val 159"/>
                  <a:gd name="f452" fmla="val 454"/>
                  <a:gd name="f453" fmla="val 457"/>
                  <a:gd name="f454" fmla="val 459"/>
                  <a:gd name="f455" fmla="val 462"/>
                  <a:gd name="f456" fmla="val 466"/>
                  <a:gd name="f457" fmla="val 139"/>
                  <a:gd name="f458" fmla="val 128"/>
                  <a:gd name="f459" fmla="val 453"/>
                  <a:gd name="f460" fmla="val 117"/>
                  <a:gd name="f461" fmla="val 116"/>
                  <a:gd name="f462" fmla="val 114"/>
                  <a:gd name="f463" fmla="val 113"/>
                  <a:gd name="f464" fmla="val 112"/>
                  <a:gd name="f465" fmla="val 98"/>
                  <a:gd name="f466" fmla="val 465"/>
                  <a:gd name="f467" fmla="val 472"/>
                  <a:gd name="f468" fmla="val 475"/>
                  <a:gd name="f469" fmla="val 479"/>
                  <a:gd name="f470" fmla="val 484"/>
                  <a:gd name="f471" fmla="val 485"/>
                  <a:gd name="f472" fmla="val 68"/>
                  <a:gd name="f473" fmla="val 486"/>
                  <a:gd name="f474" fmla="val 497"/>
                  <a:gd name="f475" fmla="val 506"/>
                  <a:gd name="f476" fmla="val 45"/>
                  <a:gd name="f477" fmla="val 511"/>
                  <a:gd name="f478" fmla="val 40"/>
                  <a:gd name="f479" fmla="val 516"/>
                  <a:gd name="f480" fmla="val 526"/>
                  <a:gd name="f481" fmla="val 528"/>
                  <a:gd name="f482" fmla="val 529"/>
                  <a:gd name="f483" fmla="val 16"/>
                  <a:gd name="f484" fmla="val 535"/>
                  <a:gd name="f485" fmla="val 539"/>
                  <a:gd name="f486" fmla="val 540"/>
                  <a:gd name="f487" fmla="val 541"/>
                  <a:gd name="f488" fmla="val 542"/>
                  <a:gd name="f489" fmla="val 543"/>
                  <a:gd name="f490" fmla="val 544"/>
                  <a:gd name="f491" fmla="val 545"/>
                  <a:gd name="f492" fmla="val 548"/>
                  <a:gd name="f493" fmla="val 547"/>
                  <a:gd name="f494" fmla="val 550"/>
                  <a:gd name="f495" fmla="val 551"/>
                  <a:gd name="f496" fmla="val 553"/>
                  <a:gd name="f497" fmla="val 554"/>
                  <a:gd name="f498" fmla="val 556"/>
                  <a:gd name="f499" fmla="val 560"/>
                  <a:gd name="f500" fmla="val 561"/>
                  <a:gd name="f501" fmla="val 562"/>
                  <a:gd name="f502" fmla="val 564"/>
                  <a:gd name="f503" fmla="val 565"/>
                  <a:gd name="f504" fmla="val 569"/>
                  <a:gd name="f505" fmla="val 570"/>
                  <a:gd name="f506" fmla="val 571"/>
                  <a:gd name="f507" fmla="val 573"/>
                  <a:gd name="f508" fmla="val 575"/>
                  <a:gd name="f509" fmla="val 576"/>
                  <a:gd name="f510" fmla="val 577"/>
                  <a:gd name="f511" fmla="val 578"/>
                  <a:gd name="f512" fmla="val 5"/>
                  <a:gd name="f513" fmla="val 580"/>
                  <a:gd name="f514" fmla="val 582"/>
                  <a:gd name="f515" fmla="val 583"/>
                  <a:gd name="f516" fmla="val 7"/>
                  <a:gd name="f517" fmla="val 585"/>
                  <a:gd name="f518" fmla="val 586"/>
                  <a:gd name="f519" fmla="val 587"/>
                  <a:gd name="f520" fmla="val 593"/>
                  <a:gd name="f521" fmla="val 596"/>
                  <a:gd name="f522" fmla="val 597"/>
                  <a:gd name="f523" fmla="val 598"/>
                  <a:gd name="f524" fmla="val 599"/>
                  <a:gd name="f525" fmla="val 600"/>
                  <a:gd name="f526" fmla="val 602"/>
                  <a:gd name="f527" fmla="val 603"/>
                  <a:gd name="f528" fmla="val 605"/>
                  <a:gd name="f529" fmla="val 608"/>
                  <a:gd name="f530" fmla="val 609"/>
                  <a:gd name="f531" fmla="val 610"/>
                  <a:gd name="f532" fmla="val 612"/>
                  <a:gd name="f533" fmla="val 620"/>
                  <a:gd name="f534" fmla="val 624"/>
                  <a:gd name="f535" fmla="val 625"/>
                  <a:gd name="f536" fmla="val 626"/>
                  <a:gd name="f537" fmla="val 627"/>
                  <a:gd name="f538" fmla="val 630"/>
                  <a:gd name="f539" fmla="val 632"/>
                  <a:gd name="f540" fmla="val 633"/>
                  <a:gd name="f541" fmla="val 634"/>
                  <a:gd name="f542" fmla="val 635"/>
                  <a:gd name="f543" fmla="val 636"/>
                  <a:gd name="f544" fmla="val 637"/>
                  <a:gd name="f545" fmla="val 638"/>
                  <a:gd name="f546" fmla="val 639"/>
                  <a:gd name="f547" fmla="val 1"/>
                  <a:gd name="f548" fmla="val 645"/>
                  <a:gd name="f549" fmla="val 651"/>
                  <a:gd name="f550" fmla="val 649"/>
                  <a:gd name="f551" fmla="val 648"/>
                  <a:gd name="f552" fmla="val 650"/>
                  <a:gd name="f553" fmla="val 653"/>
                  <a:gd name="f554" fmla="val 654"/>
                  <a:gd name="f555" fmla="val 655"/>
                  <a:gd name="f556" fmla="val 656"/>
                  <a:gd name="f557" fmla="val 660"/>
                  <a:gd name="f558" fmla="val 662"/>
                  <a:gd name="f559" fmla="val 663"/>
                  <a:gd name="f560" fmla="val 665"/>
                  <a:gd name="f561" fmla="val 668"/>
                  <a:gd name="f562" fmla="val 674"/>
                  <a:gd name="f563" fmla="val 677"/>
                  <a:gd name="f564" fmla="val 680"/>
                  <a:gd name="f565" fmla="val 682"/>
                  <a:gd name="f566" fmla="val 684"/>
                  <a:gd name="f567" fmla="val 685"/>
                  <a:gd name="f568" fmla="val 687"/>
                  <a:gd name="f569" fmla="val 689"/>
                  <a:gd name="f570" fmla="val 690"/>
                  <a:gd name="f571" fmla="val 691"/>
                  <a:gd name="f572" fmla="val 688"/>
                  <a:gd name="f573" fmla="val 686"/>
                  <a:gd name="f574" fmla="val 696"/>
                  <a:gd name="f575" fmla="val 700"/>
                  <a:gd name="f576" fmla="val 704"/>
                  <a:gd name="f577" fmla="val 705"/>
                  <a:gd name="f578" fmla="val 706"/>
                  <a:gd name="f579" fmla="val 708"/>
                  <a:gd name="f580" fmla="val 713"/>
                  <a:gd name="f581" fmla="val 715"/>
                  <a:gd name="f582" fmla="val 717"/>
                  <a:gd name="f583" fmla="val 719"/>
                  <a:gd name="f584" fmla="val 726"/>
                  <a:gd name="f585" fmla="val 727"/>
                  <a:gd name="f586" fmla="val 730"/>
                  <a:gd name="f587" fmla="val 732"/>
                  <a:gd name="f588" fmla="val 734"/>
                  <a:gd name="f589" fmla="val 736"/>
                  <a:gd name="f590" fmla="val 738"/>
                  <a:gd name="f591" fmla="val 742"/>
                  <a:gd name="f592" fmla="val 743"/>
                  <a:gd name="f593" fmla="val 744"/>
                  <a:gd name="f594" fmla="val 745"/>
                  <a:gd name="f595" fmla="val 748"/>
                  <a:gd name="f596" fmla="val 752"/>
                  <a:gd name="f597" fmla="val 753"/>
                  <a:gd name="f598" fmla="val 754"/>
                  <a:gd name="f599" fmla="val 757"/>
                  <a:gd name="f600" fmla="val 758"/>
                  <a:gd name="f601" fmla="val 759"/>
                  <a:gd name="f602" fmla="val 756"/>
                  <a:gd name="f603" fmla="val 751"/>
                  <a:gd name="f604" fmla="val 755"/>
                  <a:gd name="f605" fmla="val 750"/>
                  <a:gd name="f606" fmla="val 747"/>
                  <a:gd name="f607" fmla="val 740"/>
                  <a:gd name="f608" fmla="val 120"/>
                  <a:gd name="f609" fmla="val 716"/>
                  <a:gd name="f610" fmla="val 124"/>
                  <a:gd name="f611" fmla="val 711"/>
                  <a:gd name="f612" fmla="val 703"/>
                  <a:gd name="f613" fmla="val 702"/>
                  <a:gd name="f614" fmla="val 710"/>
                  <a:gd name="f615" fmla="val 714"/>
                  <a:gd name="f616" fmla="val 712"/>
                  <a:gd name="f617" fmla="val 701"/>
                  <a:gd name="f618" fmla="val 693"/>
                  <a:gd name="f619" fmla="val 697"/>
                  <a:gd name="f620" fmla="val 698"/>
                  <a:gd name="f621" fmla="val 185"/>
                  <a:gd name="f622" fmla="val 678"/>
                  <a:gd name="f623" fmla="val 672"/>
                  <a:gd name="f624" fmla="val 671"/>
                  <a:gd name="f625" fmla="val 670"/>
                  <a:gd name="f626" fmla="val 661"/>
                  <a:gd name="f627" fmla="val 658"/>
                  <a:gd name="f628" fmla="val 652"/>
                  <a:gd name="f629" fmla="val 647"/>
                  <a:gd name="f630" fmla="val 644"/>
                  <a:gd name="f631" fmla="val 631"/>
                  <a:gd name="f632" fmla="val 619"/>
                  <a:gd name="f633" fmla="val 592"/>
                  <a:gd name="f634" fmla="val 203"/>
                  <a:gd name="f635" fmla="val 591"/>
                  <a:gd name="f636" fmla="val 590"/>
                  <a:gd name="f637" fmla="val 589"/>
                  <a:gd name="f638" fmla="val 588"/>
                  <a:gd name="f639" fmla="val 584"/>
                  <a:gd name="f640" fmla="val 568"/>
                  <a:gd name="f641" fmla="val 563"/>
                  <a:gd name="f642" fmla="val 555"/>
                  <a:gd name="f643" fmla="val 508"/>
                  <a:gd name="f644" fmla="val 477"/>
                  <a:gd name="f645" fmla="val 471"/>
                  <a:gd name="f646" fmla="val 429"/>
                  <a:gd name="f647" fmla="val 427"/>
                  <a:gd name="f648" fmla="val 358"/>
                  <a:gd name="f649" fmla="val 317"/>
                  <a:gd name="f650" fmla="val 292"/>
                  <a:gd name="f651" fmla="val 269"/>
                  <a:gd name="f652" fmla="val 267"/>
                  <a:gd name="f653" fmla="val 272"/>
                  <a:gd name="f654" fmla="val 265"/>
                  <a:gd name="f655" fmla="val 295"/>
                  <a:gd name="f656" fmla="val 300"/>
                  <a:gd name="f657" fmla="val 302"/>
                  <a:gd name="f658" fmla="val 331"/>
                  <a:gd name="f659" fmla="val 354"/>
                  <a:gd name="f660" fmla="+- 0 0 -90"/>
                  <a:gd name="f661" fmla="*/ f4 1 538"/>
                  <a:gd name="f662" fmla="*/ f5 1 760"/>
                  <a:gd name="f663" fmla="val f6"/>
                  <a:gd name="f664" fmla="val f7"/>
                  <a:gd name="f665" fmla="val f8"/>
                  <a:gd name="f666" fmla="*/ f660 f0 1"/>
                  <a:gd name="f667" fmla="+- f665 0 f663"/>
                  <a:gd name="f668" fmla="+- f664 0 f663"/>
                  <a:gd name="f669" fmla="*/ f666 1 f3"/>
                  <a:gd name="f670" fmla="*/ f668 1 538"/>
                  <a:gd name="f671" fmla="*/ f667 1 760"/>
                  <a:gd name="f672" fmla="*/ 383 f668 1"/>
                  <a:gd name="f673" fmla="*/ 61 f667 1"/>
                  <a:gd name="f674" fmla="*/ 367 f668 1"/>
                  <a:gd name="f675" fmla="*/ 127 f667 1"/>
                  <a:gd name="f676" fmla="*/ 435 f668 1"/>
                  <a:gd name="f677" fmla="*/ 150 f667 1"/>
                  <a:gd name="f678" fmla="*/ 438 f668 1"/>
                  <a:gd name="f679" fmla="*/ 149 f667 1"/>
                  <a:gd name="f680" fmla="*/ 148 f667 1"/>
                  <a:gd name="f681" fmla="*/ 443 f668 1"/>
                  <a:gd name="f682" fmla="*/ 86 f667 1"/>
                  <a:gd name="f683" fmla="*/ 500 f668 1"/>
                  <a:gd name="f684" fmla="*/ 70 f667 1"/>
                  <a:gd name="f685" fmla="*/ 509 f668 1"/>
                  <a:gd name="f686" fmla="*/ 106 f667 1"/>
                  <a:gd name="f687" fmla="*/ 499 f668 1"/>
                  <a:gd name="f688" fmla="*/ 50 f667 1"/>
                  <a:gd name="f689" fmla="*/ 468 f668 1"/>
                  <a:gd name="f690" fmla="*/ 9 f667 1"/>
                  <a:gd name="f691" fmla="*/ 444 f668 1"/>
                  <a:gd name="f692" fmla="*/ 21 f667 1"/>
                  <a:gd name="f693" fmla="*/ 425 f668 1"/>
                  <a:gd name="f694" fmla="*/ 23 f667 1"/>
                  <a:gd name="f695" fmla="*/ 400 f668 1"/>
                  <a:gd name="f696" fmla="*/ 33 f667 1"/>
                  <a:gd name="f697" fmla="*/ 377 f668 1"/>
                  <a:gd name="f698" fmla="*/ 69 f667 1"/>
                  <a:gd name="f699" fmla="*/ 361 f668 1"/>
                  <a:gd name="f700" fmla="*/ 85 f667 1"/>
                  <a:gd name="f701" fmla="*/ 328 f668 1"/>
                  <a:gd name="f702" fmla="*/ 96 f667 1"/>
                  <a:gd name="f703" fmla="*/ 298 f668 1"/>
                  <a:gd name="f704" fmla="*/ 115 f667 1"/>
                  <a:gd name="f705" fmla="*/ 281 f668 1"/>
                  <a:gd name="f706" fmla="*/ 161 f667 1"/>
                  <a:gd name="f707" fmla="*/ 241 f668 1"/>
                  <a:gd name="f708" fmla="*/ 187 f667 1"/>
                  <a:gd name="f709" fmla="*/ 235 f668 1"/>
                  <a:gd name="f710" fmla="*/ 201 f667 1"/>
                  <a:gd name="f711" fmla="*/ 223 f667 1"/>
                  <a:gd name="f712" fmla="*/ 256 f667 1"/>
                  <a:gd name="f713" fmla="*/ 219 f668 1"/>
                  <a:gd name="f714" fmla="*/ 306 f667 1"/>
                  <a:gd name="f715" fmla="*/ 193 f668 1"/>
                  <a:gd name="f716" fmla="*/ 362 f667 1"/>
                  <a:gd name="f717" fmla="*/ 174 f668 1"/>
                  <a:gd name="f718" fmla="*/ 390 f667 1"/>
                  <a:gd name="f719" fmla="*/ 145 f668 1"/>
                  <a:gd name="f720" fmla="*/ 436 f667 1"/>
                  <a:gd name="f721" fmla="*/ 139 f668 1"/>
                  <a:gd name="f722" fmla="*/ 456 f667 1"/>
                  <a:gd name="f723" fmla="*/ 97 f668 1"/>
                  <a:gd name="f724" fmla="*/ 474 f667 1"/>
                  <a:gd name="f725" fmla="*/ 59 f668 1"/>
                  <a:gd name="f726" fmla="*/ 500 f667 1"/>
                  <a:gd name="f727" fmla="*/ 24 f668 1"/>
                  <a:gd name="f728" fmla="*/ 527 f667 1"/>
                  <a:gd name="f729" fmla="*/ 14 f668 1"/>
                  <a:gd name="f730" fmla="*/ 551 f667 1"/>
                  <a:gd name="f731" fmla="*/ 4 f668 1"/>
                  <a:gd name="f732" fmla="*/ 599 f667 1"/>
                  <a:gd name="f733" fmla="*/ 13 f668 1"/>
                  <a:gd name="f734" fmla="*/ 650 f667 1"/>
                  <a:gd name="f735" fmla="*/ 22 f668 1"/>
                  <a:gd name="f736" fmla="*/ 686 f667 1"/>
                  <a:gd name="f737" fmla="*/ 33 f668 1"/>
                  <a:gd name="f738" fmla="*/ 742 f667 1"/>
                  <a:gd name="f739" fmla="*/ 96 f668 1"/>
                  <a:gd name="f740" fmla="*/ 747 f667 1"/>
                  <a:gd name="f741" fmla="*/ 173 f668 1"/>
                  <a:gd name="f742" fmla="*/ 704 f667 1"/>
                  <a:gd name="f743" fmla="*/ 188 f668 1"/>
                  <a:gd name="f744" fmla="*/ 671 f667 1"/>
                  <a:gd name="f745" fmla="*/ 655 f667 1"/>
                  <a:gd name="f746" fmla="*/ 207 f668 1"/>
                  <a:gd name="f747" fmla="*/ 644 f667 1"/>
                  <a:gd name="f748" fmla="*/ 212 f668 1"/>
                  <a:gd name="f749" fmla="*/ 590 f667 1"/>
                  <a:gd name="f750" fmla="*/ 213 f668 1"/>
                  <a:gd name="f751" fmla="*/ 589 f667 1"/>
                  <a:gd name="f752" fmla="*/ 586 f667 1"/>
                  <a:gd name="f753" fmla="*/ 584 f667 1"/>
                  <a:gd name="f754" fmla="*/ 214 f668 1"/>
                  <a:gd name="f755" fmla="*/ 582 f667 1"/>
                  <a:gd name="f756" fmla="*/ 189 f668 1"/>
                  <a:gd name="f757" fmla="*/ 510 f667 1"/>
                  <a:gd name="f758" fmla="*/ 231 f668 1"/>
                  <a:gd name="f759" fmla="*/ 427 f667 1"/>
                  <a:gd name="f760" fmla="*/ 240 f668 1"/>
                  <a:gd name="f761" fmla="*/ 314 f667 1"/>
                  <a:gd name="f762" fmla="*/ 275 f668 1"/>
                  <a:gd name="f763" fmla="*/ 228 f667 1"/>
                  <a:gd name="f764" fmla="*/ 220 f667 1"/>
                  <a:gd name="f765" fmla="*/ 218 f667 1"/>
                  <a:gd name="f766" fmla="*/ 276 f668 1"/>
                  <a:gd name="f767" fmla="*/ 217 f667 1"/>
                  <a:gd name="f768" fmla="*/ 277 f668 1"/>
                  <a:gd name="f769" fmla="*/ 215 f667 1"/>
                  <a:gd name="f770" fmla="*/ 302 f668 1"/>
                  <a:gd name="f771" fmla="*/ 202 f667 1"/>
                  <a:gd name="f772" fmla="*/ 342 f668 1"/>
                  <a:gd name="f773" fmla="*/ 142 f667 1"/>
                  <a:gd name="f774" fmla="*/ 360 f668 1"/>
                  <a:gd name="f775" fmla="*/ 125 f667 1"/>
                  <a:gd name="f776" fmla="*/ 363 f668 1"/>
                  <a:gd name="f777" fmla="+- f669 0 f1"/>
                  <a:gd name="f778" fmla="*/ f672 1 538"/>
                  <a:gd name="f779" fmla="*/ f673 1 760"/>
                  <a:gd name="f780" fmla="*/ f674 1 538"/>
                  <a:gd name="f781" fmla="*/ f675 1 760"/>
                  <a:gd name="f782" fmla="*/ f676 1 538"/>
                  <a:gd name="f783" fmla="*/ f677 1 760"/>
                  <a:gd name="f784" fmla="*/ f678 1 538"/>
                  <a:gd name="f785" fmla="*/ f679 1 760"/>
                  <a:gd name="f786" fmla="*/ f680 1 760"/>
                  <a:gd name="f787" fmla="*/ f681 1 538"/>
                  <a:gd name="f788" fmla="*/ f682 1 760"/>
                  <a:gd name="f789" fmla="*/ f683 1 538"/>
                  <a:gd name="f790" fmla="*/ f684 1 760"/>
                  <a:gd name="f791" fmla="*/ f685 1 538"/>
                  <a:gd name="f792" fmla="*/ f686 1 760"/>
                  <a:gd name="f793" fmla="*/ f687 1 538"/>
                  <a:gd name="f794" fmla="*/ f688 1 760"/>
                  <a:gd name="f795" fmla="*/ f689 1 538"/>
                  <a:gd name="f796" fmla="*/ f690 1 760"/>
                  <a:gd name="f797" fmla="*/ f691 1 538"/>
                  <a:gd name="f798" fmla="*/ f692 1 760"/>
                  <a:gd name="f799" fmla="*/ f693 1 538"/>
                  <a:gd name="f800" fmla="*/ f694 1 760"/>
                  <a:gd name="f801" fmla="*/ f695 1 538"/>
                  <a:gd name="f802" fmla="*/ f696 1 760"/>
                  <a:gd name="f803" fmla="*/ f697 1 538"/>
                  <a:gd name="f804" fmla="*/ f698 1 760"/>
                  <a:gd name="f805" fmla="*/ f699 1 538"/>
                  <a:gd name="f806" fmla="*/ f700 1 760"/>
                  <a:gd name="f807" fmla="*/ f701 1 538"/>
                  <a:gd name="f808" fmla="*/ f702 1 760"/>
                  <a:gd name="f809" fmla="*/ f703 1 538"/>
                  <a:gd name="f810" fmla="*/ f704 1 760"/>
                  <a:gd name="f811" fmla="*/ f705 1 538"/>
                  <a:gd name="f812" fmla="*/ f706 1 760"/>
                  <a:gd name="f813" fmla="*/ f707 1 538"/>
                  <a:gd name="f814" fmla="*/ f708 1 760"/>
                  <a:gd name="f815" fmla="*/ f709 1 538"/>
                  <a:gd name="f816" fmla="*/ f710 1 760"/>
                  <a:gd name="f817" fmla="*/ f711 1 760"/>
                  <a:gd name="f818" fmla="*/ f712 1 760"/>
                  <a:gd name="f819" fmla="*/ f713 1 538"/>
                  <a:gd name="f820" fmla="*/ f714 1 760"/>
                  <a:gd name="f821" fmla="*/ f715 1 538"/>
                  <a:gd name="f822" fmla="*/ f716 1 760"/>
                  <a:gd name="f823" fmla="*/ f717 1 538"/>
                  <a:gd name="f824" fmla="*/ f718 1 760"/>
                  <a:gd name="f825" fmla="*/ f719 1 538"/>
                  <a:gd name="f826" fmla="*/ f720 1 760"/>
                  <a:gd name="f827" fmla="*/ f721 1 538"/>
                  <a:gd name="f828" fmla="*/ f722 1 760"/>
                  <a:gd name="f829" fmla="*/ f723 1 538"/>
                  <a:gd name="f830" fmla="*/ f724 1 760"/>
                  <a:gd name="f831" fmla="*/ f725 1 538"/>
                  <a:gd name="f832" fmla="*/ f726 1 760"/>
                  <a:gd name="f833" fmla="*/ f727 1 538"/>
                  <a:gd name="f834" fmla="*/ f728 1 760"/>
                  <a:gd name="f835" fmla="*/ f729 1 538"/>
                  <a:gd name="f836" fmla="*/ f730 1 760"/>
                  <a:gd name="f837" fmla="*/ f731 1 538"/>
                  <a:gd name="f838" fmla="*/ f732 1 760"/>
                  <a:gd name="f839" fmla="*/ f733 1 538"/>
                  <a:gd name="f840" fmla="*/ f734 1 760"/>
                  <a:gd name="f841" fmla="*/ f735 1 538"/>
                  <a:gd name="f842" fmla="*/ f736 1 760"/>
                  <a:gd name="f843" fmla="*/ f737 1 538"/>
                  <a:gd name="f844" fmla="*/ f738 1 760"/>
                  <a:gd name="f845" fmla="*/ f739 1 538"/>
                  <a:gd name="f846" fmla="*/ f740 1 760"/>
                  <a:gd name="f847" fmla="*/ f741 1 538"/>
                  <a:gd name="f848" fmla="*/ f742 1 760"/>
                  <a:gd name="f849" fmla="*/ f743 1 538"/>
                  <a:gd name="f850" fmla="*/ f744 1 760"/>
                  <a:gd name="f851" fmla="*/ f745 1 760"/>
                  <a:gd name="f852" fmla="*/ f746 1 538"/>
                  <a:gd name="f853" fmla="*/ f747 1 760"/>
                  <a:gd name="f854" fmla="*/ f748 1 538"/>
                  <a:gd name="f855" fmla="*/ f749 1 760"/>
                  <a:gd name="f856" fmla="*/ f750 1 538"/>
                  <a:gd name="f857" fmla="*/ f751 1 760"/>
                  <a:gd name="f858" fmla="*/ f752 1 760"/>
                  <a:gd name="f859" fmla="*/ f753 1 760"/>
                  <a:gd name="f860" fmla="*/ f754 1 538"/>
                  <a:gd name="f861" fmla="*/ f755 1 760"/>
                  <a:gd name="f862" fmla="*/ f756 1 538"/>
                  <a:gd name="f863" fmla="*/ f757 1 760"/>
                  <a:gd name="f864" fmla="*/ f758 1 538"/>
                  <a:gd name="f865" fmla="*/ f759 1 760"/>
                  <a:gd name="f866" fmla="*/ f760 1 538"/>
                  <a:gd name="f867" fmla="*/ f761 1 760"/>
                  <a:gd name="f868" fmla="*/ f762 1 538"/>
                  <a:gd name="f869" fmla="*/ f763 1 760"/>
                  <a:gd name="f870" fmla="*/ f764 1 760"/>
                  <a:gd name="f871" fmla="*/ f765 1 760"/>
                  <a:gd name="f872" fmla="*/ f766 1 538"/>
                  <a:gd name="f873" fmla="*/ f767 1 760"/>
                  <a:gd name="f874" fmla="*/ f768 1 538"/>
                  <a:gd name="f875" fmla="*/ f769 1 760"/>
                  <a:gd name="f876" fmla="*/ f770 1 538"/>
                  <a:gd name="f877" fmla="*/ f771 1 760"/>
                  <a:gd name="f878" fmla="*/ f772 1 538"/>
                  <a:gd name="f879" fmla="*/ f773 1 760"/>
                  <a:gd name="f880" fmla="*/ f774 1 538"/>
                  <a:gd name="f881" fmla="*/ f775 1 760"/>
                  <a:gd name="f882" fmla="*/ f776 1 538"/>
                  <a:gd name="f883" fmla="*/ 0 1 f670"/>
                  <a:gd name="f884" fmla="*/ f664 1 f670"/>
                  <a:gd name="f885" fmla="*/ 0 1 f671"/>
                  <a:gd name="f886" fmla="*/ f665 1 f671"/>
                  <a:gd name="f887" fmla="*/ f778 1 f670"/>
                  <a:gd name="f888" fmla="*/ f779 1 f671"/>
                  <a:gd name="f889" fmla="*/ f780 1 f670"/>
                  <a:gd name="f890" fmla="*/ f781 1 f671"/>
                  <a:gd name="f891" fmla="*/ f782 1 f670"/>
                  <a:gd name="f892" fmla="*/ f783 1 f671"/>
                  <a:gd name="f893" fmla="*/ f784 1 f670"/>
                  <a:gd name="f894" fmla="*/ f785 1 f671"/>
                  <a:gd name="f895" fmla="*/ f786 1 f671"/>
                  <a:gd name="f896" fmla="*/ f787 1 f670"/>
                  <a:gd name="f897" fmla="*/ f788 1 f671"/>
                  <a:gd name="f898" fmla="*/ f789 1 f670"/>
                  <a:gd name="f899" fmla="*/ f790 1 f671"/>
                  <a:gd name="f900" fmla="*/ f791 1 f670"/>
                  <a:gd name="f901" fmla="*/ f792 1 f671"/>
                  <a:gd name="f902" fmla="*/ f793 1 f670"/>
                  <a:gd name="f903" fmla="*/ f794 1 f671"/>
                  <a:gd name="f904" fmla="*/ f795 1 f670"/>
                  <a:gd name="f905" fmla="*/ f796 1 f671"/>
                  <a:gd name="f906" fmla="*/ f797 1 f670"/>
                  <a:gd name="f907" fmla="*/ f798 1 f671"/>
                  <a:gd name="f908" fmla="*/ f799 1 f670"/>
                  <a:gd name="f909" fmla="*/ f800 1 f671"/>
                  <a:gd name="f910" fmla="*/ f801 1 f670"/>
                  <a:gd name="f911" fmla="*/ f802 1 f671"/>
                  <a:gd name="f912" fmla="*/ f803 1 f670"/>
                  <a:gd name="f913" fmla="*/ f804 1 f671"/>
                  <a:gd name="f914" fmla="*/ f805 1 f670"/>
                  <a:gd name="f915" fmla="*/ f806 1 f671"/>
                  <a:gd name="f916" fmla="*/ f807 1 f670"/>
                  <a:gd name="f917" fmla="*/ f808 1 f671"/>
                  <a:gd name="f918" fmla="*/ f809 1 f670"/>
                  <a:gd name="f919" fmla="*/ f810 1 f671"/>
                  <a:gd name="f920" fmla="*/ f811 1 f670"/>
                  <a:gd name="f921" fmla="*/ f812 1 f671"/>
                  <a:gd name="f922" fmla="*/ f813 1 f670"/>
                  <a:gd name="f923" fmla="*/ f814 1 f671"/>
                  <a:gd name="f924" fmla="*/ f815 1 f670"/>
                  <a:gd name="f925" fmla="*/ f816 1 f671"/>
                  <a:gd name="f926" fmla="*/ f817 1 f671"/>
                  <a:gd name="f927" fmla="*/ f818 1 f671"/>
                  <a:gd name="f928" fmla="*/ f819 1 f670"/>
                  <a:gd name="f929" fmla="*/ f820 1 f671"/>
                  <a:gd name="f930" fmla="*/ f821 1 f670"/>
                  <a:gd name="f931" fmla="*/ f822 1 f671"/>
                  <a:gd name="f932" fmla="*/ f823 1 f670"/>
                  <a:gd name="f933" fmla="*/ f824 1 f671"/>
                  <a:gd name="f934" fmla="*/ f825 1 f670"/>
                  <a:gd name="f935" fmla="*/ f826 1 f671"/>
                  <a:gd name="f936" fmla="*/ f827 1 f670"/>
                  <a:gd name="f937" fmla="*/ f828 1 f671"/>
                  <a:gd name="f938" fmla="*/ f829 1 f670"/>
                  <a:gd name="f939" fmla="*/ f830 1 f671"/>
                  <a:gd name="f940" fmla="*/ f831 1 f670"/>
                  <a:gd name="f941" fmla="*/ f832 1 f671"/>
                  <a:gd name="f942" fmla="*/ f833 1 f670"/>
                  <a:gd name="f943" fmla="*/ f834 1 f671"/>
                  <a:gd name="f944" fmla="*/ f835 1 f670"/>
                  <a:gd name="f945" fmla="*/ f836 1 f671"/>
                  <a:gd name="f946" fmla="*/ f837 1 f670"/>
                  <a:gd name="f947" fmla="*/ f838 1 f671"/>
                  <a:gd name="f948" fmla="*/ f839 1 f670"/>
                  <a:gd name="f949" fmla="*/ f840 1 f671"/>
                  <a:gd name="f950" fmla="*/ f841 1 f670"/>
                  <a:gd name="f951" fmla="*/ f842 1 f671"/>
                  <a:gd name="f952" fmla="*/ f843 1 f670"/>
                  <a:gd name="f953" fmla="*/ f844 1 f671"/>
                  <a:gd name="f954" fmla="*/ f845 1 f670"/>
                  <a:gd name="f955" fmla="*/ f846 1 f671"/>
                  <a:gd name="f956" fmla="*/ f847 1 f670"/>
                  <a:gd name="f957" fmla="*/ f848 1 f671"/>
                  <a:gd name="f958" fmla="*/ f849 1 f670"/>
                  <a:gd name="f959" fmla="*/ f850 1 f671"/>
                  <a:gd name="f960" fmla="*/ f851 1 f671"/>
                  <a:gd name="f961" fmla="*/ f852 1 f670"/>
                  <a:gd name="f962" fmla="*/ f853 1 f671"/>
                  <a:gd name="f963" fmla="*/ f854 1 f670"/>
                  <a:gd name="f964" fmla="*/ f855 1 f671"/>
                  <a:gd name="f965" fmla="*/ f856 1 f670"/>
                  <a:gd name="f966" fmla="*/ f857 1 f671"/>
                  <a:gd name="f967" fmla="*/ f858 1 f671"/>
                  <a:gd name="f968" fmla="*/ f859 1 f671"/>
                  <a:gd name="f969" fmla="*/ f860 1 f670"/>
                  <a:gd name="f970" fmla="*/ f861 1 f671"/>
                  <a:gd name="f971" fmla="*/ f862 1 f670"/>
                  <a:gd name="f972" fmla="*/ f863 1 f671"/>
                  <a:gd name="f973" fmla="*/ f864 1 f670"/>
                  <a:gd name="f974" fmla="*/ f865 1 f671"/>
                  <a:gd name="f975" fmla="*/ f866 1 f670"/>
                  <a:gd name="f976" fmla="*/ f867 1 f671"/>
                  <a:gd name="f977" fmla="*/ f868 1 f670"/>
                  <a:gd name="f978" fmla="*/ f869 1 f671"/>
                  <a:gd name="f979" fmla="*/ f870 1 f671"/>
                  <a:gd name="f980" fmla="*/ f871 1 f671"/>
                  <a:gd name="f981" fmla="*/ f872 1 f670"/>
                  <a:gd name="f982" fmla="*/ f873 1 f671"/>
                  <a:gd name="f983" fmla="*/ f874 1 f670"/>
                  <a:gd name="f984" fmla="*/ f875 1 f671"/>
                  <a:gd name="f985" fmla="*/ f876 1 f670"/>
                  <a:gd name="f986" fmla="*/ f877 1 f671"/>
                  <a:gd name="f987" fmla="*/ f878 1 f670"/>
                  <a:gd name="f988" fmla="*/ f879 1 f671"/>
                  <a:gd name="f989" fmla="*/ f880 1 f670"/>
                  <a:gd name="f990" fmla="*/ f881 1 f671"/>
                  <a:gd name="f991" fmla="*/ f882 1 f670"/>
                  <a:gd name="f992" fmla="*/ f883 f661 1"/>
                  <a:gd name="f993" fmla="*/ f884 f661 1"/>
                  <a:gd name="f994" fmla="*/ f886 f662 1"/>
                  <a:gd name="f995" fmla="*/ f885 f662 1"/>
                  <a:gd name="f996" fmla="*/ f887 f661 1"/>
                  <a:gd name="f997" fmla="*/ f888 f662 1"/>
                  <a:gd name="f998" fmla="*/ f889 f661 1"/>
                  <a:gd name="f999" fmla="*/ f890 f662 1"/>
                  <a:gd name="f1000" fmla="*/ f891 f661 1"/>
                  <a:gd name="f1001" fmla="*/ f892 f662 1"/>
                  <a:gd name="f1002" fmla="*/ f893 f661 1"/>
                  <a:gd name="f1003" fmla="*/ f894 f662 1"/>
                  <a:gd name="f1004" fmla="*/ f895 f662 1"/>
                  <a:gd name="f1005" fmla="*/ f896 f661 1"/>
                  <a:gd name="f1006" fmla="*/ f897 f662 1"/>
                  <a:gd name="f1007" fmla="*/ f898 f661 1"/>
                  <a:gd name="f1008" fmla="*/ f899 f662 1"/>
                  <a:gd name="f1009" fmla="*/ f900 f661 1"/>
                  <a:gd name="f1010" fmla="*/ f901 f662 1"/>
                  <a:gd name="f1011" fmla="*/ f902 f661 1"/>
                  <a:gd name="f1012" fmla="*/ f903 f662 1"/>
                  <a:gd name="f1013" fmla="*/ f904 f661 1"/>
                  <a:gd name="f1014" fmla="*/ f905 f662 1"/>
                  <a:gd name="f1015" fmla="*/ f906 f661 1"/>
                  <a:gd name="f1016" fmla="*/ f907 f662 1"/>
                  <a:gd name="f1017" fmla="*/ f908 f661 1"/>
                  <a:gd name="f1018" fmla="*/ f909 f662 1"/>
                  <a:gd name="f1019" fmla="*/ f910 f661 1"/>
                  <a:gd name="f1020" fmla="*/ f911 f662 1"/>
                  <a:gd name="f1021" fmla="*/ f912 f661 1"/>
                  <a:gd name="f1022" fmla="*/ f913 f662 1"/>
                  <a:gd name="f1023" fmla="*/ f914 f661 1"/>
                  <a:gd name="f1024" fmla="*/ f915 f662 1"/>
                  <a:gd name="f1025" fmla="*/ f916 f661 1"/>
                  <a:gd name="f1026" fmla="*/ f917 f662 1"/>
                  <a:gd name="f1027" fmla="*/ f918 f661 1"/>
                  <a:gd name="f1028" fmla="*/ f919 f662 1"/>
                  <a:gd name="f1029" fmla="*/ f920 f661 1"/>
                  <a:gd name="f1030" fmla="*/ f921 f662 1"/>
                  <a:gd name="f1031" fmla="*/ f922 f661 1"/>
                  <a:gd name="f1032" fmla="*/ f923 f662 1"/>
                  <a:gd name="f1033" fmla="*/ f924 f661 1"/>
                  <a:gd name="f1034" fmla="*/ f925 f662 1"/>
                  <a:gd name="f1035" fmla="*/ f926 f662 1"/>
                  <a:gd name="f1036" fmla="*/ f927 f662 1"/>
                  <a:gd name="f1037" fmla="*/ f928 f661 1"/>
                  <a:gd name="f1038" fmla="*/ f929 f662 1"/>
                  <a:gd name="f1039" fmla="*/ f930 f661 1"/>
                  <a:gd name="f1040" fmla="*/ f931 f662 1"/>
                  <a:gd name="f1041" fmla="*/ f932 f661 1"/>
                  <a:gd name="f1042" fmla="*/ f933 f662 1"/>
                  <a:gd name="f1043" fmla="*/ f934 f661 1"/>
                  <a:gd name="f1044" fmla="*/ f935 f662 1"/>
                  <a:gd name="f1045" fmla="*/ f936 f661 1"/>
                  <a:gd name="f1046" fmla="*/ f937 f662 1"/>
                  <a:gd name="f1047" fmla="*/ f938 f661 1"/>
                  <a:gd name="f1048" fmla="*/ f939 f662 1"/>
                  <a:gd name="f1049" fmla="*/ f940 f661 1"/>
                  <a:gd name="f1050" fmla="*/ f941 f662 1"/>
                  <a:gd name="f1051" fmla="*/ f942 f661 1"/>
                  <a:gd name="f1052" fmla="*/ f943 f662 1"/>
                  <a:gd name="f1053" fmla="*/ f944 f661 1"/>
                  <a:gd name="f1054" fmla="*/ f945 f662 1"/>
                  <a:gd name="f1055" fmla="*/ f946 f661 1"/>
                  <a:gd name="f1056" fmla="*/ f947 f662 1"/>
                  <a:gd name="f1057" fmla="*/ f948 f661 1"/>
                  <a:gd name="f1058" fmla="*/ f949 f662 1"/>
                  <a:gd name="f1059" fmla="*/ f950 f661 1"/>
                  <a:gd name="f1060" fmla="*/ f951 f662 1"/>
                  <a:gd name="f1061" fmla="*/ f952 f661 1"/>
                  <a:gd name="f1062" fmla="*/ f953 f662 1"/>
                  <a:gd name="f1063" fmla="*/ f954 f661 1"/>
                  <a:gd name="f1064" fmla="*/ f955 f662 1"/>
                  <a:gd name="f1065" fmla="*/ f956 f661 1"/>
                  <a:gd name="f1066" fmla="*/ f957 f662 1"/>
                  <a:gd name="f1067" fmla="*/ f958 f661 1"/>
                  <a:gd name="f1068" fmla="*/ f959 f662 1"/>
                  <a:gd name="f1069" fmla="*/ f960 f662 1"/>
                  <a:gd name="f1070" fmla="*/ f961 f661 1"/>
                  <a:gd name="f1071" fmla="*/ f962 f662 1"/>
                  <a:gd name="f1072" fmla="*/ f963 f661 1"/>
                  <a:gd name="f1073" fmla="*/ f964 f662 1"/>
                  <a:gd name="f1074" fmla="*/ f965 f661 1"/>
                  <a:gd name="f1075" fmla="*/ f966 f662 1"/>
                  <a:gd name="f1076" fmla="*/ f967 f662 1"/>
                  <a:gd name="f1077" fmla="*/ f968 f662 1"/>
                  <a:gd name="f1078" fmla="*/ f969 f661 1"/>
                  <a:gd name="f1079" fmla="*/ f970 f662 1"/>
                  <a:gd name="f1080" fmla="*/ f971 f661 1"/>
                  <a:gd name="f1081" fmla="*/ f972 f662 1"/>
                  <a:gd name="f1082" fmla="*/ f973 f661 1"/>
                  <a:gd name="f1083" fmla="*/ f974 f662 1"/>
                  <a:gd name="f1084" fmla="*/ f975 f661 1"/>
                  <a:gd name="f1085" fmla="*/ f976 f662 1"/>
                  <a:gd name="f1086" fmla="*/ f977 f661 1"/>
                  <a:gd name="f1087" fmla="*/ f978 f662 1"/>
                  <a:gd name="f1088" fmla="*/ f979 f662 1"/>
                  <a:gd name="f1089" fmla="*/ f980 f662 1"/>
                  <a:gd name="f1090" fmla="*/ f981 f661 1"/>
                  <a:gd name="f1091" fmla="*/ f982 f662 1"/>
                  <a:gd name="f1092" fmla="*/ f983 f661 1"/>
                  <a:gd name="f1093" fmla="*/ f984 f662 1"/>
                  <a:gd name="f1094" fmla="*/ f985 f661 1"/>
                  <a:gd name="f1095" fmla="*/ f986 f662 1"/>
                  <a:gd name="f1096" fmla="*/ f987 f661 1"/>
                  <a:gd name="f1097" fmla="*/ f988 f662 1"/>
                  <a:gd name="f1098" fmla="*/ f989 f661 1"/>
                  <a:gd name="f1099" fmla="*/ f990 f662 1"/>
                  <a:gd name="f1100" fmla="*/ f991 f661 1"/>
                </a:gdLst>
                <a:ahLst/>
                <a:cxnLst>
                  <a:cxn ang="3cd4">
                    <a:pos x="hc" y="t"/>
                  </a:cxn>
                  <a:cxn ang="0">
                    <a:pos x="r" y="vc"/>
                  </a:cxn>
                  <a:cxn ang="cd4">
                    <a:pos x="hc" y="b"/>
                  </a:cxn>
                  <a:cxn ang="cd2">
                    <a:pos x="l" y="vc"/>
                  </a:cxn>
                  <a:cxn ang="f777">
                    <a:pos x="f996" y="f997"/>
                  </a:cxn>
                  <a:cxn ang="f777">
                    <a:pos x="f998" y="f999"/>
                  </a:cxn>
                  <a:cxn ang="f777">
                    <a:pos x="f1000" y="f1001"/>
                  </a:cxn>
                  <a:cxn ang="f777">
                    <a:pos x="f1002" y="f1003"/>
                  </a:cxn>
                  <a:cxn ang="f777">
                    <a:pos x="f1002" y="f1004"/>
                  </a:cxn>
                  <a:cxn ang="f777">
                    <a:pos x="f1005" y="f1006"/>
                  </a:cxn>
                  <a:cxn ang="f777">
                    <a:pos x="f1007" y="f1008"/>
                  </a:cxn>
                  <a:cxn ang="f777">
                    <a:pos x="f1009" y="f1010"/>
                  </a:cxn>
                  <a:cxn ang="f777">
                    <a:pos x="f1011" y="f1012"/>
                  </a:cxn>
                  <a:cxn ang="f777">
                    <a:pos x="f1013" y="f1014"/>
                  </a:cxn>
                  <a:cxn ang="f777">
                    <a:pos x="f1015" y="f1016"/>
                  </a:cxn>
                  <a:cxn ang="f777">
                    <a:pos x="f1017" y="f1018"/>
                  </a:cxn>
                  <a:cxn ang="f777">
                    <a:pos x="f1019" y="f1020"/>
                  </a:cxn>
                  <a:cxn ang="f777">
                    <a:pos x="f1021" y="f1022"/>
                  </a:cxn>
                  <a:cxn ang="f777">
                    <a:pos x="f1023" y="f1024"/>
                  </a:cxn>
                  <a:cxn ang="f777">
                    <a:pos x="f1025" y="f1026"/>
                  </a:cxn>
                  <a:cxn ang="f777">
                    <a:pos x="f1027" y="f1028"/>
                  </a:cxn>
                  <a:cxn ang="f777">
                    <a:pos x="f1029" y="f1030"/>
                  </a:cxn>
                  <a:cxn ang="f777">
                    <a:pos x="f1031" y="f1032"/>
                  </a:cxn>
                  <a:cxn ang="f777">
                    <a:pos x="f1033" y="f1034"/>
                  </a:cxn>
                  <a:cxn ang="f777">
                    <a:pos x="f1031" y="f1035"/>
                  </a:cxn>
                  <a:cxn ang="f777">
                    <a:pos x="f1033" y="f1036"/>
                  </a:cxn>
                  <a:cxn ang="f777">
                    <a:pos x="f1037" y="f1038"/>
                  </a:cxn>
                  <a:cxn ang="f777">
                    <a:pos x="f1039" y="f1040"/>
                  </a:cxn>
                  <a:cxn ang="f777">
                    <a:pos x="f1041" y="f1042"/>
                  </a:cxn>
                  <a:cxn ang="f777">
                    <a:pos x="f1043" y="f1044"/>
                  </a:cxn>
                  <a:cxn ang="f777">
                    <a:pos x="f1045" y="f1046"/>
                  </a:cxn>
                  <a:cxn ang="f777">
                    <a:pos x="f1047" y="f1048"/>
                  </a:cxn>
                  <a:cxn ang="f777">
                    <a:pos x="f1049" y="f1050"/>
                  </a:cxn>
                  <a:cxn ang="f777">
                    <a:pos x="f1051" y="f1052"/>
                  </a:cxn>
                  <a:cxn ang="f777">
                    <a:pos x="f1053" y="f1054"/>
                  </a:cxn>
                  <a:cxn ang="f777">
                    <a:pos x="f1055" y="f1056"/>
                  </a:cxn>
                  <a:cxn ang="f777">
                    <a:pos x="f1057" y="f1058"/>
                  </a:cxn>
                  <a:cxn ang="f777">
                    <a:pos x="f1059" y="f1060"/>
                  </a:cxn>
                  <a:cxn ang="f777">
                    <a:pos x="f1061" y="f1062"/>
                  </a:cxn>
                  <a:cxn ang="f777">
                    <a:pos x="f1063" y="f1064"/>
                  </a:cxn>
                  <a:cxn ang="f777">
                    <a:pos x="f1065" y="f1066"/>
                  </a:cxn>
                  <a:cxn ang="f777">
                    <a:pos x="f1067" y="f1068"/>
                  </a:cxn>
                  <a:cxn ang="f777">
                    <a:pos x="f1039" y="f1069"/>
                  </a:cxn>
                  <a:cxn ang="f777">
                    <a:pos x="f1039" y="f1069"/>
                  </a:cxn>
                  <a:cxn ang="f777">
                    <a:pos x="f1070" y="f1071"/>
                  </a:cxn>
                  <a:cxn ang="f777">
                    <a:pos x="f1072" y="f1073"/>
                  </a:cxn>
                  <a:cxn ang="f777">
                    <a:pos x="f1074" y="f1075"/>
                  </a:cxn>
                  <a:cxn ang="f777">
                    <a:pos x="f1074" y="f1076"/>
                  </a:cxn>
                  <a:cxn ang="f777">
                    <a:pos x="f1074" y="f1077"/>
                  </a:cxn>
                  <a:cxn ang="f777">
                    <a:pos x="f1078" y="f1079"/>
                  </a:cxn>
                  <a:cxn ang="f777">
                    <a:pos x="f1080" y="f1081"/>
                  </a:cxn>
                  <a:cxn ang="f777">
                    <a:pos x="f1082" y="f1083"/>
                  </a:cxn>
                  <a:cxn ang="f777">
                    <a:pos x="f1084" y="f1085"/>
                  </a:cxn>
                  <a:cxn ang="f777">
                    <a:pos x="f1086" y="f1087"/>
                  </a:cxn>
                  <a:cxn ang="f777">
                    <a:pos x="f1086" y="f1088"/>
                  </a:cxn>
                  <a:cxn ang="f777">
                    <a:pos x="f1086" y="f1089"/>
                  </a:cxn>
                  <a:cxn ang="f777">
                    <a:pos x="f1090" y="f1091"/>
                  </a:cxn>
                  <a:cxn ang="f777">
                    <a:pos x="f1092" y="f1093"/>
                  </a:cxn>
                  <a:cxn ang="f777">
                    <a:pos x="f1094" y="f1095"/>
                  </a:cxn>
                  <a:cxn ang="f777">
                    <a:pos x="f1096" y="f1097"/>
                  </a:cxn>
                  <a:cxn ang="f777">
                    <a:pos x="f1098" y="f1099"/>
                  </a:cxn>
                  <a:cxn ang="f777">
                    <a:pos x="f1023" y="f1099"/>
                  </a:cxn>
                  <a:cxn ang="f777">
                    <a:pos x="f1100" y="f1099"/>
                  </a:cxn>
                </a:cxnLst>
                <a:rect l="f992" t="f995" r="f993" b="f994"/>
                <a:pathLst>
                  <a:path w="538" h="760">
                    <a:moveTo>
                      <a:pt x="f9" y="f10"/>
                    </a:moveTo>
                    <a:cubicBezTo>
                      <a:pt x="f11" y="f10"/>
                      <a:pt x="f12" y="f13"/>
                      <a:pt x="f12" y="f14"/>
                    </a:cubicBezTo>
                    <a:cubicBezTo>
                      <a:pt x="f12" y="f15"/>
                      <a:pt x="f16" y="f17"/>
                      <a:pt x="f16" y="f17"/>
                    </a:cubicBezTo>
                    <a:cubicBezTo>
                      <a:pt x="f16" y="f18"/>
                      <a:pt x="f2" y="f19"/>
                      <a:pt x="f20" y="f21"/>
                    </a:cubicBezTo>
                    <a:cubicBezTo>
                      <a:pt x="f12" y="f22"/>
                      <a:pt x="f23" y="f24"/>
                      <a:pt x="f25" y="f24"/>
                    </a:cubicBezTo>
                    <a:cubicBezTo>
                      <a:pt x="f25" y="f24"/>
                      <a:pt x="f26" y="f27"/>
                      <a:pt x="f28" y="f29"/>
                    </a:cubicBezTo>
                    <a:cubicBezTo>
                      <a:pt x="f30" y="f29"/>
                      <a:pt x="f31" y="f29"/>
                      <a:pt x="f31" y="f29"/>
                    </a:cubicBezTo>
                    <a:cubicBezTo>
                      <a:pt x="f31" y="f29"/>
                      <a:pt x="f32" y="f27"/>
                      <a:pt x="f33" y="f27"/>
                    </a:cubicBezTo>
                    <a:cubicBezTo>
                      <a:pt x="f34" y="f35"/>
                      <a:pt x="f36" y="f37"/>
                      <a:pt x="f38" y="f35"/>
                    </a:cubicBezTo>
                    <a:cubicBezTo>
                      <a:pt x="f39" y="f40"/>
                      <a:pt x="f33" y="f41"/>
                      <a:pt x="f42" y="f41"/>
                    </a:cubicBezTo>
                    <a:cubicBezTo>
                      <a:pt x="f32" y="f24"/>
                      <a:pt x="f43" y="f44"/>
                      <a:pt x="f43" y="f19"/>
                    </a:cubicBezTo>
                    <a:cubicBezTo>
                      <a:pt x="f45" y="f18"/>
                      <a:pt x="f43" y="f18"/>
                      <a:pt x="f45" y="f17"/>
                    </a:cubicBezTo>
                    <a:cubicBezTo>
                      <a:pt x="f28" y="f46"/>
                      <a:pt x="f47" y="f14"/>
                      <a:pt x="f9" y="f10"/>
                    </a:cubicBezTo>
                    <a:close/>
                    <a:moveTo>
                      <a:pt x="f48" y="f49"/>
                    </a:moveTo>
                    <a:cubicBezTo>
                      <a:pt x="f48" y="f49"/>
                      <a:pt x="f48" y="f49"/>
                      <a:pt x="f48" y="f49"/>
                    </a:cubicBezTo>
                    <a:cubicBezTo>
                      <a:pt x="f48" y="f49"/>
                      <a:pt x="f42" y="f50"/>
                      <a:pt x="f42" y="f49"/>
                    </a:cubicBezTo>
                    <a:cubicBezTo>
                      <a:pt x="f42" y="f49"/>
                      <a:pt x="f33" y="f51"/>
                      <a:pt x="f33" y="f14"/>
                    </a:cubicBezTo>
                    <a:cubicBezTo>
                      <a:pt x="f39" y="f46"/>
                      <a:pt x="f52" y="f46"/>
                      <a:pt x="f38" y="f17"/>
                    </a:cubicBezTo>
                    <a:cubicBezTo>
                      <a:pt x="f53" y="f18"/>
                      <a:pt x="f38" y="f18"/>
                      <a:pt x="f53" y="f19"/>
                    </a:cubicBezTo>
                    <a:cubicBezTo>
                      <a:pt x="f53" y="f44"/>
                      <a:pt x="f38" y="f44"/>
                      <a:pt x="f34" y="f22"/>
                    </a:cubicBezTo>
                    <a:cubicBezTo>
                      <a:pt x="f42" y="f22"/>
                      <a:pt x="f42" y="f21"/>
                      <a:pt x="f31" y="f21"/>
                    </a:cubicBezTo>
                    <a:cubicBezTo>
                      <a:pt x="f48" y="f19"/>
                      <a:pt x="f48" y="f18"/>
                      <a:pt x="f31" y="f17"/>
                    </a:cubicBezTo>
                    <a:cubicBezTo>
                      <a:pt x="f31" y="f46"/>
                      <a:pt x="f54" y="f55"/>
                      <a:pt x="f43" y="f15"/>
                    </a:cubicBezTo>
                    <a:cubicBezTo>
                      <a:pt x="f30" y="f10"/>
                      <a:pt x="f30" y="f51"/>
                      <a:pt x="f30" y="f51"/>
                    </a:cubicBezTo>
                    <a:cubicBezTo>
                      <a:pt x="f48" y="f49"/>
                      <a:pt x="f48" y="f49"/>
                      <a:pt x="f48" y="f49"/>
                    </a:cubicBezTo>
                    <a:close/>
                    <a:moveTo>
                      <a:pt x="f20" y="f56"/>
                    </a:moveTo>
                    <a:cubicBezTo>
                      <a:pt x="f20" y="f56"/>
                      <a:pt x="f20" y="f56"/>
                      <a:pt x="f20" y="f56"/>
                    </a:cubicBezTo>
                    <a:cubicBezTo>
                      <a:pt x="f57" y="f58"/>
                      <a:pt x="f57" y="f58"/>
                      <a:pt x="f57" y="f58"/>
                    </a:cubicBezTo>
                    <a:cubicBezTo>
                      <a:pt x="f59" y="f60"/>
                      <a:pt x="f59" y="f60"/>
                      <a:pt x="f59" y="f60"/>
                    </a:cubicBezTo>
                    <a:cubicBezTo>
                      <a:pt x="f43" y="f61"/>
                      <a:pt x="f43" y="f61"/>
                      <a:pt x="f43" y="f61"/>
                    </a:cubicBezTo>
                    <a:cubicBezTo>
                      <a:pt x="f43" y="f61"/>
                      <a:pt x="f34" y="f62"/>
                      <a:pt x="f38" y="f63"/>
                    </a:cubicBezTo>
                    <a:cubicBezTo>
                      <a:pt x="f36" y="f64"/>
                      <a:pt x="f65" y="f66"/>
                      <a:pt x="f67" y="f68"/>
                    </a:cubicBezTo>
                    <a:cubicBezTo>
                      <a:pt x="f69" y="f63"/>
                      <a:pt x="f69" y="f63"/>
                      <a:pt x="f69" y="f63"/>
                    </a:cubicBezTo>
                    <a:cubicBezTo>
                      <a:pt x="f70" y="f71"/>
                      <a:pt x="f70" y="f71"/>
                      <a:pt x="f70" y="f71"/>
                    </a:cubicBezTo>
                    <a:cubicBezTo>
                      <a:pt x="f72" y="f73"/>
                      <a:pt x="f72" y="f73"/>
                      <a:pt x="f72" y="f73"/>
                    </a:cubicBezTo>
                    <a:cubicBezTo>
                      <a:pt x="f74" y="f61"/>
                      <a:pt x="f74" y="f61"/>
                      <a:pt x="f74" y="f61"/>
                    </a:cubicBezTo>
                    <a:cubicBezTo>
                      <a:pt x="f75" y="f73"/>
                      <a:pt x="f75" y="f73"/>
                      <a:pt x="f75" y="f73"/>
                    </a:cubicBezTo>
                    <a:cubicBezTo>
                      <a:pt x="f76" y="f71"/>
                      <a:pt x="f76" y="f71"/>
                      <a:pt x="f76" y="f71"/>
                    </a:cubicBezTo>
                    <a:cubicBezTo>
                      <a:pt x="f77" y="f63"/>
                      <a:pt x="f77" y="f63"/>
                      <a:pt x="f77" y="f63"/>
                    </a:cubicBezTo>
                    <a:cubicBezTo>
                      <a:pt x="f77" y="f63"/>
                      <a:pt x="f77" y="f63"/>
                      <a:pt x="f78" y="f63"/>
                    </a:cubicBezTo>
                    <a:cubicBezTo>
                      <a:pt x="f78" y="f63"/>
                      <a:pt x="f78" y="f63"/>
                      <a:pt x="f78" y="f63"/>
                    </a:cubicBezTo>
                    <a:cubicBezTo>
                      <a:pt x="f78" y="f63"/>
                      <a:pt x="f78" y="f63"/>
                      <a:pt x="f78" y="f63"/>
                    </a:cubicBezTo>
                    <a:cubicBezTo>
                      <a:pt x="f79" y="f62"/>
                      <a:pt x="f79" y="f62"/>
                      <a:pt x="f79" y="f62"/>
                    </a:cubicBezTo>
                    <a:cubicBezTo>
                      <a:pt x="f79" y="f62"/>
                      <a:pt x="f79" y="f62"/>
                      <a:pt x="f79" y="f62"/>
                    </a:cubicBezTo>
                    <a:cubicBezTo>
                      <a:pt x="f79" y="f62"/>
                      <a:pt x="f79" y="f62"/>
                      <a:pt x="f79" y="f62"/>
                    </a:cubicBezTo>
                    <a:cubicBezTo>
                      <a:pt x="f79" y="f62"/>
                      <a:pt x="f79" y="f62"/>
                      <a:pt x="f79" y="f62"/>
                    </a:cubicBezTo>
                    <a:cubicBezTo>
                      <a:pt x="f79" y="f62"/>
                      <a:pt x="f80" y="f62"/>
                      <a:pt x="f80" y="f62"/>
                    </a:cubicBezTo>
                    <a:cubicBezTo>
                      <a:pt x="f80" y="f62"/>
                      <a:pt x="f80" y="f62"/>
                      <a:pt x="f80" y="f62"/>
                    </a:cubicBezTo>
                    <a:cubicBezTo>
                      <a:pt x="f80" y="f62"/>
                      <a:pt x="f80" y="f62"/>
                      <a:pt x="f80" y="f62"/>
                    </a:cubicBezTo>
                    <a:cubicBezTo>
                      <a:pt x="f80" y="f62"/>
                      <a:pt x="f80" y="f62"/>
                      <a:pt x="f80" y="f62"/>
                    </a:cubicBezTo>
                    <a:cubicBezTo>
                      <a:pt x="f80" y="f62"/>
                      <a:pt x="f80" y="f62"/>
                      <a:pt x="f80"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71"/>
                      <a:pt x="f81" y="f71"/>
                      <a:pt x="f81" y="f71"/>
                    </a:cubicBezTo>
                    <a:cubicBezTo>
                      <a:pt x="f81" y="f83"/>
                      <a:pt x="f81" y="f84"/>
                      <a:pt x="f81" y="f84"/>
                    </a:cubicBezTo>
                    <a:cubicBezTo>
                      <a:pt x="f81" y="f84"/>
                      <a:pt x="f78" y="f85"/>
                      <a:pt x="f81" y="f86"/>
                    </a:cubicBezTo>
                    <a:cubicBezTo>
                      <a:pt x="f87" y="f88"/>
                      <a:pt x="f89" y="f90"/>
                      <a:pt x="f89" y="f90"/>
                    </a:cubicBezTo>
                    <a:cubicBezTo>
                      <a:pt x="f89" y="f90"/>
                      <a:pt x="f91" y="f92"/>
                      <a:pt x="f91" y="f56"/>
                    </a:cubicBezTo>
                    <a:cubicBezTo>
                      <a:pt x="f91" y="f93"/>
                      <a:pt x="f89" y="f94"/>
                      <a:pt x="f89" y="f94"/>
                    </a:cubicBezTo>
                    <a:cubicBezTo>
                      <a:pt x="f89" y="f94"/>
                      <a:pt x="f95" y="f96"/>
                      <a:pt x="f95" y="f97"/>
                    </a:cubicBezTo>
                    <a:cubicBezTo>
                      <a:pt x="f89" y="f98"/>
                      <a:pt x="f99" y="f100"/>
                      <a:pt x="f95" y="f101"/>
                    </a:cubicBezTo>
                    <a:cubicBezTo>
                      <a:pt x="f95" y="f101"/>
                      <a:pt x="f95" y="f101"/>
                      <a:pt x="f95" y="f101"/>
                    </a:cubicBezTo>
                    <a:cubicBezTo>
                      <a:pt x="f95" y="f101"/>
                      <a:pt x="f95" y="f101"/>
                      <a:pt x="f95" y="f101"/>
                    </a:cubicBezTo>
                    <a:cubicBezTo>
                      <a:pt x="f89" y="f102"/>
                      <a:pt x="f89" y="f102"/>
                      <a:pt x="f89" y="f102"/>
                    </a:cubicBezTo>
                    <a:cubicBezTo>
                      <a:pt x="f103" y="f104"/>
                      <a:pt x="f103" y="f104"/>
                      <a:pt x="f103" y="f104"/>
                    </a:cubicBezTo>
                    <a:cubicBezTo>
                      <a:pt x="f103" y="f104"/>
                      <a:pt x="f103" y="f105"/>
                      <a:pt x="f103" y="f105"/>
                    </a:cubicBezTo>
                    <a:cubicBezTo>
                      <a:pt x="f103" y="f106"/>
                      <a:pt x="f107" y="f108"/>
                      <a:pt x="f109" y="f110"/>
                    </a:cubicBezTo>
                    <a:cubicBezTo>
                      <a:pt x="f111" y="f112"/>
                      <a:pt x="f111" y="f112"/>
                      <a:pt x="f111" y="f112"/>
                    </a:cubicBezTo>
                    <a:cubicBezTo>
                      <a:pt x="f113" y="f112"/>
                      <a:pt x="f113" y="f112"/>
                      <a:pt x="f113" y="f112"/>
                    </a:cubicBezTo>
                    <a:cubicBezTo>
                      <a:pt x="f114" y="f115"/>
                      <a:pt x="f114" y="f115"/>
                      <a:pt x="f114" y="f115"/>
                    </a:cubicBezTo>
                    <a:cubicBezTo>
                      <a:pt x="f116" y="f51"/>
                      <a:pt x="f116" y="f51"/>
                      <a:pt x="f116" y="f51"/>
                    </a:cubicBezTo>
                    <a:cubicBezTo>
                      <a:pt x="f117" y="f51"/>
                      <a:pt x="f118" y="f13"/>
                      <a:pt x="f119" y="f51"/>
                    </a:cubicBezTo>
                    <a:cubicBezTo>
                      <a:pt x="f120" y="f50"/>
                      <a:pt x="f120" y="f121"/>
                      <a:pt x="f122" y="f123"/>
                    </a:cubicBezTo>
                    <a:cubicBezTo>
                      <a:pt x="f124" y="f112"/>
                      <a:pt x="f124" y="f112"/>
                      <a:pt x="f124" y="f112"/>
                    </a:cubicBezTo>
                    <a:cubicBezTo>
                      <a:pt x="f125" y="f126"/>
                      <a:pt x="f125" y="f126"/>
                      <a:pt x="f125" y="f126"/>
                    </a:cubicBezTo>
                    <a:cubicBezTo>
                      <a:pt x="f125" y="f126"/>
                      <a:pt x="f125" y="f126"/>
                      <a:pt x="f125" y="f126"/>
                    </a:cubicBezTo>
                    <a:cubicBezTo>
                      <a:pt x="f127" y="f126"/>
                      <a:pt x="f127" y="f126"/>
                      <a:pt x="f127" y="f126"/>
                    </a:cubicBezTo>
                    <a:cubicBezTo>
                      <a:pt x="f127" y="f126"/>
                      <a:pt x="f127" y="f126"/>
                      <a:pt x="f127" y="f126"/>
                    </a:cubicBezTo>
                    <a:cubicBezTo>
                      <a:pt x="f128" y="f108"/>
                      <a:pt x="f128" y="f108"/>
                      <a:pt x="f128" y="f108"/>
                    </a:cubicBezTo>
                    <a:cubicBezTo>
                      <a:pt x="f128" y="f108"/>
                      <a:pt x="f128" y="f108"/>
                      <a:pt x="f128" y="f108"/>
                    </a:cubicBezTo>
                    <a:cubicBezTo>
                      <a:pt x="f128" y="f108"/>
                      <a:pt x="f128" y="f108"/>
                      <a:pt x="f128" y="f108"/>
                    </a:cubicBezTo>
                    <a:cubicBezTo>
                      <a:pt x="f128" y="f108"/>
                      <a:pt x="f128" y="f108"/>
                      <a:pt x="f128" y="f108"/>
                    </a:cubicBezTo>
                    <a:cubicBezTo>
                      <a:pt x="f128" y="f129"/>
                      <a:pt x="f128" y="f130"/>
                      <a:pt x="f131" y="f106"/>
                    </a:cubicBezTo>
                    <a:cubicBezTo>
                      <a:pt x="f131" y="f132"/>
                      <a:pt x="f133" y="f105"/>
                      <a:pt x="f133" y="f105"/>
                    </a:cubicBezTo>
                    <a:cubicBezTo>
                      <a:pt x="f133" y="f105"/>
                      <a:pt x="f131" y="f102"/>
                      <a:pt x="f131" y="f134"/>
                    </a:cubicBezTo>
                    <a:cubicBezTo>
                      <a:pt x="f128" y="f100"/>
                      <a:pt x="f128" y="f135"/>
                      <a:pt x="f128" y="f136"/>
                    </a:cubicBezTo>
                    <a:cubicBezTo>
                      <a:pt x="f128" y="f137"/>
                      <a:pt x="f128" y="f138"/>
                      <a:pt x="f128" y="f139"/>
                    </a:cubicBezTo>
                    <a:cubicBezTo>
                      <a:pt x="f128" y="f140"/>
                      <a:pt x="f131" y="f141"/>
                      <a:pt x="f133" y="f142"/>
                    </a:cubicBezTo>
                    <a:cubicBezTo>
                      <a:pt x="f133" y="f143"/>
                      <a:pt x="f144" y="f145"/>
                      <a:pt x="f144" y="f145"/>
                    </a:cubicBezTo>
                    <a:cubicBezTo>
                      <a:pt x="f144" y="f145"/>
                      <a:pt x="f144" y="f145"/>
                      <a:pt x="f146" y="f147"/>
                    </a:cubicBezTo>
                    <a:cubicBezTo>
                      <a:pt x="f146" y="f147"/>
                      <a:pt x="f146" y="f148"/>
                      <a:pt x="f144" y="f148"/>
                    </a:cubicBezTo>
                    <a:cubicBezTo>
                      <a:pt x="f149" y="f148"/>
                      <a:pt x="f150" y="f147"/>
                      <a:pt x="f150" y="f147"/>
                    </a:cubicBezTo>
                    <a:cubicBezTo>
                      <a:pt x="f150" y="f147"/>
                      <a:pt x="f150" y="f140"/>
                      <a:pt x="f151" y="f138"/>
                    </a:cubicBezTo>
                    <a:cubicBezTo>
                      <a:pt x="f152" y="f153"/>
                      <a:pt x="f154" y="f101"/>
                      <a:pt x="f154" y="f101"/>
                    </a:cubicBezTo>
                    <a:cubicBezTo>
                      <a:pt x="f155" y="f132"/>
                      <a:pt x="f155" y="f132"/>
                      <a:pt x="f155" y="f132"/>
                    </a:cubicBezTo>
                    <a:cubicBezTo>
                      <a:pt x="f156" y="f110"/>
                      <a:pt x="f156" y="f110"/>
                      <a:pt x="f156" y="f110"/>
                    </a:cubicBezTo>
                    <a:cubicBezTo>
                      <a:pt x="f157" y="f108"/>
                      <a:pt x="f157" y="f108"/>
                      <a:pt x="f157" y="f108"/>
                    </a:cubicBezTo>
                    <a:cubicBezTo>
                      <a:pt x="f157" y="f108"/>
                      <a:pt x="f7" y="f112"/>
                      <a:pt x="f158" y="f123"/>
                    </a:cubicBezTo>
                    <a:cubicBezTo>
                      <a:pt x="f159" y="f160"/>
                      <a:pt x="f157" y="f17"/>
                      <a:pt x="f161" y="f55"/>
                    </a:cubicBezTo>
                    <a:cubicBezTo>
                      <a:pt x="f162" y="f14"/>
                      <a:pt x="f163" y="f50"/>
                      <a:pt x="f163" y="f50"/>
                    </a:cubicBezTo>
                    <a:cubicBezTo>
                      <a:pt x="f164" y="f17"/>
                      <a:pt x="f164" y="f17"/>
                      <a:pt x="f164" y="f17"/>
                    </a:cubicBezTo>
                    <a:cubicBezTo>
                      <a:pt x="f152" y="f15"/>
                      <a:pt x="f152" y="f15"/>
                      <a:pt x="f152" y="f15"/>
                    </a:cubicBezTo>
                    <a:cubicBezTo>
                      <a:pt x="f133" y="f46"/>
                      <a:pt x="f133" y="f46"/>
                      <a:pt x="f133" y="f46"/>
                    </a:cubicBezTo>
                    <a:cubicBezTo>
                      <a:pt x="f133" y="f46"/>
                      <a:pt x="f165" y="f19"/>
                      <a:pt x="f166" y="f167"/>
                    </a:cubicBezTo>
                    <a:cubicBezTo>
                      <a:pt x="f168" y="f167"/>
                      <a:pt x="f169" y="f167"/>
                      <a:pt x="f169" y="f167"/>
                    </a:cubicBezTo>
                    <a:cubicBezTo>
                      <a:pt x="f169" y="f167"/>
                      <a:pt x="f170" y="f44"/>
                      <a:pt x="f171" y="f22"/>
                    </a:cubicBezTo>
                    <a:cubicBezTo>
                      <a:pt x="f172" y="f22"/>
                      <a:pt x="f173" y="f44"/>
                      <a:pt x="f127" y="f22"/>
                    </a:cubicBezTo>
                    <a:cubicBezTo>
                      <a:pt x="f128" y="f22"/>
                      <a:pt x="f174" y="f41"/>
                      <a:pt x="f174" y="f41"/>
                    </a:cubicBezTo>
                    <a:cubicBezTo>
                      <a:pt x="f175" y="f176"/>
                      <a:pt x="f175" y="f176"/>
                      <a:pt x="f175" y="f176"/>
                    </a:cubicBezTo>
                    <a:cubicBezTo>
                      <a:pt x="f162" y="f177"/>
                      <a:pt x="f162" y="f177"/>
                      <a:pt x="f162" y="f177"/>
                    </a:cubicBezTo>
                    <a:cubicBezTo>
                      <a:pt x="f150" y="f178"/>
                      <a:pt x="f150" y="f178"/>
                      <a:pt x="f150" y="f178"/>
                    </a:cubicBezTo>
                    <a:cubicBezTo>
                      <a:pt x="f144" y="f179"/>
                      <a:pt x="f144" y="f179"/>
                      <a:pt x="f144" y="f179"/>
                    </a:cubicBezTo>
                    <a:cubicBezTo>
                      <a:pt x="f144" y="f179"/>
                      <a:pt x="f146" y="f180"/>
                      <a:pt x="f181" y="f180"/>
                    </a:cubicBezTo>
                    <a:cubicBezTo>
                      <a:pt x="f131" y="f180"/>
                      <a:pt x="f168" y="f182"/>
                      <a:pt x="f168" y="f182"/>
                    </a:cubicBezTo>
                    <a:cubicBezTo>
                      <a:pt x="f183" y="f180"/>
                      <a:pt x="f183" y="f180"/>
                      <a:pt x="f183" y="f180"/>
                    </a:cubicBezTo>
                    <a:cubicBezTo>
                      <a:pt x="f184" y="f185"/>
                      <a:pt x="f184" y="f185"/>
                      <a:pt x="f184" y="f185"/>
                    </a:cubicBezTo>
                    <a:cubicBezTo>
                      <a:pt x="f186" y="f187"/>
                      <a:pt x="f186" y="f187"/>
                      <a:pt x="f186" y="f187"/>
                    </a:cubicBezTo>
                    <a:cubicBezTo>
                      <a:pt x="f186" y="f180"/>
                      <a:pt x="f186" y="f180"/>
                      <a:pt x="f186" y="f180"/>
                    </a:cubicBezTo>
                    <a:cubicBezTo>
                      <a:pt x="f186" y="f180"/>
                      <a:pt x="f188" y="f189"/>
                      <a:pt x="f114" y="f187"/>
                    </a:cubicBezTo>
                    <a:cubicBezTo>
                      <a:pt x="f114" y="f190"/>
                      <a:pt x="f114" y="f191"/>
                      <a:pt x="f114" y="f191"/>
                    </a:cubicBezTo>
                    <a:cubicBezTo>
                      <a:pt x="f192" y="f193"/>
                      <a:pt x="f192" y="f193"/>
                      <a:pt x="f192" y="f193"/>
                    </a:cubicBezTo>
                    <a:cubicBezTo>
                      <a:pt x="f194" y="f193"/>
                      <a:pt x="f194" y="f193"/>
                      <a:pt x="f194" y="f193"/>
                    </a:cubicBezTo>
                    <a:cubicBezTo>
                      <a:pt x="f195" y="f6"/>
                      <a:pt x="f195" y="f6"/>
                      <a:pt x="f195" y="f6"/>
                    </a:cubicBezTo>
                    <a:cubicBezTo>
                      <a:pt x="f91" y="f187"/>
                      <a:pt x="f91" y="f187"/>
                      <a:pt x="f91" y="f187"/>
                    </a:cubicBezTo>
                    <a:cubicBezTo>
                      <a:pt x="f196" y="f182"/>
                      <a:pt x="f196" y="f182"/>
                      <a:pt x="f196" y="f182"/>
                    </a:cubicBezTo>
                    <a:cubicBezTo>
                      <a:pt x="f91" y="f197"/>
                      <a:pt x="f91" y="f197"/>
                      <a:pt x="f91" y="f197"/>
                    </a:cubicBezTo>
                    <a:cubicBezTo>
                      <a:pt x="f195" y="f198"/>
                      <a:pt x="f195" y="f198"/>
                      <a:pt x="f195" y="f198"/>
                    </a:cubicBezTo>
                    <a:cubicBezTo>
                      <a:pt x="f195" y="f199"/>
                      <a:pt x="f195" y="f199"/>
                      <a:pt x="f195" y="f199"/>
                    </a:cubicBezTo>
                    <a:cubicBezTo>
                      <a:pt x="f200" y="f40"/>
                      <a:pt x="f200" y="f40"/>
                      <a:pt x="f200" y="f40"/>
                    </a:cubicBezTo>
                    <a:cubicBezTo>
                      <a:pt x="f99" y="f37"/>
                      <a:pt x="f99" y="f37"/>
                      <a:pt x="f99" y="f37"/>
                    </a:cubicBezTo>
                    <a:cubicBezTo>
                      <a:pt x="f87" y="f177"/>
                      <a:pt x="f87" y="f177"/>
                      <a:pt x="f87" y="f177"/>
                    </a:cubicBezTo>
                    <a:cubicBezTo>
                      <a:pt x="f201" y="f197"/>
                      <a:pt x="f201" y="f197"/>
                      <a:pt x="f201" y="f197"/>
                    </a:cubicBezTo>
                    <a:cubicBezTo>
                      <a:pt x="f99" y="f182"/>
                      <a:pt x="f99" y="f182"/>
                      <a:pt x="f99" y="f182"/>
                    </a:cubicBezTo>
                    <a:cubicBezTo>
                      <a:pt x="f202" y="f178"/>
                      <a:pt x="f202" y="f178"/>
                      <a:pt x="f202" y="f178"/>
                    </a:cubicBezTo>
                    <a:cubicBezTo>
                      <a:pt x="f202" y="f203"/>
                      <a:pt x="f202" y="f203"/>
                      <a:pt x="f202" y="f203"/>
                    </a:cubicBezTo>
                    <a:cubicBezTo>
                      <a:pt x="f204" y="f29"/>
                      <a:pt x="f204" y="f29"/>
                      <a:pt x="f204" y="f29"/>
                    </a:cubicBezTo>
                    <a:cubicBezTo>
                      <a:pt x="f204" y="f22"/>
                      <a:pt x="f204" y="f22"/>
                      <a:pt x="f204" y="f22"/>
                    </a:cubicBezTo>
                    <a:cubicBezTo>
                      <a:pt x="f205" y="f46"/>
                      <a:pt x="f205" y="f46"/>
                      <a:pt x="f205" y="f46"/>
                    </a:cubicBezTo>
                    <a:cubicBezTo>
                      <a:pt x="f206" y="f50"/>
                      <a:pt x="f206" y="f50"/>
                      <a:pt x="f206" y="f50"/>
                    </a:cubicBezTo>
                    <a:cubicBezTo>
                      <a:pt x="f206" y="f50"/>
                      <a:pt x="f206" y="f121"/>
                      <a:pt x="f207" y="f121"/>
                    </a:cubicBezTo>
                    <a:cubicBezTo>
                      <a:pt x="f208" y="f123"/>
                      <a:pt x="f209" y="f115"/>
                      <a:pt x="f209" y="f115"/>
                    </a:cubicBezTo>
                    <a:cubicBezTo>
                      <a:pt x="f209" y="f167"/>
                      <a:pt x="f209" y="f167"/>
                      <a:pt x="f209" y="f167"/>
                    </a:cubicBezTo>
                    <a:cubicBezTo>
                      <a:pt x="f210" y="f24"/>
                      <a:pt x="f210" y="f24"/>
                      <a:pt x="f210" y="f24"/>
                    </a:cubicBezTo>
                    <a:cubicBezTo>
                      <a:pt x="f211" y="f29"/>
                      <a:pt x="f211" y="f29"/>
                      <a:pt x="f211" y="f29"/>
                    </a:cubicBezTo>
                    <a:cubicBezTo>
                      <a:pt x="f205" y="f177"/>
                      <a:pt x="f205" y="f177"/>
                      <a:pt x="f205" y="f177"/>
                    </a:cubicBezTo>
                    <a:cubicBezTo>
                      <a:pt x="f205" y="f177"/>
                      <a:pt x="f205" y="f212"/>
                      <a:pt x="f206" y="f213"/>
                    </a:cubicBezTo>
                    <a:cubicBezTo>
                      <a:pt x="f206" y="f213"/>
                      <a:pt x="f207" y="f214"/>
                      <a:pt x="f215" y="f214"/>
                    </a:cubicBezTo>
                    <a:cubicBezTo>
                      <a:pt x="f215" y="f197"/>
                      <a:pt x="f204" y="f216"/>
                      <a:pt x="f204" y="f216"/>
                    </a:cubicBezTo>
                    <a:cubicBezTo>
                      <a:pt x="f204" y="f216"/>
                      <a:pt x="f204" y="f217"/>
                      <a:pt x="f206" y="f179"/>
                    </a:cubicBezTo>
                    <a:cubicBezTo>
                      <a:pt x="f207" y="f218"/>
                      <a:pt x="f208" y="f180"/>
                      <a:pt x="f210" y="f185"/>
                    </a:cubicBezTo>
                    <a:cubicBezTo>
                      <a:pt x="f219" y="f218"/>
                      <a:pt x="f220" y="f182"/>
                      <a:pt x="f220" y="f217"/>
                    </a:cubicBezTo>
                    <a:cubicBezTo>
                      <a:pt x="f70" y="f221"/>
                      <a:pt x="f220" y="f216"/>
                      <a:pt x="f222" y="f223"/>
                    </a:cubicBezTo>
                    <a:cubicBezTo>
                      <a:pt x="f224" y="f223"/>
                      <a:pt x="f74" y="f225"/>
                      <a:pt x="f209" y="f225"/>
                    </a:cubicBezTo>
                    <a:cubicBezTo>
                      <a:pt x="f209" y="f178"/>
                      <a:pt x="f219" y="f213"/>
                      <a:pt x="f209" y="f212"/>
                    </a:cubicBezTo>
                    <a:cubicBezTo>
                      <a:pt x="f74" y="f226"/>
                      <a:pt x="f209" y="f227"/>
                      <a:pt x="f222" y="f228"/>
                    </a:cubicBezTo>
                    <a:cubicBezTo>
                      <a:pt x="f70" y="f198"/>
                      <a:pt x="f229" y="f214"/>
                      <a:pt x="f229" y="f214"/>
                    </a:cubicBezTo>
                    <a:cubicBezTo>
                      <a:pt x="f67" y="f214"/>
                      <a:pt x="f229" y="f223"/>
                      <a:pt x="f65" y="f214"/>
                    </a:cubicBezTo>
                    <a:cubicBezTo>
                      <a:pt x="f230" y="f226"/>
                      <a:pt x="f231" y="f198"/>
                      <a:pt x="f230" y="f227"/>
                    </a:cubicBezTo>
                    <a:cubicBezTo>
                      <a:pt x="f232" y="f203"/>
                      <a:pt x="f65" y="f203"/>
                      <a:pt x="f65" y="f233"/>
                    </a:cubicBezTo>
                    <a:cubicBezTo>
                      <a:pt x="f65" y="f234"/>
                      <a:pt x="f235" y="f234"/>
                      <a:pt x="f235" y="f199"/>
                    </a:cubicBezTo>
                    <a:cubicBezTo>
                      <a:pt x="f235" y="f236"/>
                      <a:pt x="f237" y="f176"/>
                      <a:pt x="f231" y="f29"/>
                    </a:cubicBezTo>
                    <a:cubicBezTo>
                      <a:pt x="f232" y="f27"/>
                      <a:pt x="f67" y="f35"/>
                      <a:pt x="f67" y="f35"/>
                    </a:cubicBezTo>
                    <a:cubicBezTo>
                      <a:pt x="f67" y="f35"/>
                      <a:pt x="f238" y="f41"/>
                      <a:pt x="f229" y="f41"/>
                    </a:cubicBezTo>
                    <a:cubicBezTo>
                      <a:pt x="f229" y="f24"/>
                      <a:pt x="f235" y="f41"/>
                      <a:pt x="f235" y="f24"/>
                    </a:cubicBezTo>
                    <a:cubicBezTo>
                      <a:pt x="f235" y="f239"/>
                      <a:pt x="f235" y="f22"/>
                      <a:pt x="f235" y="f44"/>
                    </a:cubicBezTo>
                    <a:cubicBezTo>
                      <a:pt x="f235" y="f21"/>
                      <a:pt x="f235" y="f167"/>
                      <a:pt x="f235" y="f167"/>
                    </a:cubicBezTo>
                    <a:cubicBezTo>
                      <a:pt x="f235" y="f18"/>
                      <a:pt x="f240" y="f18"/>
                      <a:pt x="f241" y="f17"/>
                    </a:cubicBezTo>
                    <a:cubicBezTo>
                      <a:pt x="f36" y="f46"/>
                      <a:pt x="f53" y="f14"/>
                      <a:pt x="f53" y="f13"/>
                    </a:cubicBezTo>
                    <a:cubicBezTo>
                      <a:pt x="f38" y="f160"/>
                      <a:pt x="f38" y="f50"/>
                      <a:pt x="f38" y="f115"/>
                    </a:cubicBezTo>
                    <a:cubicBezTo>
                      <a:pt x="f38" y="f121"/>
                      <a:pt x="f34" y="f242"/>
                      <a:pt x="f34" y="f242"/>
                    </a:cubicBezTo>
                    <a:cubicBezTo>
                      <a:pt x="f34" y="f242"/>
                      <a:pt x="f34" y="f243"/>
                      <a:pt x="f33" y="f242"/>
                    </a:cubicBezTo>
                    <a:cubicBezTo>
                      <a:pt x="f32" y="f242"/>
                      <a:pt x="f30" y="f50"/>
                      <a:pt x="f28" y="f50"/>
                    </a:cubicBezTo>
                    <a:cubicBezTo>
                      <a:pt x="f244" y="f50"/>
                      <a:pt x="f25" y="f115"/>
                      <a:pt x="f25" y="f123"/>
                    </a:cubicBezTo>
                    <a:cubicBezTo>
                      <a:pt x="f25" y="f242"/>
                      <a:pt x="f26" y="f112"/>
                      <a:pt x="f28" y="f112"/>
                    </a:cubicBezTo>
                    <a:cubicBezTo>
                      <a:pt x="f28" y="f112"/>
                      <a:pt x="f54" y="f126"/>
                      <a:pt x="f48" y="f110"/>
                    </a:cubicBezTo>
                    <a:cubicBezTo>
                      <a:pt x="f48" y="f108"/>
                      <a:pt x="f48" y="f132"/>
                      <a:pt x="f48" y="f132"/>
                    </a:cubicBezTo>
                    <a:cubicBezTo>
                      <a:pt x="f48" y="f132"/>
                      <a:pt x="f33" y="f134"/>
                      <a:pt x="f43" y="f245"/>
                    </a:cubicBezTo>
                    <a:cubicBezTo>
                      <a:pt x="f23" y="f246"/>
                      <a:pt x="f23" y="f108"/>
                      <a:pt x="f47" y="f110"/>
                    </a:cubicBezTo>
                    <a:cubicBezTo>
                      <a:pt x="f9" y="f110"/>
                      <a:pt x="f20" y="f112"/>
                      <a:pt x="f20" y="f112"/>
                    </a:cubicBezTo>
                    <a:cubicBezTo>
                      <a:pt x="f20" y="f112"/>
                      <a:pt x="f16" y="f242"/>
                      <a:pt x="f247" y="f112"/>
                    </a:cubicBezTo>
                    <a:cubicBezTo>
                      <a:pt x="f2" y="f110"/>
                      <a:pt x="f20" y="f130"/>
                      <a:pt x="f20" y="f130"/>
                    </a:cubicBezTo>
                    <a:cubicBezTo>
                      <a:pt x="f16" y="f248"/>
                      <a:pt x="f16" y="f248"/>
                      <a:pt x="f16" y="f248"/>
                    </a:cubicBezTo>
                    <a:cubicBezTo>
                      <a:pt x="f16" y="f248"/>
                      <a:pt x="f249" y="f246"/>
                      <a:pt x="f250" y="f108"/>
                    </a:cubicBezTo>
                    <a:cubicBezTo>
                      <a:pt x="f251" y="f126"/>
                      <a:pt x="f252" y="f108"/>
                      <a:pt x="f252" y="f108"/>
                    </a:cubicBezTo>
                    <a:cubicBezTo>
                      <a:pt x="f252" y="f108"/>
                      <a:pt x="f253" y="f246"/>
                      <a:pt x="f254" y="f248"/>
                    </a:cubicBezTo>
                    <a:cubicBezTo>
                      <a:pt x="f255" y="f130"/>
                      <a:pt x="f256" y="f108"/>
                      <a:pt x="f255" y="f106"/>
                    </a:cubicBezTo>
                    <a:cubicBezTo>
                      <a:pt x="f253" y="f257"/>
                      <a:pt x="f258" y="f105"/>
                      <a:pt x="f251" y="f104"/>
                    </a:cubicBezTo>
                    <a:cubicBezTo>
                      <a:pt x="f251" y="f104"/>
                      <a:pt x="f2" y="f259"/>
                      <a:pt x="f247" y="f102"/>
                    </a:cubicBezTo>
                    <a:cubicBezTo>
                      <a:pt x="f16" y="f101"/>
                      <a:pt x="f16" y="f260"/>
                      <a:pt x="f16" y="f153"/>
                    </a:cubicBezTo>
                    <a:cubicBezTo>
                      <a:pt x="f16" y="f153"/>
                      <a:pt x="f12" y="f138"/>
                      <a:pt x="f2" y="f135"/>
                    </a:cubicBezTo>
                    <a:cubicBezTo>
                      <a:pt x="f258" y="f134"/>
                      <a:pt x="f258" y="f101"/>
                      <a:pt x="f252" y="f101"/>
                    </a:cubicBezTo>
                    <a:cubicBezTo>
                      <a:pt x="f253" y="f101"/>
                      <a:pt x="f254" y="f100"/>
                      <a:pt x="f254" y="f100"/>
                    </a:cubicBezTo>
                    <a:cubicBezTo>
                      <a:pt x="f254" y="f100"/>
                      <a:pt x="f261" y="f134"/>
                      <a:pt x="f261" y="f259"/>
                    </a:cubicBezTo>
                    <a:cubicBezTo>
                      <a:pt x="f262" y="f257"/>
                      <a:pt x="f256" y="f130"/>
                      <a:pt x="f263" y="f106"/>
                    </a:cubicBezTo>
                    <a:cubicBezTo>
                      <a:pt x="f264" y="f106"/>
                      <a:pt x="f265" y="f132"/>
                      <a:pt x="f265" y="f245"/>
                    </a:cubicBezTo>
                    <a:cubicBezTo>
                      <a:pt x="f265" y="f257"/>
                      <a:pt x="f266" y="f105"/>
                      <a:pt x="f265" y="f102"/>
                    </a:cubicBezTo>
                    <a:cubicBezTo>
                      <a:pt x="f267" y="f100"/>
                      <a:pt x="f268" y="f153"/>
                      <a:pt x="f263" y="f153"/>
                    </a:cubicBezTo>
                    <a:cubicBezTo>
                      <a:pt x="f263" y="f153"/>
                      <a:pt x="f269" y="f153"/>
                      <a:pt x="f261" y="f135"/>
                    </a:cubicBezTo>
                    <a:cubicBezTo>
                      <a:pt x="f270" y="f137"/>
                      <a:pt x="f267" y="f137"/>
                      <a:pt x="f271" y="f137"/>
                    </a:cubicBezTo>
                    <a:cubicBezTo>
                      <a:pt x="f264" y="f137"/>
                      <a:pt x="f271" y="f136"/>
                      <a:pt x="f264" y="f137"/>
                    </a:cubicBezTo>
                    <a:cubicBezTo>
                      <a:pt x="f272" y="f138"/>
                      <a:pt x="f273" y="f274"/>
                      <a:pt x="f273" y="f274"/>
                    </a:cubicBezTo>
                    <a:cubicBezTo>
                      <a:pt x="f273" y="f274"/>
                      <a:pt x="f275" y="f140"/>
                      <a:pt x="f275" y="f98"/>
                    </a:cubicBezTo>
                    <a:cubicBezTo>
                      <a:pt x="f275" y="f139"/>
                      <a:pt x="f266" y="f137"/>
                      <a:pt x="f266" y="f135"/>
                    </a:cubicBezTo>
                    <a:cubicBezTo>
                      <a:pt x="f266" y="f260"/>
                      <a:pt x="f276" y="f105"/>
                      <a:pt x="f276" y="f105"/>
                    </a:cubicBezTo>
                    <a:cubicBezTo>
                      <a:pt x="f276" y="f105"/>
                      <a:pt x="f277" y="f245"/>
                      <a:pt x="f277" y="f245"/>
                    </a:cubicBezTo>
                    <a:cubicBezTo>
                      <a:pt x="f278" y="f132"/>
                      <a:pt x="f279" y="f106"/>
                      <a:pt x="f280" y="f281"/>
                    </a:cubicBezTo>
                    <a:cubicBezTo>
                      <a:pt x="f282" y="f132"/>
                      <a:pt x="f283" y="f105"/>
                      <a:pt x="f282" y="f259"/>
                    </a:cubicBezTo>
                    <a:cubicBezTo>
                      <a:pt x="f279" y="f134"/>
                      <a:pt x="f284" y="f260"/>
                      <a:pt x="f285" y="f260"/>
                    </a:cubicBezTo>
                    <a:cubicBezTo>
                      <a:pt x="f280" y="f153"/>
                      <a:pt x="f282" y="f135"/>
                      <a:pt x="f286" y="f153"/>
                    </a:cubicBezTo>
                    <a:cubicBezTo>
                      <a:pt x="f283" y="f153"/>
                      <a:pt x="f287" y="f100"/>
                      <a:pt x="f288" y="f260"/>
                    </a:cubicBezTo>
                    <a:cubicBezTo>
                      <a:pt x="f289" y="f153"/>
                      <a:pt x="f290" y="f98"/>
                      <a:pt x="f290" y="f98"/>
                    </a:cubicBezTo>
                    <a:cubicBezTo>
                      <a:pt x="f290" y="f98"/>
                      <a:pt x="f289" y="f143"/>
                      <a:pt x="f291" y="f292"/>
                    </a:cubicBezTo>
                    <a:cubicBezTo>
                      <a:pt x="f293" y="f292"/>
                      <a:pt x="f288" y="f145"/>
                      <a:pt x="f288" y="f148"/>
                    </a:cubicBezTo>
                    <a:cubicBezTo>
                      <a:pt x="f293" y="f294"/>
                      <a:pt x="f288" y="f147"/>
                      <a:pt x="f291" y="f148"/>
                    </a:cubicBezTo>
                    <a:cubicBezTo>
                      <a:pt x="f295" y="f97"/>
                      <a:pt x="f290" y="f294"/>
                      <a:pt x="f296" y="f294"/>
                    </a:cubicBezTo>
                    <a:cubicBezTo>
                      <a:pt x="f297" y="f294"/>
                      <a:pt x="f298" y="f94"/>
                      <a:pt x="f298" y="f94"/>
                    </a:cubicBezTo>
                    <a:cubicBezTo>
                      <a:pt x="f299" y="f300"/>
                      <a:pt x="f299" y="f300"/>
                      <a:pt x="f299" y="f300"/>
                    </a:cubicBezTo>
                    <a:cubicBezTo>
                      <a:pt x="f299" y="f300"/>
                      <a:pt x="f301" y="f302"/>
                      <a:pt x="f303" y="f93"/>
                    </a:cubicBezTo>
                    <a:cubicBezTo>
                      <a:pt x="f304" y="f93"/>
                      <a:pt x="f305" y="f302"/>
                      <a:pt x="f306" y="f93"/>
                    </a:cubicBezTo>
                    <a:cubicBezTo>
                      <a:pt x="f307" y="f308"/>
                      <a:pt x="f309" y="f92"/>
                      <a:pt x="f310" y="f311"/>
                    </a:cubicBezTo>
                    <a:cubicBezTo>
                      <a:pt x="f310" y="f312"/>
                      <a:pt x="f313" y="f312"/>
                      <a:pt x="f313" y="f60"/>
                    </a:cubicBezTo>
                    <a:cubicBezTo>
                      <a:pt x="f313" y="f314"/>
                      <a:pt x="f315" y="f316"/>
                      <a:pt x="f313" y="f61"/>
                    </a:cubicBezTo>
                    <a:cubicBezTo>
                      <a:pt x="f313" y="f317"/>
                      <a:pt x="f313" y="f317"/>
                      <a:pt x="f313" y="f73"/>
                    </a:cubicBezTo>
                    <a:cubicBezTo>
                      <a:pt x="f313" y="f71"/>
                      <a:pt x="f318" y="f62"/>
                      <a:pt x="f319" y="f62"/>
                    </a:cubicBezTo>
                    <a:cubicBezTo>
                      <a:pt x="f309" y="f62"/>
                      <a:pt x="f320" y="f71"/>
                      <a:pt x="f321" y="f83"/>
                    </a:cubicBezTo>
                    <a:cubicBezTo>
                      <a:pt x="f321" y="f73"/>
                      <a:pt x="f322" y="f316"/>
                      <a:pt x="f306" y="f317"/>
                    </a:cubicBezTo>
                    <a:cubicBezTo>
                      <a:pt x="f303" y="f323"/>
                      <a:pt x="f303" y="f82"/>
                      <a:pt x="f303" y="f82"/>
                    </a:cubicBezTo>
                    <a:cubicBezTo>
                      <a:pt x="f303" y="f82"/>
                      <a:pt x="f303" y="f324"/>
                      <a:pt x="f303" y="f66"/>
                    </a:cubicBezTo>
                    <a:cubicBezTo>
                      <a:pt x="f304" y="f325"/>
                      <a:pt x="f326" y="f66"/>
                      <a:pt x="f304" y="f327"/>
                    </a:cubicBezTo>
                    <a:cubicBezTo>
                      <a:pt x="f328" y="f329"/>
                      <a:pt x="f310" y="f329"/>
                      <a:pt x="f310" y="f330"/>
                    </a:cubicBezTo>
                    <a:cubicBezTo>
                      <a:pt x="f310" y="f331"/>
                      <a:pt x="f307" y="f332"/>
                      <a:pt x="f333" y="f334"/>
                    </a:cubicBezTo>
                    <a:cubicBezTo>
                      <a:pt x="f335" y="f336"/>
                      <a:pt x="f335" y="f334"/>
                      <a:pt x="f335" y="f336"/>
                    </a:cubicBezTo>
                    <a:cubicBezTo>
                      <a:pt x="f337" y="f338"/>
                      <a:pt x="f318" y="f339"/>
                      <a:pt x="f340" y="f330"/>
                    </a:cubicBezTo>
                    <a:cubicBezTo>
                      <a:pt x="f341" y="f324"/>
                      <a:pt x="f341" y="f66"/>
                      <a:pt x="f341" y="f64"/>
                    </a:cubicBezTo>
                    <a:cubicBezTo>
                      <a:pt x="f341" y="f62"/>
                      <a:pt x="f342" y="f61"/>
                      <a:pt x="f342" y="f61"/>
                    </a:cubicBezTo>
                    <a:cubicBezTo>
                      <a:pt x="f342" y="f61"/>
                      <a:pt x="f343" y="f60"/>
                      <a:pt x="f344" y="f85"/>
                    </a:cubicBezTo>
                    <a:cubicBezTo>
                      <a:pt x="f345" y="f316"/>
                      <a:pt x="f345" y="f83"/>
                      <a:pt x="f345" y="f83"/>
                    </a:cubicBezTo>
                    <a:cubicBezTo>
                      <a:pt x="f345" y="f83"/>
                      <a:pt x="f346" y="f64"/>
                      <a:pt x="f347" y="f324"/>
                    </a:cubicBezTo>
                    <a:cubicBezTo>
                      <a:pt x="f348" y="f324"/>
                      <a:pt x="f349" y="f324"/>
                      <a:pt x="f350" y="f68"/>
                    </a:cubicBezTo>
                    <a:cubicBezTo>
                      <a:pt x="f351" y="f352"/>
                      <a:pt x="f353" y="f354"/>
                      <a:pt x="f353" y="f354"/>
                    </a:cubicBezTo>
                    <a:cubicBezTo>
                      <a:pt x="f353" y="f354"/>
                      <a:pt x="f355" y="f356"/>
                      <a:pt x="f357" y="f358"/>
                    </a:cubicBezTo>
                    <a:cubicBezTo>
                      <a:pt x="f359" y="f360"/>
                      <a:pt x="f361" y="f362"/>
                      <a:pt x="f361" y="f362"/>
                    </a:cubicBezTo>
                    <a:cubicBezTo>
                      <a:pt x="f361" y="f362"/>
                      <a:pt x="f363" y="f3"/>
                      <a:pt x="f363" y="f364"/>
                    </a:cubicBezTo>
                    <a:cubicBezTo>
                      <a:pt x="f363" y="f365"/>
                      <a:pt x="f351" y="f366"/>
                      <a:pt x="f351" y="f366"/>
                    </a:cubicBezTo>
                    <a:cubicBezTo>
                      <a:pt x="f351" y="f366"/>
                      <a:pt x="f350" y="f367"/>
                      <a:pt x="f351" y="f368"/>
                    </a:cubicBezTo>
                    <a:cubicBezTo>
                      <a:pt x="f369" y="f370"/>
                      <a:pt x="f355" y="f371"/>
                      <a:pt x="f355" y="f371"/>
                    </a:cubicBezTo>
                    <a:cubicBezTo>
                      <a:pt x="f372" y="f371"/>
                      <a:pt x="f372" y="f371"/>
                      <a:pt x="f372" y="f371"/>
                    </a:cubicBezTo>
                    <a:cubicBezTo>
                      <a:pt x="f372" y="f371"/>
                      <a:pt x="f373" y="f374"/>
                      <a:pt x="f375" y="f374"/>
                    </a:cubicBezTo>
                    <a:cubicBezTo>
                      <a:pt x="f376" y="f377"/>
                      <a:pt x="f378" y="f379"/>
                      <a:pt x="f380" y="f381"/>
                    </a:cubicBezTo>
                    <a:cubicBezTo>
                      <a:pt x="f380" y="f382"/>
                      <a:pt x="f383" y="f384"/>
                      <a:pt x="f383" y="f384"/>
                    </a:cubicBezTo>
                    <a:cubicBezTo>
                      <a:pt x="f383" y="f384"/>
                      <a:pt x="f383" y="f375"/>
                      <a:pt x="f383" y="f373"/>
                    </a:cubicBezTo>
                    <a:cubicBezTo>
                      <a:pt x="f383" y="f385"/>
                      <a:pt x="f374" y="f386"/>
                      <a:pt x="f387" y="f372"/>
                    </a:cubicBezTo>
                    <a:cubicBezTo>
                      <a:pt x="f383" y="f388"/>
                      <a:pt x="f389" y="f390"/>
                      <a:pt x="f391" y="f392"/>
                    </a:cubicBezTo>
                    <a:cubicBezTo>
                      <a:pt x="f393" y="f375"/>
                      <a:pt x="f393" y="f378"/>
                      <a:pt x="f393" y="f378"/>
                    </a:cubicBezTo>
                    <a:cubicBezTo>
                      <a:pt x="f393" y="f378"/>
                      <a:pt x="f380" y="f394"/>
                      <a:pt x="f395" y="f394"/>
                    </a:cubicBezTo>
                    <a:cubicBezTo>
                      <a:pt x="f396" y="f394"/>
                      <a:pt x="f385" y="f391"/>
                      <a:pt x="f372" y="f382"/>
                    </a:cubicBezTo>
                    <a:cubicBezTo>
                      <a:pt x="f397" y="f382"/>
                      <a:pt x="f398" y="f379"/>
                      <a:pt x="f355" y="f379"/>
                    </a:cubicBezTo>
                    <a:cubicBezTo>
                      <a:pt x="f359" y="f379"/>
                      <a:pt x="f357" y="f383"/>
                      <a:pt x="f361" y="f379"/>
                    </a:cubicBezTo>
                    <a:cubicBezTo>
                      <a:pt x="f399" y="f379"/>
                      <a:pt x="f350" y="f379"/>
                      <a:pt x="f400" y="f387"/>
                    </a:cubicBezTo>
                    <a:cubicBezTo>
                      <a:pt x="f349" y="f377"/>
                      <a:pt x="f401" y="f381"/>
                      <a:pt x="f345" y="f389"/>
                    </a:cubicBezTo>
                    <a:cubicBezTo>
                      <a:pt x="f345" y="f382"/>
                      <a:pt x="f348" y="f391"/>
                      <a:pt x="f402" y="f393"/>
                    </a:cubicBezTo>
                    <a:cubicBezTo>
                      <a:pt x="f345" y="f380"/>
                      <a:pt x="f345" y="f378"/>
                      <a:pt x="f403" y="f378"/>
                    </a:cubicBezTo>
                    <a:cubicBezTo>
                      <a:pt x="f404" y="f378"/>
                      <a:pt x="f344" y="f380"/>
                      <a:pt x="f343" y="f394"/>
                    </a:cubicBezTo>
                    <a:cubicBezTo>
                      <a:pt x="f341" y="f405"/>
                      <a:pt x="f406" y="f389"/>
                      <a:pt x="f407" y="f391"/>
                    </a:cubicBezTo>
                    <a:cubicBezTo>
                      <a:pt x="f408" y="f393"/>
                      <a:pt x="f408" y="f380"/>
                      <a:pt x="f408" y="f380"/>
                    </a:cubicBezTo>
                    <a:cubicBezTo>
                      <a:pt x="f340" y="f395"/>
                      <a:pt x="f340" y="f395"/>
                      <a:pt x="f340" y="f395"/>
                    </a:cubicBezTo>
                    <a:cubicBezTo>
                      <a:pt x="f407" y="f384"/>
                      <a:pt x="f407" y="f384"/>
                      <a:pt x="f407" y="f384"/>
                    </a:cubicBezTo>
                    <a:cubicBezTo>
                      <a:pt x="f406" y="f395"/>
                      <a:pt x="f406" y="f395"/>
                      <a:pt x="f406" y="f395"/>
                    </a:cubicBezTo>
                    <a:cubicBezTo>
                      <a:pt x="f403" y="f376"/>
                      <a:pt x="f403" y="f376"/>
                      <a:pt x="f403" y="f376"/>
                    </a:cubicBezTo>
                    <a:cubicBezTo>
                      <a:pt x="f403" y="f376"/>
                      <a:pt x="f345" y="f396"/>
                      <a:pt x="f401" y="f396"/>
                    </a:cubicBezTo>
                    <a:cubicBezTo>
                      <a:pt x="f401" y="f396"/>
                      <a:pt x="f409" y="f375"/>
                      <a:pt x="f409" y="f375"/>
                    </a:cubicBezTo>
                    <a:cubicBezTo>
                      <a:pt x="f351" y="f388"/>
                      <a:pt x="f351" y="f388"/>
                      <a:pt x="f351" y="f388"/>
                    </a:cubicBezTo>
                    <a:cubicBezTo>
                      <a:pt x="f351" y="f388"/>
                      <a:pt x="f400" y="f410"/>
                      <a:pt x="f400" y="f410"/>
                    </a:cubicBezTo>
                    <a:cubicBezTo>
                      <a:pt x="f409" y="f410"/>
                      <a:pt x="f402" y="f397"/>
                      <a:pt x="f402" y="f411"/>
                    </a:cubicBezTo>
                    <a:cubicBezTo>
                      <a:pt x="f412" y="f411"/>
                      <a:pt x="f413" y="f414"/>
                      <a:pt x="f412" y="f398"/>
                    </a:cubicBezTo>
                    <a:cubicBezTo>
                      <a:pt x="f412" y="f355"/>
                      <a:pt x="f348" y="f415"/>
                      <a:pt x="f348" y="f415"/>
                    </a:cubicBezTo>
                    <a:cubicBezTo>
                      <a:pt x="f349" y="f416"/>
                      <a:pt x="f349" y="f416"/>
                      <a:pt x="f349" y="f416"/>
                    </a:cubicBezTo>
                    <a:cubicBezTo>
                      <a:pt x="f349" y="f416"/>
                      <a:pt x="f346" y="f369"/>
                      <a:pt x="f402" y="f369"/>
                    </a:cubicBezTo>
                    <a:cubicBezTo>
                      <a:pt x="f402" y="f369"/>
                      <a:pt x="f404" y="f369"/>
                      <a:pt x="f403" y="f399"/>
                    </a:cubicBezTo>
                    <a:cubicBezTo>
                      <a:pt x="f403" y="f399"/>
                      <a:pt x="f417" y="f418"/>
                      <a:pt x="f417" y="f418"/>
                    </a:cubicBezTo>
                    <a:cubicBezTo>
                      <a:pt x="f417" y="f418"/>
                      <a:pt x="f399" y="f399"/>
                      <a:pt x="f418" y="f399"/>
                    </a:cubicBezTo>
                    <a:cubicBezTo>
                      <a:pt x="f418" y="f418"/>
                      <a:pt x="f399" y="f419"/>
                      <a:pt x="f399" y="f350"/>
                    </a:cubicBezTo>
                    <a:cubicBezTo>
                      <a:pt x="f399" y="f350"/>
                      <a:pt x="f416" y="f349"/>
                      <a:pt x="f416" y="f349"/>
                    </a:cubicBezTo>
                    <a:cubicBezTo>
                      <a:pt x="f363" y="f349"/>
                      <a:pt x="f353" y="f349"/>
                      <a:pt x="f415" y="f417"/>
                    </a:cubicBezTo>
                    <a:cubicBezTo>
                      <a:pt x="f415" y="f348"/>
                      <a:pt x="f359" y="f346"/>
                      <a:pt x="f359" y="f412"/>
                    </a:cubicBezTo>
                    <a:cubicBezTo>
                      <a:pt x="f359" y="f413"/>
                      <a:pt x="f361" y="f403"/>
                      <a:pt x="f361" y="f403"/>
                    </a:cubicBezTo>
                    <a:cubicBezTo>
                      <a:pt x="f353" y="f420"/>
                      <a:pt x="f353" y="f420"/>
                      <a:pt x="f353" y="f420"/>
                    </a:cubicBezTo>
                    <a:cubicBezTo>
                      <a:pt x="f355" y="f343"/>
                      <a:pt x="f355" y="f343"/>
                      <a:pt x="f355" y="f343"/>
                    </a:cubicBezTo>
                    <a:cubicBezTo>
                      <a:pt x="f355" y="f343"/>
                      <a:pt x="f414" y="f342"/>
                      <a:pt x="f414" y="f341"/>
                    </a:cubicBezTo>
                    <a:cubicBezTo>
                      <a:pt x="f398" y="f341"/>
                      <a:pt x="f397" y="f407"/>
                      <a:pt x="f397" y="f407"/>
                    </a:cubicBezTo>
                    <a:cubicBezTo>
                      <a:pt x="f373" y="f340"/>
                      <a:pt x="f373" y="f340"/>
                      <a:pt x="f373" y="f340"/>
                    </a:cubicBezTo>
                    <a:cubicBezTo>
                      <a:pt x="f373" y="f340"/>
                      <a:pt x="f385" y="f421"/>
                      <a:pt x="f385" y="f337"/>
                    </a:cubicBezTo>
                    <a:cubicBezTo>
                      <a:pt x="f385" y="f337"/>
                      <a:pt x="f372" y="f318"/>
                      <a:pt x="f392" y="f315"/>
                    </a:cubicBezTo>
                    <a:cubicBezTo>
                      <a:pt x="f373" y="f319"/>
                      <a:pt x="f396" y="f333"/>
                      <a:pt x="f376" y="f310"/>
                    </a:cubicBezTo>
                    <a:cubicBezTo>
                      <a:pt x="f376" y="f310"/>
                      <a:pt x="f395" y="f309"/>
                      <a:pt x="f395" y="f307"/>
                    </a:cubicBezTo>
                    <a:cubicBezTo>
                      <a:pt x="f384" y="f321"/>
                      <a:pt x="f378" y="f304"/>
                      <a:pt x="f380" y="f304"/>
                    </a:cubicBezTo>
                    <a:cubicBezTo>
                      <a:pt x="f380" y="f304"/>
                      <a:pt x="f393" y="f303"/>
                      <a:pt x="f393" y="f305"/>
                    </a:cubicBezTo>
                    <a:cubicBezTo>
                      <a:pt x="f394" y="f422"/>
                      <a:pt x="f393" y="f297"/>
                      <a:pt x="f393" y="f297"/>
                    </a:cubicBezTo>
                    <a:cubicBezTo>
                      <a:pt x="f393" y="f297"/>
                      <a:pt x="f378" y="f290"/>
                      <a:pt x="f395" y="f290"/>
                    </a:cubicBezTo>
                    <a:cubicBezTo>
                      <a:pt x="f395" y="f290"/>
                      <a:pt x="f373" y="f296"/>
                      <a:pt x="f385" y="f423"/>
                    </a:cubicBezTo>
                    <a:cubicBezTo>
                      <a:pt x="f386" y="f423"/>
                      <a:pt x="f390" y="f295"/>
                      <a:pt x="f390" y="f295"/>
                    </a:cubicBezTo>
                    <a:cubicBezTo>
                      <a:pt x="f390" y="f295"/>
                      <a:pt x="f388" y="f288"/>
                      <a:pt x="f372" y="f424"/>
                    </a:cubicBezTo>
                    <a:cubicBezTo>
                      <a:pt x="f386" y="f424"/>
                      <a:pt x="f376" y="f425"/>
                      <a:pt x="f376" y="f425"/>
                    </a:cubicBezTo>
                    <a:cubicBezTo>
                      <a:pt x="f376" y="f425"/>
                      <a:pt x="f378" y="f288"/>
                      <a:pt x="f380" y="f288"/>
                    </a:cubicBezTo>
                    <a:cubicBezTo>
                      <a:pt x="f394" y="f424"/>
                      <a:pt x="f389" y="f286"/>
                      <a:pt x="f389" y="f286"/>
                    </a:cubicBezTo>
                    <a:cubicBezTo>
                      <a:pt x="f389" y="f286"/>
                      <a:pt x="f389" y="f279"/>
                      <a:pt x="f381" y="f279"/>
                    </a:cubicBezTo>
                    <a:cubicBezTo>
                      <a:pt x="f383" y="f285"/>
                      <a:pt x="f379" y="f280"/>
                      <a:pt x="f379" y="f285"/>
                    </a:cubicBezTo>
                    <a:cubicBezTo>
                      <a:pt x="f379" y="f284"/>
                      <a:pt x="f379" y="f426"/>
                      <a:pt x="f379" y="f275"/>
                    </a:cubicBezTo>
                    <a:cubicBezTo>
                      <a:pt x="f379" y="f276"/>
                      <a:pt x="f379" y="f427"/>
                      <a:pt x="f379" y="f427"/>
                    </a:cubicBezTo>
                    <a:cubicBezTo>
                      <a:pt x="f379" y="f427"/>
                      <a:pt x="f377" y="f271"/>
                      <a:pt x="f374" y="f428"/>
                    </a:cubicBezTo>
                    <a:cubicBezTo>
                      <a:pt x="f429" y="f263"/>
                      <a:pt x="f430" y="f431"/>
                      <a:pt x="f430" y="f269"/>
                    </a:cubicBezTo>
                    <a:cubicBezTo>
                      <a:pt x="f432" y="f433"/>
                      <a:pt x="f374" y="f252"/>
                      <a:pt x="f374" y="f252"/>
                    </a:cubicBezTo>
                    <a:cubicBezTo>
                      <a:pt x="f434" y="f250"/>
                      <a:pt x="f434" y="f250"/>
                      <a:pt x="f434" y="f250"/>
                    </a:cubicBezTo>
                    <a:cubicBezTo>
                      <a:pt x="f371" y="f16"/>
                      <a:pt x="f371" y="f16"/>
                      <a:pt x="f371" y="f16"/>
                    </a:cubicBezTo>
                    <a:cubicBezTo>
                      <a:pt x="f371" y="f16"/>
                      <a:pt x="f435" y="f16"/>
                      <a:pt x="f435" y="f20"/>
                    </a:cubicBezTo>
                    <a:cubicBezTo>
                      <a:pt x="f435" y="f12"/>
                      <a:pt x="f436" y="f11"/>
                      <a:pt x="f436" y="f11"/>
                    </a:cubicBezTo>
                    <a:cubicBezTo>
                      <a:pt x="f436" y="f11"/>
                      <a:pt x="f436" y="f25"/>
                      <a:pt x="f436" y="f59"/>
                    </a:cubicBezTo>
                    <a:cubicBezTo>
                      <a:pt x="f436" y="f244"/>
                      <a:pt x="f437" y="f47"/>
                      <a:pt x="f437" y="f47"/>
                    </a:cubicBezTo>
                    <a:cubicBezTo>
                      <a:pt x="f3" y="f23"/>
                      <a:pt x="f3" y="f23"/>
                      <a:pt x="f3" y="f23"/>
                    </a:cubicBezTo>
                    <a:cubicBezTo>
                      <a:pt x="f3" y="f26"/>
                      <a:pt x="f3" y="f26"/>
                      <a:pt x="f3" y="f26"/>
                    </a:cubicBezTo>
                    <a:cubicBezTo>
                      <a:pt x="f360" y="f43"/>
                      <a:pt x="f360" y="f43"/>
                      <a:pt x="f360" y="f43"/>
                    </a:cubicBezTo>
                    <a:cubicBezTo>
                      <a:pt x="f438" y="f43"/>
                      <a:pt x="f438" y="f43"/>
                      <a:pt x="f438" y="f43"/>
                    </a:cubicBezTo>
                    <a:cubicBezTo>
                      <a:pt x="f438" y="f43"/>
                      <a:pt x="f336" y="f31"/>
                      <a:pt x="f336" y="f31"/>
                    </a:cubicBezTo>
                    <a:cubicBezTo>
                      <a:pt x="f334" y="f32"/>
                      <a:pt x="f331" y="f39"/>
                      <a:pt x="f334" y="f39"/>
                    </a:cubicBezTo>
                    <a:cubicBezTo>
                      <a:pt x="f332" y="f39"/>
                      <a:pt x="f439" y="f39"/>
                      <a:pt x="f339" y="f39"/>
                    </a:cubicBezTo>
                    <a:cubicBezTo>
                      <a:pt x="f440" y="f33"/>
                      <a:pt x="f358" y="f32"/>
                      <a:pt x="f441" y="f32"/>
                    </a:cubicBezTo>
                    <a:cubicBezTo>
                      <a:pt x="f360" y="f32"/>
                      <a:pt x="f362" y="f32"/>
                      <a:pt x="f442" y="f33"/>
                    </a:cubicBezTo>
                    <a:cubicBezTo>
                      <a:pt x="f441" y="f34"/>
                      <a:pt x="f443" y="f34"/>
                      <a:pt x="f356" y="f52"/>
                    </a:cubicBezTo>
                    <a:cubicBezTo>
                      <a:pt x="f440" y="f38"/>
                      <a:pt x="f439" y="f38"/>
                      <a:pt x="f439" y="f444"/>
                    </a:cubicBezTo>
                    <a:cubicBezTo>
                      <a:pt x="f439" y="f445"/>
                      <a:pt x="f332" y="f235"/>
                      <a:pt x="f332" y="f235"/>
                    </a:cubicBezTo>
                    <a:cubicBezTo>
                      <a:pt x="f443" y="f446"/>
                      <a:pt x="f443" y="f446"/>
                      <a:pt x="f443" y="f446"/>
                    </a:cubicBezTo>
                    <a:cubicBezTo>
                      <a:pt x="f443" y="f446"/>
                      <a:pt x="f441" y="f445"/>
                      <a:pt x="f441" y="f235"/>
                    </a:cubicBezTo>
                    <a:cubicBezTo>
                      <a:pt x="f360" y="f65"/>
                      <a:pt x="f443" y="f67"/>
                      <a:pt x="f447" y="f67"/>
                    </a:cubicBezTo>
                    <a:cubicBezTo>
                      <a:pt x="f440" y="f67"/>
                      <a:pt x="f354" y="f231"/>
                      <a:pt x="f354" y="f231"/>
                    </a:cubicBezTo>
                    <a:cubicBezTo>
                      <a:pt x="f331" y="f65"/>
                      <a:pt x="f331" y="f65"/>
                      <a:pt x="f331" y="f65"/>
                    </a:cubicBezTo>
                    <a:cubicBezTo>
                      <a:pt x="f331" y="f65"/>
                      <a:pt x="f448" y="f232"/>
                      <a:pt x="f449" y="f229"/>
                    </a:cubicBezTo>
                    <a:cubicBezTo>
                      <a:pt x="f68" y="f450"/>
                      <a:pt x="f324" y="f224"/>
                      <a:pt x="f324" y="f74"/>
                    </a:cubicBezTo>
                    <a:cubicBezTo>
                      <a:pt x="f324" y="f209"/>
                      <a:pt x="f324" y="f210"/>
                      <a:pt x="f62" y="f208"/>
                    </a:cubicBezTo>
                    <a:cubicBezTo>
                      <a:pt x="f71" y="f211"/>
                      <a:pt x="f323" y="f206"/>
                      <a:pt x="f323" y="f206"/>
                    </a:cubicBezTo>
                    <a:cubicBezTo>
                      <a:pt x="f323" y="f206"/>
                      <a:pt x="f317" y="f204"/>
                      <a:pt x="f61" y="f76"/>
                    </a:cubicBezTo>
                    <a:cubicBezTo>
                      <a:pt x="f316" y="f202"/>
                      <a:pt x="f316" y="f202"/>
                      <a:pt x="f316" y="f202"/>
                    </a:cubicBezTo>
                    <a:cubicBezTo>
                      <a:pt x="f73" y="f79"/>
                      <a:pt x="f73" y="f79"/>
                      <a:pt x="f73" y="f79"/>
                    </a:cubicBezTo>
                    <a:cubicBezTo>
                      <a:pt x="f85" y="f99"/>
                      <a:pt x="f85" y="f99"/>
                      <a:pt x="f85" y="f99"/>
                    </a:cubicBezTo>
                    <a:cubicBezTo>
                      <a:pt x="f60" y="f107"/>
                      <a:pt x="f60" y="f107"/>
                      <a:pt x="f60" y="f107"/>
                    </a:cubicBezTo>
                    <a:cubicBezTo>
                      <a:pt x="f60" y="f107"/>
                      <a:pt x="f92" y="f103"/>
                      <a:pt x="f88" y="f109"/>
                    </a:cubicBezTo>
                    <a:cubicBezTo>
                      <a:pt x="f85" y="f195"/>
                      <a:pt x="f316" y="f195"/>
                      <a:pt x="f316" y="f195"/>
                    </a:cubicBezTo>
                    <a:cubicBezTo>
                      <a:pt x="f316" y="f195"/>
                      <a:pt x="f84" y="f194"/>
                      <a:pt x="f316" y="f194"/>
                    </a:cubicBezTo>
                    <a:cubicBezTo>
                      <a:pt x="f61" y="f194"/>
                      <a:pt x="f64" y="f194"/>
                      <a:pt x="f64" y="f194"/>
                    </a:cubicBezTo>
                    <a:cubicBezTo>
                      <a:pt x="f327" y="f111"/>
                      <a:pt x="f327" y="f111"/>
                      <a:pt x="f327" y="f111"/>
                    </a:cubicBezTo>
                    <a:cubicBezTo>
                      <a:pt x="f451" y="f195"/>
                      <a:pt x="f451" y="f195"/>
                      <a:pt x="f451" y="f195"/>
                    </a:cubicBezTo>
                    <a:cubicBezTo>
                      <a:pt x="f330" y="f452"/>
                      <a:pt x="f330" y="f452"/>
                      <a:pt x="f330" y="f452"/>
                    </a:cubicBezTo>
                    <a:cubicBezTo>
                      <a:pt x="f330" y="f452"/>
                      <a:pt x="f451" y="f453"/>
                      <a:pt x="f352" y="f453"/>
                    </a:cubicBezTo>
                    <a:cubicBezTo>
                      <a:pt x="f68" y="f453"/>
                      <a:pt x="f325" y="f453"/>
                      <a:pt x="f66" y="f454"/>
                    </a:cubicBezTo>
                    <a:cubicBezTo>
                      <a:pt x="f63" y="f455"/>
                      <a:pt x="f62" y="f114"/>
                      <a:pt x="f71" y="f114"/>
                    </a:cubicBezTo>
                    <a:cubicBezTo>
                      <a:pt x="f83" y="f114"/>
                      <a:pt x="f323" y="f456"/>
                      <a:pt x="f61" y="f455"/>
                    </a:cubicBezTo>
                    <a:cubicBezTo>
                      <a:pt x="f316" y="f454"/>
                      <a:pt x="f457" y="f194"/>
                      <a:pt x="f457" y="f194"/>
                    </a:cubicBezTo>
                    <a:cubicBezTo>
                      <a:pt x="f90" y="f111"/>
                      <a:pt x="f90" y="f111"/>
                      <a:pt x="f90" y="f111"/>
                    </a:cubicBezTo>
                    <a:cubicBezTo>
                      <a:pt x="f458" y="f459"/>
                      <a:pt x="f458" y="f459"/>
                      <a:pt x="f458" y="f459"/>
                    </a:cubicBezTo>
                    <a:cubicBezTo>
                      <a:pt x="f458" y="f459"/>
                      <a:pt x="f58" y="f453"/>
                      <a:pt x="f56" y="f453"/>
                    </a:cubicBezTo>
                    <a:cubicBezTo>
                      <a:pt x="f308" y="f453"/>
                      <a:pt x="f300" y="f453"/>
                      <a:pt x="f460" y="f453"/>
                    </a:cubicBezTo>
                    <a:cubicBezTo>
                      <a:pt x="f461" y="f453"/>
                      <a:pt x="f462" y="f453"/>
                      <a:pt x="f462" y="f194"/>
                    </a:cubicBezTo>
                    <a:cubicBezTo>
                      <a:pt x="f463" y="f452"/>
                      <a:pt x="f462" y="f452"/>
                      <a:pt x="f463" y="f459"/>
                    </a:cubicBezTo>
                    <a:cubicBezTo>
                      <a:pt x="f464" y="f111"/>
                      <a:pt x="f96" y="f103"/>
                      <a:pt x="f97" y="f109"/>
                    </a:cubicBezTo>
                    <a:cubicBezTo>
                      <a:pt x="f148" y="f109"/>
                      <a:pt x="f143" y="f196"/>
                      <a:pt x="f143" y="f196"/>
                    </a:cubicBezTo>
                    <a:cubicBezTo>
                      <a:pt x="f142" y="f454"/>
                      <a:pt x="f142" y="f454"/>
                      <a:pt x="f142" y="f454"/>
                    </a:cubicBezTo>
                    <a:cubicBezTo>
                      <a:pt x="f142" y="f454"/>
                      <a:pt x="f465" y="f454"/>
                      <a:pt x="f274" y="f113"/>
                    </a:cubicBezTo>
                    <a:cubicBezTo>
                      <a:pt x="f274" y="f114"/>
                      <a:pt x="f292" y="f466"/>
                      <a:pt x="f292" y="f466"/>
                    </a:cubicBezTo>
                    <a:cubicBezTo>
                      <a:pt x="f292" y="f466"/>
                      <a:pt x="f145" y="f116"/>
                      <a:pt x="f145" y="f186"/>
                    </a:cubicBezTo>
                    <a:cubicBezTo>
                      <a:pt x="f147" y="f117"/>
                      <a:pt x="f292" y="f467"/>
                      <a:pt x="f292" y="f467"/>
                    </a:cubicBezTo>
                    <a:cubicBezTo>
                      <a:pt x="f292" y="f467"/>
                      <a:pt x="f465" y="f467"/>
                      <a:pt x="f140" y="f118"/>
                    </a:cubicBezTo>
                    <a:cubicBezTo>
                      <a:pt x="f140" y="f468"/>
                      <a:pt x="f465" y="f120"/>
                      <a:pt x="f140" y="f120"/>
                    </a:cubicBezTo>
                    <a:cubicBezTo>
                      <a:pt x="f98" y="f469"/>
                      <a:pt x="f139" y="f184"/>
                      <a:pt x="f139" y="f122"/>
                    </a:cubicBezTo>
                    <a:cubicBezTo>
                      <a:pt x="f139" y="f122"/>
                      <a:pt x="f140" y="f170"/>
                      <a:pt x="f140" y="f170"/>
                    </a:cubicBezTo>
                    <a:cubicBezTo>
                      <a:pt x="f140" y="f170"/>
                      <a:pt x="f140" y="f169"/>
                      <a:pt x="f139" y="f171"/>
                    </a:cubicBezTo>
                    <a:cubicBezTo>
                      <a:pt x="f137" y="f170"/>
                      <a:pt x="f134" y="f470"/>
                      <a:pt x="f134" y="f470"/>
                    </a:cubicBezTo>
                    <a:cubicBezTo>
                      <a:pt x="f104" y="f184"/>
                      <a:pt x="f104" y="f184"/>
                      <a:pt x="f104" y="f184"/>
                    </a:cubicBezTo>
                    <a:cubicBezTo>
                      <a:pt x="f104" y="f184"/>
                      <a:pt x="f132" y="f470"/>
                      <a:pt x="f281" y="f470"/>
                    </a:cubicBezTo>
                    <a:cubicBezTo>
                      <a:pt x="f281" y="f471"/>
                      <a:pt x="f110" y="f470"/>
                      <a:pt x="f112" y="f471"/>
                    </a:cubicBezTo>
                    <a:cubicBezTo>
                      <a:pt x="f472" y="f473"/>
                      <a:pt x="f472" y="f170"/>
                      <a:pt x="f243" y="f171"/>
                    </a:cubicBezTo>
                    <a:cubicBezTo>
                      <a:pt x="f123" y="f169"/>
                      <a:pt x="f50" y="f169"/>
                      <a:pt x="f123" y="f124"/>
                    </a:cubicBezTo>
                    <a:cubicBezTo>
                      <a:pt x="f243" y="f474"/>
                      <a:pt x="f108" y="f173"/>
                      <a:pt x="f108" y="f173"/>
                    </a:cubicBezTo>
                    <a:cubicBezTo>
                      <a:pt x="f108" y="f173"/>
                      <a:pt x="f129" y="f166"/>
                      <a:pt x="f108" y="f165"/>
                    </a:cubicBezTo>
                    <a:cubicBezTo>
                      <a:pt x="f126" y="f475"/>
                      <a:pt x="f242" y="f128"/>
                      <a:pt x="f123" y="f128"/>
                    </a:cubicBezTo>
                    <a:cubicBezTo>
                      <a:pt x="f121" y="f165"/>
                      <a:pt x="f160" y="f166"/>
                      <a:pt x="f51" y="f125"/>
                    </a:cubicBezTo>
                    <a:cubicBezTo>
                      <a:pt x="f13" y="f127"/>
                      <a:pt x="f15" y="f475"/>
                      <a:pt x="f15" y="f475"/>
                    </a:cubicBezTo>
                    <a:cubicBezTo>
                      <a:pt x="f15" y="f475"/>
                      <a:pt x="f17" y="f181"/>
                      <a:pt x="f18" y="f475"/>
                    </a:cubicBezTo>
                    <a:cubicBezTo>
                      <a:pt x="f167" y="f475"/>
                      <a:pt x="f44" y="f127"/>
                      <a:pt x="f22" y="f165"/>
                    </a:cubicBezTo>
                    <a:cubicBezTo>
                      <a:pt x="f476" y="f128"/>
                      <a:pt x="f239" y="f133"/>
                      <a:pt x="f239" y="f475"/>
                    </a:cubicBezTo>
                    <a:cubicBezTo>
                      <a:pt x="f239" y="f181"/>
                      <a:pt x="f22" y="f146"/>
                      <a:pt x="f476" y="f144"/>
                    </a:cubicBezTo>
                    <a:cubicBezTo>
                      <a:pt x="f476" y="f477"/>
                      <a:pt x="f478" y="f149"/>
                      <a:pt x="f35" y="f152"/>
                    </a:cubicBezTo>
                    <a:cubicBezTo>
                      <a:pt x="f35" y="f151"/>
                      <a:pt x="f35" y="f149"/>
                      <a:pt x="f29" y="f479"/>
                    </a:cubicBezTo>
                    <a:cubicBezTo>
                      <a:pt x="f37" y="f175"/>
                      <a:pt x="f29" y="f175"/>
                      <a:pt x="f37" y="f175"/>
                    </a:cubicBezTo>
                    <a:cubicBezTo>
                      <a:pt x="f236" y="f164"/>
                      <a:pt x="f203" y="f154"/>
                      <a:pt x="f203" y="f154"/>
                    </a:cubicBezTo>
                    <a:cubicBezTo>
                      <a:pt x="f203" y="f154"/>
                      <a:pt x="f228" y="f150"/>
                      <a:pt x="f228" y="f154"/>
                    </a:cubicBezTo>
                    <a:cubicBezTo>
                      <a:pt x="f228" y="f163"/>
                      <a:pt x="f198" y="f480"/>
                      <a:pt x="f198" y="f480"/>
                    </a:cubicBezTo>
                    <a:cubicBezTo>
                      <a:pt x="f177" y="f481"/>
                      <a:pt x="f177" y="f481"/>
                      <a:pt x="f177" y="f481"/>
                    </a:cubicBezTo>
                    <a:cubicBezTo>
                      <a:pt x="f177" y="f481"/>
                      <a:pt x="f227" y="f161"/>
                      <a:pt x="f228" y="f161"/>
                    </a:cubicBezTo>
                    <a:cubicBezTo>
                      <a:pt x="f228" y="f161"/>
                      <a:pt x="f226" y="f482"/>
                      <a:pt x="f212" y="f162"/>
                    </a:cubicBezTo>
                    <a:cubicBezTo>
                      <a:pt x="f213" y="f480"/>
                      <a:pt x="f212" y="f480"/>
                      <a:pt x="f197" y="f155"/>
                    </a:cubicBezTo>
                    <a:cubicBezTo>
                      <a:pt x="f223" y="f156"/>
                      <a:pt x="f483" y="f163"/>
                      <a:pt x="f483" y="f156"/>
                    </a:cubicBezTo>
                    <a:cubicBezTo>
                      <a:pt x="f483" y="f155"/>
                      <a:pt x="f221" y="f162"/>
                      <a:pt x="f483" y="f481"/>
                    </a:cubicBezTo>
                    <a:cubicBezTo>
                      <a:pt x="f216" y="f161"/>
                      <a:pt x="f225" y="f157"/>
                      <a:pt x="f225" y="f157"/>
                    </a:cubicBezTo>
                    <a:cubicBezTo>
                      <a:pt x="f178" y="f157"/>
                      <a:pt x="f178" y="f157"/>
                      <a:pt x="f178" y="f157"/>
                    </a:cubicBezTo>
                    <a:cubicBezTo>
                      <a:pt x="f178" y="f157"/>
                      <a:pt x="f225" y="f484"/>
                      <a:pt x="f223" y="f484"/>
                    </a:cubicBezTo>
                    <a:cubicBezTo>
                      <a:pt x="f216" y="f158"/>
                      <a:pt x="f483" y="f159"/>
                      <a:pt x="f221" y="f159"/>
                    </a:cubicBezTo>
                    <a:cubicBezTo>
                      <a:pt x="f221" y="f159"/>
                      <a:pt x="f179" y="f158"/>
                      <a:pt x="f179" y="f158"/>
                    </a:cubicBezTo>
                    <a:cubicBezTo>
                      <a:pt x="f179" y="f158"/>
                      <a:pt x="f182" y="f7"/>
                      <a:pt x="f182" y="f485"/>
                    </a:cubicBezTo>
                    <a:cubicBezTo>
                      <a:pt x="f182" y="f486"/>
                      <a:pt x="f185" y="f487"/>
                      <a:pt x="f185" y="f488"/>
                    </a:cubicBezTo>
                    <a:cubicBezTo>
                      <a:pt x="f180" y="f488"/>
                      <a:pt x="f189" y="f489"/>
                      <a:pt x="f189" y="f490"/>
                    </a:cubicBezTo>
                    <a:cubicBezTo>
                      <a:pt x="f189" y="f491"/>
                      <a:pt x="f180" y="f492"/>
                      <a:pt x="f185" y="f493"/>
                    </a:cubicBezTo>
                    <a:cubicBezTo>
                      <a:pt x="f218" y="f493"/>
                      <a:pt x="f483" y="f492"/>
                      <a:pt x="f483" y="f492"/>
                    </a:cubicBezTo>
                    <a:cubicBezTo>
                      <a:pt x="f483" y="f492"/>
                      <a:pt x="f221" y="f494"/>
                      <a:pt x="f217" y="f495"/>
                    </a:cubicBezTo>
                    <a:cubicBezTo>
                      <a:pt x="f182" y="f495"/>
                      <a:pt x="f179" y="f496"/>
                      <a:pt x="f218" y="f497"/>
                    </a:cubicBezTo>
                    <a:cubicBezTo>
                      <a:pt x="f185" y="f498"/>
                      <a:pt x="f179" y="f499"/>
                      <a:pt x="f217" y="f500"/>
                    </a:cubicBezTo>
                    <a:cubicBezTo>
                      <a:pt x="f216" y="f501"/>
                      <a:pt x="f178" y="f501"/>
                      <a:pt x="f178" y="f502"/>
                    </a:cubicBezTo>
                    <a:cubicBezTo>
                      <a:pt x="f225" y="f503"/>
                      <a:pt x="f217" y="f504"/>
                      <a:pt x="f182" y="f505"/>
                    </a:cubicBezTo>
                    <a:cubicBezTo>
                      <a:pt x="f179" y="f505"/>
                      <a:pt x="f185" y="f506"/>
                      <a:pt x="f185" y="f507"/>
                    </a:cubicBezTo>
                    <a:cubicBezTo>
                      <a:pt x="f185" y="f508"/>
                      <a:pt x="f185" y="f509"/>
                      <a:pt x="f189" y="f510"/>
                    </a:cubicBezTo>
                    <a:cubicBezTo>
                      <a:pt x="f187" y="f511"/>
                      <a:pt x="f512" y="f510"/>
                      <a:pt x="f512" y="f513"/>
                    </a:cubicBezTo>
                    <a:cubicBezTo>
                      <a:pt x="f512" y="f514"/>
                      <a:pt x="f187" y="f515"/>
                      <a:pt x="f516" y="f515"/>
                    </a:cubicBezTo>
                    <a:cubicBezTo>
                      <a:pt x="f189" y="f515"/>
                      <a:pt x="f189" y="f515"/>
                      <a:pt x="f189" y="f515"/>
                    </a:cubicBezTo>
                    <a:cubicBezTo>
                      <a:pt x="f483" y="f514"/>
                      <a:pt x="f483" y="f514"/>
                      <a:pt x="f483" y="f514"/>
                    </a:cubicBezTo>
                    <a:cubicBezTo>
                      <a:pt x="f483" y="f514"/>
                      <a:pt x="f221" y="f517"/>
                      <a:pt x="f221" y="f518"/>
                    </a:cubicBezTo>
                    <a:cubicBezTo>
                      <a:pt x="f221" y="f519"/>
                      <a:pt x="f180" y="f520"/>
                      <a:pt x="f180" y="f520"/>
                    </a:cubicBezTo>
                    <a:cubicBezTo>
                      <a:pt x="f180" y="f520"/>
                      <a:pt x="f185" y="f521"/>
                      <a:pt x="f180" y="f521"/>
                    </a:cubicBezTo>
                    <a:cubicBezTo>
                      <a:pt x="f516" y="f522"/>
                      <a:pt x="f512" y="f523"/>
                      <a:pt x="f190" y="f524"/>
                    </a:cubicBezTo>
                    <a:cubicBezTo>
                      <a:pt x="f190" y="f525"/>
                      <a:pt x="f190" y="f526"/>
                      <a:pt x="f190" y="f527"/>
                    </a:cubicBezTo>
                    <a:cubicBezTo>
                      <a:pt x="f512" y="f528"/>
                      <a:pt x="f516" y="f529"/>
                      <a:pt x="f516" y="f530"/>
                    </a:cubicBezTo>
                    <a:cubicBezTo>
                      <a:pt x="f189" y="f531"/>
                      <a:pt x="f187" y="f532"/>
                      <a:pt x="f187" y="f532"/>
                    </a:cubicBezTo>
                    <a:cubicBezTo>
                      <a:pt x="f190" y="f533"/>
                      <a:pt x="f190" y="f533"/>
                      <a:pt x="f190" y="f533"/>
                    </a:cubicBezTo>
                    <a:cubicBezTo>
                      <a:pt x="f190" y="f533"/>
                      <a:pt x="f190" y="f534"/>
                      <a:pt x="f190" y="f535"/>
                    </a:cubicBezTo>
                    <a:cubicBezTo>
                      <a:pt x="f190" y="f536"/>
                      <a:pt x="f6" y="f537"/>
                      <a:pt x="f191" y="f538"/>
                    </a:cubicBezTo>
                    <a:cubicBezTo>
                      <a:pt x="f190" y="f539"/>
                      <a:pt x="f512" y="f540"/>
                      <a:pt x="f187" y="f541"/>
                    </a:cubicBezTo>
                    <a:cubicBezTo>
                      <a:pt x="f189" y="f541"/>
                      <a:pt x="f182" y="f541"/>
                      <a:pt x="f182" y="f542"/>
                    </a:cubicBezTo>
                    <a:cubicBezTo>
                      <a:pt x="f182" y="f542"/>
                      <a:pt x="f182" y="f543"/>
                      <a:pt x="f185" y="f544"/>
                    </a:cubicBezTo>
                    <a:cubicBezTo>
                      <a:pt x="f189" y="f544"/>
                      <a:pt x="f187" y="f543"/>
                      <a:pt x="f187" y="f545"/>
                    </a:cubicBezTo>
                    <a:cubicBezTo>
                      <a:pt x="f512" y="f546"/>
                      <a:pt x="f547" y="f548"/>
                      <a:pt x="f547" y="f548"/>
                    </a:cubicBezTo>
                    <a:cubicBezTo>
                      <a:pt x="f187" y="f549"/>
                      <a:pt x="f187" y="f549"/>
                      <a:pt x="f187" y="f549"/>
                    </a:cubicBezTo>
                    <a:cubicBezTo>
                      <a:pt x="f187" y="f549"/>
                      <a:pt x="f189" y="f550"/>
                      <a:pt x="f180" y="f550"/>
                    </a:cubicBezTo>
                    <a:cubicBezTo>
                      <a:pt x="f185" y="f551"/>
                      <a:pt x="f182" y="f550"/>
                      <a:pt x="f182" y="f552"/>
                    </a:cubicBezTo>
                    <a:cubicBezTo>
                      <a:pt x="f182" y="f552"/>
                      <a:pt x="f218" y="f553"/>
                      <a:pt x="f185" y="f553"/>
                    </a:cubicBezTo>
                    <a:cubicBezTo>
                      <a:pt x="f185" y="f554"/>
                      <a:pt x="f516" y="f555"/>
                      <a:pt x="f516" y="f556"/>
                    </a:cubicBezTo>
                    <a:cubicBezTo>
                      <a:pt x="f516" y="f556"/>
                      <a:pt x="f185" y="f557"/>
                      <a:pt x="f185" y="f557"/>
                    </a:cubicBezTo>
                    <a:cubicBezTo>
                      <a:pt x="f185" y="f557"/>
                      <a:pt x="f179" y="f557"/>
                      <a:pt x="f179" y="f558"/>
                    </a:cubicBezTo>
                    <a:cubicBezTo>
                      <a:pt x="f179" y="f559"/>
                      <a:pt x="f189" y="f560"/>
                      <a:pt x="f189" y="f560"/>
                    </a:cubicBezTo>
                    <a:cubicBezTo>
                      <a:pt x="f180" y="f561"/>
                      <a:pt x="f180" y="f561"/>
                      <a:pt x="f180" y="f561"/>
                    </a:cubicBezTo>
                    <a:cubicBezTo>
                      <a:pt x="f187" y="f562"/>
                      <a:pt x="f187" y="f562"/>
                      <a:pt x="f187" y="f562"/>
                    </a:cubicBezTo>
                    <a:cubicBezTo>
                      <a:pt x="f218" y="f563"/>
                      <a:pt x="f218" y="f563"/>
                      <a:pt x="f218" y="f563"/>
                    </a:cubicBezTo>
                    <a:cubicBezTo>
                      <a:pt x="f218" y="f563"/>
                      <a:pt x="f221" y="f563"/>
                      <a:pt x="f217" y="f564"/>
                    </a:cubicBezTo>
                    <a:cubicBezTo>
                      <a:pt x="f179" y="f565"/>
                      <a:pt x="f180" y="f566"/>
                      <a:pt x="f180" y="f567"/>
                    </a:cubicBezTo>
                    <a:cubicBezTo>
                      <a:pt x="f180" y="f568"/>
                      <a:pt x="f189" y="f569"/>
                      <a:pt x="f185" y="f570"/>
                    </a:cubicBezTo>
                    <a:cubicBezTo>
                      <a:pt x="f179" y="f570"/>
                      <a:pt x="f179" y="f571"/>
                      <a:pt x="f182" y="f570"/>
                    </a:cubicBezTo>
                    <a:cubicBezTo>
                      <a:pt x="f221" y="f569"/>
                      <a:pt x="f216" y="f572"/>
                      <a:pt x="f216" y="f572"/>
                    </a:cubicBezTo>
                    <a:cubicBezTo>
                      <a:pt x="f216" y="f572"/>
                      <a:pt x="f178" y="f573"/>
                      <a:pt x="f214" y="f573"/>
                    </a:cubicBezTo>
                    <a:cubicBezTo>
                      <a:pt x="f213" y="f573"/>
                      <a:pt x="f226" y="f568"/>
                      <a:pt x="f198" y="f572"/>
                    </a:cubicBezTo>
                    <a:cubicBezTo>
                      <a:pt x="f198" y="f569"/>
                      <a:pt x="f198" y="f570"/>
                      <a:pt x="f228" y="f571"/>
                    </a:cubicBezTo>
                    <a:cubicBezTo>
                      <a:pt x="f227" y="f571"/>
                      <a:pt x="f198" y="f574"/>
                      <a:pt x="f198" y="f574"/>
                    </a:cubicBezTo>
                    <a:cubicBezTo>
                      <a:pt x="f213" y="f575"/>
                      <a:pt x="f213" y="f575"/>
                      <a:pt x="f213" y="f575"/>
                    </a:cubicBezTo>
                    <a:cubicBezTo>
                      <a:pt x="f213" y="f575"/>
                      <a:pt x="f198" y="f576"/>
                      <a:pt x="f226" y="f576"/>
                    </a:cubicBezTo>
                    <a:cubicBezTo>
                      <a:pt x="f226" y="f576"/>
                      <a:pt x="f178" y="f577"/>
                      <a:pt x="f225" y="f577"/>
                    </a:cubicBezTo>
                    <a:cubicBezTo>
                      <a:pt x="f223" y="f577"/>
                      <a:pt x="f216" y="f576"/>
                      <a:pt x="f216" y="f578"/>
                    </a:cubicBezTo>
                    <a:cubicBezTo>
                      <a:pt x="f483" y="f579"/>
                      <a:pt x="f182" y="f580"/>
                      <a:pt x="f182" y="f580"/>
                    </a:cubicBezTo>
                    <a:cubicBezTo>
                      <a:pt x="f182" y="f580"/>
                      <a:pt x="f179" y="f581"/>
                      <a:pt x="f182" y="f582"/>
                    </a:cubicBezTo>
                    <a:cubicBezTo>
                      <a:pt x="f217" y="f583"/>
                      <a:pt x="f223" y="f584"/>
                      <a:pt x="f223" y="f584"/>
                    </a:cubicBezTo>
                    <a:cubicBezTo>
                      <a:pt x="f223" y="f585"/>
                      <a:pt x="f178" y="f586"/>
                      <a:pt x="f213" y="f587"/>
                    </a:cubicBezTo>
                    <a:cubicBezTo>
                      <a:pt x="f198" y="f588"/>
                      <a:pt x="f227" y="f588"/>
                      <a:pt x="f227" y="f589"/>
                    </a:cubicBezTo>
                    <a:cubicBezTo>
                      <a:pt x="f177" y="f590"/>
                      <a:pt x="f177" y="f590"/>
                      <a:pt x="f177" y="f590"/>
                    </a:cubicBezTo>
                    <a:cubicBezTo>
                      <a:pt x="f199" y="f591"/>
                      <a:pt x="f199" y="f591"/>
                      <a:pt x="f199" y="f591"/>
                    </a:cubicBezTo>
                    <a:cubicBezTo>
                      <a:pt x="f199" y="f591"/>
                      <a:pt x="f176" y="f592"/>
                      <a:pt x="f27" y="f592"/>
                    </a:cubicBezTo>
                    <a:cubicBezTo>
                      <a:pt x="f40" y="f593"/>
                      <a:pt x="f476" y="f593"/>
                      <a:pt x="f476" y="f594"/>
                    </a:cubicBezTo>
                    <a:cubicBezTo>
                      <a:pt x="f22" y="f594"/>
                      <a:pt x="f41" y="f595"/>
                      <a:pt x="f41" y="f595"/>
                    </a:cubicBezTo>
                    <a:cubicBezTo>
                      <a:pt x="f41" y="f595"/>
                      <a:pt x="f29" y="f596"/>
                      <a:pt x="f35" y="f597"/>
                    </a:cubicBezTo>
                    <a:cubicBezTo>
                      <a:pt x="f40" y="f598"/>
                      <a:pt x="f15" y="f599"/>
                      <a:pt x="f15" y="f599"/>
                    </a:cubicBezTo>
                    <a:cubicBezTo>
                      <a:pt x="f15" y="f599"/>
                      <a:pt x="f10" y="f600"/>
                      <a:pt x="f10" y="f601"/>
                    </a:cubicBezTo>
                    <a:cubicBezTo>
                      <a:pt x="f10" y="f8"/>
                      <a:pt x="f160" y="f600"/>
                      <a:pt x="f160" y="f600"/>
                    </a:cubicBezTo>
                    <a:cubicBezTo>
                      <a:pt x="f49" y="f599"/>
                      <a:pt x="f123" y="f601"/>
                      <a:pt x="f242" y="f601"/>
                    </a:cubicBezTo>
                    <a:cubicBezTo>
                      <a:pt x="f242" y="f601"/>
                      <a:pt x="f108" y="f600"/>
                      <a:pt x="f108" y="f600"/>
                    </a:cubicBezTo>
                    <a:cubicBezTo>
                      <a:pt x="f106" y="f602"/>
                      <a:pt x="f106" y="f602"/>
                      <a:pt x="f106" y="f602"/>
                    </a:cubicBezTo>
                    <a:cubicBezTo>
                      <a:pt x="f106" y="f602"/>
                      <a:pt x="f245" y="f603"/>
                      <a:pt x="f105" y="f596"/>
                    </a:cubicBezTo>
                    <a:cubicBezTo>
                      <a:pt x="f102" y="f597"/>
                      <a:pt x="f259" y="f604"/>
                      <a:pt x="f101" y="f604"/>
                    </a:cubicBezTo>
                    <a:cubicBezTo>
                      <a:pt x="f134" y="f604"/>
                      <a:pt x="f260" y="f604"/>
                      <a:pt x="f135" y="f596"/>
                    </a:cubicBezTo>
                    <a:cubicBezTo>
                      <a:pt x="f137" y="f605"/>
                      <a:pt x="f139" y="f595"/>
                      <a:pt x="f98" y="f606"/>
                    </a:cubicBezTo>
                    <a:cubicBezTo>
                      <a:pt x="f140" y="f606"/>
                      <a:pt x="f294" y="f607"/>
                      <a:pt x="f294" y="f607"/>
                    </a:cubicBezTo>
                    <a:cubicBezTo>
                      <a:pt x="f460" y="f584"/>
                      <a:pt x="f460" y="f584"/>
                      <a:pt x="f460" y="f584"/>
                    </a:cubicBezTo>
                    <a:cubicBezTo>
                      <a:pt x="f608" y="f609"/>
                      <a:pt x="f608" y="f609"/>
                      <a:pt x="f608" y="f609"/>
                    </a:cubicBezTo>
                    <a:cubicBezTo>
                      <a:pt x="f608" y="f609"/>
                      <a:pt x="f610" y="f611"/>
                      <a:pt x="f58" y="f611"/>
                    </a:cubicBezTo>
                    <a:cubicBezTo>
                      <a:pt x="f92" y="f611"/>
                      <a:pt x="f86" y="f579"/>
                      <a:pt x="f60" y="f578"/>
                    </a:cubicBezTo>
                    <a:cubicBezTo>
                      <a:pt x="f60" y="f612"/>
                      <a:pt x="f85" y="f613"/>
                      <a:pt x="f85" y="f578"/>
                    </a:cubicBezTo>
                    <a:cubicBezTo>
                      <a:pt x="f457" y="f614"/>
                      <a:pt x="f85" y="f615"/>
                      <a:pt x="f84" y="f616"/>
                    </a:cubicBezTo>
                    <a:cubicBezTo>
                      <a:pt x="f317" y="f614"/>
                      <a:pt x="f82" y="f576"/>
                      <a:pt x="f82" y="f576"/>
                    </a:cubicBezTo>
                    <a:cubicBezTo>
                      <a:pt x="f82" y="f576"/>
                      <a:pt x="f64" y="f617"/>
                      <a:pt x="f66" y="f575"/>
                    </a:cubicBezTo>
                    <a:cubicBezTo>
                      <a:pt x="f325" y="f575"/>
                      <a:pt x="f449" y="f618"/>
                      <a:pt x="f449" y="f618"/>
                    </a:cubicBezTo>
                    <a:cubicBezTo>
                      <a:pt x="f449" y="f618"/>
                      <a:pt x="f448" y="f570"/>
                      <a:pt x="f338" y="f618"/>
                    </a:cubicBezTo>
                    <a:cubicBezTo>
                      <a:pt x="f336" y="f619"/>
                      <a:pt x="f439" y="f613"/>
                      <a:pt x="f439" y="f576"/>
                    </a:cubicBezTo>
                    <a:cubicBezTo>
                      <a:pt x="f439" y="f576"/>
                      <a:pt x="f438" y="f577"/>
                      <a:pt x="f447" y="f578"/>
                    </a:cubicBezTo>
                    <a:cubicBezTo>
                      <a:pt x="f447" y="f576"/>
                      <a:pt x="f447" y="f576"/>
                      <a:pt x="f447" y="f576"/>
                    </a:cubicBezTo>
                    <a:cubicBezTo>
                      <a:pt x="f447" y="f620"/>
                      <a:pt x="f447" y="f620"/>
                      <a:pt x="f447" y="f620"/>
                    </a:cubicBezTo>
                    <a:cubicBezTo>
                      <a:pt x="f447" y="f620"/>
                      <a:pt x="f3" y="f576"/>
                      <a:pt x="f3" y="f576"/>
                    </a:cubicBezTo>
                    <a:cubicBezTo>
                      <a:pt x="f362" y="f577"/>
                      <a:pt x="f362" y="f611"/>
                      <a:pt x="f362" y="f611"/>
                    </a:cubicBezTo>
                    <a:cubicBezTo>
                      <a:pt x="f364" y="f611"/>
                      <a:pt x="f364" y="f611"/>
                      <a:pt x="f364" y="f611"/>
                    </a:cubicBezTo>
                    <a:cubicBezTo>
                      <a:pt x="f364" y="f614"/>
                      <a:pt x="f364" y="f614"/>
                      <a:pt x="f364" y="f614"/>
                    </a:cubicBezTo>
                    <a:cubicBezTo>
                      <a:pt x="f621" y="f611"/>
                      <a:pt x="f621" y="f611"/>
                      <a:pt x="f621" y="f611"/>
                    </a:cubicBezTo>
                    <a:cubicBezTo>
                      <a:pt x="f365" y="f614"/>
                      <a:pt x="f365" y="f614"/>
                      <a:pt x="f365" y="f614"/>
                    </a:cubicBezTo>
                    <a:cubicBezTo>
                      <a:pt x="f366" y="f576"/>
                      <a:pt x="f366" y="f576"/>
                      <a:pt x="f366" y="f576"/>
                    </a:cubicBezTo>
                    <a:cubicBezTo>
                      <a:pt x="f367" y="f619"/>
                      <a:pt x="f367" y="f619"/>
                      <a:pt x="f367" y="f619"/>
                    </a:cubicBezTo>
                    <a:cubicBezTo>
                      <a:pt x="f434" y="f571"/>
                      <a:pt x="f434" y="f571"/>
                      <a:pt x="f434" y="f571"/>
                    </a:cubicBezTo>
                    <a:cubicBezTo>
                      <a:pt x="f434" y="f567"/>
                      <a:pt x="f434" y="f567"/>
                      <a:pt x="f434" y="f567"/>
                    </a:cubicBezTo>
                    <a:cubicBezTo>
                      <a:pt x="f366" y="f622"/>
                      <a:pt x="f366" y="f622"/>
                      <a:pt x="f366" y="f622"/>
                    </a:cubicBezTo>
                    <a:cubicBezTo>
                      <a:pt x="f621" y="f623"/>
                      <a:pt x="f621" y="f623"/>
                      <a:pt x="f621" y="f623"/>
                    </a:cubicBezTo>
                    <a:cubicBezTo>
                      <a:pt x="f367" y="f624"/>
                      <a:pt x="f367" y="f624"/>
                      <a:pt x="f367" y="f624"/>
                    </a:cubicBezTo>
                    <a:cubicBezTo>
                      <a:pt x="f367" y="f625"/>
                      <a:pt x="f367" y="f625"/>
                      <a:pt x="f367" y="f625"/>
                    </a:cubicBezTo>
                    <a:cubicBezTo>
                      <a:pt x="f436" y="f625"/>
                      <a:pt x="f436" y="f625"/>
                      <a:pt x="f436" y="f625"/>
                    </a:cubicBezTo>
                    <a:cubicBezTo>
                      <a:pt x="f434" y="f561"/>
                      <a:pt x="f434" y="f561"/>
                      <a:pt x="f434" y="f561"/>
                    </a:cubicBezTo>
                    <a:cubicBezTo>
                      <a:pt x="f370" y="f559"/>
                      <a:pt x="f370" y="f559"/>
                      <a:pt x="f370" y="f559"/>
                    </a:cubicBezTo>
                    <a:cubicBezTo>
                      <a:pt x="f368" y="f626"/>
                      <a:pt x="f368" y="f626"/>
                      <a:pt x="f368" y="f626"/>
                    </a:cubicBezTo>
                    <a:cubicBezTo>
                      <a:pt x="f368" y="f627"/>
                      <a:pt x="f368" y="f627"/>
                      <a:pt x="f368" y="f627"/>
                    </a:cubicBezTo>
                    <a:cubicBezTo>
                      <a:pt x="f368" y="f627"/>
                      <a:pt x="f370" y="f556"/>
                      <a:pt x="f370" y="f556"/>
                    </a:cubicBezTo>
                    <a:cubicBezTo>
                      <a:pt x="f370" y="f556"/>
                      <a:pt x="f370" y="f556"/>
                      <a:pt x="f370" y="f556"/>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435" y="f555"/>
                      <a:pt x="f435" y="f555"/>
                      <a:pt x="f435" y="f555"/>
                    </a:cubicBezTo>
                    <a:cubicBezTo>
                      <a:pt x="f435" y="f555"/>
                      <a:pt x="f435" y="f555"/>
                      <a:pt x="f435" y="f555"/>
                    </a:cubicBezTo>
                    <a:cubicBezTo>
                      <a:pt x="f435" y="f555"/>
                      <a:pt x="f435" y="f555"/>
                      <a:pt x="f435" y="f555"/>
                    </a:cubicBezTo>
                    <a:cubicBezTo>
                      <a:pt x="f435" y="f555"/>
                      <a:pt x="f435" y="f555"/>
                      <a:pt x="f435" y="f555"/>
                    </a:cubicBezTo>
                    <a:cubicBezTo>
                      <a:pt x="f435" y="f555"/>
                      <a:pt x="f430" y="f554"/>
                      <a:pt x="f430" y="f554"/>
                    </a:cubicBezTo>
                    <a:cubicBezTo>
                      <a:pt x="f432" y="f554"/>
                      <a:pt x="f374" y="f554"/>
                      <a:pt x="f374" y="f554"/>
                    </a:cubicBezTo>
                    <a:cubicBezTo>
                      <a:pt x="f377" y="f554"/>
                      <a:pt x="f377" y="f554"/>
                      <a:pt x="f377" y="f554"/>
                    </a:cubicBezTo>
                    <a:cubicBezTo>
                      <a:pt x="f379" y="f628"/>
                      <a:pt x="f379" y="f628"/>
                      <a:pt x="f379" y="f628"/>
                    </a:cubicBezTo>
                    <a:cubicBezTo>
                      <a:pt x="f379" y="f628"/>
                      <a:pt x="f389" y="f550"/>
                      <a:pt x="f389" y="f551"/>
                    </a:cubicBezTo>
                    <a:cubicBezTo>
                      <a:pt x="f389" y="f629"/>
                      <a:pt x="f391" y="f630"/>
                      <a:pt x="f391" y="f630"/>
                    </a:cubicBezTo>
                    <a:cubicBezTo>
                      <a:pt x="f391" y="f546"/>
                      <a:pt x="f391" y="f546"/>
                      <a:pt x="f391" y="f546"/>
                    </a:cubicBezTo>
                    <a:cubicBezTo>
                      <a:pt x="f389" y="f541"/>
                      <a:pt x="f389" y="f541"/>
                      <a:pt x="f389" y="f541"/>
                    </a:cubicBezTo>
                    <a:cubicBezTo>
                      <a:pt x="f391" y="f631"/>
                      <a:pt x="f391" y="f631"/>
                      <a:pt x="f391" y="f631"/>
                    </a:cubicBezTo>
                    <a:cubicBezTo>
                      <a:pt x="f394" y="f535"/>
                      <a:pt x="f394" y="f535"/>
                      <a:pt x="f394" y="f535"/>
                    </a:cubicBezTo>
                    <a:cubicBezTo>
                      <a:pt x="f405" y="f632"/>
                      <a:pt x="f405" y="f632"/>
                      <a:pt x="f405" y="f632"/>
                    </a:cubicBezTo>
                    <a:cubicBezTo>
                      <a:pt x="f383" y="f532"/>
                      <a:pt x="f383" y="f532"/>
                      <a:pt x="f383" y="f532"/>
                    </a:cubicBezTo>
                    <a:cubicBezTo>
                      <a:pt x="f377" y="f527"/>
                      <a:pt x="f377" y="f527"/>
                      <a:pt x="f377" y="f527"/>
                    </a:cubicBezTo>
                    <a:cubicBezTo>
                      <a:pt x="f429" y="f522"/>
                      <a:pt x="f429" y="f522"/>
                      <a:pt x="f429" y="f522"/>
                    </a:cubicBezTo>
                    <a:cubicBezTo>
                      <a:pt x="f383" y="f633"/>
                      <a:pt x="f383" y="f633"/>
                      <a:pt x="f383" y="f633"/>
                    </a:cubicBezTo>
                    <a:cubicBezTo>
                      <a:pt x="f634" y="f635"/>
                      <a:pt x="f634" y="f635"/>
                      <a:pt x="f634" y="f635"/>
                    </a:cubicBezTo>
                    <a:cubicBezTo>
                      <a:pt x="f634" y="f635"/>
                      <a:pt x="f634" y="f635"/>
                      <a:pt x="f634" y="f635"/>
                    </a:cubicBezTo>
                    <a:cubicBezTo>
                      <a:pt x="f381" y="f635"/>
                      <a:pt x="f381" y="f635"/>
                      <a:pt x="f381" y="f635"/>
                    </a:cubicBezTo>
                    <a:cubicBezTo>
                      <a:pt x="f391" y="f635"/>
                      <a:pt x="f391" y="f635"/>
                      <a:pt x="f391" y="f635"/>
                    </a:cubicBezTo>
                    <a:cubicBezTo>
                      <a:pt x="f391" y="f635"/>
                      <a:pt x="f378" y="f635"/>
                      <a:pt x="f378" y="f636"/>
                    </a:cubicBezTo>
                    <a:cubicBezTo>
                      <a:pt x="f378" y="f636"/>
                      <a:pt x="f378" y="f636"/>
                      <a:pt x="f378" y="f636"/>
                    </a:cubicBezTo>
                    <a:cubicBezTo>
                      <a:pt x="f378" y="f636"/>
                      <a:pt x="f378" y="f636"/>
                      <a:pt x="f378" y="f636"/>
                    </a:cubicBezTo>
                    <a:cubicBezTo>
                      <a:pt x="f378" y="f636"/>
                      <a:pt x="f378" y="f636"/>
                      <a:pt x="f378" y="f636"/>
                    </a:cubicBezTo>
                    <a:cubicBezTo>
                      <a:pt x="f378" y="f636"/>
                      <a:pt x="f378" y="f636"/>
                      <a:pt x="f378" y="f636"/>
                    </a:cubicBezTo>
                    <a:cubicBezTo>
                      <a:pt x="f378" y="f636"/>
                      <a:pt x="f378" y="f636"/>
                      <a:pt x="f378" y="f636"/>
                    </a:cubicBezTo>
                    <a:cubicBezTo>
                      <a:pt x="f378" y="f637"/>
                      <a:pt x="f378" y="f637"/>
                      <a:pt x="f378" y="f637"/>
                    </a:cubicBezTo>
                    <a:cubicBezTo>
                      <a:pt x="f378" y="f637"/>
                      <a:pt x="f378" y="f637"/>
                      <a:pt x="f378" y="f637"/>
                    </a:cubicBezTo>
                    <a:cubicBezTo>
                      <a:pt x="f378" y="f637"/>
                      <a:pt x="f378" y="f637"/>
                      <a:pt x="f378" y="f637"/>
                    </a:cubicBezTo>
                    <a:cubicBezTo>
                      <a:pt x="f378" y="f637"/>
                      <a:pt x="f378" y="f637"/>
                      <a:pt x="f378" y="f637"/>
                    </a:cubicBezTo>
                    <a:cubicBezTo>
                      <a:pt x="f395" y="f637"/>
                      <a:pt x="f395" y="f637"/>
                      <a:pt x="f395" y="f637"/>
                    </a:cubicBezTo>
                    <a:cubicBezTo>
                      <a:pt x="f395" y="f637"/>
                      <a:pt x="f395" y="f637"/>
                      <a:pt x="f395" y="f637"/>
                    </a:cubicBezTo>
                    <a:cubicBezTo>
                      <a:pt x="f395" y="f637"/>
                      <a:pt x="f395" y="f637"/>
                      <a:pt x="f395" y="f637"/>
                    </a:cubicBezTo>
                    <a:cubicBezTo>
                      <a:pt x="f395" y="f637"/>
                      <a:pt x="f395" y="f637"/>
                      <a:pt x="f395" y="f637"/>
                    </a:cubicBezTo>
                    <a:cubicBezTo>
                      <a:pt x="f395" y="f637"/>
                      <a:pt x="f395" y="f637"/>
                      <a:pt x="f395" y="f637"/>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519"/>
                      <a:pt x="f395" y="f519"/>
                      <a:pt x="f395" y="f519"/>
                    </a:cubicBezTo>
                    <a:cubicBezTo>
                      <a:pt x="f395" y="f519"/>
                      <a:pt x="f395" y="f519"/>
                      <a:pt x="f395" y="f519"/>
                    </a:cubicBezTo>
                    <a:cubicBezTo>
                      <a:pt x="f395" y="f519"/>
                      <a:pt x="f395" y="f519"/>
                      <a:pt x="f395" y="f519"/>
                    </a:cubicBezTo>
                    <a:cubicBezTo>
                      <a:pt x="f395" y="f519"/>
                      <a:pt x="f395" y="f519"/>
                      <a:pt x="f395" y="f519"/>
                    </a:cubicBezTo>
                    <a:cubicBezTo>
                      <a:pt x="f395" y="f519"/>
                      <a:pt x="f395" y="f519"/>
                      <a:pt x="f395" y="f519"/>
                    </a:cubicBezTo>
                    <a:cubicBezTo>
                      <a:pt x="f395" y="f519"/>
                      <a:pt x="f395" y="f519"/>
                      <a:pt x="f395" y="f519"/>
                    </a:cubicBezTo>
                    <a:cubicBezTo>
                      <a:pt x="f395" y="f518"/>
                      <a:pt x="f395" y="f518"/>
                      <a:pt x="f395" y="f518"/>
                    </a:cubicBezTo>
                    <a:cubicBezTo>
                      <a:pt x="f395" y="f518"/>
                      <a:pt x="f395" y="f518"/>
                      <a:pt x="f395" y="f518"/>
                    </a:cubicBezTo>
                    <a:cubicBezTo>
                      <a:pt x="f395" y="f518"/>
                      <a:pt x="f395" y="f518"/>
                      <a:pt x="f395" y="f518"/>
                    </a:cubicBezTo>
                    <a:cubicBezTo>
                      <a:pt x="f395" y="f518"/>
                      <a:pt x="f395" y="f518"/>
                      <a:pt x="f395" y="f518"/>
                    </a:cubicBezTo>
                    <a:cubicBezTo>
                      <a:pt x="f395" y="f518"/>
                      <a:pt x="f395" y="f518"/>
                      <a:pt x="f395" y="f518"/>
                    </a:cubicBezTo>
                    <a:cubicBezTo>
                      <a:pt x="f395" y="f517"/>
                      <a:pt x="f395" y="f517"/>
                      <a:pt x="f395" y="f517"/>
                    </a:cubicBezTo>
                    <a:cubicBezTo>
                      <a:pt x="f395" y="f517"/>
                      <a:pt x="f395" y="f517"/>
                      <a:pt x="f395" y="f517"/>
                    </a:cubicBezTo>
                    <a:cubicBezTo>
                      <a:pt x="f395" y="f517"/>
                      <a:pt x="f395" y="f517"/>
                      <a:pt x="f395" y="f517"/>
                    </a:cubicBezTo>
                    <a:cubicBezTo>
                      <a:pt x="f395" y="f517"/>
                      <a:pt x="f395" y="f517"/>
                      <a:pt x="f395" y="f517"/>
                    </a:cubicBezTo>
                    <a:cubicBezTo>
                      <a:pt x="f395" y="f517"/>
                      <a:pt x="f395" y="f517"/>
                      <a:pt x="f395" y="f517"/>
                    </a:cubicBezTo>
                    <a:cubicBezTo>
                      <a:pt x="f395" y="f517"/>
                      <a:pt x="f395" y="f517"/>
                      <a:pt x="f395" y="f517"/>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84" y="f515"/>
                      <a:pt x="f384" y="f515"/>
                      <a:pt x="f384" y="f515"/>
                    </a:cubicBezTo>
                    <a:cubicBezTo>
                      <a:pt x="f384" y="f515"/>
                      <a:pt x="f384" y="f515"/>
                      <a:pt x="f384" y="f515"/>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95" y="f507"/>
                      <a:pt x="f395" y="f507"/>
                      <a:pt x="f395" y="f507"/>
                    </a:cubicBezTo>
                    <a:cubicBezTo>
                      <a:pt x="f391" y="f640"/>
                      <a:pt x="f391" y="f640"/>
                      <a:pt x="f391" y="f640"/>
                    </a:cubicBezTo>
                    <a:cubicBezTo>
                      <a:pt x="f387" y="f641"/>
                      <a:pt x="f387" y="f641"/>
                      <a:pt x="f387" y="f641"/>
                    </a:cubicBezTo>
                    <a:cubicBezTo>
                      <a:pt x="f429" y="f642"/>
                      <a:pt x="f429" y="f642"/>
                      <a:pt x="f429" y="f642"/>
                    </a:cubicBezTo>
                    <a:cubicBezTo>
                      <a:pt x="f432" y="f156"/>
                      <a:pt x="f432" y="f156"/>
                      <a:pt x="f432" y="f156"/>
                    </a:cubicBezTo>
                    <a:cubicBezTo>
                      <a:pt x="f432" y="f156"/>
                      <a:pt x="f436" y="f477"/>
                      <a:pt x="f436" y="f144"/>
                    </a:cubicBezTo>
                    <a:cubicBezTo>
                      <a:pt x="f367" y="f643"/>
                      <a:pt x="f367" y="f475"/>
                      <a:pt x="f368" y="f131"/>
                    </a:cubicBezTo>
                    <a:cubicBezTo>
                      <a:pt x="f434" y="f128"/>
                      <a:pt x="f368" y="f127"/>
                      <a:pt x="f368" y="f127"/>
                    </a:cubicBezTo>
                    <a:cubicBezTo>
                      <a:pt x="f436" y="f124"/>
                      <a:pt x="f436" y="f124"/>
                      <a:pt x="f436" y="f124"/>
                    </a:cubicBezTo>
                    <a:cubicBezTo>
                      <a:pt x="f434" y="f169"/>
                      <a:pt x="f434" y="f169"/>
                      <a:pt x="f434" y="f169"/>
                    </a:cubicBezTo>
                    <a:cubicBezTo>
                      <a:pt x="f434" y="f471"/>
                      <a:pt x="f434" y="f471"/>
                      <a:pt x="f434" y="f471"/>
                    </a:cubicBezTo>
                    <a:cubicBezTo>
                      <a:pt x="f366" y="f644"/>
                      <a:pt x="f366" y="f644"/>
                      <a:pt x="f366" y="f644"/>
                    </a:cubicBezTo>
                    <a:cubicBezTo>
                      <a:pt x="f366" y="f644"/>
                      <a:pt x="f366" y="f645"/>
                      <a:pt x="f366" y="f117"/>
                    </a:cubicBezTo>
                    <a:cubicBezTo>
                      <a:pt x="f366" y="f186"/>
                      <a:pt x="f368" y="f188"/>
                      <a:pt x="f368" y="f188"/>
                    </a:cubicBezTo>
                    <a:cubicBezTo>
                      <a:pt x="f434" y="f453"/>
                      <a:pt x="f434" y="f453"/>
                      <a:pt x="f434" y="f453"/>
                    </a:cubicBezTo>
                    <a:cubicBezTo>
                      <a:pt x="f371" y="f91"/>
                      <a:pt x="f371" y="f91"/>
                      <a:pt x="f371" y="f91"/>
                    </a:cubicBezTo>
                    <a:cubicBezTo>
                      <a:pt x="f382" y="f76"/>
                      <a:pt x="f382" y="f76"/>
                      <a:pt x="f382" y="f76"/>
                    </a:cubicBezTo>
                    <a:cubicBezTo>
                      <a:pt x="f393" y="f76"/>
                      <a:pt x="f393" y="f76"/>
                      <a:pt x="f393" y="f76"/>
                    </a:cubicBezTo>
                    <a:cubicBezTo>
                      <a:pt x="f355" y="f646"/>
                      <a:pt x="f355" y="f646"/>
                      <a:pt x="f355" y="f646"/>
                    </a:cubicBezTo>
                    <a:cubicBezTo>
                      <a:pt x="f357" y="f647"/>
                      <a:pt x="f357" y="f647"/>
                      <a:pt x="f357" y="f647"/>
                    </a:cubicBezTo>
                    <a:cubicBezTo>
                      <a:pt x="f359" y="f205"/>
                      <a:pt x="f359" y="f205"/>
                      <a:pt x="f359" y="f205"/>
                    </a:cubicBezTo>
                    <a:cubicBezTo>
                      <a:pt x="f353" y="f75"/>
                      <a:pt x="f353" y="f75"/>
                      <a:pt x="f353" y="f75"/>
                    </a:cubicBezTo>
                    <a:cubicBezTo>
                      <a:pt x="f415" y="f65"/>
                      <a:pt x="f415" y="f65"/>
                      <a:pt x="f415" y="f65"/>
                    </a:cubicBezTo>
                    <a:cubicBezTo>
                      <a:pt x="f390" y="f230"/>
                      <a:pt x="f390" y="f230"/>
                      <a:pt x="f390" y="f230"/>
                    </a:cubicBezTo>
                    <a:cubicBezTo>
                      <a:pt x="f372" y="f445"/>
                      <a:pt x="f372" y="f445"/>
                      <a:pt x="f372" y="f445"/>
                    </a:cubicBezTo>
                    <a:cubicBezTo>
                      <a:pt x="f416" y="f47"/>
                      <a:pt x="f416" y="f47"/>
                      <a:pt x="f416" y="f47"/>
                    </a:cubicBezTo>
                    <a:cubicBezTo>
                      <a:pt x="f363" y="f12"/>
                      <a:pt x="f363" y="f12"/>
                      <a:pt x="f363" y="f12"/>
                    </a:cubicBezTo>
                    <a:cubicBezTo>
                      <a:pt x="f418" y="f16"/>
                      <a:pt x="f418" y="f16"/>
                      <a:pt x="f418" y="f16"/>
                    </a:cubicBezTo>
                    <a:cubicBezTo>
                      <a:pt x="f418" y="f16"/>
                      <a:pt x="f399" y="f648"/>
                      <a:pt x="f369" y="f251"/>
                    </a:cubicBezTo>
                    <a:cubicBezTo>
                      <a:pt x="f416" y="f258"/>
                      <a:pt x="f399" y="f255"/>
                      <a:pt x="f399" y="f255"/>
                    </a:cubicBezTo>
                    <a:cubicBezTo>
                      <a:pt x="f418" y="f270"/>
                      <a:pt x="f418" y="f270"/>
                      <a:pt x="f418" y="f270"/>
                    </a:cubicBezTo>
                    <a:cubicBezTo>
                      <a:pt x="f419" y="f272"/>
                      <a:pt x="f419" y="f272"/>
                      <a:pt x="f419" y="f272"/>
                    </a:cubicBezTo>
                    <a:cubicBezTo>
                      <a:pt x="f416" y="f649"/>
                      <a:pt x="f416" y="f649"/>
                      <a:pt x="f416" y="f649"/>
                    </a:cubicBezTo>
                    <a:cubicBezTo>
                      <a:pt x="f418" y="f424"/>
                      <a:pt x="f418" y="f424"/>
                      <a:pt x="f418" y="f424"/>
                    </a:cubicBezTo>
                    <a:cubicBezTo>
                      <a:pt x="f400" y="f424"/>
                      <a:pt x="f400" y="f424"/>
                      <a:pt x="f400" y="f424"/>
                    </a:cubicBezTo>
                    <a:cubicBezTo>
                      <a:pt x="f409" y="f424"/>
                      <a:pt x="f417" y="f288"/>
                      <a:pt x="f347" y="f288"/>
                    </a:cubicBezTo>
                    <a:cubicBezTo>
                      <a:pt x="f402" y="f293"/>
                      <a:pt x="f412" y="f291"/>
                      <a:pt x="f345" y="f295"/>
                    </a:cubicBezTo>
                    <a:cubicBezTo>
                      <a:pt x="f403" y="f423"/>
                      <a:pt x="f403" y="f423"/>
                      <a:pt x="f403" y="f423"/>
                    </a:cubicBezTo>
                    <a:cubicBezTo>
                      <a:pt x="f404" y="f299"/>
                      <a:pt x="f404" y="f299"/>
                      <a:pt x="f404" y="f299"/>
                    </a:cubicBezTo>
                    <a:cubicBezTo>
                      <a:pt x="f404" y="f650"/>
                      <a:pt x="f404" y="f650"/>
                      <a:pt x="f404" y="f650"/>
                    </a:cubicBezTo>
                    <a:cubicBezTo>
                      <a:pt x="f343" y="f319"/>
                      <a:pt x="f343" y="f319"/>
                      <a:pt x="f343" y="f319"/>
                    </a:cubicBezTo>
                    <a:cubicBezTo>
                      <a:pt x="f343" y="f319"/>
                      <a:pt x="f340" y="f651"/>
                      <a:pt x="f408" y="f652"/>
                    </a:cubicBezTo>
                    <a:cubicBezTo>
                      <a:pt x="f653" y="f654"/>
                      <a:pt x="f335" y="f420"/>
                      <a:pt x="f335" y="f420"/>
                    </a:cubicBezTo>
                    <a:cubicBezTo>
                      <a:pt x="f335" y="f420"/>
                      <a:pt x="f421" y="f346"/>
                      <a:pt x="f653" y="f348"/>
                    </a:cubicBezTo>
                    <a:cubicBezTo>
                      <a:pt x="f340" y="f417"/>
                      <a:pt x="f652" y="f351"/>
                      <a:pt x="f652" y="f351"/>
                    </a:cubicBezTo>
                    <a:cubicBezTo>
                      <a:pt x="f652" y="f363"/>
                      <a:pt x="f652" y="f363"/>
                      <a:pt x="f652" y="f363"/>
                    </a:cubicBezTo>
                    <a:cubicBezTo>
                      <a:pt x="f421" y="f359"/>
                      <a:pt x="f421" y="f359"/>
                      <a:pt x="f421" y="f359"/>
                    </a:cubicBezTo>
                    <a:cubicBezTo>
                      <a:pt x="f335" y="f414"/>
                      <a:pt x="f335" y="f414"/>
                      <a:pt x="f335" y="f414"/>
                    </a:cubicBezTo>
                    <a:cubicBezTo>
                      <a:pt x="f335" y="f414"/>
                      <a:pt x="f335" y="f386"/>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73"/>
                      <a:pt x="f335" y="f373"/>
                      <a:pt x="f335" y="f373"/>
                    </a:cubicBezTo>
                    <a:cubicBezTo>
                      <a:pt x="f335" y="f373"/>
                      <a:pt x="f335" y="f373"/>
                      <a:pt x="f335" y="f373"/>
                    </a:cubicBezTo>
                    <a:cubicBezTo>
                      <a:pt x="f335" y="f373"/>
                      <a:pt x="f335" y="f373"/>
                      <a:pt x="f335" y="f373"/>
                    </a:cubicBezTo>
                    <a:cubicBezTo>
                      <a:pt x="f335" y="f373"/>
                      <a:pt x="f335" y="f373"/>
                      <a:pt x="f335" y="f373"/>
                    </a:cubicBezTo>
                    <a:cubicBezTo>
                      <a:pt x="f318" y="f373"/>
                      <a:pt x="f318" y="f373"/>
                      <a:pt x="f318" y="f373"/>
                    </a:cubicBezTo>
                    <a:cubicBezTo>
                      <a:pt x="f318" y="f373"/>
                      <a:pt x="f318" y="f373"/>
                      <a:pt x="f318" y="f373"/>
                    </a:cubicBezTo>
                    <a:cubicBezTo>
                      <a:pt x="f318" y="f373"/>
                      <a:pt x="f318" y="f373"/>
                      <a:pt x="f318" y="f373"/>
                    </a:cubicBezTo>
                    <a:cubicBezTo>
                      <a:pt x="f318" y="f373"/>
                      <a:pt x="f318" y="f373"/>
                      <a:pt x="f318" y="f373"/>
                    </a:cubicBezTo>
                    <a:cubicBezTo>
                      <a:pt x="f318" y="f373"/>
                      <a:pt x="f318" y="f373"/>
                      <a:pt x="f318" y="f373"/>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3" y="f396"/>
                      <a:pt x="f313" y="f396"/>
                      <a:pt x="f313" y="f396"/>
                    </a:cubicBezTo>
                    <a:cubicBezTo>
                      <a:pt x="f313" y="f396"/>
                      <a:pt x="f313" y="f396"/>
                      <a:pt x="f313" y="f39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95"/>
                      <a:pt x="f310" y="f393"/>
                      <a:pt x="f310" y="f393"/>
                    </a:cubicBezTo>
                    <a:cubicBezTo>
                      <a:pt x="f307" y="f379"/>
                      <a:pt x="f307" y="f379"/>
                      <a:pt x="f307" y="f379"/>
                    </a:cubicBezTo>
                    <a:cubicBezTo>
                      <a:pt x="f655" y="f382"/>
                      <a:pt x="f655" y="f382"/>
                      <a:pt x="f655" y="f382"/>
                    </a:cubicBezTo>
                    <a:cubicBezTo>
                      <a:pt x="f656" y="f382"/>
                      <a:pt x="f656" y="f382"/>
                      <a:pt x="f656" y="f382"/>
                    </a:cubicBezTo>
                    <a:cubicBezTo>
                      <a:pt x="f657" y="f383"/>
                      <a:pt x="f657" y="f383"/>
                      <a:pt x="f657" y="f383"/>
                    </a:cubicBezTo>
                    <a:cubicBezTo>
                      <a:pt x="f299" y="f377"/>
                      <a:pt x="f656" y="f360"/>
                      <a:pt x="f297" y="f356"/>
                    </a:cubicBezTo>
                    <a:cubicBezTo>
                      <a:pt x="f297" y="f356"/>
                      <a:pt x="f649" y="f443"/>
                      <a:pt x="f286" y="f356"/>
                    </a:cubicBezTo>
                    <a:cubicBezTo>
                      <a:pt x="f282" y="f356"/>
                      <a:pt x="f278" y="f358"/>
                      <a:pt x="f277" y="f441"/>
                    </a:cubicBezTo>
                    <a:cubicBezTo>
                      <a:pt x="f277" y="f441"/>
                      <a:pt x="f277" y="f441"/>
                      <a:pt x="f277" y="f441"/>
                    </a:cubicBezTo>
                    <a:cubicBezTo>
                      <a:pt x="f277" y="f441"/>
                      <a:pt x="f277" y="f441"/>
                      <a:pt x="f277" y="f441"/>
                    </a:cubicBezTo>
                    <a:cubicBezTo>
                      <a:pt x="f426" y="f360"/>
                      <a:pt x="f275" y="f360"/>
                      <a:pt x="f273" y="f360"/>
                    </a:cubicBezTo>
                    <a:cubicBezTo>
                      <a:pt x="f658" y="f442"/>
                      <a:pt x="f427" y="f442"/>
                      <a:pt x="f427" y="f442"/>
                    </a:cubicBezTo>
                    <a:cubicBezTo>
                      <a:pt x="f428" y="f360"/>
                      <a:pt x="f428" y="f360"/>
                      <a:pt x="f428" y="f360"/>
                    </a:cubicBezTo>
                    <a:cubicBezTo>
                      <a:pt x="f262" y="f447"/>
                      <a:pt x="f262" y="f447"/>
                      <a:pt x="f262" y="f447"/>
                    </a:cubicBezTo>
                    <a:cubicBezTo>
                      <a:pt x="f428" y="f439"/>
                      <a:pt x="f428" y="f439"/>
                      <a:pt x="f428" y="f439"/>
                    </a:cubicBezTo>
                    <a:cubicBezTo>
                      <a:pt x="f262" y="f338"/>
                      <a:pt x="f262" y="f352"/>
                      <a:pt x="f270" y="f327"/>
                    </a:cubicBezTo>
                    <a:cubicBezTo>
                      <a:pt x="f263" y="f68"/>
                      <a:pt x="f428" y="f73"/>
                      <a:pt x="f267" y="f323"/>
                    </a:cubicBezTo>
                    <a:cubicBezTo>
                      <a:pt x="f267" y="f317"/>
                      <a:pt x="f268" y="f61"/>
                      <a:pt x="f268" y="f61"/>
                    </a:cubicBezTo>
                    <a:cubicBezTo>
                      <a:pt x="f270" y="f61"/>
                      <a:pt x="f270" y="f61"/>
                      <a:pt x="f270" y="f61"/>
                    </a:cubicBezTo>
                    <a:cubicBezTo>
                      <a:pt x="f270" y="f61"/>
                      <a:pt x="f262" y="f316"/>
                      <a:pt x="f261" y="f316"/>
                    </a:cubicBezTo>
                    <a:cubicBezTo>
                      <a:pt x="f255" y="f314"/>
                      <a:pt x="f255" y="f314"/>
                      <a:pt x="f255" y="f314"/>
                    </a:cubicBezTo>
                    <a:cubicBezTo>
                      <a:pt x="f659" y="f85"/>
                      <a:pt x="f659" y="f85"/>
                      <a:pt x="f659" y="f85"/>
                    </a:cubicBezTo>
                    <a:cubicBezTo>
                      <a:pt x="f659" y="f85"/>
                      <a:pt x="f659" y="f314"/>
                      <a:pt x="f258" y="f314"/>
                    </a:cubicBezTo>
                    <a:cubicBezTo>
                      <a:pt x="f251" y="f314"/>
                      <a:pt x="f251" y="f86"/>
                      <a:pt x="f251" y="f86"/>
                    </a:cubicBezTo>
                    <a:cubicBezTo>
                      <a:pt x="f251" y="f86"/>
                      <a:pt x="f252" y="f90"/>
                      <a:pt x="f258" y="f58"/>
                    </a:cubicBezTo>
                    <a:cubicBezTo>
                      <a:pt x="f251" y="f308"/>
                      <a:pt x="f250" y="f308"/>
                      <a:pt x="f249" y="f308"/>
                    </a:cubicBezTo>
                    <a:cubicBezTo>
                      <a:pt x="f249" y="f308"/>
                      <a:pt x="f249" y="f308"/>
                      <a:pt x="f249" y="f308"/>
                    </a:cubicBezTo>
                    <a:cubicBezTo>
                      <a:pt x="f249" y="f308"/>
                      <a:pt x="f249" y="f308"/>
                      <a:pt x="f249" y="f308"/>
                    </a:cubicBezTo>
                    <a:cubicBezTo>
                      <a:pt x="f249" y="f308"/>
                      <a:pt x="f249" y="f308"/>
                      <a:pt x="f249" y="f308"/>
                    </a:cubicBezTo>
                    <a:cubicBezTo>
                      <a:pt x="f249" y="f308"/>
                      <a:pt x="f249" y="f308"/>
                      <a:pt x="f249" y="f308"/>
                    </a:cubicBezTo>
                    <a:cubicBezTo>
                      <a:pt x="f249" y="f308"/>
                      <a:pt x="f249" y="f308"/>
                      <a:pt x="f249" y="f308"/>
                    </a:cubicBezTo>
                    <a:cubicBezTo>
                      <a:pt x="f249" y="f308"/>
                      <a:pt x="f249" y="f308"/>
                      <a:pt x="f249"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16" y="f308"/>
                      <a:pt x="f16" y="f308"/>
                      <a:pt x="f16" y="f308"/>
                    </a:cubicBezTo>
                    <a:cubicBezTo>
                      <a:pt x="f16" y="f308"/>
                      <a:pt x="f16" y="f308"/>
                      <a:pt x="f16" y="f308"/>
                    </a:cubicBezTo>
                    <a:cubicBezTo>
                      <a:pt x="f16" y="f308"/>
                      <a:pt x="f16" y="f308"/>
                      <a:pt x="f16" y="f308"/>
                    </a:cubicBezTo>
                    <a:cubicBezTo>
                      <a:pt x="f16" y="f308"/>
                      <a:pt x="f16" y="f308"/>
                      <a:pt x="f16" y="f308"/>
                    </a:cubicBezTo>
                    <a:cubicBezTo>
                      <a:pt x="f20" y="f308"/>
                      <a:pt x="f20" y="f308"/>
                      <a:pt x="f20" y="f308"/>
                    </a:cubicBezTo>
                    <a:cubicBezTo>
                      <a:pt x="f20" y="f308"/>
                      <a:pt x="f20" y="f308"/>
                      <a:pt x="f20" y="f308"/>
                    </a:cubicBezTo>
                    <a:cubicBezTo>
                      <a:pt x="f20" y="f308"/>
                      <a:pt x="f20" y="f308"/>
                      <a:pt x="f20" y="f308"/>
                    </a:cubicBezTo>
                    <a:cubicBezTo>
                      <a:pt x="f20" y="f308"/>
                      <a:pt x="f20" y="f308"/>
                      <a:pt x="f20" y="f308"/>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3" name="Freeform 102">
                <a:extLst>
                  <a:ext uri="{FF2B5EF4-FFF2-40B4-BE49-F238E27FC236}">
                    <a16:creationId xmlns:a16="http://schemas.microsoft.com/office/drawing/2014/main" id="{CD5700E7-5F35-4ACF-8981-2014D00DB12F}"/>
                  </a:ext>
                </a:extLst>
              </p:cNvPr>
              <p:cNvSpPr/>
              <p:nvPr/>
            </p:nvSpPr>
            <p:spPr>
              <a:xfrm>
                <a:off x="3775950" y="-10177"/>
                <a:ext cx="4025938" cy="3939546"/>
              </a:xfrm>
              <a:custGeom>
                <a:avLst/>
                <a:gdLst>
                  <a:gd name="f0" fmla="val 10800000"/>
                  <a:gd name="f1" fmla="val 5400000"/>
                  <a:gd name="f2" fmla="val 360"/>
                  <a:gd name="f3" fmla="val 180"/>
                  <a:gd name="f4" fmla="val w"/>
                  <a:gd name="f5" fmla="val h"/>
                  <a:gd name="f6" fmla="val 0"/>
                  <a:gd name="f7" fmla="val 1479"/>
                  <a:gd name="f8" fmla="val 1493"/>
                  <a:gd name="f9" fmla="val 460"/>
                  <a:gd name="f10" fmla="val 1096"/>
                  <a:gd name="f11" fmla="val 452"/>
                  <a:gd name="f12" fmla="val 1098"/>
                  <a:gd name="f13" fmla="val 447"/>
                  <a:gd name="f14" fmla="val 1103"/>
                  <a:gd name="f15" fmla="val 1101"/>
                  <a:gd name="f16" fmla="val 446"/>
                  <a:gd name="f17" fmla="val 1099"/>
                  <a:gd name="f18" fmla="val 448"/>
                  <a:gd name="f19" fmla="val 1095"/>
                  <a:gd name="f20" fmla="val 1093"/>
                  <a:gd name="f21" fmla="val 1092"/>
                  <a:gd name="f22" fmla="val 442"/>
                  <a:gd name="f23" fmla="val 443"/>
                  <a:gd name="f24" fmla="val 1091"/>
                  <a:gd name="f25" fmla="val 444"/>
                  <a:gd name="f26" fmla="val 1089"/>
                  <a:gd name="f27" fmla="val 1086"/>
                  <a:gd name="f28" fmla="val 1085"/>
                  <a:gd name="f29" fmla="val 440"/>
                  <a:gd name="f30" fmla="val 1083"/>
                  <a:gd name="f31" fmla="val 434"/>
                  <a:gd name="f32" fmla="val 436"/>
                  <a:gd name="f33" fmla="val 1079"/>
                  <a:gd name="f34" fmla="val 438"/>
                  <a:gd name="f35" fmla="val 1076"/>
                  <a:gd name="f36" fmla="val 1074"/>
                  <a:gd name="f37" fmla="val 1072"/>
                  <a:gd name="f38" fmla="val 439"/>
                  <a:gd name="f39" fmla="val 1068"/>
                  <a:gd name="f40" fmla="val 428"/>
                  <a:gd name="f41" fmla="val 1063"/>
                  <a:gd name="f42" fmla="val 427"/>
                  <a:gd name="f43" fmla="val 1057"/>
                  <a:gd name="f44" fmla="val 425"/>
                  <a:gd name="f45" fmla="val 424"/>
                  <a:gd name="f46" fmla="val 1056"/>
                  <a:gd name="f47" fmla="val 421"/>
                  <a:gd name="f48" fmla="val 1053"/>
                  <a:gd name="f49" fmla="val 418"/>
                  <a:gd name="f50" fmla="val 1049"/>
                  <a:gd name="f51" fmla="val 414"/>
                  <a:gd name="f52" fmla="val 1048"/>
                  <a:gd name="f53" fmla="val 410"/>
                  <a:gd name="f54" fmla="val 1046"/>
                  <a:gd name="f55" fmla="val 407"/>
                  <a:gd name="f56" fmla="val 1055"/>
                  <a:gd name="f57" fmla="val 403"/>
                  <a:gd name="f58" fmla="val 1051"/>
                  <a:gd name="f59" fmla="val 395"/>
                  <a:gd name="f60" fmla="val 1054"/>
                  <a:gd name="f61" fmla="val 389"/>
                  <a:gd name="f62" fmla="val 385"/>
                  <a:gd name="f63" fmla="val 1064"/>
                  <a:gd name="f64" fmla="val 379"/>
                  <a:gd name="f65" fmla="val 1065"/>
                  <a:gd name="f66" fmla="val 370"/>
                  <a:gd name="f67" fmla="val 1067"/>
                  <a:gd name="f68" fmla="val 368"/>
                  <a:gd name="f69" fmla="val 1073"/>
                  <a:gd name="f70" fmla="val 369"/>
                  <a:gd name="f71" fmla="val 364"/>
                  <a:gd name="f72" fmla="val 352"/>
                  <a:gd name="f73" fmla="val 1082"/>
                  <a:gd name="f74" fmla="val 354"/>
                  <a:gd name="f75" fmla="val 347"/>
                  <a:gd name="f76" fmla="val 1078"/>
                  <a:gd name="f77" fmla="val 1075"/>
                  <a:gd name="f78" fmla="val 343"/>
                  <a:gd name="f79" fmla="val 340"/>
                  <a:gd name="f80" fmla="val 342"/>
                  <a:gd name="f81" fmla="val 1069"/>
                  <a:gd name="f82" fmla="val 337"/>
                  <a:gd name="f83" fmla="val 339"/>
                  <a:gd name="f84" fmla="val 1061"/>
                  <a:gd name="f85" fmla="val 335"/>
                  <a:gd name="f86" fmla="val 1059"/>
                  <a:gd name="f87" fmla="val 333"/>
                  <a:gd name="f88" fmla="val 1050"/>
                  <a:gd name="f89" fmla="val 330"/>
                  <a:gd name="f90" fmla="val 325"/>
                  <a:gd name="f91" fmla="val 1045"/>
                  <a:gd name="f92" fmla="val 321"/>
                  <a:gd name="f93" fmla="val 1042"/>
                  <a:gd name="f94" fmla="val 1039"/>
                  <a:gd name="f95" fmla="val 323"/>
                  <a:gd name="f96" fmla="val 1032"/>
                  <a:gd name="f97" fmla="val 1031"/>
                  <a:gd name="f98" fmla="val 327"/>
                  <a:gd name="f99" fmla="val 1029"/>
                  <a:gd name="f100" fmla="val 331"/>
                  <a:gd name="f101" fmla="val 1028"/>
                  <a:gd name="f102" fmla="val 332"/>
                  <a:gd name="f103" fmla="val 338"/>
                  <a:gd name="f104" fmla="val 345"/>
                  <a:gd name="f105" fmla="val 1023"/>
                  <a:gd name="f106" fmla="val 353"/>
                  <a:gd name="f107" fmla="val 1022"/>
                  <a:gd name="f108" fmla="val 355"/>
                  <a:gd name="f109" fmla="val 1021"/>
                  <a:gd name="f110" fmla="val 1016"/>
                  <a:gd name="f111" fmla="val 357"/>
                  <a:gd name="f112" fmla="val 1015"/>
                  <a:gd name="f113" fmla="val 359"/>
                  <a:gd name="f114" fmla="val 1012"/>
                  <a:gd name="f115" fmla="val 1006"/>
                  <a:gd name="f116" fmla="val 1004"/>
                  <a:gd name="f117" fmla="val 350"/>
                  <a:gd name="f118" fmla="val 1003"/>
                  <a:gd name="f119" fmla="val 346"/>
                  <a:gd name="f120" fmla="val 1000"/>
                  <a:gd name="f121" fmla="val 348"/>
                  <a:gd name="f122" fmla="val 995"/>
                  <a:gd name="f123" fmla="val 994"/>
                  <a:gd name="f124" fmla="val 334"/>
                  <a:gd name="f125" fmla="val 993"/>
                  <a:gd name="f126" fmla="val 328"/>
                  <a:gd name="f127" fmla="val 997"/>
                  <a:gd name="f128" fmla="val 322"/>
                  <a:gd name="f129" fmla="val 988"/>
                  <a:gd name="f130" fmla="val 320"/>
                  <a:gd name="f131" fmla="val 984"/>
                  <a:gd name="f132" fmla="val 315"/>
                  <a:gd name="f133" fmla="val 982"/>
                  <a:gd name="f134" fmla="val 304"/>
                  <a:gd name="f135" fmla="val 980"/>
                  <a:gd name="f136" fmla="val 299"/>
                  <a:gd name="f137" fmla="val 973"/>
                  <a:gd name="f138" fmla="val 298"/>
                  <a:gd name="f139" fmla="val 970"/>
                  <a:gd name="f140" fmla="val 297"/>
                  <a:gd name="f141" fmla="val 294"/>
                  <a:gd name="f142" fmla="val 969"/>
                  <a:gd name="f143" fmla="val 291"/>
                  <a:gd name="f144" fmla="val 293"/>
                  <a:gd name="f145" fmla="val 966"/>
                  <a:gd name="f146" fmla="val 961"/>
                  <a:gd name="f147" fmla="val 289"/>
                  <a:gd name="f148" fmla="val 285"/>
                  <a:gd name="f149" fmla="val 957"/>
                  <a:gd name="f150" fmla="val 278"/>
                  <a:gd name="f151" fmla="val 955"/>
                  <a:gd name="f152" fmla="val 281"/>
                  <a:gd name="f153" fmla="val 947"/>
                  <a:gd name="f154" fmla="val 944"/>
                  <a:gd name="f155" fmla="val 282"/>
                  <a:gd name="f156" fmla="val 939"/>
                  <a:gd name="f157" fmla="val 279"/>
                  <a:gd name="f158" fmla="val 936"/>
                  <a:gd name="f159" fmla="val 273"/>
                  <a:gd name="f160" fmla="val 932"/>
                  <a:gd name="f161" fmla="val 929"/>
                  <a:gd name="f162" fmla="val 926"/>
                  <a:gd name="f163" fmla="val 918"/>
                  <a:gd name="f164" fmla="val 271"/>
                  <a:gd name="f165" fmla="val 914"/>
                  <a:gd name="f166" fmla="val 267"/>
                  <a:gd name="f167" fmla="val 916"/>
                  <a:gd name="f168" fmla="val 266"/>
                  <a:gd name="f169" fmla="val 263"/>
                  <a:gd name="f170" fmla="val 915"/>
                  <a:gd name="f171" fmla="val 260"/>
                  <a:gd name="f172" fmla="val 913"/>
                  <a:gd name="f173" fmla="val 257"/>
                  <a:gd name="f174" fmla="val 910"/>
                  <a:gd name="f175" fmla="val 248"/>
                  <a:gd name="f176" fmla="val 908"/>
                  <a:gd name="f177" fmla="val 245"/>
                  <a:gd name="f178" fmla="val 909"/>
                  <a:gd name="f179" fmla="val 241"/>
                  <a:gd name="f180" fmla="val 238"/>
                  <a:gd name="f181" fmla="val 911"/>
                  <a:gd name="f182" fmla="val 239"/>
                  <a:gd name="f183" fmla="val 912"/>
                  <a:gd name="f184" fmla="val 237"/>
                  <a:gd name="f185" fmla="val 235"/>
                  <a:gd name="f186" fmla="val 234"/>
                  <a:gd name="f187" fmla="val 917"/>
                  <a:gd name="f188" fmla="val 233"/>
                  <a:gd name="f189" fmla="val 919"/>
                  <a:gd name="f190" fmla="val 229"/>
                  <a:gd name="f191" fmla="val 920"/>
                  <a:gd name="f192" fmla="val 228"/>
                  <a:gd name="f193" fmla="val 226"/>
                  <a:gd name="f194" fmla="val 921"/>
                  <a:gd name="f195" fmla="val 224"/>
                  <a:gd name="f196" fmla="val 223"/>
                  <a:gd name="f197" fmla="val 215"/>
                  <a:gd name="f198" fmla="val 208"/>
                  <a:gd name="f199" fmla="val 207"/>
                  <a:gd name="f200" fmla="val 202"/>
                  <a:gd name="f201" fmla="val 200"/>
                  <a:gd name="f202" fmla="val 197"/>
                  <a:gd name="f203" fmla="val 192"/>
                  <a:gd name="f204" fmla="val 191"/>
                  <a:gd name="f205" fmla="val 190"/>
                  <a:gd name="f206" fmla="val 189"/>
                  <a:gd name="f207" fmla="val 188"/>
                  <a:gd name="f208" fmla="val 187"/>
                  <a:gd name="f209" fmla="val 186"/>
                  <a:gd name="f210" fmla="val 184"/>
                  <a:gd name="f211" fmla="val 183"/>
                  <a:gd name="f212" fmla="val 907"/>
                  <a:gd name="f213" fmla="val 906"/>
                  <a:gd name="f214" fmla="val 904"/>
                  <a:gd name="f215" fmla="val 899"/>
                  <a:gd name="f216" fmla="val 896"/>
                  <a:gd name="f217" fmla="val 179"/>
                  <a:gd name="f218" fmla="val 895"/>
                  <a:gd name="f219" fmla="val 893"/>
                  <a:gd name="f220" fmla="val 178"/>
                  <a:gd name="f221" fmla="val 890"/>
                  <a:gd name="f222" fmla="val 176"/>
                  <a:gd name="f223" fmla="val 889"/>
                  <a:gd name="f224" fmla="val 175"/>
                  <a:gd name="f225" fmla="val 888"/>
                  <a:gd name="f226" fmla="val 174"/>
                  <a:gd name="f227" fmla="val 173"/>
                  <a:gd name="f228" fmla="val 887"/>
                  <a:gd name="f229" fmla="val 884"/>
                  <a:gd name="f230" fmla="val 170"/>
                  <a:gd name="f231" fmla="val 882"/>
                  <a:gd name="f232" fmla="val 165"/>
                  <a:gd name="f233" fmla="val 878"/>
                  <a:gd name="f234" fmla="val 167"/>
                  <a:gd name="f235" fmla="val 875"/>
                  <a:gd name="f236" fmla="val 163"/>
                  <a:gd name="f237" fmla="val 872"/>
                  <a:gd name="f238" fmla="val 159"/>
                  <a:gd name="f239" fmla="val 871"/>
                  <a:gd name="f240" fmla="val 157"/>
                  <a:gd name="f241" fmla="val 863"/>
                  <a:gd name="f242" fmla="val 860"/>
                  <a:gd name="f243" fmla="val 158"/>
                  <a:gd name="f244" fmla="val 850"/>
                  <a:gd name="f245" fmla="val 156"/>
                  <a:gd name="f246" fmla="val 849"/>
                  <a:gd name="f247" fmla="val 155"/>
                  <a:gd name="f248" fmla="val 154"/>
                  <a:gd name="f249" fmla="val 151"/>
                  <a:gd name="f250" fmla="val 847"/>
                  <a:gd name="f251" fmla="val 147"/>
                  <a:gd name="f252" fmla="val 846"/>
                  <a:gd name="f253" fmla="val 843"/>
                  <a:gd name="f254" fmla="val 144"/>
                  <a:gd name="f255" fmla="val 840"/>
                  <a:gd name="f256" fmla="val 141"/>
                  <a:gd name="f257" fmla="val 841"/>
                  <a:gd name="f258" fmla="val 140"/>
                  <a:gd name="f259" fmla="val 839"/>
                  <a:gd name="f260" fmla="val 138"/>
                  <a:gd name="f261" fmla="val 835"/>
                  <a:gd name="f262" fmla="val 832"/>
                  <a:gd name="f263" fmla="val 828"/>
                  <a:gd name="f264" fmla="val 827"/>
                  <a:gd name="f265" fmla="val 825"/>
                  <a:gd name="f266" fmla="val 146"/>
                  <a:gd name="f267" fmla="val 148"/>
                  <a:gd name="f268" fmla="val 824"/>
                  <a:gd name="f269" fmla="val 149"/>
                  <a:gd name="f270" fmla="val 820"/>
                  <a:gd name="f271" fmla="val 818"/>
                  <a:gd name="f272" fmla="val 143"/>
                  <a:gd name="f273" fmla="val 816"/>
                  <a:gd name="f274" fmla="val 817"/>
                  <a:gd name="f275" fmla="val 142"/>
                  <a:gd name="f276" fmla="val 815"/>
                  <a:gd name="f277" fmla="val 814"/>
                  <a:gd name="f278" fmla="val 812"/>
                  <a:gd name="f279" fmla="val 811"/>
                  <a:gd name="f280" fmla="val 810"/>
                  <a:gd name="f281" fmla="val 809"/>
                  <a:gd name="f282" fmla="val 137"/>
                  <a:gd name="f283" fmla="val 808"/>
                  <a:gd name="f284" fmla="val 135"/>
                  <a:gd name="f285" fmla="val 807"/>
                  <a:gd name="f286" fmla="val 134"/>
                  <a:gd name="f287" fmla="val 805"/>
                  <a:gd name="f288" fmla="val 804"/>
                  <a:gd name="f289" fmla="val 131"/>
                  <a:gd name="f290" fmla="val 802"/>
                  <a:gd name="f291" fmla="val 133"/>
                  <a:gd name="f292" fmla="val 797"/>
                  <a:gd name="f293" fmla="val 795"/>
                  <a:gd name="f294" fmla="val 127"/>
                  <a:gd name="f295" fmla="val 791"/>
                  <a:gd name="f296" fmla="val 784"/>
                  <a:gd name="f297" fmla="val 125"/>
                  <a:gd name="f298" fmla="val 782"/>
                  <a:gd name="f299" fmla="val 122"/>
                  <a:gd name="f300" fmla="val 777"/>
                  <a:gd name="f301" fmla="val 124"/>
                  <a:gd name="f302" fmla="val 776"/>
                  <a:gd name="f303" fmla="val 773"/>
                  <a:gd name="f304" fmla="val 126"/>
                  <a:gd name="f305" fmla="val 767"/>
                  <a:gd name="f306" fmla="val 129"/>
                  <a:gd name="f307" fmla="val 762"/>
                  <a:gd name="f308" fmla="val 130"/>
                  <a:gd name="f309" fmla="val 752"/>
                  <a:gd name="f310" fmla="val 745"/>
                  <a:gd name="f311" fmla="val 741"/>
                  <a:gd name="f312" fmla="val 739"/>
                  <a:gd name="f313" fmla="val 737"/>
                  <a:gd name="f314" fmla="val 735"/>
                  <a:gd name="f315" fmla="val 724"/>
                  <a:gd name="f316" fmla="val 128"/>
                  <a:gd name="f317" fmla="val 719"/>
                  <a:gd name="f318" fmla="val 722"/>
                  <a:gd name="f319" fmla="val 723"/>
                  <a:gd name="f320" fmla="val 720"/>
                  <a:gd name="f321" fmla="val 136"/>
                  <a:gd name="f322" fmla="val 715"/>
                  <a:gd name="f323" fmla="val 712"/>
                  <a:gd name="f324" fmla="val 139"/>
                  <a:gd name="f325" fmla="val 713"/>
                  <a:gd name="f326" fmla="val 145"/>
                  <a:gd name="f327" fmla="val 710"/>
                  <a:gd name="f328" fmla="val 704"/>
                  <a:gd name="f329" fmla="val 700"/>
                  <a:gd name="f330" fmla="val 699"/>
                  <a:gd name="f331" fmla="val 168"/>
                  <a:gd name="f332" fmla="val 169"/>
                  <a:gd name="f333" fmla="val 177"/>
                  <a:gd name="f334" fmla="val 185"/>
                  <a:gd name="f335" fmla="val 696"/>
                  <a:gd name="f336" fmla="val 694"/>
                  <a:gd name="f337" fmla="val 171"/>
                  <a:gd name="f338" fmla="val 693"/>
                  <a:gd name="f339" fmla="val 688"/>
                  <a:gd name="f340" fmla="val 162"/>
                  <a:gd name="f341" fmla="val 690"/>
                  <a:gd name="f342" fmla="val 691"/>
                  <a:gd name="f343" fmla="val 687"/>
                  <a:gd name="f344" fmla="val 686"/>
                  <a:gd name="f345" fmla="val 132"/>
                  <a:gd name="f346" fmla="val 685"/>
                  <a:gd name="f347" fmla="val 678"/>
                  <a:gd name="f348" fmla="val 674"/>
                  <a:gd name="f349" fmla="val 679"/>
                  <a:gd name="f350" fmla="val 677"/>
                  <a:gd name="f351" fmla="val 671"/>
                  <a:gd name="f352" fmla="val 665"/>
                  <a:gd name="f353" fmla="val 666"/>
                  <a:gd name="f354" fmla="val 667"/>
                  <a:gd name="f355" fmla="val 669"/>
                  <a:gd name="f356" fmla="val 672"/>
                  <a:gd name="f357" fmla="val 120"/>
                  <a:gd name="f358" fmla="val 675"/>
                  <a:gd name="f359" fmla="val 119"/>
                  <a:gd name="f360" fmla="val 118"/>
                  <a:gd name="f361" fmla="val 117"/>
                  <a:gd name="f362" fmla="val 680"/>
                  <a:gd name="f363" fmla="val 116"/>
                  <a:gd name="f364" fmla="val 681"/>
                  <a:gd name="f365" fmla="val 111"/>
                  <a:gd name="f366" fmla="val 682"/>
                  <a:gd name="f367" fmla="val 107"/>
                  <a:gd name="f368" fmla="val 110"/>
                  <a:gd name="f369" fmla="val 112"/>
                  <a:gd name="f370" fmla="val 673"/>
                  <a:gd name="f371" fmla="val 664"/>
                  <a:gd name="f372" fmla="val 662"/>
                  <a:gd name="f373" fmla="val 659"/>
                  <a:gd name="f374" fmla="val 657"/>
                  <a:gd name="f375" fmla="val 654"/>
                  <a:gd name="f376" fmla="val 121"/>
                  <a:gd name="f377" fmla="val 652"/>
                  <a:gd name="f378" fmla="val 651"/>
                  <a:gd name="f379" fmla="val 641"/>
                  <a:gd name="f380" fmla="val 615"/>
                  <a:gd name="f381" fmla="val 607"/>
                  <a:gd name="f382" fmla="val 606"/>
                  <a:gd name="f383" fmla="val 604"/>
                  <a:gd name="f384" fmla="val 598"/>
                  <a:gd name="f385" fmla="val 596"/>
                  <a:gd name="f386" fmla="val 594"/>
                  <a:gd name="f387" fmla="val 587"/>
                  <a:gd name="f388" fmla="val 152"/>
                  <a:gd name="f389" fmla="val 576"/>
                  <a:gd name="f390" fmla="val 574"/>
                  <a:gd name="f391" fmla="val 572"/>
                  <a:gd name="f392" fmla="val 571"/>
                  <a:gd name="f393" fmla="val 570"/>
                  <a:gd name="f394" fmla="val 569"/>
                  <a:gd name="f395" fmla="val 160"/>
                  <a:gd name="f396" fmla="val 560"/>
                  <a:gd name="f397" fmla="val 558"/>
                  <a:gd name="f398" fmla="val 161"/>
                  <a:gd name="f399" fmla="val 556"/>
                  <a:gd name="f400" fmla="val 538"/>
                  <a:gd name="f401" fmla="val 526"/>
                  <a:gd name="f402" fmla="val 521"/>
                  <a:gd name="f403" fmla="val 518"/>
                  <a:gd name="f404" fmla="val 514"/>
                  <a:gd name="f405" fmla="val 513"/>
                  <a:gd name="f406" fmla="val 512"/>
                  <a:gd name="f407" fmla="val 510"/>
                  <a:gd name="f408" fmla="val 509"/>
                  <a:gd name="f409" fmla="val 508"/>
                  <a:gd name="f410" fmla="val 505"/>
                  <a:gd name="f411" fmla="val 503"/>
                  <a:gd name="f412" fmla="val 501"/>
                  <a:gd name="f413" fmla="val 496"/>
                  <a:gd name="f414" fmla="val 488"/>
                  <a:gd name="f415" fmla="val 482"/>
                  <a:gd name="f416" fmla="val 480"/>
                  <a:gd name="f417" fmla="val 479"/>
                  <a:gd name="f418" fmla="val 476"/>
                  <a:gd name="f419" fmla="val 472"/>
                  <a:gd name="f420" fmla="val 113"/>
                  <a:gd name="f421" fmla="val 467"/>
                  <a:gd name="f422" fmla="val 109"/>
                  <a:gd name="f423" fmla="val 466"/>
                  <a:gd name="f424" fmla="val 106"/>
                  <a:gd name="f425" fmla="val 464"/>
                  <a:gd name="f426" fmla="val 105"/>
                  <a:gd name="f427" fmla="val 462"/>
                  <a:gd name="f428" fmla="val 103"/>
                  <a:gd name="f429" fmla="val 101"/>
                  <a:gd name="f430" fmla="val 459"/>
                  <a:gd name="f431" fmla="val 98"/>
                  <a:gd name="f432" fmla="val 457"/>
                  <a:gd name="f433" fmla="val 97"/>
                  <a:gd name="f434" fmla="val 454"/>
                  <a:gd name="f435" fmla="val 100"/>
                  <a:gd name="f436" fmla="val 99"/>
                  <a:gd name="f437" fmla="val 445"/>
                  <a:gd name="f438" fmla="val 94"/>
                  <a:gd name="f439" fmla="val 87"/>
                  <a:gd name="f440" fmla="val 82"/>
                  <a:gd name="f441" fmla="val 83"/>
                  <a:gd name="f442" fmla="val 84"/>
                  <a:gd name="f443" fmla="val 426"/>
                  <a:gd name="f444" fmla="val 85"/>
                  <a:gd name="f445" fmla="val 423"/>
                  <a:gd name="f446" fmla="val 79"/>
                  <a:gd name="f447" fmla="val 81"/>
                  <a:gd name="f448" fmla="val 417"/>
                  <a:gd name="f449" fmla="val 78"/>
                  <a:gd name="f450" fmla="val 411"/>
                  <a:gd name="f451" fmla="val 76"/>
                  <a:gd name="f452" fmla="val 400"/>
                  <a:gd name="f453" fmla="val 80"/>
                  <a:gd name="f454" fmla="val 390"/>
                  <a:gd name="f455" fmla="val 383"/>
                  <a:gd name="f456" fmla="val 73"/>
                  <a:gd name="f457" fmla="val 378"/>
                  <a:gd name="f458" fmla="val 377"/>
                  <a:gd name="f459" fmla="val 376"/>
                  <a:gd name="f460" fmla="val 65"/>
                  <a:gd name="f461" fmla="val 371"/>
                  <a:gd name="f462" fmla="val 62"/>
                  <a:gd name="f463" fmla="val 54"/>
                  <a:gd name="f464" fmla="val 48"/>
                  <a:gd name="f465" fmla="val 44"/>
                  <a:gd name="f466" fmla="val 344"/>
                  <a:gd name="f467" fmla="val 41"/>
                  <a:gd name="f468" fmla="val 43"/>
                  <a:gd name="f469" fmla="val 329"/>
                  <a:gd name="f470" fmla="val 326"/>
                  <a:gd name="f471" fmla="val 46"/>
                  <a:gd name="f472" fmla="val 319"/>
                  <a:gd name="f473" fmla="val 314"/>
                  <a:gd name="f474" fmla="val 45"/>
                  <a:gd name="f475" fmla="val 310"/>
                  <a:gd name="f476" fmla="val 305"/>
                  <a:gd name="f477" fmla="val 49"/>
                  <a:gd name="f478" fmla="val 296"/>
                  <a:gd name="f479" fmla="val 40"/>
                  <a:gd name="f480" fmla="val 36"/>
                  <a:gd name="f481" fmla="val 284"/>
                  <a:gd name="f482" fmla="val 34"/>
                  <a:gd name="f483" fmla="val 27"/>
                  <a:gd name="f484" fmla="val 276"/>
                  <a:gd name="f485" fmla="val 20"/>
                  <a:gd name="f486" fmla="val 275"/>
                  <a:gd name="f487" fmla="val 19"/>
                  <a:gd name="f488" fmla="val 12"/>
                  <a:gd name="f489" fmla="val 272"/>
                  <a:gd name="f490" fmla="val 7"/>
                  <a:gd name="f491" fmla="val 264"/>
                  <a:gd name="f492" fmla="val 3"/>
                  <a:gd name="f493" fmla="val 258"/>
                  <a:gd name="f494" fmla="val 6"/>
                  <a:gd name="f495" fmla="val 254"/>
                  <a:gd name="f496" fmla="val 244"/>
                  <a:gd name="f497" fmla="val 236"/>
                  <a:gd name="f498" fmla="val 1"/>
                  <a:gd name="f499" fmla="val 2"/>
                  <a:gd name="f500" fmla="val 4"/>
                  <a:gd name="f501" fmla="val 232"/>
                  <a:gd name="f502" fmla="val 5"/>
                  <a:gd name="f503" fmla="val 230"/>
                  <a:gd name="f504" fmla="val 8"/>
                  <a:gd name="f505" fmla="val 9"/>
                  <a:gd name="f506" fmla="val 10"/>
                  <a:gd name="f507" fmla="val 14"/>
                  <a:gd name="f508" fmla="val 219"/>
                  <a:gd name="f509" fmla="val 13"/>
                  <a:gd name="f510" fmla="val 216"/>
                  <a:gd name="f511" fmla="val 212"/>
                  <a:gd name="f512" fmla="val 17"/>
                  <a:gd name="f513" fmla="val 24"/>
                  <a:gd name="f514" fmla="val 201"/>
                  <a:gd name="f515" fmla="val 23"/>
                  <a:gd name="f516" fmla="val 193"/>
                  <a:gd name="f517" fmla="val 31"/>
                  <a:gd name="f518" fmla="val 194"/>
                  <a:gd name="f519" fmla="val 37"/>
                  <a:gd name="f520" fmla="val 35"/>
                  <a:gd name="f521" fmla="val 33"/>
                  <a:gd name="f522" fmla="val 182"/>
                  <a:gd name="f523" fmla="val 32"/>
                  <a:gd name="f524" fmla="val 38"/>
                  <a:gd name="f525" fmla="val 47"/>
                  <a:gd name="f526" fmla="val 51"/>
                  <a:gd name="f527" fmla="val 53"/>
                  <a:gd name="f528" fmla="val 50"/>
                  <a:gd name="f529" fmla="val 52"/>
                  <a:gd name="f530" fmla="val 55"/>
                  <a:gd name="f531" fmla="val 56"/>
                  <a:gd name="f532" fmla="val 59"/>
                  <a:gd name="f533" fmla="val 63"/>
                  <a:gd name="f534" fmla="val 67"/>
                  <a:gd name="f535" fmla="val 72"/>
                  <a:gd name="f536" fmla="val 74"/>
                  <a:gd name="f537" fmla="val 166"/>
                  <a:gd name="f538" fmla="val 75"/>
                  <a:gd name="f539" fmla="val 71"/>
                  <a:gd name="f540" fmla="val 70"/>
                  <a:gd name="f541" fmla="val 69"/>
                  <a:gd name="f542" fmla="val 64"/>
                  <a:gd name="f543" fmla="val 60"/>
                  <a:gd name="f544" fmla="val 57"/>
                  <a:gd name="f545" fmla="val 181"/>
                  <a:gd name="f546" fmla="val 68"/>
                  <a:gd name="f547" fmla="val 77"/>
                  <a:gd name="f548" fmla="val 88"/>
                  <a:gd name="f549" fmla="val 86"/>
                  <a:gd name="f550" fmla="val 89"/>
                  <a:gd name="f551" fmla="val 90"/>
                  <a:gd name="f552" fmla="val 92"/>
                  <a:gd name="f553" fmla="val 95"/>
                  <a:gd name="f554" fmla="val 108"/>
                  <a:gd name="f555" fmla="val 114"/>
                  <a:gd name="f556" fmla="val 115"/>
                  <a:gd name="f557" fmla="val 123"/>
                  <a:gd name="f558" fmla="val 172"/>
                  <a:gd name="f559" fmla="val 153"/>
                  <a:gd name="f560" fmla="val 196"/>
                  <a:gd name="f561" fmla="val 195"/>
                  <a:gd name="f562" fmla="val 204"/>
                  <a:gd name="f563" fmla="val 209"/>
                  <a:gd name="f564" fmla="val 210"/>
                  <a:gd name="f565" fmla="val 220"/>
                  <a:gd name="f566" fmla="val 227"/>
                  <a:gd name="f567" fmla="val 198"/>
                  <a:gd name="f568" fmla="val 199"/>
                  <a:gd name="f569" fmla="val 240"/>
                  <a:gd name="f570" fmla="val 242"/>
                  <a:gd name="f571" fmla="val 246"/>
                  <a:gd name="f572" fmla="val 203"/>
                  <a:gd name="f573" fmla="val 251"/>
                  <a:gd name="f574" fmla="val 205"/>
                  <a:gd name="f575" fmla="val 252"/>
                  <a:gd name="f576" fmla="val 253"/>
                  <a:gd name="f577" fmla="val 255"/>
                  <a:gd name="f578" fmla="val 206"/>
                  <a:gd name="f579" fmla="val 256"/>
                  <a:gd name="f580" fmla="val 261"/>
                  <a:gd name="f581" fmla="val 269"/>
                  <a:gd name="f582" fmla="val 213"/>
                  <a:gd name="f583" fmla="val 214"/>
                  <a:gd name="f584" fmla="val 217"/>
                  <a:gd name="f585" fmla="val 270"/>
                  <a:gd name="f586" fmla="val 218"/>
                  <a:gd name="f587" fmla="val 277"/>
                  <a:gd name="f588" fmla="val 287"/>
                  <a:gd name="f589" fmla="val 290"/>
                  <a:gd name="f590" fmla="val 288"/>
                  <a:gd name="f591" fmla="val 286"/>
                  <a:gd name="f592" fmla="val 280"/>
                  <a:gd name="f593" fmla="val 309"/>
                  <a:gd name="f594" fmla="val 312"/>
                  <a:gd name="f595" fmla="val 313"/>
                  <a:gd name="f596" fmla="val 316"/>
                  <a:gd name="f597" fmla="val 221"/>
                  <a:gd name="f598" fmla="val 318"/>
                  <a:gd name="f599" fmla="val 164"/>
                  <a:gd name="f600" fmla="val 150"/>
                  <a:gd name="f601" fmla="val 317"/>
                  <a:gd name="f602" fmla="val 308"/>
                  <a:gd name="f603" fmla="val 306"/>
                  <a:gd name="f604" fmla="val 324"/>
                  <a:gd name="f605" fmla="val 336"/>
                  <a:gd name="f606" fmla="val 341"/>
                  <a:gd name="f607" fmla="val 351"/>
                  <a:gd name="f608" fmla="val 367"/>
                  <a:gd name="f609" fmla="val 381"/>
                  <a:gd name="f610" fmla="val 382"/>
                  <a:gd name="f611" fmla="val 384"/>
                  <a:gd name="f612" fmla="val 386"/>
                  <a:gd name="f613" fmla="val 387"/>
                  <a:gd name="f614" fmla="val 388"/>
                  <a:gd name="f615" fmla="val 392"/>
                  <a:gd name="f616" fmla="val 394"/>
                  <a:gd name="f617" fmla="val 396"/>
                  <a:gd name="f618" fmla="val 397"/>
                  <a:gd name="f619" fmla="val 399"/>
                  <a:gd name="f620" fmla="val 401"/>
                  <a:gd name="f621" fmla="val 404"/>
                  <a:gd name="f622" fmla="val 405"/>
                  <a:gd name="f623" fmla="val 419"/>
                  <a:gd name="f624" fmla="val 422"/>
                  <a:gd name="f625" fmla="val 247"/>
                  <a:gd name="f626" fmla="val 430"/>
                  <a:gd name="f627" fmla="val 432"/>
                  <a:gd name="f628" fmla="val 431"/>
                  <a:gd name="f629" fmla="val 249"/>
                  <a:gd name="f630" fmla="val 433"/>
                  <a:gd name="f631" fmla="val 250"/>
                  <a:gd name="f632" fmla="val 435"/>
                  <a:gd name="f633" fmla="val 429"/>
                  <a:gd name="f634" fmla="val 283"/>
                  <a:gd name="f635" fmla="val 416"/>
                  <a:gd name="f636" fmla="val 413"/>
                  <a:gd name="f637" fmla="val 412"/>
                  <a:gd name="f638" fmla="val 408"/>
                  <a:gd name="f639" fmla="val 402"/>
                  <a:gd name="f640" fmla="val 274"/>
                  <a:gd name="f641" fmla="val 406"/>
                  <a:gd name="f642" fmla="val 268"/>
                  <a:gd name="f643" fmla="val 262"/>
                  <a:gd name="f644" fmla="val 409"/>
                  <a:gd name="f645" fmla="val 398"/>
                  <a:gd name="f646" fmla="val 380"/>
                  <a:gd name="f647" fmla="val 373"/>
                  <a:gd name="f648" fmla="val 366"/>
                  <a:gd name="f649" fmla="val 372"/>
                  <a:gd name="f650" fmla="val 374"/>
                  <a:gd name="f651" fmla="val 265"/>
                  <a:gd name="f652" fmla="val 375"/>
                  <a:gd name="f653" fmla="val 295"/>
                  <a:gd name="f654" fmla="val 301"/>
                  <a:gd name="f655" fmla="val 356"/>
                  <a:gd name="f656" fmla="val 311"/>
                  <a:gd name="f657" fmla="val 292"/>
                  <a:gd name="f658" fmla="val 300"/>
                  <a:gd name="f659" fmla="val 358"/>
                  <a:gd name="f660" fmla="val 365"/>
                  <a:gd name="f661" fmla="val 302"/>
                  <a:gd name="f662" fmla="val 303"/>
                  <a:gd name="f663" fmla="val 307"/>
                  <a:gd name="f664" fmla="val 361"/>
                  <a:gd name="f665" fmla="val 102"/>
                  <a:gd name="f666" fmla="val 420"/>
                  <a:gd name="f667" fmla="val 61"/>
                  <a:gd name="f668" fmla="val 58"/>
                  <a:gd name="f669" fmla="val 449"/>
                  <a:gd name="f670" fmla="val 450"/>
                  <a:gd name="f671" fmla="val 42"/>
                  <a:gd name="f672" fmla="val 453"/>
                  <a:gd name="f673" fmla="val 455"/>
                  <a:gd name="f674" fmla="val 736"/>
                  <a:gd name="f675" fmla="val 1465"/>
                  <a:gd name="f676" fmla="val 1463"/>
                  <a:gd name="f677" fmla="val 1435"/>
                  <a:gd name="f678" fmla="val 1436"/>
                  <a:gd name="f679" fmla="val 746"/>
                  <a:gd name="f680" fmla="val 1437"/>
                  <a:gd name="f681" fmla="val 751"/>
                  <a:gd name="f682" fmla="val 1442"/>
                  <a:gd name="f683" fmla="val 1455"/>
                  <a:gd name="f684" fmla="val 764"/>
                  <a:gd name="f685" fmla="val 1454"/>
                  <a:gd name="f686" fmla="val 771"/>
                  <a:gd name="f687" fmla="val 1462"/>
                  <a:gd name="f688" fmla="val 785"/>
                  <a:gd name="f689" fmla="val 1469"/>
                  <a:gd name="f690" fmla="val 786"/>
                  <a:gd name="f691" fmla="val 1458"/>
                  <a:gd name="f692" fmla="val 788"/>
                  <a:gd name="f693" fmla="val 1456"/>
                  <a:gd name="f694" fmla="val 789"/>
                  <a:gd name="f695" fmla="val 1445"/>
                  <a:gd name="f696" fmla="val 801"/>
                  <a:gd name="f697" fmla="val 1457"/>
                  <a:gd name="f698" fmla="val 829"/>
                  <a:gd name="f699" fmla="val 1446"/>
                  <a:gd name="f700" fmla="val 837"/>
                  <a:gd name="f701" fmla="val 1471"/>
                  <a:gd name="f702" fmla="val 852"/>
                  <a:gd name="f703" fmla="val 1476"/>
                  <a:gd name="f704" fmla="val 1472"/>
                  <a:gd name="f705" fmla="val 900"/>
                  <a:gd name="f706" fmla="val 1467"/>
                  <a:gd name="f707" fmla="val 1460"/>
                  <a:gd name="f708" fmla="val 1409"/>
                  <a:gd name="f709" fmla="val 903"/>
                  <a:gd name="f710" fmla="val 1392"/>
                  <a:gd name="f711" fmla="val 1379"/>
                  <a:gd name="f712" fmla="val 902"/>
                  <a:gd name="f713" fmla="val 1382"/>
                  <a:gd name="f714" fmla="val 898"/>
                  <a:gd name="f715" fmla="val 1371"/>
                  <a:gd name="f716" fmla="val 1341"/>
                  <a:gd name="f717" fmla="val 1322"/>
                  <a:gd name="f718" fmla="val 1300"/>
                  <a:gd name="f719" fmla="val 933"/>
                  <a:gd name="f720" fmla="val 1263"/>
                  <a:gd name="f721" fmla="val 931"/>
                  <a:gd name="f722" fmla="val 1255"/>
                  <a:gd name="f723" fmla="val 1253"/>
                  <a:gd name="f724" fmla="val 930"/>
                  <a:gd name="f725" fmla="val 1261"/>
                  <a:gd name="f726" fmla="val 940"/>
                  <a:gd name="f727" fmla="val 1247"/>
                  <a:gd name="f728" fmla="val 1242"/>
                  <a:gd name="f729" fmla="val 1230"/>
                  <a:gd name="f730" fmla="val 1212"/>
                  <a:gd name="f731" fmla="val 1202"/>
                  <a:gd name="f732" fmla="val 1200"/>
                  <a:gd name="f733" fmla="val 1163"/>
                  <a:gd name="f734" fmla="val 1156"/>
                  <a:gd name="f735" fmla="val 1147"/>
                  <a:gd name="f736" fmla="val 905"/>
                  <a:gd name="f737" fmla="val 1146"/>
                  <a:gd name="f738" fmla="val 1136"/>
                  <a:gd name="f739" fmla="val 1126"/>
                  <a:gd name="f740" fmla="val 1121"/>
                  <a:gd name="f741" fmla="val 1113"/>
                  <a:gd name="f742" fmla="val 1104"/>
                  <a:gd name="f743" fmla="val 1105"/>
                  <a:gd name="f744" fmla="val 949"/>
                  <a:gd name="f745" fmla="val 967"/>
                  <a:gd name="f746" fmla="val 1019"/>
                  <a:gd name="f747" fmla="val 976"/>
                  <a:gd name="f748" fmla="val 1020"/>
                  <a:gd name="f749" fmla="val 1043"/>
                  <a:gd name="f750" fmla="val 1027"/>
                  <a:gd name="f751" fmla="val 990"/>
                  <a:gd name="f752" fmla="val 1009"/>
                  <a:gd name="f753" fmla="val 986"/>
                  <a:gd name="f754" fmla="val 977"/>
                  <a:gd name="f755" fmla="val 999"/>
                  <a:gd name="f756" fmla="val 979"/>
                  <a:gd name="f757" fmla="val 1014"/>
                  <a:gd name="f758" fmla="val 968"/>
                  <a:gd name="f759" fmla="val 1041"/>
                  <a:gd name="f760" fmla="val 985"/>
                  <a:gd name="f761" fmla="val 975"/>
                  <a:gd name="f762" fmla="val 1080"/>
                  <a:gd name="f763" fmla="val 1071"/>
                  <a:gd name="f764" fmla="val 978"/>
                  <a:gd name="f765" fmla="val 1001"/>
                  <a:gd name="f766" fmla="val 1007"/>
                  <a:gd name="f767" fmla="val 1117"/>
                  <a:gd name="f768" fmla="val 1124"/>
                  <a:gd name="f769" fmla="val 1037"/>
                  <a:gd name="f770" fmla="val 1114"/>
                  <a:gd name="f771" fmla="val 1125"/>
                  <a:gd name="f772" fmla="val 1088"/>
                  <a:gd name="f773" fmla="val 1168"/>
                  <a:gd name="f774" fmla="val 1160"/>
                  <a:gd name="f775" fmla="val 1170"/>
                  <a:gd name="f776" fmla="val 1176"/>
                  <a:gd name="f777" fmla="val 1192"/>
                  <a:gd name="f778" fmla="val 1097"/>
                  <a:gd name="f779" fmla="val 1252"/>
                  <a:gd name="f780" fmla="val 1084"/>
                  <a:gd name="f781" fmla="val 1280"/>
                  <a:gd name="f782" fmla="val 1081"/>
                  <a:gd name="f783" fmla="val 1297"/>
                  <a:gd name="f784" fmla="val 1314"/>
                  <a:gd name="f785" fmla="val 1328"/>
                  <a:gd name="f786" fmla="val 1332"/>
                  <a:gd name="f787" fmla="val 1087"/>
                  <a:gd name="f788" fmla="val 1336"/>
                  <a:gd name="f789" fmla="val 1340"/>
                  <a:gd name="f790" fmla="val 1344"/>
                  <a:gd name="f791" fmla="val 1348"/>
                  <a:gd name="f792" fmla="val 1102"/>
                  <a:gd name="f793" fmla="val 1351"/>
                  <a:gd name="f794" fmla="val 1100"/>
                  <a:gd name="f795" fmla="val 1353"/>
                  <a:gd name="f796" fmla="val 1118"/>
                  <a:gd name="f797" fmla="val 1354"/>
                  <a:gd name="f798" fmla="val 1135"/>
                  <a:gd name="f799" fmla="val 1356"/>
                  <a:gd name="f800" fmla="val 1119"/>
                  <a:gd name="f801" fmla="val 1364"/>
                  <a:gd name="f802" fmla="val 1120"/>
                  <a:gd name="f803" fmla="val 1367"/>
                  <a:gd name="f804" fmla="val 1369"/>
                  <a:gd name="f805" fmla="val 1122"/>
                  <a:gd name="f806" fmla="val 1383"/>
                  <a:gd name="f807" fmla="val 1129"/>
                  <a:gd name="f808" fmla="val 1397"/>
                  <a:gd name="f809" fmla="val 1411"/>
                  <a:gd name="f810" fmla="val 1140"/>
                  <a:gd name="f811" fmla="val 1151"/>
                  <a:gd name="f812" fmla="val 1415"/>
                  <a:gd name="f813" fmla="val 1162"/>
                  <a:gd name="f814" fmla="val 1420"/>
                  <a:gd name="f815" fmla="val 1157"/>
                  <a:gd name="f816" fmla="val 1422"/>
                  <a:gd name="f817" fmla="val 1164"/>
                  <a:gd name="f818" fmla="val 1171"/>
                  <a:gd name="f819" fmla="val 1449"/>
                  <a:gd name="f820" fmla="val 1188"/>
                  <a:gd name="f821" fmla="val 1443"/>
                  <a:gd name="f822" fmla="val 1191"/>
                  <a:gd name="f823" fmla="val 1193"/>
                  <a:gd name="f824" fmla="val 1195"/>
                  <a:gd name="f825" fmla="val 1198"/>
                  <a:gd name="f826" fmla="val 1450"/>
                  <a:gd name="f827" fmla="val 1190"/>
                  <a:gd name="f828" fmla="val 1189"/>
                  <a:gd name="f829" fmla="val 1459"/>
                  <a:gd name="f830" fmla="val 1187"/>
                  <a:gd name="f831" fmla="val 1186"/>
                  <a:gd name="f832" fmla="val 1464"/>
                  <a:gd name="f833" fmla="val 1185"/>
                  <a:gd name="f834" fmla="val 1183"/>
                  <a:gd name="f835" fmla="val 1184"/>
                  <a:gd name="f836" fmla="val 1473"/>
                  <a:gd name="f837" fmla="val 1182"/>
                  <a:gd name="f838" fmla="val 1178"/>
                  <a:gd name="f839" fmla="val 1481"/>
                  <a:gd name="f840" fmla="val 1173"/>
                  <a:gd name="f841" fmla="val 1169"/>
                  <a:gd name="f842" fmla="val 1482"/>
                  <a:gd name="f843" fmla="val 1166"/>
                  <a:gd name="f844" fmla="val 1480"/>
                  <a:gd name="f845" fmla="val 1158"/>
                  <a:gd name="f846" fmla="val 1478"/>
                  <a:gd name="f847" fmla="val 1155"/>
                  <a:gd name="f848" fmla="val 1477"/>
                  <a:gd name="f849" fmla="val 1475"/>
                  <a:gd name="f850" fmla="val 1150"/>
                  <a:gd name="f851" fmla="val 1142"/>
                  <a:gd name="f852" fmla="val 1466"/>
                  <a:gd name="f853" fmla="val 1141"/>
                  <a:gd name="f854" fmla="val 1461"/>
                  <a:gd name="f855" fmla="val 1138"/>
                  <a:gd name="f856" fmla="val 1133"/>
                  <a:gd name="f857" fmla="val 1132"/>
                  <a:gd name="f858" fmla="val 1123"/>
                  <a:gd name="f859" fmla="val 1116"/>
                  <a:gd name="f860" fmla="val 1451"/>
                  <a:gd name="f861" fmla="val 1448"/>
                  <a:gd name="f862" fmla="val 1115"/>
                  <a:gd name="f863" fmla="val 1452"/>
                  <a:gd name="f864" fmla="val 1453"/>
                  <a:gd name="f865" fmla="val 1112"/>
                  <a:gd name="f866" fmla="val 1110"/>
                  <a:gd name="f867" fmla="val 1109"/>
                  <a:gd name="f868" fmla="val 1108"/>
                  <a:gd name="f869" fmla="val 1094"/>
                  <a:gd name="f870" fmla="val 1468"/>
                  <a:gd name="f871" fmla="val 1470"/>
                  <a:gd name="f872" fmla="val 1107"/>
                  <a:gd name="f873" fmla="val 1111"/>
                  <a:gd name="f874" fmla="val 1486"/>
                  <a:gd name="f875" fmla="val 1131"/>
                  <a:gd name="f876" fmla="val 1490"/>
                  <a:gd name="f877" fmla="val 1489"/>
                  <a:gd name="f878" fmla="val 1485"/>
                  <a:gd name="f879" fmla="val 1487"/>
                  <a:gd name="f880" fmla="val 1488"/>
                  <a:gd name="f881" fmla="val 1484"/>
                  <a:gd name="f882" fmla="val 1483"/>
                  <a:gd name="f883" fmla="val 1090"/>
                  <a:gd name="f884" fmla="val 1070"/>
                  <a:gd name="f885" fmla="val 1440"/>
                  <a:gd name="f886" fmla="val 1439"/>
                  <a:gd name="f887" fmla="val 1434"/>
                  <a:gd name="f888" fmla="val 1044"/>
                  <a:gd name="f889" fmla="val 1433"/>
                  <a:gd name="f890" fmla="val 1036"/>
                  <a:gd name="f891" fmla="val 1431"/>
                  <a:gd name="f892" fmla="val 1429"/>
                  <a:gd name="f893" fmla="val 1430"/>
                  <a:gd name="f894" fmla="val 1026"/>
                  <a:gd name="f895" fmla="val 1024"/>
                  <a:gd name="f896" fmla="val 1018"/>
                  <a:gd name="f897" fmla="val 1428"/>
                  <a:gd name="f898" fmla="val 1011"/>
                  <a:gd name="f899" fmla="val 983"/>
                  <a:gd name="f900" fmla="val 1447"/>
                  <a:gd name="f901" fmla="val 981"/>
                  <a:gd name="f902" fmla="val 972"/>
                  <a:gd name="f903" fmla="val 1444"/>
                  <a:gd name="f904" fmla="val 960"/>
                  <a:gd name="f905" fmla="val 934"/>
                  <a:gd name="f906" fmla="val 1432"/>
                  <a:gd name="f907" fmla="val 901"/>
                  <a:gd name="f908" fmla="val 1438"/>
                  <a:gd name="f909" fmla="val 894"/>
                  <a:gd name="f910" fmla="val 892"/>
                  <a:gd name="f911" fmla="val 891"/>
                  <a:gd name="f912" fmla="val 886"/>
                  <a:gd name="f913" fmla="val 885"/>
                  <a:gd name="f914" fmla="val 883"/>
                  <a:gd name="f915" fmla="val 881"/>
                  <a:gd name="f916" fmla="val 1441"/>
                  <a:gd name="f917" fmla="val 879"/>
                  <a:gd name="f918" fmla="val 877"/>
                  <a:gd name="f919" fmla="val 876"/>
                  <a:gd name="f920" fmla="val 873"/>
                  <a:gd name="f921" fmla="val 870"/>
                  <a:gd name="f922" fmla="val 869"/>
                  <a:gd name="f923" fmla="val 866"/>
                  <a:gd name="f924" fmla="val 864"/>
                  <a:gd name="f925" fmla="val 862"/>
                  <a:gd name="f926" fmla="val 858"/>
                  <a:gd name="f927" fmla="val 855"/>
                  <a:gd name="f928" fmla="val 842"/>
                  <a:gd name="f929" fmla="val 838"/>
                  <a:gd name="f930" fmla="val 836"/>
                  <a:gd name="f931" fmla="val 831"/>
                  <a:gd name="f932" fmla="val 821"/>
                  <a:gd name="f933" fmla="val 819"/>
                  <a:gd name="f934" fmla="val 787"/>
                  <a:gd name="f935" fmla="val 1427"/>
                  <a:gd name="f936" fmla="val 1419"/>
                  <a:gd name="f937" fmla="val 697"/>
                  <a:gd name="f938" fmla="val 1413"/>
                  <a:gd name="f939" fmla="val 689"/>
                  <a:gd name="f940" fmla="val 1402"/>
                  <a:gd name="f941" fmla="val 1399"/>
                  <a:gd name="f942" fmla="val 1396"/>
                  <a:gd name="f943" fmla="val 1387"/>
                  <a:gd name="f944" fmla="val 684"/>
                  <a:gd name="f945" fmla="val 1385"/>
                  <a:gd name="f946" fmla="val 695"/>
                  <a:gd name="f947" fmla="val 1377"/>
                  <a:gd name="f948" fmla="val 701"/>
                  <a:gd name="f949" fmla="val 1370"/>
                  <a:gd name="f950" fmla="val 1365"/>
                  <a:gd name="f951" fmla="val 1363"/>
                  <a:gd name="f952" fmla="val 1361"/>
                  <a:gd name="f953" fmla="val 646"/>
                  <a:gd name="f954" fmla="val 1372"/>
                  <a:gd name="f955" fmla="val 630"/>
                  <a:gd name="f956" fmla="val 1373"/>
                  <a:gd name="f957" fmla="val 633"/>
                  <a:gd name="f958" fmla="val 637"/>
                  <a:gd name="f959" fmla="val 639"/>
                  <a:gd name="f960" fmla="val 1337"/>
                  <a:gd name="f961" fmla="val 635"/>
                  <a:gd name="f962" fmla="val 1318"/>
                  <a:gd name="f963" fmla="val 655"/>
                  <a:gd name="f964" fmla="val 1317"/>
                  <a:gd name="f965" fmla="val 1307"/>
                  <a:gd name="f966" fmla="val 650"/>
                  <a:gd name="f967" fmla="val 1303"/>
                  <a:gd name="f968" fmla="val 634"/>
                  <a:gd name="f969" fmla="val 613"/>
                  <a:gd name="f970" fmla="val 589"/>
                  <a:gd name="f971" fmla="val 581"/>
                  <a:gd name="f972" fmla="val 582"/>
                  <a:gd name="f973" fmla="val 1315"/>
                  <a:gd name="f974" fmla="val 1313"/>
                  <a:gd name="f975" fmla="val 583"/>
                  <a:gd name="f976" fmla="val 585"/>
                  <a:gd name="f977" fmla="val 1312"/>
                  <a:gd name="f978" fmla="val 600"/>
                  <a:gd name="f979" fmla="val 610"/>
                  <a:gd name="f980" fmla="val 1301"/>
                  <a:gd name="f981" fmla="val 1294"/>
                  <a:gd name="f982" fmla="val 617"/>
                  <a:gd name="f983" fmla="val 1293"/>
                  <a:gd name="f984" fmla="val 619"/>
                  <a:gd name="f985" fmla="val 621"/>
                  <a:gd name="f986" fmla="val 1289"/>
                  <a:gd name="f987" fmla="val 623"/>
                  <a:gd name="f988" fmla="val 1284"/>
                  <a:gd name="f989" fmla="val 626"/>
                  <a:gd name="f990" fmla="val 628"/>
                  <a:gd name="f991" fmla="val 1277"/>
                  <a:gd name="f992" fmla="val 640"/>
                  <a:gd name="f993" fmla="val 1274"/>
                  <a:gd name="f994" fmla="val 1273"/>
                  <a:gd name="f995" fmla="val 1271"/>
                  <a:gd name="f996" fmla="val 1267"/>
                  <a:gd name="f997" fmla="val 649"/>
                  <a:gd name="f998" fmla="val 1265"/>
                  <a:gd name="f999" fmla="val 1264"/>
                  <a:gd name="f1000" fmla="val 1260"/>
                  <a:gd name="f1001" fmla="val 653"/>
                  <a:gd name="f1002" fmla="val 1258"/>
                  <a:gd name="f1003" fmla="val 1251"/>
                  <a:gd name="f1004" fmla="val 648"/>
                  <a:gd name="f1005" fmla="val 1243"/>
                  <a:gd name="f1006" fmla="val 1241"/>
                  <a:gd name="f1007" fmla="val 647"/>
                  <a:gd name="f1008" fmla="val 1238"/>
                  <a:gd name="f1009" fmla="val 1232"/>
                  <a:gd name="f1010" fmla="val 1231"/>
                  <a:gd name="f1011" fmla="val 656"/>
                  <a:gd name="f1012" fmla="val 1228"/>
                  <a:gd name="f1013" fmla="val 660"/>
                  <a:gd name="f1014" fmla="val 1221"/>
                  <a:gd name="f1015" fmla="val 661"/>
                  <a:gd name="f1016" fmla="val 1216"/>
                  <a:gd name="f1017" fmla="val 1213"/>
                  <a:gd name="f1018" fmla="val 668"/>
                  <a:gd name="f1019" fmla="val 1206"/>
                  <a:gd name="f1020" fmla="val 1207"/>
                  <a:gd name="f1021" fmla="val 1196"/>
                  <a:gd name="f1022" fmla="val 1181"/>
                  <a:gd name="f1023" fmla="val 1177"/>
                  <a:gd name="f1024" fmla="val 683"/>
                  <a:gd name="f1025" fmla="val 1165"/>
                  <a:gd name="f1026" fmla="val 676"/>
                  <a:gd name="f1027" fmla="val 1148"/>
                  <a:gd name="f1028" fmla="val 663"/>
                  <a:gd name="f1029" fmla="val 1143"/>
                  <a:gd name="f1030" fmla="val 1137"/>
                  <a:gd name="f1031" fmla="val 658"/>
                  <a:gd name="f1032" fmla="val 645"/>
                  <a:gd name="f1033" fmla="val 636"/>
                  <a:gd name="f1034" fmla="val 627"/>
                  <a:gd name="f1035" fmla="val 624"/>
                  <a:gd name="f1036" fmla="val 592"/>
                  <a:gd name="f1037" fmla="val 593"/>
                  <a:gd name="f1038" fmla="val 588"/>
                  <a:gd name="f1039" fmla="val 577"/>
                  <a:gd name="f1040" fmla="val 564"/>
                  <a:gd name="f1041" fmla="val 555"/>
                  <a:gd name="f1042" fmla="val 554"/>
                  <a:gd name="f1043" fmla="val 553"/>
                  <a:gd name="f1044" fmla="val 548"/>
                  <a:gd name="f1045" fmla="val 547"/>
                  <a:gd name="f1046" fmla="val 545"/>
                  <a:gd name="f1047" fmla="val 544"/>
                  <a:gd name="f1048" fmla="val 539"/>
                  <a:gd name="f1049" fmla="val 1127"/>
                  <a:gd name="f1050" fmla="val 536"/>
                  <a:gd name="f1051" fmla="val 534"/>
                  <a:gd name="f1052" fmla="val 533"/>
                  <a:gd name="f1053" fmla="val 532"/>
                  <a:gd name="f1054" fmla="val 530"/>
                  <a:gd name="f1055" fmla="val 529"/>
                  <a:gd name="f1056" fmla="val 524"/>
                  <a:gd name="f1057" fmla="val 1128"/>
                  <a:gd name="f1058" fmla="val 506"/>
                  <a:gd name="f1059" fmla="val 495"/>
                  <a:gd name="f1060" fmla="val 494"/>
                  <a:gd name="f1061" fmla="val 483"/>
                  <a:gd name="f1062" fmla="val 481"/>
                  <a:gd name="f1063" fmla="val 473"/>
                  <a:gd name="f1064" fmla="val 468"/>
                  <a:gd name="f1065" fmla="val 362"/>
                  <a:gd name="f1066" fmla="val 39"/>
                  <a:gd name="f1067" fmla="+- 0 0 -90"/>
                  <a:gd name="f1068" fmla="*/ f4 1 1479"/>
                  <a:gd name="f1069" fmla="*/ f5 1 1493"/>
                  <a:gd name="f1070" fmla="val f6"/>
                  <a:gd name="f1071" fmla="val f7"/>
                  <a:gd name="f1072" fmla="val f8"/>
                  <a:gd name="f1073" fmla="*/ f1067 f0 1"/>
                  <a:gd name="f1074" fmla="+- f1072 0 f1070"/>
                  <a:gd name="f1075" fmla="+- f1071 0 f1070"/>
                  <a:gd name="f1076" fmla="*/ f1073 1 f3"/>
                  <a:gd name="f1077" fmla="*/ f1075 1 1479"/>
                  <a:gd name="f1078" fmla="*/ f1074 1 1493"/>
                  <a:gd name="f1079" fmla="*/ 395 f1075 1"/>
                  <a:gd name="f1080" fmla="*/ 1054 f1074 1"/>
                  <a:gd name="f1081" fmla="*/ 339 f1075 1"/>
                  <a:gd name="f1082" fmla="*/ 1061 f1074 1"/>
                  <a:gd name="f1083" fmla="*/ 359 f1075 1"/>
                  <a:gd name="f1084" fmla="*/ 1012 f1074 1"/>
                  <a:gd name="f1085" fmla="*/ 298 f1075 1"/>
                  <a:gd name="f1086" fmla="*/ 970 f1074 1"/>
                  <a:gd name="f1087" fmla="*/ 266 f1075 1"/>
                  <a:gd name="f1088" fmla="*/ 914 f1074 1"/>
                  <a:gd name="f1089" fmla="*/ 197 f1075 1"/>
                  <a:gd name="f1090" fmla="*/ 908 f1074 1"/>
                  <a:gd name="f1091" fmla="*/ 159 f1075 1"/>
                  <a:gd name="f1092" fmla="*/ 875 f1074 1"/>
                  <a:gd name="f1093" fmla="*/ 149 f1075 1"/>
                  <a:gd name="f1094" fmla="*/ 820 f1074 1"/>
                  <a:gd name="f1095" fmla="*/ 130 f1075 1"/>
                  <a:gd name="f1096" fmla="*/ 737 f1074 1"/>
                  <a:gd name="f1097" fmla="*/ 185 f1075 1"/>
                  <a:gd name="f1098" fmla="*/ 696 f1074 1"/>
                  <a:gd name="f1099" fmla="*/ 122 f1075 1"/>
                  <a:gd name="f1100" fmla="*/ 671 f1074 1"/>
                  <a:gd name="f1101" fmla="*/ 160 f1075 1"/>
                  <a:gd name="f1102" fmla="*/ 558 f1074 1"/>
                  <a:gd name="f1103" fmla="*/ 101 f1075 1"/>
                  <a:gd name="f1104" fmla="*/ 459 f1074 1"/>
                  <a:gd name="f1105" fmla="*/ 76 f1075 1"/>
                  <a:gd name="f1106" fmla="*/ 383 f1074 1"/>
                  <a:gd name="f1107" fmla="*/ 12 f1075 1"/>
                  <a:gd name="f1108" fmla="*/ 272 f1074 1"/>
                  <a:gd name="f1109" fmla="*/ 0 f1075 1"/>
                  <a:gd name="f1110" fmla="*/ 237 f1074 1"/>
                  <a:gd name="f1111" fmla="*/ 1 f1075 1"/>
                  <a:gd name="f1112" fmla="*/ 236 f1074 1"/>
                  <a:gd name="f1113" fmla="*/ 3 f1075 1"/>
                  <a:gd name="f1114" fmla="*/ 234 f1074 1"/>
                  <a:gd name="f1115" fmla="*/ 8 f1075 1"/>
                  <a:gd name="f1116" fmla="*/ 229 f1074 1"/>
                  <a:gd name="f1117" fmla="*/ 47 f1075 1"/>
                  <a:gd name="f1118" fmla="*/ 167 f1074 1"/>
                  <a:gd name="f1119" fmla="*/ 56 f1075 1"/>
                  <a:gd name="f1120" fmla="*/ 176 f1074 1"/>
                  <a:gd name="f1121" fmla="*/ 92 f1075 1"/>
                  <a:gd name="f1122" fmla="*/ 183 f1074 1"/>
                  <a:gd name="f1123" fmla="*/ 196 f1075 1"/>
                  <a:gd name="f1124" fmla="*/ 194 f1074 1"/>
                  <a:gd name="f1125" fmla="*/ 258 f1075 1"/>
                  <a:gd name="f1126" fmla="*/ 207 f1074 1"/>
                  <a:gd name="f1127" fmla="*/ 281 f1075 1"/>
                  <a:gd name="f1128" fmla="*/ 280 f1074 1"/>
                  <a:gd name="f1129" fmla="*/ 161 f1075 1"/>
                  <a:gd name="f1130" fmla="*/ 320 f1074 1"/>
                  <a:gd name="f1131" fmla="*/ 109 f1075 1"/>
                  <a:gd name="f1132" fmla="*/ 310 f1074 1"/>
                  <a:gd name="f1133" fmla="*/ 150 f1075 1"/>
                  <a:gd name="f1134" fmla="*/ 340 f1074 1"/>
                  <a:gd name="f1135" fmla="*/ 189 f1075 1"/>
                  <a:gd name="f1136" fmla="*/ 388 f1074 1"/>
                  <a:gd name="f1137" fmla="*/ 232 f1075 1"/>
                  <a:gd name="f1138" fmla="*/ 422 f1074 1"/>
                  <a:gd name="f1139" fmla="*/ 288 f1075 1"/>
                  <a:gd name="f1140" fmla="*/ 416 f1074 1"/>
                  <a:gd name="f1141" fmla="*/ 239 f1075 1"/>
                  <a:gd name="f1142" fmla="*/ 380 f1074 1"/>
                  <a:gd name="f1143" fmla="*/ 322 f1075 1"/>
                  <a:gd name="f1144" fmla="*/ 369 f1074 1"/>
                  <a:gd name="f1145" fmla="*/ 315 f1075 1"/>
                  <a:gd name="f1146" fmla="*/ 253 f1074 1"/>
                  <a:gd name="f1147" fmla="*/ 350 f1075 1"/>
                  <a:gd name="f1148" fmla="*/ 213 f1074 1"/>
                  <a:gd name="f1149" fmla="*/ 283 f1075 1"/>
                  <a:gd name="f1150" fmla="*/ 136 f1074 1"/>
                  <a:gd name="f1151" fmla="*/ 351 f1075 1"/>
                  <a:gd name="f1152" fmla="*/ 157 f1074 1"/>
                  <a:gd name="f1153" fmla="*/ 407 f1075 1"/>
                  <a:gd name="f1154" fmla="*/ 178 f1074 1"/>
                  <a:gd name="f1155" fmla="*/ 420 f1075 1"/>
                  <a:gd name="f1156" fmla="*/ 84 f1074 1"/>
                  <a:gd name="f1157" fmla="*/ 447 f1075 1"/>
                  <a:gd name="f1158" fmla="*/ 17 f1074 1"/>
                  <a:gd name="f1159" fmla="*/ 1446 f1075 1"/>
                  <a:gd name="f1160" fmla="*/ 837 f1074 1"/>
                  <a:gd name="f1161" fmla="*/ 1247 f1075 1"/>
                  <a:gd name="f1162" fmla="*/ 947 f1074 1"/>
                  <a:gd name="f1163" fmla="*/ 1027 f1075 1"/>
                  <a:gd name="f1164" fmla="*/ 1015 f1074 1"/>
                  <a:gd name="f1165" fmla="*/ 1113 f1075 1"/>
                  <a:gd name="f1166" fmla="*/ 1192 f1074 1"/>
                  <a:gd name="f1167" fmla="*/ 1187 f1075 1"/>
                  <a:gd name="f1168" fmla="*/ 1460 f1074 1"/>
                  <a:gd name="f1169" fmla="*/ 1119 f1075 1"/>
                  <a:gd name="f1170" fmla="*/ 1449 f1074 1"/>
                  <a:gd name="f1171" fmla="*/ 1105 f1075 1"/>
                  <a:gd name="f1172" fmla="*/ 1486 f1074 1"/>
                  <a:gd name="f1173" fmla="*/ 1061 f1075 1"/>
                  <a:gd name="f1174" fmla="*/ 1452 f1074 1"/>
                  <a:gd name="f1175" fmla="*/ 988 f1075 1"/>
                  <a:gd name="f1176" fmla="*/ 1445 f1074 1"/>
                  <a:gd name="f1177" fmla="*/ 919 f1075 1"/>
                  <a:gd name="f1178" fmla="*/ 1435 f1074 1"/>
                  <a:gd name="f1179" fmla="*/ 899 f1075 1"/>
                  <a:gd name="f1180" fmla="*/ 1437 f1074 1"/>
                  <a:gd name="f1181" fmla="*/ 898 f1075 1"/>
                  <a:gd name="f1182" fmla="*/ 1438 f1074 1"/>
                  <a:gd name="f1183" fmla="*/ 883 f1075 1"/>
                  <a:gd name="f1184" fmla="*/ 1439 f1074 1"/>
                  <a:gd name="f1185" fmla="*/ 693 f1075 1"/>
                  <a:gd name="f1186" fmla="*/ 1413 f1074 1"/>
                  <a:gd name="f1187" fmla="*/ 650 f1075 1"/>
                  <a:gd name="f1188" fmla="*/ 1303 f1074 1"/>
                  <a:gd name="f1189" fmla="*/ 648 f1075 1"/>
                  <a:gd name="f1190" fmla="*/ 1232 f1074 1"/>
                  <a:gd name="f1191" fmla="*/ 664 f1075 1"/>
                  <a:gd name="f1192" fmla="*/ 1146 f1074 1"/>
                  <a:gd name="f1193" fmla="*/ 594 f1075 1"/>
                  <a:gd name="f1194" fmla="*/ 1113 f1074 1"/>
                  <a:gd name="f1195" fmla="*/ 521 f1075 1"/>
                  <a:gd name="f1196" fmla="*/ 1124 f1074 1"/>
                  <a:gd name="f1197" fmla="*/ 382 f1075 1"/>
                  <a:gd name="f1198" fmla="*/ 71 f1074 1"/>
                  <a:gd name="f1199" fmla="+- f1076 0 f1"/>
                  <a:gd name="f1200" fmla="*/ f1079 1 1479"/>
                  <a:gd name="f1201" fmla="*/ f1080 1 1493"/>
                  <a:gd name="f1202" fmla="*/ f1081 1 1479"/>
                  <a:gd name="f1203" fmla="*/ f1082 1 1493"/>
                  <a:gd name="f1204" fmla="*/ f1083 1 1479"/>
                  <a:gd name="f1205" fmla="*/ f1084 1 1493"/>
                  <a:gd name="f1206" fmla="*/ f1085 1 1479"/>
                  <a:gd name="f1207" fmla="*/ f1086 1 1493"/>
                  <a:gd name="f1208" fmla="*/ f1087 1 1479"/>
                  <a:gd name="f1209" fmla="*/ f1088 1 1493"/>
                  <a:gd name="f1210" fmla="*/ f1089 1 1479"/>
                  <a:gd name="f1211" fmla="*/ f1090 1 1493"/>
                  <a:gd name="f1212" fmla="*/ f1091 1 1479"/>
                  <a:gd name="f1213" fmla="*/ f1092 1 1493"/>
                  <a:gd name="f1214" fmla="*/ f1093 1 1479"/>
                  <a:gd name="f1215" fmla="*/ f1094 1 1493"/>
                  <a:gd name="f1216" fmla="*/ f1095 1 1479"/>
                  <a:gd name="f1217" fmla="*/ f1096 1 1493"/>
                  <a:gd name="f1218" fmla="*/ f1097 1 1479"/>
                  <a:gd name="f1219" fmla="*/ f1098 1 1493"/>
                  <a:gd name="f1220" fmla="*/ f1099 1 1479"/>
                  <a:gd name="f1221" fmla="*/ f1100 1 1493"/>
                  <a:gd name="f1222" fmla="*/ f1101 1 1479"/>
                  <a:gd name="f1223" fmla="*/ f1102 1 1493"/>
                  <a:gd name="f1224" fmla="*/ f1103 1 1479"/>
                  <a:gd name="f1225" fmla="*/ f1104 1 1493"/>
                  <a:gd name="f1226" fmla="*/ f1105 1 1479"/>
                  <a:gd name="f1227" fmla="*/ f1106 1 1493"/>
                  <a:gd name="f1228" fmla="*/ f1107 1 1479"/>
                  <a:gd name="f1229" fmla="*/ f1108 1 1493"/>
                  <a:gd name="f1230" fmla="*/ f1109 1 1479"/>
                  <a:gd name="f1231" fmla="*/ f1110 1 1493"/>
                  <a:gd name="f1232" fmla="*/ f1111 1 1479"/>
                  <a:gd name="f1233" fmla="*/ f1112 1 1493"/>
                  <a:gd name="f1234" fmla="*/ f1113 1 1479"/>
                  <a:gd name="f1235" fmla="*/ f1114 1 1493"/>
                  <a:gd name="f1236" fmla="*/ f1115 1 1479"/>
                  <a:gd name="f1237" fmla="*/ f1116 1 1493"/>
                  <a:gd name="f1238" fmla="*/ f1117 1 1479"/>
                  <a:gd name="f1239" fmla="*/ f1118 1 1493"/>
                  <a:gd name="f1240" fmla="*/ f1119 1 1479"/>
                  <a:gd name="f1241" fmla="*/ f1120 1 1493"/>
                  <a:gd name="f1242" fmla="*/ f1121 1 1479"/>
                  <a:gd name="f1243" fmla="*/ f1122 1 1493"/>
                  <a:gd name="f1244" fmla="*/ f1123 1 1479"/>
                  <a:gd name="f1245" fmla="*/ f1124 1 1493"/>
                  <a:gd name="f1246" fmla="*/ f1125 1 1479"/>
                  <a:gd name="f1247" fmla="*/ f1126 1 1493"/>
                  <a:gd name="f1248" fmla="*/ f1127 1 1479"/>
                  <a:gd name="f1249" fmla="*/ f1128 1 1493"/>
                  <a:gd name="f1250" fmla="*/ f1129 1 1479"/>
                  <a:gd name="f1251" fmla="*/ f1130 1 1493"/>
                  <a:gd name="f1252" fmla="*/ f1131 1 1479"/>
                  <a:gd name="f1253" fmla="*/ f1132 1 1493"/>
                  <a:gd name="f1254" fmla="*/ f1133 1 1479"/>
                  <a:gd name="f1255" fmla="*/ f1134 1 1493"/>
                  <a:gd name="f1256" fmla="*/ f1135 1 1479"/>
                  <a:gd name="f1257" fmla="*/ f1136 1 1493"/>
                  <a:gd name="f1258" fmla="*/ f1137 1 1479"/>
                  <a:gd name="f1259" fmla="*/ f1138 1 1493"/>
                  <a:gd name="f1260" fmla="*/ f1139 1 1479"/>
                  <a:gd name="f1261" fmla="*/ f1140 1 1493"/>
                  <a:gd name="f1262" fmla="*/ f1141 1 1479"/>
                  <a:gd name="f1263" fmla="*/ f1142 1 1493"/>
                  <a:gd name="f1264" fmla="*/ f1143 1 1479"/>
                  <a:gd name="f1265" fmla="*/ f1144 1 1493"/>
                  <a:gd name="f1266" fmla="*/ f1145 1 1479"/>
                  <a:gd name="f1267" fmla="*/ f1146 1 1493"/>
                  <a:gd name="f1268" fmla="*/ f1147 1 1479"/>
                  <a:gd name="f1269" fmla="*/ f1148 1 1493"/>
                  <a:gd name="f1270" fmla="*/ f1149 1 1479"/>
                  <a:gd name="f1271" fmla="*/ f1150 1 1493"/>
                  <a:gd name="f1272" fmla="*/ f1151 1 1479"/>
                  <a:gd name="f1273" fmla="*/ f1152 1 1493"/>
                  <a:gd name="f1274" fmla="*/ f1153 1 1479"/>
                  <a:gd name="f1275" fmla="*/ f1154 1 1493"/>
                  <a:gd name="f1276" fmla="*/ f1155 1 1479"/>
                  <a:gd name="f1277" fmla="*/ f1156 1 1493"/>
                  <a:gd name="f1278" fmla="*/ f1157 1 1479"/>
                  <a:gd name="f1279" fmla="*/ f1158 1 1493"/>
                  <a:gd name="f1280" fmla="*/ f1159 1 1479"/>
                  <a:gd name="f1281" fmla="*/ f1160 1 1493"/>
                  <a:gd name="f1282" fmla="*/ f1161 1 1479"/>
                  <a:gd name="f1283" fmla="*/ f1162 1 1493"/>
                  <a:gd name="f1284" fmla="*/ f1163 1 1479"/>
                  <a:gd name="f1285" fmla="*/ f1164 1 1493"/>
                  <a:gd name="f1286" fmla="*/ f1165 1 1479"/>
                  <a:gd name="f1287" fmla="*/ f1166 1 1493"/>
                  <a:gd name="f1288" fmla="*/ f1167 1 1479"/>
                  <a:gd name="f1289" fmla="*/ f1168 1 1493"/>
                  <a:gd name="f1290" fmla="*/ f1169 1 1479"/>
                  <a:gd name="f1291" fmla="*/ f1170 1 1493"/>
                  <a:gd name="f1292" fmla="*/ f1171 1 1479"/>
                  <a:gd name="f1293" fmla="*/ f1172 1 1493"/>
                  <a:gd name="f1294" fmla="*/ f1173 1 1479"/>
                  <a:gd name="f1295" fmla="*/ f1174 1 1493"/>
                  <a:gd name="f1296" fmla="*/ f1175 1 1479"/>
                  <a:gd name="f1297" fmla="*/ f1176 1 1493"/>
                  <a:gd name="f1298" fmla="*/ f1177 1 1479"/>
                  <a:gd name="f1299" fmla="*/ f1178 1 1493"/>
                  <a:gd name="f1300" fmla="*/ f1179 1 1479"/>
                  <a:gd name="f1301" fmla="*/ f1180 1 1493"/>
                  <a:gd name="f1302" fmla="*/ f1181 1 1479"/>
                  <a:gd name="f1303" fmla="*/ f1182 1 1493"/>
                  <a:gd name="f1304" fmla="*/ f1183 1 1479"/>
                  <a:gd name="f1305" fmla="*/ f1184 1 1493"/>
                  <a:gd name="f1306" fmla="*/ f1185 1 1479"/>
                  <a:gd name="f1307" fmla="*/ f1186 1 1493"/>
                  <a:gd name="f1308" fmla="*/ f1187 1 1479"/>
                  <a:gd name="f1309" fmla="*/ f1188 1 1493"/>
                  <a:gd name="f1310" fmla="*/ f1189 1 1479"/>
                  <a:gd name="f1311" fmla="*/ f1190 1 1493"/>
                  <a:gd name="f1312" fmla="*/ f1191 1 1479"/>
                  <a:gd name="f1313" fmla="*/ f1192 1 1493"/>
                  <a:gd name="f1314" fmla="*/ f1193 1 1479"/>
                  <a:gd name="f1315" fmla="*/ f1194 1 1493"/>
                  <a:gd name="f1316" fmla="*/ f1195 1 1479"/>
                  <a:gd name="f1317" fmla="*/ f1196 1 1493"/>
                  <a:gd name="f1318" fmla="*/ f1197 1 1479"/>
                  <a:gd name="f1319" fmla="*/ f1198 1 1493"/>
                  <a:gd name="f1320" fmla="*/ 0 1 f1077"/>
                  <a:gd name="f1321" fmla="*/ f1071 1 f1077"/>
                  <a:gd name="f1322" fmla="*/ 0 1 f1078"/>
                  <a:gd name="f1323" fmla="*/ f1072 1 f1078"/>
                  <a:gd name="f1324" fmla="*/ f1200 1 f1077"/>
                  <a:gd name="f1325" fmla="*/ f1201 1 f1078"/>
                  <a:gd name="f1326" fmla="*/ f1202 1 f1077"/>
                  <a:gd name="f1327" fmla="*/ f1203 1 f1078"/>
                  <a:gd name="f1328" fmla="*/ f1204 1 f1077"/>
                  <a:gd name="f1329" fmla="*/ f1205 1 f1078"/>
                  <a:gd name="f1330" fmla="*/ f1206 1 f1077"/>
                  <a:gd name="f1331" fmla="*/ f1207 1 f1078"/>
                  <a:gd name="f1332" fmla="*/ f1208 1 f1077"/>
                  <a:gd name="f1333" fmla="*/ f1209 1 f1078"/>
                  <a:gd name="f1334" fmla="*/ f1210 1 f1077"/>
                  <a:gd name="f1335" fmla="*/ f1211 1 f1078"/>
                  <a:gd name="f1336" fmla="*/ f1212 1 f1077"/>
                  <a:gd name="f1337" fmla="*/ f1213 1 f1078"/>
                  <a:gd name="f1338" fmla="*/ f1214 1 f1077"/>
                  <a:gd name="f1339" fmla="*/ f1215 1 f1078"/>
                  <a:gd name="f1340" fmla="*/ f1216 1 f1077"/>
                  <a:gd name="f1341" fmla="*/ f1217 1 f1078"/>
                  <a:gd name="f1342" fmla="*/ f1218 1 f1077"/>
                  <a:gd name="f1343" fmla="*/ f1219 1 f1078"/>
                  <a:gd name="f1344" fmla="*/ f1220 1 f1077"/>
                  <a:gd name="f1345" fmla="*/ f1221 1 f1078"/>
                  <a:gd name="f1346" fmla="*/ f1222 1 f1077"/>
                  <a:gd name="f1347" fmla="*/ f1223 1 f1078"/>
                  <a:gd name="f1348" fmla="*/ f1224 1 f1077"/>
                  <a:gd name="f1349" fmla="*/ f1225 1 f1078"/>
                  <a:gd name="f1350" fmla="*/ f1226 1 f1077"/>
                  <a:gd name="f1351" fmla="*/ f1227 1 f1078"/>
                  <a:gd name="f1352" fmla="*/ f1228 1 f1077"/>
                  <a:gd name="f1353" fmla="*/ f1229 1 f1078"/>
                  <a:gd name="f1354" fmla="*/ f1230 1 f1077"/>
                  <a:gd name="f1355" fmla="*/ f1231 1 f1078"/>
                  <a:gd name="f1356" fmla="*/ f1232 1 f1077"/>
                  <a:gd name="f1357" fmla="*/ f1233 1 f1078"/>
                  <a:gd name="f1358" fmla="*/ f1234 1 f1077"/>
                  <a:gd name="f1359" fmla="*/ f1235 1 f1078"/>
                  <a:gd name="f1360" fmla="*/ f1236 1 f1077"/>
                  <a:gd name="f1361" fmla="*/ f1237 1 f1078"/>
                  <a:gd name="f1362" fmla="*/ f1238 1 f1077"/>
                  <a:gd name="f1363" fmla="*/ f1239 1 f1078"/>
                  <a:gd name="f1364" fmla="*/ f1240 1 f1077"/>
                  <a:gd name="f1365" fmla="*/ f1241 1 f1078"/>
                  <a:gd name="f1366" fmla="*/ f1242 1 f1077"/>
                  <a:gd name="f1367" fmla="*/ f1243 1 f1078"/>
                  <a:gd name="f1368" fmla="*/ f1244 1 f1077"/>
                  <a:gd name="f1369" fmla="*/ f1245 1 f1078"/>
                  <a:gd name="f1370" fmla="*/ f1246 1 f1077"/>
                  <a:gd name="f1371" fmla="*/ f1247 1 f1078"/>
                  <a:gd name="f1372" fmla="*/ f1248 1 f1077"/>
                  <a:gd name="f1373" fmla="*/ f1249 1 f1078"/>
                  <a:gd name="f1374" fmla="*/ f1250 1 f1077"/>
                  <a:gd name="f1375" fmla="*/ f1251 1 f1078"/>
                  <a:gd name="f1376" fmla="*/ f1252 1 f1077"/>
                  <a:gd name="f1377" fmla="*/ f1253 1 f1078"/>
                  <a:gd name="f1378" fmla="*/ f1254 1 f1077"/>
                  <a:gd name="f1379" fmla="*/ f1255 1 f1078"/>
                  <a:gd name="f1380" fmla="*/ f1256 1 f1077"/>
                  <a:gd name="f1381" fmla="*/ f1257 1 f1078"/>
                  <a:gd name="f1382" fmla="*/ f1258 1 f1077"/>
                  <a:gd name="f1383" fmla="*/ f1259 1 f1078"/>
                  <a:gd name="f1384" fmla="*/ f1260 1 f1077"/>
                  <a:gd name="f1385" fmla="*/ f1261 1 f1078"/>
                  <a:gd name="f1386" fmla="*/ f1262 1 f1077"/>
                  <a:gd name="f1387" fmla="*/ f1263 1 f1078"/>
                  <a:gd name="f1388" fmla="*/ f1264 1 f1077"/>
                  <a:gd name="f1389" fmla="*/ f1265 1 f1078"/>
                  <a:gd name="f1390" fmla="*/ f1266 1 f1077"/>
                  <a:gd name="f1391" fmla="*/ f1267 1 f1078"/>
                  <a:gd name="f1392" fmla="*/ f1268 1 f1077"/>
                  <a:gd name="f1393" fmla="*/ f1269 1 f1078"/>
                  <a:gd name="f1394" fmla="*/ f1270 1 f1077"/>
                  <a:gd name="f1395" fmla="*/ f1271 1 f1078"/>
                  <a:gd name="f1396" fmla="*/ f1272 1 f1077"/>
                  <a:gd name="f1397" fmla="*/ f1273 1 f1078"/>
                  <a:gd name="f1398" fmla="*/ f1274 1 f1077"/>
                  <a:gd name="f1399" fmla="*/ f1275 1 f1078"/>
                  <a:gd name="f1400" fmla="*/ f1276 1 f1077"/>
                  <a:gd name="f1401" fmla="*/ f1277 1 f1078"/>
                  <a:gd name="f1402" fmla="*/ f1278 1 f1077"/>
                  <a:gd name="f1403" fmla="*/ f1279 1 f1078"/>
                  <a:gd name="f1404" fmla="*/ f1280 1 f1077"/>
                  <a:gd name="f1405" fmla="*/ f1281 1 f1078"/>
                  <a:gd name="f1406" fmla="*/ f1282 1 f1077"/>
                  <a:gd name="f1407" fmla="*/ f1283 1 f1078"/>
                  <a:gd name="f1408" fmla="*/ f1284 1 f1077"/>
                  <a:gd name="f1409" fmla="*/ f1285 1 f1078"/>
                  <a:gd name="f1410" fmla="*/ f1286 1 f1077"/>
                  <a:gd name="f1411" fmla="*/ f1287 1 f1078"/>
                  <a:gd name="f1412" fmla="*/ f1288 1 f1077"/>
                  <a:gd name="f1413" fmla="*/ f1289 1 f1078"/>
                  <a:gd name="f1414" fmla="*/ f1290 1 f1077"/>
                  <a:gd name="f1415" fmla="*/ f1291 1 f1078"/>
                  <a:gd name="f1416" fmla="*/ f1292 1 f1077"/>
                  <a:gd name="f1417" fmla="*/ f1293 1 f1078"/>
                  <a:gd name="f1418" fmla="*/ f1294 1 f1077"/>
                  <a:gd name="f1419" fmla="*/ f1295 1 f1078"/>
                  <a:gd name="f1420" fmla="*/ f1296 1 f1077"/>
                  <a:gd name="f1421" fmla="*/ f1297 1 f1078"/>
                  <a:gd name="f1422" fmla="*/ f1298 1 f1077"/>
                  <a:gd name="f1423" fmla="*/ f1299 1 f1078"/>
                  <a:gd name="f1424" fmla="*/ f1300 1 f1077"/>
                  <a:gd name="f1425" fmla="*/ f1301 1 f1078"/>
                  <a:gd name="f1426" fmla="*/ f1302 1 f1077"/>
                  <a:gd name="f1427" fmla="*/ f1303 1 f1078"/>
                  <a:gd name="f1428" fmla="*/ f1304 1 f1077"/>
                  <a:gd name="f1429" fmla="*/ f1305 1 f1078"/>
                  <a:gd name="f1430" fmla="*/ f1306 1 f1077"/>
                  <a:gd name="f1431" fmla="*/ f1307 1 f1078"/>
                  <a:gd name="f1432" fmla="*/ f1308 1 f1077"/>
                  <a:gd name="f1433" fmla="*/ f1309 1 f1078"/>
                  <a:gd name="f1434" fmla="*/ f1310 1 f1077"/>
                  <a:gd name="f1435" fmla="*/ f1311 1 f1078"/>
                  <a:gd name="f1436" fmla="*/ f1312 1 f1077"/>
                  <a:gd name="f1437" fmla="*/ f1313 1 f1078"/>
                  <a:gd name="f1438" fmla="*/ f1314 1 f1077"/>
                  <a:gd name="f1439" fmla="*/ f1315 1 f1078"/>
                  <a:gd name="f1440" fmla="*/ f1316 1 f1077"/>
                  <a:gd name="f1441" fmla="*/ f1317 1 f1078"/>
                  <a:gd name="f1442" fmla="*/ f1318 1 f1077"/>
                  <a:gd name="f1443" fmla="*/ f1319 1 f1078"/>
                  <a:gd name="f1444" fmla="*/ f1320 f1068 1"/>
                  <a:gd name="f1445" fmla="*/ f1321 f1068 1"/>
                  <a:gd name="f1446" fmla="*/ f1323 f1069 1"/>
                  <a:gd name="f1447" fmla="*/ f1322 f1069 1"/>
                  <a:gd name="f1448" fmla="*/ f1324 f1068 1"/>
                  <a:gd name="f1449" fmla="*/ f1325 f1069 1"/>
                  <a:gd name="f1450" fmla="*/ f1326 f1068 1"/>
                  <a:gd name="f1451" fmla="*/ f1327 f1069 1"/>
                  <a:gd name="f1452" fmla="*/ f1328 f1068 1"/>
                  <a:gd name="f1453" fmla="*/ f1329 f1069 1"/>
                  <a:gd name="f1454" fmla="*/ f1330 f1068 1"/>
                  <a:gd name="f1455" fmla="*/ f1331 f1069 1"/>
                  <a:gd name="f1456" fmla="*/ f1332 f1068 1"/>
                  <a:gd name="f1457" fmla="*/ f1333 f1069 1"/>
                  <a:gd name="f1458" fmla="*/ f1334 f1068 1"/>
                  <a:gd name="f1459" fmla="*/ f1335 f1069 1"/>
                  <a:gd name="f1460" fmla="*/ f1336 f1068 1"/>
                  <a:gd name="f1461" fmla="*/ f1337 f1069 1"/>
                  <a:gd name="f1462" fmla="*/ f1338 f1068 1"/>
                  <a:gd name="f1463" fmla="*/ f1339 f1069 1"/>
                  <a:gd name="f1464" fmla="*/ f1340 f1068 1"/>
                  <a:gd name="f1465" fmla="*/ f1341 f1069 1"/>
                  <a:gd name="f1466" fmla="*/ f1342 f1068 1"/>
                  <a:gd name="f1467" fmla="*/ f1343 f1069 1"/>
                  <a:gd name="f1468" fmla="*/ f1344 f1068 1"/>
                  <a:gd name="f1469" fmla="*/ f1345 f1069 1"/>
                  <a:gd name="f1470" fmla="*/ f1346 f1068 1"/>
                  <a:gd name="f1471" fmla="*/ f1347 f1069 1"/>
                  <a:gd name="f1472" fmla="*/ f1348 f1068 1"/>
                  <a:gd name="f1473" fmla="*/ f1349 f1069 1"/>
                  <a:gd name="f1474" fmla="*/ f1350 f1068 1"/>
                  <a:gd name="f1475" fmla="*/ f1351 f1069 1"/>
                  <a:gd name="f1476" fmla="*/ f1352 f1068 1"/>
                  <a:gd name="f1477" fmla="*/ f1353 f1069 1"/>
                  <a:gd name="f1478" fmla="*/ f1354 f1068 1"/>
                  <a:gd name="f1479" fmla="*/ f1355 f1069 1"/>
                  <a:gd name="f1480" fmla="*/ f1356 f1068 1"/>
                  <a:gd name="f1481" fmla="*/ f1357 f1069 1"/>
                  <a:gd name="f1482" fmla="*/ f1358 f1068 1"/>
                  <a:gd name="f1483" fmla="*/ f1359 f1069 1"/>
                  <a:gd name="f1484" fmla="*/ f1360 f1068 1"/>
                  <a:gd name="f1485" fmla="*/ f1361 f1069 1"/>
                  <a:gd name="f1486" fmla="*/ f1362 f1068 1"/>
                  <a:gd name="f1487" fmla="*/ f1363 f1069 1"/>
                  <a:gd name="f1488" fmla="*/ f1364 f1068 1"/>
                  <a:gd name="f1489" fmla="*/ f1365 f1069 1"/>
                  <a:gd name="f1490" fmla="*/ f1366 f1068 1"/>
                  <a:gd name="f1491" fmla="*/ f1367 f1069 1"/>
                  <a:gd name="f1492" fmla="*/ f1368 f1068 1"/>
                  <a:gd name="f1493" fmla="*/ f1369 f1069 1"/>
                  <a:gd name="f1494" fmla="*/ f1370 f1068 1"/>
                  <a:gd name="f1495" fmla="*/ f1371 f1069 1"/>
                  <a:gd name="f1496" fmla="*/ f1372 f1068 1"/>
                  <a:gd name="f1497" fmla="*/ f1373 f1069 1"/>
                  <a:gd name="f1498" fmla="*/ f1374 f1068 1"/>
                  <a:gd name="f1499" fmla="*/ f1375 f1069 1"/>
                  <a:gd name="f1500" fmla="*/ f1376 f1068 1"/>
                  <a:gd name="f1501" fmla="*/ f1377 f1069 1"/>
                  <a:gd name="f1502" fmla="*/ f1378 f1068 1"/>
                  <a:gd name="f1503" fmla="*/ f1379 f1069 1"/>
                  <a:gd name="f1504" fmla="*/ f1380 f1068 1"/>
                  <a:gd name="f1505" fmla="*/ f1381 f1069 1"/>
                  <a:gd name="f1506" fmla="*/ f1382 f1068 1"/>
                  <a:gd name="f1507" fmla="*/ f1383 f1069 1"/>
                  <a:gd name="f1508" fmla="*/ f1384 f1068 1"/>
                  <a:gd name="f1509" fmla="*/ f1385 f1069 1"/>
                  <a:gd name="f1510" fmla="*/ f1386 f1068 1"/>
                  <a:gd name="f1511" fmla="*/ f1387 f1069 1"/>
                  <a:gd name="f1512" fmla="*/ f1388 f1068 1"/>
                  <a:gd name="f1513" fmla="*/ f1389 f1069 1"/>
                  <a:gd name="f1514" fmla="*/ f1390 f1068 1"/>
                  <a:gd name="f1515" fmla="*/ f1391 f1069 1"/>
                  <a:gd name="f1516" fmla="*/ f1392 f1068 1"/>
                  <a:gd name="f1517" fmla="*/ f1393 f1069 1"/>
                  <a:gd name="f1518" fmla="*/ f1394 f1068 1"/>
                  <a:gd name="f1519" fmla="*/ f1395 f1069 1"/>
                  <a:gd name="f1520" fmla="*/ f1396 f1068 1"/>
                  <a:gd name="f1521" fmla="*/ f1397 f1069 1"/>
                  <a:gd name="f1522" fmla="*/ f1398 f1068 1"/>
                  <a:gd name="f1523" fmla="*/ f1399 f1069 1"/>
                  <a:gd name="f1524" fmla="*/ f1400 f1068 1"/>
                  <a:gd name="f1525" fmla="*/ f1401 f1069 1"/>
                  <a:gd name="f1526" fmla="*/ f1402 f1068 1"/>
                  <a:gd name="f1527" fmla="*/ f1403 f1069 1"/>
                  <a:gd name="f1528" fmla="*/ f1404 f1068 1"/>
                  <a:gd name="f1529" fmla="*/ f1405 f1069 1"/>
                  <a:gd name="f1530" fmla="*/ f1406 f1068 1"/>
                  <a:gd name="f1531" fmla="*/ f1407 f1069 1"/>
                  <a:gd name="f1532" fmla="*/ f1408 f1068 1"/>
                  <a:gd name="f1533" fmla="*/ f1409 f1069 1"/>
                  <a:gd name="f1534" fmla="*/ f1410 f1068 1"/>
                  <a:gd name="f1535" fmla="*/ f1411 f1069 1"/>
                  <a:gd name="f1536" fmla="*/ f1412 f1068 1"/>
                  <a:gd name="f1537" fmla="*/ f1413 f1069 1"/>
                  <a:gd name="f1538" fmla="*/ f1414 f1068 1"/>
                  <a:gd name="f1539" fmla="*/ f1415 f1069 1"/>
                  <a:gd name="f1540" fmla="*/ f1416 f1068 1"/>
                  <a:gd name="f1541" fmla="*/ f1417 f1069 1"/>
                  <a:gd name="f1542" fmla="*/ f1418 f1068 1"/>
                  <a:gd name="f1543" fmla="*/ f1419 f1069 1"/>
                  <a:gd name="f1544" fmla="*/ f1420 f1068 1"/>
                  <a:gd name="f1545" fmla="*/ f1421 f1069 1"/>
                  <a:gd name="f1546" fmla="*/ f1422 f1068 1"/>
                  <a:gd name="f1547" fmla="*/ f1423 f1069 1"/>
                  <a:gd name="f1548" fmla="*/ f1424 f1068 1"/>
                  <a:gd name="f1549" fmla="*/ f1425 f1069 1"/>
                  <a:gd name="f1550" fmla="*/ f1426 f1068 1"/>
                  <a:gd name="f1551" fmla="*/ f1427 f1069 1"/>
                  <a:gd name="f1552" fmla="*/ f1428 f1068 1"/>
                  <a:gd name="f1553" fmla="*/ f1429 f1069 1"/>
                  <a:gd name="f1554" fmla="*/ f1430 f1068 1"/>
                  <a:gd name="f1555" fmla="*/ f1431 f1069 1"/>
                  <a:gd name="f1556" fmla="*/ f1432 f1068 1"/>
                  <a:gd name="f1557" fmla="*/ f1433 f1069 1"/>
                  <a:gd name="f1558" fmla="*/ f1434 f1068 1"/>
                  <a:gd name="f1559" fmla="*/ f1435 f1069 1"/>
                  <a:gd name="f1560" fmla="*/ f1436 f1068 1"/>
                  <a:gd name="f1561" fmla="*/ f1437 f1069 1"/>
                  <a:gd name="f1562" fmla="*/ f1438 f1068 1"/>
                  <a:gd name="f1563" fmla="*/ f1439 f1069 1"/>
                  <a:gd name="f1564" fmla="*/ f1440 f1068 1"/>
                  <a:gd name="f1565" fmla="*/ f1441 f1069 1"/>
                  <a:gd name="f1566" fmla="*/ f1442 f1068 1"/>
                  <a:gd name="f1567" fmla="*/ f1443 f1069 1"/>
                </a:gdLst>
                <a:ahLst/>
                <a:cxnLst>
                  <a:cxn ang="3cd4">
                    <a:pos x="hc" y="t"/>
                  </a:cxn>
                  <a:cxn ang="0">
                    <a:pos x="r" y="vc"/>
                  </a:cxn>
                  <a:cxn ang="cd4">
                    <a:pos x="hc" y="b"/>
                  </a:cxn>
                  <a:cxn ang="cd2">
                    <a:pos x="l" y="vc"/>
                  </a:cxn>
                  <a:cxn ang="f1199">
                    <a:pos x="f1448" y="f1449"/>
                  </a:cxn>
                  <a:cxn ang="f1199">
                    <a:pos x="f1450" y="f1451"/>
                  </a:cxn>
                  <a:cxn ang="f1199">
                    <a:pos x="f1452" y="f1453"/>
                  </a:cxn>
                  <a:cxn ang="f1199">
                    <a:pos x="f1454" y="f1455"/>
                  </a:cxn>
                  <a:cxn ang="f1199">
                    <a:pos x="f1456" y="f1457"/>
                  </a:cxn>
                  <a:cxn ang="f1199">
                    <a:pos x="f1458" y="f1459"/>
                  </a:cxn>
                  <a:cxn ang="f1199">
                    <a:pos x="f1460" y="f1461"/>
                  </a:cxn>
                  <a:cxn ang="f1199">
                    <a:pos x="f1462" y="f1463"/>
                  </a:cxn>
                  <a:cxn ang="f1199">
                    <a:pos x="f1464" y="f1465"/>
                  </a:cxn>
                  <a:cxn ang="f1199">
                    <a:pos x="f1466" y="f1467"/>
                  </a:cxn>
                  <a:cxn ang="f1199">
                    <a:pos x="f1468" y="f1469"/>
                  </a:cxn>
                  <a:cxn ang="f1199">
                    <a:pos x="f1470" y="f1471"/>
                  </a:cxn>
                  <a:cxn ang="f1199">
                    <a:pos x="f1472" y="f1473"/>
                  </a:cxn>
                  <a:cxn ang="f1199">
                    <a:pos x="f1474" y="f1475"/>
                  </a:cxn>
                  <a:cxn ang="f1199">
                    <a:pos x="f1476" y="f1477"/>
                  </a:cxn>
                  <a:cxn ang="f1199">
                    <a:pos x="f1478" y="f1479"/>
                  </a:cxn>
                  <a:cxn ang="f1199">
                    <a:pos x="f1478" y="f1479"/>
                  </a:cxn>
                  <a:cxn ang="f1199">
                    <a:pos x="f1480" y="f1481"/>
                  </a:cxn>
                  <a:cxn ang="f1199">
                    <a:pos x="f1482" y="f1483"/>
                  </a:cxn>
                  <a:cxn ang="f1199">
                    <a:pos x="f1484" y="f1485"/>
                  </a:cxn>
                  <a:cxn ang="f1199">
                    <a:pos x="f1486" y="f1487"/>
                  </a:cxn>
                  <a:cxn ang="f1199">
                    <a:pos x="f1488" y="f1489"/>
                  </a:cxn>
                  <a:cxn ang="f1199">
                    <a:pos x="f1490" y="f1491"/>
                  </a:cxn>
                  <a:cxn ang="f1199">
                    <a:pos x="f1492" y="f1493"/>
                  </a:cxn>
                  <a:cxn ang="f1199">
                    <a:pos x="f1494" y="f1495"/>
                  </a:cxn>
                  <a:cxn ang="f1199">
                    <a:pos x="f1496" y="f1497"/>
                  </a:cxn>
                  <a:cxn ang="f1199">
                    <a:pos x="f1498" y="f1499"/>
                  </a:cxn>
                  <a:cxn ang="f1199">
                    <a:pos x="f1500" y="f1501"/>
                  </a:cxn>
                  <a:cxn ang="f1199">
                    <a:pos x="f1502" y="f1503"/>
                  </a:cxn>
                  <a:cxn ang="f1199">
                    <a:pos x="f1504" y="f1505"/>
                  </a:cxn>
                  <a:cxn ang="f1199">
                    <a:pos x="f1506" y="f1507"/>
                  </a:cxn>
                  <a:cxn ang="f1199">
                    <a:pos x="f1508" y="f1509"/>
                  </a:cxn>
                  <a:cxn ang="f1199">
                    <a:pos x="f1510" y="f1511"/>
                  </a:cxn>
                  <a:cxn ang="f1199">
                    <a:pos x="f1512" y="f1513"/>
                  </a:cxn>
                  <a:cxn ang="f1199">
                    <a:pos x="f1514" y="f1515"/>
                  </a:cxn>
                  <a:cxn ang="f1199">
                    <a:pos x="f1516" y="f1517"/>
                  </a:cxn>
                  <a:cxn ang="f1199">
                    <a:pos x="f1518" y="f1519"/>
                  </a:cxn>
                  <a:cxn ang="f1199">
                    <a:pos x="f1520" y="f1521"/>
                  </a:cxn>
                  <a:cxn ang="f1199">
                    <a:pos x="f1522" y="f1523"/>
                  </a:cxn>
                  <a:cxn ang="f1199">
                    <a:pos x="f1524" y="f1525"/>
                  </a:cxn>
                  <a:cxn ang="f1199">
                    <a:pos x="f1526" y="f1527"/>
                  </a:cxn>
                  <a:cxn ang="f1199">
                    <a:pos x="f1528" y="f1529"/>
                  </a:cxn>
                  <a:cxn ang="f1199">
                    <a:pos x="f1530" y="f1531"/>
                  </a:cxn>
                  <a:cxn ang="f1199">
                    <a:pos x="f1532" y="f1533"/>
                  </a:cxn>
                  <a:cxn ang="f1199">
                    <a:pos x="f1534" y="f1535"/>
                  </a:cxn>
                  <a:cxn ang="f1199">
                    <a:pos x="f1536" y="f1537"/>
                  </a:cxn>
                  <a:cxn ang="f1199">
                    <a:pos x="f1538" y="f1539"/>
                  </a:cxn>
                  <a:cxn ang="f1199">
                    <a:pos x="f1540" y="f1541"/>
                  </a:cxn>
                  <a:cxn ang="f1199">
                    <a:pos x="f1542" y="f1543"/>
                  </a:cxn>
                  <a:cxn ang="f1199">
                    <a:pos x="f1544" y="f1545"/>
                  </a:cxn>
                  <a:cxn ang="f1199">
                    <a:pos x="f1546" y="f1547"/>
                  </a:cxn>
                  <a:cxn ang="f1199">
                    <a:pos x="f1548" y="f1549"/>
                  </a:cxn>
                  <a:cxn ang="f1199">
                    <a:pos x="f1550" y="f1551"/>
                  </a:cxn>
                  <a:cxn ang="f1199">
                    <a:pos x="f1552" y="f1553"/>
                  </a:cxn>
                  <a:cxn ang="f1199">
                    <a:pos x="f1554" y="f1555"/>
                  </a:cxn>
                  <a:cxn ang="f1199">
                    <a:pos x="f1556" y="f1557"/>
                  </a:cxn>
                  <a:cxn ang="f1199">
                    <a:pos x="f1558" y="f1559"/>
                  </a:cxn>
                  <a:cxn ang="f1199">
                    <a:pos x="f1560" y="f1561"/>
                  </a:cxn>
                  <a:cxn ang="f1199">
                    <a:pos x="f1562" y="f1563"/>
                  </a:cxn>
                  <a:cxn ang="f1199">
                    <a:pos x="f1564" y="f1565"/>
                  </a:cxn>
                  <a:cxn ang="f1199">
                    <a:pos x="f1566" y="f1567"/>
                  </a:cxn>
                </a:cxnLst>
                <a:rect l="f1444" t="f1447" r="f1445" b="f1446"/>
                <a:pathLst>
                  <a:path w="1479" h="1493">
                    <a:moveTo>
                      <a:pt x="f9" y="f10"/>
                    </a:moveTo>
                    <a:cubicBezTo>
                      <a:pt x="f11" y="f12"/>
                      <a:pt x="f11" y="f12"/>
                      <a:pt x="f11" y="f12"/>
                    </a:cubicBezTo>
                    <a:cubicBezTo>
                      <a:pt x="f11" y="f12"/>
                      <a:pt x="f13" y="f14"/>
                      <a:pt x="f13" y="f15"/>
                    </a:cubicBezTo>
                    <a:cubicBezTo>
                      <a:pt x="f16" y="f17"/>
                      <a:pt x="f18" y="f19"/>
                      <a:pt x="f18" y="f20"/>
                    </a:cubicBezTo>
                    <a:cubicBezTo>
                      <a:pt x="f13" y="f21"/>
                      <a:pt x="f22" y="f19"/>
                      <a:pt x="f23" y="f24"/>
                    </a:cubicBezTo>
                    <a:cubicBezTo>
                      <a:pt x="f25" y="f26"/>
                      <a:pt x="f23" y="f27"/>
                      <a:pt x="f22" y="f28"/>
                    </a:cubicBezTo>
                    <a:cubicBezTo>
                      <a:pt x="f29" y="f30"/>
                      <a:pt x="f31" y="f30"/>
                      <a:pt x="f32" y="f33"/>
                    </a:cubicBezTo>
                    <a:cubicBezTo>
                      <a:pt x="f34" y="f35"/>
                      <a:pt x="f23" y="f36"/>
                      <a:pt x="f23" y="f36"/>
                    </a:cubicBezTo>
                    <a:cubicBezTo>
                      <a:pt x="f23" y="f37"/>
                      <a:pt x="f23" y="f37"/>
                      <a:pt x="f23" y="f37"/>
                    </a:cubicBezTo>
                    <a:cubicBezTo>
                      <a:pt x="f38" y="f39"/>
                      <a:pt x="f38" y="f39"/>
                      <a:pt x="f38" y="f39"/>
                    </a:cubicBezTo>
                    <a:cubicBezTo>
                      <a:pt x="f40" y="f41"/>
                      <a:pt x="f40" y="f41"/>
                      <a:pt x="f40" y="f41"/>
                    </a:cubicBezTo>
                    <a:cubicBezTo>
                      <a:pt x="f40" y="f41"/>
                      <a:pt x="f42" y="f43"/>
                      <a:pt x="f44" y="f43"/>
                    </a:cubicBezTo>
                    <a:cubicBezTo>
                      <a:pt x="f45" y="f46"/>
                      <a:pt x="f47" y="f48"/>
                      <a:pt x="f47" y="f48"/>
                    </a:cubicBezTo>
                    <a:cubicBezTo>
                      <a:pt x="f47" y="f48"/>
                      <a:pt x="f49" y="f50"/>
                      <a:pt x="f51" y="f52"/>
                    </a:cubicBezTo>
                    <a:cubicBezTo>
                      <a:pt x="f53" y="f54"/>
                      <a:pt x="f55" y="f56"/>
                      <a:pt x="f55" y="f56"/>
                    </a:cubicBezTo>
                    <a:cubicBezTo>
                      <a:pt x="f57" y="f58"/>
                      <a:pt x="f57" y="f58"/>
                      <a:pt x="f57" y="f58"/>
                    </a:cubicBezTo>
                    <a:cubicBezTo>
                      <a:pt x="f59" y="f60"/>
                      <a:pt x="f59" y="f60"/>
                      <a:pt x="f59" y="f60"/>
                    </a:cubicBezTo>
                    <a:cubicBezTo>
                      <a:pt x="f61" y="f41"/>
                      <a:pt x="f61" y="f41"/>
                      <a:pt x="f61" y="f41"/>
                    </a:cubicBezTo>
                    <a:cubicBezTo>
                      <a:pt x="f62" y="f63"/>
                      <a:pt x="f62" y="f63"/>
                      <a:pt x="f62" y="f63"/>
                    </a:cubicBezTo>
                    <a:cubicBezTo>
                      <a:pt x="f64" y="f65"/>
                      <a:pt x="f64" y="f65"/>
                      <a:pt x="f64" y="f65"/>
                    </a:cubicBezTo>
                    <a:cubicBezTo>
                      <a:pt x="f66" y="f67"/>
                      <a:pt x="f66" y="f67"/>
                      <a:pt x="f66" y="f67"/>
                    </a:cubicBezTo>
                    <a:cubicBezTo>
                      <a:pt x="f68" y="f69"/>
                      <a:pt x="f68" y="f69"/>
                      <a:pt x="f68" y="f69"/>
                    </a:cubicBezTo>
                    <a:cubicBezTo>
                      <a:pt x="f70" y="f33"/>
                      <a:pt x="f70" y="f33"/>
                      <a:pt x="f70" y="f33"/>
                    </a:cubicBezTo>
                    <a:cubicBezTo>
                      <a:pt x="f71" y="f30"/>
                      <a:pt x="f71" y="f30"/>
                      <a:pt x="f71" y="f30"/>
                    </a:cubicBezTo>
                    <a:cubicBezTo>
                      <a:pt x="f72" y="f73"/>
                      <a:pt x="f72" y="f73"/>
                      <a:pt x="f72" y="f73"/>
                    </a:cubicBezTo>
                    <a:cubicBezTo>
                      <a:pt x="f74" y="f73"/>
                      <a:pt x="f74" y="f73"/>
                      <a:pt x="f74" y="f73"/>
                    </a:cubicBezTo>
                    <a:cubicBezTo>
                      <a:pt x="f75" y="f76"/>
                      <a:pt x="f75" y="f76"/>
                      <a:pt x="f75" y="f76"/>
                    </a:cubicBezTo>
                    <a:cubicBezTo>
                      <a:pt x="f75" y="f77"/>
                      <a:pt x="f75" y="f77"/>
                      <a:pt x="f75" y="f77"/>
                    </a:cubicBezTo>
                    <a:cubicBezTo>
                      <a:pt x="f78" y="f77"/>
                      <a:pt x="f78" y="f77"/>
                      <a:pt x="f78" y="f77"/>
                    </a:cubicBezTo>
                    <a:cubicBezTo>
                      <a:pt x="f79" y="f36"/>
                      <a:pt x="f79" y="f36"/>
                      <a:pt x="f79" y="f36"/>
                    </a:cubicBezTo>
                    <a:cubicBezTo>
                      <a:pt x="f80" y="f37"/>
                      <a:pt x="f80" y="f37"/>
                      <a:pt x="f80" y="f37"/>
                    </a:cubicBezTo>
                    <a:cubicBezTo>
                      <a:pt x="f79" y="f81"/>
                      <a:pt x="f79" y="f81"/>
                      <a:pt x="f79" y="f81"/>
                    </a:cubicBezTo>
                    <a:cubicBezTo>
                      <a:pt x="f82" y="f41"/>
                      <a:pt x="f82" y="f41"/>
                      <a:pt x="f82" y="f41"/>
                    </a:cubicBezTo>
                    <a:cubicBezTo>
                      <a:pt x="f83" y="f84"/>
                      <a:pt x="f83" y="f84"/>
                      <a:pt x="f83" y="f84"/>
                    </a:cubicBezTo>
                    <a:cubicBezTo>
                      <a:pt x="f85" y="f86"/>
                      <a:pt x="f85" y="f86"/>
                      <a:pt x="f85" y="f86"/>
                    </a:cubicBezTo>
                    <a:cubicBezTo>
                      <a:pt x="f87" y="f43"/>
                      <a:pt x="f87" y="f43"/>
                      <a:pt x="f87" y="f43"/>
                    </a:cubicBezTo>
                    <a:cubicBezTo>
                      <a:pt x="f85" y="f48"/>
                      <a:pt x="f85" y="f48"/>
                      <a:pt x="f85" y="f48"/>
                    </a:cubicBezTo>
                    <a:cubicBezTo>
                      <a:pt x="f87" y="f88"/>
                      <a:pt x="f87" y="f88"/>
                      <a:pt x="f87" y="f88"/>
                    </a:cubicBezTo>
                    <a:cubicBezTo>
                      <a:pt x="f89" y="f54"/>
                      <a:pt x="f89" y="f54"/>
                      <a:pt x="f89" y="f54"/>
                    </a:cubicBezTo>
                    <a:cubicBezTo>
                      <a:pt x="f90" y="f91"/>
                      <a:pt x="f90" y="f91"/>
                      <a:pt x="f90" y="f91"/>
                    </a:cubicBezTo>
                    <a:cubicBezTo>
                      <a:pt x="f92" y="f93"/>
                      <a:pt x="f92" y="f93"/>
                      <a:pt x="f92" y="f93"/>
                    </a:cubicBezTo>
                    <a:cubicBezTo>
                      <a:pt x="f92" y="f94"/>
                      <a:pt x="f92" y="f94"/>
                      <a:pt x="f92" y="f94"/>
                    </a:cubicBezTo>
                    <a:cubicBezTo>
                      <a:pt x="f95" y="f96"/>
                      <a:pt x="f95" y="f96"/>
                      <a:pt x="f95" y="f96"/>
                    </a:cubicBezTo>
                    <a:cubicBezTo>
                      <a:pt x="f95" y="f96"/>
                      <a:pt x="f95" y="f97"/>
                      <a:pt x="f98" y="f99"/>
                    </a:cubicBezTo>
                    <a:cubicBezTo>
                      <a:pt x="f100" y="f101"/>
                      <a:pt x="f102" y="f99"/>
                      <a:pt x="f102" y="f99"/>
                    </a:cubicBezTo>
                    <a:cubicBezTo>
                      <a:pt x="f103" y="f97"/>
                      <a:pt x="f103" y="f97"/>
                      <a:pt x="f103" y="f97"/>
                    </a:cubicBezTo>
                    <a:cubicBezTo>
                      <a:pt x="f104" y="f99"/>
                      <a:pt x="f104" y="f99"/>
                      <a:pt x="f104" y="f99"/>
                    </a:cubicBezTo>
                    <a:cubicBezTo>
                      <a:pt x="f104" y="f99"/>
                      <a:pt x="f72" y="f105"/>
                      <a:pt x="f106" y="f107"/>
                    </a:cubicBezTo>
                    <a:cubicBezTo>
                      <a:pt x="f108" y="f109"/>
                      <a:pt x="f106" y="f110"/>
                      <a:pt x="f106" y="f110"/>
                    </a:cubicBezTo>
                    <a:cubicBezTo>
                      <a:pt x="f111" y="f112"/>
                      <a:pt x="f111" y="f112"/>
                      <a:pt x="f111" y="f112"/>
                    </a:cubicBezTo>
                    <a:cubicBezTo>
                      <a:pt x="f113" y="f114"/>
                      <a:pt x="f113" y="f114"/>
                      <a:pt x="f113" y="f114"/>
                    </a:cubicBezTo>
                    <a:cubicBezTo>
                      <a:pt x="f113" y="f115"/>
                      <a:pt x="f113" y="f115"/>
                      <a:pt x="f113" y="f115"/>
                    </a:cubicBezTo>
                    <a:cubicBezTo>
                      <a:pt x="f74" y="f116"/>
                      <a:pt x="f74" y="f116"/>
                      <a:pt x="f74" y="f116"/>
                    </a:cubicBezTo>
                    <a:cubicBezTo>
                      <a:pt x="f117" y="f118"/>
                      <a:pt x="f117" y="f118"/>
                      <a:pt x="f117" y="f118"/>
                    </a:cubicBezTo>
                    <a:cubicBezTo>
                      <a:pt x="f119" y="f120"/>
                      <a:pt x="f119" y="f120"/>
                      <a:pt x="f119" y="f120"/>
                    </a:cubicBezTo>
                    <a:cubicBezTo>
                      <a:pt x="f121" y="f122"/>
                      <a:pt x="f121" y="f122"/>
                      <a:pt x="f121" y="f122"/>
                    </a:cubicBezTo>
                    <a:cubicBezTo>
                      <a:pt x="f78" y="f122"/>
                      <a:pt x="f78" y="f122"/>
                      <a:pt x="f78" y="f122"/>
                    </a:cubicBezTo>
                    <a:cubicBezTo>
                      <a:pt x="f103" y="f123"/>
                      <a:pt x="f103" y="f123"/>
                      <a:pt x="f103" y="f123"/>
                    </a:cubicBezTo>
                    <a:cubicBezTo>
                      <a:pt x="f124" y="f125"/>
                      <a:pt x="f124" y="f125"/>
                      <a:pt x="f124" y="f125"/>
                    </a:cubicBezTo>
                    <a:cubicBezTo>
                      <a:pt x="f100" y="f123"/>
                      <a:pt x="f100" y="f123"/>
                      <a:pt x="f100" y="f123"/>
                    </a:cubicBezTo>
                    <a:cubicBezTo>
                      <a:pt x="f126" y="f127"/>
                      <a:pt x="f126" y="f127"/>
                      <a:pt x="f126" y="f127"/>
                    </a:cubicBezTo>
                    <a:cubicBezTo>
                      <a:pt x="f95" y="f127"/>
                      <a:pt x="f95" y="f127"/>
                      <a:pt x="f95" y="f127"/>
                    </a:cubicBezTo>
                    <a:cubicBezTo>
                      <a:pt x="f128" y="f129"/>
                      <a:pt x="f128" y="f129"/>
                      <a:pt x="f128" y="f129"/>
                    </a:cubicBezTo>
                    <a:cubicBezTo>
                      <a:pt x="f130" y="f131"/>
                      <a:pt x="f130" y="f131"/>
                      <a:pt x="f130" y="f131"/>
                    </a:cubicBezTo>
                    <a:cubicBezTo>
                      <a:pt x="f132" y="f133"/>
                      <a:pt x="f132" y="f133"/>
                      <a:pt x="f132" y="f133"/>
                    </a:cubicBezTo>
                    <a:cubicBezTo>
                      <a:pt x="f134" y="f135"/>
                      <a:pt x="f134" y="f135"/>
                      <a:pt x="f134" y="f135"/>
                    </a:cubicBezTo>
                    <a:cubicBezTo>
                      <a:pt x="f136" y="f137"/>
                      <a:pt x="f136" y="f137"/>
                      <a:pt x="f136" y="f137"/>
                    </a:cubicBezTo>
                    <a:cubicBezTo>
                      <a:pt x="f138" y="f139"/>
                      <a:pt x="f138" y="f139"/>
                      <a:pt x="f138" y="f139"/>
                    </a:cubicBezTo>
                    <a:cubicBezTo>
                      <a:pt x="f138" y="f139"/>
                      <a:pt x="f140" y="f139"/>
                      <a:pt x="f141" y="f142"/>
                    </a:cubicBezTo>
                    <a:cubicBezTo>
                      <a:pt x="f143" y="f142"/>
                      <a:pt x="f144" y="f145"/>
                      <a:pt x="f144" y="f145"/>
                    </a:cubicBezTo>
                    <a:cubicBezTo>
                      <a:pt x="f144" y="f146"/>
                      <a:pt x="f144" y="f146"/>
                      <a:pt x="f144" y="f146"/>
                    </a:cubicBezTo>
                    <a:cubicBezTo>
                      <a:pt x="f147" y="f146"/>
                      <a:pt x="f147" y="f146"/>
                      <a:pt x="f147" y="f146"/>
                    </a:cubicBezTo>
                    <a:cubicBezTo>
                      <a:pt x="f148" y="f149"/>
                      <a:pt x="f148" y="f149"/>
                      <a:pt x="f148" y="f149"/>
                    </a:cubicBezTo>
                    <a:cubicBezTo>
                      <a:pt x="f150" y="f151"/>
                      <a:pt x="f150" y="f151"/>
                      <a:pt x="f150" y="f151"/>
                    </a:cubicBezTo>
                    <a:cubicBezTo>
                      <a:pt x="f152" y="f153"/>
                      <a:pt x="f152" y="f153"/>
                      <a:pt x="f152" y="f153"/>
                    </a:cubicBezTo>
                    <a:cubicBezTo>
                      <a:pt x="f152" y="f154"/>
                      <a:pt x="f152" y="f154"/>
                      <a:pt x="f152" y="f154"/>
                    </a:cubicBezTo>
                    <a:cubicBezTo>
                      <a:pt x="f155" y="f156"/>
                      <a:pt x="f155" y="f156"/>
                      <a:pt x="f155" y="f156"/>
                    </a:cubicBezTo>
                    <a:cubicBezTo>
                      <a:pt x="f157" y="f158"/>
                      <a:pt x="f157" y="f158"/>
                      <a:pt x="f157" y="f158"/>
                    </a:cubicBezTo>
                    <a:cubicBezTo>
                      <a:pt x="f159" y="f160"/>
                      <a:pt x="f159" y="f160"/>
                      <a:pt x="f159" y="f160"/>
                    </a:cubicBezTo>
                    <a:cubicBezTo>
                      <a:pt x="f159" y="f161"/>
                      <a:pt x="f159" y="f161"/>
                      <a:pt x="f159" y="f161"/>
                    </a:cubicBezTo>
                    <a:cubicBezTo>
                      <a:pt x="f159" y="f162"/>
                      <a:pt x="f159" y="f162"/>
                      <a:pt x="f159" y="f162"/>
                    </a:cubicBezTo>
                    <a:cubicBezTo>
                      <a:pt x="f159" y="f163"/>
                      <a:pt x="f159" y="f163"/>
                      <a:pt x="f159" y="f163"/>
                    </a:cubicBezTo>
                    <a:cubicBezTo>
                      <a:pt x="f164" y="f165"/>
                      <a:pt x="f164" y="f165"/>
                      <a:pt x="f164" y="f165"/>
                    </a:cubicBezTo>
                    <a:cubicBezTo>
                      <a:pt x="f166" y="f167"/>
                      <a:pt x="f166" y="f167"/>
                      <a:pt x="f166" y="f167"/>
                    </a:cubicBezTo>
                    <a:cubicBezTo>
                      <a:pt x="f168" y="f165"/>
                      <a:pt x="f168" y="f165"/>
                      <a:pt x="f168" y="f165"/>
                    </a:cubicBezTo>
                    <a:cubicBezTo>
                      <a:pt x="f169" y="f170"/>
                      <a:pt x="f169" y="f170"/>
                      <a:pt x="f169" y="f170"/>
                    </a:cubicBezTo>
                    <a:cubicBezTo>
                      <a:pt x="f171" y="f172"/>
                      <a:pt x="f171" y="f172"/>
                      <a:pt x="f171" y="f172"/>
                    </a:cubicBezTo>
                    <a:cubicBezTo>
                      <a:pt x="f173" y="f174"/>
                      <a:pt x="f173" y="f174"/>
                      <a:pt x="f173" y="f174"/>
                    </a:cubicBezTo>
                    <a:cubicBezTo>
                      <a:pt x="f175" y="f176"/>
                      <a:pt x="f175" y="f176"/>
                      <a:pt x="f175" y="f176"/>
                    </a:cubicBezTo>
                    <a:cubicBezTo>
                      <a:pt x="f175" y="f176"/>
                      <a:pt x="f177" y="f178"/>
                      <a:pt x="f179" y="f174"/>
                    </a:cubicBezTo>
                    <a:cubicBezTo>
                      <a:pt x="f180" y="f181"/>
                      <a:pt x="f182" y="f183"/>
                      <a:pt x="f184" y="f183"/>
                    </a:cubicBezTo>
                    <a:cubicBezTo>
                      <a:pt x="f185" y="f172"/>
                      <a:pt x="f186" y="f170"/>
                      <a:pt x="f186" y="f187"/>
                    </a:cubicBezTo>
                    <a:cubicBezTo>
                      <a:pt x="f188" y="f189"/>
                      <a:pt x="f190" y="f191"/>
                      <a:pt x="f192" y="f191"/>
                    </a:cubicBezTo>
                    <a:cubicBezTo>
                      <a:pt x="f193" y="f194"/>
                      <a:pt x="f195" y="f163"/>
                      <a:pt x="f195" y="f163"/>
                    </a:cubicBezTo>
                    <a:cubicBezTo>
                      <a:pt x="f195" y="f170"/>
                      <a:pt x="f195" y="f170"/>
                      <a:pt x="f195" y="f170"/>
                    </a:cubicBezTo>
                    <a:cubicBezTo>
                      <a:pt x="f196" y="f178"/>
                      <a:pt x="f196" y="f178"/>
                      <a:pt x="f196" y="f178"/>
                    </a:cubicBezTo>
                    <a:cubicBezTo>
                      <a:pt x="f197" y="f178"/>
                      <a:pt x="f197" y="f178"/>
                      <a:pt x="f197" y="f178"/>
                    </a:cubicBezTo>
                    <a:cubicBezTo>
                      <a:pt x="f198" y="f181"/>
                      <a:pt x="f198" y="f181"/>
                      <a:pt x="f198" y="f181"/>
                    </a:cubicBezTo>
                    <a:cubicBezTo>
                      <a:pt x="f199" y="f172"/>
                      <a:pt x="f199" y="f172"/>
                      <a:pt x="f199" y="f172"/>
                    </a:cubicBezTo>
                    <a:cubicBezTo>
                      <a:pt x="f200" y="f172"/>
                      <a:pt x="f200" y="f172"/>
                      <a:pt x="f200" y="f172"/>
                    </a:cubicBezTo>
                    <a:cubicBezTo>
                      <a:pt x="f201" y="f178"/>
                      <a:pt x="f201" y="f178"/>
                      <a:pt x="f201" y="f178"/>
                    </a:cubicBezTo>
                    <a:cubicBezTo>
                      <a:pt x="f202" y="f176"/>
                      <a:pt x="f202" y="f176"/>
                      <a:pt x="f202" y="f176"/>
                    </a:cubicBezTo>
                    <a:cubicBezTo>
                      <a:pt x="f203" y="f174"/>
                      <a:pt x="f203" y="f174"/>
                      <a:pt x="f203" y="f174"/>
                    </a:cubicBezTo>
                    <a:cubicBezTo>
                      <a:pt x="f203" y="f174"/>
                      <a:pt x="f204" y="f183"/>
                      <a:pt x="f205" y="f183"/>
                    </a:cubicBezTo>
                    <a:cubicBezTo>
                      <a:pt x="f206" y="f172"/>
                      <a:pt x="f207" y="f183"/>
                      <a:pt x="f208" y="f183"/>
                    </a:cubicBezTo>
                    <a:cubicBezTo>
                      <a:pt x="f209" y="f183"/>
                      <a:pt x="f210" y="f181"/>
                      <a:pt x="f211" y="f174"/>
                    </a:cubicBezTo>
                    <a:cubicBezTo>
                      <a:pt x="f211" y="f178"/>
                      <a:pt x="f211" y="f176"/>
                      <a:pt x="f211" y="f212"/>
                    </a:cubicBezTo>
                    <a:cubicBezTo>
                      <a:pt x="f211" y="f213"/>
                      <a:pt x="f211" y="f214"/>
                      <a:pt x="f211" y="f214"/>
                    </a:cubicBezTo>
                    <a:cubicBezTo>
                      <a:pt x="f210" y="f215"/>
                      <a:pt x="f210" y="f215"/>
                      <a:pt x="f210" y="f215"/>
                    </a:cubicBezTo>
                    <a:cubicBezTo>
                      <a:pt x="f210" y="f215"/>
                      <a:pt x="f3" y="f216"/>
                      <a:pt x="f217" y="f218"/>
                    </a:cubicBezTo>
                    <a:cubicBezTo>
                      <a:pt x="f217" y="f219"/>
                      <a:pt x="f220" y="f221"/>
                      <a:pt x="f220" y="f221"/>
                    </a:cubicBezTo>
                    <a:cubicBezTo>
                      <a:pt x="f220" y="f221"/>
                      <a:pt x="f222" y="f223"/>
                      <a:pt x="f224" y="f225"/>
                    </a:cubicBezTo>
                    <a:cubicBezTo>
                      <a:pt x="f226" y="f225"/>
                      <a:pt x="f227" y="f228"/>
                      <a:pt x="f227" y="f228"/>
                    </a:cubicBezTo>
                    <a:cubicBezTo>
                      <a:pt x="f226" y="f229"/>
                      <a:pt x="f226" y="f229"/>
                      <a:pt x="f226" y="f229"/>
                    </a:cubicBezTo>
                    <a:cubicBezTo>
                      <a:pt x="f230" y="f231"/>
                      <a:pt x="f230" y="f231"/>
                      <a:pt x="f230" y="f231"/>
                    </a:cubicBezTo>
                    <a:cubicBezTo>
                      <a:pt x="f232" y="f233"/>
                      <a:pt x="f232" y="f233"/>
                      <a:pt x="f232" y="f233"/>
                    </a:cubicBezTo>
                    <a:cubicBezTo>
                      <a:pt x="f234" y="f235"/>
                      <a:pt x="f234" y="f235"/>
                      <a:pt x="f234" y="f235"/>
                    </a:cubicBezTo>
                    <a:cubicBezTo>
                      <a:pt x="f236" y="f237"/>
                      <a:pt x="f236" y="f237"/>
                      <a:pt x="f236" y="f237"/>
                    </a:cubicBezTo>
                    <a:cubicBezTo>
                      <a:pt x="f238" y="f235"/>
                      <a:pt x="f238" y="f235"/>
                      <a:pt x="f238" y="f235"/>
                    </a:cubicBezTo>
                    <a:cubicBezTo>
                      <a:pt x="f238" y="f239"/>
                      <a:pt x="f238" y="f239"/>
                      <a:pt x="f238" y="f239"/>
                    </a:cubicBezTo>
                    <a:cubicBezTo>
                      <a:pt x="f240" y="f241"/>
                      <a:pt x="f240" y="f241"/>
                      <a:pt x="f240" y="f241"/>
                    </a:cubicBezTo>
                    <a:cubicBezTo>
                      <a:pt x="f238" y="f242"/>
                      <a:pt x="f238" y="f242"/>
                      <a:pt x="f238" y="f242"/>
                    </a:cubicBezTo>
                    <a:cubicBezTo>
                      <a:pt x="f243" y="f244"/>
                      <a:pt x="f243" y="f244"/>
                      <a:pt x="f243" y="f244"/>
                    </a:cubicBezTo>
                    <a:cubicBezTo>
                      <a:pt x="f243" y="f244"/>
                      <a:pt x="f245" y="f246"/>
                      <a:pt x="f247" y="f246"/>
                    </a:cubicBezTo>
                    <a:cubicBezTo>
                      <a:pt x="f248" y="f246"/>
                      <a:pt x="f249" y="f250"/>
                      <a:pt x="f249" y="f250"/>
                    </a:cubicBezTo>
                    <a:cubicBezTo>
                      <a:pt x="f251" y="f252"/>
                      <a:pt x="f251" y="f252"/>
                      <a:pt x="f251" y="f252"/>
                    </a:cubicBezTo>
                    <a:cubicBezTo>
                      <a:pt x="f251" y="f253"/>
                      <a:pt x="f251" y="f253"/>
                      <a:pt x="f251" y="f253"/>
                    </a:cubicBezTo>
                    <a:cubicBezTo>
                      <a:pt x="f254" y="f255"/>
                      <a:pt x="f254" y="f255"/>
                      <a:pt x="f254" y="f255"/>
                    </a:cubicBezTo>
                    <a:cubicBezTo>
                      <a:pt x="f256" y="f257"/>
                      <a:pt x="f256" y="f257"/>
                      <a:pt x="f256" y="f257"/>
                    </a:cubicBezTo>
                    <a:cubicBezTo>
                      <a:pt x="f256" y="f257"/>
                      <a:pt x="f258" y="f257"/>
                      <a:pt x="f258" y="f255"/>
                    </a:cubicBezTo>
                    <a:cubicBezTo>
                      <a:pt x="f258" y="f259"/>
                      <a:pt x="f260" y="f261"/>
                      <a:pt x="f260" y="f261"/>
                    </a:cubicBezTo>
                    <a:cubicBezTo>
                      <a:pt x="f256" y="f262"/>
                      <a:pt x="f256" y="f262"/>
                      <a:pt x="f256" y="f262"/>
                    </a:cubicBezTo>
                    <a:cubicBezTo>
                      <a:pt x="f256" y="f262"/>
                      <a:pt x="f256" y="f263"/>
                      <a:pt x="f256" y="f264"/>
                    </a:cubicBezTo>
                    <a:cubicBezTo>
                      <a:pt x="f256" y="f265"/>
                      <a:pt x="f266" y="f265"/>
                      <a:pt x="f266" y="f265"/>
                    </a:cubicBezTo>
                    <a:cubicBezTo>
                      <a:pt x="f267" y="f268"/>
                      <a:pt x="f267" y="f268"/>
                      <a:pt x="f267" y="f268"/>
                    </a:cubicBezTo>
                    <a:cubicBezTo>
                      <a:pt x="f269" y="f270"/>
                      <a:pt x="f269" y="f270"/>
                      <a:pt x="f269" y="f270"/>
                    </a:cubicBezTo>
                    <a:cubicBezTo>
                      <a:pt x="f269" y="f270"/>
                      <a:pt x="f266" y="f270"/>
                      <a:pt x="f254" y="f271"/>
                    </a:cubicBezTo>
                    <a:cubicBezTo>
                      <a:pt x="f272" y="f273"/>
                      <a:pt x="f254" y="f271"/>
                      <a:pt x="f254" y="f274"/>
                    </a:cubicBezTo>
                    <a:cubicBezTo>
                      <a:pt x="f254" y="f273"/>
                      <a:pt x="f272" y="f274"/>
                      <a:pt x="f272" y="f274"/>
                    </a:cubicBezTo>
                    <a:cubicBezTo>
                      <a:pt x="f272" y="f274"/>
                      <a:pt x="f275" y="f273"/>
                      <a:pt x="f275" y="f276"/>
                    </a:cubicBezTo>
                    <a:cubicBezTo>
                      <a:pt x="f275" y="f277"/>
                      <a:pt x="f275" y="f278"/>
                      <a:pt x="f256" y="f279"/>
                    </a:cubicBezTo>
                    <a:cubicBezTo>
                      <a:pt x="f258" y="f280"/>
                      <a:pt x="f260" y="f281"/>
                      <a:pt x="f260" y="f281"/>
                    </a:cubicBezTo>
                    <a:cubicBezTo>
                      <a:pt x="f282" y="f283"/>
                      <a:pt x="f282" y="f281"/>
                      <a:pt x="f284" y="f285"/>
                    </a:cubicBezTo>
                    <a:cubicBezTo>
                      <a:pt x="f286" y="f287"/>
                      <a:pt x="f286" y="f288"/>
                      <a:pt x="f286" y="f288"/>
                    </a:cubicBezTo>
                    <a:cubicBezTo>
                      <a:pt x="f289" y="f290"/>
                      <a:pt x="f291" y="f292"/>
                      <a:pt x="f289" y="f293"/>
                    </a:cubicBezTo>
                    <a:cubicBezTo>
                      <a:pt x="f294" y="f295"/>
                      <a:pt x="f294" y="f296"/>
                      <a:pt x="f297" y="f298"/>
                    </a:cubicBezTo>
                    <a:cubicBezTo>
                      <a:pt x="f299" y="f300"/>
                      <a:pt x="f301" y="f302"/>
                      <a:pt x="f297" y="f303"/>
                    </a:cubicBezTo>
                    <a:cubicBezTo>
                      <a:pt x="f304" y="f305"/>
                      <a:pt x="f306" y="f307"/>
                      <a:pt x="f308" y="f309"/>
                    </a:cubicBezTo>
                    <a:cubicBezTo>
                      <a:pt x="f308" y="f310"/>
                      <a:pt x="f308" y="f310"/>
                      <a:pt x="f308" y="f310"/>
                    </a:cubicBezTo>
                    <a:cubicBezTo>
                      <a:pt x="f284" y="f311"/>
                      <a:pt x="f284" y="f311"/>
                      <a:pt x="f284" y="f311"/>
                    </a:cubicBezTo>
                    <a:cubicBezTo>
                      <a:pt x="f284" y="f312"/>
                      <a:pt x="f284" y="f312"/>
                      <a:pt x="f284" y="f312"/>
                    </a:cubicBezTo>
                    <a:cubicBezTo>
                      <a:pt x="f308" y="f313"/>
                      <a:pt x="f308" y="f313"/>
                      <a:pt x="f308" y="f313"/>
                    </a:cubicBezTo>
                    <a:cubicBezTo>
                      <a:pt x="f308" y="f313"/>
                      <a:pt x="f308" y="f313"/>
                      <a:pt x="f308" y="f313"/>
                    </a:cubicBezTo>
                    <a:cubicBezTo>
                      <a:pt x="f308" y="f314"/>
                      <a:pt x="f308" y="f314"/>
                      <a:pt x="f308" y="f314"/>
                    </a:cubicBezTo>
                    <a:cubicBezTo>
                      <a:pt x="f294" y="f315"/>
                      <a:pt x="f294" y="f315"/>
                      <a:pt x="f294" y="f315"/>
                    </a:cubicBezTo>
                    <a:cubicBezTo>
                      <a:pt x="f316" y="f317"/>
                      <a:pt x="f316" y="f317"/>
                      <a:pt x="f316" y="f317"/>
                    </a:cubicBezTo>
                    <a:cubicBezTo>
                      <a:pt x="f289" y="f318"/>
                      <a:pt x="f289" y="f318"/>
                      <a:pt x="f289" y="f318"/>
                    </a:cubicBezTo>
                    <a:cubicBezTo>
                      <a:pt x="f286" y="f319"/>
                      <a:pt x="f286" y="f319"/>
                      <a:pt x="f286" y="f319"/>
                    </a:cubicBezTo>
                    <a:cubicBezTo>
                      <a:pt x="f282" y="f320"/>
                      <a:pt x="f282" y="f320"/>
                      <a:pt x="f282" y="f320"/>
                    </a:cubicBezTo>
                    <a:cubicBezTo>
                      <a:pt x="f321" y="f322"/>
                      <a:pt x="f321" y="f322"/>
                      <a:pt x="f321" y="f322"/>
                    </a:cubicBezTo>
                    <a:cubicBezTo>
                      <a:pt x="f321" y="f322"/>
                      <a:pt x="f282" y="f323"/>
                      <a:pt x="f260" y="f323"/>
                    </a:cubicBezTo>
                    <a:cubicBezTo>
                      <a:pt x="f324" y="f325"/>
                      <a:pt x="f326" y="f325"/>
                      <a:pt x="f326" y="f325"/>
                    </a:cubicBezTo>
                    <a:cubicBezTo>
                      <a:pt x="f267" y="f327"/>
                      <a:pt x="f267" y="f327"/>
                      <a:pt x="f267" y="f327"/>
                    </a:cubicBezTo>
                    <a:cubicBezTo>
                      <a:pt x="f267" y="f328"/>
                      <a:pt x="f267" y="f328"/>
                      <a:pt x="f267" y="f328"/>
                    </a:cubicBezTo>
                    <a:cubicBezTo>
                      <a:pt x="f249" y="f329"/>
                      <a:pt x="f249" y="f329"/>
                      <a:pt x="f249" y="f329"/>
                    </a:cubicBezTo>
                    <a:cubicBezTo>
                      <a:pt x="f240" y="f330"/>
                      <a:pt x="f240" y="f330"/>
                      <a:pt x="f240" y="f330"/>
                    </a:cubicBezTo>
                    <a:cubicBezTo>
                      <a:pt x="f240" y="f330"/>
                      <a:pt x="f331" y="f330"/>
                      <a:pt x="f332" y="f329"/>
                    </a:cubicBezTo>
                    <a:cubicBezTo>
                      <a:pt x="f230" y="f329"/>
                      <a:pt x="f224" y="f329"/>
                      <a:pt x="f222" y="f329"/>
                    </a:cubicBezTo>
                    <a:cubicBezTo>
                      <a:pt x="f333" y="f329"/>
                      <a:pt x="f211" y="f329"/>
                      <a:pt x="f211" y="f329"/>
                    </a:cubicBezTo>
                    <a:cubicBezTo>
                      <a:pt x="f334" y="f335"/>
                      <a:pt x="f334" y="f335"/>
                      <a:pt x="f334" y="f335"/>
                    </a:cubicBezTo>
                    <a:cubicBezTo>
                      <a:pt x="f333" y="f336"/>
                      <a:pt x="f333" y="f336"/>
                      <a:pt x="f333" y="f336"/>
                    </a:cubicBezTo>
                    <a:cubicBezTo>
                      <a:pt x="f337" y="f338"/>
                      <a:pt x="f337" y="f338"/>
                      <a:pt x="f337" y="f338"/>
                    </a:cubicBezTo>
                    <a:cubicBezTo>
                      <a:pt x="f331" y="f339"/>
                      <a:pt x="f331" y="f339"/>
                      <a:pt x="f331" y="f339"/>
                    </a:cubicBezTo>
                    <a:cubicBezTo>
                      <a:pt x="f340" y="f339"/>
                      <a:pt x="f340" y="f339"/>
                      <a:pt x="f340" y="f339"/>
                    </a:cubicBezTo>
                    <a:cubicBezTo>
                      <a:pt x="f248" y="f341"/>
                      <a:pt x="f248" y="f341"/>
                      <a:pt x="f248" y="f341"/>
                    </a:cubicBezTo>
                    <a:cubicBezTo>
                      <a:pt x="f269" y="f342"/>
                      <a:pt x="f269" y="f342"/>
                      <a:pt x="f269" y="f342"/>
                    </a:cubicBezTo>
                    <a:cubicBezTo>
                      <a:pt x="f275" y="f341"/>
                      <a:pt x="f275" y="f341"/>
                      <a:pt x="f275" y="f341"/>
                    </a:cubicBezTo>
                    <a:cubicBezTo>
                      <a:pt x="f258" y="f343"/>
                      <a:pt x="f258" y="f343"/>
                      <a:pt x="f258" y="f343"/>
                    </a:cubicBezTo>
                    <a:cubicBezTo>
                      <a:pt x="f258" y="f343"/>
                      <a:pt x="f284" y="f344"/>
                      <a:pt x="f286" y="f344"/>
                    </a:cubicBezTo>
                    <a:cubicBezTo>
                      <a:pt x="f291" y="f344"/>
                      <a:pt x="f345" y="f344"/>
                      <a:pt x="f289" y="f346"/>
                    </a:cubicBezTo>
                    <a:cubicBezTo>
                      <a:pt x="f306" y="f346"/>
                      <a:pt x="f304" y="f347"/>
                      <a:pt x="f304" y="f347"/>
                    </a:cubicBezTo>
                    <a:cubicBezTo>
                      <a:pt x="f304" y="f348"/>
                      <a:pt x="f304" y="f348"/>
                      <a:pt x="f304" y="f348"/>
                    </a:cubicBezTo>
                    <a:cubicBezTo>
                      <a:pt x="f306" y="f347"/>
                      <a:pt x="f306" y="f347"/>
                      <a:pt x="f306" y="f347"/>
                    </a:cubicBezTo>
                    <a:cubicBezTo>
                      <a:pt x="f306" y="f347"/>
                      <a:pt x="f289" y="f349"/>
                      <a:pt x="f289" y="f347"/>
                    </a:cubicBezTo>
                    <a:cubicBezTo>
                      <a:pt x="f289" y="f350"/>
                      <a:pt x="f308" y="f351"/>
                      <a:pt x="f308" y="f351"/>
                    </a:cubicBezTo>
                    <a:cubicBezTo>
                      <a:pt x="f308" y="f351"/>
                      <a:pt x="f289" y="f352"/>
                      <a:pt x="f316" y="f353"/>
                    </a:cubicBezTo>
                    <a:cubicBezTo>
                      <a:pt x="f297" y="f354"/>
                      <a:pt x="f299" y="f355"/>
                      <a:pt x="f299" y="f351"/>
                    </a:cubicBezTo>
                    <a:cubicBezTo>
                      <a:pt x="f299" y="f356"/>
                      <a:pt x="f357" y="f358"/>
                      <a:pt x="f357" y="f350"/>
                    </a:cubicBezTo>
                    <a:cubicBezTo>
                      <a:pt x="f359" y="f347"/>
                      <a:pt x="f360" y="f349"/>
                      <a:pt x="f361" y="f362"/>
                    </a:cubicBezTo>
                    <a:cubicBezTo>
                      <a:pt x="f363" y="f364"/>
                      <a:pt x="f365" y="f366"/>
                      <a:pt x="f365" y="f366"/>
                    </a:cubicBezTo>
                    <a:cubicBezTo>
                      <a:pt x="f367" y="f366"/>
                      <a:pt x="f367" y="f366"/>
                      <a:pt x="f367" y="f366"/>
                    </a:cubicBezTo>
                    <a:cubicBezTo>
                      <a:pt x="f368" y="f347"/>
                      <a:pt x="f368" y="f347"/>
                      <a:pt x="f368" y="f347"/>
                    </a:cubicBezTo>
                    <a:cubicBezTo>
                      <a:pt x="f369" y="f370"/>
                      <a:pt x="f369" y="f370"/>
                      <a:pt x="f369" y="f370"/>
                    </a:cubicBezTo>
                    <a:cubicBezTo>
                      <a:pt x="f369" y="f370"/>
                      <a:pt x="f361" y="f371"/>
                      <a:pt x="f361" y="f372"/>
                    </a:cubicBezTo>
                    <a:cubicBezTo>
                      <a:pt x="f360" y="f373"/>
                      <a:pt x="f359" y="f374"/>
                      <a:pt x="f357" y="f375"/>
                    </a:cubicBezTo>
                    <a:cubicBezTo>
                      <a:pt x="f376" y="f377"/>
                      <a:pt x="f301" y="f378"/>
                      <a:pt x="f301" y="f378"/>
                    </a:cubicBezTo>
                    <a:cubicBezTo>
                      <a:pt x="f294" y="f379"/>
                      <a:pt x="f294" y="f379"/>
                      <a:pt x="f294" y="f379"/>
                    </a:cubicBezTo>
                    <a:cubicBezTo>
                      <a:pt x="f258" y="f380"/>
                      <a:pt x="f258" y="f380"/>
                      <a:pt x="f258" y="f380"/>
                    </a:cubicBezTo>
                    <a:cubicBezTo>
                      <a:pt x="f258" y="f380"/>
                      <a:pt x="f275" y="f381"/>
                      <a:pt x="f272" y="f382"/>
                    </a:cubicBezTo>
                    <a:cubicBezTo>
                      <a:pt x="f272" y="f383"/>
                      <a:pt x="f266" y="f384"/>
                      <a:pt x="f266" y="f385"/>
                    </a:cubicBezTo>
                    <a:cubicBezTo>
                      <a:pt x="f266" y="f386"/>
                      <a:pt x="f269" y="f387"/>
                      <a:pt x="f269" y="f387"/>
                    </a:cubicBezTo>
                    <a:cubicBezTo>
                      <a:pt x="f269" y="f387"/>
                      <a:pt x="f388" y="f389"/>
                      <a:pt x="f388" y="f390"/>
                    </a:cubicBezTo>
                    <a:cubicBezTo>
                      <a:pt x="f388" y="f391"/>
                      <a:pt x="f248" y="f392"/>
                      <a:pt x="f245" y="f393"/>
                    </a:cubicBezTo>
                    <a:cubicBezTo>
                      <a:pt x="f240" y="f394"/>
                      <a:pt x="f395" y="f396"/>
                      <a:pt x="f395" y="f397"/>
                    </a:cubicBezTo>
                    <a:cubicBezTo>
                      <a:pt x="f398" y="f399"/>
                      <a:pt x="f236" y="f400"/>
                      <a:pt x="f236" y="f400"/>
                    </a:cubicBezTo>
                    <a:cubicBezTo>
                      <a:pt x="f398" y="f401"/>
                      <a:pt x="f398" y="f401"/>
                      <a:pt x="f398" y="f401"/>
                    </a:cubicBezTo>
                    <a:cubicBezTo>
                      <a:pt x="f247" y="f402"/>
                      <a:pt x="f247" y="f402"/>
                      <a:pt x="f247" y="f402"/>
                    </a:cubicBezTo>
                    <a:cubicBezTo>
                      <a:pt x="f269" y="f403"/>
                      <a:pt x="f269" y="f403"/>
                      <a:pt x="f269" y="f403"/>
                    </a:cubicBezTo>
                    <a:cubicBezTo>
                      <a:pt x="f269" y="f403"/>
                      <a:pt x="f275" y="f404"/>
                      <a:pt x="f256" y="f405"/>
                    </a:cubicBezTo>
                    <a:cubicBezTo>
                      <a:pt x="f258" y="f406"/>
                      <a:pt x="f321" y="f407"/>
                      <a:pt x="f284" y="f407"/>
                    </a:cubicBezTo>
                    <a:cubicBezTo>
                      <a:pt x="f291" y="f408"/>
                      <a:pt x="f316" y="f409"/>
                      <a:pt x="f294" y="f409"/>
                    </a:cubicBezTo>
                    <a:cubicBezTo>
                      <a:pt x="f304" y="f409"/>
                      <a:pt x="f299" y="f410"/>
                      <a:pt x="f359" y="f411"/>
                    </a:cubicBezTo>
                    <a:cubicBezTo>
                      <a:pt x="f363" y="f412"/>
                      <a:pt x="f369" y="f413"/>
                      <a:pt x="f369" y="f413"/>
                    </a:cubicBezTo>
                    <a:cubicBezTo>
                      <a:pt x="f361" y="f414"/>
                      <a:pt x="f361" y="f414"/>
                      <a:pt x="f361" y="f414"/>
                    </a:cubicBezTo>
                    <a:cubicBezTo>
                      <a:pt x="f361" y="f414"/>
                      <a:pt x="f360" y="f415"/>
                      <a:pt x="f360" y="f416"/>
                    </a:cubicBezTo>
                    <a:cubicBezTo>
                      <a:pt x="f360" y="f417"/>
                      <a:pt x="f360" y="f418"/>
                      <a:pt x="f360" y="f418"/>
                    </a:cubicBezTo>
                    <a:cubicBezTo>
                      <a:pt x="f363" y="f419"/>
                      <a:pt x="f363" y="f419"/>
                      <a:pt x="f363" y="f419"/>
                    </a:cubicBezTo>
                    <a:cubicBezTo>
                      <a:pt x="f420" y="f421"/>
                      <a:pt x="f420" y="f421"/>
                      <a:pt x="f420" y="f421"/>
                    </a:cubicBezTo>
                    <a:cubicBezTo>
                      <a:pt x="f420" y="f421"/>
                      <a:pt x="f422" y="f423"/>
                      <a:pt x="f367" y="f423"/>
                    </a:cubicBezTo>
                    <a:cubicBezTo>
                      <a:pt x="f424" y="f421"/>
                      <a:pt x="f424" y="f425"/>
                      <a:pt x="f426" y="f427"/>
                    </a:cubicBezTo>
                    <a:cubicBezTo>
                      <a:pt x="f426" y="f9"/>
                      <a:pt x="f428" y="f9"/>
                      <a:pt x="f429" y="f430"/>
                    </a:cubicBezTo>
                    <a:cubicBezTo>
                      <a:pt x="f431" y="f432"/>
                      <a:pt x="f433" y="f434"/>
                      <a:pt x="f433" y="f434"/>
                    </a:cubicBezTo>
                    <a:cubicBezTo>
                      <a:pt x="f435" y="f18"/>
                      <a:pt x="f435" y="f18"/>
                      <a:pt x="f435" y="f18"/>
                    </a:cubicBezTo>
                    <a:cubicBezTo>
                      <a:pt x="f435" y="f18"/>
                      <a:pt x="f436" y="f437"/>
                      <a:pt x="f431" y="f25"/>
                    </a:cubicBezTo>
                    <a:cubicBezTo>
                      <a:pt x="f431" y="f23"/>
                      <a:pt x="f438" y="f23"/>
                      <a:pt x="f438" y="f23"/>
                    </a:cubicBezTo>
                    <a:cubicBezTo>
                      <a:pt x="f439" y="f22"/>
                      <a:pt x="f439" y="f22"/>
                      <a:pt x="f439" y="f22"/>
                    </a:cubicBezTo>
                    <a:cubicBezTo>
                      <a:pt x="f440" y="f31"/>
                      <a:pt x="f440" y="f31"/>
                      <a:pt x="f440" y="f31"/>
                    </a:cubicBezTo>
                    <a:cubicBezTo>
                      <a:pt x="f440" y="f31"/>
                      <a:pt x="f441" y="f42"/>
                      <a:pt x="f442" y="f443"/>
                    </a:cubicBezTo>
                    <a:cubicBezTo>
                      <a:pt x="f444" y="f45"/>
                      <a:pt x="f442" y="f445"/>
                      <a:pt x="f442" y="f445"/>
                    </a:cubicBezTo>
                    <a:cubicBezTo>
                      <a:pt x="f446" y="f47"/>
                      <a:pt x="f446" y="f47"/>
                      <a:pt x="f446" y="f47"/>
                    </a:cubicBezTo>
                    <a:cubicBezTo>
                      <a:pt x="f447" y="f448"/>
                      <a:pt x="f447" y="f448"/>
                      <a:pt x="f447" y="f448"/>
                    </a:cubicBezTo>
                    <a:cubicBezTo>
                      <a:pt x="f449" y="f450"/>
                      <a:pt x="f449" y="f450"/>
                      <a:pt x="f449" y="f450"/>
                    </a:cubicBezTo>
                    <a:cubicBezTo>
                      <a:pt x="f446" y="f55"/>
                      <a:pt x="f446" y="f55"/>
                      <a:pt x="f446" y="f55"/>
                    </a:cubicBezTo>
                    <a:cubicBezTo>
                      <a:pt x="f451" y="f57"/>
                      <a:pt x="f451" y="f57"/>
                      <a:pt x="f451" y="f57"/>
                    </a:cubicBezTo>
                    <a:cubicBezTo>
                      <a:pt x="f451" y="f452"/>
                      <a:pt x="f451" y="f452"/>
                      <a:pt x="f451" y="f452"/>
                    </a:cubicBezTo>
                    <a:cubicBezTo>
                      <a:pt x="f446" y="f59"/>
                      <a:pt x="f446" y="f59"/>
                      <a:pt x="f446" y="f59"/>
                    </a:cubicBezTo>
                    <a:cubicBezTo>
                      <a:pt x="f453" y="f454"/>
                      <a:pt x="f453" y="f454"/>
                      <a:pt x="f453" y="f454"/>
                    </a:cubicBezTo>
                    <a:cubicBezTo>
                      <a:pt x="f451" y="f455"/>
                      <a:pt x="f451" y="f455"/>
                      <a:pt x="f451" y="f455"/>
                    </a:cubicBezTo>
                    <a:cubicBezTo>
                      <a:pt x="f451" y="f455"/>
                      <a:pt x="f456" y="f457"/>
                      <a:pt x="f456" y="f458"/>
                    </a:cubicBezTo>
                    <a:cubicBezTo>
                      <a:pt x="f456" y="f459"/>
                      <a:pt x="f460" y="f461"/>
                      <a:pt x="f460" y="f461"/>
                    </a:cubicBezTo>
                    <a:cubicBezTo>
                      <a:pt x="f462" y="f71"/>
                      <a:pt x="f462" y="f71"/>
                      <a:pt x="f462" y="f71"/>
                    </a:cubicBezTo>
                    <a:cubicBezTo>
                      <a:pt x="f463" y="f108"/>
                      <a:pt x="f463" y="f108"/>
                      <a:pt x="f463" y="f108"/>
                    </a:cubicBezTo>
                    <a:cubicBezTo>
                      <a:pt x="f464" y="f121"/>
                      <a:pt x="f464" y="f121"/>
                      <a:pt x="f464" y="f121"/>
                    </a:cubicBezTo>
                    <a:cubicBezTo>
                      <a:pt x="f465" y="f466"/>
                      <a:pt x="f465" y="f466"/>
                      <a:pt x="f465" y="f466"/>
                    </a:cubicBezTo>
                    <a:cubicBezTo>
                      <a:pt x="f467" y="f82"/>
                      <a:pt x="f467" y="f82"/>
                      <a:pt x="f467" y="f82"/>
                    </a:cubicBezTo>
                    <a:cubicBezTo>
                      <a:pt x="f467" y="f82"/>
                      <a:pt x="f468" y="f469"/>
                      <a:pt x="f468" y="f126"/>
                    </a:cubicBezTo>
                    <a:cubicBezTo>
                      <a:pt x="f468" y="f470"/>
                      <a:pt x="f471" y="f472"/>
                      <a:pt x="f471" y="f473"/>
                    </a:cubicBezTo>
                    <a:cubicBezTo>
                      <a:pt x="f474" y="f475"/>
                      <a:pt x="f464" y="f476"/>
                      <a:pt x="f464" y="f476"/>
                    </a:cubicBezTo>
                    <a:cubicBezTo>
                      <a:pt x="f477" y="f478"/>
                      <a:pt x="f477" y="f478"/>
                      <a:pt x="f477" y="f478"/>
                    </a:cubicBezTo>
                    <a:cubicBezTo>
                      <a:pt x="f471" y="f144"/>
                      <a:pt x="f471" y="f144"/>
                      <a:pt x="f471" y="f144"/>
                    </a:cubicBezTo>
                    <a:cubicBezTo>
                      <a:pt x="f479" y="f147"/>
                      <a:pt x="f479" y="f147"/>
                      <a:pt x="f479" y="f147"/>
                    </a:cubicBezTo>
                    <a:cubicBezTo>
                      <a:pt x="f480" y="f481"/>
                      <a:pt x="f480" y="f481"/>
                      <a:pt x="f480" y="f481"/>
                    </a:cubicBezTo>
                    <a:cubicBezTo>
                      <a:pt x="f480" y="f481"/>
                      <a:pt x="f482" y="f150"/>
                      <a:pt x="f483" y="f484"/>
                    </a:cubicBezTo>
                    <a:cubicBezTo>
                      <a:pt x="f485" y="f486"/>
                      <a:pt x="f487" y="f484"/>
                      <a:pt x="f487" y="f484"/>
                    </a:cubicBezTo>
                    <a:cubicBezTo>
                      <a:pt x="f488" y="f489"/>
                      <a:pt x="f488" y="f489"/>
                      <a:pt x="f488" y="f489"/>
                    </a:cubicBezTo>
                    <a:cubicBezTo>
                      <a:pt x="f490" y="f491"/>
                      <a:pt x="f490" y="f491"/>
                      <a:pt x="f490" y="f491"/>
                    </a:cubicBezTo>
                    <a:cubicBezTo>
                      <a:pt x="f492" y="f493"/>
                      <a:pt x="f492" y="f493"/>
                      <a:pt x="f492" y="f493"/>
                    </a:cubicBezTo>
                    <a:cubicBezTo>
                      <a:pt x="f494" y="f495"/>
                      <a:pt x="f494" y="f495"/>
                      <a:pt x="f494" y="f495"/>
                    </a:cubicBezTo>
                    <a:cubicBezTo>
                      <a:pt x="f490" y="f175"/>
                      <a:pt x="f490" y="f175"/>
                      <a:pt x="f490" y="f175"/>
                    </a:cubicBezTo>
                    <a:cubicBezTo>
                      <a:pt x="f490" y="f496"/>
                      <a:pt x="f490" y="f496"/>
                      <a:pt x="f490" y="f496"/>
                    </a:cubicBezTo>
                    <a:cubicBezTo>
                      <a:pt x="f490" y="f182"/>
                      <a:pt x="f490" y="f182"/>
                      <a:pt x="f490" y="f182"/>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497"/>
                      <a:pt x="f6" y="f497"/>
                      <a:pt x="f6" y="f497"/>
                    </a:cubicBezTo>
                    <a:cubicBezTo>
                      <a:pt x="f6" y="f497"/>
                      <a:pt x="f6" y="f497"/>
                      <a:pt x="f6" y="f497"/>
                    </a:cubicBezTo>
                    <a:cubicBezTo>
                      <a:pt x="f6" y="f497"/>
                      <a:pt x="f6" y="f497"/>
                      <a:pt x="f6" y="f497"/>
                    </a:cubicBezTo>
                    <a:cubicBezTo>
                      <a:pt x="f6" y="f497"/>
                      <a:pt x="f6" y="f497"/>
                      <a:pt x="f6"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185"/>
                      <a:pt x="f498" y="f185"/>
                      <a:pt x="f498" y="f185"/>
                    </a:cubicBezTo>
                    <a:cubicBezTo>
                      <a:pt x="f498" y="f185"/>
                      <a:pt x="f498" y="f185"/>
                      <a:pt x="f498" y="f185"/>
                    </a:cubicBezTo>
                    <a:cubicBezTo>
                      <a:pt x="f498" y="f185"/>
                      <a:pt x="f498" y="f185"/>
                      <a:pt x="f498" y="f185"/>
                    </a:cubicBezTo>
                    <a:cubicBezTo>
                      <a:pt x="f499" y="f185"/>
                      <a:pt x="f499" y="f185"/>
                      <a:pt x="f499" y="f185"/>
                    </a:cubicBezTo>
                    <a:cubicBezTo>
                      <a:pt x="f499" y="f185"/>
                      <a:pt x="f499" y="f185"/>
                      <a:pt x="f499" y="f185"/>
                    </a:cubicBezTo>
                    <a:cubicBezTo>
                      <a:pt x="f499" y="f185"/>
                      <a:pt x="f499" y="f185"/>
                      <a:pt x="f499" y="f185"/>
                    </a:cubicBezTo>
                    <a:cubicBezTo>
                      <a:pt x="f499" y="f185"/>
                      <a:pt x="f499" y="f185"/>
                      <a:pt x="f499" y="f185"/>
                    </a:cubicBezTo>
                    <a:cubicBezTo>
                      <a:pt x="f499" y="f185"/>
                      <a:pt x="f499" y="f185"/>
                      <a:pt x="f499" y="f185"/>
                    </a:cubicBezTo>
                    <a:cubicBezTo>
                      <a:pt x="f499" y="f186"/>
                      <a:pt x="f499" y="f186"/>
                      <a:pt x="f499" y="f186"/>
                    </a:cubicBezTo>
                    <a:cubicBezTo>
                      <a:pt x="f499" y="f186"/>
                      <a:pt x="f499" y="f186"/>
                      <a:pt x="f499" y="f186"/>
                    </a:cubicBezTo>
                    <a:cubicBezTo>
                      <a:pt x="f499" y="f186"/>
                      <a:pt x="f499" y="f186"/>
                      <a:pt x="f499" y="f186"/>
                    </a:cubicBezTo>
                    <a:cubicBezTo>
                      <a:pt x="f492" y="f186"/>
                      <a:pt x="f492" y="f186"/>
                      <a:pt x="f492" y="f186"/>
                    </a:cubicBezTo>
                    <a:cubicBezTo>
                      <a:pt x="f492" y="f186"/>
                      <a:pt x="f492" y="f186"/>
                      <a:pt x="f492" y="f186"/>
                    </a:cubicBezTo>
                    <a:cubicBezTo>
                      <a:pt x="f492" y="f186"/>
                      <a:pt x="f492" y="f186"/>
                      <a:pt x="f492" y="f186"/>
                    </a:cubicBezTo>
                    <a:cubicBezTo>
                      <a:pt x="f492" y="f186"/>
                      <a:pt x="f492" y="f186"/>
                      <a:pt x="f492" y="f186"/>
                    </a:cubicBezTo>
                    <a:cubicBezTo>
                      <a:pt x="f492" y="f188"/>
                      <a:pt x="f492" y="f188"/>
                      <a:pt x="f492" y="f188"/>
                    </a:cubicBezTo>
                    <a:cubicBezTo>
                      <a:pt x="f500" y="f188"/>
                      <a:pt x="f500" y="f188"/>
                      <a:pt x="f500" y="f188"/>
                    </a:cubicBezTo>
                    <a:cubicBezTo>
                      <a:pt x="f500" y="f188"/>
                      <a:pt x="f500" y="f188"/>
                      <a:pt x="f500" y="f188"/>
                    </a:cubicBezTo>
                    <a:cubicBezTo>
                      <a:pt x="f500" y="f188"/>
                      <a:pt x="f500" y="f188"/>
                      <a:pt x="f500" y="f188"/>
                    </a:cubicBezTo>
                    <a:cubicBezTo>
                      <a:pt x="f500" y="f188"/>
                      <a:pt x="f500" y="f188"/>
                      <a:pt x="f500" y="f188"/>
                    </a:cubicBezTo>
                    <a:cubicBezTo>
                      <a:pt x="f500" y="f501"/>
                      <a:pt x="f500" y="f501"/>
                      <a:pt x="f500" y="f501"/>
                    </a:cubicBezTo>
                    <a:cubicBezTo>
                      <a:pt x="f500" y="f501"/>
                      <a:pt x="f500" y="f501"/>
                      <a:pt x="f500"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494" y="f503"/>
                      <a:pt x="f490" y="f190"/>
                      <a:pt x="f504" y="f190"/>
                    </a:cubicBezTo>
                    <a:cubicBezTo>
                      <a:pt x="f504" y="f190"/>
                      <a:pt x="f504" y="f192"/>
                      <a:pt x="f504" y="f192"/>
                    </a:cubicBezTo>
                    <a:cubicBezTo>
                      <a:pt x="f505" y="f192"/>
                      <a:pt x="f506" y="f192"/>
                      <a:pt x="f488" y="f192"/>
                    </a:cubicBezTo>
                    <a:cubicBezTo>
                      <a:pt x="f488" y="f192"/>
                      <a:pt x="f507" y="f508"/>
                      <a:pt x="f509" y="f510"/>
                    </a:cubicBezTo>
                    <a:cubicBezTo>
                      <a:pt x="f488" y="f511"/>
                      <a:pt x="f512" y="f198"/>
                      <a:pt x="f512" y="f198"/>
                    </a:cubicBezTo>
                    <a:cubicBezTo>
                      <a:pt x="f513" y="f514"/>
                      <a:pt x="f513" y="f514"/>
                      <a:pt x="f513" y="f514"/>
                    </a:cubicBezTo>
                    <a:cubicBezTo>
                      <a:pt x="f515" y="f516"/>
                      <a:pt x="f515" y="f516"/>
                      <a:pt x="f515" y="f516"/>
                    </a:cubicBezTo>
                    <a:cubicBezTo>
                      <a:pt x="f517" y="f518"/>
                      <a:pt x="f517" y="f518"/>
                      <a:pt x="f517" y="f518"/>
                    </a:cubicBezTo>
                    <a:cubicBezTo>
                      <a:pt x="f517" y="f518"/>
                      <a:pt x="f519" y="f204"/>
                      <a:pt x="f520" y="f208"/>
                    </a:cubicBezTo>
                    <a:cubicBezTo>
                      <a:pt x="f482" y="f334"/>
                      <a:pt x="f521" y="f522"/>
                      <a:pt x="f523" y="f3"/>
                    </a:cubicBezTo>
                    <a:cubicBezTo>
                      <a:pt x="f521" y="f217"/>
                      <a:pt x="f521" y="f217"/>
                      <a:pt x="f521" y="f220"/>
                    </a:cubicBezTo>
                    <a:cubicBezTo>
                      <a:pt x="f521" y="f220"/>
                      <a:pt x="f520" y="f224"/>
                      <a:pt x="f520" y="f224"/>
                    </a:cubicBezTo>
                    <a:cubicBezTo>
                      <a:pt x="f524" y="f224"/>
                      <a:pt x="f524" y="f224"/>
                      <a:pt x="f524" y="f224"/>
                    </a:cubicBezTo>
                    <a:cubicBezTo>
                      <a:pt x="f467" y="f222"/>
                      <a:pt x="f467" y="f222"/>
                      <a:pt x="f467" y="f222"/>
                    </a:cubicBezTo>
                    <a:cubicBezTo>
                      <a:pt x="f467" y="f222"/>
                      <a:pt x="f468" y="f333"/>
                      <a:pt x="f465" y="f333"/>
                    </a:cubicBezTo>
                    <a:cubicBezTo>
                      <a:pt x="f471" y="f333"/>
                      <a:pt x="f477" y="f224"/>
                      <a:pt x="f477" y="f224"/>
                    </a:cubicBezTo>
                    <a:cubicBezTo>
                      <a:pt x="f471" y="f337"/>
                      <a:pt x="f471" y="f337"/>
                      <a:pt x="f471" y="f337"/>
                    </a:cubicBezTo>
                    <a:cubicBezTo>
                      <a:pt x="f525" y="f234"/>
                      <a:pt x="f525" y="f234"/>
                      <a:pt x="f525" y="f234"/>
                    </a:cubicBezTo>
                    <a:cubicBezTo>
                      <a:pt x="f526" y="f234"/>
                      <a:pt x="f526" y="f234"/>
                      <a:pt x="f526" y="f234"/>
                    </a:cubicBezTo>
                    <a:cubicBezTo>
                      <a:pt x="f527" y="f234"/>
                      <a:pt x="f527" y="f234"/>
                      <a:pt x="f527" y="f234"/>
                    </a:cubicBezTo>
                    <a:cubicBezTo>
                      <a:pt x="f477" y="f398"/>
                      <a:pt x="f477" y="f398"/>
                      <a:pt x="f477" y="f398"/>
                    </a:cubicBezTo>
                    <a:cubicBezTo>
                      <a:pt x="f477" y="f398"/>
                      <a:pt x="f528" y="f243"/>
                      <a:pt x="f529" y="f238"/>
                    </a:cubicBezTo>
                    <a:cubicBezTo>
                      <a:pt x="f527" y="f238"/>
                      <a:pt x="f463" y="f398"/>
                      <a:pt x="f530" y="f398"/>
                    </a:cubicBezTo>
                    <a:cubicBezTo>
                      <a:pt x="f531" y="f398"/>
                      <a:pt x="f532" y="f340"/>
                      <a:pt x="f532" y="f340"/>
                    </a:cubicBezTo>
                    <a:cubicBezTo>
                      <a:pt x="f533" y="f236"/>
                      <a:pt x="f533" y="f236"/>
                      <a:pt x="f533" y="f236"/>
                    </a:cubicBezTo>
                    <a:cubicBezTo>
                      <a:pt x="f534" y="f236"/>
                      <a:pt x="f534" y="f236"/>
                      <a:pt x="f534" y="f236"/>
                    </a:cubicBezTo>
                    <a:cubicBezTo>
                      <a:pt x="f535" y="f236"/>
                      <a:pt x="f535" y="f236"/>
                      <a:pt x="f535" y="f236"/>
                    </a:cubicBezTo>
                    <a:cubicBezTo>
                      <a:pt x="f536" y="f537"/>
                      <a:pt x="f536" y="f537"/>
                      <a:pt x="f536" y="f537"/>
                    </a:cubicBezTo>
                    <a:cubicBezTo>
                      <a:pt x="f536" y="f537"/>
                      <a:pt x="f538" y="f331"/>
                      <a:pt x="f536" y="f332"/>
                    </a:cubicBezTo>
                    <a:cubicBezTo>
                      <a:pt x="f536" y="f230"/>
                      <a:pt x="f456" y="f227"/>
                      <a:pt x="f456" y="f227"/>
                    </a:cubicBezTo>
                    <a:cubicBezTo>
                      <a:pt x="f535" y="f227"/>
                      <a:pt x="f539" y="f227"/>
                      <a:pt x="f540" y="f226"/>
                    </a:cubicBezTo>
                    <a:cubicBezTo>
                      <a:pt x="f541" y="f226"/>
                      <a:pt x="f542" y="f226"/>
                      <a:pt x="f542" y="f226"/>
                    </a:cubicBezTo>
                    <a:cubicBezTo>
                      <a:pt x="f543" y="f226"/>
                      <a:pt x="f543" y="f226"/>
                      <a:pt x="f543" y="f226"/>
                    </a:cubicBezTo>
                    <a:cubicBezTo>
                      <a:pt x="f544" y="f226"/>
                      <a:pt x="f544" y="f226"/>
                      <a:pt x="f544" y="f226"/>
                    </a:cubicBezTo>
                    <a:cubicBezTo>
                      <a:pt x="f531" y="f222"/>
                      <a:pt x="f531" y="f222"/>
                      <a:pt x="f531" y="f222"/>
                    </a:cubicBezTo>
                    <a:cubicBezTo>
                      <a:pt x="f531" y="f222"/>
                      <a:pt x="f532" y="f333"/>
                      <a:pt x="f543" y="f220"/>
                    </a:cubicBezTo>
                    <a:cubicBezTo>
                      <a:pt x="f462" y="f220"/>
                      <a:pt x="f462" y="f220"/>
                      <a:pt x="f462" y="f220"/>
                    </a:cubicBezTo>
                    <a:cubicBezTo>
                      <a:pt x="f533" y="f217"/>
                      <a:pt x="f460" y="f545"/>
                      <a:pt x="f460" y="f545"/>
                    </a:cubicBezTo>
                    <a:cubicBezTo>
                      <a:pt x="f542" y="f210"/>
                      <a:pt x="f542" y="f210"/>
                      <a:pt x="f542" y="f210"/>
                    </a:cubicBezTo>
                    <a:cubicBezTo>
                      <a:pt x="f542" y="f210"/>
                      <a:pt x="f534" y="f3"/>
                      <a:pt x="f534" y="f3"/>
                    </a:cubicBezTo>
                    <a:cubicBezTo>
                      <a:pt x="f546" y="f3"/>
                      <a:pt x="f456" y="f3"/>
                      <a:pt x="f456" y="f3"/>
                    </a:cubicBezTo>
                    <a:cubicBezTo>
                      <a:pt x="f456" y="f3"/>
                      <a:pt x="f547" y="f220"/>
                      <a:pt x="f449" y="f220"/>
                    </a:cubicBezTo>
                    <a:cubicBezTo>
                      <a:pt x="f449" y="f220"/>
                      <a:pt x="f547" y="f545"/>
                      <a:pt x="f547" y="f545"/>
                    </a:cubicBezTo>
                    <a:cubicBezTo>
                      <a:pt x="f447" y="f217"/>
                      <a:pt x="f447" y="f217"/>
                      <a:pt x="f447" y="f217"/>
                    </a:cubicBezTo>
                    <a:cubicBezTo>
                      <a:pt x="f444" y="f333"/>
                      <a:pt x="f444" y="f333"/>
                      <a:pt x="f444" y="f333"/>
                    </a:cubicBezTo>
                    <a:cubicBezTo>
                      <a:pt x="f439" y="f333"/>
                      <a:pt x="f439" y="f333"/>
                      <a:pt x="f439" y="f333"/>
                    </a:cubicBezTo>
                    <a:cubicBezTo>
                      <a:pt x="f439" y="f333"/>
                      <a:pt x="f548" y="f3"/>
                      <a:pt x="f548" y="f545"/>
                    </a:cubicBezTo>
                    <a:cubicBezTo>
                      <a:pt x="f439" y="f522"/>
                      <a:pt x="f439" y="f522"/>
                      <a:pt x="f439" y="f210"/>
                    </a:cubicBezTo>
                    <a:cubicBezTo>
                      <a:pt x="f439" y="f334"/>
                      <a:pt x="f549" y="f209"/>
                      <a:pt x="f439" y="f208"/>
                    </a:cubicBezTo>
                    <a:cubicBezTo>
                      <a:pt x="f439" y="f208"/>
                      <a:pt x="f439" y="f207"/>
                      <a:pt x="f548" y="f207"/>
                    </a:cubicBezTo>
                    <a:cubicBezTo>
                      <a:pt x="f550" y="f206"/>
                      <a:pt x="f551" y="f207"/>
                      <a:pt x="f551" y="f207"/>
                    </a:cubicBezTo>
                    <a:cubicBezTo>
                      <a:pt x="f552" y="f211"/>
                      <a:pt x="f552" y="f211"/>
                      <a:pt x="f552" y="f211"/>
                    </a:cubicBezTo>
                    <a:cubicBezTo>
                      <a:pt x="f552" y="f211"/>
                      <a:pt x="f438" y="f545"/>
                      <a:pt x="f438" y="f545"/>
                    </a:cubicBezTo>
                    <a:cubicBezTo>
                      <a:pt x="f553" y="f545"/>
                      <a:pt x="f431" y="f217"/>
                      <a:pt x="f431" y="f217"/>
                    </a:cubicBezTo>
                    <a:cubicBezTo>
                      <a:pt x="f428" y="f217"/>
                      <a:pt x="f428" y="f217"/>
                      <a:pt x="f428" y="f217"/>
                    </a:cubicBezTo>
                    <a:cubicBezTo>
                      <a:pt x="f428" y="f217"/>
                      <a:pt x="f554" y="f220"/>
                      <a:pt x="f422" y="f220"/>
                    </a:cubicBezTo>
                    <a:cubicBezTo>
                      <a:pt x="f422" y="f217"/>
                      <a:pt x="f365" y="f217"/>
                      <a:pt x="f369" y="f217"/>
                    </a:cubicBezTo>
                    <a:cubicBezTo>
                      <a:pt x="f555" y="f217"/>
                      <a:pt x="f556" y="f217"/>
                      <a:pt x="f361" y="f217"/>
                    </a:cubicBezTo>
                    <a:cubicBezTo>
                      <a:pt x="f360" y="f217"/>
                      <a:pt x="f359" y="f217"/>
                      <a:pt x="f359" y="f217"/>
                    </a:cubicBezTo>
                    <a:cubicBezTo>
                      <a:pt x="f359" y="f217"/>
                      <a:pt x="f376" y="f333"/>
                      <a:pt x="f376" y="f333"/>
                    </a:cubicBezTo>
                    <a:cubicBezTo>
                      <a:pt x="f376" y="f222"/>
                      <a:pt x="f376" y="f224"/>
                      <a:pt x="f376" y="f224"/>
                    </a:cubicBezTo>
                    <a:cubicBezTo>
                      <a:pt x="f299" y="f226"/>
                      <a:pt x="f557" y="f558"/>
                      <a:pt x="f301" y="f558"/>
                    </a:cubicBezTo>
                    <a:cubicBezTo>
                      <a:pt x="f297" y="f558"/>
                      <a:pt x="f258" y="f226"/>
                      <a:pt x="f258" y="f226"/>
                    </a:cubicBezTo>
                    <a:cubicBezTo>
                      <a:pt x="f559" y="f220"/>
                      <a:pt x="f559" y="f220"/>
                      <a:pt x="f559" y="f220"/>
                    </a:cubicBezTo>
                    <a:cubicBezTo>
                      <a:pt x="f340" y="f3"/>
                      <a:pt x="f340" y="f3"/>
                      <a:pt x="f340" y="f3"/>
                    </a:cubicBezTo>
                    <a:cubicBezTo>
                      <a:pt x="f340" y="f3"/>
                      <a:pt x="f332" y="f210"/>
                      <a:pt x="f230" y="f210"/>
                    </a:cubicBezTo>
                    <a:cubicBezTo>
                      <a:pt x="f337" y="f334"/>
                      <a:pt x="f210" y="f208"/>
                      <a:pt x="f210" y="f208"/>
                    </a:cubicBezTo>
                    <a:cubicBezTo>
                      <a:pt x="f205" y="f204"/>
                      <a:pt x="f205" y="f204"/>
                      <a:pt x="f205" y="f204"/>
                    </a:cubicBezTo>
                    <a:cubicBezTo>
                      <a:pt x="f205" y="f204"/>
                      <a:pt x="f560" y="f516"/>
                      <a:pt x="f560" y="f518"/>
                    </a:cubicBezTo>
                    <a:cubicBezTo>
                      <a:pt x="f560" y="f561"/>
                      <a:pt x="f201" y="f202"/>
                      <a:pt x="f201" y="f202"/>
                    </a:cubicBezTo>
                    <a:cubicBezTo>
                      <a:pt x="f562" y="f561"/>
                      <a:pt x="f562" y="f561"/>
                      <a:pt x="f562" y="f561"/>
                    </a:cubicBezTo>
                    <a:cubicBezTo>
                      <a:pt x="f562" y="f561"/>
                      <a:pt x="f563" y="f560"/>
                      <a:pt x="f563" y="f560"/>
                    </a:cubicBezTo>
                    <a:cubicBezTo>
                      <a:pt x="f564" y="f202"/>
                      <a:pt x="f565" y="f201"/>
                      <a:pt x="f565" y="f201"/>
                    </a:cubicBezTo>
                    <a:cubicBezTo>
                      <a:pt x="f565" y="f201"/>
                      <a:pt x="f566" y="f200"/>
                      <a:pt x="f192" y="f200"/>
                    </a:cubicBezTo>
                    <a:cubicBezTo>
                      <a:pt x="f190" y="f200"/>
                      <a:pt x="f188" y="f514"/>
                      <a:pt x="f188" y="f514"/>
                    </a:cubicBezTo>
                    <a:cubicBezTo>
                      <a:pt x="f188" y="f567"/>
                      <a:pt x="f188" y="f567"/>
                      <a:pt x="f188" y="f567"/>
                    </a:cubicBezTo>
                    <a:cubicBezTo>
                      <a:pt x="f188" y="f567"/>
                      <a:pt x="f501" y="f560"/>
                      <a:pt x="f186" y="f202"/>
                    </a:cubicBezTo>
                    <a:cubicBezTo>
                      <a:pt x="f497" y="f202"/>
                      <a:pt x="f184" y="f202"/>
                      <a:pt x="f180" y="f567"/>
                    </a:cubicBezTo>
                    <a:cubicBezTo>
                      <a:pt x="f180" y="f568"/>
                      <a:pt x="f569" y="f568"/>
                      <a:pt x="f179" y="f201"/>
                    </a:cubicBezTo>
                    <a:cubicBezTo>
                      <a:pt x="f570" y="f200"/>
                      <a:pt x="f571" y="f572"/>
                      <a:pt x="f571" y="f572"/>
                    </a:cubicBezTo>
                    <a:cubicBezTo>
                      <a:pt x="f573" y="f574"/>
                      <a:pt x="f573" y="f574"/>
                      <a:pt x="f573" y="f574"/>
                    </a:cubicBezTo>
                    <a:cubicBezTo>
                      <a:pt x="f575" y="f198"/>
                      <a:pt x="f575" y="f198"/>
                      <a:pt x="f575" y="f198"/>
                    </a:cubicBezTo>
                    <a:cubicBezTo>
                      <a:pt x="f576" y="f563"/>
                      <a:pt x="f576" y="f563"/>
                      <a:pt x="f576" y="f563"/>
                    </a:cubicBezTo>
                    <a:cubicBezTo>
                      <a:pt x="f495" y="f199"/>
                      <a:pt x="f495" y="f199"/>
                      <a:pt x="f495" y="f199"/>
                    </a:cubicBezTo>
                    <a:cubicBezTo>
                      <a:pt x="f577" y="f578"/>
                      <a:pt x="f579" y="f578"/>
                      <a:pt x="f579" y="f578"/>
                    </a:cubicBezTo>
                    <a:cubicBezTo>
                      <a:pt x="f493" y="f199"/>
                      <a:pt x="f493" y="f199"/>
                      <a:pt x="f493" y="f199"/>
                    </a:cubicBezTo>
                    <a:cubicBezTo>
                      <a:pt x="f493" y="f199"/>
                      <a:pt x="f171" y="f199"/>
                      <a:pt x="f171" y="f199"/>
                    </a:cubicBezTo>
                    <a:cubicBezTo>
                      <a:pt x="f580" y="f199"/>
                      <a:pt x="f491" y="f578"/>
                      <a:pt x="f491" y="f578"/>
                    </a:cubicBezTo>
                    <a:cubicBezTo>
                      <a:pt x="f491" y="f199"/>
                      <a:pt x="f168" y="f563"/>
                      <a:pt x="f166" y="f563"/>
                    </a:cubicBezTo>
                    <a:cubicBezTo>
                      <a:pt x="f166" y="f564"/>
                      <a:pt x="f581" y="f582"/>
                      <a:pt x="f581" y="f582"/>
                    </a:cubicBezTo>
                    <a:cubicBezTo>
                      <a:pt x="f581" y="f582"/>
                      <a:pt x="f581" y="f583"/>
                      <a:pt x="f581" y="f510"/>
                    </a:cubicBezTo>
                    <a:cubicBezTo>
                      <a:pt x="f581" y="f584"/>
                      <a:pt x="f585" y="f586"/>
                      <a:pt x="f585" y="f586"/>
                    </a:cubicBezTo>
                    <a:cubicBezTo>
                      <a:pt x="f489" y="f565"/>
                      <a:pt x="f489" y="f565"/>
                      <a:pt x="f489" y="f565"/>
                    </a:cubicBezTo>
                    <a:cubicBezTo>
                      <a:pt x="f587" y="f192"/>
                      <a:pt x="f587" y="f192"/>
                      <a:pt x="f587" y="f192"/>
                    </a:cubicBezTo>
                    <a:cubicBezTo>
                      <a:pt x="f157" y="f503"/>
                      <a:pt x="f157" y="f503"/>
                      <a:pt x="f157" y="f503"/>
                    </a:cubicBezTo>
                    <a:cubicBezTo>
                      <a:pt x="f152" y="f192"/>
                      <a:pt x="f152" y="f192"/>
                      <a:pt x="f152" y="f192"/>
                    </a:cubicBezTo>
                    <a:cubicBezTo>
                      <a:pt x="f481" y="f192"/>
                      <a:pt x="f481" y="f192"/>
                      <a:pt x="f481" y="f192"/>
                    </a:cubicBezTo>
                    <a:cubicBezTo>
                      <a:pt x="f588" y="f185"/>
                      <a:pt x="f588" y="f185"/>
                      <a:pt x="f588" y="f185"/>
                    </a:cubicBezTo>
                    <a:cubicBezTo>
                      <a:pt x="f589" y="f496"/>
                      <a:pt x="f589" y="f496"/>
                      <a:pt x="f589" y="f496"/>
                    </a:cubicBezTo>
                    <a:cubicBezTo>
                      <a:pt x="f590" y="f579"/>
                      <a:pt x="f590" y="f579"/>
                      <a:pt x="f590" y="f579"/>
                    </a:cubicBezTo>
                    <a:cubicBezTo>
                      <a:pt x="f590" y="f491"/>
                      <a:pt x="f590" y="f491"/>
                      <a:pt x="f590" y="f491"/>
                    </a:cubicBezTo>
                    <a:cubicBezTo>
                      <a:pt x="f590" y="f491"/>
                      <a:pt x="f591" y="f585"/>
                      <a:pt x="f591" y="f164"/>
                    </a:cubicBezTo>
                    <a:cubicBezTo>
                      <a:pt x="f591" y="f159"/>
                      <a:pt x="f152" y="f592"/>
                      <a:pt x="f152" y="f592"/>
                    </a:cubicBezTo>
                    <a:cubicBezTo>
                      <a:pt x="f152" y="f592"/>
                      <a:pt x="f150" y="f591"/>
                      <a:pt x="f587" y="f588"/>
                    </a:cubicBezTo>
                    <a:cubicBezTo>
                      <a:pt x="f484" y="f147"/>
                      <a:pt x="f489" y="f140"/>
                      <a:pt x="f489" y="f140"/>
                    </a:cubicBezTo>
                    <a:cubicBezTo>
                      <a:pt x="f171" y="f593"/>
                      <a:pt x="f171" y="f593"/>
                      <a:pt x="f171" y="f593"/>
                    </a:cubicBezTo>
                    <a:cubicBezTo>
                      <a:pt x="f171" y="f593"/>
                      <a:pt x="f495" y="f594"/>
                      <a:pt x="f575" y="f595"/>
                    </a:cubicBezTo>
                    <a:cubicBezTo>
                      <a:pt x="f573" y="f132"/>
                      <a:pt x="f179" y="f596"/>
                      <a:pt x="f179" y="f596"/>
                    </a:cubicBezTo>
                    <a:cubicBezTo>
                      <a:pt x="f188" y="f596"/>
                      <a:pt x="f188" y="f596"/>
                      <a:pt x="f188" y="f596"/>
                    </a:cubicBezTo>
                    <a:cubicBezTo>
                      <a:pt x="f597" y="f595"/>
                      <a:pt x="f597" y="f595"/>
                      <a:pt x="f597" y="f595"/>
                    </a:cubicBezTo>
                    <a:cubicBezTo>
                      <a:pt x="f583" y="f132"/>
                      <a:pt x="f583" y="f132"/>
                      <a:pt x="f583" y="f132"/>
                    </a:cubicBezTo>
                    <a:cubicBezTo>
                      <a:pt x="f574" y="f598"/>
                      <a:pt x="f574" y="f598"/>
                      <a:pt x="f574" y="f598"/>
                    </a:cubicBezTo>
                    <a:cubicBezTo>
                      <a:pt x="f202" y="f598"/>
                      <a:pt x="f202" y="f598"/>
                      <a:pt x="f202" y="f598"/>
                    </a:cubicBezTo>
                    <a:cubicBezTo>
                      <a:pt x="f208" y="f130"/>
                      <a:pt x="f208" y="f130"/>
                      <a:pt x="f208" y="f130"/>
                    </a:cubicBezTo>
                    <a:cubicBezTo>
                      <a:pt x="f208" y="f130"/>
                      <a:pt x="f334" y="f130"/>
                      <a:pt x="f211" y="f130"/>
                    </a:cubicBezTo>
                    <a:cubicBezTo>
                      <a:pt x="f522" y="f130"/>
                      <a:pt x="f222" y="f598"/>
                      <a:pt x="f222" y="f598"/>
                    </a:cubicBezTo>
                    <a:cubicBezTo>
                      <a:pt x="f332" y="f596"/>
                      <a:pt x="f332" y="f596"/>
                      <a:pt x="f332" y="f596"/>
                    </a:cubicBezTo>
                    <a:cubicBezTo>
                      <a:pt x="f599" y="f596"/>
                      <a:pt x="f599" y="f596"/>
                      <a:pt x="f599" y="f596"/>
                    </a:cubicBezTo>
                    <a:cubicBezTo>
                      <a:pt x="f236" y="f130"/>
                      <a:pt x="f236" y="f130"/>
                      <a:pt x="f236" y="f130"/>
                    </a:cubicBezTo>
                    <a:cubicBezTo>
                      <a:pt x="f236" y="f130"/>
                      <a:pt x="f236" y="f130"/>
                      <a:pt x="f398" y="f130"/>
                    </a:cubicBezTo>
                    <a:cubicBezTo>
                      <a:pt x="f238" y="f130"/>
                      <a:pt x="f240" y="f130"/>
                      <a:pt x="f240" y="f130"/>
                    </a:cubicBezTo>
                    <a:cubicBezTo>
                      <a:pt x="f240" y="f596"/>
                      <a:pt x="f240" y="f596"/>
                      <a:pt x="f240" y="f596"/>
                    </a:cubicBezTo>
                    <a:cubicBezTo>
                      <a:pt x="f600" y="f596"/>
                      <a:pt x="f600" y="f596"/>
                      <a:pt x="f600" y="f596"/>
                    </a:cubicBezTo>
                    <a:cubicBezTo>
                      <a:pt x="f600" y="f596"/>
                      <a:pt x="f251" y="f601"/>
                      <a:pt x="f326" y="f601"/>
                    </a:cubicBezTo>
                    <a:cubicBezTo>
                      <a:pt x="f275" y="f601"/>
                      <a:pt x="f324" y="f473"/>
                      <a:pt x="f260" y="f473"/>
                    </a:cubicBezTo>
                    <a:cubicBezTo>
                      <a:pt x="f282" y="f473"/>
                      <a:pt x="f282" y="f132"/>
                      <a:pt x="f282" y="f132"/>
                    </a:cubicBezTo>
                    <a:cubicBezTo>
                      <a:pt x="f282" y="f598"/>
                      <a:pt x="f282" y="f598"/>
                      <a:pt x="f282" y="f598"/>
                    </a:cubicBezTo>
                    <a:cubicBezTo>
                      <a:pt x="f345" y="f598"/>
                      <a:pt x="f345" y="f598"/>
                      <a:pt x="f345" y="f598"/>
                    </a:cubicBezTo>
                    <a:cubicBezTo>
                      <a:pt x="f304" y="f596"/>
                      <a:pt x="f304" y="f596"/>
                      <a:pt x="f304" y="f596"/>
                    </a:cubicBezTo>
                    <a:cubicBezTo>
                      <a:pt x="f376" y="f594"/>
                      <a:pt x="f376" y="f594"/>
                      <a:pt x="f376" y="f594"/>
                    </a:cubicBezTo>
                    <a:cubicBezTo>
                      <a:pt x="f361" y="f602"/>
                      <a:pt x="f361" y="f602"/>
                      <a:pt x="f361" y="f602"/>
                    </a:cubicBezTo>
                    <a:cubicBezTo>
                      <a:pt x="f361" y="f603"/>
                      <a:pt x="f361" y="f603"/>
                      <a:pt x="f361" y="f603"/>
                    </a:cubicBezTo>
                    <a:cubicBezTo>
                      <a:pt x="f369" y="f603"/>
                      <a:pt x="f369" y="f603"/>
                      <a:pt x="f369" y="f603"/>
                    </a:cubicBezTo>
                    <a:cubicBezTo>
                      <a:pt x="f426" y="f603"/>
                      <a:pt x="f426" y="f603"/>
                      <a:pt x="f426" y="f603"/>
                    </a:cubicBezTo>
                    <a:cubicBezTo>
                      <a:pt x="f429" y="f602"/>
                      <a:pt x="f429" y="f602"/>
                      <a:pt x="f429" y="f602"/>
                    </a:cubicBezTo>
                    <a:cubicBezTo>
                      <a:pt x="f424" y="f593"/>
                      <a:pt x="f424" y="f593"/>
                      <a:pt x="f424" y="f593"/>
                    </a:cubicBezTo>
                    <a:cubicBezTo>
                      <a:pt x="f422" y="f475"/>
                      <a:pt x="f422" y="f475"/>
                      <a:pt x="f422" y="f475"/>
                    </a:cubicBezTo>
                    <a:cubicBezTo>
                      <a:pt x="f422" y="f475"/>
                      <a:pt x="f420" y="f593"/>
                      <a:pt x="f420" y="f594"/>
                    </a:cubicBezTo>
                    <a:cubicBezTo>
                      <a:pt x="f420" y="f473"/>
                      <a:pt x="f365" y="f473"/>
                      <a:pt x="f420" y="f596"/>
                    </a:cubicBezTo>
                    <a:cubicBezTo>
                      <a:pt x="f555" y="f598"/>
                      <a:pt x="f360" y="f130"/>
                      <a:pt x="f360" y="f130"/>
                    </a:cubicBezTo>
                    <a:cubicBezTo>
                      <a:pt x="f360" y="f130"/>
                      <a:pt x="f357" y="f130"/>
                      <a:pt x="f376" y="f130"/>
                    </a:cubicBezTo>
                    <a:cubicBezTo>
                      <a:pt x="f299" y="f130"/>
                      <a:pt x="f557" y="f130"/>
                      <a:pt x="f557" y="f130"/>
                    </a:cubicBezTo>
                    <a:cubicBezTo>
                      <a:pt x="f297" y="f95"/>
                      <a:pt x="f297" y="f95"/>
                      <a:pt x="f297" y="f95"/>
                    </a:cubicBezTo>
                    <a:cubicBezTo>
                      <a:pt x="f297" y="f95"/>
                      <a:pt x="f301" y="f604"/>
                      <a:pt x="f304" y="f604"/>
                    </a:cubicBezTo>
                    <a:cubicBezTo>
                      <a:pt x="f294" y="f604"/>
                      <a:pt x="f345" y="f604"/>
                      <a:pt x="f345" y="f604"/>
                    </a:cubicBezTo>
                    <a:cubicBezTo>
                      <a:pt x="f282" y="f470"/>
                      <a:pt x="f282" y="f470"/>
                      <a:pt x="f282" y="f470"/>
                    </a:cubicBezTo>
                    <a:cubicBezTo>
                      <a:pt x="f282" y="f469"/>
                      <a:pt x="f282" y="f469"/>
                      <a:pt x="f282" y="f469"/>
                    </a:cubicBezTo>
                    <a:cubicBezTo>
                      <a:pt x="f282" y="f469"/>
                      <a:pt x="f321" y="f100"/>
                      <a:pt x="f260" y="f100"/>
                    </a:cubicBezTo>
                    <a:cubicBezTo>
                      <a:pt x="f324" y="f102"/>
                      <a:pt x="f272" y="f100"/>
                      <a:pt x="f272" y="f100"/>
                    </a:cubicBezTo>
                    <a:cubicBezTo>
                      <a:pt x="f272" y="f100"/>
                      <a:pt x="f275" y="f89"/>
                      <a:pt x="f254" y="f100"/>
                    </a:cubicBezTo>
                    <a:cubicBezTo>
                      <a:pt x="f326" y="f102"/>
                      <a:pt x="f266" y="f87"/>
                      <a:pt x="f266" y="f87"/>
                    </a:cubicBezTo>
                    <a:cubicBezTo>
                      <a:pt x="f266" y="f87"/>
                      <a:pt x="f251" y="f85"/>
                      <a:pt x="f251" y="f605"/>
                    </a:cubicBezTo>
                    <a:cubicBezTo>
                      <a:pt x="f251" y="f82"/>
                      <a:pt x="f267" y="f83"/>
                      <a:pt x="f267" y="f83"/>
                    </a:cubicBezTo>
                    <a:cubicBezTo>
                      <a:pt x="f267" y="f83"/>
                      <a:pt x="f326" y="f79"/>
                      <a:pt x="f600" y="f79"/>
                    </a:cubicBezTo>
                    <a:cubicBezTo>
                      <a:pt x="f247" y="f79"/>
                      <a:pt x="f247" y="f79"/>
                      <a:pt x="f247" y="f79"/>
                    </a:cubicBezTo>
                    <a:cubicBezTo>
                      <a:pt x="f238" y="f79"/>
                      <a:pt x="f238" y="f79"/>
                      <a:pt x="f238" y="f79"/>
                    </a:cubicBezTo>
                    <a:cubicBezTo>
                      <a:pt x="f236" y="f606"/>
                      <a:pt x="f236" y="f606"/>
                      <a:pt x="f236" y="f606"/>
                    </a:cubicBezTo>
                    <a:cubicBezTo>
                      <a:pt x="f230" y="f466"/>
                      <a:pt x="f230" y="f466"/>
                      <a:pt x="f230" y="f466"/>
                    </a:cubicBezTo>
                    <a:cubicBezTo>
                      <a:pt x="f333" y="f121"/>
                      <a:pt x="f333" y="f121"/>
                      <a:pt x="f333" y="f121"/>
                    </a:cubicBezTo>
                    <a:cubicBezTo>
                      <a:pt x="f333" y="f121"/>
                      <a:pt x="f222" y="f607"/>
                      <a:pt x="f220" y="f607"/>
                    </a:cubicBezTo>
                    <a:cubicBezTo>
                      <a:pt x="f217" y="f607"/>
                      <a:pt x="f211" y="f607"/>
                      <a:pt x="f211" y="f607"/>
                    </a:cubicBezTo>
                    <a:cubicBezTo>
                      <a:pt x="f209" y="f113"/>
                      <a:pt x="f209" y="f113"/>
                      <a:pt x="f209" y="f113"/>
                    </a:cubicBezTo>
                    <a:cubicBezTo>
                      <a:pt x="f545" y="f113"/>
                      <a:pt x="f545" y="f113"/>
                      <a:pt x="f545" y="f113"/>
                    </a:cubicBezTo>
                    <a:cubicBezTo>
                      <a:pt x="f210" y="f608"/>
                      <a:pt x="f210" y="f608"/>
                      <a:pt x="f210" y="f608"/>
                    </a:cubicBezTo>
                    <a:cubicBezTo>
                      <a:pt x="f209" y="f461"/>
                      <a:pt x="f209" y="f461"/>
                      <a:pt x="f209" y="f461"/>
                    </a:cubicBezTo>
                    <a:cubicBezTo>
                      <a:pt x="f334" y="f459"/>
                      <a:pt x="f334" y="f459"/>
                      <a:pt x="f334" y="f459"/>
                    </a:cubicBezTo>
                    <a:cubicBezTo>
                      <a:pt x="f522" y="f64"/>
                      <a:pt x="f522" y="f64"/>
                      <a:pt x="f522" y="f64"/>
                    </a:cubicBezTo>
                    <a:cubicBezTo>
                      <a:pt x="f522" y="f64"/>
                      <a:pt x="f522" y="f609"/>
                      <a:pt x="f522" y="f609"/>
                    </a:cubicBezTo>
                    <a:cubicBezTo>
                      <a:pt x="f522" y="f610"/>
                      <a:pt x="f210" y="f610"/>
                      <a:pt x="f210" y="f610"/>
                    </a:cubicBezTo>
                    <a:cubicBezTo>
                      <a:pt x="f210" y="f610"/>
                      <a:pt x="f209" y="f611"/>
                      <a:pt x="f209" y="f62"/>
                    </a:cubicBezTo>
                    <a:cubicBezTo>
                      <a:pt x="f209" y="f612"/>
                      <a:pt x="f206" y="f613"/>
                      <a:pt x="f206" y="f614"/>
                    </a:cubicBezTo>
                    <a:cubicBezTo>
                      <a:pt x="f205" y="f61"/>
                      <a:pt x="f516" y="f615"/>
                      <a:pt x="f516" y="f615"/>
                    </a:cubicBezTo>
                    <a:cubicBezTo>
                      <a:pt x="f518" y="f616"/>
                      <a:pt x="f518" y="f616"/>
                      <a:pt x="f518" y="f616"/>
                    </a:cubicBezTo>
                    <a:cubicBezTo>
                      <a:pt x="f567" y="f617"/>
                      <a:pt x="f567" y="f617"/>
                      <a:pt x="f567" y="f617"/>
                    </a:cubicBezTo>
                    <a:cubicBezTo>
                      <a:pt x="f567" y="f617"/>
                      <a:pt x="f567" y="f617"/>
                      <a:pt x="f567" y="f618"/>
                    </a:cubicBezTo>
                    <a:cubicBezTo>
                      <a:pt x="f567" y="f619"/>
                      <a:pt x="f201" y="f620"/>
                      <a:pt x="f201" y="f620"/>
                    </a:cubicBezTo>
                    <a:cubicBezTo>
                      <a:pt x="f562" y="f621"/>
                      <a:pt x="f562" y="f621"/>
                      <a:pt x="f562" y="f621"/>
                    </a:cubicBezTo>
                    <a:cubicBezTo>
                      <a:pt x="f562" y="f621"/>
                      <a:pt x="f562" y="f57"/>
                      <a:pt x="f562" y="f622"/>
                    </a:cubicBezTo>
                    <a:cubicBezTo>
                      <a:pt x="f562" y="f55"/>
                      <a:pt x="f562" y="f53"/>
                      <a:pt x="f562" y="f53"/>
                    </a:cubicBezTo>
                    <a:cubicBezTo>
                      <a:pt x="f198" y="f53"/>
                      <a:pt x="f198" y="f53"/>
                      <a:pt x="f198" y="f53"/>
                    </a:cubicBezTo>
                    <a:cubicBezTo>
                      <a:pt x="f199" y="f51"/>
                      <a:pt x="f199" y="f51"/>
                      <a:pt x="f199" y="f51"/>
                    </a:cubicBezTo>
                    <a:cubicBezTo>
                      <a:pt x="f199" y="f51"/>
                      <a:pt x="f574" y="f51"/>
                      <a:pt x="f199" y="f448"/>
                    </a:cubicBezTo>
                    <a:cubicBezTo>
                      <a:pt x="f563" y="f623"/>
                      <a:pt x="f563" y="f47"/>
                      <a:pt x="f563" y="f47"/>
                    </a:cubicBezTo>
                    <a:cubicBezTo>
                      <a:pt x="f510" y="f443"/>
                      <a:pt x="f510" y="f443"/>
                      <a:pt x="f510" y="f443"/>
                    </a:cubicBezTo>
                    <a:cubicBezTo>
                      <a:pt x="f565" y="f443"/>
                      <a:pt x="f565" y="f443"/>
                      <a:pt x="f565" y="f443"/>
                    </a:cubicBezTo>
                    <a:cubicBezTo>
                      <a:pt x="f195" y="f44"/>
                      <a:pt x="f195" y="f44"/>
                      <a:pt x="f195" y="f44"/>
                    </a:cubicBezTo>
                    <a:cubicBezTo>
                      <a:pt x="f193" y="f47"/>
                      <a:pt x="f193" y="f47"/>
                      <a:pt x="f193" y="f47"/>
                    </a:cubicBezTo>
                    <a:cubicBezTo>
                      <a:pt x="f193" y="f47"/>
                      <a:pt x="f190" y="f47"/>
                      <a:pt x="f501" y="f624"/>
                    </a:cubicBezTo>
                    <a:cubicBezTo>
                      <a:pt x="f186" y="f445"/>
                      <a:pt x="f180" y="f624"/>
                      <a:pt x="f180" y="f624"/>
                    </a:cubicBezTo>
                    <a:cubicBezTo>
                      <a:pt x="f180" y="f624"/>
                      <a:pt x="f180" y="f624"/>
                      <a:pt x="f180" y="f45"/>
                    </a:cubicBezTo>
                    <a:cubicBezTo>
                      <a:pt x="f182" y="f443"/>
                      <a:pt x="f179" y="f44"/>
                      <a:pt x="f179" y="f44"/>
                    </a:cubicBezTo>
                    <a:cubicBezTo>
                      <a:pt x="f179" y="f44"/>
                      <a:pt x="f496" y="f44"/>
                      <a:pt x="f496" y="f443"/>
                    </a:cubicBezTo>
                    <a:cubicBezTo>
                      <a:pt x="f496" y="f42"/>
                      <a:pt x="f571" y="f40"/>
                      <a:pt x="f625" y="f626"/>
                    </a:cubicBezTo>
                    <a:cubicBezTo>
                      <a:pt x="f175" y="f627"/>
                      <a:pt x="f175" y="f628"/>
                      <a:pt x="f629" y="f627"/>
                    </a:cubicBezTo>
                    <a:cubicBezTo>
                      <a:pt x="f629" y="f630"/>
                      <a:pt x="f177" y="f31"/>
                      <a:pt x="f631" y="f31"/>
                    </a:cubicBezTo>
                    <a:cubicBezTo>
                      <a:pt x="f495" y="f632"/>
                      <a:pt x="f491" y="f32"/>
                      <a:pt x="f491" y="f32"/>
                    </a:cubicBezTo>
                    <a:cubicBezTo>
                      <a:pt x="f491" y="f32"/>
                      <a:pt x="f585" y="f31"/>
                      <a:pt x="f159" y="f31"/>
                    </a:cubicBezTo>
                    <a:cubicBezTo>
                      <a:pt x="f484" y="f31"/>
                      <a:pt x="f484" y="f632"/>
                      <a:pt x="f484" y="f632"/>
                    </a:cubicBezTo>
                    <a:cubicBezTo>
                      <a:pt x="f157" y="f632"/>
                      <a:pt x="f157" y="f632"/>
                      <a:pt x="f157" y="f632"/>
                    </a:cubicBezTo>
                    <a:cubicBezTo>
                      <a:pt x="f157" y="f632"/>
                      <a:pt x="f152" y="f31"/>
                      <a:pt x="f152" y="f630"/>
                    </a:cubicBezTo>
                    <a:cubicBezTo>
                      <a:pt x="f152" y="f627"/>
                      <a:pt x="f155" y="f633"/>
                      <a:pt x="f155" y="f633"/>
                    </a:cubicBezTo>
                    <a:cubicBezTo>
                      <a:pt x="f155" y="f633"/>
                      <a:pt x="f152" y="f42"/>
                      <a:pt x="f634" y="f42"/>
                    </a:cubicBezTo>
                    <a:cubicBezTo>
                      <a:pt x="f148" y="f42"/>
                      <a:pt x="f591" y="f443"/>
                      <a:pt x="f591" y="f443"/>
                    </a:cubicBezTo>
                    <a:cubicBezTo>
                      <a:pt x="f147" y="f45"/>
                      <a:pt x="f147" y="f45"/>
                      <a:pt x="f147" y="f45"/>
                    </a:cubicBezTo>
                    <a:cubicBezTo>
                      <a:pt x="f590" y="f635"/>
                      <a:pt x="f590" y="f635"/>
                      <a:pt x="f590" y="f635"/>
                    </a:cubicBezTo>
                    <a:cubicBezTo>
                      <a:pt x="f590" y="f635"/>
                      <a:pt x="f590" y="f636"/>
                      <a:pt x="f588" y="f637"/>
                    </a:cubicBezTo>
                    <a:cubicBezTo>
                      <a:pt x="f148" y="f450"/>
                      <a:pt x="f155" y="f638"/>
                      <a:pt x="f155" y="f638"/>
                    </a:cubicBezTo>
                    <a:cubicBezTo>
                      <a:pt x="f152" y="f622"/>
                      <a:pt x="f152" y="f622"/>
                      <a:pt x="f152" y="f622"/>
                    </a:cubicBezTo>
                    <a:cubicBezTo>
                      <a:pt x="f587" y="f639"/>
                      <a:pt x="f587" y="f639"/>
                      <a:pt x="f587" y="f639"/>
                    </a:cubicBezTo>
                    <a:cubicBezTo>
                      <a:pt x="f587" y="f639"/>
                      <a:pt x="f484" y="f452"/>
                      <a:pt x="f486" y="f452"/>
                    </a:cubicBezTo>
                    <a:cubicBezTo>
                      <a:pt x="f640" y="f620"/>
                      <a:pt x="f486" y="f620"/>
                      <a:pt x="f159" y="f621"/>
                    </a:cubicBezTo>
                    <a:cubicBezTo>
                      <a:pt x="f164" y="f641"/>
                      <a:pt x="f642" y="f55"/>
                      <a:pt x="f642" y="f55"/>
                    </a:cubicBezTo>
                    <a:cubicBezTo>
                      <a:pt x="f643" y="f644"/>
                      <a:pt x="f643" y="f644"/>
                      <a:pt x="f643" y="f644"/>
                    </a:cubicBezTo>
                    <a:cubicBezTo>
                      <a:pt x="f643" y="f644"/>
                      <a:pt x="f493" y="f55"/>
                      <a:pt x="f173" y="f622"/>
                    </a:cubicBezTo>
                    <a:cubicBezTo>
                      <a:pt x="f579" y="f621"/>
                      <a:pt x="f629" y="f645"/>
                      <a:pt x="f629" y="f645"/>
                    </a:cubicBezTo>
                    <a:cubicBezTo>
                      <a:pt x="f629" y="f645"/>
                      <a:pt x="f177" y="f59"/>
                      <a:pt x="f496" y="f59"/>
                    </a:cubicBezTo>
                    <a:cubicBezTo>
                      <a:pt x="f570" y="f59"/>
                      <a:pt x="f569" y="f59"/>
                      <a:pt x="f569" y="f59"/>
                    </a:cubicBezTo>
                    <a:cubicBezTo>
                      <a:pt x="f184" y="f454"/>
                      <a:pt x="f184" y="f454"/>
                      <a:pt x="f184" y="f454"/>
                    </a:cubicBezTo>
                    <a:cubicBezTo>
                      <a:pt x="f497" y="f61"/>
                      <a:pt x="f497" y="f61"/>
                      <a:pt x="f497" y="f61"/>
                    </a:cubicBezTo>
                    <a:cubicBezTo>
                      <a:pt x="f497" y="f61"/>
                      <a:pt x="f188" y="f612"/>
                      <a:pt x="f185" y="f612"/>
                    </a:cubicBezTo>
                    <a:cubicBezTo>
                      <a:pt x="f180" y="f612"/>
                      <a:pt x="f182" y="f455"/>
                      <a:pt x="f182" y="f455"/>
                    </a:cubicBezTo>
                    <a:cubicBezTo>
                      <a:pt x="f182" y="f646"/>
                      <a:pt x="f182" y="f646"/>
                      <a:pt x="f182" y="f646"/>
                    </a:cubicBezTo>
                    <a:cubicBezTo>
                      <a:pt x="f182" y="f457"/>
                      <a:pt x="f182" y="f457"/>
                      <a:pt x="f182" y="f457"/>
                    </a:cubicBezTo>
                    <a:cubicBezTo>
                      <a:pt x="f180" y="f647"/>
                      <a:pt x="f180" y="f647"/>
                      <a:pt x="f180" y="f647"/>
                    </a:cubicBezTo>
                    <a:cubicBezTo>
                      <a:pt x="f180" y="f647"/>
                      <a:pt x="f184" y="f68"/>
                      <a:pt x="f180" y="f608"/>
                    </a:cubicBezTo>
                    <a:cubicBezTo>
                      <a:pt x="f569" y="f608"/>
                      <a:pt x="f571" y="f648"/>
                      <a:pt x="f571" y="f648"/>
                    </a:cubicBezTo>
                    <a:cubicBezTo>
                      <a:pt x="f571" y="f648"/>
                      <a:pt x="f629" y="f608"/>
                      <a:pt x="f575" y="f68"/>
                    </a:cubicBezTo>
                    <a:cubicBezTo>
                      <a:pt x="f495" y="f68"/>
                      <a:pt x="f579" y="f70"/>
                      <a:pt x="f579" y="f70"/>
                    </a:cubicBezTo>
                    <a:cubicBezTo>
                      <a:pt x="f579" y="f70"/>
                      <a:pt x="f643" y="f649"/>
                      <a:pt x="f169" y="f647"/>
                    </a:cubicBezTo>
                    <a:cubicBezTo>
                      <a:pt x="f169" y="f650"/>
                      <a:pt x="f651" y="f652"/>
                      <a:pt x="f166" y="f459"/>
                    </a:cubicBezTo>
                    <a:cubicBezTo>
                      <a:pt x="f585" y="f457"/>
                      <a:pt x="f484" y="f459"/>
                      <a:pt x="f484" y="f459"/>
                    </a:cubicBezTo>
                    <a:cubicBezTo>
                      <a:pt x="f484" y="f459"/>
                      <a:pt x="f157" y="f652"/>
                      <a:pt x="f152" y="f652"/>
                    </a:cubicBezTo>
                    <a:cubicBezTo>
                      <a:pt x="f155" y="f652"/>
                      <a:pt x="f143" y="f652"/>
                      <a:pt x="f143" y="f652"/>
                    </a:cubicBezTo>
                    <a:cubicBezTo>
                      <a:pt x="f143" y="f652"/>
                      <a:pt x="f653" y="f652"/>
                      <a:pt x="f478" y="f652"/>
                    </a:cubicBezTo>
                    <a:cubicBezTo>
                      <a:pt x="f140" y="f652"/>
                      <a:pt x="f654" y="f652"/>
                      <a:pt x="f654" y="f652"/>
                    </a:cubicBezTo>
                    <a:cubicBezTo>
                      <a:pt x="f593" y="f458"/>
                      <a:pt x="f593" y="f458"/>
                      <a:pt x="f593" y="f458"/>
                    </a:cubicBezTo>
                    <a:cubicBezTo>
                      <a:pt x="f132" y="f650"/>
                      <a:pt x="f132" y="f650"/>
                      <a:pt x="f132" y="f650"/>
                    </a:cubicBezTo>
                    <a:cubicBezTo>
                      <a:pt x="f132" y="f650"/>
                      <a:pt x="f132" y="f70"/>
                      <a:pt x="f601" y="f70"/>
                    </a:cubicBezTo>
                    <a:cubicBezTo>
                      <a:pt x="f598" y="f70"/>
                      <a:pt x="f130" y="f70"/>
                      <a:pt x="f128" y="f70"/>
                    </a:cubicBezTo>
                    <a:cubicBezTo>
                      <a:pt x="f604" y="f66"/>
                      <a:pt x="f89" y="f68"/>
                      <a:pt x="f89" y="f68"/>
                    </a:cubicBezTo>
                    <a:cubicBezTo>
                      <a:pt x="f604" y="f2"/>
                      <a:pt x="f604" y="f2"/>
                      <a:pt x="f604" y="f2"/>
                    </a:cubicBezTo>
                    <a:cubicBezTo>
                      <a:pt x="f604" y="f2"/>
                      <a:pt x="f604" y="f2"/>
                      <a:pt x="f128" y="f655"/>
                    </a:cubicBezTo>
                    <a:cubicBezTo>
                      <a:pt x="f92" y="f72"/>
                      <a:pt x="f598" y="f121"/>
                      <a:pt x="f598" y="f121"/>
                    </a:cubicBezTo>
                    <a:cubicBezTo>
                      <a:pt x="f598" y="f121"/>
                      <a:pt x="f473" y="f75"/>
                      <a:pt x="f656" y="f119"/>
                    </a:cubicBezTo>
                    <a:cubicBezTo>
                      <a:pt x="f602" y="f104"/>
                      <a:pt x="f475" y="f119"/>
                      <a:pt x="f602" y="f466"/>
                    </a:cubicBezTo>
                    <a:cubicBezTo>
                      <a:pt x="f603" y="f78"/>
                      <a:pt x="f140" y="f103"/>
                      <a:pt x="f140" y="f103"/>
                    </a:cubicBezTo>
                    <a:cubicBezTo>
                      <a:pt x="f140" y="f103"/>
                      <a:pt x="f144" y="f82"/>
                      <a:pt x="f657" y="f85"/>
                    </a:cubicBezTo>
                    <a:cubicBezTo>
                      <a:pt x="f143" y="f102"/>
                      <a:pt x="f657" y="f95"/>
                      <a:pt x="f657" y="f95"/>
                    </a:cubicBezTo>
                    <a:cubicBezTo>
                      <a:pt x="f144" y="f598"/>
                      <a:pt x="f144" y="f598"/>
                      <a:pt x="f144" y="f598"/>
                    </a:cubicBezTo>
                    <a:cubicBezTo>
                      <a:pt x="f138" y="f602"/>
                      <a:pt x="f138" y="f602"/>
                      <a:pt x="f138" y="f602"/>
                    </a:cubicBezTo>
                    <a:cubicBezTo>
                      <a:pt x="f658" y="f136"/>
                      <a:pt x="f658" y="f136"/>
                      <a:pt x="f658" y="f136"/>
                    </a:cubicBezTo>
                    <a:cubicBezTo>
                      <a:pt x="f475" y="f588"/>
                      <a:pt x="f475" y="f588"/>
                      <a:pt x="f475" y="f588"/>
                    </a:cubicBezTo>
                    <a:cubicBezTo>
                      <a:pt x="f595" y="f150"/>
                      <a:pt x="f595" y="f150"/>
                      <a:pt x="f595" y="f150"/>
                    </a:cubicBezTo>
                    <a:cubicBezTo>
                      <a:pt x="f132" y="f581"/>
                      <a:pt x="f132" y="f581"/>
                      <a:pt x="f132" y="f581"/>
                    </a:cubicBezTo>
                    <a:cubicBezTo>
                      <a:pt x="f132" y="f171"/>
                      <a:pt x="f132" y="f171"/>
                      <a:pt x="f132" y="f171"/>
                    </a:cubicBezTo>
                    <a:cubicBezTo>
                      <a:pt x="f132" y="f576"/>
                      <a:pt x="f132" y="f576"/>
                      <a:pt x="f132" y="f576"/>
                    </a:cubicBezTo>
                    <a:cubicBezTo>
                      <a:pt x="f126" y="f576"/>
                      <a:pt x="f126" y="f576"/>
                      <a:pt x="f126" y="f576"/>
                    </a:cubicBezTo>
                    <a:cubicBezTo>
                      <a:pt x="f126" y="f579"/>
                      <a:pt x="f126" y="f579"/>
                      <a:pt x="f126" y="f579"/>
                    </a:cubicBezTo>
                    <a:cubicBezTo>
                      <a:pt x="f126" y="f579"/>
                      <a:pt x="f89" y="f575"/>
                      <a:pt x="f100" y="f575"/>
                    </a:cubicBezTo>
                    <a:cubicBezTo>
                      <a:pt x="f102" y="f575"/>
                      <a:pt x="f79" y="f625"/>
                      <a:pt x="f79" y="f625"/>
                    </a:cubicBezTo>
                    <a:cubicBezTo>
                      <a:pt x="f78" y="f629"/>
                      <a:pt x="f78" y="f629"/>
                      <a:pt x="f78" y="f629"/>
                    </a:cubicBezTo>
                    <a:cubicBezTo>
                      <a:pt x="f607" y="f573"/>
                      <a:pt x="f607" y="f573"/>
                      <a:pt x="f607" y="f573"/>
                    </a:cubicBezTo>
                    <a:cubicBezTo>
                      <a:pt x="f607" y="f573"/>
                      <a:pt x="f74" y="f575"/>
                      <a:pt x="f106" y="f495"/>
                    </a:cubicBezTo>
                    <a:cubicBezTo>
                      <a:pt x="f72" y="f579"/>
                      <a:pt x="f72" y="f579"/>
                      <a:pt x="f106" y="f579"/>
                    </a:cubicBezTo>
                    <a:cubicBezTo>
                      <a:pt x="f74" y="f579"/>
                      <a:pt x="f659" y="f576"/>
                      <a:pt x="f659" y="f576"/>
                    </a:cubicBezTo>
                    <a:cubicBezTo>
                      <a:pt x="f660" y="f579"/>
                      <a:pt x="f660" y="f579"/>
                      <a:pt x="f660" y="f579"/>
                    </a:cubicBezTo>
                    <a:cubicBezTo>
                      <a:pt x="f113" y="f629"/>
                      <a:pt x="f113" y="f629"/>
                      <a:pt x="f113" y="f629"/>
                    </a:cubicBezTo>
                    <a:cubicBezTo>
                      <a:pt x="f113" y="f629"/>
                      <a:pt x="f659" y="f496"/>
                      <a:pt x="f659" y="f570"/>
                    </a:cubicBezTo>
                    <a:cubicBezTo>
                      <a:pt x="f659" y="f569"/>
                      <a:pt x="f111" y="f501"/>
                      <a:pt x="f111" y="f501"/>
                    </a:cubicBezTo>
                    <a:cubicBezTo>
                      <a:pt x="f655" y="f193"/>
                      <a:pt x="f655" y="f193"/>
                      <a:pt x="f655" y="f193"/>
                    </a:cubicBezTo>
                    <a:cubicBezTo>
                      <a:pt x="f74" y="f597"/>
                      <a:pt x="f74" y="f597"/>
                      <a:pt x="f74" y="f597"/>
                    </a:cubicBezTo>
                    <a:cubicBezTo>
                      <a:pt x="f607" y="f586"/>
                      <a:pt x="f607" y="f586"/>
                      <a:pt x="f607" y="f586"/>
                    </a:cubicBezTo>
                    <a:cubicBezTo>
                      <a:pt x="f117" y="f582"/>
                      <a:pt x="f117" y="f582"/>
                      <a:pt x="f117" y="f582"/>
                    </a:cubicBezTo>
                    <a:cubicBezTo>
                      <a:pt x="f121" y="f563"/>
                      <a:pt x="f121" y="f563"/>
                      <a:pt x="f121" y="f563"/>
                    </a:cubicBezTo>
                    <a:cubicBezTo>
                      <a:pt x="f606" y="f574"/>
                      <a:pt x="f606" y="f574"/>
                      <a:pt x="f606" y="f574"/>
                    </a:cubicBezTo>
                    <a:cubicBezTo>
                      <a:pt x="f605" y="f562"/>
                      <a:pt x="f605" y="f562"/>
                      <a:pt x="f605" y="f562"/>
                    </a:cubicBezTo>
                    <a:cubicBezTo>
                      <a:pt x="f102" y="f574"/>
                      <a:pt x="f102" y="f574"/>
                      <a:pt x="f102" y="f574"/>
                    </a:cubicBezTo>
                    <a:cubicBezTo>
                      <a:pt x="f126" y="f574"/>
                      <a:pt x="f126" y="f574"/>
                      <a:pt x="f126" y="f574"/>
                    </a:cubicBezTo>
                    <a:cubicBezTo>
                      <a:pt x="f90" y="f201"/>
                      <a:pt x="f90" y="f201"/>
                      <a:pt x="f90" y="f201"/>
                    </a:cubicBezTo>
                    <a:cubicBezTo>
                      <a:pt x="f90" y="f201"/>
                      <a:pt x="f604" y="f516"/>
                      <a:pt x="f604" y="f203"/>
                    </a:cubicBezTo>
                    <a:cubicBezTo>
                      <a:pt x="f604" y="f204"/>
                      <a:pt x="f128" y="f210"/>
                      <a:pt x="f128" y="f210"/>
                    </a:cubicBezTo>
                    <a:cubicBezTo>
                      <a:pt x="f92" y="f222"/>
                      <a:pt x="f92" y="f222"/>
                      <a:pt x="f92" y="f222"/>
                    </a:cubicBezTo>
                    <a:cubicBezTo>
                      <a:pt x="f598" y="f331"/>
                      <a:pt x="f598" y="f331"/>
                      <a:pt x="f598" y="f331"/>
                    </a:cubicBezTo>
                    <a:cubicBezTo>
                      <a:pt x="f598" y="f331"/>
                      <a:pt x="f596" y="f236"/>
                      <a:pt x="f132" y="f398"/>
                    </a:cubicBezTo>
                    <a:cubicBezTo>
                      <a:pt x="f473" y="f238"/>
                      <a:pt x="f594" y="f247"/>
                      <a:pt x="f594" y="f247"/>
                    </a:cubicBezTo>
                    <a:cubicBezTo>
                      <a:pt x="f475" y="f267"/>
                      <a:pt x="f475" y="f267"/>
                      <a:pt x="f475" y="f267"/>
                    </a:cubicBezTo>
                    <a:cubicBezTo>
                      <a:pt x="f661" y="f266"/>
                      <a:pt x="f661" y="f266"/>
                      <a:pt x="f661" y="f266"/>
                    </a:cubicBezTo>
                    <a:cubicBezTo>
                      <a:pt x="f147" y="f275"/>
                      <a:pt x="f147" y="f275"/>
                      <a:pt x="f147" y="f275"/>
                    </a:cubicBezTo>
                    <a:cubicBezTo>
                      <a:pt x="f155" y="f324"/>
                      <a:pt x="f155" y="f324"/>
                      <a:pt x="f155" y="f324"/>
                    </a:cubicBezTo>
                    <a:cubicBezTo>
                      <a:pt x="f634" y="f321"/>
                      <a:pt x="f634" y="f321"/>
                      <a:pt x="f634" y="f321"/>
                    </a:cubicBezTo>
                    <a:cubicBezTo>
                      <a:pt x="f588" y="f284"/>
                      <a:pt x="f588" y="f284"/>
                      <a:pt x="f588" y="f284"/>
                    </a:cubicBezTo>
                    <a:cubicBezTo>
                      <a:pt x="f588" y="f284"/>
                      <a:pt x="f147" y="f284"/>
                      <a:pt x="f143" y="f284"/>
                    </a:cubicBezTo>
                    <a:cubicBezTo>
                      <a:pt x="f141" y="f284"/>
                      <a:pt x="f478" y="f284"/>
                      <a:pt x="f138" y="f284"/>
                    </a:cubicBezTo>
                    <a:cubicBezTo>
                      <a:pt x="f658" y="f284"/>
                      <a:pt x="f662" y="f284"/>
                      <a:pt x="f662" y="f284"/>
                    </a:cubicBezTo>
                    <a:cubicBezTo>
                      <a:pt x="f663" y="f308"/>
                      <a:pt x="f663" y="f308"/>
                      <a:pt x="f663" y="f308"/>
                    </a:cubicBezTo>
                    <a:cubicBezTo>
                      <a:pt x="f128" y="f299"/>
                      <a:pt x="f128" y="f299"/>
                      <a:pt x="f128" y="f299"/>
                    </a:cubicBezTo>
                    <a:cubicBezTo>
                      <a:pt x="f469" y="f376"/>
                      <a:pt x="f469" y="f376"/>
                      <a:pt x="f469" y="f376"/>
                    </a:cubicBezTo>
                    <a:cubicBezTo>
                      <a:pt x="f605" y="f376"/>
                      <a:pt x="f605" y="f376"/>
                      <a:pt x="f605" y="f376"/>
                    </a:cubicBezTo>
                    <a:cubicBezTo>
                      <a:pt x="f605" y="f376"/>
                      <a:pt x="f605" y="f297"/>
                      <a:pt x="f103" y="f304"/>
                    </a:cubicBezTo>
                    <a:cubicBezTo>
                      <a:pt x="f79" y="f294"/>
                      <a:pt x="f606" y="f294"/>
                      <a:pt x="f80" y="f316"/>
                    </a:cubicBezTo>
                    <a:cubicBezTo>
                      <a:pt x="f466" y="f316"/>
                      <a:pt x="f117" y="f306"/>
                      <a:pt x="f117" y="f306"/>
                    </a:cubicBezTo>
                    <a:cubicBezTo>
                      <a:pt x="f74" y="f289"/>
                      <a:pt x="f74" y="f289"/>
                      <a:pt x="f74" y="f289"/>
                    </a:cubicBezTo>
                    <a:cubicBezTo>
                      <a:pt x="f659" y="f282"/>
                      <a:pt x="f659" y="f282"/>
                      <a:pt x="f659" y="f282"/>
                    </a:cubicBezTo>
                    <a:cubicBezTo>
                      <a:pt x="f660" y="f256"/>
                      <a:pt x="f660" y="f256"/>
                      <a:pt x="f660" y="f256"/>
                    </a:cubicBezTo>
                    <a:cubicBezTo>
                      <a:pt x="f660" y="f256"/>
                      <a:pt x="f648" y="f254"/>
                      <a:pt x="f660" y="f326"/>
                    </a:cubicBezTo>
                    <a:cubicBezTo>
                      <a:pt x="f71" y="f266"/>
                      <a:pt x="f660" y="f269"/>
                      <a:pt x="f664" y="f249"/>
                    </a:cubicBezTo>
                    <a:cubicBezTo>
                      <a:pt x="f111" y="f559"/>
                      <a:pt x="f72" y="f240"/>
                      <a:pt x="f607" y="f240"/>
                    </a:cubicBezTo>
                    <a:cubicBezTo>
                      <a:pt x="f117" y="f243"/>
                      <a:pt x="f75" y="f340"/>
                      <a:pt x="f75" y="f340"/>
                    </a:cubicBezTo>
                    <a:cubicBezTo>
                      <a:pt x="f104" y="f537"/>
                      <a:pt x="f104" y="f537"/>
                      <a:pt x="f104" y="f537"/>
                    </a:cubicBezTo>
                    <a:cubicBezTo>
                      <a:pt x="f119" y="f332"/>
                      <a:pt x="f119" y="f332"/>
                      <a:pt x="f119" y="f332"/>
                    </a:cubicBezTo>
                    <a:cubicBezTo>
                      <a:pt x="f119" y="f332"/>
                      <a:pt x="f119" y="f230"/>
                      <a:pt x="f119" y="f337"/>
                    </a:cubicBezTo>
                    <a:cubicBezTo>
                      <a:pt x="f104" y="f227"/>
                      <a:pt x="f466" y="f222"/>
                      <a:pt x="f466" y="f222"/>
                    </a:cubicBezTo>
                    <a:cubicBezTo>
                      <a:pt x="f104" y="f545"/>
                      <a:pt x="f104" y="f545"/>
                      <a:pt x="f104" y="f545"/>
                    </a:cubicBezTo>
                    <a:cubicBezTo>
                      <a:pt x="f104" y="f545"/>
                      <a:pt x="f119" y="f211"/>
                      <a:pt x="f75" y="f334"/>
                    </a:cubicBezTo>
                    <a:cubicBezTo>
                      <a:pt x="f75" y="f209"/>
                      <a:pt x="f655" y="f207"/>
                      <a:pt x="f655" y="f207"/>
                    </a:cubicBezTo>
                    <a:cubicBezTo>
                      <a:pt x="f660" y="f206"/>
                      <a:pt x="f660" y="f206"/>
                      <a:pt x="f660" y="f206"/>
                    </a:cubicBezTo>
                    <a:cubicBezTo>
                      <a:pt x="f649" y="f560"/>
                      <a:pt x="f649" y="f560"/>
                      <a:pt x="f649" y="f560"/>
                    </a:cubicBezTo>
                    <a:cubicBezTo>
                      <a:pt x="f457" y="f568"/>
                      <a:pt x="f457" y="f568"/>
                      <a:pt x="f457" y="f568"/>
                    </a:cubicBezTo>
                    <a:cubicBezTo>
                      <a:pt x="f62" y="f567"/>
                      <a:pt x="f62" y="f567"/>
                      <a:pt x="f62" y="f567"/>
                    </a:cubicBezTo>
                    <a:cubicBezTo>
                      <a:pt x="f615" y="f516"/>
                      <a:pt x="f615" y="f516"/>
                      <a:pt x="f615" y="f516"/>
                    </a:cubicBezTo>
                    <a:cubicBezTo>
                      <a:pt x="f618" y="f205"/>
                      <a:pt x="f618" y="f205"/>
                      <a:pt x="f618" y="f205"/>
                    </a:cubicBezTo>
                    <a:cubicBezTo>
                      <a:pt x="f618" y="f205"/>
                      <a:pt x="f452" y="f209"/>
                      <a:pt x="f620" y="f334"/>
                    </a:cubicBezTo>
                    <a:cubicBezTo>
                      <a:pt x="f639" y="f210"/>
                      <a:pt x="f622" y="f545"/>
                      <a:pt x="f622" y="f545"/>
                    </a:cubicBezTo>
                    <a:cubicBezTo>
                      <a:pt x="f622" y="f545"/>
                      <a:pt x="f55" y="f217"/>
                      <a:pt x="f55" y="f220"/>
                    </a:cubicBezTo>
                    <a:cubicBezTo>
                      <a:pt x="f55" y="f333"/>
                      <a:pt x="f641" y="f332"/>
                      <a:pt x="f641" y="f332"/>
                    </a:cubicBezTo>
                    <a:cubicBezTo>
                      <a:pt x="f621" y="f236"/>
                      <a:pt x="f621" y="f236"/>
                      <a:pt x="f621" y="f236"/>
                    </a:cubicBezTo>
                    <a:cubicBezTo>
                      <a:pt x="f620" y="f245"/>
                      <a:pt x="f620" y="f245"/>
                      <a:pt x="f620" y="f245"/>
                    </a:cubicBezTo>
                    <a:cubicBezTo>
                      <a:pt x="f620" y="f245"/>
                      <a:pt x="f619" y="f559"/>
                      <a:pt x="f619" y="f249"/>
                    </a:cubicBezTo>
                    <a:cubicBezTo>
                      <a:pt x="f619" y="f600"/>
                      <a:pt x="f645" y="f266"/>
                      <a:pt x="f645" y="f266"/>
                    </a:cubicBezTo>
                    <a:cubicBezTo>
                      <a:pt x="f616" y="f275"/>
                      <a:pt x="f616" y="f275"/>
                      <a:pt x="f616" y="f275"/>
                    </a:cubicBezTo>
                    <a:cubicBezTo>
                      <a:pt x="f617" y="f260"/>
                      <a:pt x="f617" y="f260"/>
                      <a:pt x="f617" y="f260"/>
                    </a:cubicBezTo>
                    <a:cubicBezTo>
                      <a:pt x="f645" y="f284"/>
                      <a:pt x="f645" y="f284"/>
                      <a:pt x="f645" y="f284"/>
                    </a:cubicBezTo>
                    <a:cubicBezTo>
                      <a:pt x="f57" y="f306"/>
                      <a:pt x="f57" y="f306"/>
                      <a:pt x="f57" y="f306"/>
                    </a:cubicBezTo>
                    <a:cubicBezTo>
                      <a:pt x="f622" y="f297"/>
                      <a:pt x="f622" y="f297"/>
                      <a:pt x="f622" y="f297"/>
                    </a:cubicBezTo>
                    <a:cubicBezTo>
                      <a:pt x="f620" y="f357"/>
                      <a:pt x="f620" y="f357"/>
                      <a:pt x="f620" y="f357"/>
                    </a:cubicBezTo>
                    <a:cubicBezTo>
                      <a:pt x="f645" y="f359"/>
                      <a:pt x="f645" y="f359"/>
                      <a:pt x="f645" y="f359"/>
                    </a:cubicBezTo>
                    <a:cubicBezTo>
                      <a:pt x="f621" y="f363"/>
                      <a:pt x="f621" y="f363"/>
                      <a:pt x="f621" y="f363"/>
                    </a:cubicBezTo>
                    <a:cubicBezTo>
                      <a:pt x="f638" y="f555"/>
                      <a:pt x="f638" y="f555"/>
                      <a:pt x="f638" y="f555"/>
                    </a:cubicBezTo>
                    <a:cubicBezTo>
                      <a:pt x="f636" y="f665"/>
                      <a:pt x="f636" y="f665"/>
                      <a:pt x="f636" y="f665"/>
                    </a:cubicBezTo>
                    <a:cubicBezTo>
                      <a:pt x="f635" y="f553"/>
                      <a:pt x="f635" y="f553"/>
                      <a:pt x="f635" y="f553"/>
                    </a:cubicBezTo>
                    <a:cubicBezTo>
                      <a:pt x="f666" y="f442"/>
                      <a:pt x="f666" y="f442"/>
                      <a:pt x="f666" y="f442"/>
                    </a:cubicBezTo>
                    <a:cubicBezTo>
                      <a:pt x="f666" y="f442"/>
                      <a:pt x="f624" y="f451"/>
                      <a:pt x="f624" y="f538"/>
                    </a:cubicBezTo>
                    <a:cubicBezTo>
                      <a:pt x="f624" y="f536"/>
                      <a:pt x="f44" y="f535"/>
                      <a:pt x="f44" y="f535"/>
                    </a:cubicBezTo>
                    <a:cubicBezTo>
                      <a:pt x="f633" y="f534"/>
                      <a:pt x="f633" y="f534"/>
                      <a:pt x="f633" y="f534"/>
                    </a:cubicBezTo>
                    <a:cubicBezTo>
                      <a:pt x="f627" y="f667"/>
                      <a:pt x="f627" y="f667"/>
                      <a:pt x="f627" y="f667"/>
                    </a:cubicBezTo>
                    <a:cubicBezTo>
                      <a:pt x="f31" y="f544"/>
                      <a:pt x="f31" y="f544"/>
                      <a:pt x="f31" y="f544"/>
                    </a:cubicBezTo>
                    <a:cubicBezTo>
                      <a:pt x="f38" y="f477"/>
                      <a:pt x="f38" y="f477"/>
                      <a:pt x="f38" y="f477"/>
                    </a:cubicBezTo>
                    <a:cubicBezTo>
                      <a:pt x="f23" y="f526"/>
                      <a:pt x="f23" y="f526"/>
                      <a:pt x="f23" y="f526"/>
                    </a:cubicBezTo>
                    <a:cubicBezTo>
                      <a:pt x="f23" y="f526"/>
                      <a:pt x="f437" y="f527"/>
                      <a:pt x="f437" y="f530"/>
                    </a:cubicBezTo>
                    <a:cubicBezTo>
                      <a:pt x="f437" y="f544"/>
                      <a:pt x="f25" y="f668"/>
                      <a:pt x="f437" y="f668"/>
                    </a:cubicBezTo>
                    <a:cubicBezTo>
                      <a:pt x="f13" y="f668"/>
                      <a:pt x="f16" y="f668"/>
                      <a:pt x="f13" y="f544"/>
                    </a:cubicBezTo>
                    <a:cubicBezTo>
                      <a:pt x="f669" y="f530"/>
                      <a:pt x="f670" y="f526"/>
                      <a:pt x="f670" y="f528"/>
                    </a:cubicBezTo>
                    <a:cubicBezTo>
                      <a:pt x="f670" y="f477"/>
                      <a:pt x="f11" y="f477"/>
                      <a:pt x="f670" y="f464"/>
                    </a:cubicBezTo>
                    <a:cubicBezTo>
                      <a:pt x="f13" y="f525"/>
                      <a:pt x="f23" y="f474"/>
                      <a:pt x="f23" y="f474"/>
                    </a:cubicBezTo>
                    <a:cubicBezTo>
                      <a:pt x="f23" y="f474"/>
                      <a:pt x="f38" y="f465"/>
                      <a:pt x="f38" y="f468"/>
                    </a:cubicBezTo>
                    <a:cubicBezTo>
                      <a:pt x="f29" y="f671"/>
                      <a:pt x="f23" y="f521"/>
                      <a:pt x="f23" y="f521"/>
                    </a:cubicBezTo>
                    <a:cubicBezTo>
                      <a:pt x="f13" y="f515"/>
                      <a:pt x="f13" y="f515"/>
                      <a:pt x="f13" y="f515"/>
                    </a:cubicBezTo>
                    <a:cubicBezTo>
                      <a:pt x="f13" y="f512"/>
                      <a:pt x="f13" y="f512"/>
                      <a:pt x="f13" y="f512"/>
                    </a:cubicBezTo>
                    <a:cubicBezTo>
                      <a:pt x="f670" y="f488"/>
                      <a:pt x="f670" y="f488"/>
                      <a:pt x="f670" y="f488"/>
                    </a:cubicBezTo>
                    <a:cubicBezTo>
                      <a:pt x="f672" y="f504"/>
                      <a:pt x="f673" y="f499"/>
                      <a:pt x="f9" y="f6"/>
                    </a:cubicBezTo>
                    <a:cubicBezTo>
                      <a:pt x="f7" y="f6"/>
                      <a:pt x="f7" y="f6"/>
                      <a:pt x="f7" y="f6"/>
                    </a:cubicBezTo>
                    <a:cubicBezTo>
                      <a:pt x="f7" y="f674"/>
                      <a:pt x="f7" y="f674"/>
                      <a:pt x="f7" y="f674"/>
                    </a:cubicBezTo>
                    <a:cubicBezTo>
                      <a:pt x="f675" y="f311"/>
                      <a:pt x="f675" y="f311"/>
                      <a:pt x="f675" y="f311"/>
                    </a:cubicBezTo>
                    <a:cubicBezTo>
                      <a:pt x="f676" y="f311"/>
                      <a:pt x="f677" y="f313"/>
                      <a:pt x="f678" y="f679"/>
                    </a:cubicBezTo>
                    <a:cubicBezTo>
                      <a:pt x="f680" y="f681"/>
                      <a:pt x="f682" y="f309"/>
                      <a:pt x="f682" y="f309"/>
                    </a:cubicBezTo>
                    <a:cubicBezTo>
                      <a:pt x="f683" y="f684"/>
                      <a:pt x="f683" y="f684"/>
                      <a:pt x="f683" y="f684"/>
                    </a:cubicBezTo>
                    <a:cubicBezTo>
                      <a:pt x="f685" y="f686"/>
                      <a:pt x="f685" y="f686"/>
                      <a:pt x="f685" y="f686"/>
                    </a:cubicBezTo>
                    <a:cubicBezTo>
                      <a:pt x="f687" y="f303"/>
                      <a:pt x="f687" y="f303"/>
                      <a:pt x="f687" y="f303"/>
                    </a:cubicBezTo>
                    <a:cubicBezTo>
                      <a:pt x="f7" y="f303"/>
                      <a:pt x="f7" y="f303"/>
                      <a:pt x="f7" y="f303"/>
                    </a:cubicBezTo>
                    <a:cubicBezTo>
                      <a:pt x="f7" y="f688"/>
                      <a:pt x="f7" y="f688"/>
                      <a:pt x="f7" y="f688"/>
                    </a:cubicBezTo>
                    <a:cubicBezTo>
                      <a:pt x="f689" y="f690"/>
                      <a:pt x="f691" y="f692"/>
                      <a:pt x="f693" y="f694"/>
                    </a:cubicBezTo>
                    <a:cubicBezTo>
                      <a:pt x="f695" y="f696"/>
                      <a:pt x="f695" y="f696"/>
                      <a:pt x="f695" y="f696"/>
                    </a:cubicBezTo>
                    <a:cubicBezTo>
                      <a:pt x="f691" y="f271"/>
                      <a:pt x="f691" y="f271"/>
                      <a:pt x="f691" y="f271"/>
                    </a:cubicBezTo>
                    <a:cubicBezTo>
                      <a:pt x="f697" y="f698"/>
                      <a:pt x="f697" y="f698"/>
                      <a:pt x="f697" y="f698"/>
                    </a:cubicBezTo>
                    <a:cubicBezTo>
                      <a:pt x="f699" y="f700"/>
                      <a:pt x="f699" y="f700"/>
                      <a:pt x="f699" y="f700"/>
                    </a:cubicBezTo>
                    <a:cubicBezTo>
                      <a:pt x="f683" y="f252"/>
                      <a:pt x="f683" y="f252"/>
                      <a:pt x="f683" y="f252"/>
                    </a:cubicBezTo>
                    <a:cubicBezTo>
                      <a:pt x="f701" y="f252"/>
                      <a:pt x="f701" y="f252"/>
                      <a:pt x="f701" y="f252"/>
                    </a:cubicBezTo>
                    <a:cubicBezTo>
                      <a:pt x="f7" y="f702"/>
                      <a:pt x="f7" y="f702"/>
                      <a:pt x="f7" y="f702"/>
                    </a:cubicBezTo>
                    <a:cubicBezTo>
                      <a:pt x="f7" y="f215"/>
                      <a:pt x="f7" y="f215"/>
                      <a:pt x="f7" y="f215"/>
                    </a:cubicBezTo>
                    <a:cubicBezTo>
                      <a:pt x="f703" y="f215"/>
                      <a:pt x="f704" y="f705"/>
                      <a:pt x="f706" y="f705"/>
                    </a:cubicBezTo>
                    <a:cubicBezTo>
                      <a:pt x="f707" y="f183"/>
                      <a:pt x="f707" y="f183"/>
                      <a:pt x="f707" y="f183"/>
                    </a:cubicBezTo>
                    <a:cubicBezTo>
                      <a:pt x="f708" y="f709"/>
                      <a:pt x="f708" y="f709"/>
                      <a:pt x="f708" y="f709"/>
                    </a:cubicBezTo>
                    <a:cubicBezTo>
                      <a:pt x="f710" y="f219"/>
                      <a:pt x="f710" y="f219"/>
                      <a:pt x="f710" y="f219"/>
                    </a:cubicBezTo>
                    <a:cubicBezTo>
                      <a:pt x="f711" y="f712"/>
                      <a:pt x="f713" y="f714"/>
                      <a:pt x="f715" y="f174"/>
                    </a:cubicBezTo>
                    <a:cubicBezTo>
                      <a:pt x="f716" y="f712"/>
                      <a:pt x="f716" y="f712"/>
                      <a:pt x="f716" y="f712"/>
                    </a:cubicBezTo>
                    <a:cubicBezTo>
                      <a:pt x="f717" y="f181"/>
                      <a:pt x="f717" y="f181"/>
                      <a:pt x="f717" y="f181"/>
                    </a:cubicBezTo>
                    <a:cubicBezTo>
                      <a:pt x="f718" y="f719"/>
                      <a:pt x="f718" y="f719"/>
                      <a:pt x="f718" y="f719"/>
                    </a:cubicBezTo>
                    <a:cubicBezTo>
                      <a:pt x="f720" y="f721"/>
                      <a:pt x="f720" y="f721"/>
                      <a:pt x="f720" y="f721"/>
                    </a:cubicBezTo>
                    <a:cubicBezTo>
                      <a:pt x="f722" y="f191"/>
                      <a:pt x="f722" y="f191"/>
                      <a:pt x="f722" y="f191"/>
                    </a:cubicBezTo>
                    <a:cubicBezTo>
                      <a:pt x="f723" y="f724"/>
                      <a:pt x="f723" y="f724"/>
                      <a:pt x="f723" y="f724"/>
                    </a:cubicBezTo>
                    <a:cubicBezTo>
                      <a:pt x="f725" y="f726"/>
                      <a:pt x="f725" y="f726"/>
                      <a:pt x="f725" y="f726"/>
                    </a:cubicBezTo>
                    <a:cubicBezTo>
                      <a:pt x="f727" y="f153"/>
                      <a:pt x="f727" y="f153"/>
                      <a:pt x="f727" y="f153"/>
                    </a:cubicBezTo>
                    <a:cubicBezTo>
                      <a:pt x="f728" y="f719"/>
                      <a:pt x="f728" y="f719"/>
                      <a:pt x="f728" y="f719"/>
                    </a:cubicBezTo>
                    <a:cubicBezTo>
                      <a:pt x="f729" y="f163"/>
                      <a:pt x="f729" y="f163"/>
                      <a:pt x="f729" y="f163"/>
                    </a:cubicBezTo>
                    <a:cubicBezTo>
                      <a:pt x="f730" y="f165"/>
                      <a:pt x="f730" y="f165"/>
                      <a:pt x="f730" y="f165"/>
                    </a:cubicBezTo>
                    <a:cubicBezTo>
                      <a:pt x="f731" y="f212"/>
                      <a:pt x="f731" y="f212"/>
                      <a:pt x="f731" y="f212"/>
                    </a:cubicBezTo>
                    <a:cubicBezTo>
                      <a:pt x="f732" y="f213"/>
                      <a:pt x="f733" y="f174"/>
                      <a:pt x="f734" y="f181"/>
                    </a:cubicBezTo>
                    <a:cubicBezTo>
                      <a:pt x="f735" y="f736"/>
                      <a:pt x="f737" y="f736"/>
                      <a:pt x="f738" y="f705"/>
                    </a:cubicBezTo>
                    <a:cubicBezTo>
                      <a:pt x="f739" y="f176"/>
                      <a:pt x="f739" y="f176"/>
                      <a:pt x="f739" y="f176"/>
                    </a:cubicBezTo>
                    <a:cubicBezTo>
                      <a:pt x="f739" y="f176"/>
                      <a:pt x="f740" y="f187"/>
                      <a:pt x="f741" y="f187"/>
                    </a:cubicBezTo>
                    <a:cubicBezTo>
                      <a:pt x="f742" y="f187"/>
                      <a:pt x="f743" y="f736"/>
                      <a:pt x="f743" y="f736"/>
                    </a:cubicBezTo>
                    <a:cubicBezTo>
                      <a:pt x="f21" y="f212"/>
                      <a:pt x="f21" y="f212"/>
                      <a:pt x="f21" y="f212"/>
                    </a:cubicBezTo>
                    <a:cubicBezTo>
                      <a:pt x="f77" y="f721"/>
                      <a:pt x="f77" y="f721"/>
                      <a:pt x="f77" y="f721"/>
                    </a:cubicBezTo>
                    <a:cubicBezTo>
                      <a:pt x="f60" y="f744"/>
                      <a:pt x="f60" y="f744"/>
                      <a:pt x="f60" y="f744"/>
                    </a:cubicBezTo>
                    <a:cubicBezTo>
                      <a:pt x="f93" y="f745"/>
                      <a:pt x="f93" y="f745"/>
                      <a:pt x="f93" y="f745"/>
                    </a:cubicBezTo>
                    <a:cubicBezTo>
                      <a:pt x="f746" y="f747"/>
                      <a:pt x="f746" y="f747"/>
                      <a:pt x="f746" y="f747"/>
                    </a:cubicBezTo>
                    <a:cubicBezTo>
                      <a:pt x="f748" y="f131"/>
                      <a:pt x="f748" y="f131"/>
                      <a:pt x="f748" y="f131"/>
                    </a:cubicBezTo>
                    <a:cubicBezTo>
                      <a:pt x="f749" y="f116"/>
                      <a:pt x="f749" y="f116"/>
                      <a:pt x="f749" y="f116"/>
                    </a:cubicBezTo>
                    <a:cubicBezTo>
                      <a:pt x="f750" y="f112"/>
                      <a:pt x="f750" y="f112"/>
                      <a:pt x="f750" y="f112"/>
                    </a:cubicBezTo>
                    <a:cubicBezTo>
                      <a:pt x="f118" y="f751"/>
                      <a:pt x="f114" y="f752"/>
                      <a:pt x="f133" y="f753"/>
                    </a:cubicBezTo>
                    <a:cubicBezTo>
                      <a:pt x="f754" y="f116"/>
                      <a:pt x="f747" y="f755"/>
                      <a:pt x="f756" y="f757"/>
                    </a:cubicBezTo>
                    <a:cubicBezTo>
                      <a:pt x="f145" y="f105"/>
                      <a:pt x="f145" y="f105"/>
                      <a:pt x="f145" y="f105"/>
                    </a:cubicBezTo>
                    <a:cubicBezTo>
                      <a:pt x="f137" y="f88"/>
                      <a:pt x="f758" y="f759"/>
                      <a:pt x="f760" y="f86"/>
                    </a:cubicBezTo>
                    <a:cubicBezTo>
                      <a:pt x="f761" y="f762"/>
                      <a:pt x="f754" y="f763"/>
                      <a:pt x="f764" y="f10"/>
                    </a:cubicBezTo>
                    <a:cubicBezTo>
                      <a:pt x="f765" y="f14"/>
                      <a:pt x="f765" y="f14"/>
                      <a:pt x="f765" y="f14"/>
                    </a:cubicBezTo>
                    <a:cubicBezTo>
                      <a:pt x="f766" y="f767"/>
                      <a:pt x="f766" y="f767"/>
                      <a:pt x="f766" y="f767"/>
                    </a:cubicBezTo>
                    <a:cubicBezTo>
                      <a:pt x="f107" y="f768"/>
                      <a:pt x="f107" y="f768"/>
                      <a:pt x="f107" y="f768"/>
                    </a:cubicBezTo>
                    <a:cubicBezTo>
                      <a:pt x="f769" y="f770"/>
                      <a:pt x="f769" y="f770"/>
                      <a:pt x="f769" y="f770"/>
                    </a:cubicBezTo>
                    <a:cubicBezTo>
                      <a:pt x="f86" y="f771"/>
                      <a:pt x="f86" y="f771"/>
                      <a:pt x="f86" y="f771"/>
                    </a:cubicBezTo>
                    <a:cubicBezTo>
                      <a:pt x="f772" y="f735"/>
                      <a:pt x="f772" y="f735"/>
                      <a:pt x="f772" y="f735"/>
                    </a:cubicBezTo>
                    <a:cubicBezTo>
                      <a:pt x="f743" y="f773"/>
                      <a:pt x="f743" y="f773"/>
                      <a:pt x="f743" y="f773"/>
                    </a:cubicBezTo>
                    <a:cubicBezTo>
                      <a:pt x="f19" y="f774"/>
                      <a:pt x="f19" y="f774"/>
                      <a:pt x="f19" y="f774"/>
                    </a:cubicBezTo>
                    <a:cubicBezTo>
                      <a:pt x="f26" y="f733"/>
                      <a:pt x="f26" y="f733"/>
                      <a:pt x="f26" y="f733"/>
                    </a:cubicBezTo>
                    <a:cubicBezTo>
                      <a:pt x="f20" y="f775"/>
                      <a:pt x="f20" y="f775"/>
                      <a:pt x="f20" y="f775"/>
                    </a:cubicBezTo>
                    <a:cubicBezTo>
                      <a:pt x="f770" y="f776"/>
                      <a:pt x="f770" y="f776"/>
                      <a:pt x="f770" y="f776"/>
                    </a:cubicBezTo>
                    <a:cubicBezTo>
                      <a:pt x="f741" y="f777"/>
                      <a:pt x="f741" y="f777"/>
                      <a:pt x="f741" y="f777"/>
                    </a:cubicBezTo>
                    <a:cubicBezTo>
                      <a:pt x="f778" y="f779"/>
                      <a:pt x="f778" y="f779"/>
                      <a:pt x="f778" y="f779"/>
                    </a:cubicBezTo>
                    <a:cubicBezTo>
                      <a:pt x="f780" y="f781"/>
                      <a:pt x="f780" y="f781"/>
                      <a:pt x="f780" y="f781"/>
                    </a:cubicBezTo>
                    <a:cubicBezTo>
                      <a:pt x="f782" y="f783"/>
                      <a:pt x="f782" y="f783"/>
                      <a:pt x="f782" y="f783"/>
                    </a:cubicBezTo>
                    <a:cubicBezTo>
                      <a:pt x="f33" y="f784"/>
                      <a:pt x="f33" y="f784"/>
                      <a:pt x="f33" y="f784"/>
                    </a:cubicBezTo>
                    <a:cubicBezTo>
                      <a:pt x="f30" y="f785"/>
                      <a:pt x="f30" y="f785"/>
                      <a:pt x="f30" y="f785"/>
                    </a:cubicBezTo>
                    <a:cubicBezTo>
                      <a:pt x="f30" y="f785"/>
                      <a:pt x="f30" y="f786"/>
                      <a:pt x="f787" y="f788"/>
                    </a:cubicBezTo>
                    <a:cubicBezTo>
                      <a:pt x="f24" y="f789"/>
                      <a:pt x="f21" y="f790"/>
                      <a:pt x="f778" y="f791"/>
                    </a:cubicBezTo>
                    <a:cubicBezTo>
                      <a:pt x="f792" y="f793"/>
                      <a:pt x="f794" y="f795"/>
                      <a:pt x="f796" y="f797"/>
                    </a:cubicBezTo>
                    <a:cubicBezTo>
                      <a:pt x="f798" y="f799"/>
                      <a:pt x="f800" y="f801"/>
                      <a:pt x="f802" y="f803"/>
                    </a:cubicBezTo>
                    <a:cubicBezTo>
                      <a:pt x="f740" y="f804"/>
                      <a:pt x="f805" y="f806"/>
                      <a:pt x="f807" y="f808"/>
                    </a:cubicBezTo>
                    <a:cubicBezTo>
                      <a:pt x="f738" y="f809"/>
                      <a:pt x="f810" y="f708"/>
                      <a:pt x="f811" y="f812"/>
                    </a:cubicBezTo>
                    <a:cubicBezTo>
                      <a:pt x="f813" y="f814"/>
                      <a:pt x="f815" y="f816"/>
                      <a:pt x="f817" y="f678"/>
                    </a:cubicBezTo>
                    <a:cubicBezTo>
                      <a:pt x="f818" y="f819"/>
                      <a:pt x="f820" y="f821"/>
                      <a:pt x="f822" y="f821"/>
                    </a:cubicBezTo>
                    <a:cubicBezTo>
                      <a:pt x="f823" y="f821"/>
                      <a:pt x="f824" y="f699"/>
                      <a:pt x="f825" y="f826"/>
                    </a:cubicBezTo>
                    <a:cubicBezTo>
                      <a:pt x="f825" y="f826"/>
                      <a:pt x="f825" y="f826"/>
                      <a:pt x="f825" y="f826"/>
                    </a:cubicBezTo>
                    <a:cubicBezTo>
                      <a:pt x="f825" y="f826"/>
                      <a:pt x="f777" y="f693"/>
                      <a:pt x="f827" y="f697"/>
                    </a:cubicBezTo>
                    <a:cubicBezTo>
                      <a:pt x="f828" y="f691"/>
                      <a:pt x="f820" y="f829"/>
                      <a:pt x="f830" y="f707"/>
                    </a:cubicBezTo>
                    <a:cubicBezTo>
                      <a:pt x="f831" y="f687"/>
                      <a:pt x="f828" y="f676"/>
                      <a:pt x="f830" y="f832"/>
                    </a:cubicBezTo>
                    <a:cubicBezTo>
                      <a:pt x="f833" y="f675"/>
                      <a:pt x="f834" y="f689"/>
                      <a:pt x="f834" y="f701"/>
                    </a:cubicBezTo>
                    <a:cubicBezTo>
                      <a:pt x="f835" y="f836"/>
                      <a:pt x="f837" y="f703"/>
                      <a:pt x="f837" y="f703"/>
                    </a:cubicBezTo>
                    <a:cubicBezTo>
                      <a:pt x="f837" y="f703"/>
                      <a:pt x="f838" y="f839"/>
                      <a:pt x="f840" y="f839"/>
                    </a:cubicBezTo>
                    <a:cubicBezTo>
                      <a:pt x="f841" y="f842"/>
                      <a:pt x="f843" y="f844"/>
                      <a:pt x="f813" y="f7"/>
                    </a:cubicBezTo>
                    <a:cubicBezTo>
                      <a:pt x="f845" y="f846"/>
                      <a:pt x="f845" y="f846"/>
                      <a:pt x="f845" y="f846"/>
                    </a:cubicBezTo>
                    <a:cubicBezTo>
                      <a:pt x="f845" y="f846"/>
                      <a:pt x="f847" y="f846"/>
                      <a:pt x="f811" y="f848"/>
                    </a:cubicBezTo>
                    <a:cubicBezTo>
                      <a:pt x="f735" y="f849"/>
                      <a:pt x="f850" y="f849"/>
                      <a:pt x="f850" y="f849"/>
                    </a:cubicBezTo>
                    <a:cubicBezTo>
                      <a:pt x="f737" y="f701"/>
                      <a:pt x="f737" y="f701"/>
                      <a:pt x="f737" y="f701"/>
                    </a:cubicBezTo>
                    <a:cubicBezTo>
                      <a:pt x="f851" y="f852"/>
                      <a:pt x="f851" y="f852"/>
                      <a:pt x="f851" y="f852"/>
                    </a:cubicBezTo>
                    <a:cubicBezTo>
                      <a:pt x="f851" y="f852"/>
                      <a:pt x="f853" y="f675"/>
                      <a:pt x="f853" y="f676"/>
                    </a:cubicBezTo>
                    <a:cubicBezTo>
                      <a:pt x="f810" y="f854"/>
                      <a:pt x="f810" y="f676"/>
                      <a:pt x="f855" y="f676"/>
                    </a:cubicBezTo>
                    <a:cubicBezTo>
                      <a:pt x="f738" y="f676"/>
                      <a:pt x="f798" y="f832"/>
                      <a:pt x="f856" y="f676"/>
                    </a:cubicBezTo>
                    <a:cubicBezTo>
                      <a:pt x="f857" y="f687"/>
                      <a:pt x="f857" y="f854"/>
                      <a:pt x="f857" y="f707"/>
                    </a:cubicBezTo>
                    <a:cubicBezTo>
                      <a:pt x="f857" y="f829"/>
                      <a:pt x="f807" y="f697"/>
                      <a:pt x="f739" y="f697"/>
                    </a:cubicBezTo>
                    <a:cubicBezTo>
                      <a:pt x="f858" y="f693"/>
                      <a:pt x="f768" y="f685"/>
                      <a:pt x="f802" y="f685"/>
                    </a:cubicBezTo>
                    <a:cubicBezTo>
                      <a:pt x="f859" y="f685"/>
                      <a:pt x="f800" y="f860"/>
                      <a:pt x="f800" y="f819"/>
                    </a:cubicBezTo>
                    <a:cubicBezTo>
                      <a:pt x="f796" y="f861"/>
                      <a:pt x="f862" y="f860"/>
                      <a:pt x="f770" y="f863"/>
                    </a:cubicBezTo>
                    <a:cubicBezTo>
                      <a:pt x="f741" y="f864"/>
                      <a:pt x="f865" y="f683"/>
                      <a:pt x="f866" y="f683"/>
                    </a:cubicBezTo>
                    <a:cubicBezTo>
                      <a:pt x="f867" y="f693"/>
                      <a:pt x="f868" y="f826"/>
                      <a:pt x="f868" y="f826"/>
                    </a:cubicBezTo>
                    <a:cubicBezTo>
                      <a:pt x="f868" y="f826"/>
                      <a:pt x="f868" y="f826"/>
                      <a:pt x="f742" y="f826"/>
                    </a:cubicBezTo>
                    <a:cubicBezTo>
                      <a:pt x="f17" y="f826"/>
                      <a:pt x="f792" y="f863"/>
                      <a:pt x="f792" y="f863"/>
                    </a:cubicBezTo>
                    <a:cubicBezTo>
                      <a:pt x="f17" y="f829"/>
                      <a:pt x="f17" y="f829"/>
                      <a:pt x="f17" y="f829"/>
                    </a:cubicBezTo>
                    <a:cubicBezTo>
                      <a:pt x="f869" y="f676"/>
                      <a:pt x="f869" y="f676"/>
                      <a:pt x="f869" y="f676"/>
                    </a:cubicBezTo>
                    <a:cubicBezTo>
                      <a:pt x="f869" y="f676"/>
                      <a:pt x="f19" y="f852"/>
                      <a:pt x="f10" y="f870"/>
                    </a:cubicBezTo>
                    <a:cubicBezTo>
                      <a:pt x="f10" y="f871"/>
                      <a:pt x="f17" y="f701"/>
                      <a:pt x="f17" y="f701"/>
                    </a:cubicBezTo>
                    <a:cubicBezTo>
                      <a:pt x="f17" y="f701"/>
                      <a:pt x="f792" y="f836"/>
                      <a:pt x="f743" y="f849"/>
                    </a:cubicBezTo>
                    <a:cubicBezTo>
                      <a:pt x="f868" y="f848"/>
                      <a:pt x="f872" y="f848"/>
                      <a:pt x="f867" y="f848"/>
                    </a:cubicBezTo>
                    <a:cubicBezTo>
                      <a:pt x="f873" y="f846"/>
                      <a:pt x="f770" y="f7"/>
                      <a:pt x="f796" y="f839"/>
                    </a:cubicBezTo>
                    <a:cubicBezTo>
                      <a:pt x="f805" y="f842"/>
                      <a:pt x="f802" y="f839"/>
                      <a:pt x="f739" y="f874"/>
                    </a:cubicBezTo>
                    <a:cubicBezTo>
                      <a:pt x="f875" y="f876"/>
                      <a:pt x="f771" y="f874"/>
                      <a:pt x="f768" y="f877"/>
                    </a:cubicBezTo>
                    <a:cubicBezTo>
                      <a:pt x="f858" y="f8"/>
                      <a:pt x="f767" y="f878"/>
                      <a:pt x="f741" y="f879"/>
                    </a:cubicBezTo>
                    <a:cubicBezTo>
                      <a:pt x="f867" y="f880"/>
                      <a:pt x="f868" y="f878"/>
                      <a:pt x="f743" y="f874"/>
                    </a:cubicBezTo>
                    <a:cubicBezTo>
                      <a:pt x="f743" y="f874"/>
                      <a:pt x="f743" y="f874"/>
                      <a:pt x="f743" y="f874"/>
                    </a:cubicBezTo>
                    <a:cubicBezTo>
                      <a:pt x="f742" y="f874"/>
                      <a:pt x="f742" y="f874"/>
                      <a:pt x="f742" y="f874"/>
                    </a:cubicBezTo>
                    <a:cubicBezTo>
                      <a:pt x="f742" y="f878"/>
                      <a:pt x="f14" y="f881"/>
                      <a:pt x="f14" y="f882"/>
                    </a:cubicBezTo>
                    <a:cubicBezTo>
                      <a:pt x="f792" y="f842"/>
                      <a:pt x="f778" y="f842"/>
                      <a:pt x="f778" y="f842"/>
                    </a:cubicBezTo>
                    <a:cubicBezTo>
                      <a:pt x="f20" y="f839"/>
                      <a:pt x="f20" y="f839"/>
                      <a:pt x="f20" y="f839"/>
                    </a:cubicBezTo>
                    <a:cubicBezTo>
                      <a:pt x="f883" y="f844"/>
                      <a:pt x="f883" y="f844"/>
                      <a:pt x="f883" y="f844"/>
                    </a:cubicBezTo>
                    <a:cubicBezTo>
                      <a:pt x="f787" y="f849"/>
                      <a:pt x="f787" y="f849"/>
                      <a:pt x="f787" y="f849"/>
                    </a:cubicBezTo>
                    <a:cubicBezTo>
                      <a:pt x="f780" y="f836"/>
                      <a:pt x="f780" y="f836"/>
                      <a:pt x="f780" y="f836"/>
                    </a:cubicBezTo>
                    <a:cubicBezTo>
                      <a:pt x="f782" y="f689"/>
                      <a:pt x="f782" y="f689"/>
                      <a:pt x="f782" y="f689"/>
                    </a:cubicBezTo>
                    <a:cubicBezTo>
                      <a:pt x="f73" y="f706"/>
                      <a:pt x="f73" y="f706"/>
                      <a:pt x="f73" y="f706"/>
                    </a:cubicBezTo>
                    <a:cubicBezTo>
                      <a:pt x="f28" y="f676"/>
                      <a:pt x="f28" y="f676"/>
                      <a:pt x="f28" y="f676"/>
                    </a:cubicBezTo>
                    <a:cubicBezTo>
                      <a:pt x="f28" y="f676"/>
                      <a:pt x="f27" y="f676"/>
                      <a:pt x="f787" y="f854"/>
                    </a:cubicBezTo>
                    <a:cubicBezTo>
                      <a:pt x="f26" y="f691"/>
                      <a:pt x="f787" y="f691"/>
                      <a:pt x="f787" y="f691"/>
                    </a:cubicBezTo>
                    <a:cubicBezTo>
                      <a:pt x="f787" y="f691"/>
                      <a:pt x="f30" y="f693"/>
                      <a:pt x="f782" y="f683"/>
                    </a:cubicBezTo>
                    <a:cubicBezTo>
                      <a:pt x="f33" y="f685"/>
                      <a:pt x="f35" y="f697"/>
                      <a:pt x="f35" y="f697"/>
                    </a:cubicBezTo>
                    <a:cubicBezTo>
                      <a:pt x="f884" y="f693"/>
                      <a:pt x="f884" y="f693"/>
                      <a:pt x="f884" y="f693"/>
                    </a:cubicBezTo>
                    <a:cubicBezTo>
                      <a:pt x="f65" y="f693"/>
                      <a:pt x="f65" y="f693"/>
                      <a:pt x="f65" y="f693"/>
                    </a:cubicBezTo>
                    <a:cubicBezTo>
                      <a:pt x="f84" y="f863"/>
                      <a:pt x="f84" y="f863"/>
                      <a:pt x="f84" y="f863"/>
                    </a:cubicBezTo>
                    <a:cubicBezTo>
                      <a:pt x="f60" y="f826"/>
                      <a:pt x="f60" y="f826"/>
                      <a:pt x="f60" y="f826"/>
                    </a:cubicBezTo>
                    <a:cubicBezTo>
                      <a:pt x="f88" y="f861"/>
                      <a:pt x="f88" y="f861"/>
                      <a:pt x="f88" y="f861"/>
                    </a:cubicBezTo>
                    <a:cubicBezTo>
                      <a:pt x="f88" y="f861"/>
                      <a:pt x="f88" y="f885"/>
                      <a:pt x="f88" y="f886"/>
                    </a:cubicBezTo>
                    <a:cubicBezTo>
                      <a:pt x="f88" y="f680"/>
                      <a:pt x="f88" y="f887"/>
                      <a:pt x="f88" y="f887"/>
                    </a:cubicBezTo>
                    <a:cubicBezTo>
                      <a:pt x="f88" y="f887"/>
                      <a:pt x="f888" y="f889"/>
                      <a:pt x="f759" y="f887"/>
                    </a:cubicBezTo>
                    <a:cubicBezTo>
                      <a:pt x="f94" y="f677"/>
                      <a:pt x="f890" y="f887"/>
                      <a:pt x="f890" y="f887"/>
                    </a:cubicBezTo>
                    <a:cubicBezTo>
                      <a:pt x="f890" y="f887"/>
                      <a:pt x="f101" y="f889"/>
                      <a:pt x="f750" y="f891"/>
                    </a:cubicBezTo>
                    <a:cubicBezTo>
                      <a:pt x="f750" y="f892"/>
                      <a:pt x="f750" y="f893"/>
                      <a:pt x="f894" y="f893"/>
                    </a:cubicBezTo>
                    <a:cubicBezTo>
                      <a:pt x="f895" y="f893"/>
                      <a:pt x="f896" y="f893"/>
                      <a:pt x="f896" y="f893"/>
                    </a:cubicBezTo>
                    <a:cubicBezTo>
                      <a:pt x="f114" y="f897"/>
                      <a:pt x="f114" y="f897"/>
                      <a:pt x="f114" y="f897"/>
                    </a:cubicBezTo>
                    <a:cubicBezTo>
                      <a:pt x="f114" y="f680"/>
                      <a:pt x="f114" y="f680"/>
                      <a:pt x="f114" y="f680"/>
                    </a:cubicBezTo>
                    <a:cubicBezTo>
                      <a:pt x="f898" y="f677"/>
                      <a:pt x="f898" y="f677"/>
                      <a:pt x="f898" y="f677"/>
                    </a:cubicBezTo>
                    <a:cubicBezTo>
                      <a:pt x="f765" y="f887"/>
                      <a:pt x="f765" y="f887"/>
                      <a:pt x="f765" y="f887"/>
                    </a:cubicBezTo>
                    <a:cubicBezTo>
                      <a:pt x="f122" y="f680"/>
                      <a:pt x="f122" y="f680"/>
                      <a:pt x="f122" y="f680"/>
                    </a:cubicBezTo>
                    <a:cubicBezTo>
                      <a:pt x="f751" y="f886"/>
                      <a:pt x="f751" y="f886"/>
                      <a:pt x="f751" y="f886"/>
                    </a:cubicBezTo>
                    <a:cubicBezTo>
                      <a:pt x="f751" y="f682"/>
                      <a:pt x="f751" y="f682"/>
                      <a:pt x="f751" y="f682"/>
                    </a:cubicBezTo>
                    <a:cubicBezTo>
                      <a:pt x="f129" y="f695"/>
                      <a:pt x="f129" y="f695"/>
                      <a:pt x="f129" y="f695"/>
                    </a:cubicBezTo>
                    <a:cubicBezTo>
                      <a:pt x="f129" y="f695"/>
                      <a:pt x="f760" y="f699"/>
                      <a:pt x="f899" y="f699"/>
                    </a:cubicBezTo>
                    <a:cubicBezTo>
                      <a:pt x="f899" y="f900"/>
                      <a:pt x="f133" y="f819"/>
                      <a:pt x="f133" y="f826"/>
                    </a:cubicBezTo>
                    <a:cubicBezTo>
                      <a:pt x="f901" y="f860"/>
                      <a:pt x="f756" y="f860"/>
                      <a:pt x="f756" y="f860"/>
                    </a:cubicBezTo>
                    <a:cubicBezTo>
                      <a:pt x="f761" y="f826"/>
                      <a:pt x="f761" y="f826"/>
                      <a:pt x="f761" y="f826"/>
                    </a:cubicBezTo>
                    <a:cubicBezTo>
                      <a:pt x="f902" y="f826"/>
                      <a:pt x="f902" y="f826"/>
                      <a:pt x="f902" y="f826"/>
                    </a:cubicBezTo>
                    <a:cubicBezTo>
                      <a:pt x="f139" y="f861"/>
                      <a:pt x="f139" y="f861"/>
                      <a:pt x="f139" y="f861"/>
                    </a:cubicBezTo>
                    <a:cubicBezTo>
                      <a:pt x="f902" y="f903"/>
                      <a:pt x="f902" y="f903"/>
                      <a:pt x="f902" y="f903"/>
                    </a:cubicBezTo>
                    <a:cubicBezTo>
                      <a:pt x="f902" y="f682"/>
                      <a:pt x="f902" y="f682"/>
                      <a:pt x="f902" y="f682"/>
                    </a:cubicBezTo>
                    <a:cubicBezTo>
                      <a:pt x="f902" y="f682"/>
                      <a:pt x="f902" y="f682"/>
                      <a:pt x="f902" y="f682"/>
                    </a:cubicBezTo>
                    <a:cubicBezTo>
                      <a:pt x="f902" y="f682"/>
                      <a:pt x="f902" y="f682"/>
                      <a:pt x="f902" y="f682"/>
                    </a:cubicBezTo>
                    <a:cubicBezTo>
                      <a:pt x="f145" y="f682"/>
                      <a:pt x="f145" y="f682"/>
                      <a:pt x="f145" y="f682"/>
                    </a:cubicBezTo>
                    <a:cubicBezTo>
                      <a:pt x="f904" y="f885"/>
                      <a:pt x="f904" y="f885"/>
                      <a:pt x="f904" y="f885"/>
                    </a:cubicBezTo>
                    <a:cubicBezTo>
                      <a:pt x="f153" y="f886"/>
                      <a:pt x="f153" y="f886"/>
                      <a:pt x="f153" y="f886"/>
                    </a:cubicBezTo>
                    <a:cubicBezTo>
                      <a:pt x="f156" y="f680"/>
                      <a:pt x="f156" y="f680"/>
                      <a:pt x="f156" y="f680"/>
                    </a:cubicBezTo>
                    <a:cubicBezTo>
                      <a:pt x="f905" y="f906"/>
                      <a:pt x="f905" y="f906"/>
                      <a:pt x="f905" y="f906"/>
                    </a:cubicBezTo>
                    <a:cubicBezTo>
                      <a:pt x="f162" y="f893"/>
                      <a:pt x="f162" y="f893"/>
                      <a:pt x="f162" y="f893"/>
                    </a:cubicBezTo>
                    <a:cubicBezTo>
                      <a:pt x="f189" y="f677"/>
                      <a:pt x="f189" y="f677"/>
                      <a:pt x="f189" y="f677"/>
                    </a:cubicBezTo>
                    <a:cubicBezTo>
                      <a:pt x="f189" y="f677"/>
                      <a:pt x="f183" y="f906"/>
                      <a:pt x="f178" y="f906"/>
                    </a:cubicBezTo>
                    <a:cubicBezTo>
                      <a:pt x="f212" y="f889"/>
                      <a:pt x="f709" y="f887"/>
                      <a:pt x="f712" y="f677"/>
                    </a:cubicBezTo>
                    <a:cubicBezTo>
                      <a:pt x="f907" y="f677"/>
                      <a:pt x="f907" y="f678"/>
                      <a:pt x="f705" y="f678"/>
                    </a:cubicBezTo>
                    <a:cubicBezTo>
                      <a:pt x="f705" y="f678"/>
                      <a:pt x="f705" y="f678"/>
                      <a:pt x="f705" y="f678"/>
                    </a:cubicBezTo>
                    <a:cubicBezTo>
                      <a:pt x="f705" y="f678"/>
                      <a:pt x="f705" y="f678"/>
                      <a:pt x="f705" y="f678"/>
                    </a:cubicBezTo>
                    <a:cubicBezTo>
                      <a:pt x="f705" y="f678"/>
                      <a:pt x="f705" y="f678"/>
                      <a:pt x="f705" y="f678"/>
                    </a:cubicBezTo>
                    <a:cubicBezTo>
                      <a:pt x="f705" y="f680"/>
                      <a:pt x="f705" y="f680"/>
                      <a:pt x="f705" y="f680"/>
                    </a:cubicBezTo>
                    <a:cubicBezTo>
                      <a:pt x="f705" y="f680"/>
                      <a:pt x="f705" y="f680"/>
                      <a:pt x="f705" y="f680"/>
                    </a:cubicBezTo>
                    <a:cubicBezTo>
                      <a:pt x="f705" y="f680"/>
                      <a:pt x="f705" y="f680"/>
                      <a:pt x="f705" y="f680"/>
                    </a:cubicBezTo>
                    <a:cubicBezTo>
                      <a:pt x="f705" y="f680"/>
                      <a:pt x="f705" y="f680"/>
                      <a:pt x="f705" y="f680"/>
                    </a:cubicBezTo>
                    <a:cubicBezTo>
                      <a:pt x="f705" y="f680"/>
                      <a:pt x="f705" y="f680"/>
                      <a:pt x="f705" y="f680"/>
                    </a:cubicBezTo>
                    <a:cubicBezTo>
                      <a:pt x="f705" y="f680"/>
                      <a:pt x="f705" y="f680"/>
                      <a:pt x="f70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216" y="f886"/>
                      <a:pt x="f909" y="f908"/>
                      <a:pt x="f910" y="f908"/>
                    </a:cubicBezTo>
                    <a:cubicBezTo>
                      <a:pt x="f911" y="f886"/>
                      <a:pt x="f221" y="f885"/>
                      <a:pt x="f225" y="f885"/>
                    </a:cubicBezTo>
                    <a:cubicBezTo>
                      <a:pt x="f912" y="f885"/>
                      <a:pt x="f913" y="f886"/>
                      <a:pt x="f914" y="f886"/>
                    </a:cubicBezTo>
                    <a:cubicBezTo>
                      <a:pt x="f231" y="f885"/>
                      <a:pt x="f915" y="f916"/>
                      <a:pt x="f917" y="f916"/>
                    </a:cubicBezTo>
                    <a:cubicBezTo>
                      <a:pt x="f918" y="f916"/>
                      <a:pt x="f919" y="f886"/>
                      <a:pt x="f919" y="f886"/>
                    </a:cubicBezTo>
                    <a:cubicBezTo>
                      <a:pt x="f920" y="f886"/>
                      <a:pt x="f920" y="f886"/>
                      <a:pt x="f920" y="f886"/>
                    </a:cubicBezTo>
                    <a:cubicBezTo>
                      <a:pt x="f921" y="f678"/>
                      <a:pt x="f921" y="f678"/>
                      <a:pt x="f921" y="f678"/>
                    </a:cubicBezTo>
                    <a:cubicBezTo>
                      <a:pt x="f921" y="f678"/>
                      <a:pt x="f922" y="f908"/>
                      <a:pt x="f923" y="f908"/>
                    </a:cubicBezTo>
                    <a:cubicBezTo>
                      <a:pt x="f924" y="f680"/>
                      <a:pt x="f925" y="f678"/>
                      <a:pt x="f242" y="f680"/>
                    </a:cubicBezTo>
                    <a:cubicBezTo>
                      <a:pt x="f926" y="f680"/>
                      <a:pt x="f927" y="f908"/>
                      <a:pt x="f927" y="f908"/>
                    </a:cubicBezTo>
                    <a:cubicBezTo>
                      <a:pt x="f250" y="f677"/>
                      <a:pt x="f250" y="f677"/>
                      <a:pt x="f250" y="f677"/>
                    </a:cubicBezTo>
                    <a:cubicBezTo>
                      <a:pt x="f928" y="f887"/>
                      <a:pt x="f928" y="f887"/>
                      <a:pt x="f928" y="f887"/>
                    </a:cubicBezTo>
                    <a:cubicBezTo>
                      <a:pt x="f929" y="f889"/>
                      <a:pt x="f929" y="f889"/>
                      <a:pt x="f929" y="f889"/>
                    </a:cubicBezTo>
                    <a:cubicBezTo>
                      <a:pt x="f930" y="f678"/>
                      <a:pt x="f930" y="f678"/>
                      <a:pt x="f930" y="f678"/>
                    </a:cubicBezTo>
                    <a:cubicBezTo>
                      <a:pt x="f931" y="f678"/>
                      <a:pt x="f931" y="f678"/>
                      <a:pt x="f931" y="f678"/>
                    </a:cubicBezTo>
                    <a:cubicBezTo>
                      <a:pt x="f931" y="f678"/>
                      <a:pt x="f265" y="f887"/>
                      <a:pt x="f932" y="f677"/>
                    </a:cubicBezTo>
                    <a:cubicBezTo>
                      <a:pt x="f270" y="f677"/>
                      <a:pt x="f274" y="f908"/>
                      <a:pt x="f273" y="f908"/>
                    </a:cubicBezTo>
                    <a:cubicBezTo>
                      <a:pt x="f276" y="f886"/>
                      <a:pt x="f933" y="f682"/>
                      <a:pt x="f274" y="f682"/>
                    </a:cubicBezTo>
                    <a:cubicBezTo>
                      <a:pt x="f934" y="f886"/>
                      <a:pt x="f309" y="f935"/>
                      <a:pt x="f318" y="f936"/>
                    </a:cubicBezTo>
                    <a:cubicBezTo>
                      <a:pt x="f318" y="f936"/>
                      <a:pt x="f937" y="f938"/>
                      <a:pt x="f338" y="f938"/>
                    </a:cubicBezTo>
                    <a:cubicBezTo>
                      <a:pt x="f939" y="f938"/>
                      <a:pt x="f364" y="f940"/>
                      <a:pt x="f364" y="f941"/>
                    </a:cubicBezTo>
                    <a:cubicBezTo>
                      <a:pt x="f364" y="f942"/>
                      <a:pt x="f362" y="f943"/>
                      <a:pt x="f944" y="f945"/>
                    </a:cubicBezTo>
                    <a:cubicBezTo>
                      <a:pt x="f339" y="f806"/>
                      <a:pt x="f339" y="f806"/>
                      <a:pt x="f946" y="f947"/>
                    </a:cubicBezTo>
                    <a:cubicBezTo>
                      <a:pt x="f948" y="f949"/>
                      <a:pt x="f948" y="f950"/>
                      <a:pt x="f948" y="f950"/>
                    </a:cubicBezTo>
                    <a:cubicBezTo>
                      <a:pt x="f344" y="f799"/>
                      <a:pt x="f344" y="f799"/>
                      <a:pt x="f344" y="f799"/>
                    </a:cubicBezTo>
                    <a:cubicBezTo>
                      <a:pt x="f344" y="f799"/>
                      <a:pt x="f355" y="f950"/>
                      <a:pt x="f353" y="f951"/>
                    </a:cubicBezTo>
                    <a:cubicBezTo>
                      <a:pt x="f372" y="f952"/>
                      <a:pt x="f953" y="f954"/>
                      <a:pt x="f953" y="f954"/>
                    </a:cubicBezTo>
                    <a:cubicBezTo>
                      <a:pt x="f955" y="f956"/>
                      <a:pt x="f955" y="f956"/>
                      <a:pt x="f955" y="f956"/>
                    </a:cubicBezTo>
                    <a:cubicBezTo>
                      <a:pt x="f955" y="f715"/>
                      <a:pt x="f955" y="f715"/>
                      <a:pt x="f955" y="f715"/>
                    </a:cubicBezTo>
                    <a:cubicBezTo>
                      <a:pt x="f955" y="f715"/>
                      <a:pt x="f957" y="f952"/>
                      <a:pt x="f958" y="f951"/>
                    </a:cubicBezTo>
                    <a:cubicBezTo>
                      <a:pt x="f379" y="f793"/>
                      <a:pt x="f379" y="f793"/>
                      <a:pt x="f379" y="f793"/>
                    </a:cubicBezTo>
                    <a:cubicBezTo>
                      <a:pt x="f959" y="f960"/>
                      <a:pt x="f959" y="f960"/>
                      <a:pt x="f959" y="f960"/>
                    </a:cubicBezTo>
                    <a:cubicBezTo>
                      <a:pt x="f961" y="f962"/>
                      <a:pt x="f961" y="f962"/>
                      <a:pt x="f961" y="f962"/>
                    </a:cubicBezTo>
                    <a:cubicBezTo>
                      <a:pt x="f963" y="f964"/>
                      <a:pt x="f963" y="f964"/>
                      <a:pt x="f963" y="f964"/>
                    </a:cubicBezTo>
                    <a:cubicBezTo>
                      <a:pt x="f370" y="f965"/>
                      <a:pt x="f370" y="f965"/>
                      <a:pt x="f370" y="f965"/>
                    </a:cubicBezTo>
                    <a:cubicBezTo>
                      <a:pt x="f354" y="f783"/>
                      <a:pt x="f354" y="f783"/>
                      <a:pt x="f354" y="f783"/>
                    </a:cubicBezTo>
                    <a:cubicBezTo>
                      <a:pt x="f966" y="f967"/>
                      <a:pt x="f966" y="f967"/>
                      <a:pt x="f966" y="f967"/>
                    </a:cubicBezTo>
                    <a:cubicBezTo>
                      <a:pt x="f968" y="f718"/>
                      <a:pt x="f968" y="f718"/>
                      <a:pt x="f968" y="f718"/>
                    </a:cubicBezTo>
                    <a:cubicBezTo>
                      <a:pt x="f969" y="f962"/>
                      <a:pt x="f969" y="f962"/>
                      <a:pt x="f969" y="f962"/>
                    </a:cubicBezTo>
                    <a:cubicBezTo>
                      <a:pt x="f970" y="f962"/>
                      <a:pt x="f970" y="f962"/>
                      <a:pt x="f970" y="f962"/>
                    </a:cubicBezTo>
                    <a:cubicBezTo>
                      <a:pt x="f971" y="f964"/>
                      <a:pt x="f971" y="f964"/>
                      <a:pt x="f971" y="f964"/>
                    </a:cubicBezTo>
                    <a:cubicBezTo>
                      <a:pt x="f972" y="f973"/>
                      <a:pt x="f972" y="f974"/>
                      <a:pt x="f975" y="f974"/>
                    </a:cubicBezTo>
                    <a:cubicBezTo>
                      <a:pt x="f976" y="f977"/>
                      <a:pt x="f978" y="f965"/>
                      <a:pt x="f978" y="f965"/>
                    </a:cubicBezTo>
                    <a:cubicBezTo>
                      <a:pt x="f979" y="f980"/>
                      <a:pt x="f979" y="f980"/>
                      <a:pt x="f979" y="f980"/>
                    </a:cubicBezTo>
                    <a:cubicBezTo>
                      <a:pt x="f979" y="f980"/>
                      <a:pt x="f380" y="f981"/>
                      <a:pt x="f982" y="f983"/>
                    </a:cubicBezTo>
                    <a:cubicBezTo>
                      <a:pt x="f984" y="f983"/>
                      <a:pt x="f985" y="f986"/>
                      <a:pt x="f987" y="f988"/>
                    </a:cubicBezTo>
                    <a:cubicBezTo>
                      <a:pt x="f989" y="f781"/>
                      <a:pt x="f990" y="f991"/>
                      <a:pt x="f990" y="f991"/>
                    </a:cubicBezTo>
                    <a:cubicBezTo>
                      <a:pt x="f990" y="f991"/>
                      <a:pt x="f992" y="f993"/>
                      <a:pt x="f959" y="f994"/>
                    </a:cubicBezTo>
                    <a:cubicBezTo>
                      <a:pt x="f959" y="f995"/>
                      <a:pt x="f968" y="f996"/>
                      <a:pt x="f992" y="f996"/>
                    </a:cubicBezTo>
                    <a:cubicBezTo>
                      <a:pt x="f953" y="f996"/>
                      <a:pt x="f953" y="f996"/>
                      <a:pt x="f997" y="f998"/>
                    </a:cubicBezTo>
                    <a:cubicBezTo>
                      <a:pt x="f378" y="f999"/>
                      <a:pt x="f966" y="f720"/>
                      <a:pt x="f378" y="f1000"/>
                    </a:cubicBezTo>
                    <a:cubicBezTo>
                      <a:pt x="f1001" y="f1002"/>
                      <a:pt x="f375" y="f722"/>
                      <a:pt x="f375" y="f723"/>
                    </a:cubicBezTo>
                    <a:cubicBezTo>
                      <a:pt x="f1001" y="f1003"/>
                      <a:pt x="f1004" y="f1005"/>
                      <a:pt x="f1004" y="f1006"/>
                    </a:cubicBezTo>
                    <a:cubicBezTo>
                      <a:pt x="f1007" y="f1008"/>
                      <a:pt x="f1004" y="f1009"/>
                      <a:pt x="f1004" y="f1009"/>
                    </a:cubicBezTo>
                    <a:cubicBezTo>
                      <a:pt x="f1004" y="f1009"/>
                      <a:pt x="f378" y="f1010"/>
                      <a:pt x="f375" y="f729"/>
                    </a:cubicBezTo>
                    <a:cubicBezTo>
                      <a:pt x="f1011" y="f1012"/>
                      <a:pt x="f1013" y="f1014"/>
                      <a:pt x="f1013" y="f1014"/>
                    </a:cubicBezTo>
                    <a:cubicBezTo>
                      <a:pt x="f1015" y="f1016"/>
                      <a:pt x="f1015" y="f1016"/>
                      <a:pt x="f1015" y="f1016"/>
                    </a:cubicBezTo>
                    <a:cubicBezTo>
                      <a:pt x="f1015" y="f1016"/>
                      <a:pt x="f352" y="f1017"/>
                      <a:pt x="f353" y="f1017"/>
                    </a:cubicBezTo>
                    <a:cubicBezTo>
                      <a:pt x="f1018" y="f730"/>
                      <a:pt x="f944" y="f1019"/>
                      <a:pt x="f346" y="f1019"/>
                    </a:cubicBezTo>
                    <a:cubicBezTo>
                      <a:pt x="f344" y="f1019"/>
                      <a:pt x="f335" y="f1020"/>
                      <a:pt x="f338" y="f731"/>
                    </a:cubicBezTo>
                    <a:cubicBezTo>
                      <a:pt x="f341" y="f825"/>
                      <a:pt x="f939" y="f1021"/>
                      <a:pt x="f339" y="f823"/>
                    </a:cubicBezTo>
                    <a:cubicBezTo>
                      <a:pt x="f343" y="f827"/>
                      <a:pt x="f343" y="f834"/>
                      <a:pt x="f343" y="f837"/>
                    </a:cubicBezTo>
                    <a:cubicBezTo>
                      <a:pt x="f339" y="f1022"/>
                      <a:pt x="f335" y="f838"/>
                      <a:pt x="f343" y="f1023"/>
                    </a:cubicBezTo>
                    <a:cubicBezTo>
                      <a:pt x="f347" y="f776"/>
                      <a:pt x="f346" y="f840"/>
                      <a:pt x="f1024" y="f818"/>
                    </a:cubicBezTo>
                    <a:cubicBezTo>
                      <a:pt x="f362" y="f841"/>
                      <a:pt x="f348" y="f1025"/>
                      <a:pt x="f348" y="f1025"/>
                    </a:cubicBezTo>
                    <a:cubicBezTo>
                      <a:pt x="f351" y="f1025"/>
                      <a:pt x="f351" y="f1025"/>
                      <a:pt x="f351" y="f1025"/>
                    </a:cubicBezTo>
                    <a:cubicBezTo>
                      <a:pt x="f356" y="f847"/>
                      <a:pt x="f356" y="f847"/>
                      <a:pt x="f356" y="f847"/>
                    </a:cubicBezTo>
                    <a:cubicBezTo>
                      <a:pt x="f356" y="f847"/>
                      <a:pt x="f358" y="f811"/>
                      <a:pt x="f1026" y="f811"/>
                    </a:cubicBezTo>
                    <a:cubicBezTo>
                      <a:pt x="f350" y="f850"/>
                      <a:pt x="f347" y="f737"/>
                      <a:pt x="f1026" y="f737"/>
                    </a:cubicBezTo>
                    <a:cubicBezTo>
                      <a:pt x="f348" y="f735"/>
                      <a:pt x="f1018" y="f1027"/>
                      <a:pt x="f1018" y="f1027"/>
                    </a:cubicBezTo>
                    <a:cubicBezTo>
                      <a:pt x="f1018" y="f1027"/>
                      <a:pt x="f1028" y="f1027"/>
                      <a:pt x="f371" y="f737"/>
                    </a:cubicBezTo>
                    <a:cubicBezTo>
                      <a:pt x="f371" y="f1029"/>
                      <a:pt x="f353" y="f1029"/>
                      <a:pt x="f355" y="f810"/>
                    </a:cubicBezTo>
                    <a:cubicBezTo>
                      <a:pt x="f356" y="f1030"/>
                      <a:pt x="f370" y="f798"/>
                      <a:pt x="f370" y="f798"/>
                    </a:cubicBezTo>
                    <a:cubicBezTo>
                      <a:pt x="f356" y="f807"/>
                      <a:pt x="f356" y="f807"/>
                      <a:pt x="f356" y="f807"/>
                    </a:cubicBezTo>
                    <a:cubicBezTo>
                      <a:pt x="f356" y="f807"/>
                      <a:pt x="f356" y="f771"/>
                      <a:pt x="f351" y="f771"/>
                    </a:cubicBezTo>
                    <a:cubicBezTo>
                      <a:pt x="f351" y="f768"/>
                      <a:pt x="f352" y="f865"/>
                      <a:pt x="f352" y="f865"/>
                    </a:cubicBezTo>
                    <a:cubicBezTo>
                      <a:pt x="f352" y="f865"/>
                      <a:pt x="f373" y="f866"/>
                      <a:pt x="f1031" y="f865"/>
                    </a:cubicBezTo>
                    <a:cubicBezTo>
                      <a:pt x="f1031" y="f770"/>
                      <a:pt x="f1011" y="f796"/>
                      <a:pt x="f1011" y="f796"/>
                    </a:cubicBezTo>
                    <a:cubicBezTo>
                      <a:pt x="f997" y="f796"/>
                      <a:pt x="f997" y="f796"/>
                      <a:pt x="f997" y="f796"/>
                    </a:cubicBezTo>
                    <a:cubicBezTo>
                      <a:pt x="f1032" y="f862"/>
                      <a:pt x="f1032" y="f862"/>
                      <a:pt x="f1032" y="f862"/>
                    </a:cubicBezTo>
                    <a:cubicBezTo>
                      <a:pt x="f958" y="f741"/>
                      <a:pt x="f958" y="f741"/>
                      <a:pt x="f958" y="f741"/>
                    </a:cubicBezTo>
                    <a:cubicBezTo>
                      <a:pt x="f958" y="f741"/>
                      <a:pt x="f1033" y="f770"/>
                      <a:pt x="f961" y="f862"/>
                    </a:cubicBezTo>
                    <a:cubicBezTo>
                      <a:pt x="f961" y="f859"/>
                      <a:pt x="f1034" y="f873"/>
                      <a:pt x="f1034" y="f873"/>
                    </a:cubicBezTo>
                    <a:cubicBezTo>
                      <a:pt x="f1034" y="f873"/>
                      <a:pt x="f1035" y="f862"/>
                      <a:pt x="f987" y="f859"/>
                    </a:cubicBezTo>
                    <a:cubicBezTo>
                      <a:pt x="f987" y="f859"/>
                      <a:pt x="f380" y="f770"/>
                      <a:pt x="f380" y="f770"/>
                    </a:cubicBezTo>
                    <a:cubicBezTo>
                      <a:pt x="f381" y="f862"/>
                      <a:pt x="f381" y="f862"/>
                      <a:pt x="f381" y="f862"/>
                    </a:cubicBezTo>
                    <a:cubicBezTo>
                      <a:pt x="f978" y="f859"/>
                      <a:pt x="f978" y="f859"/>
                      <a:pt x="f978" y="f859"/>
                    </a:cubicBezTo>
                    <a:cubicBezTo>
                      <a:pt x="f386" y="f741"/>
                      <a:pt x="f386" y="f741"/>
                      <a:pt x="f386" y="f741"/>
                    </a:cubicBezTo>
                    <a:cubicBezTo>
                      <a:pt x="f1036" y="f859"/>
                      <a:pt x="f1036" y="f859"/>
                      <a:pt x="f1036" y="f859"/>
                    </a:cubicBezTo>
                    <a:cubicBezTo>
                      <a:pt x="f1037" y="f740"/>
                      <a:pt x="f1037" y="f740"/>
                      <a:pt x="f1037" y="f740"/>
                    </a:cubicBezTo>
                    <a:cubicBezTo>
                      <a:pt x="f1038" y="f768"/>
                      <a:pt x="f1038" y="f768"/>
                      <a:pt x="f1038" y="f768"/>
                    </a:cubicBezTo>
                    <a:cubicBezTo>
                      <a:pt x="f972" y="f802"/>
                      <a:pt x="f972" y="f802"/>
                      <a:pt x="f972" y="f802"/>
                    </a:cubicBezTo>
                    <a:cubicBezTo>
                      <a:pt x="f1039" y="f800"/>
                      <a:pt x="f1039" y="f800"/>
                      <a:pt x="f1039" y="f800"/>
                    </a:cubicBezTo>
                    <a:cubicBezTo>
                      <a:pt x="f393" y="f865"/>
                      <a:pt x="f393" y="f865"/>
                      <a:pt x="f393" y="f865"/>
                    </a:cubicBezTo>
                    <a:cubicBezTo>
                      <a:pt x="f1040" y="f866"/>
                      <a:pt x="f1040" y="f866"/>
                      <a:pt x="f1040" y="f866"/>
                    </a:cubicBezTo>
                    <a:cubicBezTo>
                      <a:pt x="f397" y="f872"/>
                      <a:pt x="f397" y="f872"/>
                      <a:pt x="f397" y="f872"/>
                    </a:cubicBezTo>
                    <a:cubicBezTo>
                      <a:pt x="f397" y="f872"/>
                      <a:pt x="f1041" y="f862"/>
                      <a:pt x="f1042" y="f859"/>
                    </a:cubicBezTo>
                    <a:cubicBezTo>
                      <a:pt x="f1043" y="f859"/>
                      <a:pt x="f1044" y="f796"/>
                      <a:pt x="f1045" y="f796"/>
                    </a:cubicBezTo>
                    <a:cubicBezTo>
                      <a:pt x="f1046" y="f800"/>
                      <a:pt x="f1047" y="f768"/>
                      <a:pt x="f1047" y="f768"/>
                    </a:cubicBezTo>
                    <a:cubicBezTo>
                      <a:pt x="f1048" y="f1049"/>
                      <a:pt x="f1048" y="f1049"/>
                      <a:pt x="f1048" y="f1049"/>
                    </a:cubicBezTo>
                    <a:cubicBezTo>
                      <a:pt x="f1048" y="f1049"/>
                      <a:pt x="f1050" y="f771"/>
                      <a:pt x="f1051" y="f771"/>
                    </a:cubicBezTo>
                    <a:cubicBezTo>
                      <a:pt x="f1052" y="f771"/>
                      <a:pt x="f1053" y="f739"/>
                      <a:pt x="f1053" y="f739"/>
                    </a:cubicBezTo>
                    <a:cubicBezTo>
                      <a:pt x="f1054" y="f807"/>
                      <a:pt x="f1054" y="f807"/>
                      <a:pt x="f1054" y="f807"/>
                    </a:cubicBezTo>
                    <a:cubicBezTo>
                      <a:pt x="f1054" y="f807"/>
                      <a:pt x="f1055" y="f807"/>
                      <a:pt x="f401" y="f1049"/>
                    </a:cubicBezTo>
                    <a:cubicBezTo>
                      <a:pt x="f1056" y="f739"/>
                      <a:pt x="f402" y="f768"/>
                      <a:pt x="f402" y="f768"/>
                    </a:cubicBezTo>
                    <a:cubicBezTo>
                      <a:pt x="f403" y="f858"/>
                      <a:pt x="f403" y="f858"/>
                      <a:pt x="f403" y="f858"/>
                    </a:cubicBezTo>
                    <a:cubicBezTo>
                      <a:pt x="f403" y="f858"/>
                      <a:pt x="f408" y="f1049"/>
                      <a:pt x="f409" y="f1057"/>
                    </a:cubicBezTo>
                    <a:cubicBezTo>
                      <a:pt x="f409" y="f807"/>
                      <a:pt x="f1058" y="f857"/>
                      <a:pt x="f1058" y="f857"/>
                    </a:cubicBezTo>
                    <a:cubicBezTo>
                      <a:pt x="f412" y="f1057"/>
                      <a:pt x="f412" y="f1057"/>
                      <a:pt x="f412" y="f1057"/>
                    </a:cubicBezTo>
                    <a:cubicBezTo>
                      <a:pt x="f1059" y="f768"/>
                      <a:pt x="f1059" y="f768"/>
                      <a:pt x="f1059" y="f768"/>
                    </a:cubicBezTo>
                    <a:cubicBezTo>
                      <a:pt x="f1060" y="f767"/>
                      <a:pt x="f1060" y="f767"/>
                      <a:pt x="f1060" y="f767"/>
                    </a:cubicBezTo>
                    <a:cubicBezTo>
                      <a:pt x="f1061" y="f872"/>
                      <a:pt x="f1061" y="f872"/>
                      <a:pt x="f1061" y="f872"/>
                    </a:cubicBezTo>
                    <a:cubicBezTo>
                      <a:pt x="f1062" y="f778"/>
                      <a:pt x="f1062" y="f778"/>
                      <a:pt x="f1062" y="f778"/>
                    </a:cubicBezTo>
                    <a:cubicBezTo>
                      <a:pt x="f1063" y="f24"/>
                      <a:pt x="f1063" y="f24"/>
                      <a:pt x="f1063" y="f24"/>
                    </a:cubicBezTo>
                    <a:cubicBezTo>
                      <a:pt x="f1064" y="f778"/>
                      <a:pt x="f1064" y="f778"/>
                      <a:pt x="f1064" y="f778"/>
                    </a:cubicBezTo>
                    <a:cubicBezTo>
                      <a:pt x="f9" y="f10"/>
                      <a:pt x="f9" y="f10"/>
                      <a:pt x="f9" y="f10"/>
                    </a:cubicBezTo>
                    <a:close/>
                    <a:moveTo>
                      <a:pt x="f111" y="f456"/>
                    </a:moveTo>
                    <a:cubicBezTo>
                      <a:pt x="f111" y="f456"/>
                      <a:pt x="f111" y="f456"/>
                      <a:pt x="f111" y="f456"/>
                    </a:cubicBezTo>
                    <a:cubicBezTo>
                      <a:pt x="f659" y="f536"/>
                      <a:pt x="f659" y="f536"/>
                      <a:pt x="f659" y="f536"/>
                    </a:cubicBezTo>
                    <a:cubicBezTo>
                      <a:pt x="f659" y="f536"/>
                      <a:pt x="f71" y="f453"/>
                      <a:pt x="f70" y="f453"/>
                    </a:cubicBezTo>
                    <a:cubicBezTo>
                      <a:pt x="f650" y="f453"/>
                      <a:pt x="f66" y="f453"/>
                      <a:pt x="f652" y="f446"/>
                    </a:cubicBezTo>
                    <a:cubicBezTo>
                      <a:pt x="f64" y="f547"/>
                      <a:pt x="f646" y="f536"/>
                      <a:pt x="f610" y="f539"/>
                    </a:cubicBezTo>
                    <a:cubicBezTo>
                      <a:pt x="f611" y="f546"/>
                      <a:pt x="f611" y="f546"/>
                      <a:pt x="f611" y="f460"/>
                    </a:cubicBezTo>
                    <a:cubicBezTo>
                      <a:pt x="f611" y="f462"/>
                      <a:pt x="f611" y="f544"/>
                      <a:pt x="f611" y="f463"/>
                    </a:cubicBezTo>
                    <a:cubicBezTo>
                      <a:pt x="f611" y="f526"/>
                      <a:pt x="f613" y="f529"/>
                      <a:pt x="f454" y="f529"/>
                    </a:cubicBezTo>
                    <a:cubicBezTo>
                      <a:pt x="f615" y="f529"/>
                      <a:pt x="f614" y="f465"/>
                      <a:pt x="f614" y="f465"/>
                    </a:cubicBezTo>
                    <a:cubicBezTo>
                      <a:pt x="f614" y="f465"/>
                      <a:pt x="f64" y="f479"/>
                      <a:pt x="f652" y="f479"/>
                    </a:cubicBezTo>
                    <a:cubicBezTo>
                      <a:pt x="f461" y="f479"/>
                      <a:pt x="f1065" y="f1066"/>
                      <a:pt x="f1065" y="f1066"/>
                    </a:cubicBezTo>
                    <a:cubicBezTo>
                      <a:pt x="f607" y="f527"/>
                      <a:pt x="f607" y="f527"/>
                      <a:pt x="f607" y="f527"/>
                    </a:cubicBezTo>
                    <a:cubicBezTo>
                      <a:pt x="f607" y="f527"/>
                      <a:pt x="f108" y="f535"/>
                      <a:pt x="f111" y="f45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4" name="Freeform 109">
                <a:extLst>
                  <a:ext uri="{FF2B5EF4-FFF2-40B4-BE49-F238E27FC236}">
                    <a16:creationId xmlns:a16="http://schemas.microsoft.com/office/drawing/2014/main" id="{1D21324E-3073-4178-80BF-86EFAD7AD297}"/>
                  </a:ext>
                </a:extLst>
              </p:cNvPr>
              <p:cNvSpPr/>
              <p:nvPr/>
            </p:nvSpPr>
            <p:spPr>
              <a:xfrm>
                <a:off x="1274838" y="1870578"/>
                <a:ext cx="792592" cy="1452213"/>
              </a:xfrm>
              <a:custGeom>
                <a:avLst/>
                <a:gdLst>
                  <a:gd name="f0" fmla="val 10800000"/>
                  <a:gd name="f1" fmla="val 5400000"/>
                  <a:gd name="f2" fmla="val 360"/>
                  <a:gd name="f3" fmla="val 180"/>
                  <a:gd name="f4" fmla="val w"/>
                  <a:gd name="f5" fmla="val h"/>
                  <a:gd name="f6" fmla="val 0"/>
                  <a:gd name="f7" fmla="val 291"/>
                  <a:gd name="f8" fmla="val 550"/>
                  <a:gd name="f9" fmla="val 73"/>
                  <a:gd name="f10" fmla="val 501"/>
                  <a:gd name="f11" fmla="val 69"/>
                  <a:gd name="f12" fmla="val 504"/>
                  <a:gd name="f13" fmla="val 508"/>
                  <a:gd name="f14" fmla="val 67"/>
                  <a:gd name="f15" fmla="val 512"/>
                  <a:gd name="f16" fmla="val 65"/>
                  <a:gd name="f17" fmla="val 513"/>
                  <a:gd name="f18" fmla="val 514"/>
                  <a:gd name="f19" fmla="val 64"/>
                  <a:gd name="f20" fmla="val 515"/>
                  <a:gd name="f21" fmla="val 60"/>
                  <a:gd name="f22" fmla="val 518"/>
                  <a:gd name="f23" fmla="val 519"/>
                  <a:gd name="f24" fmla="val 59"/>
                  <a:gd name="f25" fmla="val 58"/>
                  <a:gd name="f26" fmla="val 51"/>
                  <a:gd name="f27" fmla="val 522"/>
                  <a:gd name="f28" fmla="val 49"/>
                  <a:gd name="f29" fmla="val 526"/>
                  <a:gd name="f30" fmla="val 45"/>
                  <a:gd name="f31" fmla="val 527"/>
                  <a:gd name="f32" fmla="val 42"/>
                  <a:gd name="f33" fmla="val 532"/>
                  <a:gd name="f34" fmla="val 37"/>
                  <a:gd name="f35" fmla="val 534"/>
                  <a:gd name="f36" fmla="val 33"/>
                  <a:gd name="f37" fmla="val 535"/>
                  <a:gd name="f38" fmla="val 29"/>
                  <a:gd name="f39" fmla="val 533"/>
                  <a:gd name="f40" fmla="val 26"/>
                  <a:gd name="f41" fmla="val 23"/>
                  <a:gd name="f42" fmla="val 537"/>
                  <a:gd name="f43" fmla="val 24"/>
                  <a:gd name="f44" fmla="val 541"/>
                  <a:gd name="f45" fmla="val 27"/>
                  <a:gd name="f46" fmla="val 543"/>
                  <a:gd name="f47" fmla="val 540"/>
                  <a:gd name="f48" fmla="val 35"/>
                  <a:gd name="f49" fmla="val 542"/>
                  <a:gd name="f50" fmla="val 545"/>
                  <a:gd name="f51" fmla="val 38"/>
                  <a:gd name="f52" fmla="val 546"/>
                  <a:gd name="f53" fmla="val 547"/>
                  <a:gd name="f54" fmla="val 39"/>
                  <a:gd name="f55" fmla="val 40"/>
                  <a:gd name="f56" fmla="val 549"/>
                  <a:gd name="f57" fmla="val 43"/>
                  <a:gd name="f58" fmla="val 46"/>
                  <a:gd name="f59" fmla="val 48"/>
                  <a:gd name="f60" fmla="val 50"/>
                  <a:gd name="f61" fmla="val 52"/>
                  <a:gd name="f62" fmla="val 53"/>
                  <a:gd name="f63" fmla="val 539"/>
                  <a:gd name="f64" fmla="val 56"/>
                  <a:gd name="f65" fmla="val 536"/>
                  <a:gd name="f66" fmla="val 61"/>
                  <a:gd name="f67" fmla="val 68"/>
                  <a:gd name="f68" fmla="val 70"/>
                  <a:gd name="f69" fmla="val 77"/>
                  <a:gd name="f70" fmla="val 80"/>
                  <a:gd name="f71" fmla="val 82"/>
                  <a:gd name="f72" fmla="val 84"/>
                  <a:gd name="f73" fmla="val 85"/>
                  <a:gd name="f74" fmla="val 88"/>
                  <a:gd name="f75" fmla="val 544"/>
                  <a:gd name="f76" fmla="val 91"/>
                  <a:gd name="f77" fmla="val 94"/>
                  <a:gd name="f78" fmla="val 95"/>
                  <a:gd name="f79" fmla="val 96"/>
                  <a:gd name="f80" fmla="val 97"/>
                  <a:gd name="f81" fmla="val 100"/>
                  <a:gd name="f82" fmla="val 538"/>
                  <a:gd name="f83" fmla="val 101"/>
                  <a:gd name="f84" fmla="val 531"/>
                  <a:gd name="f85" fmla="val 104"/>
                  <a:gd name="f86" fmla="val 109"/>
                  <a:gd name="f87" fmla="val 121"/>
                  <a:gd name="f88" fmla="val 525"/>
                  <a:gd name="f89" fmla="val 125"/>
                  <a:gd name="f90" fmla="val 130"/>
                  <a:gd name="f91" fmla="val 529"/>
                  <a:gd name="f92" fmla="val 135"/>
                  <a:gd name="f93" fmla="val 138"/>
                  <a:gd name="f94" fmla="val 139"/>
                  <a:gd name="f95" fmla="val 140"/>
                  <a:gd name="f96" fmla="val 141"/>
                  <a:gd name="f97" fmla="val 142"/>
                  <a:gd name="f98" fmla="val 145"/>
                  <a:gd name="f99" fmla="val 149"/>
                  <a:gd name="f100" fmla="val 152"/>
                  <a:gd name="f101" fmla="val 155"/>
                  <a:gd name="f102" fmla="val 153"/>
                  <a:gd name="f103" fmla="val 530"/>
                  <a:gd name="f104" fmla="val 157"/>
                  <a:gd name="f105" fmla="val 168"/>
                  <a:gd name="f106" fmla="val 173"/>
                  <a:gd name="f107" fmla="val 177"/>
                  <a:gd name="f108" fmla="val 171"/>
                  <a:gd name="f109" fmla="val 169"/>
                  <a:gd name="f110" fmla="val 170"/>
                  <a:gd name="f111" fmla="val 175"/>
                  <a:gd name="f112" fmla="val 172"/>
                  <a:gd name="f113" fmla="val 176"/>
                  <a:gd name="f114" fmla="val 182"/>
                  <a:gd name="f115" fmla="val 185"/>
                  <a:gd name="f116" fmla="val 183"/>
                  <a:gd name="f117" fmla="val 178"/>
                  <a:gd name="f118" fmla="val 179"/>
                  <a:gd name="f119" fmla="val 186"/>
                  <a:gd name="f120" fmla="val 190"/>
                  <a:gd name="f121" fmla="val 192"/>
                  <a:gd name="f122" fmla="val 194"/>
                  <a:gd name="f123" fmla="val 196"/>
                  <a:gd name="f124" fmla="val 198"/>
                  <a:gd name="f125" fmla="val 200"/>
                  <a:gd name="f126" fmla="val 212"/>
                  <a:gd name="f127" fmla="val 218"/>
                  <a:gd name="f128" fmla="val 219"/>
                  <a:gd name="f129" fmla="val 220"/>
                  <a:gd name="f130" fmla="val 223"/>
                  <a:gd name="f131" fmla="val 228"/>
                  <a:gd name="f132" fmla="val 233"/>
                  <a:gd name="f133" fmla="val 235"/>
                  <a:gd name="f134" fmla="val 236"/>
                  <a:gd name="f135" fmla="val 238"/>
                  <a:gd name="f136" fmla="val 241"/>
                  <a:gd name="f137" fmla="val 242"/>
                  <a:gd name="f138" fmla="val 244"/>
                  <a:gd name="f139" fmla="val 249"/>
                  <a:gd name="f140" fmla="val 250"/>
                  <a:gd name="f141" fmla="val 251"/>
                  <a:gd name="f142" fmla="val 253"/>
                  <a:gd name="f143" fmla="val 254"/>
                  <a:gd name="f144" fmla="val 257"/>
                  <a:gd name="f145" fmla="val 528"/>
                  <a:gd name="f146" fmla="val 258"/>
                  <a:gd name="f147" fmla="val 260"/>
                  <a:gd name="f148" fmla="val 262"/>
                  <a:gd name="f149" fmla="val 265"/>
                  <a:gd name="f150" fmla="val 266"/>
                  <a:gd name="f151" fmla="val 267"/>
                  <a:gd name="f152" fmla="val 523"/>
                  <a:gd name="f153" fmla="val 268"/>
                  <a:gd name="f154" fmla="val 269"/>
                  <a:gd name="f155" fmla="val 521"/>
                  <a:gd name="f156" fmla="val 270"/>
                  <a:gd name="f157" fmla="val 520"/>
                  <a:gd name="f158" fmla="val 272"/>
                  <a:gd name="f159" fmla="val 517"/>
                  <a:gd name="f160" fmla="val 271"/>
                  <a:gd name="f161" fmla="val 516"/>
                  <a:gd name="f162" fmla="val 511"/>
                  <a:gd name="f163" fmla="val 510"/>
                  <a:gd name="f164" fmla="val 263"/>
                  <a:gd name="f165" fmla="val 261"/>
                  <a:gd name="f166" fmla="val 256"/>
                  <a:gd name="f167" fmla="val 255"/>
                  <a:gd name="f168" fmla="val 507"/>
                  <a:gd name="f169" fmla="val 506"/>
                  <a:gd name="f170" fmla="val 252"/>
                  <a:gd name="f171" fmla="val 505"/>
                  <a:gd name="f172" fmla="val 503"/>
                  <a:gd name="f173" fmla="val 246"/>
                  <a:gd name="f174" fmla="val 502"/>
                  <a:gd name="f175" fmla="val 500"/>
                  <a:gd name="f176" fmla="val 495"/>
                  <a:gd name="f177" fmla="val 259"/>
                  <a:gd name="f178" fmla="val 492"/>
                  <a:gd name="f179" fmla="val 490"/>
                  <a:gd name="f180" fmla="val 491"/>
                  <a:gd name="f181" fmla="val 488"/>
                  <a:gd name="f182" fmla="val 486"/>
                  <a:gd name="f183" fmla="val 264"/>
                  <a:gd name="f184" fmla="val 489"/>
                  <a:gd name="f185" fmla="val 487"/>
                  <a:gd name="f186" fmla="val 485"/>
                  <a:gd name="f187" fmla="val 482"/>
                  <a:gd name="f188" fmla="val 281"/>
                  <a:gd name="f189" fmla="val 475"/>
                  <a:gd name="f190" fmla="val 285"/>
                  <a:gd name="f191" fmla="val 469"/>
                  <a:gd name="f192" fmla="val 286"/>
                  <a:gd name="f193" fmla="val 463"/>
                  <a:gd name="f194" fmla="val 454"/>
                  <a:gd name="f195" fmla="val 290"/>
                  <a:gd name="f196" fmla="val 442"/>
                  <a:gd name="f197" fmla="val 434"/>
                  <a:gd name="f198" fmla="val 279"/>
                  <a:gd name="f199" fmla="val 429"/>
                  <a:gd name="f200" fmla="val 277"/>
                  <a:gd name="f201" fmla="val 428"/>
                  <a:gd name="f202" fmla="val 275"/>
                  <a:gd name="f203" fmla="val 425"/>
                  <a:gd name="f204" fmla="val 423"/>
                  <a:gd name="f205" fmla="val 248"/>
                  <a:gd name="f206" fmla="val 430"/>
                  <a:gd name="f207" fmla="val 245"/>
                  <a:gd name="f208" fmla="val 432"/>
                  <a:gd name="f209" fmla="val 239"/>
                  <a:gd name="f210" fmla="val 426"/>
                  <a:gd name="f211" fmla="val 422"/>
                  <a:gd name="f212" fmla="val 420"/>
                  <a:gd name="f213" fmla="val 418"/>
                  <a:gd name="f214" fmla="val 417"/>
                  <a:gd name="f215" fmla="val 247"/>
                  <a:gd name="f216" fmla="val 415"/>
                  <a:gd name="f217" fmla="val 407"/>
                  <a:gd name="f218" fmla="val 399"/>
                  <a:gd name="f219" fmla="val 395"/>
                  <a:gd name="f220" fmla="val 243"/>
                  <a:gd name="f221" fmla="val 391"/>
                  <a:gd name="f222" fmla="val 237"/>
                  <a:gd name="f223" fmla="val 388"/>
                  <a:gd name="f224" fmla="val 234"/>
                  <a:gd name="f225" fmla="val 384"/>
                  <a:gd name="f226" fmla="val 381"/>
                  <a:gd name="f227" fmla="val 379"/>
                  <a:gd name="f228" fmla="val 380"/>
                  <a:gd name="f229" fmla="val 382"/>
                  <a:gd name="f230" fmla="val 383"/>
                  <a:gd name="f231" fmla="val 385"/>
                  <a:gd name="f232" fmla="val 387"/>
                  <a:gd name="f233" fmla="val 390"/>
                  <a:gd name="f234" fmla="val 386"/>
                  <a:gd name="f235" fmla="val 378"/>
                  <a:gd name="f236" fmla="val 377"/>
                  <a:gd name="f237" fmla="val 371"/>
                  <a:gd name="f238" fmla="val 369"/>
                  <a:gd name="f239" fmla="val 368"/>
                  <a:gd name="f240" fmla="val 363"/>
                  <a:gd name="f241" fmla="val 240"/>
                  <a:gd name="f242" fmla="val 362"/>
                  <a:gd name="f243" fmla="val 359"/>
                  <a:gd name="f244" fmla="val 357"/>
                  <a:gd name="f245" fmla="val 355"/>
                  <a:gd name="f246" fmla="val 354"/>
                  <a:gd name="f247" fmla="val 353"/>
                  <a:gd name="f248" fmla="val 351"/>
                  <a:gd name="f249" fmla="val 349"/>
                  <a:gd name="f250" fmla="val 348"/>
                  <a:gd name="f251" fmla="val 342"/>
                  <a:gd name="f252" fmla="val 337"/>
                  <a:gd name="f253" fmla="val 226"/>
                  <a:gd name="f254" fmla="val 335"/>
                  <a:gd name="f255" fmla="val 225"/>
                  <a:gd name="f256" fmla="val 334"/>
                  <a:gd name="f257" fmla="val 222"/>
                  <a:gd name="f258" fmla="val 333"/>
                  <a:gd name="f259" fmla="val 221"/>
                  <a:gd name="f260" fmla="val 216"/>
                  <a:gd name="f261" fmla="val 330"/>
                  <a:gd name="f262" fmla="val 325"/>
                  <a:gd name="f263" fmla="val 324"/>
                  <a:gd name="f264" fmla="val 323"/>
                  <a:gd name="f265" fmla="val 210"/>
                  <a:gd name="f266" fmla="val 317"/>
                  <a:gd name="f267" fmla="val 313"/>
                  <a:gd name="f268" fmla="val 208"/>
                  <a:gd name="f269" fmla="val 305"/>
                  <a:gd name="f270" fmla="val 207"/>
                  <a:gd name="f271" fmla="val 297"/>
                  <a:gd name="f272" fmla="val 289"/>
                  <a:gd name="f273" fmla="val 282"/>
                  <a:gd name="f274" fmla="val 276"/>
                  <a:gd name="f275" fmla="val 202"/>
                  <a:gd name="f276" fmla="val 187"/>
                  <a:gd name="f277" fmla="val 174"/>
                  <a:gd name="f278" fmla="val 166"/>
                  <a:gd name="f279" fmla="val 159"/>
                  <a:gd name="f280" fmla="val 156"/>
                  <a:gd name="f281" fmla="val 150"/>
                  <a:gd name="f282" fmla="val 154"/>
                  <a:gd name="f283" fmla="val 158"/>
                  <a:gd name="f284" fmla="val 160"/>
                  <a:gd name="f285" fmla="val 161"/>
                  <a:gd name="f286" fmla="val 164"/>
                  <a:gd name="f287" fmla="val 167"/>
                  <a:gd name="f288" fmla="val 181"/>
                  <a:gd name="f289" fmla="val 184"/>
                  <a:gd name="f290" fmla="val 232"/>
                  <a:gd name="f291" fmla="val 230"/>
                  <a:gd name="f292" fmla="val 229"/>
                  <a:gd name="f293" fmla="val 224"/>
                  <a:gd name="f294" fmla="val 165"/>
                  <a:gd name="f295" fmla="val 227"/>
                  <a:gd name="f296" fmla="val 191"/>
                  <a:gd name="f297" fmla="val 215"/>
                  <a:gd name="f298" fmla="val 193"/>
                  <a:gd name="f299" fmla="val 197"/>
                  <a:gd name="f300" fmla="val 209"/>
                  <a:gd name="f301" fmla="val 201"/>
                  <a:gd name="f302" fmla="val 205"/>
                  <a:gd name="f303" fmla="val 203"/>
                  <a:gd name="f304" fmla="val 211"/>
                  <a:gd name="f305" fmla="val 214"/>
                  <a:gd name="f306" fmla="val 162"/>
                  <a:gd name="f307" fmla="val 163"/>
                  <a:gd name="f308" fmla="val 206"/>
                  <a:gd name="f309" fmla="val 147"/>
                  <a:gd name="f310" fmla="val 148"/>
                  <a:gd name="f311" fmla="val 151"/>
                  <a:gd name="f312" fmla="val 143"/>
                  <a:gd name="f313" fmla="val 146"/>
                  <a:gd name="f314" fmla="val 144"/>
                  <a:gd name="f315" fmla="val 137"/>
                  <a:gd name="f316" fmla="val 136"/>
                  <a:gd name="f317" fmla="val 132"/>
                  <a:gd name="f318" fmla="val 119"/>
                  <a:gd name="f319" fmla="val 114"/>
                  <a:gd name="f320" fmla="val 110"/>
                  <a:gd name="f321" fmla="val 107"/>
                  <a:gd name="f322" fmla="val 106"/>
                  <a:gd name="f323" fmla="val 108"/>
                  <a:gd name="f324" fmla="val 105"/>
                  <a:gd name="f325" fmla="val 103"/>
                  <a:gd name="f326" fmla="val 102"/>
                  <a:gd name="f327" fmla="val 99"/>
                  <a:gd name="f328" fmla="val 113"/>
                  <a:gd name="f329" fmla="val 133"/>
                  <a:gd name="f330" fmla="val 134"/>
                  <a:gd name="f331" fmla="val 115"/>
                  <a:gd name="f332" fmla="val 117"/>
                  <a:gd name="f333" fmla="val 118"/>
                  <a:gd name="f334" fmla="val 116"/>
                  <a:gd name="f335" fmla="val 128"/>
                  <a:gd name="f336" fmla="val 127"/>
                  <a:gd name="f337" fmla="val 126"/>
                  <a:gd name="f338" fmla="val 122"/>
                  <a:gd name="f339" fmla="val 124"/>
                  <a:gd name="f340" fmla="val 123"/>
                  <a:gd name="f341" fmla="val 131"/>
                  <a:gd name="f342" fmla="val 120"/>
                  <a:gd name="f343" fmla="val 112"/>
                  <a:gd name="f344" fmla="val 111"/>
                  <a:gd name="f345" fmla="val 98"/>
                  <a:gd name="f346" fmla="val 93"/>
                  <a:gd name="f347" fmla="val 92"/>
                  <a:gd name="f348" fmla="val 90"/>
                  <a:gd name="f349" fmla="val 89"/>
                  <a:gd name="f350" fmla="val 87"/>
                  <a:gd name="f351" fmla="val 86"/>
                  <a:gd name="f352" fmla="val 83"/>
                  <a:gd name="f353" fmla="val 81"/>
                  <a:gd name="f354" fmla="val 79"/>
                  <a:gd name="f355" fmla="val 78"/>
                  <a:gd name="f356" fmla="val 188"/>
                  <a:gd name="f357" fmla="val 189"/>
                  <a:gd name="f358" fmla="val 195"/>
                  <a:gd name="f359" fmla="val 199"/>
                  <a:gd name="f360" fmla="val 204"/>
                  <a:gd name="f361" fmla="val 213"/>
                  <a:gd name="f362" fmla="val 75"/>
                  <a:gd name="f363" fmla="val 66"/>
                  <a:gd name="f364" fmla="val 63"/>
                  <a:gd name="f365" fmla="val 62"/>
                  <a:gd name="f366" fmla="val 72"/>
                  <a:gd name="f367" fmla="val 71"/>
                  <a:gd name="f368" fmla="val 76"/>
                  <a:gd name="f369" fmla="val 231"/>
                  <a:gd name="f370" fmla="val 278"/>
                  <a:gd name="f371" fmla="val 280"/>
                  <a:gd name="f372" fmla="val 293"/>
                  <a:gd name="f373" fmla="val 296"/>
                  <a:gd name="f374" fmla="val 300"/>
                  <a:gd name="f375" fmla="val 301"/>
                  <a:gd name="f376" fmla="val 306"/>
                  <a:gd name="f377" fmla="val 309"/>
                  <a:gd name="f378" fmla="val 308"/>
                  <a:gd name="f379" fmla="val 303"/>
                  <a:gd name="f380" fmla="val 299"/>
                  <a:gd name="f381" fmla="val 295"/>
                  <a:gd name="f382" fmla="val 298"/>
                  <a:gd name="f383" fmla="val 302"/>
                  <a:gd name="f384" fmla="val 307"/>
                  <a:gd name="f385" fmla="val 304"/>
                  <a:gd name="f386" fmla="val 310"/>
                  <a:gd name="f387" fmla="val 311"/>
                  <a:gd name="f388" fmla="val 314"/>
                  <a:gd name="f389" fmla="val 322"/>
                  <a:gd name="f390" fmla="val 326"/>
                  <a:gd name="f391" fmla="val 327"/>
                  <a:gd name="f392" fmla="val 332"/>
                  <a:gd name="f393" fmla="val 338"/>
                  <a:gd name="f394" fmla="val 345"/>
                  <a:gd name="f395" fmla="val 346"/>
                  <a:gd name="f396" fmla="val 344"/>
                  <a:gd name="f397" fmla="val 350"/>
                  <a:gd name="f398" fmla="val 352"/>
                  <a:gd name="f399" fmla="val 356"/>
                  <a:gd name="f400" fmla="val 358"/>
                  <a:gd name="f401" fmla="val 364"/>
                  <a:gd name="f402" fmla="val 365"/>
                  <a:gd name="f403" fmla="val 366"/>
                  <a:gd name="f404" fmla="val 372"/>
                  <a:gd name="f405" fmla="val 373"/>
                  <a:gd name="f406" fmla="val 374"/>
                  <a:gd name="f407" fmla="val 389"/>
                  <a:gd name="f408" fmla="val 129"/>
                  <a:gd name="f409" fmla="val 376"/>
                  <a:gd name="f410" fmla="val 375"/>
                  <a:gd name="f411" fmla="val 392"/>
                  <a:gd name="f412" fmla="val 393"/>
                  <a:gd name="f413" fmla="val 394"/>
                  <a:gd name="f414" fmla="val 396"/>
                  <a:gd name="f415" fmla="val 397"/>
                  <a:gd name="f416" fmla="val 398"/>
                  <a:gd name="f417" fmla="val 400"/>
                  <a:gd name="f418" fmla="val 401"/>
                  <a:gd name="f419" fmla="val 402"/>
                  <a:gd name="f420" fmla="val 404"/>
                  <a:gd name="f421" fmla="val 403"/>
                  <a:gd name="f422" fmla="val 405"/>
                  <a:gd name="f423" fmla="val 406"/>
                  <a:gd name="f424" fmla="val 409"/>
                  <a:gd name="f425" fmla="val 410"/>
                  <a:gd name="f426" fmla="val 413"/>
                  <a:gd name="f427" fmla="val 421"/>
                  <a:gd name="f428" fmla="val 427"/>
                  <a:gd name="f429" fmla="val 435"/>
                  <a:gd name="f430" fmla="val 437"/>
                  <a:gd name="f431" fmla="val 438"/>
                  <a:gd name="f432" fmla="val 439"/>
                  <a:gd name="f433" fmla="val 441"/>
                  <a:gd name="f434" fmla="val 74"/>
                  <a:gd name="f435" fmla="val 444"/>
                  <a:gd name="f436" fmla="val 443"/>
                  <a:gd name="f437" fmla="val 446"/>
                  <a:gd name="f438" fmla="val 447"/>
                  <a:gd name="f439" fmla="val 448"/>
                  <a:gd name="f440" fmla="val 57"/>
                  <a:gd name="f441" fmla="val 449"/>
                  <a:gd name="f442" fmla="val 450"/>
                  <a:gd name="f443" fmla="val 452"/>
                  <a:gd name="f444" fmla="val 455"/>
                  <a:gd name="f445" fmla="val 456"/>
                  <a:gd name="f446" fmla="val 458"/>
                  <a:gd name="f447" fmla="val 459"/>
                  <a:gd name="f448" fmla="val 460"/>
                  <a:gd name="f449" fmla="val 461"/>
                  <a:gd name="f450" fmla="val 464"/>
                  <a:gd name="f451" fmla="val 466"/>
                  <a:gd name="f452" fmla="val 465"/>
                  <a:gd name="f453" fmla="val 462"/>
                  <a:gd name="f454" fmla="val 467"/>
                  <a:gd name="f455" fmla="val 468"/>
                  <a:gd name="f456" fmla="val 470"/>
                  <a:gd name="f457" fmla="val 471"/>
                  <a:gd name="f458" fmla="val 474"/>
                  <a:gd name="f459" fmla="val 472"/>
                  <a:gd name="f460" fmla="val 477"/>
                  <a:gd name="f461" fmla="val 480"/>
                  <a:gd name="f462" fmla="val 483"/>
                  <a:gd name="f463" fmla="val 481"/>
                  <a:gd name="f464" fmla="val 479"/>
                  <a:gd name="f465" fmla="val 478"/>
                  <a:gd name="f466" fmla="val 473"/>
                  <a:gd name="f467" fmla="val 484"/>
                  <a:gd name="f468" fmla="val 494"/>
                  <a:gd name="f469" fmla="val 496"/>
                  <a:gd name="f470" fmla="val 498"/>
                  <a:gd name="f471" fmla="val 497"/>
                  <a:gd name="f472" fmla="val 493"/>
                  <a:gd name="f473" fmla="val 44"/>
                  <a:gd name="f474" fmla="val 54"/>
                  <a:gd name="f475" fmla="val 274"/>
                  <a:gd name="f476" fmla="val 315"/>
                  <a:gd name="f477" fmla="val 316"/>
                  <a:gd name="f478" fmla="val 312"/>
                  <a:gd name="f479" fmla="val 318"/>
                  <a:gd name="f480" fmla="val 321"/>
                  <a:gd name="f481" fmla="val 320"/>
                  <a:gd name="f482" fmla="val 319"/>
                  <a:gd name="f483" fmla="val 328"/>
                  <a:gd name="f484" fmla="val 55"/>
                  <a:gd name="f485" fmla="val 47"/>
                  <a:gd name="f486" fmla="val 41"/>
                  <a:gd name="f487" fmla="val 36"/>
                  <a:gd name="f488" fmla="val 25"/>
                  <a:gd name="f489" fmla="val 19"/>
                  <a:gd name="f490" fmla="val 14"/>
                  <a:gd name="f491" fmla="val 13"/>
                  <a:gd name="f492" fmla="val 9"/>
                  <a:gd name="f493" fmla="val 7"/>
                  <a:gd name="f494" fmla="val 6"/>
                  <a:gd name="f495" fmla="val 5"/>
                  <a:gd name="f496" fmla="val 4"/>
                  <a:gd name="f497" fmla="val 1"/>
                  <a:gd name="f498" fmla="val 294"/>
                  <a:gd name="f499" fmla="val 10"/>
                  <a:gd name="f500" fmla="val 11"/>
                  <a:gd name="f501" fmla="val 292"/>
                  <a:gd name="f502" fmla="val 12"/>
                  <a:gd name="f503" fmla="val 15"/>
                  <a:gd name="f504" fmla="val 288"/>
                  <a:gd name="f505" fmla="val 287"/>
                  <a:gd name="f506" fmla="val 8"/>
                  <a:gd name="f507" fmla="val 283"/>
                  <a:gd name="f508" fmla="val 16"/>
                  <a:gd name="f509" fmla="val 18"/>
                  <a:gd name="f510" fmla="val 20"/>
                  <a:gd name="f511" fmla="val 21"/>
                  <a:gd name="f512" fmla="val 22"/>
                  <a:gd name="f513" fmla="val 28"/>
                  <a:gd name="f514" fmla="val 34"/>
                  <a:gd name="f515" fmla="val 32"/>
                  <a:gd name="f516" fmla="val 30"/>
                  <a:gd name="f517" fmla="val 31"/>
                  <a:gd name="f518" fmla="val 17"/>
                  <a:gd name="f519" fmla="val 3"/>
                  <a:gd name="f520" fmla="val 2"/>
                  <a:gd name="f521" fmla="val 273"/>
                  <a:gd name="f522" fmla="val 217"/>
                  <a:gd name="f523" fmla="+- 0 0 -90"/>
                  <a:gd name="f524" fmla="*/ f4 1 291"/>
                  <a:gd name="f525" fmla="*/ f5 1 550"/>
                  <a:gd name="f526" fmla="val f6"/>
                  <a:gd name="f527" fmla="val f7"/>
                  <a:gd name="f528" fmla="val f8"/>
                  <a:gd name="f529" fmla="*/ f523 f0 1"/>
                  <a:gd name="f530" fmla="+- f528 0 f526"/>
                  <a:gd name="f531" fmla="+- f527 0 f526"/>
                  <a:gd name="f532" fmla="*/ f529 1 f3"/>
                  <a:gd name="f533" fmla="*/ f531 1 291"/>
                  <a:gd name="f534" fmla="*/ f530 1 550"/>
                  <a:gd name="f535" fmla="*/ 29 f531 1"/>
                  <a:gd name="f536" fmla="*/ 540 f530 1"/>
                  <a:gd name="f537" fmla="*/ 96 f531 1"/>
                  <a:gd name="f538" fmla="*/ 541 f530 1"/>
                  <a:gd name="f539" fmla="*/ 173 f531 1"/>
                  <a:gd name="f540" fmla="*/ 531 f530 1"/>
                  <a:gd name="f541" fmla="*/ 212 f531 1"/>
                  <a:gd name="f542" fmla="*/ 534 f530 1"/>
                  <a:gd name="f543" fmla="*/ 254 f531 1"/>
                  <a:gd name="f544" fmla="*/ 506 f530 1"/>
                  <a:gd name="f545" fmla="*/ 285 f531 1"/>
                  <a:gd name="f546" fmla="*/ 469 f530 1"/>
                  <a:gd name="f547" fmla="*/ 250 f531 1"/>
                  <a:gd name="f548" fmla="*/ 407 f530 1"/>
                  <a:gd name="f549" fmla="*/ 238 f531 1"/>
                  <a:gd name="f550" fmla="*/ 368 f530 1"/>
                  <a:gd name="f551" fmla="*/ 207 f531 1"/>
                  <a:gd name="f552" fmla="*/ 282 f530 1"/>
                  <a:gd name="f553" fmla="*/ 158 f531 1"/>
                  <a:gd name="f554" fmla="*/ 243 f530 1"/>
                  <a:gd name="f555" fmla="*/ 165 f531 1"/>
                  <a:gd name="f556" fmla="*/ 227 f530 1"/>
                  <a:gd name="f557" fmla="*/ 220 f531 1"/>
                  <a:gd name="f558" fmla="*/ 173 f530 1"/>
                  <a:gd name="f559" fmla="*/ 167 f531 1"/>
                  <a:gd name="f560" fmla="*/ 157 f530 1"/>
                  <a:gd name="f561" fmla="*/ 143 f531 1"/>
                  <a:gd name="f562" fmla="*/ 156 f530 1"/>
                  <a:gd name="f563" fmla="*/ 166 f531 1"/>
                  <a:gd name="f564" fmla="*/ 136 f530 1"/>
                  <a:gd name="f565" fmla="*/ 157 f531 1"/>
                  <a:gd name="f566" fmla="*/ 107 f530 1"/>
                  <a:gd name="f567" fmla="*/ 136 f531 1"/>
                  <a:gd name="f568" fmla="*/ 106 f530 1"/>
                  <a:gd name="f569" fmla="*/ 128 f531 1"/>
                  <a:gd name="f570" fmla="*/ 138 f530 1"/>
                  <a:gd name="f571" fmla="*/ 111 f531 1"/>
                  <a:gd name="f572" fmla="*/ 142 f530 1"/>
                  <a:gd name="f573" fmla="*/ 107 f531 1"/>
                  <a:gd name="f574" fmla="*/ 165 f530 1"/>
                  <a:gd name="f575" fmla="*/ 90 f531 1"/>
                  <a:gd name="f576" fmla="*/ 144 f530 1"/>
                  <a:gd name="f577" fmla="*/ 84 f531 1"/>
                  <a:gd name="f578" fmla="*/ 159 f530 1"/>
                  <a:gd name="f579" fmla="*/ 104 f531 1"/>
                  <a:gd name="f580" fmla="*/ 172 f530 1"/>
                  <a:gd name="f581" fmla="*/ 191 f530 1"/>
                  <a:gd name="f582" fmla="*/ 95 f531 1"/>
                  <a:gd name="f583" fmla="*/ 210 f530 1"/>
                  <a:gd name="f584" fmla="*/ 65 f531 1"/>
                  <a:gd name="f585" fmla="*/ 241 f530 1"/>
                  <a:gd name="f586" fmla="*/ 87 f531 1"/>
                  <a:gd name="f587" fmla="*/ 231 f530 1"/>
                  <a:gd name="f588" fmla="*/ 83 f531 1"/>
                  <a:gd name="f589" fmla="*/ 256 f530 1"/>
                  <a:gd name="f590" fmla="*/ 101 f531 1"/>
                  <a:gd name="f591" fmla="*/ 237 f530 1"/>
                  <a:gd name="f592" fmla="*/ 98 f531 1"/>
                  <a:gd name="f593" fmla="*/ 306 f530 1"/>
                  <a:gd name="f594" fmla="*/ 133 f531 1"/>
                  <a:gd name="f595" fmla="*/ 142 f531 1"/>
                  <a:gd name="f596" fmla="*/ 337 f530 1"/>
                  <a:gd name="f597" fmla="*/ 144 f531 1"/>
                  <a:gd name="f598" fmla="*/ 382 f530 1"/>
                  <a:gd name="f599" fmla="*/ 97 f531 1"/>
                  <a:gd name="f600" fmla="*/ 376 f530 1"/>
                  <a:gd name="f601" fmla="*/ 103 f531 1"/>
                  <a:gd name="f602" fmla="*/ 422 f530 1"/>
                  <a:gd name="f603" fmla="*/ 62 f531 1"/>
                  <a:gd name="f604" fmla="*/ 461 f530 1"/>
                  <a:gd name="f605" fmla="*/ 472 f530 1"/>
                  <a:gd name="f606" fmla="*/ 139 f531 1"/>
                  <a:gd name="f607" fmla="*/ 482 f530 1"/>
                  <a:gd name="f608" fmla="*/ 50 f531 1"/>
                  <a:gd name="f609" fmla="*/ 266 f530 1"/>
                  <a:gd name="f610" fmla="*/ 80 f531 1"/>
                  <a:gd name="f611" fmla="*/ 314 f530 1"/>
                  <a:gd name="f612" fmla="*/ 41 f531 1"/>
                  <a:gd name="f613" fmla="*/ 324 f530 1"/>
                  <a:gd name="f614" fmla="*/ 13 f531 1"/>
                  <a:gd name="f615" fmla="*/ 287 f530 1"/>
                  <a:gd name="f616" fmla="*/ 75 f531 1"/>
                  <a:gd name="f617" fmla="*/ 263 f530 1"/>
                  <a:gd name="f618" fmla="*/ 199 f530 1"/>
                  <a:gd name="f619" fmla="*/ 78 f531 1"/>
                  <a:gd name="f620" fmla="*/ 171 f530 1"/>
                  <a:gd name="f621" fmla="*/ 46 f531 1"/>
                  <a:gd name="f622" fmla="*/ 177 f530 1"/>
                  <a:gd name="f623" fmla="*/ 59 f531 1"/>
                  <a:gd name="f624" fmla="*/ 158 f530 1"/>
                  <a:gd name="f625" fmla="*/ 69 f531 1"/>
                  <a:gd name="f626" fmla="*/ 132 f530 1"/>
                  <a:gd name="f627" fmla="*/ 94 f531 1"/>
                  <a:gd name="f628" fmla="*/ 116 f530 1"/>
                  <a:gd name="f629" fmla="*/ 267 f531 1"/>
                  <a:gd name="f630" fmla="*/ 15 f530 1"/>
                  <a:gd name="f631" fmla="*/ 245 f531 1"/>
                  <a:gd name="f632" fmla="*/ 27 f530 1"/>
                  <a:gd name="f633" fmla="*/ 269 f531 1"/>
                  <a:gd name="f634" fmla="*/ 2 f530 1"/>
                  <a:gd name="f635" fmla="*/ 259 f531 1"/>
                  <a:gd name="f636" fmla="*/ 29 f530 1"/>
                  <a:gd name="f637" fmla="*/ 243 f531 1"/>
                  <a:gd name="f638" fmla="*/ 64 f530 1"/>
                  <a:gd name="f639" fmla="*/ 221 f531 1"/>
                  <a:gd name="f640" fmla="*/ 72 f530 1"/>
                  <a:gd name="f641" fmla="*/ 205 f531 1"/>
                  <a:gd name="f642" fmla="*/ 80 f530 1"/>
                  <a:gd name="f643" fmla="*/ 204 f531 1"/>
                  <a:gd name="f644" fmla="*/ 75 f530 1"/>
                  <a:gd name="f645" fmla="*/ 191 f531 1"/>
                  <a:gd name="f646" fmla="*/ 91 f530 1"/>
                  <a:gd name="f647" fmla="*/ 187 f531 1"/>
                  <a:gd name="f648" fmla="*/ 92 f530 1"/>
                  <a:gd name="f649" fmla="+- f532 0 f1"/>
                  <a:gd name="f650" fmla="*/ f535 1 291"/>
                  <a:gd name="f651" fmla="*/ f536 1 550"/>
                  <a:gd name="f652" fmla="*/ f537 1 291"/>
                  <a:gd name="f653" fmla="*/ f538 1 550"/>
                  <a:gd name="f654" fmla="*/ f539 1 291"/>
                  <a:gd name="f655" fmla="*/ f540 1 550"/>
                  <a:gd name="f656" fmla="*/ f541 1 291"/>
                  <a:gd name="f657" fmla="*/ f542 1 550"/>
                  <a:gd name="f658" fmla="*/ f543 1 291"/>
                  <a:gd name="f659" fmla="*/ f544 1 550"/>
                  <a:gd name="f660" fmla="*/ f545 1 291"/>
                  <a:gd name="f661" fmla="*/ f546 1 550"/>
                  <a:gd name="f662" fmla="*/ f547 1 291"/>
                  <a:gd name="f663" fmla="*/ f548 1 550"/>
                  <a:gd name="f664" fmla="*/ f549 1 291"/>
                  <a:gd name="f665" fmla="*/ f550 1 550"/>
                  <a:gd name="f666" fmla="*/ f551 1 291"/>
                  <a:gd name="f667" fmla="*/ f552 1 550"/>
                  <a:gd name="f668" fmla="*/ f553 1 291"/>
                  <a:gd name="f669" fmla="*/ f554 1 550"/>
                  <a:gd name="f670" fmla="*/ f555 1 291"/>
                  <a:gd name="f671" fmla="*/ f556 1 550"/>
                  <a:gd name="f672" fmla="*/ f557 1 291"/>
                  <a:gd name="f673" fmla="*/ f558 1 550"/>
                  <a:gd name="f674" fmla="*/ f559 1 291"/>
                  <a:gd name="f675" fmla="*/ f560 1 550"/>
                  <a:gd name="f676" fmla="*/ f561 1 291"/>
                  <a:gd name="f677" fmla="*/ f562 1 550"/>
                  <a:gd name="f678" fmla="*/ f563 1 291"/>
                  <a:gd name="f679" fmla="*/ f564 1 550"/>
                  <a:gd name="f680" fmla="*/ f565 1 291"/>
                  <a:gd name="f681" fmla="*/ f566 1 550"/>
                  <a:gd name="f682" fmla="*/ f567 1 291"/>
                  <a:gd name="f683" fmla="*/ f568 1 550"/>
                  <a:gd name="f684" fmla="*/ f569 1 291"/>
                  <a:gd name="f685" fmla="*/ f570 1 550"/>
                  <a:gd name="f686" fmla="*/ f571 1 291"/>
                  <a:gd name="f687" fmla="*/ f572 1 550"/>
                  <a:gd name="f688" fmla="*/ f573 1 291"/>
                  <a:gd name="f689" fmla="*/ f574 1 550"/>
                  <a:gd name="f690" fmla="*/ f575 1 291"/>
                  <a:gd name="f691" fmla="*/ f576 1 550"/>
                  <a:gd name="f692" fmla="*/ f577 1 291"/>
                  <a:gd name="f693" fmla="*/ f578 1 550"/>
                  <a:gd name="f694" fmla="*/ f579 1 291"/>
                  <a:gd name="f695" fmla="*/ f580 1 550"/>
                  <a:gd name="f696" fmla="*/ f581 1 550"/>
                  <a:gd name="f697" fmla="*/ f582 1 291"/>
                  <a:gd name="f698" fmla="*/ f583 1 550"/>
                  <a:gd name="f699" fmla="*/ f584 1 291"/>
                  <a:gd name="f700" fmla="*/ f585 1 550"/>
                  <a:gd name="f701" fmla="*/ f586 1 291"/>
                  <a:gd name="f702" fmla="*/ f587 1 550"/>
                  <a:gd name="f703" fmla="*/ f588 1 291"/>
                  <a:gd name="f704" fmla="*/ f589 1 550"/>
                  <a:gd name="f705" fmla="*/ f590 1 291"/>
                  <a:gd name="f706" fmla="*/ f591 1 550"/>
                  <a:gd name="f707" fmla="*/ f592 1 291"/>
                  <a:gd name="f708" fmla="*/ f593 1 550"/>
                  <a:gd name="f709" fmla="*/ f594 1 291"/>
                  <a:gd name="f710" fmla="*/ f595 1 291"/>
                  <a:gd name="f711" fmla="*/ f596 1 550"/>
                  <a:gd name="f712" fmla="*/ f597 1 291"/>
                  <a:gd name="f713" fmla="*/ f598 1 550"/>
                  <a:gd name="f714" fmla="*/ f599 1 291"/>
                  <a:gd name="f715" fmla="*/ f600 1 550"/>
                  <a:gd name="f716" fmla="*/ f601 1 291"/>
                  <a:gd name="f717" fmla="*/ f602 1 550"/>
                  <a:gd name="f718" fmla="*/ f603 1 291"/>
                  <a:gd name="f719" fmla="*/ f604 1 550"/>
                  <a:gd name="f720" fmla="*/ f605 1 550"/>
                  <a:gd name="f721" fmla="*/ f606 1 291"/>
                  <a:gd name="f722" fmla="*/ f607 1 550"/>
                  <a:gd name="f723" fmla="*/ f608 1 291"/>
                  <a:gd name="f724" fmla="*/ f609 1 550"/>
                  <a:gd name="f725" fmla="*/ f610 1 291"/>
                  <a:gd name="f726" fmla="*/ f611 1 550"/>
                  <a:gd name="f727" fmla="*/ f612 1 291"/>
                  <a:gd name="f728" fmla="*/ f613 1 550"/>
                  <a:gd name="f729" fmla="*/ f614 1 291"/>
                  <a:gd name="f730" fmla="*/ f615 1 550"/>
                  <a:gd name="f731" fmla="*/ f616 1 291"/>
                  <a:gd name="f732" fmla="*/ f617 1 550"/>
                  <a:gd name="f733" fmla="*/ f618 1 550"/>
                  <a:gd name="f734" fmla="*/ f619 1 291"/>
                  <a:gd name="f735" fmla="*/ f620 1 550"/>
                  <a:gd name="f736" fmla="*/ f621 1 291"/>
                  <a:gd name="f737" fmla="*/ f622 1 550"/>
                  <a:gd name="f738" fmla="*/ f623 1 291"/>
                  <a:gd name="f739" fmla="*/ f624 1 550"/>
                  <a:gd name="f740" fmla="*/ f625 1 291"/>
                  <a:gd name="f741" fmla="*/ f626 1 550"/>
                  <a:gd name="f742" fmla="*/ f627 1 291"/>
                  <a:gd name="f743" fmla="*/ f628 1 550"/>
                  <a:gd name="f744" fmla="*/ f629 1 291"/>
                  <a:gd name="f745" fmla="*/ f630 1 550"/>
                  <a:gd name="f746" fmla="*/ f631 1 291"/>
                  <a:gd name="f747" fmla="*/ f632 1 550"/>
                  <a:gd name="f748" fmla="*/ f633 1 291"/>
                  <a:gd name="f749" fmla="*/ f634 1 550"/>
                  <a:gd name="f750" fmla="*/ f635 1 291"/>
                  <a:gd name="f751" fmla="*/ f636 1 550"/>
                  <a:gd name="f752" fmla="*/ f637 1 291"/>
                  <a:gd name="f753" fmla="*/ f638 1 550"/>
                  <a:gd name="f754" fmla="*/ f639 1 291"/>
                  <a:gd name="f755" fmla="*/ f640 1 550"/>
                  <a:gd name="f756" fmla="*/ f641 1 291"/>
                  <a:gd name="f757" fmla="*/ f642 1 550"/>
                  <a:gd name="f758" fmla="*/ f643 1 291"/>
                  <a:gd name="f759" fmla="*/ f644 1 550"/>
                  <a:gd name="f760" fmla="*/ f645 1 291"/>
                  <a:gd name="f761" fmla="*/ f646 1 550"/>
                  <a:gd name="f762" fmla="*/ f647 1 291"/>
                  <a:gd name="f763" fmla="*/ f648 1 550"/>
                  <a:gd name="f764" fmla="*/ 0 1 f533"/>
                  <a:gd name="f765" fmla="*/ f527 1 f533"/>
                  <a:gd name="f766" fmla="*/ 0 1 f534"/>
                  <a:gd name="f767" fmla="*/ f528 1 f534"/>
                  <a:gd name="f768" fmla="*/ f650 1 f533"/>
                  <a:gd name="f769" fmla="*/ f651 1 f534"/>
                  <a:gd name="f770" fmla="*/ f652 1 f533"/>
                  <a:gd name="f771" fmla="*/ f653 1 f534"/>
                  <a:gd name="f772" fmla="*/ f654 1 f533"/>
                  <a:gd name="f773" fmla="*/ f655 1 f534"/>
                  <a:gd name="f774" fmla="*/ f656 1 f533"/>
                  <a:gd name="f775" fmla="*/ f657 1 f534"/>
                  <a:gd name="f776" fmla="*/ f658 1 f533"/>
                  <a:gd name="f777" fmla="*/ f659 1 f534"/>
                  <a:gd name="f778" fmla="*/ f660 1 f533"/>
                  <a:gd name="f779" fmla="*/ f661 1 f534"/>
                  <a:gd name="f780" fmla="*/ f662 1 f533"/>
                  <a:gd name="f781" fmla="*/ f663 1 f534"/>
                  <a:gd name="f782" fmla="*/ f664 1 f533"/>
                  <a:gd name="f783" fmla="*/ f665 1 f534"/>
                  <a:gd name="f784" fmla="*/ f666 1 f533"/>
                  <a:gd name="f785" fmla="*/ f667 1 f534"/>
                  <a:gd name="f786" fmla="*/ f668 1 f533"/>
                  <a:gd name="f787" fmla="*/ f669 1 f534"/>
                  <a:gd name="f788" fmla="*/ f670 1 f533"/>
                  <a:gd name="f789" fmla="*/ f671 1 f534"/>
                  <a:gd name="f790" fmla="*/ f672 1 f533"/>
                  <a:gd name="f791" fmla="*/ f673 1 f534"/>
                  <a:gd name="f792" fmla="*/ f674 1 f533"/>
                  <a:gd name="f793" fmla="*/ f675 1 f534"/>
                  <a:gd name="f794" fmla="*/ f676 1 f533"/>
                  <a:gd name="f795" fmla="*/ f677 1 f534"/>
                  <a:gd name="f796" fmla="*/ f678 1 f533"/>
                  <a:gd name="f797" fmla="*/ f679 1 f534"/>
                  <a:gd name="f798" fmla="*/ f680 1 f533"/>
                  <a:gd name="f799" fmla="*/ f681 1 f534"/>
                  <a:gd name="f800" fmla="*/ f682 1 f533"/>
                  <a:gd name="f801" fmla="*/ f683 1 f534"/>
                  <a:gd name="f802" fmla="*/ f684 1 f533"/>
                  <a:gd name="f803" fmla="*/ f685 1 f534"/>
                  <a:gd name="f804" fmla="*/ f686 1 f533"/>
                  <a:gd name="f805" fmla="*/ f687 1 f534"/>
                  <a:gd name="f806" fmla="*/ f688 1 f533"/>
                  <a:gd name="f807" fmla="*/ f689 1 f534"/>
                  <a:gd name="f808" fmla="*/ f690 1 f533"/>
                  <a:gd name="f809" fmla="*/ f691 1 f534"/>
                  <a:gd name="f810" fmla="*/ f692 1 f533"/>
                  <a:gd name="f811" fmla="*/ f693 1 f534"/>
                  <a:gd name="f812" fmla="*/ f694 1 f533"/>
                  <a:gd name="f813" fmla="*/ f695 1 f534"/>
                  <a:gd name="f814" fmla="*/ f696 1 f534"/>
                  <a:gd name="f815" fmla="*/ f697 1 f533"/>
                  <a:gd name="f816" fmla="*/ f698 1 f534"/>
                  <a:gd name="f817" fmla="*/ f699 1 f533"/>
                  <a:gd name="f818" fmla="*/ f700 1 f534"/>
                  <a:gd name="f819" fmla="*/ f701 1 f533"/>
                  <a:gd name="f820" fmla="*/ f702 1 f534"/>
                  <a:gd name="f821" fmla="*/ f703 1 f533"/>
                  <a:gd name="f822" fmla="*/ f704 1 f534"/>
                  <a:gd name="f823" fmla="*/ f705 1 f533"/>
                  <a:gd name="f824" fmla="*/ f706 1 f534"/>
                  <a:gd name="f825" fmla="*/ f707 1 f533"/>
                  <a:gd name="f826" fmla="*/ f708 1 f534"/>
                  <a:gd name="f827" fmla="*/ f709 1 f533"/>
                  <a:gd name="f828" fmla="*/ f710 1 f533"/>
                  <a:gd name="f829" fmla="*/ f711 1 f534"/>
                  <a:gd name="f830" fmla="*/ f712 1 f533"/>
                  <a:gd name="f831" fmla="*/ f713 1 f534"/>
                  <a:gd name="f832" fmla="*/ f714 1 f533"/>
                  <a:gd name="f833" fmla="*/ f715 1 f534"/>
                  <a:gd name="f834" fmla="*/ f716 1 f533"/>
                  <a:gd name="f835" fmla="*/ f717 1 f534"/>
                  <a:gd name="f836" fmla="*/ f718 1 f533"/>
                  <a:gd name="f837" fmla="*/ f719 1 f534"/>
                  <a:gd name="f838" fmla="*/ f720 1 f534"/>
                  <a:gd name="f839" fmla="*/ f721 1 f533"/>
                  <a:gd name="f840" fmla="*/ f722 1 f534"/>
                  <a:gd name="f841" fmla="*/ f723 1 f533"/>
                  <a:gd name="f842" fmla="*/ f724 1 f534"/>
                  <a:gd name="f843" fmla="*/ f725 1 f533"/>
                  <a:gd name="f844" fmla="*/ f726 1 f534"/>
                  <a:gd name="f845" fmla="*/ f727 1 f533"/>
                  <a:gd name="f846" fmla="*/ f728 1 f534"/>
                  <a:gd name="f847" fmla="*/ f729 1 f533"/>
                  <a:gd name="f848" fmla="*/ f730 1 f534"/>
                  <a:gd name="f849" fmla="*/ f731 1 f533"/>
                  <a:gd name="f850" fmla="*/ f732 1 f534"/>
                  <a:gd name="f851" fmla="*/ f733 1 f534"/>
                  <a:gd name="f852" fmla="*/ f734 1 f533"/>
                  <a:gd name="f853" fmla="*/ f735 1 f534"/>
                  <a:gd name="f854" fmla="*/ f736 1 f533"/>
                  <a:gd name="f855" fmla="*/ f737 1 f534"/>
                  <a:gd name="f856" fmla="*/ f738 1 f533"/>
                  <a:gd name="f857" fmla="*/ f739 1 f534"/>
                  <a:gd name="f858" fmla="*/ f740 1 f533"/>
                  <a:gd name="f859" fmla="*/ f741 1 f534"/>
                  <a:gd name="f860" fmla="*/ f742 1 f533"/>
                  <a:gd name="f861" fmla="*/ f743 1 f534"/>
                  <a:gd name="f862" fmla="*/ f744 1 f533"/>
                  <a:gd name="f863" fmla="*/ f745 1 f534"/>
                  <a:gd name="f864" fmla="*/ f746 1 f533"/>
                  <a:gd name="f865" fmla="*/ f747 1 f534"/>
                  <a:gd name="f866" fmla="*/ f748 1 f533"/>
                  <a:gd name="f867" fmla="*/ f749 1 f534"/>
                  <a:gd name="f868" fmla="*/ f750 1 f533"/>
                  <a:gd name="f869" fmla="*/ f751 1 f534"/>
                  <a:gd name="f870" fmla="*/ f752 1 f533"/>
                  <a:gd name="f871" fmla="*/ f753 1 f534"/>
                  <a:gd name="f872" fmla="*/ f754 1 f533"/>
                  <a:gd name="f873" fmla="*/ f755 1 f534"/>
                  <a:gd name="f874" fmla="*/ f756 1 f533"/>
                  <a:gd name="f875" fmla="*/ f757 1 f534"/>
                  <a:gd name="f876" fmla="*/ f758 1 f533"/>
                  <a:gd name="f877" fmla="*/ f759 1 f534"/>
                  <a:gd name="f878" fmla="*/ f760 1 f533"/>
                  <a:gd name="f879" fmla="*/ f761 1 f534"/>
                  <a:gd name="f880" fmla="*/ f762 1 f533"/>
                  <a:gd name="f881" fmla="*/ f763 1 f534"/>
                  <a:gd name="f882" fmla="*/ f764 f524 1"/>
                  <a:gd name="f883" fmla="*/ f765 f524 1"/>
                  <a:gd name="f884" fmla="*/ f767 f525 1"/>
                  <a:gd name="f885" fmla="*/ f766 f525 1"/>
                  <a:gd name="f886" fmla="*/ f768 f524 1"/>
                  <a:gd name="f887" fmla="*/ f769 f525 1"/>
                  <a:gd name="f888" fmla="*/ f770 f524 1"/>
                  <a:gd name="f889" fmla="*/ f771 f525 1"/>
                  <a:gd name="f890" fmla="*/ f772 f524 1"/>
                  <a:gd name="f891" fmla="*/ f773 f525 1"/>
                  <a:gd name="f892" fmla="*/ f774 f524 1"/>
                  <a:gd name="f893" fmla="*/ f775 f525 1"/>
                  <a:gd name="f894" fmla="*/ f776 f524 1"/>
                  <a:gd name="f895" fmla="*/ f777 f525 1"/>
                  <a:gd name="f896" fmla="*/ f778 f524 1"/>
                  <a:gd name="f897" fmla="*/ f779 f525 1"/>
                  <a:gd name="f898" fmla="*/ f780 f524 1"/>
                  <a:gd name="f899" fmla="*/ f781 f525 1"/>
                  <a:gd name="f900" fmla="*/ f782 f524 1"/>
                  <a:gd name="f901" fmla="*/ f783 f525 1"/>
                  <a:gd name="f902" fmla="*/ f784 f524 1"/>
                  <a:gd name="f903" fmla="*/ f785 f525 1"/>
                  <a:gd name="f904" fmla="*/ f786 f524 1"/>
                  <a:gd name="f905" fmla="*/ f787 f525 1"/>
                  <a:gd name="f906" fmla="*/ f788 f524 1"/>
                  <a:gd name="f907" fmla="*/ f789 f525 1"/>
                  <a:gd name="f908" fmla="*/ f790 f524 1"/>
                  <a:gd name="f909" fmla="*/ f791 f525 1"/>
                  <a:gd name="f910" fmla="*/ f792 f524 1"/>
                  <a:gd name="f911" fmla="*/ f793 f525 1"/>
                  <a:gd name="f912" fmla="*/ f794 f524 1"/>
                  <a:gd name="f913" fmla="*/ f795 f525 1"/>
                  <a:gd name="f914" fmla="*/ f796 f524 1"/>
                  <a:gd name="f915" fmla="*/ f797 f525 1"/>
                  <a:gd name="f916" fmla="*/ f798 f524 1"/>
                  <a:gd name="f917" fmla="*/ f799 f525 1"/>
                  <a:gd name="f918" fmla="*/ f800 f524 1"/>
                  <a:gd name="f919" fmla="*/ f801 f525 1"/>
                  <a:gd name="f920" fmla="*/ f802 f524 1"/>
                  <a:gd name="f921" fmla="*/ f803 f525 1"/>
                  <a:gd name="f922" fmla="*/ f804 f524 1"/>
                  <a:gd name="f923" fmla="*/ f805 f525 1"/>
                  <a:gd name="f924" fmla="*/ f806 f524 1"/>
                  <a:gd name="f925" fmla="*/ f807 f525 1"/>
                  <a:gd name="f926" fmla="*/ f808 f524 1"/>
                  <a:gd name="f927" fmla="*/ f809 f525 1"/>
                  <a:gd name="f928" fmla="*/ f810 f524 1"/>
                  <a:gd name="f929" fmla="*/ f811 f525 1"/>
                  <a:gd name="f930" fmla="*/ f812 f524 1"/>
                  <a:gd name="f931" fmla="*/ f813 f525 1"/>
                  <a:gd name="f932" fmla="*/ f814 f525 1"/>
                  <a:gd name="f933" fmla="*/ f815 f524 1"/>
                  <a:gd name="f934" fmla="*/ f816 f525 1"/>
                  <a:gd name="f935" fmla="*/ f817 f524 1"/>
                  <a:gd name="f936" fmla="*/ f818 f525 1"/>
                  <a:gd name="f937" fmla="*/ f819 f524 1"/>
                  <a:gd name="f938" fmla="*/ f820 f525 1"/>
                  <a:gd name="f939" fmla="*/ f821 f524 1"/>
                  <a:gd name="f940" fmla="*/ f822 f525 1"/>
                  <a:gd name="f941" fmla="*/ f823 f524 1"/>
                  <a:gd name="f942" fmla="*/ f824 f525 1"/>
                  <a:gd name="f943" fmla="*/ f825 f524 1"/>
                  <a:gd name="f944" fmla="*/ f826 f525 1"/>
                  <a:gd name="f945" fmla="*/ f827 f524 1"/>
                  <a:gd name="f946" fmla="*/ f828 f524 1"/>
                  <a:gd name="f947" fmla="*/ f829 f525 1"/>
                  <a:gd name="f948" fmla="*/ f830 f524 1"/>
                  <a:gd name="f949" fmla="*/ f831 f525 1"/>
                  <a:gd name="f950" fmla="*/ f832 f524 1"/>
                  <a:gd name="f951" fmla="*/ f833 f525 1"/>
                  <a:gd name="f952" fmla="*/ f834 f524 1"/>
                  <a:gd name="f953" fmla="*/ f835 f525 1"/>
                  <a:gd name="f954" fmla="*/ f836 f524 1"/>
                  <a:gd name="f955" fmla="*/ f837 f525 1"/>
                  <a:gd name="f956" fmla="*/ f838 f525 1"/>
                  <a:gd name="f957" fmla="*/ f839 f524 1"/>
                  <a:gd name="f958" fmla="*/ f840 f525 1"/>
                  <a:gd name="f959" fmla="*/ f841 f524 1"/>
                  <a:gd name="f960" fmla="*/ f842 f525 1"/>
                  <a:gd name="f961" fmla="*/ f843 f524 1"/>
                  <a:gd name="f962" fmla="*/ f844 f525 1"/>
                  <a:gd name="f963" fmla="*/ f845 f524 1"/>
                  <a:gd name="f964" fmla="*/ f846 f525 1"/>
                  <a:gd name="f965" fmla="*/ f847 f524 1"/>
                  <a:gd name="f966" fmla="*/ f848 f525 1"/>
                  <a:gd name="f967" fmla="*/ f849 f524 1"/>
                  <a:gd name="f968" fmla="*/ f850 f525 1"/>
                  <a:gd name="f969" fmla="*/ f851 f525 1"/>
                  <a:gd name="f970" fmla="*/ f852 f524 1"/>
                  <a:gd name="f971" fmla="*/ f853 f525 1"/>
                  <a:gd name="f972" fmla="*/ f854 f524 1"/>
                  <a:gd name="f973" fmla="*/ f855 f525 1"/>
                  <a:gd name="f974" fmla="*/ f856 f524 1"/>
                  <a:gd name="f975" fmla="*/ f857 f525 1"/>
                  <a:gd name="f976" fmla="*/ f858 f524 1"/>
                  <a:gd name="f977" fmla="*/ f859 f525 1"/>
                  <a:gd name="f978" fmla="*/ f860 f524 1"/>
                  <a:gd name="f979" fmla="*/ f861 f525 1"/>
                  <a:gd name="f980" fmla="*/ f862 f524 1"/>
                  <a:gd name="f981" fmla="*/ f863 f525 1"/>
                  <a:gd name="f982" fmla="*/ f864 f524 1"/>
                  <a:gd name="f983" fmla="*/ f865 f525 1"/>
                  <a:gd name="f984" fmla="*/ f866 f524 1"/>
                  <a:gd name="f985" fmla="*/ f867 f525 1"/>
                  <a:gd name="f986" fmla="*/ f868 f524 1"/>
                  <a:gd name="f987" fmla="*/ f869 f525 1"/>
                  <a:gd name="f988" fmla="*/ f870 f524 1"/>
                  <a:gd name="f989" fmla="*/ f871 f525 1"/>
                  <a:gd name="f990" fmla="*/ f872 f524 1"/>
                  <a:gd name="f991" fmla="*/ f873 f525 1"/>
                  <a:gd name="f992" fmla="*/ f874 f524 1"/>
                  <a:gd name="f993" fmla="*/ f875 f525 1"/>
                  <a:gd name="f994" fmla="*/ f876 f524 1"/>
                  <a:gd name="f995" fmla="*/ f877 f525 1"/>
                  <a:gd name="f996" fmla="*/ f878 f524 1"/>
                  <a:gd name="f997" fmla="*/ f879 f525 1"/>
                  <a:gd name="f998" fmla="*/ f880 f524 1"/>
                  <a:gd name="f999" fmla="*/ f881 f525 1"/>
                </a:gdLst>
                <a:ahLst/>
                <a:cxnLst>
                  <a:cxn ang="3cd4">
                    <a:pos x="hc" y="t"/>
                  </a:cxn>
                  <a:cxn ang="0">
                    <a:pos x="r" y="vc"/>
                  </a:cxn>
                  <a:cxn ang="cd4">
                    <a:pos x="hc" y="b"/>
                  </a:cxn>
                  <a:cxn ang="cd2">
                    <a:pos x="l" y="vc"/>
                  </a:cxn>
                  <a:cxn ang="f649">
                    <a:pos x="f886" y="f887"/>
                  </a:cxn>
                  <a:cxn ang="f649">
                    <a:pos x="f888" y="f889"/>
                  </a:cxn>
                  <a:cxn ang="f649">
                    <a:pos x="f890" y="f891"/>
                  </a:cxn>
                  <a:cxn ang="f649">
                    <a:pos x="f892" y="f893"/>
                  </a:cxn>
                  <a:cxn ang="f649">
                    <a:pos x="f894" y="f895"/>
                  </a:cxn>
                  <a:cxn ang="f649">
                    <a:pos x="f896" y="f897"/>
                  </a:cxn>
                  <a:cxn ang="f649">
                    <a:pos x="f898" y="f899"/>
                  </a:cxn>
                  <a:cxn ang="f649">
                    <a:pos x="f900" y="f901"/>
                  </a:cxn>
                  <a:cxn ang="f649">
                    <a:pos x="f902" y="f903"/>
                  </a:cxn>
                  <a:cxn ang="f649">
                    <a:pos x="f904" y="f905"/>
                  </a:cxn>
                  <a:cxn ang="f649">
                    <a:pos x="f906" y="f907"/>
                  </a:cxn>
                  <a:cxn ang="f649">
                    <a:pos x="f908" y="f909"/>
                  </a:cxn>
                  <a:cxn ang="f649">
                    <a:pos x="f910" y="f911"/>
                  </a:cxn>
                  <a:cxn ang="f649">
                    <a:pos x="f912" y="f913"/>
                  </a:cxn>
                  <a:cxn ang="f649">
                    <a:pos x="f914" y="f915"/>
                  </a:cxn>
                  <a:cxn ang="f649">
                    <a:pos x="f916" y="f917"/>
                  </a:cxn>
                  <a:cxn ang="f649">
                    <a:pos x="f918" y="f919"/>
                  </a:cxn>
                  <a:cxn ang="f649">
                    <a:pos x="f920" y="f921"/>
                  </a:cxn>
                  <a:cxn ang="f649">
                    <a:pos x="f922" y="f923"/>
                  </a:cxn>
                  <a:cxn ang="f649">
                    <a:pos x="f924" y="f925"/>
                  </a:cxn>
                  <a:cxn ang="f649">
                    <a:pos x="f926" y="f927"/>
                  </a:cxn>
                  <a:cxn ang="f649">
                    <a:pos x="f928" y="f929"/>
                  </a:cxn>
                  <a:cxn ang="f649">
                    <a:pos x="f930" y="f931"/>
                  </a:cxn>
                  <a:cxn ang="f649">
                    <a:pos x="f928" y="f932"/>
                  </a:cxn>
                  <a:cxn ang="f649">
                    <a:pos x="f933" y="f934"/>
                  </a:cxn>
                  <a:cxn ang="f649">
                    <a:pos x="f935" y="f936"/>
                  </a:cxn>
                  <a:cxn ang="f649">
                    <a:pos x="f937" y="f938"/>
                  </a:cxn>
                  <a:cxn ang="f649">
                    <a:pos x="f939" y="f940"/>
                  </a:cxn>
                  <a:cxn ang="f649">
                    <a:pos x="f941" y="f942"/>
                  </a:cxn>
                  <a:cxn ang="f649">
                    <a:pos x="f943" y="f944"/>
                  </a:cxn>
                  <a:cxn ang="f649">
                    <a:pos x="f945" y="f944"/>
                  </a:cxn>
                  <a:cxn ang="f649">
                    <a:pos x="f946" y="f947"/>
                  </a:cxn>
                  <a:cxn ang="f649">
                    <a:pos x="f948" y="f949"/>
                  </a:cxn>
                  <a:cxn ang="f649">
                    <a:pos x="f950" y="f951"/>
                  </a:cxn>
                  <a:cxn ang="f649">
                    <a:pos x="f952" y="f953"/>
                  </a:cxn>
                  <a:cxn ang="f649">
                    <a:pos x="f954" y="f955"/>
                  </a:cxn>
                  <a:cxn ang="f649">
                    <a:pos x="f941" y="f956"/>
                  </a:cxn>
                  <a:cxn ang="f649">
                    <a:pos x="f957" y="f958"/>
                  </a:cxn>
                  <a:cxn ang="f649">
                    <a:pos x="f959" y="f960"/>
                  </a:cxn>
                  <a:cxn ang="f649">
                    <a:pos x="f961" y="f962"/>
                  </a:cxn>
                  <a:cxn ang="f649">
                    <a:pos x="f963" y="f964"/>
                  </a:cxn>
                  <a:cxn ang="f649">
                    <a:pos x="f965" y="f966"/>
                  </a:cxn>
                  <a:cxn ang="f649">
                    <a:pos x="f967" y="f907"/>
                  </a:cxn>
                  <a:cxn ang="f649">
                    <a:pos x="f952" y="f968"/>
                  </a:cxn>
                  <a:cxn ang="f649">
                    <a:pos x="f935" y="f969"/>
                  </a:cxn>
                  <a:cxn ang="f649">
                    <a:pos x="f970" y="f971"/>
                  </a:cxn>
                  <a:cxn ang="f649">
                    <a:pos x="f972" y="f973"/>
                  </a:cxn>
                  <a:cxn ang="f649">
                    <a:pos x="f974" y="f975"/>
                  </a:cxn>
                  <a:cxn ang="f649">
                    <a:pos x="f976" y="f977"/>
                  </a:cxn>
                  <a:cxn ang="f649">
                    <a:pos x="f961" y="f919"/>
                  </a:cxn>
                  <a:cxn ang="f649">
                    <a:pos x="f978" y="f979"/>
                  </a:cxn>
                  <a:cxn ang="f649">
                    <a:pos x="f980" y="f981"/>
                  </a:cxn>
                  <a:cxn ang="f649">
                    <a:pos x="f982" y="f983"/>
                  </a:cxn>
                  <a:cxn ang="f649">
                    <a:pos x="f984" y="f985"/>
                  </a:cxn>
                  <a:cxn ang="f649">
                    <a:pos x="f986" y="f987"/>
                  </a:cxn>
                  <a:cxn ang="f649">
                    <a:pos x="f988" y="f989"/>
                  </a:cxn>
                  <a:cxn ang="f649">
                    <a:pos x="f990" y="f991"/>
                  </a:cxn>
                  <a:cxn ang="f649">
                    <a:pos x="f992" y="f993"/>
                  </a:cxn>
                  <a:cxn ang="f649">
                    <a:pos x="f994" y="f995"/>
                  </a:cxn>
                  <a:cxn ang="f649">
                    <a:pos x="f996" y="f997"/>
                  </a:cxn>
                  <a:cxn ang="f649">
                    <a:pos x="f998" y="f999"/>
                  </a:cxn>
                </a:cxnLst>
                <a:rect l="f882" t="f885" r="f883" b="f884"/>
                <a:pathLst>
                  <a:path w="291" h="550">
                    <a:moveTo>
                      <a:pt x="f9" y="f10"/>
                    </a:moveTo>
                    <a:cubicBezTo>
                      <a:pt x="f11" y="f12"/>
                      <a:pt x="f11" y="f12"/>
                      <a:pt x="f11" y="f12"/>
                    </a:cubicBezTo>
                    <a:cubicBezTo>
                      <a:pt x="f11" y="f13"/>
                      <a:pt x="f11" y="f13"/>
                      <a:pt x="f11" y="f13"/>
                    </a:cubicBezTo>
                    <a:cubicBezTo>
                      <a:pt x="f14" y="f15"/>
                      <a:pt x="f14" y="f15"/>
                      <a:pt x="f14" y="f15"/>
                    </a:cubicBezTo>
                    <a:cubicBezTo>
                      <a:pt x="f14" y="f15"/>
                      <a:pt x="f16" y="f17"/>
                      <a:pt x="f16" y="f18"/>
                    </a:cubicBezTo>
                    <a:cubicBezTo>
                      <a:pt x="f19" y="f20"/>
                      <a:pt x="f21" y="f22"/>
                      <a:pt x="f21" y="f22"/>
                    </a:cubicBezTo>
                    <a:cubicBezTo>
                      <a:pt x="f21" y="f22"/>
                      <a:pt x="f21" y="f23"/>
                      <a:pt x="f24" y="f23"/>
                    </a:cubicBezTo>
                    <a:cubicBezTo>
                      <a:pt x="f25" y="f23"/>
                      <a:pt x="f26" y="f27"/>
                      <a:pt x="f26" y="f27"/>
                    </a:cubicBezTo>
                    <a:cubicBezTo>
                      <a:pt x="f28" y="f29"/>
                      <a:pt x="f28" y="f29"/>
                      <a:pt x="f28" y="f29"/>
                    </a:cubicBezTo>
                    <a:cubicBezTo>
                      <a:pt x="f30" y="f31"/>
                      <a:pt x="f30" y="f31"/>
                      <a:pt x="f30" y="f31"/>
                    </a:cubicBezTo>
                    <a:cubicBezTo>
                      <a:pt x="f32" y="f33"/>
                      <a:pt x="f32" y="f33"/>
                      <a:pt x="f32" y="f33"/>
                    </a:cubicBezTo>
                    <a:cubicBezTo>
                      <a:pt x="f34" y="f35"/>
                      <a:pt x="f34" y="f35"/>
                      <a:pt x="f34" y="f35"/>
                    </a:cubicBezTo>
                    <a:cubicBezTo>
                      <a:pt x="f36" y="f37"/>
                      <a:pt x="f36" y="f37"/>
                      <a:pt x="f36" y="f37"/>
                    </a:cubicBezTo>
                    <a:cubicBezTo>
                      <a:pt x="f38" y="f39"/>
                      <a:pt x="f38" y="f39"/>
                      <a:pt x="f38" y="f39"/>
                    </a:cubicBezTo>
                    <a:cubicBezTo>
                      <a:pt x="f40" y="f37"/>
                      <a:pt x="f40" y="f37"/>
                      <a:pt x="f40" y="f37"/>
                    </a:cubicBezTo>
                    <a:cubicBezTo>
                      <a:pt x="f41" y="f42"/>
                      <a:pt x="f41" y="f42"/>
                      <a:pt x="f41" y="f42"/>
                    </a:cubicBezTo>
                    <a:cubicBezTo>
                      <a:pt x="f43" y="f44"/>
                      <a:pt x="f43" y="f44"/>
                      <a:pt x="f43" y="f44"/>
                    </a:cubicBezTo>
                    <a:cubicBezTo>
                      <a:pt x="f45" y="f46"/>
                      <a:pt x="f45" y="f46"/>
                      <a:pt x="f45" y="f46"/>
                    </a:cubicBezTo>
                    <a:cubicBezTo>
                      <a:pt x="f38" y="f47"/>
                      <a:pt x="f38" y="f47"/>
                      <a:pt x="f38" y="f47"/>
                    </a:cubicBezTo>
                    <a:cubicBezTo>
                      <a:pt x="f48" y="f49"/>
                      <a:pt x="f48" y="f49"/>
                      <a:pt x="f48" y="f49"/>
                    </a:cubicBezTo>
                    <a:cubicBezTo>
                      <a:pt x="f48" y="f49"/>
                      <a:pt x="f34" y="f50"/>
                      <a:pt x="f51" y="f52"/>
                    </a:cubicBezTo>
                    <a:cubicBezTo>
                      <a:pt x="f51" y="f53"/>
                      <a:pt x="f51" y="f8"/>
                      <a:pt x="f54" y="f8"/>
                    </a:cubicBezTo>
                    <a:cubicBezTo>
                      <a:pt x="f55" y="f56"/>
                      <a:pt x="f30" y="f52"/>
                      <a:pt x="f30" y="f52"/>
                    </a:cubicBezTo>
                    <a:cubicBezTo>
                      <a:pt x="f57" y="f49"/>
                      <a:pt x="f57" y="f49"/>
                      <a:pt x="f57" y="f49"/>
                    </a:cubicBezTo>
                    <a:cubicBezTo>
                      <a:pt x="f57" y="f49"/>
                      <a:pt x="f58" y="f44"/>
                      <a:pt x="f59" y="f44"/>
                    </a:cubicBezTo>
                    <a:cubicBezTo>
                      <a:pt x="f60" y="f44"/>
                      <a:pt x="f61" y="f49"/>
                      <a:pt x="f62" y="f47"/>
                    </a:cubicBezTo>
                    <a:cubicBezTo>
                      <a:pt x="f62" y="f63"/>
                      <a:pt x="f64" y="f63"/>
                      <a:pt x="f64" y="f63"/>
                    </a:cubicBezTo>
                    <a:cubicBezTo>
                      <a:pt x="f64" y="f63"/>
                      <a:pt x="f25" y="f65"/>
                      <a:pt x="f25" y="f65"/>
                    </a:cubicBezTo>
                    <a:cubicBezTo>
                      <a:pt x="f25" y="f37"/>
                      <a:pt x="f66" y="f39"/>
                      <a:pt x="f66" y="f39"/>
                    </a:cubicBezTo>
                    <a:cubicBezTo>
                      <a:pt x="f66" y="f39"/>
                      <a:pt x="f67" y="f65"/>
                      <a:pt x="f11" y="f65"/>
                    </a:cubicBezTo>
                    <a:cubicBezTo>
                      <a:pt x="f68" y="f65"/>
                      <a:pt x="f69" y="f35"/>
                      <a:pt x="f69" y="f35"/>
                    </a:cubicBezTo>
                    <a:cubicBezTo>
                      <a:pt x="f70" y="f42"/>
                      <a:pt x="f70" y="f42"/>
                      <a:pt x="f70" y="f42"/>
                    </a:cubicBezTo>
                    <a:cubicBezTo>
                      <a:pt x="f70" y="f42"/>
                      <a:pt x="f70" y="f63"/>
                      <a:pt x="f71" y="f47"/>
                    </a:cubicBezTo>
                    <a:cubicBezTo>
                      <a:pt x="f72" y="f47"/>
                      <a:pt x="f73" y="f47"/>
                      <a:pt x="f73" y="f47"/>
                    </a:cubicBezTo>
                    <a:cubicBezTo>
                      <a:pt x="f74" y="f75"/>
                      <a:pt x="f74" y="f75"/>
                      <a:pt x="f74" y="f75"/>
                    </a:cubicBezTo>
                    <a:cubicBezTo>
                      <a:pt x="f76" y="f52"/>
                      <a:pt x="f76" y="f52"/>
                      <a:pt x="f76" y="f52"/>
                    </a:cubicBezTo>
                    <a:cubicBezTo>
                      <a:pt x="f76" y="f52"/>
                      <a:pt x="f77" y="f52"/>
                      <a:pt x="f77" y="f50"/>
                    </a:cubicBezTo>
                    <a:cubicBezTo>
                      <a:pt x="f77" y="f75"/>
                      <a:pt x="f78" y="f49"/>
                      <a:pt x="f79" y="f44"/>
                    </a:cubicBezTo>
                    <a:cubicBezTo>
                      <a:pt x="f80" y="f44"/>
                      <a:pt x="f81" y="f47"/>
                      <a:pt x="f81" y="f47"/>
                    </a:cubicBezTo>
                    <a:cubicBezTo>
                      <a:pt x="f81" y="f47"/>
                      <a:pt x="f81" y="f82"/>
                      <a:pt x="f81" y="f42"/>
                    </a:cubicBezTo>
                    <a:cubicBezTo>
                      <a:pt x="f81" y="f37"/>
                      <a:pt x="f81" y="f33"/>
                      <a:pt x="f83" y="f84"/>
                    </a:cubicBezTo>
                    <a:cubicBezTo>
                      <a:pt x="f83" y="f84"/>
                      <a:pt x="f85" y="f31"/>
                      <a:pt x="f85" y="f31"/>
                    </a:cubicBezTo>
                    <a:cubicBezTo>
                      <a:pt x="f86" y="f29"/>
                      <a:pt x="f86" y="f29"/>
                      <a:pt x="f86" y="f29"/>
                    </a:cubicBezTo>
                    <a:cubicBezTo>
                      <a:pt x="f87" y="f88"/>
                      <a:pt x="f87" y="f88"/>
                      <a:pt x="f87" y="f88"/>
                    </a:cubicBezTo>
                    <a:cubicBezTo>
                      <a:pt x="f89" y="f88"/>
                      <a:pt x="f89" y="f88"/>
                      <a:pt x="f89" y="f88"/>
                    </a:cubicBezTo>
                    <a:cubicBezTo>
                      <a:pt x="f90" y="f91"/>
                      <a:pt x="f90" y="f91"/>
                      <a:pt x="f90" y="f91"/>
                    </a:cubicBezTo>
                    <a:cubicBezTo>
                      <a:pt x="f92" y="f35"/>
                      <a:pt x="f92" y="f35"/>
                      <a:pt x="f92" y="f35"/>
                    </a:cubicBezTo>
                    <a:cubicBezTo>
                      <a:pt x="f92" y="f35"/>
                      <a:pt x="f93" y="f82"/>
                      <a:pt x="f93" y="f42"/>
                    </a:cubicBezTo>
                    <a:cubicBezTo>
                      <a:pt x="f94" y="f37"/>
                      <a:pt x="f95" y="f84"/>
                      <a:pt x="f96" y="f84"/>
                    </a:cubicBezTo>
                    <a:cubicBezTo>
                      <a:pt x="f97" y="f84"/>
                      <a:pt x="f98" y="f37"/>
                      <a:pt x="f98" y="f37"/>
                    </a:cubicBezTo>
                    <a:cubicBezTo>
                      <a:pt x="f99" y="f65"/>
                      <a:pt x="f99" y="f65"/>
                      <a:pt x="f99" y="f65"/>
                    </a:cubicBezTo>
                    <a:cubicBezTo>
                      <a:pt x="f100" y="f65"/>
                      <a:pt x="f100" y="f65"/>
                      <a:pt x="f100" y="f65"/>
                    </a:cubicBezTo>
                    <a:cubicBezTo>
                      <a:pt x="f101" y="f39"/>
                      <a:pt x="f101" y="f39"/>
                      <a:pt x="f101" y="f39"/>
                    </a:cubicBezTo>
                    <a:cubicBezTo>
                      <a:pt x="f102" y="f103"/>
                      <a:pt x="f102" y="f103"/>
                      <a:pt x="f102" y="f103"/>
                    </a:cubicBezTo>
                    <a:cubicBezTo>
                      <a:pt x="f104" y="f84"/>
                      <a:pt x="f104" y="f84"/>
                      <a:pt x="f104" y="f84"/>
                    </a:cubicBezTo>
                    <a:cubicBezTo>
                      <a:pt x="f105" y="f33"/>
                      <a:pt x="f105" y="f33"/>
                      <a:pt x="f105" y="f33"/>
                    </a:cubicBezTo>
                    <a:cubicBezTo>
                      <a:pt x="f106" y="f84"/>
                      <a:pt x="f106" y="f84"/>
                      <a:pt x="f106" y="f84"/>
                    </a:cubicBezTo>
                    <a:cubicBezTo>
                      <a:pt x="f107" y="f103"/>
                      <a:pt x="f107" y="f103"/>
                      <a:pt x="f107" y="f103"/>
                    </a:cubicBezTo>
                    <a:cubicBezTo>
                      <a:pt x="f107" y="f33"/>
                      <a:pt x="f107" y="f33"/>
                      <a:pt x="f107" y="f33"/>
                    </a:cubicBezTo>
                    <a:cubicBezTo>
                      <a:pt x="f108" y="f35"/>
                      <a:pt x="f108" y="f35"/>
                      <a:pt x="f108" y="f35"/>
                    </a:cubicBezTo>
                    <a:cubicBezTo>
                      <a:pt x="f108" y="f35"/>
                      <a:pt x="f105" y="f35"/>
                      <a:pt x="f109" y="f37"/>
                    </a:cubicBezTo>
                    <a:cubicBezTo>
                      <a:pt x="f110" y="f42"/>
                      <a:pt x="f111" y="f63"/>
                      <a:pt x="f111" y="f63"/>
                    </a:cubicBezTo>
                    <a:cubicBezTo>
                      <a:pt x="f111" y="f63"/>
                      <a:pt x="f112" y="f47"/>
                      <a:pt x="f113" y="f47"/>
                    </a:cubicBezTo>
                    <a:cubicBezTo>
                      <a:pt x="f3" y="f47"/>
                      <a:pt x="f114" y="f63"/>
                      <a:pt x="f114" y="f63"/>
                    </a:cubicBezTo>
                    <a:cubicBezTo>
                      <a:pt x="f115" y="f65"/>
                      <a:pt x="f115" y="f65"/>
                      <a:pt x="f115" y="f65"/>
                    </a:cubicBezTo>
                    <a:cubicBezTo>
                      <a:pt x="f116" y="f35"/>
                      <a:pt x="f116" y="f35"/>
                      <a:pt x="f116" y="f35"/>
                    </a:cubicBezTo>
                    <a:cubicBezTo>
                      <a:pt x="f117" y="f39"/>
                      <a:pt x="f117" y="f39"/>
                      <a:pt x="f117" y="f39"/>
                    </a:cubicBezTo>
                    <a:cubicBezTo>
                      <a:pt x="f118" y="f91"/>
                      <a:pt x="f118" y="f91"/>
                      <a:pt x="f118" y="f91"/>
                    </a:cubicBezTo>
                    <a:cubicBezTo>
                      <a:pt x="f3" y="f91"/>
                      <a:pt x="f3" y="f91"/>
                      <a:pt x="f3" y="f91"/>
                    </a:cubicBezTo>
                    <a:cubicBezTo>
                      <a:pt x="f116" y="f33"/>
                      <a:pt x="f116" y="f33"/>
                      <a:pt x="f116" y="f33"/>
                    </a:cubicBezTo>
                    <a:cubicBezTo>
                      <a:pt x="f119" y="f103"/>
                      <a:pt x="f119" y="f103"/>
                      <a:pt x="f119" y="f103"/>
                    </a:cubicBezTo>
                    <a:cubicBezTo>
                      <a:pt x="f120" y="f84"/>
                      <a:pt x="f120" y="f84"/>
                      <a:pt x="f120" y="f84"/>
                    </a:cubicBezTo>
                    <a:cubicBezTo>
                      <a:pt x="f121" y="f37"/>
                      <a:pt x="f121" y="f37"/>
                      <a:pt x="f121" y="f37"/>
                    </a:cubicBezTo>
                    <a:cubicBezTo>
                      <a:pt x="f121" y="f37"/>
                      <a:pt x="f122" y="f42"/>
                      <a:pt x="f123" y="f37"/>
                    </a:cubicBezTo>
                    <a:cubicBezTo>
                      <a:pt x="f124" y="f35"/>
                      <a:pt x="f125" y="f39"/>
                      <a:pt x="f125" y="f39"/>
                    </a:cubicBezTo>
                    <a:cubicBezTo>
                      <a:pt x="f126" y="f35"/>
                      <a:pt x="f126" y="f35"/>
                      <a:pt x="f126" y="f35"/>
                    </a:cubicBezTo>
                    <a:cubicBezTo>
                      <a:pt x="f126" y="f35"/>
                      <a:pt x="f127" y="f39"/>
                      <a:pt x="f128" y="f37"/>
                    </a:cubicBezTo>
                    <a:cubicBezTo>
                      <a:pt x="f129" y="f65"/>
                      <a:pt x="f130" y="f82"/>
                      <a:pt x="f130" y="f82"/>
                    </a:cubicBezTo>
                    <a:cubicBezTo>
                      <a:pt x="f131" y="f63"/>
                      <a:pt x="f131" y="f63"/>
                      <a:pt x="f131" y="f63"/>
                    </a:cubicBezTo>
                    <a:cubicBezTo>
                      <a:pt x="f132" y="f63"/>
                      <a:pt x="f132" y="f63"/>
                      <a:pt x="f132" y="f63"/>
                    </a:cubicBezTo>
                    <a:cubicBezTo>
                      <a:pt x="f132" y="f63"/>
                      <a:pt x="f133" y="f42"/>
                      <a:pt x="f134" y="f65"/>
                    </a:cubicBezTo>
                    <a:cubicBezTo>
                      <a:pt x="f135" y="f65"/>
                      <a:pt x="f136" y="f35"/>
                      <a:pt x="f137" y="f35"/>
                    </a:cubicBezTo>
                    <a:cubicBezTo>
                      <a:pt x="f138" y="f35"/>
                      <a:pt x="f139" y="f39"/>
                      <a:pt x="f139" y="f39"/>
                    </a:cubicBezTo>
                    <a:cubicBezTo>
                      <a:pt x="f140" y="f39"/>
                      <a:pt x="f141" y="f35"/>
                      <a:pt x="f142" y="f39"/>
                    </a:cubicBezTo>
                    <a:cubicBezTo>
                      <a:pt x="f143" y="f39"/>
                      <a:pt x="f144" y="f145"/>
                      <a:pt x="f144" y="f145"/>
                    </a:cubicBezTo>
                    <a:cubicBezTo>
                      <a:pt x="f144" y="f145"/>
                      <a:pt x="f146" y="f29"/>
                      <a:pt x="f147" y="f29"/>
                    </a:cubicBezTo>
                    <a:cubicBezTo>
                      <a:pt x="f148" y="f29"/>
                      <a:pt x="f149" y="f29"/>
                      <a:pt x="f150" y="f88"/>
                    </a:cubicBezTo>
                    <a:cubicBezTo>
                      <a:pt x="f151" y="f152"/>
                      <a:pt x="f153" y="f27"/>
                      <a:pt x="f154" y="f155"/>
                    </a:cubicBezTo>
                    <a:cubicBezTo>
                      <a:pt x="f156" y="f157"/>
                      <a:pt x="f158" y="f159"/>
                      <a:pt x="f160" y="f161"/>
                    </a:cubicBezTo>
                    <a:cubicBezTo>
                      <a:pt x="f160" y="f20"/>
                      <a:pt x="f158" y="f162"/>
                      <a:pt x="f158" y="f162"/>
                    </a:cubicBezTo>
                    <a:cubicBezTo>
                      <a:pt x="f158" y="f162"/>
                      <a:pt x="f154" y="f162"/>
                      <a:pt x="f153" y="f162"/>
                    </a:cubicBezTo>
                    <a:cubicBezTo>
                      <a:pt x="f151" y="f163"/>
                      <a:pt x="f164" y="f162"/>
                      <a:pt x="f148" y="f163"/>
                    </a:cubicBezTo>
                    <a:cubicBezTo>
                      <a:pt x="f165" y="f163"/>
                      <a:pt x="f144" y="f163"/>
                      <a:pt x="f144" y="f163"/>
                    </a:cubicBezTo>
                    <a:cubicBezTo>
                      <a:pt x="f166" y="f13"/>
                      <a:pt x="f166" y="f13"/>
                      <a:pt x="f166" y="f13"/>
                    </a:cubicBezTo>
                    <a:cubicBezTo>
                      <a:pt x="f166" y="f13"/>
                      <a:pt x="f167" y="f168"/>
                      <a:pt x="f143" y="f169"/>
                    </a:cubicBezTo>
                    <a:cubicBezTo>
                      <a:pt x="f142" y="f169"/>
                      <a:pt x="f143" y="f169"/>
                      <a:pt x="f170" y="f171"/>
                    </a:cubicBezTo>
                    <a:cubicBezTo>
                      <a:pt x="f141" y="f171"/>
                      <a:pt x="f139" y="f172"/>
                      <a:pt x="f139" y="f172"/>
                    </a:cubicBezTo>
                    <a:cubicBezTo>
                      <a:pt x="f173" y="f174"/>
                      <a:pt x="f173" y="f174"/>
                      <a:pt x="f173" y="f174"/>
                    </a:cubicBezTo>
                    <a:cubicBezTo>
                      <a:pt x="f137" y="f174"/>
                      <a:pt x="f137" y="f174"/>
                      <a:pt x="f137" y="f174"/>
                    </a:cubicBezTo>
                    <a:cubicBezTo>
                      <a:pt x="f173" y="f175"/>
                      <a:pt x="f173" y="f175"/>
                      <a:pt x="f173" y="f175"/>
                    </a:cubicBezTo>
                    <a:cubicBezTo>
                      <a:pt x="f173" y="f175"/>
                      <a:pt x="f140" y="f175"/>
                      <a:pt x="f141" y="f175"/>
                    </a:cubicBezTo>
                    <a:cubicBezTo>
                      <a:pt x="f170" y="f10"/>
                      <a:pt x="f166" y="f10"/>
                      <a:pt x="f166" y="f175"/>
                    </a:cubicBezTo>
                    <a:cubicBezTo>
                      <a:pt x="f144" y="f175"/>
                      <a:pt x="f147" y="f176"/>
                      <a:pt x="f147" y="f176"/>
                    </a:cubicBezTo>
                    <a:cubicBezTo>
                      <a:pt x="f177" y="f178"/>
                      <a:pt x="f177" y="f178"/>
                      <a:pt x="f177" y="f178"/>
                    </a:cubicBezTo>
                    <a:cubicBezTo>
                      <a:pt x="f144" y="f179"/>
                      <a:pt x="f144" y="f179"/>
                      <a:pt x="f144" y="f179"/>
                    </a:cubicBezTo>
                    <a:cubicBezTo>
                      <a:pt x="f142" y="f180"/>
                      <a:pt x="f142" y="f180"/>
                      <a:pt x="f142" y="f180"/>
                    </a:cubicBezTo>
                    <a:cubicBezTo>
                      <a:pt x="f177" y="f181"/>
                      <a:pt x="f177" y="f181"/>
                      <a:pt x="f177" y="f181"/>
                    </a:cubicBezTo>
                    <a:cubicBezTo>
                      <a:pt x="f165" y="f182"/>
                      <a:pt x="f165" y="f182"/>
                      <a:pt x="f165" y="f182"/>
                    </a:cubicBezTo>
                    <a:cubicBezTo>
                      <a:pt x="f183" y="f181"/>
                      <a:pt x="f183" y="f181"/>
                      <a:pt x="f183" y="f181"/>
                    </a:cubicBezTo>
                    <a:cubicBezTo>
                      <a:pt x="f183" y="f181"/>
                      <a:pt x="f154" y="f184"/>
                      <a:pt x="f154" y="f181"/>
                    </a:cubicBezTo>
                    <a:cubicBezTo>
                      <a:pt x="f156" y="f185"/>
                      <a:pt x="f160" y="f186"/>
                      <a:pt x="f160" y="f186"/>
                    </a:cubicBezTo>
                    <a:cubicBezTo>
                      <a:pt x="f160" y="f187"/>
                      <a:pt x="f160" y="f187"/>
                      <a:pt x="f160" y="f187"/>
                    </a:cubicBezTo>
                    <a:cubicBezTo>
                      <a:pt x="f188" y="f189"/>
                      <a:pt x="f188" y="f189"/>
                      <a:pt x="f188" y="f189"/>
                    </a:cubicBezTo>
                    <a:cubicBezTo>
                      <a:pt x="f190" y="f191"/>
                      <a:pt x="f190" y="f191"/>
                      <a:pt x="f190" y="f191"/>
                    </a:cubicBezTo>
                    <a:cubicBezTo>
                      <a:pt x="f192" y="f193"/>
                      <a:pt x="f192" y="f193"/>
                      <a:pt x="f192" y="f193"/>
                    </a:cubicBezTo>
                    <a:cubicBezTo>
                      <a:pt x="f7" y="f194"/>
                      <a:pt x="f7" y="f194"/>
                      <a:pt x="f7" y="f194"/>
                    </a:cubicBezTo>
                    <a:cubicBezTo>
                      <a:pt x="f195" y="f196"/>
                      <a:pt x="f195" y="f196"/>
                      <a:pt x="f195" y="f196"/>
                    </a:cubicBezTo>
                    <a:cubicBezTo>
                      <a:pt x="f190" y="f197"/>
                      <a:pt x="f190" y="f197"/>
                      <a:pt x="f190" y="f197"/>
                    </a:cubicBezTo>
                    <a:cubicBezTo>
                      <a:pt x="f190" y="f197"/>
                      <a:pt x="f198" y="f199"/>
                      <a:pt x="f200" y="f201"/>
                    </a:cubicBezTo>
                    <a:cubicBezTo>
                      <a:pt x="f202" y="f201"/>
                      <a:pt x="f183" y="f203"/>
                      <a:pt x="f183" y="f203"/>
                    </a:cubicBezTo>
                    <a:cubicBezTo>
                      <a:pt x="f166" y="f204"/>
                      <a:pt x="f166" y="f204"/>
                      <a:pt x="f166" y="f204"/>
                    </a:cubicBezTo>
                    <a:cubicBezTo>
                      <a:pt x="f170" y="f203"/>
                      <a:pt x="f170" y="f203"/>
                      <a:pt x="f170" y="f203"/>
                    </a:cubicBezTo>
                    <a:cubicBezTo>
                      <a:pt x="f141" y="f201"/>
                      <a:pt x="f141" y="f201"/>
                      <a:pt x="f141" y="f201"/>
                    </a:cubicBezTo>
                    <a:cubicBezTo>
                      <a:pt x="f205" y="f206"/>
                      <a:pt x="f205" y="f206"/>
                      <a:pt x="f205" y="f206"/>
                    </a:cubicBezTo>
                    <a:cubicBezTo>
                      <a:pt x="f205" y="f206"/>
                      <a:pt x="f207" y="f208"/>
                      <a:pt x="f207" y="f208"/>
                    </a:cubicBezTo>
                    <a:cubicBezTo>
                      <a:pt x="f138" y="f208"/>
                      <a:pt x="f137" y="f199"/>
                      <a:pt x="f137" y="f199"/>
                    </a:cubicBezTo>
                    <a:cubicBezTo>
                      <a:pt x="f137" y="f199"/>
                      <a:pt x="f209" y="f210"/>
                      <a:pt x="f209" y="f210"/>
                    </a:cubicBezTo>
                    <a:cubicBezTo>
                      <a:pt x="f135" y="f210"/>
                      <a:pt x="f133" y="f203"/>
                      <a:pt x="f133" y="f203"/>
                    </a:cubicBezTo>
                    <a:cubicBezTo>
                      <a:pt x="f209" y="f211"/>
                      <a:pt x="f209" y="f211"/>
                      <a:pt x="f209" y="f211"/>
                    </a:cubicBezTo>
                    <a:cubicBezTo>
                      <a:pt x="f138" y="f212"/>
                      <a:pt x="f138" y="f212"/>
                      <a:pt x="f138" y="f212"/>
                    </a:cubicBezTo>
                    <a:cubicBezTo>
                      <a:pt x="f138" y="f212"/>
                      <a:pt x="f173" y="f213"/>
                      <a:pt x="f173" y="f214"/>
                    </a:cubicBezTo>
                    <a:cubicBezTo>
                      <a:pt x="f215" y="f214"/>
                      <a:pt x="f139" y="f216"/>
                      <a:pt x="f139" y="f216"/>
                    </a:cubicBezTo>
                    <a:cubicBezTo>
                      <a:pt x="f140" y="f217"/>
                      <a:pt x="f140" y="f217"/>
                      <a:pt x="f140" y="f217"/>
                    </a:cubicBezTo>
                    <a:cubicBezTo>
                      <a:pt x="f205" y="f218"/>
                      <a:pt x="f205" y="f218"/>
                      <a:pt x="f205" y="f218"/>
                    </a:cubicBezTo>
                    <a:cubicBezTo>
                      <a:pt x="f207" y="f219"/>
                      <a:pt x="f207" y="f219"/>
                      <a:pt x="f207" y="f219"/>
                    </a:cubicBezTo>
                    <a:cubicBezTo>
                      <a:pt x="f220" y="f221"/>
                      <a:pt x="f220" y="f221"/>
                      <a:pt x="f220" y="f221"/>
                    </a:cubicBezTo>
                    <a:cubicBezTo>
                      <a:pt x="f136" y="f221"/>
                      <a:pt x="f136" y="f221"/>
                      <a:pt x="f136" y="f221"/>
                    </a:cubicBezTo>
                    <a:cubicBezTo>
                      <a:pt x="f222" y="f223"/>
                      <a:pt x="f222" y="f223"/>
                      <a:pt x="f222" y="f223"/>
                    </a:cubicBezTo>
                    <a:cubicBezTo>
                      <a:pt x="f224" y="f225"/>
                      <a:pt x="f224" y="f225"/>
                      <a:pt x="f224" y="f225"/>
                    </a:cubicBezTo>
                    <a:cubicBezTo>
                      <a:pt x="f132" y="f226"/>
                      <a:pt x="f132" y="f226"/>
                      <a:pt x="f132" y="f226"/>
                    </a:cubicBezTo>
                    <a:cubicBezTo>
                      <a:pt x="f224" y="f227"/>
                      <a:pt x="f224" y="f227"/>
                      <a:pt x="f224" y="f227"/>
                    </a:cubicBezTo>
                    <a:cubicBezTo>
                      <a:pt x="f133" y="f228"/>
                      <a:pt x="f133" y="f228"/>
                      <a:pt x="f133" y="f228"/>
                    </a:cubicBezTo>
                    <a:cubicBezTo>
                      <a:pt x="f133" y="f228"/>
                      <a:pt x="f133" y="f229"/>
                      <a:pt x="f134" y="f229"/>
                    </a:cubicBezTo>
                    <a:cubicBezTo>
                      <a:pt x="f134" y="f230"/>
                      <a:pt x="f222" y="f225"/>
                      <a:pt x="f222" y="f225"/>
                    </a:cubicBezTo>
                    <a:cubicBezTo>
                      <a:pt x="f135" y="f231"/>
                      <a:pt x="f137" y="f232"/>
                      <a:pt x="f137" y="f232"/>
                    </a:cubicBezTo>
                    <a:cubicBezTo>
                      <a:pt x="f138" y="f232"/>
                      <a:pt x="f138" y="f232"/>
                      <a:pt x="f138" y="f232"/>
                    </a:cubicBezTo>
                    <a:cubicBezTo>
                      <a:pt x="f173" y="f233"/>
                      <a:pt x="f173" y="f233"/>
                      <a:pt x="f173" y="f233"/>
                    </a:cubicBezTo>
                    <a:cubicBezTo>
                      <a:pt x="f173" y="f233"/>
                      <a:pt x="f215" y="f232"/>
                      <a:pt x="f215" y="f232"/>
                    </a:cubicBezTo>
                    <a:cubicBezTo>
                      <a:pt x="f215" y="f234"/>
                      <a:pt x="f138" y="f229"/>
                      <a:pt x="f138" y="f229"/>
                    </a:cubicBezTo>
                    <a:cubicBezTo>
                      <a:pt x="f220" y="f229"/>
                      <a:pt x="f137" y="f235"/>
                      <a:pt x="f137" y="f235"/>
                    </a:cubicBezTo>
                    <a:cubicBezTo>
                      <a:pt x="f136" y="f236"/>
                      <a:pt x="f209" y="f237"/>
                      <a:pt x="f209" y="f237"/>
                    </a:cubicBezTo>
                    <a:cubicBezTo>
                      <a:pt x="f209" y="f237"/>
                      <a:pt x="f135" y="f238"/>
                      <a:pt x="f135" y="f239"/>
                    </a:cubicBezTo>
                    <a:cubicBezTo>
                      <a:pt x="f135" y="f239"/>
                      <a:pt x="f135" y="f240"/>
                      <a:pt x="f135" y="f240"/>
                    </a:cubicBezTo>
                    <a:cubicBezTo>
                      <a:pt x="f241" y="f242"/>
                      <a:pt x="f241" y="f242"/>
                      <a:pt x="f241" y="f242"/>
                    </a:cubicBezTo>
                    <a:cubicBezTo>
                      <a:pt x="f137" y="f2"/>
                      <a:pt x="f137" y="f2"/>
                      <a:pt x="f137" y="f2"/>
                    </a:cubicBezTo>
                    <a:cubicBezTo>
                      <a:pt x="f137" y="f2"/>
                      <a:pt x="f136" y="f2"/>
                      <a:pt x="f136" y="f243"/>
                    </a:cubicBezTo>
                    <a:cubicBezTo>
                      <a:pt x="f241" y="f244"/>
                      <a:pt x="f135" y="f245"/>
                      <a:pt x="f135" y="f245"/>
                    </a:cubicBezTo>
                    <a:cubicBezTo>
                      <a:pt x="f135" y="f245"/>
                      <a:pt x="f134" y="f246"/>
                      <a:pt x="f133" y="f247"/>
                    </a:cubicBezTo>
                    <a:cubicBezTo>
                      <a:pt x="f133" y="f248"/>
                      <a:pt x="f224" y="f249"/>
                      <a:pt x="f224" y="f249"/>
                    </a:cubicBezTo>
                    <a:cubicBezTo>
                      <a:pt x="f224" y="f250"/>
                      <a:pt x="f132" y="f251"/>
                      <a:pt x="f132" y="f251"/>
                    </a:cubicBezTo>
                    <a:cubicBezTo>
                      <a:pt x="f131" y="f252"/>
                      <a:pt x="f131" y="f252"/>
                      <a:pt x="f131" y="f252"/>
                    </a:cubicBezTo>
                    <a:cubicBezTo>
                      <a:pt x="f131" y="f252"/>
                      <a:pt x="f253" y="f254"/>
                      <a:pt x="f255" y="f256"/>
                    </a:cubicBezTo>
                    <a:cubicBezTo>
                      <a:pt x="f255" y="f256"/>
                      <a:pt x="f257" y="f258"/>
                      <a:pt x="f257" y="f258"/>
                    </a:cubicBezTo>
                    <a:cubicBezTo>
                      <a:pt x="f259" y="f258"/>
                      <a:pt x="f260" y="f261"/>
                      <a:pt x="f260" y="f261"/>
                    </a:cubicBezTo>
                    <a:cubicBezTo>
                      <a:pt x="f260" y="f261"/>
                      <a:pt x="f126" y="f262"/>
                      <a:pt x="f126" y="f263"/>
                    </a:cubicBezTo>
                    <a:cubicBezTo>
                      <a:pt x="f126" y="f264"/>
                      <a:pt x="f265" y="f266"/>
                      <a:pt x="f265" y="f266"/>
                    </a:cubicBezTo>
                    <a:cubicBezTo>
                      <a:pt x="f265" y="f267"/>
                      <a:pt x="f265" y="f267"/>
                      <a:pt x="f265" y="f267"/>
                    </a:cubicBezTo>
                    <a:cubicBezTo>
                      <a:pt x="f268" y="f269"/>
                      <a:pt x="f268" y="f269"/>
                      <a:pt x="f268" y="f269"/>
                    </a:cubicBezTo>
                    <a:cubicBezTo>
                      <a:pt x="f270" y="f271"/>
                      <a:pt x="f270" y="f271"/>
                      <a:pt x="f270" y="f271"/>
                    </a:cubicBezTo>
                    <a:cubicBezTo>
                      <a:pt x="f270" y="f272"/>
                      <a:pt x="f270" y="f272"/>
                      <a:pt x="f270" y="f272"/>
                    </a:cubicBezTo>
                    <a:cubicBezTo>
                      <a:pt x="f270" y="f273"/>
                      <a:pt x="f270" y="f273"/>
                      <a:pt x="f270" y="f273"/>
                    </a:cubicBezTo>
                    <a:cubicBezTo>
                      <a:pt x="f270" y="f274"/>
                      <a:pt x="f270" y="f274"/>
                      <a:pt x="f270" y="f274"/>
                    </a:cubicBezTo>
                    <a:cubicBezTo>
                      <a:pt x="f275" y="f156"/>
                      <a:pt x="f275" y="f156"/>
                      <a:pt x="f275" y="f156"/>
                    </a:cubicBezTo>
                    <a:cubicBezTo>
                      <a:pt x="f125" y="f183"/>
                      <a:pt x="f125" y="f183"/>
                      <a:pt x="f125" y="f183"/>
                    </a:cubicBezTo>
                    <a:cubicBezTo>
                      <a:pt x="f122" y="f146"/>
                      <a:pt x="f122" y="f146"/>
                      <a:pt x="f122" y="f146"/>
                    </a:cubicBezTo>
                    <a:cubicBezTo>
                      <a:pt x="f120" y="f142"/>
                      <a:pt x="f120" y="f142"/>
                      <a:pt x="f120" y="f142"/>
                    </a:cubicBezTo>
                    <a:cubicBezTo>
                      <a:pt x="f276" y="f170"/>
                      <a:pt x="f276" y="f170"/>
                      <a:pt x="f276" y="f170"/>
                    </a:cubicBezTo>
                    <a:cubicBezTo>
                      <a:pt x="f114" y="f173"/>
                      <a:pt x="f114" y="f173"/>
                      <a:pt x="f114" y="f173"/>
                    </a:cubicBezTo>
                    <a:cubicBezTo>
                      <a:pt x="f117" y="f207"/>
                      <a:pt x="f117" y="f207"/>
                      <a:pt x="f117" y="f207"/>
                    </a:cubicBezTo>
                    <a:cubicBezTo>
                      <a:pt x="f277" y="f215"/>
                      <a:pt x="f277" y="f215"/>
                      <a:pt x="f277" y="f215"/>
                    </a:cubicBezTo>
                    <a:cubicBezTo>
                      <a:pt x="f110" y="f205"/>
                      <a:pt x="f110" y="f205"/>
                      <a:pt x="f110" y="f205"/>
                    </a:cubicBezTo>
                    <a:cubicBezTo>
                      <a:pt x="f278" y="f139"/>
                      <a:pt x="f278" y="f139"/>
                      <a:pt x="f278" y="f139"/>
                    </a:cubicBezTo>
                    <a:cubicBezTo>
                      <a:pt x="f279" y="f173"/>
                      <a:pt x="f279" y="f173"/>
                      <a:pt x="f279" y="f173"/>
                    </a:cubicBezTo>
                    <a:cubicBezTo>
                      <a:pt x="f280" y="f220"/>
                      <a:pt x="f280" y="f220"/>
                      <a:pt x="f280" y="f220"/>
                    </a:cubicBezTo>
                    <a:cubicBezTo>
                      <a:pt x="f100" y="f137"/>
                      <a:pt x="f100" y="f137"/>
                      <a:pt x="f100" y="f137"/>
                    </a:cubicBezTo>
                    <a:cubicBezTo>
                      <a:pt x="f281" y="f137"/>
                      <a:pt x="f281" y="f137"/>
                      <a:pt x="f281" y="f137"/>
                    </a:cubicBezTo>
                    <a:cubicBezTo>
                      <a:pt x="f281" y="f137"/>
                      <a:pt x="f281" y="f136"/>
                      <a:pt x="f281" y="f136"/>
                    </a:cubicBezTo>
                    <a:cubicBezTo>
                      <a:pt x="f281" y="f136"/>
                      <a:pt x="f100" y="f136"/>
                      <a:pt x="f100" y="f136"/>
                    </a:cubicBezTo>
                    <a:cubicBezTo>
                      <a:pt x="f100" y="f136"/>
                      <a:pt x="f282" y="f137"/>
                      <a:pt x="f101" y="f137"/>
                    </a:cubicBezTo>
                    <a:cubicBezTo>
                      <a:pt x="f101" y="f137"/>
                      <a:pt x="f283" y="f220"/>
                      <a:pt x="f283" y="f220"/>
                    </a:cubicBezTo>
                    <a:cubicBezTo>
                      <a:pt x="f283" y="f220"/>
                      <a:pt x="f279" y="f138"/>
                      <a:pt x="f284" y="f138"/>
                    </a:cubicBezTo>
                    <a:cubicBezTo>
                      <a:pt x="f285" y="f138"/>
                      <a:pt x="f286" y="f138"/>
                      <a:pt x="f286" y="f138"/>
                    </a:cubicBezTo>
                    <a:cubicBezTo>
                      <a:pt x="f287" y="f137"/>
                      <a:pt x="f287" y="f137"/>
                      <a:pt x="f287" y="f137"/>
                    </a:cubicBezTo>
                    <a:cubicBezTo>
                      <a:pt x="f105" y="f209"/>
                      <a:pt x="f105" y="f209"/>
                      <a:pt x="f105" y="f209"/>
                    </a:cubicBezTo>
                    <a:cubicBezTo>
                      <a:pt x="f108" y="f135"/>
                      <a:pt x="f108" y="f135"/>
                      <a:pt x="f108" y="f135"/>
                    </a:cubicBezTo>
                    <a:cubicBezTo>
                      <a:pt x="f106" y="f222"/>
                      <a:pt x="f106" y="f222"/>
                      <a:pt x="f106" y="f222"/>
                    </a:cubicBezTo>
                    <a:cubicBezTo>
                      <a:pt x="f111" y="f222"/>
                      <a:pt x="f111" y="f222"/>
                      <a:pt x="f111" y="f222"/>
                    </a:cubicBezTo>
                    <a:cubicBezTo>
                      <a:pt x="f111" y="f222"/>
                      <a:pt x="f113" y="f209"/>
                      <a:pt x="f117" y="f135"/>
                    </a:cubicBezTo>
                    <a:cubicBezTo>
                      <a:pt x="f3" y="f135"/>
                      <a:pt x="f288" y="f222"/>
                      <a:pt x="f288" y="f222"/>
                    </a:cubicBezTo>
                    <a:cubicBezTo>
                      <a:pt x="f288" y="f222"/>
                      <a:pt x="f115" y="f133"/>
                      <a:pt x="f289" y="f133"/>
                    </a:cubicBezTo>
                    <a:cubicBezTo>
                      <a:pt x="f289" y="f224"/>
                      <a:pt x="f289" y="f132"/>
                      <a:pt x="f116" y="f132"/>
                    </a:cubicBezTo>
                    <a:cubicBezTo>
                      <a:pt x="f116" y="f290"/>
                      <a:pt x="f288" y="f291"/>
                      <a:pt x="f288" y="f291"/>
                    </a:cubicBezTo>
                    <a:cubicBezTo>
                      <a:pt x="f288" y="f291"/>
                      <a:pt x="f3" y="f291"/>
                      <a:pt x="f3" y="f292"/>
                    </a:cubicBezTo>
                    <a:cubicBezTo>
                      <a:pt x="f3" y="f131"/>
                      <a:pt x="f3" y="f253"/>
                      <a:pt x="f3" y="f253"/>
                    </a:cubicBezTo>
                    <a:cubicBezTo>
                      <a:pt x="f117" y="f293"/>
                      <a:pt x="f117" y="f293"/>
                      <a:pt x="f117" y="f293"/>
                    </a:cubicBezTo>
                    <a:cubicBezTo>
                      <a:pt x="f117" y="f293"/>
                      <a:pt x="f107" y="f293"/>
                      <a:pt x="f113" y="f293"/>
                    </a:cubicBezTo>
                    <a:cubicBezTo>
                      <a:pt x="f111" y="f293"/>
                      <a:pt x="f277" y="f255"/>
                      <a:pt x="f277" y="f255"/>
                    </a:cubicBezTo>
                    <a:cubicBezTo>
                      <a:pt x="f110" y="f253"/>
                      <a:pt x="f110" y="f253"/>
                      <a:pt x="f110" y="f253"/>
                    </a:cubicBezTo>
                    <a:cubicBezTo>
                      <a:pt x="f294" y="f295"/>
                      <a:pt x="f294" y="f295"/>
                      <a:pt x="f294" y="f295"/>
                    </a:cubicBezTo>
                    <a:cubicBezTo>
                      <a:pt x="f294" y="f253"/>
                      <a:pt x="f294" y="f253"/>
                      <a:pt x="f294" y="f253"/>
                    </a:cubicBezTo>
                    <a:cubicBezTo>
                      <a:pt x="f110" y="f255"/>
                      <a:pt x="f110" y="f255"/>
                      <a:pt x="f110" y="f255"/>
                    </a:cubicBezTo>
                    <a:cubicBezTo>
                      <a:pt x="f106" y="f130"/>
                      <a:pt x="f106" y="f130"/>
                      <a:pt x="f106" y="f130"/>
                    </a:cubicBezTo>
                    <a:cubicBezTo>
                      <a:pt x="f106" y="f130"/>
                      <a:pt x="f106" y="f257"/>
                      <a:pt x="f277" y="f257"/>
                    </a:cubicBezTo>
                    <a:cubicBezTo>
                      <a:pt x="f111" y="f257"/>
                      <a:pt x="f117" y="f130"/>
                      <a:pt x="f117" y="f130"/>
                    </a:cubicBezTo>
                    <a:cubicBezTo>
                      <a:pt x="f118" y="f130"/>
                      <a:pt x="f116" y="f130"/>
                      <a:pt x="f116" y="f130"/>
                    </a:cubicBezTo>
                    <a:cubicBezTo>
                      <a:pt x="f116" y="f130"/>
                      <a:pt x="f119" y="f259"/>
                      <a:pt x="f119" y="f129"/>
                    </a:cubicBezTo>
                    <a:cubicBezTo>
                      <a:pt x="f276" y="f129"/>
                      <a:pt x="f296" y="f127"/>
                      <a:pt x="f296" y="f127"/>
                    </a:cubicBezTo>
                    <a:cubicBezTo>
                      <a:pt x="f296" y="f297"/>
                      <a:pt x="f296" y="f297"/>
                      <a:pt x="f296" y="f297"/>
                    </a:cubicBezTo>
                    <a:cubicBezTo>
                      <a:pt x="f296" y="f297"/>
                      <a:pt x="f121" y="f126"/>
                      <a:pt x="f298" y="f126"/>
                    </a:cubicBezTo>
                    <a:cubicBezTo>
                      <a:pt x="f298" y="f126"/>
                      <a:pt x="f299" y="f300"/>
                      <a:pt x="f299" y="f300"/>
                    </a:cubicBezTo>
                    <a:cubicBezTo>
                      <a:pt x="f301" y="f302"/>
                      <a:pt x="f301" y="f302"/>
                      <a:pt x="f301" y="f302"/>
                    </a:cubicBezTo>
                    <a:cubicBezTo>
                      <a:pt x="f303" y="f125"/>
                      <a:pt x="f303" y="f125"/>
                      <a:pt x="f303" y="f125"/>
                    </a:cubicBezTo>
                    <a:cubicBezTo>
                      <a:pt x="f302" y="f123"/>
                      <a:pt x="f302" y="f123"/>
                      <a:pt x="f302" y="f123"/>
                    </a:cubicBezTo>
                    <a:cubicBezTo>
                      <a:pt x="f302" y="f123"/>
                      <a:pt x="f300" y="f298"/>
                      <a:pt x="f268" y="f121"/>
                    </a:cubicBezTo>
                    <a:cubicBezTo>
                      <a:pt x="f268" y="f120"/>
                      <a:pt x="f268" y="f276"/>
                      <a:pt x="f268" y="f276"/>
                    </a:cubicBezTo>
                    <a:cubicBezTo>
                      <a:pt x="f268" y="f276"/>
                      <a:pt x="f304" y="f115"/>
                      <a:pt x="f126" y="f289"/>
                    </a:cubicBezTo>
                    <a:cubicBezTo>
                      <a:pt x="f126" y="f116"/>
                      <a:pt x="f128" y="f117"/>
                      <a:pt x="f128" y="f117"/>
                    </a:cubicBezTo>
                    <a:cubicBezTo>
                      <a:pt x="f129" y="f106"/>
                      <a:pt x="f129" y="f106"/>
                      <a:pt x="f129" y="f106"/>
                    </a:cubicBezTo>
                    <a:cubicBezTo>
                      <a:pt x="f128" y="f108"/>
                      <a:pt x="f128" y="f108"/>
                      <a:pt x="f128" y="f108"/>
                    </a:cubicBezTo>
                    <a:cubicBezTo>
                      <a:pt x="f127" y="f105"/>
                      <a:pt x="f127" y="f105"/>
                      <a:pt x="f127" y="f105"/>
                    </a:cubicBezTo>
                    <a:cubicBezTo>
                      <a:pt x="f260" y="f294"/>
                      <a:pt x="f260" y="f294"/>
                      <a:pt x="f260" y="f294"/>
                    </a:cubicBezTo>
                    <a:cubicBezTo>
                      <a:pt x="f305" y="f306"/>
                      <a:pt x="f305" y="f306"/>
                      <a:pt x="f305" y="f306"/>
                    </a:cubicBezTo>
                    <a:cubicBezTo>
                      <a:pt x="f265" y="f306"/>
                      <a:pt x="f265" y="f306"/>
                      <a:pt x="f265" y="f306"/>
                    </a:cubicBezTo>
                    <a:cubicBezTo>
                      <a:pt x="f265" y="f306"/>
                      <a:pt x="f300" y="f286"/>
                      <a:pt x="f300" y="f307"/>
                    </a:cubicBezTo>
                    <a:cubicBezTo>
                      <a:pt x="f268" y="f307"/>
                      <a:pt x="f308" y="f285"/>
                      <a:pt x="f308" y="f285"/>
                    </a:cubicBezTo>
                    <a:cubicBezTo>
                      <a:pt x="f275" y="f306"/>
                      <a:pt x="f275" y="f306"/>
                      <a:pt x="f275" y="f306"/>
                    </a:cubicBezTo>
                    <a:cubicBezTo>
                      <a:pt x="f299" y="f285"/>
                      <a:pt x="f299" y="f285"/>
                      <a:pt x="f299" y="f285"/>
                    </a:cubicBezTo>
                    <a:cubicBezTo>
                      <a:pt x="f123" y="f279"/>
                      <a:pt x="f123" y="f279"/>
                      <a:pt x="f123" y="f279"/>
                    </a:cubicBezTo>
                    <a:cubicBezTo>
                      <a:pt x="f121" y="f279"/>
                      <a:pt x="f121" y="f279"/>
                      <a:pt x="f121" y="f279"/>
                    </a:cubicBezTo>
                    <a:cubicBezTo>
                      <a:pt x="f120" y="f283"/>
                      <a:pt x="f120" y="f283"/>
                      <a:pt x="f120" y="f283"/>
                    </a:cubicBezTo>
                    <a:cubicBezTo>
                      <a:pt x="f119" y="f279"/>
                      <a:pt x="f119" y="f279"/>
                      <a:pt x="f119" y="f279"/>
                    </a:cubicBezTo>
                    <a:cubicBezTo>
                      <a:pt x="f116" y="f279"/>
                      <a:pt x="f116" y="f279"/>
                      <a:pt x="f116" y="f279"/>
                    </a:cubicBezTo>
                    <a:cubicBezTo>
                      <a:pt x="f288" y="f283"/>
                      <a:pt x="f288" y="f283"/>
                      <a:pt x="f288" y="f283"/>
                    </a:cubicBezTo>
                    <a:cubicBezTo>
                      <a:pt x="f117" y="f101"/>
                      <a:pt x="f117" y="f101"/>
                      <a:pt x="f117" y="f101"/>
                    </a:cubicBezTo>
                    <a:cubicBezTo>
                      <a:pt x="f112" y="f101"/>
                      <a:pt x="f112" y="f101"/>
                      <a:pt x="f112" y="f101"/>
                    </a:cubicBezTo>
                    <a:cubicBezTo>
                      <a:pt x="f108" y="f104"/>
                      <a:pt x="f108" y="f104"/>
                      <a:pt x="f108" y="f104"/>
                    </a:cubicBezTo>
                    <a:cubicBezTo>
                      <a:pt x="f287" y="f104"/>
                      <a:pt x="f287" y="f104"/>
                      <a:pt x="f287" y="f104"/>
                    </a:cubicBezTo>
                    <a:cubicBezTo>
                      <a:pt x="f287" y="f104"/>
                      <a:pt x="f278" y="f104"/>
                      <a:pt x="f294" y="f104"/>
                    </a:cubicBezTo>
                    <a:cubicBezTo>
                      <a:pt x="f294" y="f104"/>
                      <a:pt x="f307" y="f283"/>
                      <a:pt x="f307" y="f283"/>
                    </a:cubicBezTo>
                    <a:cubicBezTo>
                      <a:pt x="f285" y="f279"/>
                      <a:pt x="f285" y="f279"/>
                      <a:pt x="f285" y="f279"/>
                    </a:cubicBezTo>
                    <a:cubicBezTo>
                      <a:pt x="f279" y="f279"/>
                      <a:pt x="f279" y="f279"/>
                      <a:pt x="f279" y="f279"/>
                    </a:cubicBezTo>
                    <a:cubicBezTo>
                      <a:pt x="f101" y="f283"/>
                      <a:pt x="f101" y="f283"/>
                      <a:pt x="f101" y="f283"/>
                    </a:cubicBezTo>
                    <a:cubicBezTo>
                      <a:pt x="f102" y="f285"/>
                      <a:pt x="f102" y="f285"/>
                      <a:pt x="f102" y="f285"/>
                    </a:cubicBezTo>
                    <a:cubicBezTo>
                      <a:pt x="f281" y="f306"/>
                      <a:pt x="f281" y="f306"/>
                      <a:pt x="f281" y="f306"/>
                    </a:cubicBezTo>
                    <a:cubicBezTo>
                      <a:pt x="f309" y="f294"/>
                      <a:pt x="f309" y="f294"/>
                      <a:pt x="f309" y="f294"/>
                    </a:cubicBezTo>
                    <a:cubicBezTo>
                      <a:pt x="f310" y="f306"/>
                      <a:pt x="f310" y="f306"/>
                      <a:pt x="f310" y="f306"/>
                    </a:cubicBezTo>
                    <a:cubicBezTo>
                      <a:pt x="f281" y="f284"/>
                      <a:pt x="f281" y="f284"/>
                      <a:pt x="f281" y="f284"/>
                    </a:cubicBezTo>
                    <a:cubicBezTo>
                      <a:pt x="f102" y="f279"/>
                      <a:pt x="f102" y="f279"/>
                      <a:pt x="f102" y="f279"/>
                    </a:cubicBezTo>
                    <a:cubicBezTo>
                      <a:pt x="f101" y="f280"/>
                      <a:pt x="f101" y="f280"/>
                      <a:pt x="f101" y="f280"/>
                    </a:cubicBezTo>
                    <a:cubicBezTo>
                      <a:pt x="f101" y="f280"/>
                      <a:pt x="f104" y="f101"/>
                      <a:pt x="f104" y="f282"/>
                    </a:cubicBezTo>
                    <a:cubicBezTo>
                      <a:pt x="f283" y="f282"/>
                      <a:pt x="f284" y="f100"/>
                      <a:pt x="f284" y="f100"/>
                    </a:cubicBezTo>
                    <a:cubicBezTo>
                      <a:pt x="f104" y="f311"/>
                      <a:pt x="f104" y="f311"/>
                      <a:pt x="f104" y="f311"/>
                    </a:cubicBezTo>
                    <a:cubicBezTo>
                      <a:pt x="f282" y="f102"/>
                      <a:pt x="f282" y="f102"/>
                      <a:pt x="f282" y="f102"/>
                    </a:cubicBezTo>
                    <a:cubicBezTo>
                      <a:pt x="f282" y="f102"/>
                      <a:pt x="f102" y="f102"/>
                      <a:pt x="f100" y="f102"/>
                    </a:cubicBezTo>
                    <a:cubicBezTo>
                      <a:pt x="f100" y="f102"/>
                      <a:pt x="f99" y="f282"/>
                      <a:pt x="f99" y="f282"/>
                    </a:cubicBezTo>
                    <a:cubicBezTo>
                      <a:pt x="f312" y="f280"/>
                      <a:pt x="f312" y="f280"/>
                      <a:pt x="f312" y="f280"/>
                    </a:cubicBezTo>
                    <a:cubicBezTo>
                      <a:pt x="f99" y="f102"/>
                      <a:pt x="f99" y="f102"/>
                      <a:pt x="f99" y="f102"/>
                    </a:cubicBezTo>
                    <a:cubicBezTo>
                      <a:pt x="f99" y="f102"/>
                      <a:pt x="f311" y="f100"/>
                      <a:pt x="f100" y="f311"/>
                    </a:cubicBezTo>
                    <a:cubicBezTo>
                      <a:pt x="f102" y="f311"/>
                      <a:pt x="f101" y="f281"/>
                      <a:pt x="f101" y="f281"/>
                    </a:cubicBezTo>
                    <a:cubicBezTo>
                      <a:pt x="f280" y="f281"/>
                      <a:pt x="f283" y="f99"/>
                      <a:pt x="f283" y="f99"/>
                    </a:cubicBezTo>
                    <a:cubicBezTo>
                      <a:pt x="f279" y="f281"/>
                      <a:pt x="f285" y="f311"/>
                      <a:pt x="f306" y="f281"/>
                    </a:cubicBezTo>
                    <a:cubicBezTo>
                      <a:pt x="f306" y="f281"/>
                      <a:pt x="f307" y="f310"/>
                      <a:pt x="f286" y="f310"/>
                    </a:cubicBezTo>
                    <a:cubicBezTo>
                      <a:pt x="f286" y="f309"/>
                      <a:pt x="f278" y="f98"/>
                      <a:pt x="f278" y="f98"/>
                    </a:cubicBezTo>
                    <a:cubicBezTo>
                      <a:pt x="f284" y="f98"/>
                      <a:pt x="f284" y="f98"/>
                      <a:pt x="f284" y="f98"/>
                    </a:cubicBezTo>
                    <a:cubicBezTo>
                      <a:pt x="f284" y="f98"/>
                      <a:pt x="f279" y="f313"/>
                      <a:pt x="f283" y="f313"/>
                    </a:cubicBezTo>
                    <a:cubicBezTo>
                      <a:pt x="f104" y="f98"/>
                      <a:pt x="f101" y="f98"/>
                      <a:pt x="f282" y="f314"/>
                    </a:cubicBezTo>
                    <a:cubicBezTo>
                      <a:pt x="f282" y="f314"/>
                      <a:pt x="f102" y="f312"/>
                      <a:pt x="f102" y="f312"/>
                    </a:cubicBezTo>
                    <a:cubicBezTo>
                      <a:pt x="f100" y="f312"/>
                      <a:pt x="f281" y="f96"/>
                      <a:pt x="f281" y="f96"/>
                    </a:cubicBezTo>
                    <a:cubicBezTo>
                      <a:pt x="f311" y="f95"/>
                      <a:pt x="f311" y="f95"/>
                      <a:pt x="f311" y="f95"/>
                    </a:cubicBezTo>
                    <a:cubicBezTo>
                      <a:pt x="f102" y="f97"/>
                      <a:pt x="f102" y="f97"/>
                      <a:pt x="f102" y="f97"/>
                    </a:cubicBezTo>
                    <a:cubicBezTo>
                      <a:pt x="f102" y="f97"/>
                      <a:pt x="f282" y="f312"/>
                      <a:pt x="f101" y="f312"/>
                    </a:cubicBezTo>
                    <a:cubicBezTo>
                      <a:pt x="f280" y="f312"/>
                      <a:pt x="f104" y="f97"/>
                      <a:pt x="f279" y="f97"/>
                    </a:cubicBezTo>
                    <a:cubicBezTo>
                      <a:pt x="f284" y="f312"/>
                      <a:pt x="f306" y="f95"/>
                      <a:pt x="f306" y="f95"/>
                    </a:cubicBezTo>
                    <a:cubicBezTo>
                      <a:pt x="f306" y="f95"/>
                      <a:pt x="f284" y="f95"/>
                      <a:pt x="f307" y="f94"/>
                    </a:cubicBezTo>
                    <a:cubicBezTo>
                      <a:pt x="f294" y="f315"/>
                      <a:pt x="f286" y="f93"/>
                      <a:pt x="f278" y="f316"/>
                    </a:cubicBezTo>
                    <a:cubicBezTo>
                      <a:pt x="f105" y="f92"/>
                      <a:pt x="f106" y="f317"/>
                      <a:pt x="f106" y="f317"/>
                    </a:cubicBezTo>
                    <a:cubicBezTo>
                      <a:pt x="f118" y="f90"/>
                      <a:pt x="f118" y="f90"/>
                      <a:pt x="f118" y="f90"/>
                    </a:cubicBezTo>
                    <a:cubicBezTo>
                      <a:pt x="f116" y="f89"/>
                      <a:pt x="f116" y="f89"/>
                      <a:pt x="f116" y="f89"/>
                    </a:cubicBezTo>
                    <a:cubicBezTo>
                      <a:pt x="f119" y="f89"/>
                      <a:pt x="f119" y="f89"/>
                      <a:pt x="f119" y="f89"/>
                    </a:cubicBezTo>
                    <a:cubicBezTo>
                      <a:pt x="f120" y="f87"/>
                      <a:pt x="f120" y="f87"/>
                      <a:pt x="f120" y="f87"/>
                    </a:cubicBezTo>
                    <a:cubicBezTo>
                      <a:pt x="f121" y="f318"/>
                      <a:pt x="f121" y="f318"/>
                      <a:pt x="f121" y="f318"/>
                    </a:cubicBezTo>
                    <a:cubicBezTo>
                      <a:pt x="f296" y="f319"/>
                      <a:pt x="f296" y="f319"/>
                      <a:pt x="f296" y="f319"/>
                    </a:cubicBezTo>
                    <a:cubicBezTo>
                      <a:pt x="f298" y="f320"/>
                      <a:pt x="f298" y="f320"/>
                      <a:pt x="f298" y="f320"/>
                    </a:cubicBezTo>
                    <a:cubicBezTo>
                      <a:pt x="f298" y="f321"/>
                      <a:pt x="f298" y="f321"/>
                      <a:pt x="f298" y="f321"/>
                    </a:cubicBezTo>
                    <a:cubicBezTo>
                      <a:pt x="f120" y="f322"/>
                      <a:pt x="f120" y="f322"/>
                      <a:pt x="f120" y="f322"/>
                    </a:cubicBezTo>
                    <a:cubicBezTo>
                      <a:pt x="f289" y="f322"/>
                      <a:pt x="f289" y="f322"/>
                      <a:pt x="f289" y="f322"/>
                    </a:cubicBezTo>
                    <a:cubicBezTo>
                      <a:pt x="f289" y="f322"/>
                      <a:pt x="f116" y="f86"/>
                      <a:pt x="f114" y="f323"/>
                    </a:cubicBezTo>
                    <a:cubicBezTo>
                      <a:pt x="f114" y="f323"/>
                      <a:pt x="f117" y="f324"/>
                      <a:pt x="f107" y="f324"/>
                    </a:cubicBezTo>
                    <a:cubicBezTo>
                      <a:pt x="f107" y="f324"/>
                      <a:pt x="f106" y="f323"/>
                      <a:pt x="f106" y="f323"/>
                    </a:cubicBezTo>
                    <a:cubicBezTo>
                      <a:pt x="f108" y="f323"/>
                      <a:pt x="f108" y="f323"/>
                      <a:pt x="f108" y="f323"/>
                    </a:cubicBezTo>
                    <a:cubicBezTo>
                      <a:pt x="f108" y="f323"/>
                      <a:pt x="f110" y="f323"/>
                      <a:pt x="f105" y="f323"/>
                    </a:cubicBezTo>
                    <a:cubicBezTo>
                      <a:pt x="f278" y="f321"/>
                      <a:pt x="f306" y="f322"/>
                      <a:pt x="f306" y="f322"/>
                    </a:cubicBezTo>
                    <a:cubicBezTo>
                      <a:pt x="f279" y="f323"/>
                      <a:pt x="f279" y="f323"/>
                      <a:pt x="f279" y="f323"/>
                    </a:cubicBezTo>
                    <a:cubicBezTo>
                      <a:pt x="f104" y="f321"/>
                      <a:pt x="f104" y="f321"/>
                      <a:pt x="f104" y="f321"/>
                    </a:cubicBezTo>
                    <a:cubicBezTo>
                      <a:pt x="f102" y="f320"/>
                      <a:pt x="f102" y="f320"/>
                      <a:pt x="f102" y="f320"/>
                    </a:cubicBezTo>
                    <a:cubicBezTo>
                      <a:pt x="f102" y="f323"/>
                      <a:pt x="f102" y="f323"/>
                      <a:pt x="f102" y="f323"/>
                    </a:cubicBezTo>
                    <a:cubicBezTo>
                      <a:pt x="f101" y="f324"/>
                      <a:pt x="f101" y="f324"/>
                      <a:pt x="f101" y="f324"/>
                    </a:cubicBezTo>
                    <a:cubicBezTo>
                      <a:pt x="f101" y="f324"/>
                      <a:pt x="f282" y="f85"/>
                      <a:pt x="f102" y="f85"/>
                    </a:cubicBezTo>
                    <a:cubicBezTo>
                      <a:pt x="f102" y="f85"/>
                      <a:pt x="f311" y="f325"/>
                      <a:pt x="f311" y="f325"/>
                    </a:cubicBezTo>
                    <a:cubicBezTo>
                      <a:pt x="f99" y="f322"/>
                      <a:pt x="f99" y="f322"/>
                      <a:pt x="f99" y="f322"/>
                    </a:cubicBezTo>
                    <a:cubicBezTo>
                      <a:pt x="f98" y="f323"/>
                      <a:pt x="f98" y="f323"/>
                      <a:pt x="f98" y="f323"/>
                    </a:cubicBezTo>
                    <a:cubicBezTo>
                      <a:pt x="f313" y="f321"/>
                      <a:pt x="f313" y="f321"/>
                      <a:pt x="f313" y="f321"/>
                    </a:cubicBezTo>
                    <a:cubicBezTo>
                      <a:pt x="f99" y="f324"/>
                      <a:pt x="f99" y="f324"/>
                      <a:pt x="f99" y="f324"/>
                    </a:cubicBezTo>
                    <a:cubicBezTo>
                      <a:pt x="f99" y="f325"/>
                      <a:pt x="f99" y="f325"/>
                      <a:pt x="f99" y="f325"/>
                    </a:cubicBezTo>
                    <a:cubicBezTo>
                      <a:pt x="f99" y="f325"/>
                      <a:pt x="f310" y="f325"/>
                      <a:pt x="f310" y="f325"/>
                    </a:cubicBezTo>
                    <a:cubicBezTo>
                      <a:pt x="f309" y="f325"/>
                      <a:pt x="f313" y="f326"/>
                      <a:pt x="f313" y="f326"/>
                    </a:cubicBezTo>
                    <a:cubicBezTo>
                      <a:pt x="f314" y="f83"/>
                      <a:pt x="f314" y="f83"/>
                      <a:pt x="f314" y="f83"/>
                    </a:cubicBezTo>
                    <a:cubicBezTo>
                      <a:pt x="f312" y="f327"/>
                      <a:pt x="f312" y="f327"/>
                      <a:pt x="f312" y="f327"/>
                    </a:cubicBezTo>
                    <a:cubicBezTo>
                      <a:pt x="f95" y="f81"/>
                      <a:pt x="f95" y="f81"/>
                      <a:pt x="f95" y="f81"/>
                    </a:cubicBezTo>
                    <a:cubicBezTo>
                      <a:pt x="f94" y="f326"/>
                      <a:pt x="f94" y="f326"/>
                      <a:pt x="f94" y="f326"/>
                    </a:cubicBezTo>
                    <a:cubicBezTo>
                      <a:pt x="f315" y="f325"/>
                      <a:pt x="f315" y="f325"/>
                      <a:pt x="f315" y="f325"/>
                    </a:cubicBezTo>
                    <a:cubicBezTo>
                      <a:pt x="f92" y="f325"/>
                      <a:pt x="f92" y="f325"/>
                      <a:pt x="f92" y="f325"/>
                    </a:cubicBezTo>
                    <a:cubicBezTo>
                      <a:pt x="f316" y="f322"/>
                      <a:pt x="f316" y="f322"/>
                      <a:pt x="f316" y="f322"/>
                    </a:cubicBezTo>
                    <a:cubicBezTo>
                      <a:pt x="f92" y="f86"/>
                      <a:pt x="f92" y="f86"/>
                      <a:pt x="f92" y="f86"/>
                    </a:cubicBezTo>
                    <a:cubicBezTo>
                      <a:pt x="f317" y="f86"/>
                      <a:pt x="f317" y="f86"/>
                      <a:pt x="f317" y="f86"/>
                    </a:cubicBezTo>
                    <a:cubicBezTo>
                      <a:pt x="f317" y="f86"/>
                      <a:pt x="f317" y="f328"/>
                      <a:pt x="f329" y="f328"/>
                    </a:cubicBezTo>
                    <a:cubicBezTo>
                      <a:pt x="f329" y="f328"/>
                      <a:pt x="f330" y="f331"/>
                      <a:pt x="f330" y="f331"/>
                    </a:cubicBezTo>
                    <a:cubicBezTo>
                      <a:pt x="f330" y="f332"/>
                      <a:pt x="f330" y="f332"/>
                      <a:pt x="f330" y="f332"/>
                    </a:cubicBezTo>
                    <a:cubicBezTo>
                      <a:pt x="f92" y="f333"/>
                      <a:pt x="f92" y="f333"/>
                      <a:pt x="f92" y="f333"/>
                    </a:cubicBezTo>
                    <a:cubicBezTo>
                      <a:pt x="f92" y="f333"/>
                      <a:pt x="f330" y="f333"/>
                      <a:pt x="f329" y="f333"/>
                    </a:cubicBezTo>
                    <a:cubicBezTo>
                      <a:pt x="f329" y="f333"/>
                      <a:pt x="f317" y="f334"/>
                      <a:pt x="f317" y="f334"/>
                    </a:cubicBezTo>
                    <a:cubicBezTo>
                      <a:pt x="f335" y="f334"/>
                      <a:pt x="f335" y="f334"/>
                      <a:pt x="f335" y="f334"/>
                    </a:cubicBezTo>
                    <a:cubicBezTo>
                      <a:pt x="f336" y="f334"/>
                      <a:pt x="f336" y="f334"/>
                      <a:pt x="f336" y="f334"/>
                    </a:cubicBezTo>
                    <a:cubicBezTo>
                      <a:pt x="f337" y="f318"/>
                      <a:pt x="f337" y="f318"/>
                      <a:pt x="f337" y="f318"/>
                    </a:cubicBezTo>
                    <a:cubicBezTo>
                      <a:pt x="f336" y="f338"/>
                      <a:pt x="f336" y="f338"/>
                      <a:pt x="f336" y="f338"/>
                    </a:cubicBezTo>
                    <a:cubicBezTo>
                      <a:pt x="f337" y="f339"/>
                      <a:pt x="f337" y="f339"/>
                      <a:pt x="f337" y="f339"/>
                    </a:cubicBezTo>
                    <a:cubicBezTo>
                      <a:pt x="f89" y="f89"/>
                      <a:pt x="f89" y="f89"/>
                      <a:pt x="f89" y="f89"/>
                    </a:cubicBezTo>
                    <a:cubicBezTo>
                      <a:pt x="f89" y="f89"/>
                      <a:pt x="f340" y="f336"/>
                      <a:pt x="f340" y="f336"/>
                    </a:cubicBezTo>
                    <a:cubicBezTo>
                      <a:pt x="f340" y="f335"/>
                      <a:pt x="f339" y="f341"/>
                      <a:pt x="f339" y="f341"/>
                    </a:cubicBezTo>
                    <a:cubicBezTo>
                      <a:pt x="f339" y="f341"/>
                      <a:pt x="f89" y="f329"/>
                      <a:pt x="f337" y="f329"/>
                    </a:cubicBezTo>
                    <a:cubicBezTo>
                      <a:pt x="f337" y="f330"/>
                      <a:pt x="f335" y="f92"/>
                      <a:pt x="f335" y="f92"/>
                    </a:cubicBezTo>
                    <a:cubicBezTo>
                      <a:pt x="f335" y="f93"/>
                      <a:pt x="f335" y="f93"/>
                      <a:pt x="f335" y="f93"/>
                    </a:cubicBezTo>
                    <a:cubicBezTo>
                      <a:pt x="f337" y="f92"/>
                      <a:pt x="f337" y="f92"/>
                      <a:pt x="f337" y="f92"/>
                    </a:cubicBezTo>
                    <a:cubicBezTo>
                      <a:pt x="f337" y="f92"/>
                      <a:pt x="f89" y="f330"/>
                      <a:pt x="f339" y="f329"/>
                    </a:cubicBezTo>
                    <a:cubicBezTo>
                      <a:pt x="f339" y="f329"/>
                      <a:pt x="f340" y="f341"/>
                      <a:pt x="f340" y="f341"/>
                    </a:cubicBezTo>
                    <a:cubicBezTo>
                      <a:pt x="f340" y="f341"/>
                      <a:pt x="f87" y="f317"/>
                      <a:pt x="f87" y="f317"/>
                    </a:cubicBezTo>
                    <a:cubicBezTo>
                      <a:pt x="f87" y="f317"/>
                      <a:pt x="f342" y="f317"/>
                      <a:pt x="f87" y="f329"/>
                    </a:cubicBezTo>
                    <a:cubicBezTo>
                      <a:pt x="f87" y="f330"/>
                      <a:pt x="f318" y="f92"/>
                      <a:pt x="f318" y="f92"/>
                    </a:cubicBezTo>
                    <a:cubicBezTo>
                      <a:pt x="f318" y="f92"/>
                      <a:pt x="f334" y="f316"/>
                      <a:pt x="f334" y="f92"/>
                    </a:cubicBezTo>
                    <a:cubicBezTo>
                      <a:pt x="f334" y="f330"/>
                      <a:pt x="f334" y="f329"/>
                      <a:pt x="f331" y="f317"/>
                    </a:cubicBezTo>
                    <a:cubicBezTo>
                      <a:pt x="f331" y="f317"/>
                      <a:pt x="f319" y="f317"/>
                      <a:pt x="f319" y="f317"/>
                    </a:cubicBezTo>
                    <a:cubicBezTo>
                      <a:pt x="f319" y="f329"/>
                      <a:pt x="f328" y="f330"/>
                      <a:pt x="f328" y="f330"/>
                    </a:cubicBezTo>
                    <a:cubicBezTo>
                      <a:pt x="f319" y="f315"/>
                      <a:pt x="f319" y="f315"/>
                      <a:pt x="f319" y="f315"/>
                    </a:cubicBezTo>
                    <a:cubicBezTo>
                      <a:pt x="f319" y="f315"/>
                      <a:pt x="f328" y="f94"/>
                      <a:pt x="f328" y="f94"/>
                    </a:cubicBezTo>
                    <a:cubicBezTo>
                      <a:pt x="f328" y="f93"/>
                      <a:pt x="f343" y="f316"/>
                      <a:pt x="f343" y="f92"/>
                    </a:cubicBezTo>
                    <a:cubicBezTo>
                      <a:pt x="f343" y="f92"/>
                      <a:pt x="f343" y="f329"/>
                      <a:pt x="f344" y="f329"/>
                    </a:cubicBezTo>
                    <a:cubicBezTo>
                      <a:pt x="f344" y="f329"/>
                      <a:pt x="f86" y="f92"/>
                      <a:pt x="f86" y="f92"/>
                    </a:cubicBezTo>
                    <a:cubicBezTo>
                      <a:pt x="f86" y="f92"/>
                      <a:pt x="f323" y="f92"/>
                      <a:pt x="f323" y="f316"/>
                    </a:cubicBezTo>
                    <a:cubicBezTo>
                      <a:pt x="f323" y="f316"/>
                      <a:pt x="f321" y="f94"/>
                      <a:pt x="f323" y="f95"/>
                    </a:cubicBezTo>
                    <a:cubicBezTo>
                      <a:pt x="f86" y="f96"/>
                      <a:pt x="f86" y="f96"/>
                      <a:pt x="f320" y="f96"/>
                    </a:cubicBezTo>
                    <a:cubicBezTo>
                      <a:pt x="f344" y="f96"/>
                      <a:pt x="f344" y="f97"/>
                      <a:pt x="f344" y="f97"/>
                    </a:cubicBezTo>
                    <a:cubicBezTo>
                      <a:pt x="f321" y="f97"/>
                      <a:pt x="f321" y="f97"/>
                      <a:pt x="f321" y="f97"/>
                    </a:cubicBezTo>
                    <a:cubicBezTo>
                      <a:pt x="f321" y="f97"/>
                      <a:pt x="f322" y="f312"/>
                      <a:pt x="f321" y="f314"/>
                    </a:cubicBezTo>
                    <a:cubicBezTo>
                      <a:pt x="f321" y="f314"/>
                      <a:pt x="f321" y="f313"/>
                      <a:pt x="f321" y="f313"/>
                    </a:cubicBezTo>
                    <a:cubicBezTo>
                      <a:pt x="f321" y="f313"/>
                      <a:pt x="f86" y="f310"/>
                      <a:pt x="f86" y="f310"/>
                    </a:cubicBezTo>
                    <a:cubicBezTo>
                      <a:pt x="f86" y="f310"/>
                      <a:pt x="f323" y="f281"/>
                      <a:pt x="f323" y="f281"/>
                    </a:cubicBezTo>
                    <a:cubicBezTo>
                      <a:pt x="f323" y="f281"/>
                      <a:pt x="f322" y="f99"/>
                      <a:pt x="f322" y="f99"/>
                    </a:cubicBezTo>
                    <a:cubicBezTo>
                      <a:pt x="f324" y="f310"/>
                      <a:pt x="f324" y="f99"/>
                      <a:pt x="f85" y="f99"/>
                    </a:cubicBezTo>
                    <a:cubicBezTo>
                      <a:pt x="f85" y="f281"/>
                      <a:pt x="f325" y="f311"/>
                      <a:pt x="f325" y="f100"/>
                    </a:cubicBezTo>
                    <a:cubicBezTo>
                      <a:pt x="f325" y="f100"/>
                      <a:pt x="f85" y="f102"/>
                      <a:pt x="f85" y="f282"/>
                    </a:cubicBezTo>
                    <a:cubicBezTo>
                      <a:pt x="f325" y="f280"/>
                      <a:pt x="f325" y="f283"/>
                      <a:pt x="f325" y="f283"/>
                    </a:cubicBezTo>
                    <a:cubicBezTo>
                      <a:pt x="f325" y="f283"/>
                      <a:pt x="f326" y="f283"/>
                      <a:pt x="f325" y="f279"/>
                    </a:cubicBezTo>
                    <a:cubicBezTo>
                      <a:pt x="f85" y="f284"/>
                      <a:pt x="f322" y="f284"/>
                      <a:pt x="f321" y="f284"/>
                    </a:cubicBezTo>
                    <a:cubicBezTo>
                      <a:pt x="f323" y="f284"/>
                      <a:pt x="f323" y="f284"/>
                      <a:pt x="f323" y="f284"/>
                    </a:cubicBezTo>
                    <a:cubicBezTo>
                      <a:pt x="f86" y="f284"/>
                      <a:pt x="f320" y="f284"/>
                      <a:pt x="f344" y="f285"/>
                    </a:cubicBezTo>
                    <a:cubicBezTo>
                      <a:pt x="f344" y="f285"/>
                      <a:pt x="f343" y="f285"/>
                      <a:pt x="f343" y="f285"/>
                    </a:cubicBezTo>
                    <a:cubicBezTo>
                      <a:pt x="f343" y="f285"/>
                      <a:pt x="f344" y="f307"/>
                      <a:pt x="f320" y="f306"/>
                    </a:cubicBezTo>
                    <a:cubicBezTo>
                      <a:pt x="f86" y="f285"/>
                      <a:pt x="f321" y="f285"/>
                      <a:pt x="f322" y="f285"/>
                    </a:cubicBezTo>
                    <a:cubicBezTo>
                      <a:pt x="f324" y="f285"/>
                      <a:pt x="f322" y="f307"/>
                      <a:pt x="f322" y="f307"/>
                    </a:cubicBezTo>
                    <a:cubicBezTo>
                      <a:pt x="f321" y="f294"/>
                      <a:pt x="f321" y="f294"/>
                      <a:pt x="f321" y="f294"/>
                    </a:cubicBezTo>
                    <a:cubicBezTo>
                      <a:pt x="f321" y="f294"/>
                      <a:pt x="f323" y="f278"/>
                      <a:pt x="f321" y="f278"/>
                    </a:cubicBezTo>
                    <a:cubicBezTo>
                      <a:pt x="f322" y="f278"/>
                      <a:pt x="f85" y="f294"/>
                      <a:pt x="f85" y="f294"/>
                    </a:cubicBezTo>
                    <a:cubicBezTo>
                      <a:pt x="f85" y="f294"/>
                      <a:pt x="f85" y="f294"/>
                      <a:pt x="f325" y="f294"/>
                    </a:cubicBezTo>
                    <a:cubicBezTo>
                      <a:pt x="f325" y="f294"/>
                      <a:pt x="f326" y="f278"/>
                      <a:pt x="f83" y="f278"/>
                    </a:cubicBezTo>
                    <a:cubicBezTo>
                      <a:pt x="f81" y="f278"/>
                      <a:pt x="f81" y="f278"/>
                      <a:pt x="f327" y="f294"/>
                    </a:cubicBezTo>
                    <a:cubicBezTo>
                      <a:pt x="f345" y="f294"/>
                      <a:pt x="f79" y="f307"/>
                      <a:pt x="f79" y="f307"/>
                    </a:cubicBezTo>
                    <a:cubicBezTo>
                      <a:pt x="f79" y="f307"/>
                      <a:pt x="f78" y="f307"/>
                      <a:pt x="f78" y="f306"/>
                    </a:cubicBezTo>
                    <a:cubicBezTo>
                      <a:pt x="f78" y="f285"/>
                      <a:pt x="f79" y="f279"/>
                      <a:pt x="f79" y="f279"/>
                    </a:cubicBezTo>
                    <a:cubicBezTo>
                      <a:pt x="f80" y="f283"/>
                      <a:pt x="f79" y="f283"/>
                      <a:pt x="f80" y="f283"/>
                    </a:cubicBezTo>
                    <a:cubicBezTo>
                      <a:pt x="f345" y="f283"/>
                      <a:pt x="f83" y="f283"/>
                      <a:pt x="f327" y="f280"/>
                    </a:cubicBezTo>
                    <a:cubicBezTo>
                      <a:pt x="f345" y="f282"/>
                      <a:pt x="f345" y="f282"/>
                      <a:pt x="f80" y="f282"/>
                    </a:cubicBezTo>
                    <a:cubicBezTo>
                      <a:pt x="f79" y="f101"/>
                      <a:pt x="f77" y="f280"/>
                      <a:pt x="f77" y="f280"/>
                    </a:cubicBezTo>
                    <a:cubicBezTo>
                      <a:pt x="f77" y="f280"/>
                      <a:pt x="f346" y="f101"/>
                      <a:pt x="f77" y="f100"/>
                    </a:cubicBezTo>
                    <a:cubicBezTo>
                      <a:pt x="f78" y="f99"/>
                      <a:pt x="f77" y="f99"/>
                      <a:pt x="f78" y="f310"/>
                    </a:cubicBezTo>
                    <a:cubicBezTo>
                      <a:pt x="f79" y="f309"/>
                      <a:pt x="f80" y="f313"/>
                      <a:pt x="f80" y="f313"/>
                    </a:cubicBezTo>
                    <a:cubicBezTo>
                      <a:pt x="f80" y="f313"/>
                      <a:pt x="f80" y="f98"/>
                      <a:pt x="f78" y="f312"/>
                    </a:cubicBezTo>
                    <a:cubicBezTo>
                      <a:pt x="f77" y="f96"/>
                      <a:pt x="f346" y="f94"/>
                      <a:pt x="f346" y="f94"/>
                    </a:cubicBezTo>
                    <a:cubicBezTo>
                      <a:pt x="f347" y="f93"/>
                      <a:pt x="f348" y="f95"/>
                      <a:pt x="f348" y="f95"/>
                    </a:cubicBezTo>
                    <a:cubicBezTo>
                      <a:pt x="f348" y="f96"/>
                      <a:pt x="f349" y="f312"/>
                      <a:pt x="f348" y="f314"/>
                    </a:cubicBezTo>
                    <a:cubicBezTo>
                      <a:pt x="f348" y="f98"/>
                      <a:pt x="f348" y="f313"/>
                      <a:pt x="f349" y="f309"/>
                    </a:cubicBezTo>
                    <a:cubicBezTo>
                      <a:pt x="f74" y="f309"/>
                      <a:pt x="f74" y="f310"/>
                      <a:pt x="f350" y="f309"/>
                    </a:cubicBezTo>
                    <a:cubicBezTo>
                      <a:pt x="f351" y="f313"/>
                      <a:pt x="f350" y="f309"/>
                      <a:pt x="f351" y="f98"/>
                    </a:cubicBezTo>
                    <a:cubicBezTo>
                      <a:pt x="f73" y="f314"/>
                      <a:pt x="f351" y="f314"/>
                      <a:pt x="f73" y="f314"/>
                    </a:cubicBezTo>
                    <a:cubicBezTo>
                      <a:pt x="f72" y="f312"/>
                      <a:pt x="f352" y="f97"/>
                      <a:pt x="f352" y="f97"/>
                    </a:cubicBezTo>
                    <a:cubicBezTo>
                      <a:pt x="f352" y="f97"/>
                      <a:pt x="f70" y="f96"/>
                      <a:pt x="f70" y="f97"/>
                    </a:cubicBezTo>
                    <a:cubicBezTo>
                      <a:pt x="f70" y="f312"/>
                      <a:pt x="f70" y="f312"/>
                      <a:pt x="f353" y="f314"/>
                    </a:cubicBezTo>
                    <a:cubicBezTo>
                      <a:pt x="f353" y="f98"/>
                      <a:pt x="f71" y="f98"/>
                      <a:pt x="f71" y="f313"/>
                    </a:cubicBezTo>
                    <a:cubicBezTo>
                      <a:pt x="f71" y="f309"/>
                      <a:pt x="f353" y="f309"/>
                      <a:pt x="f353" y="f309"/>
                    </a:cubicBezTo>
                    <a:cubicBezTo>
                      <a:pt x="f353" y="f309"/>
                      <a:pt x="f70" y="f313"/>
                      <a:pt x="f354" y="f313"/>
                    </a:cubicBezTo>
                    <a:cubicBezTo>
                      <a:pt x="f354" y="f313"/>
                      <a:pt x="f69" y="f310"/>
                      <a:pt x="f69" y="f310"/>
                    </a:cubicBezTo>
                    <a:cubicBezTo>
                      <a:pt x="f69" y="f310"/>
                      <a:pt x="f69" y="f99"/>
                      <a:pt x="f69" y="f281"/>
                    </a:cubicBezTo>
                    <a:cubicBezTo>
                      <a:pt x="f69" y="f281"/>
                      <a:pt x="f69" y="f311"/>
                      <a:pt x="f69" y="f100"/>
                    </a:cubicBezTo>
                    <a:cubicBezTo>
                      <a:pt x="f355" y="f102"/>
                      <a:pt x="f355" y="f101"/>
                      <a:pt x="f354" y="f101"/>
                    </a:cubicBezTo>
                    <a:cubicBezTo>
                      <a:pt x="f353" y="f101"/>
                      <a:pt x="f73" y="f102"/>
                      <a:pt x="f73" y="f102"/>
                    </a:cubicBezTo>
                    <a:cubicBezTo>
                      <a:pt x="f73" y="f282"/>
                      <a:pt x="f350" y="f101"/>
                      <a:pt x="f74" y="f280"/>
                    </a:cubicBezTo>
                    <a:cubicBezTo>
                      <a:pt x="f74" y="f280"/>
                      <a:pt x="f74" y="f283"/>
                      <a:pt x="f74" y="f283"/>
                    </a:cubicBezTo>
                    <a:cubicBezTo>
                      <a:pt x="f74" y="f283"/>
                      <a:pt x="f350" y="f279"/>
                      <a:pt x="f351" y="f279"/>
                    </a:cubicBezTo>
                    <a:cubicBezTo>
                      <a:pt x="f73" y="f279"/>
                      <a:pt x="f72" y="f104"/>
                      <a:pt x="f72" y="f279"/>
                    </a:cubicBezTo>
                    <a:cubicBezTo>
                      <a:pt x="f72" y="f284"/>
                      <a:pt x="f352" y="f306"/>
                      <a:pt x="f72" y="f307"/>
                    </a:cubicBezTo>
                    <a:cubicBezTo>
                      <a:pt x="f73" y="f286"/>
                      <a:pt x="f73" y="f278"/>
                      <a:pt x="f350" y="f278"/>
                    </a:cubicBezTo>
                    <a:cubicBezTo>
                      <a:pt x="f349" y="f287"/>
                      <a:pt x="f349" y="f105"/>
                      <a:pt x="f348" y="f287"/>
                    </a:cubicBezTo>
                    <a:cubicBezTo>
                      <a:pt x="f76" y="f278"/>
                      <a:pt x="f76" y="f294"/>
                      <a:pt x="f347" y="f278"/>
                    </a:cubicBezTo>
                    <a:cubicBezTo>
                      <a:pt x="f346" y="f278"/>
                      <a:pt x="f77" y="f278"/>
                      <a:pt x="f78" y="f287"/>
                    </a:cubicBezTo>
                    <a:cubicBezTo>
                      <a:pt x="f78" y="f105"/>
                      <a:pt x="f77" y="f105"/>
                      <a:pt x="f77" y="f105"/>
                    </a:cubicBezTo>
                    <a:cubicBezTo>
                      <a:pt x="f77" y="f105"/>
                      <a:pt x="f346" y="f105"/>
                      <a:pt x="f346" y="f109"/>
                    </a:cubicBezTo>
                    <a:cubicBezTo>
                      <a:pt x="f346" y="f109"/>
                      <a:pt x="f347" y="f110"/>
                      <a:pt x="f346" y="f110"/>
                    </a:cubicBezTo>
                    <a:cubicBezTo>
                      <a:pt x="f78" y="f110"/>
                      <a:pt x="f79" y="f110"/>
                      <a:pt x="f79" y="f110"/>
                    </a:cubicBezTo>
                    <a:cubicBezTo>
                      <a:pt x="f79" y="f110"/>
                      <a:pt x="f80" y="f105"/>
                      <a:pt x="f345" y="f109"/>
                    </a:cubicBezTo>
                    <a:cubicBezTo>
                      <a:pt x="f345" y="f110"/>
                      <a:pt x="f80" y="f110"/>
                      <a:pt x="f79" y="f108"/>
                    </a:cubicBezTo>
                    <a:cubicBezTo>
                      <a:pt x="f78" y="f112"/>
                      <a:pt x="f78" y="f112"/>
                      <a:pt x="f78" y="f106"/>
                    </a:cubicBezTo>
                    <a:cubicBezTo>
                      <a:pt x="f78" y="f277"/>
                      <a:pt x="f77" y="f277"/>
                      <a:pt x="f77" y="f111"/>
                    </a:cubicBezTo>
                    <a:cubicBezTo>
                      <a:pt x="f77" y="f113"/>
                      <a:pt x="f347" y="f3"/>
                      <a:pt x="f78" y="f107"/>
                    </a:cubicBezTo>
                    <a:cubicBezTo>
                      <a:pt x="f327" y="f277"/>
                      <a:pt x="f327" y="f111"/>
                      <a:pt x="f327" y="f277"/>
                    </a:cubicBezTo>
                    <a:cubicBezTo>
                      <a:pt x="f327" y="f106"/>
                      <a:pt x="f327" y="f106"/>
                      <a:pt x="f83" y="f112"/>
                    </a:cubicBezTo>
                    <a:cubicBezTo>
                      <a:pt x="f326" y="f108"/>
                      <a:pt x="f325" y="f108"/>
                      <a:pt x="f85" y="f108"/>
                    </a:cubicBezTo>
                    <a:cubicBezTo>
                      <a:pt x="f85" y="f110"/>
                      <a:pt x="f322" y="f110"/>
                      <a:pt x="f324" y="f108"/>
                    </a:cubicBezTo>
                    <a:cubicBezTo>
                      <a:pt x="f85" y="f112"/>
                      <a:pt x="f325" y="f108"/>
                      <a:pt x="f85" y="f112"/>
                    </a:cubicBezTo>
                    <a:cubicBezTo>
                      <a:pt x="f324" y="f106"/>
                      <a:pt x="f324" y="f277"/>
                      <a:pt x="f322" y="f277"/>
                    </a:cubicBezTo>
                    <a:cubicBezTo>
                      <a:pt x="f321" y="f277"/>
                      <a:pt x="f321" y="f277"/>
                      <a:pt x="f321" y="f277"/>
                    </a:cubicBezTo>
                    <a:cubicBezTo>
                      <a:pt x="f321" y="f277"/>
                      <a:pt x="f324" y="f277"/>
                      <a:pt x="f85" y="f277"/>
                    </a:cubicBezTo>
                    <a:cubicBezTo>
                      <a:pt x="f85" y="f277"/>
                      <a:pt x="f325" y="f277"/>
                      <a:pt x="f325" y="f277"/>
                    </a:cubicBezTo>
                    <a:cubicBezTo>
                      <a:pt x="f326" y="f277"/>
                      <a:pt x="f326" y="f111"/>
                      <a:pt x="f326" y="f111"/>
                    </a:cubicBezTo>
                    <a:cubicBezTo>
                      <a:pt x="f83" y="f113"/>
                      <a:pt x="f83" y="f113"/>
                      <a:pt x="f83" y="f113"/>
                    </a:cubicBezTo>
                    <a:cubicBezTo>
                      <a:pt x="f83" y="f113"/>
                      <a:pt x="f326" y="f107"/>
                      <a:pt x="f326" y="f117"/>
                    </a:cubicBezTo>
                    <a:cubicBezTo>
                      <a:pt x="f326" y="f117"/>
                      <a:pt x="f326" y="f117"/>
                      <a:pt x="f83" y="f117"/>
                    </a:cubicBezTo>
                    <a:cubicBezTo>
                      <a:pt x="f81" y="f117"/>
                      <a:pt x="f83" y="f107"/>
                      <a:pt x="f327" y="f117"/>
                    </a:cubicBezTo>
                    <a:cubicBezTo>
                      <a:pt x="f80" y="f117"/>
                      <a:pt x="f345" y="f113"/>
                      <a:pt x="f80" y="f118"/>
                    </a:cubicBezTo>
                    <a:cubicBezTo>
                      <a:pt x="f79" y="f114"/>
                      <a:pt x="f78" y="f114"/>
                      <a:pt x="f78" y="f114"/>
                    </a:cubicBezTo>
                    <a:cubicBezTo>
                      <a:pt x="f78" y="f114"/>
                      <a:pt x="f78" y="f114"/>
                      <a:pt x="f78" y="f116"/>
                    </a:cubicBezTo>
                    <a:cubicBezTo>
                      <a:pt x="f78" y="f116"/>
                      <a:pt x="f79" y="f289"/>
                      <a:pt x="f80" y="f115"/>
                    </a:cubicBezTo>
                    <a:cubicBezTo>
                      <a:pt x="f327" y="f119"/>
                      <a:pt x="f81" y="f276"/>
                      <a:pt x="f81" y="f276"/>
                    </a:cubicBezTo>
                    <a:cubicBezTo>
                      <a:pt x="f81" y="f276"/>
                      <a:pt x="f327" y="f276"/>
                      <a:pt x="f345" y="f276"/>
                    </a:cubicBezTo>
                    <a:cubicBezTo>
                      <a:pt x="f79" y="f356"/>
                      <a:pt x="f78" y="f356"/>
                      <a:pt x="f77" y="f357"/>
                    </a:cubicBezTo>
                    <a:cubicBezTo>
                      <a:pt x="f77" y="f357"/>
                      <a:pt x="f346" y="f120"/>
                      <a:pt x="f347" y="f120"/>
                    </a:cubicBezTo>
                    <a:cubicBezTo>
                      <a:pt x="f76" y="f120"/>
                      <a:pt x="f74" y="f357"/>
                      <a:pt x="f350" y="f120"/>
                    </a:cubicBezTo>
                    <a:cubicBezTo>
                      <a:pt x="f351" y="f120"/>
                      <a:pt x="f73" y="f120"/>
                      <a:pt x="f72" y="f296"/>
                    </a:cubicBezTo>
                    <a:cubicBezTo>
                      <a:pt x="f72" y="f296"/>
                      <a:pt x="f72" y="f121"/>
                      <a:pt x="f72" y="f121"/>
                    </a:cubicBezTo>
                    <a:cubicBezTo>
                      <a:pt x="f72" y="f121"/>
                      <a:pt x="f352" y="f298"/>
                      <a:pt x="f72" y="f298"/>
                    </a:cubicBezTo>
                    <a:cubicBezTo>
                      <a:pt x="f73" y="f298"/>
                      <a:pt x="f349" y="f298"/>
                      <a:pt x="f349" y="f298"/>
                    </a:cubicBezTo>
                    <a:cubicBezTo>
                      <a:pt x="f348" y="f298"/>
                      <a:pt x="f348" y="f122"/>
                      <a:pt x="f348" y="f122"/>
                    </a:cubicBezTo>
                    <a:cubicBezTo>
                      <a:pt x="f74" y="f122"/>
                      <a:pt x="f74" y="f122"/>
                      <a:pt x="f74" y="f122"/>
                    </a:cubicBezTo>
                    <a:cubicBezTo>
                      <a:pt x="f74" y="f122"/>
                      <a:pt x="f351" y="f122"/>
                      <a:pt x="f73" y="f122"/>
                    </a:cubicBezTo>
                    <a:cubicBezTo>
                      <a:pt x="f73" y="f122"/>
                      <a:pt x="f71" y="f358"/>
                      <a:pt x="f71" y="f358"/>
                    </a:cubicBezTo>
                    <a:cubicBezTo>
                      <a:pt x="f71" y="f358"/>
                      <a:pt x="f70" y="f299"/>
                      <a:pt x="f70" y="f124"/>
                    </a:cubicBezTo>
                    <a:cubicBezTo>
                      <a:pt x="f70" y="f124"/>
                      <a:pt x="f70" y="f359"/>
                      <a:pt x="f353" y="f301"/>
                    </a:cubicBezTo>
                    <a:cubicBezTo>
                      <a:pt x="f352" y="f275"/>
                      <a:pt x="f352" y="f303"/>
                      <a:pt x="f352" y="f360"/>
                    </a:cubicBezTo>
                    <a:cubicBezTo>
                      <a:pt x="f352" y="f360"/>
                      <a:pt x="f352" y="f360"/>
                      <a:pt x="f352" y="f302"/>
                    </a:cubicBezTo>
                    <a:cubicBezTo>
                      <a:pt x="f71" y="f302"/>
                      <a:pt x="f70" y="f270"/>
                      <a:pt x="f70" y="f270"/>
                    </a:cubicBezTo>
                    <a:cubicBezTo>
                      <a:pt x="f70" y="f270"/>
                      <a:pt x="f70" y="f270"/>
                      <a:pt x="f70" y="f300"/>
                    </a:cubicBezTo>
                    <a:cubicBezTo>
                      <a:pt x="f354" y="f265"/>
                      <a:pt x="f69" y="f361"/>
                      <a:pt x="f354" y="f361"/>
                    </a:cubicBezTo>
                    <a:cubicBezTo>
                      <a:pt x="f353" y="f305"/>
                      <a:pt x="f70" y="f297"/>
                      <a:pt x="f71" y="f305"/>
                    </a:cubicBezTo>
                    <a:cubicBezTo>
                      <a:pt x="f73" y="f361"/>
                      <a:pt x="f71" y="f126"/>
                      <a:pt x="f351" y="f361"/>
                    </a:cubicBezTo>
                    <a:cubicBezTo>
                      <a:pt x="f348" y="f305"/>
                      <a:pt x="f76" y="f361"/>
                      <a:pt x="f347" y="f361"/>
                    </a:cubicBezTo>
                    <a:cubicBezTo>
                      <a:pt x="f346" y="f126"/>
                      <a:pt x="f346" y="f126"/>
                      <a:pt x="f77" y="f304"/>
                    </a:cubicBezTo>
                    <a:cubicBezTo>
                      <a:pt x="f77" y="f304"/>
                      <a:pt x="f347" y="f265"/>
                      <a:pt x="f78" y="f265"/>
                    </a:cubicBezTo>
                    <a:cubicBezTo>
                      <a:pt x="f345" y="f300"/>
                      <a:pt x="f345" y="f300"/>
                      <a:pt x="f345" y="f300"/>
                    </a:cubicBezTo>
                    <a:cubicBezTo>
                      <a:pt x="f345" y="f300"/>
                      <a:pt x="f79" y="f308"/>
                      <a:pt x="f345" y="f268"/>
                    </a:cubicBezTo>
                    <a:cubicBezTo>
                      <a:pt x="f83" y="f265"/>
                      <a:pt x="f83" y="f304"/>
                      <a:pt x="f83" y="f304"/>
                    </a:cubicBezTo>
                    <a:cubicBezTo>
                      <a:pt x="f327" y="f361"/>
                      <a:pt x="f327" y="f361"/>
                      <a:pt x="f327" y="f361"/>
                    </a:cubicBezTo>
                    <a:cubicBezTo>
                      <a:pt x="f327" y="f305"/>
                      <a:pt x="f327" y="f305"/>
                      <a:pt x="f327" y="f305"/>
                    </a:cubicBezTo>
                    <a:cubicBezTo>
                      <a:pt x="f327" y="f305"/>
                      <a:pt x="f80" y="f305"/>
                      <a:pt x="f79" y="f260"/>
                    </a:cubicBezTo>
                    <a:cubicBezTo>
                      <a:pt x="f78" y="f127"/>
                      <a:pt x="f347" y="f259"/>
                      <a:pt x="f347" y="f257"/>
                    </a:cubicBezTo>
                    <a:cubicBezTo>
                      <a:pt x="f347" y="f257"/>
                      <a:pt x="f346" y="f259"/>
                      <a:pt x="f76" y="f130"/>
                    </a:cubicBezTo>
                    <a:cubicBezTo>
                      <a:pt x="f74" y="f255"/>
                      <a:pt x="f350" y="f255"/>
                      <a:pt x="f73" y="f253"/>
                    </a:cubicBezTo>
                    <a:cubicBezTo>
                      <a:pt x="f72" y="f131"/>
                      <a:pt x="f72" y="f295"/>
                      <a:pt x="f352" y="f131"/>
                    </a:cubicBezTo>
                    <a:cubicBezTo>
                      <a:pt x="f352" y="f292"/>
                      <a:pt x="f71" y="f291"/>
                      <a:pt x="f71" y="f291"/>
                    </a:cubicBezTo>
                    <a:cubicBezTo>
                      <a:pt x="f353" y="f290"/>
                      <a:pt x="f353" y="f290"/>
                      <a:pt x="f353" y="f290"/>
                    </a:cubicBezTo>
                    <a:cubicBezTo>
                      <a:pt x="f355" y="f132"/>
                      <a:pt x="f355" y="f132"/>
                      <a:pt x="f355" y="f132"/>
                    </a:cubicBezTo>
                    <a:cubicBezTo>
                      <a:pt x="f362" y="f290"/>
                      <a:pt x="f362" y="f290"/>
                      <a:pt x="f362" y="f290"/>
                    </a:cubicBezTo>
                    <a:cubicBezTo>
                      <a:pt x="f9" y="f224"/>
                      <a:pt x="f9" y="f224"/>
                      <a:pt x="f9" y="f224"/>
                    </a:cubicBezTo>
                    <a:cubicBezTo>
                      <a:pt x="f9" y="f224"/>
                      <a:pt x="f68" y="f132"/>
                      <a:pt x="f11" y="f132"/>
                    </a:cubicBezTo>
                    <a:cubicBezTo>
                      <a:pt x="f67" y="f224"/>
                      <a:pt x="f14" y="f133"/>
                      <a:pt x="f14" y="f133"/>
                    </a:cubicBezTo>
                    <a:cubicBezTo>
                      <a:pt x="f14" y="f133"/>
                      <a:pt x="f363" y="f133"/>
                      <a:pt x="f363" y="f222"/>
                    </a:cubicBezTo>
                    <a:cubicBezTo>
                      <a:pt x="f363" y="f135"/>
                      <a:pt x="f16" y="f136"/>
                      <a:pt x="f16" y="f136"/>
                    </a:cubicBezTo>
                    <a:cubicBezTo>
                      <a:pt x="f364" y="f220"/>
                      <a:pt x="f364" y="f220"/>
                      <a:pt x="f364" y="f220"/>
                    </a:cubicBezTo>
                    <a:cubicBezTo>
                      <a:pt x="f364" y="f220"/>
                      <a:pt x="f365" y="f207"/>
                      <a:pt x="f19" y="f138"/>
                    </a:cubicBezTo>
                    <a:cubicBezTo>
                      <a:pt x="f363" y="f220"/>
                      <a:pt x="f14" y="f137"/>
                      <a:pt x="f67" y="f136"/>
                    </a:cubicBezTo>
                    <a:cubicBezTo>
                      <a:pt x="f67" y="f136"/>
                      <a:pt x="f68" y="f241"/>
                      <a:pt x="f68" y="f241"/>
                    </a:cubicBezTo>
                    <a:cubicBezTo>
                      <a:pt x="f68" y="f137"/>
                      <a:pt x="f68" y="f137"/>
                      <a:pt x="f68" y="f137"/>
                    </a:cubicBezTo>
                    <a:cubicBezTo>
                      <a:pt x="f11" y="f173"/>
                      <a:pt x="f11" y="f173"/>
                      <a:pt x="f11" y="f173"/>
                    </a:cubicBezTo>
                    <a:cubicBezTo>
                      <a:pt x="f67" y="f215"/>
                      <a:pt x="f67" y="f215"/>
                      <a:pt x="f67" y="f215"/>
                    </a:cubicBezTo>
                    <a:cubicBezTo>
                      <a:pt x="f14" y="f205"/>
                      <a:pt x="f14" y="f205"/>
                      <a:pt x="f14" y="f205"/>
                    </a:cubicBezTo>
                    <a:cubicBezTo>
                      <a:pt x="f14" y="f205"/>
                      <a:pt x="f16" y="f170"/>
                      <a:pt x="f14" y="f170"/>
                    </a:cubicBezTo>
                    <a:cubicBezTo>
                      <a:pt x="f11" y="f141"/>
                      <a:pt x="f67" y="f141"/>
                      <a:pt x="f68" y="f140"/>
                    </a:cubicBezTo>
                    <a:cubicBezTo>
                      <a:pt x="f366" y="f140"/>
                      <a:pt x="f367" y="f139"/>
                      <a:pt x="f362" y="f205"/>
                    </a:cubicBezTo>
                    <a:cubicBezTo>
                      <a:pt x="f355" y="f205"/>
                      <a:pt x="f355" y="f173"/>
                      <a:pt x="f355" y="f207"/>
                    </a:cubicBezTo>
                    <a:cubicBezTo>
                      <a:pt x="f355" y="f207"/>
                      <a:pt x="f355" y="f138"/>
                      <a:pt x="f355" y="f220"/>
                    </a:cubicBezTo>
                    <a:cubicBezTo>
                      <a:pt x="f355" y="f137"/>
                      <a:pt x="f368" y="f136"/>
                      <a:pt x="f354" y="f241"/>
                    </a:cubicBezTo>
                    <a:cubicBezTo>
                      <a:pt x="f353" y="f241"/>
                      <a:pt x="f70" y="f136"/>
                      <a:pt x="f353" y="f241"/>
                    </a:cubicBezTo>
                    <a:cubicBezTo>
                      <a:pt x="f71" y="f209"/>
                      <a:pt x="f71" y="f136"/>
                      <a:pt x="f71" y="f135"/>
                    </a:cubicBezTo>
                    <a:cubicBezTo>
                      <a:pt x="f71" y="f134"/>
                      <a:pt x="f71" y="f134"/>
                      <a:pt x="f72" y="f133"/>
                    </a:cubicBezTo>
                    <a:cubicBezTo>
                      <a:pt x="f351" y="f132"/>
                      <a:pt x="f73" y="f224"/>
                      <a:pt x="f351" y="f132"/>
                    </a:cubicBezTo>
                    <a:cubicBezTo>
                      <a:pt x="f350" y="f290"/>
                      <a:pt x="f351" y="f290"/>
                      <a:pt x="f350" y="f369"/>
                    </a:cubicBezTo>
                    <a:cubicBezTo>
                      <a:pt x="f349" y="f291"/>
                      <a:pt x="f349" y="f291"/>
                      <a:pt x="f349" y="f291"/>
                    </a:cubicBezTo>
                    <a:cubicBezTo>
                      <a:pt x="f349" y="f292"/>
                      <a:pt x="f347" y="f295"/>
                      <a:pt x="f347" y="f295"/>
                    </a:cubicBezTo>
                    <a:cubicBezTo>
                      <a:pt x="f347" y="f255"/>
                      <a:pt x="f347" y="f255"/>
                      <a:pt x="f347" y="f255"/>
                    </a:cubicBezTo>
                    <a:cubicBezTo>
                      <a:pt x="f79" y="f130"/>
                      <a:pt x="f79" y="f130"/>
                      <a:pt x="f79" y="f130"/>
                    </a:cubicBezTo>
                    <a:cubicBezTo>
                      <a:pt x="f79" y="f130"/>
                      <a:pt x="f80" y="f257"/>
                      <a:pt x="f80" y="f130"/>
                    </a:cubicBezTo>
                    <a:cubicBezTo>
                      <a:pt x="f79" y="f293"/>
                      <a:pt x="f78" y="f253"/>
                      <a:pt x="f78" y="f253"/>
                    </a:cubicBezTo>
                    <a:cubicBezTo>
                      <a:pt x="f78" y="f131"/>
                      <a:pt x="f78" y="f131"/>
                      <a:pt x="f78" y="f131"/>
                    </a:cubicBezTo>
                    <a:cubicBezTo>
                      <a:pt x="f347" y="f291"/>
                      <a:pt x="f347" y="f291"/>
                      <a:pt x="f347" y="f291"/>
                    </a:cubicBezTo>
                    <a:cubicBezTo>
                      <a:pt x="f347" y="f291"/>
                      <a:pt x="f77" y="f369"/>
                      <a:pt x="f346" y="f290"/>
                    </a:cubicBezTo>
                    <a:cubicBezTo>
                      <a:pt x="f347" y="f132"/>
                      <a:pt x="f348" y="f224"/>
                      <a:pt x="f348" y="f224"/>
                    </a:cubicBezTo>
                    <a:cubicBezTo>
                      <a:pt x="f348" y="f134"/>
                      <a:pt x="f348" y="f134"/>
                      <a:pt x="f348" y="f134"/>
                    </a:cubicBezTo>
                    <a:cubicBezTo>
                      <a:pt x="f76" y="f222"/>
                      <a:pt x="f76" y="f222"/>
                      <a:pt x="f76" y="f222"/>
                    </a:cubicBezTo>
                    <a:cubicBezTo>
                      <a:pt x="f349" y="f136"/>
                      <a:pt x="f349" y="f136"/>
                      <a:pt x="f349" y="f136"/>
                    </a:cubicBezTo>
                    <a:cubicBezTo>
                      <a:pt x="f76" y="f220"/>
                      <a:pt x="f76" y="f220"/>
                      <a:pt x="f76" y="f220"/>
                    </a:cubicBezTo>
                    <a:cubicBezTo>
                      <a:pt x="f347" y="f207"/>
                      <a:pt x="f347" y="f207"/>
                      <a:pt x="f347" y="f207"/>
                    </a:cubicBezTo>
                    <a:cubicBezTo>
                      <a:pt x="f347" y="f207"/>
                      <a:pt x="f76" y="f173"/>
                      <a:pt x="f348" y="f215"/>
                    </a:cubicBezTo>
                    <a:cubicBezTo>
                      <a:pt x="f349" y="f215"/>
                      <a:pt x="f350" y="f140"/>
                      <a:pt x="f350" y="f140"/>
                    </a:cubicBezTo>
                    <a:cubicBezTo>
                      <a:pt x="f73" y="f142"/>
                      <a:pt x="f73" y="f142"/>
                      <a:pt x="f73" y="f142"/>
                    </a:cubicBezTo>
                    <a:cubicBezTo>
                      <a:pt x="f352" y="f166"/>
                      <a:pt x="f352" y="f166"/>
                      <a:pt x="f352" y="f166"/>
                    </a:cubicBezTo>
                    <a:cubicBezTo>
                      <a:pt x="f352" y="f177"/>
                      <a:pt x="f352" y="f177"/>
                      <a:pt x="f352" y="f177"/>
                    </a:cubicBezTo>
                    <a:cubicBezTo>
                      <a:pt x="f71" y="f164"/>
                      <a:pt x="f71" y="f164"/>
                      <a:pt x="f71" y="f164"/>
                    </a:cubicBezTo>
                    <a:cubicBezTo>
                      <a:pt x="f70" y="f183"/>
                      <a:pt x="f70" y="f183"/>
                      <a:pt x="f70" y="f183"/>
                    </a:cubicBezTo>
                    <a:cubicBezTo>
                      <a:pt x="f70" y="f183"/>
                      <a:pt x="f354" y="f151"/>
                      <a:pt x="f353" y="f151"/>
                    </a:cubicBezTo>
                    <a:cubicBezTo>
                      <a:pt x="f352" y="f153"/>
                      <a:pt x="f352" y="f153"/>
                      <a:pt x="f72" y="f153"/>
                    </a:cubicBezTo>
                    <a:cubicBezTo>
                      <a:pt x="f351" y="f153"/>
                      <a:pt x="f73" y="f153"/>
                      <a:pt x="f351" y="f153"/>
                    </a:cubicBezTo>
                    <a:cubicBezTo>
                      <a:pt x="f350" y="f153"/>
                      <a:pt x="f349" y="f153"/>
                      <a:pt x="f349" y="f150"/>
                    </a:cubicBezTo>
                    <a:cubicBezTo>
                      <a:pt x="f349" y="f183"/>
                      <a:pt x="f349" y="f148"/>
                      <a:pt x="f349" y="f165"/>
                    </a:cubicBezTo>
                    <a:cubicBezTo>
                      <a:pt x="f349" y="f165"/>
                      <a:pt x="f76" y="f146"/>
                      <a:pt x="f76" y="f146"/>
                    </a:cubicBezTo>
                    <a:cubicBezTo>
                      <a:pt x="f76" y="f143"/>
                      <a:pt x="f76" y="f143"/>
                      <a:pt x="f76" y="f143"/>
                    </a:cubicBezTo>
                    <a:cubicBezTo>
                      <a:pt x="f76" y="f143"/>
                      <a:pt x="f76" y="f142"/>
                      <a:pt x="f346" y="f141"/>
                    </a:cubicBezTo>
                    <a:cubicBezTo>
                      <a:pt x="f78" y="f140"/>
                      <a:pt x="f77" y="f140"/>
                      <a:pt x="f78" y="f140"/>
                    </a:cubicBezTo>
                    <a:cubicBezTo>
                      <a:pt x="f79" y="f139"/>
                      <a:pt x="f79" y="f205"/>
                      <a:pt x="f79" y="f215"/>
                    </a:cubicBezTo>
                    <a:cubicBezTo>
                      <a:pt x="f80" y="f173"/>
                      <a:pt x="f80" y="f173"/>
                      <a:pt x="f80" y="f173"/>
                    </a:cubicBezTo>
                    <a:cubicBezTo>
                      <a:pt x="f345" y="f138"/>
                      <a:pt x="f345" y="f138"/>
                      <a:pt x="f345" y="f138"/>
                    </a:cubicBezTo>
                    <a:cubicBezTo>
                      <a:pt x="f345" y="f134"/>
                      <a:pt x="f345" y="f134"/>
                      <a:pt x="f345" y="f134"/>
                    </a:cubicBezTo>
                    <a:cubicBezTo>
                      <a:pt x="f345" y="f134"/>
                      <a:pt x="f345" y="f224"/>
                      <a:pt x="f327" y="f224"/>
                    </a:cubicBezTo>
                    <a:cubicBezTo>
                      <a:pt x="f81" y="f224"/>
                      <a:pt x="f83" y="f224"/>
                      <a:pt x="f83" y="f224"/>
                    </a:cubicBezTo>
                    <a:cubicBezTo>
                      <a:pt x="f83" y="f224"/>
                      <a:pt x="f83" y="f133"/>
                      <a:pt x="f83" y="f222"/>
                    </a:cubicBezTo>
                    <a:cubicBezTo>
                      <a:pt x="f81" y="f209"/>
                      <a:pt x="f83" y="f137"/>
                      <a:pt x="f83" y="f137"/>
                    </a:cubicBezTo>
                    <a:cubicBezTo>
                      <a:pt x="f323" y="f205"/>
                      <a:pt x="f323" y="f205"/>
                      <a:pt x="f323" y="f205"/>
                    </a:cubicBezTo>
                    <a:cubicBezTo>
                      <a:pt x="f323" y="f205"/>
                      <a:pt x="f344" y="f142"/>
                      <a:pt x="f344" y="f143"/>
                    </a:cubicBezTo>
                    <a:cubicBezTo>
                      <a:pt x="f344" y="f143"/>
                      <a:pt x="f334" y="f146"/>
                      <a:pt x="f334" y="f146"/>
                    </a:cubicBezTo>
                    <a:cubicBezTo>
                      <a:pt x="f334" y="f146"/>
                      <a:pt x="f332" y="f177"/>
                      <a:pt x="f334" y="f147"/>
                    </a:cubicBezTo>
                    <a:cubicBezTo>
                      <a:pt x="f334" y="f165"/>
                      <a:pt x="f332" y="f148"/>
                      <a:pt x="f332" y="f164"/>
                    </a:cubicBezTo>
                    <a:cubicBezTo>
                      <a:pt x="f334" y="f183"/>
                      <a:pt x="f331" y="f151"/>
                      <a:pt x="f331" y="f151"/>
                    </a:cubicBezTo>
                    <a:cubicBezTo>
                      <a:pt x="f328" y="f153"/>
                      <a:pt x="f328" y="f153"/>
                      <a:pt x="f328" y="f153"/>
                    </a:cubicBezTo>
                    <a:cubicBezTo>
                      <a:pt x="f320" y="f160"/>
                      <a:pt x="f320" y="f160"/>
                      <a:pt x="f320" y="f160"/>
                    </a:cubicBezTo>
                    <a:cubicBezTo>
                      <a:pt x="f86" y="f202"/>
                      <a:pt x="f86" y="f202"/>
                      <a:pt x="f86" y="f202"/>
                    </a:cubicBezTo>
                    <a:cubicBezTo>
                      <a:pt x="f321" y="f370"/>
                      <a:pt x="f321" y="f370"/>
                      <a:pt x="f321" y="f370"/>
                    </a:cubicBezTo>
                    <a:cubicBezTo>
                      <a:pt x="f325" y="f371"/>
                      <a:pt x="f325" y="f371"/>
                      <a:pt x="f325" y="f371"/>
                    </a:cubicBezTo>
                    <a:cubicBezTo>
                      <a:pt x="f345" y="f190"/>
                      <a:pt x="f345" y="f190"/>
                      <a:pt x="f345" y="f190"/>
                    </a:cubicBezTo>
                    <a:cubicBezTo>
                      <a:pt x="f79" y="f272"/>
                      <a:pt x="f79" y="f272"/>
                      <a:pt x="f79" y="f272"/>
                    </a:cubicBezTo>
                    <a:cubicBezTo>
                      <a:pt x="f346" y="f372"/>
                      <a:pt x="f346" y="f372"/>
                      <a:pt x="f346" y="f372"/>
                    </a:cubicBezTo>
                    <a:cubicBezTo>
                      <a:pt x="f346" y="f373"/>
                      <a:pt x="f346" y="f373"/>
                      <a:pt x="f346" y="f373"/>
                    </a:cubicBezTo>
                    <a:cubicBezTo>
                      <a:pt x="f346" y="f373"/>
                      <a:pt x="f78" y="f374"/>
                      <a:pt x="f79" y="f374"/>
                    </a:cubicBezTo>
                    <a:cubicBezTo>
                      <a:pt x="f79" y="f374"/>
                      <a:pt x="f80" y="f375"/>
                      <a:pt x="f80" y="f375"/>
                    </a:cubicBezTo>
                    <a:cubicBezTo>
                      <a:pt x="f345" y="f376"/>
                      <a:pt x="f345" y="f376"/>
                      <a:pt x="f345" y="f376"/>
                    </a:cubicBezTo>
                    <a:cubicBezTo>
                      <a:pt x="f345" y="f376"/>
                      <a:pt x="f345" y="f377"/>
                      <a:pt x="f327" y="f377"/>
                    </a:cubicBezTo>
                    <a:cubicBezTo>
                      <a:pt x="f81" y="f378"/>
                      <a:pt x="f83" y="f269"/>
                      <a:pt x="f83" y="f269"/>
                    </a:cubicBezTo>
                    <a:cubicBezTo>
                      <a:pt x="f83" y="f269"/>
                      <a:pt x="f327" y="f379"/>
                      <a:pt x="f327" y="f375"/>
                    </a:cubicBezTo>
                    <a:cubicBezTo>
                      <a:pt x="f327" y="f380"/>
                      <a:pt x="f83" y="f373"/>
                      <a:pt x="f83" y="f373"/>
                    </a:cubicBezTo>
                    <a:cubicBezTo>
                      <a:pt x="f325" y="f381"/>
                      <a:pt x="f325" y="f381"/>
                      <a:pt x="f325" y="f381"/>
                    </a:cubicBezTo>
                    <a:cubicBezTo>
                      <a:pt x="f325" y="f381"/>
                      <a:pt x="f326" y="f381"/>
                      <a:pt x="f325" y="f373"/>
                    </a:cubicBezTo>
                    <a:cubicBezTo>
                      <a:pt x="f85" y="f382"/>
                      <a:pt x="f85" y="f271"/>
                      <a:pt x="f324" y="f382"/>
                    </a:cubicBezTo>
                    <a:cubicBezTo>
                      <a:pt x="f324" y="f380"/>
                      <a:pt x="f323" y="f383"/>
                      <a:pt x="f323" y="f383"/>
                    </a:cubicBezTo>
                    <a:cubicBezTo>
                      <a:pt x="f323" y="f383"/>
                      <a:pt x="f344" y="f269"/>
                      <a:pt x="f343" y="f376"/>
                    </a:cubicBezTo>
                    <a:cubicBezTo>
                      <a:pt x="f328" y="f384"/>
                      <a:pt x="f319" y="f377"/>
                      <a:pt x="f331" y="f377"/>
                    </a:cubicBezTo>
                    <a:cubicBezTo>
                      <a:pt x="f334" y="f378"/>
                      <a:pt x="f332" y="f377"/>
                      <a:pt x="f332" y="f384"/>
                    </a:cubicBezTo>
                    <a:cubicBezTo>
                      <a:pt x="f332" y="f269"/>
                      <a:pt x="f333" y="f269"/>
                      <a:pt x="f333" y="f379"/>
                    </a:cubicBezTo>
                    <a:cubicBezTo>
                      <a:pt x="f332" y="f383"/>
                      <a:pt x="f332" y="f380"/>
                      <a:pt x="f332" y="f380"/>
                    </a:cubicBezTo>
                    <a:cubicBezTo>
                      <a:pt x="f332" y="f380"/>
                      <a:pt x="f332" y="f382"/>
                      <a:pt x="f333" y="f382"/>
                    </a:cubicBezTo>
                    <a:cubicBezTo>
                      <a:pt x="f342" y="f382"/>
                      <a:pt x="f342" y="f374"/>
                      <a:pt x="f342" y="f374"/>
                    </a:cubicBezTo>
                    <a:cubicBezTo>
                      <a:pt x="f342" y="f374"/>
                      <a:pt x="f87" y="f379"/>
                      <a:pt x="f338" y="f385"/>
                    </a:cubicBezTo>
                    <a:cubicBezTo>
                      <a:pt x="f340" y="f385"/>
                      <a:pt x="f339" y="f385"/>
                      <a:pt x="f89" y="f269"/>
                    </a:cubicBezTo>
                    <a:cubicBezTo>
                      <a:pt x="f337" y="f384"/>
                      <a:pt x="f341" y="f378"/>
                      <a:pt x="f341" y="f378"/>
                    </a:cubicBezTo>
                    <a:cubicBezTo>
                      <a:pt x="f341" y="f378"/>
                      <a:pt x="f317" y="f384"/>
                      <a:pt x="f329" y="f376"/>
                    </a:cubicBezTo>
                    <a:cubicBezTo>
                      <a:pt x="f329" y="f269"/>
                      <a:pt x="f92" y="f269"/>
                      <a:pt x="f92" y="f269"/>
                    </a:cubicBezTo>
                    <a:cubicBezTo>
                      <a:pt x="f92" y="f269"/>
                      <a:pt x="f330" y="f379"/>
                      <a:pt x="f315" y="f385"/>
                    </a:cubicBezTo>
                    <a:cubicBezTo>
                      <a:pt x="f94" y="f385"/>
                      <a:pt x="f95" y="f269"/>
                      <a:pt x="f95" y="f385"/>
                    </a:cubicBezTo>
                    <a:cubicBezTo>
                      <a:pt x="f96" y="f379"/>
                      <a:pt x="f312" y="f380"/>
                      <a:pt x="f312" y="f380"/>
                    </a:cubicBezTo>
                    <a:cubicBezTo>
                      <a:pt x="f312" y="f380"/>
                      <a:pt x="f97" y="f373"/>
                      <a:pt x="f98" y="f271"/>
                    </a:cubicBezTo>
                    <a:cubicBezTo>
                      <a:pt x="f309" y="f380"/>
                      <a:pt x="f283" y="f375"/>
                      <a:pt x="f283" y="f375"/>
                    </a:cubicBezTo>
                    <a:cubicBezTo>
                      <a:pt x="f104" y="f379"/>
                      <a:pt x="f104" y="f379"/>
                      <a:pt x="f104" y="f379"/>
                    </a:cubicBezTo>
                    <a:cubicBezTo>
                      <a:pt x="f102" y="f383"/>
                      <a:pt x="f102" y="f383"/>
                      <a:pt x="f102" y="f383"/>
                    </a:cubicBezTo>
                    <a:cubicBezTo>
                      <a:pt x="f281" y="f379"/>
                      <a:pt x="f281" y="f379"/>
                      <a:pt x="f281" y="f379"/>
                    </a:cubicBezTo>
                    <a:cubicBezTo>
                      <a:pt x="f281" y="f379"/>
                      <a:pt x="f99" y="f379"/>
                      <a:pt x="f310" y="f269"/>
                    </a:cubicBezTo>
                    <a:cubicBezTo>
                      <a:pt x="f310" y="f376"/>
                      <a:pt x="f310" y="f384"/>
                      <a:pt x="f309" y="f378"/>
                    </a:cubicBezTo>
                    <a:cubicBezTo>
                      <a:pt x="f309" y="f377"/>
                      <a:pt x="f313" y="f386"/>
                      <a:pt x="f98" y="f386"/>
                    </a:cubicBezTo>
                    <a:cubicBezTo>
                      <a:pt x="f98" y="f387"/>
                      <a:pt x="f96" y="f388"/>
                      <a:pt x="f96" y="f388"/>
                    </a:cubicBezTo>
                    <a:cubicBezTo>
                      <a:pt x="f94" y="f266"/>
                      <a:pt x="f94" y="f266"/>
                      <a:pt x="f94" y="f266"/>
                    </a:cubicBezTo>
                    <a:cubicBezTo>
                      <a:pt x="f315" y="f389"/>
                      <a:pt x="f315" y="f389"/>
                      <a:pt x="f315" y="f389"/>
                    </a:cubicBezTo>
                    <a:cubicBezTo>
                      <a:pt x="f315" y="f389"/>
                      <a:pt x="f315" y="f390"/>
                      <a:pt x="f93" y="f390"/>
                    </a:cubicBezTo>
                    <a:cubicBezTo>
                      <a:pt x="f94" y="f391"/>
                      <a:pt x="f96" y="f261"/>
                      <a:pt x="f96" y="f261"/>
                    </a:cubicBezTo>
                    <a:cubicBezTo>
                      <a:pt x="f96" y="f261"/>
                      <a:pt x="f96" y="f392"/>
                      <a:pt x="f96" y="f258"/>
                    </a:cubicBezTo>
                    <a:cubicBezTo>
                      <a:pt x="f96" y="f256"/>
                      <a:pt x="f96" y="f254"/>
                      <a:pt x="f97" y="f252"/>
                    </a:cubicBezTo>
                    <a:cubicBezTo>
                      <a:pt x="f312" y="f393"/>
                      <a:pt x="f314" y="f251"/>
                      <a:pt x="f314" y="f251"/>
                    </a:cubicBezTo>
                    <a:cubicBezTo>
                      <a:pt x="f98" y="f251"/>
                      <a:pt x="f98" y="f251"/>
                      <a:pt x="f98" y="f251"/>
                    </a:cubicBezTo>
                    <a:cubicBezTo>
                      <a:pt x="f98" y="f394"/>
                      <a:pt x="f98" y="f394"/>
                      <a:pt x="f98" y="f394"/>
                    </a:cubicBezTo>
                    <a:cubicBezTo>
                      <a:pt x="f98" y="f394"/>
                      <a:pt x="f98" y="f250"/>
                      <a:pt x="f313" y="f250"/>
                    </a:cubicBezTo>
                    <a:cubicBezTo>
                      <a:pt x="f310" y="f250"/>
                      <a:pt x="f311" y="f395"/>
                      <a:pt x="f311" y="f395"/>
                    </a:cubicBezTo>
                    <a:cubicBezTo>
                      <a:pt x="f279" y="f396"/>
                      <a:pt x="f279" y="f396"/>
                      <a:pt x="f279" y="f396"/>
                    </a:cubicBezTo>
                    <a:cubicBezTo>
                      <a:pt x="f279" y="f396"/>
                      <a:pt x="f283" y="f250"/>
                      <a:pt x="f283" y="f249"/>
                    </a:cubicBezTo>
                    <a:cubicBezTo>
                      <a:pt x="f283" y="f397"/>
                      <a:pt x="f280" y="f397"/>
                      <a:pt x="f101" y="f248"/>
                    </a:cubicBezTo>
                    <a:cubicBezTo>
                      <a:pt x="f101" y="f398"/>
                      <a:pt x="f101" y="f247"/>
                      <a:pt x="f101" y="f247"/>
                    </a:cubicBezTo>
                    <a:cubicBezTo>
                      <a:pt x="f101" y="f247"/>
                      <a:pt x="f282" y="f399"/>
                      <a:pt x="f102" y="f399"/>
                    </a:cubicBezTo>
                    <a:cubicBezTo>
                      <a:pt x="f311" y="f399"/>
                      <a:pt x="f99" y="f244"/>
                      <a:pt x="f99" y="f244"/>
                    </a:cubicBezTo>
                    <a:cubicBezTo>
                      <a:pt x="f99" y="f244"/>
                      <a:pt x="f310" y="f245"/>
                      <a:pt x="f310" y="f400"/>
                    </a:cubicBezTo>
                    <a:cubicBezTo>
                      <a:pt x="f309" y="f2"/>
                      <a:pt x="f313" y="f242"/>
                      <a:pt x="f313" y="f240"/>
                    </a:cubicBezTo>
                    <a:cubicBezTo>
                      <a:pt x="f313" y="f401"/>
                      <a:pt x="f314" y="f402"/>
                      <a:pt x="f309" y="f403"/>
                    </a:cubicBezTo>
                    <a:cubicBezTo>
                      <a:pt x="f99" y="f403"/>
                      <a:pt x="f99" y="f238"/>
                      <a:pt x="f99" y="f238"/>
                    </a:cubicBezTo>
                    <a:cubicBezTo>
                      <a:pt x="f99" y="f238"/>
                      <a:pt x="f309" y="f237"/>
                      <a:pt x="f313" y="f404"/>
                    </a:cubicBezTo>
                    <a:cubicBezTo>
                      <a:pt x="f98" y="f405"/>
                      <a:pt x="f314" y="f404"/>
                      <a:pt x="f314" y="f405"/>
                    </a:cubicBezTo>
                    <a:cubicBezTo>
                      <a:pt x="f314" y="f406"/>
                      <a:pt x="f313" y="f227"/>
                      <a:pt x="f313" y="f227"/>
                    </a:cubicBezTo>
                    <a:cubicBezTo>
                      <a:pt x="f313" y="f227"/>
                      <a:pt x="f313" y="f229"/>
                      <a:pt x="f314" y="f229"/>
                    </a:cubicBezTo>
                    <a:cubicBezTo>
                      <a:pt x="f97" y="f229"/>
                      <a:pt x="f97" y="f229"/>
                      <a:pt x="f96" y="f229"/>
                    </a:cubicBezTo>
                    <a:cubicBezTo>
                      <a:pt x="f95" y="f229"/>
                      <a:pt x="f94" y="f229"/>
                      <a:pt x="f94" y="f229"/>
                    </a:cubicBezTo>
                    <a:cubicBezTo>
                      <a:pt x="f94" y="f229"/>
                      <a:pt x="f95" y="f230"/>
                      <a:pt x="f95" y="f231"/>
                    </a:cubicBezTo>
                    <a:cubicBezTo>
                      <a:pt x="f95" y="f232"/>
                      <a:pt x="f95" y="f407"/>
                      <a:pt x="f95" y="f407"/>
                    </a:cubicBezTo>
                    <a:cubicBezTo>
                      <a:pt x="f315" y="f223"/>
                      <a:pt x="f315" y="f223"/>
                      <a:pt x="f315" y="f223"/>
                    </a:cubicBezTo>
                    <a:cubicBezTo>
                      <a:pt x="f330" y="f231"/>
                      <a:pt x="f330" y="f231"/>
                      <a:pt x="f330" y="f231"/>
                    </a:cubicBezTo>
                    <a:cubicBezTo>
                      <a:pt x="f330" y="f231"/>
                      <a:pt x="f341" y="f231"/>
                      <a:pt x="f90" y="f231"/>
                    </a:cubicBezTo>
                    <a:cubicBezTo>
                      <a:pt x="f408" y="f234"/>
                      <a:pt x="f337" y="f234"/>
                      <a:pt x="f337" y="f234"/>
                    </a:cubicBezTo>
                    <a:cubicBezTo>
                      <a:pt x="f337" y="f234"/>
                      <a:pt x="f87" y="f225"/>
                      <a:pt x="f342" y="f230"/>
                    </a:cubicBezTo>
                    <a:cubicBezTo>
                      <a:pt x="f342" y="f229"/>
                      <a:pt x="f342" y="f229"/>
                      <a:pt x="f318" y="f230"/>
                    </a:cubicBezTo>
                    <a:cubicBezTo>
                      <a:pt x="f318" y="f230"/>
                      <a:pt x="f342" y="f230"/>
                      <a:pt x="f318" y="f230"/>
                    </a:cubicBezTo>
                    <a:cubicBezTo>
                      <a:pt x="f333" y="f225"/>
                      <a:pt x="f342" y="f225"/>
                      <a:pt x="f334" y="f225"/>
                    </a:cubicBezTo>
                    <a:cubicBezTo>
                      <a:pt x="f343" y="f231"/>
                      <a:pt x="f323" y="f234"/>
                      <a:pt x="f323" y="f234"/>
                    </a:cubicBezTo>
                    <a:cubicBezTo>
                      <a:pt x="f323" y="f234"/>
                      <a:pt x="f344" y="f230"/>
                      <a:pt x="f320" y="f229"/>
                    </a:cubicBezTo>
                    <a:cubicBezTo>
                      <a:pt x="f86" y="f226"/>
                      <a:pt x="f320" y="f229"/>
                      <a:pt x="f323" y="f226"/>
                    </a:cubicBezTo>
                    <a:cubicBezTo>
                      <a:pt x="f321" y="f228"/>
                      <a:pt x="f324" y="f235"/>
                      <a:pt x="f324" y="f236"/>
                    </a:cubicBezTo>
                    <a:cubicBezTo>
                      <a:pt x="f324" y="f409"/>
                      <a:pt x="f324" y="f406"/>
                      <a:pt x="f325" y="f406"/>
                    </a:cubicBezTo>
                    <a:cubicBezTo>
                      <a:pt x="f326" y="f406"/>
                      <a:pt x="f83" y="f404"/>
                      <a:pt x="f327" y="f406"/>
                    </a:cubicBezTo>
                    <a:cubicBezTo>
                      <a:pt x="f345" y="f410"/>
                      <a:pt x="f80" y="f410"/>
                      <a:pt x="f80" y="f409"/>
                    </a:cubicBezTo>
                    <a:cubicBezTo>
                      <a:pt x="f79" y="f236"/>
                      <a:pt x="f347" y="f235"/>
                      <a:pt x="f347" y="f235"/>
                    </a:cubicBezTo>
                    <a:cubicBezTo>
                      <a:pt x="f347" y="f235"/>
                      <a:pt x="f78" y="f229"/>
                      <a:pt x="f78" y="f230"/>
                    </a:cubicBezTo>
                    <a:cubicBezTo>
                      <a:pt x="f78" y="f225"/>
                      <a:pt x="f80" y="f223"/>
                      <a:pt x="f80" y="f223"/>
                    </a:cubicBezTo>
                    <a:cubicBezTo>
                      <a:pt x="f85" y="f223"/>
                      <a:pt x="f85" y="f223"/>
                      <a:pt x="f85" y="f223"/>
                    </a:cubicBezTo>
                    <a:cubicBezTo>
                      <a:pt x="f85" y="f223"/>
                      <a:pt x="f327" y="f233"/>
                      <a:pt x="f327" y="f411"/>
                    </a:cubicBezTo>
                    <a:cubicBezTo>
                      <a:pt x="f345" y="f412"/>
                      <a:pt x="f345" y="f413"/>
                      <a:pt x="f80" y="f219"/>
                    </a:cubicBezTo>
                    <a:cubicBezTo>
                      <a:pt x="f79" y="f414"/>
                      <a:pt x="f79" y="f415"/>
                      <a:pt x="f77" y="f416"/>
                    </a:cubicBezTo>
                    <a:cubicBezTo>
                      <a:pt x="f76" y="f416"/>
                      <a:pt x="f74" y="f218"/>
                      <a:pt x="f351" y="f417"/>
                    </a:cubicBezTo>
                    <a:cubicBezTo>
                      <a:pt x="f73" y="f418"/>
                      <a:pt x="f72" y="f418"/>
                      <a:pt x="f72" y="f419"/>
                    </a:cubicBezTo>
                    <a:cubicBezTo>
                      <a:pt x="f72" y="f420"/>
                      <a:pt x="f355" y="f421"/>
                      <a:pt x="f72" y="f422"/>
                    </a:cubicBezTo>
                    <a:cubicBezTo>
                      <a:pt x="f348" y="f423"/>
                      <a:pt x="f76" y="f217"/>
                      <a:pt x="f76" y="f217"/>
                    </a:cubicBezTo>
                    <a:cubicBezTo>
                      <a:pt x="f76" y="f217"/>
                      <a:pt x="f77" y="f420"/>
                      <a:pt x="f78" y="f421"/>
                    </a:cubicBezTo>
                    <a:cubicBezTo>
                      <a:pt x="f80" y="f418"/>
                      <a:pt x="f80" y="f418"/>
                      <a:pt x="f83" y="f418"/>
                    </a:cubicBezTo>
                    <a:cubicBezTo>
                      <a:pt x="f324" y="f419"/>
                      <a:pt x="f324" y="f418"/>
                      <a:pt x="f324" y="f419"/>
                    </a:cubicBezTo>
                    <a:cubicBezTo>
                      <a:pt x="f324" y="f420"/>
                      <a:pt x="f324" y="f422"/>
                      <a:pt x="f324" y="f217"/>
                    </a:cubicBezTo>
                    <a:cubicBezTo>
                      <a:pt x="f85" y="f424"/>
                      <a:pt x="f326" y="f425"/>
                      <a:pt x="f85" y="f426"/>
                    </a:cubicBezTo>
                    <a:cubicBezTo>
                      <a:pt x="f322" y="f216"/>
                      <a:pt x="f325" y="f214"/>
                      <a:pt x="f325" y="f213"/>
                    </a:cubicBezTo>
                    <a:cubicBezTo>
                      <a:pt x="f325" y="f213"/>
                      <a:pt x="f83" y="f427"/>
                      <a:pt x="f326" y="f427"/>
                    </a:cubicBezTo>
                    <a:cubicBezTo>
                      <a:pt x="f325" y="f211"/>
                      <a:pt x="f325" y="f211"/>
                      <a:pt x="f325" y="f211"/>
                    </a:cubicBezTo>
                    <a:cubicBezTo>
                      <a:pt x="f325" y="f211"/>
                      <a:pt x="f83" y="f428"/>
                      <a:pt x="f83" y="f201"/>
                    </a:cubicBezTo>
                    <a:cubicBezTo>
                      <a:pt x="f83" y="f201"/>
                      <a:pt x="f345" y="f197"/>
                      <a:pt x="f80" y="f197"/>
                    </a:cubicBezTo>
                    <a:cubicBezTo>
                      <a:pt x="f79" y="f429"/>
                      <a:pt x="f345" y="f429"/>
                      <a:pt x="f347" y="f430"/>
                    </a:cubicBezTo>
                    <a:cubicBezTo>
                      <a:pt x="f351" y="f431"/>
                      <a:pt x="f352" y="f432"/>
                      <a:pt x="f352" y="f432"/>
                    </a:cubicBezTo>
                    <a:cubicBezTo>
                      <a:pt x="f355" y="f433"/>
                      <a:pt x="f355" y="f433"/>
                      <a:pt x="f355" y="f433"/>
                    </a:cubicBezTo>
                    <a:cubicBezTo>
                      <a:pt x="f434" y="f435"/>
                      <a:pt x="f434" y="f435"/>
                      <a:pt x="f434" y="f435"/>
                    </a:cubicBezTo>
                    <a:cubicBezTo>
                      <a:pt x="f367" y="f435"/>
                      <a:pt x="f367" y="f435"/>
                      <a:pt x="f367" y="f435"/>
                    </a:cubicBezTo>
                    <a:cubicBezTo>
                      <a:pt x="f363" y="f436"/>
                      <a:pt x="f363" y="f436"/>
                      <a:pt x="f363" y="f436"/>
                    </a:cubicBezTo>
                    <a:cubicBezTo>
                      <a:pt x="f363" y="f436"/>
                      <a:pt x="f66" y="f437"/>
                      <a:pt x="f66" y="f438"/>
                    </a:cubicBezTo>
                    <a:cubicBezTo>
                      <a:pt x="f66" y="f438"/>
                      <a:pt x="f25" y="f439"/>
                      <a:pt x="f440" y="f441"/>
                    </a:cubicBezTo>
                    <a:cubicBezTo>
                      <a:pt x="f440" y="f442"/>
                      <a:pt x="f365" y="f443"/>
                      <a:pt x="f365" y="f443"/>
                    </a:cubicBezTo>
                    <a:cubicBezTo>
                      <a:pt x="f364" y="f444"/>
                      <a:pt x="f364" y="f444"/>
                      <a:pt x="f364" y="f444"/>
                    </a:cubicBezTo>
                    <a:cubicBezTo>
                      <a:pt x="f66" y="f444"/>
                      <a:pt x="f66" y="f444"/>
                      <a:pt x="f66" y="f444"/>
                    </a:cubicBezTo>
                    <a:cubicBezTo>
                      <a:pt x="f440" y="f445"/>
                      <a:pt x="f440" y="f445"/>
                      <a:pt x="f440" y="f445"/>
                    </a:cubicBezTo>
                    <a:cubicBezTo>
                      <a:pt x="f440" y="f446"/>
                      <a:pt x="f440" y="f446"/>
                      <a:pt x="f440" y="f446"/>
                    </a:cubicBezTo>
                    <a:cubicBezTo>
                      <a:pt x="f24" y="f447"/>
                      <a:pt x="f24" y="f447"/>
                      <a:pt x="f24" y="f447"/>
                    </a:cubicBezTo>
                    <a:cubicBezTo>
                      <a:pt x="f24" y="f447"/>
                      <a:pt x="f21" y="f448"/>
                      <a:pt x="f66" y="f448"/>
                    </a:cubicBezTo>
                    <a:cubicBezTo>
                      <a:pt x="f364" y="f448"/>
                      <a:pt x="f14" y="f446"/>
                      <a:pt x="f14" y="f446"/>
                    </a:cubicBezTo>
                    <a:cubicBezTo>
                      <a:pt x="f365" y="f449"/>
                      <a:pt x="f365" y="f449"/>
                      <a:pt x="f365" y="f449"/>
                    </a:cubicBezTo>
                    <a:cubicBezTo>
                      <a:pt x="f66" y="f450"/>
                      <a:pt x="f66" y="f450"/>
                      <a:pt x="f66" y="f450"/>
                    </a:cubicBezTo>
                    <a:cubicBezTo>
                      <a:pt x="f66" y="f450"/>
                      <a:pt x="f21" y="f451"/>
                      <a:pt x="f365" y="f451"/>
                    </a:cubicBezTo>
                    <a:cubicBezTo>
                      <a:pt x="f19" y="f451"/>
                      <a:pt x="f363" y="f451"/>
                      <a:pt x="f363" y="f451"/>
                    </a:cubicBezTo>
                    <a:cubicBezTo>
                      <a:pt x="f363" y="f451"/>
                      <a:pt x="f14" y="f450"/>
                      <a:pt x="f11" y="f450"/>
                    </a:cubicBezTo>
                    <a:cubicBezTo>
                      <a:pt x="f366" y="f452"/>
                      <a:pt x="f366" y="f452"/>
                      <a:pt x="f366" y="f452"/>
                    </a:cubicBezTo>
                    <a:cubicBezTo>
                      <a:pt x="f366" y="f452"/>
                      <a:pt x="f9" y="f453"/>
                      <a:pt x="f434" y="f453"/>
                    </a:cubicBezTo>
                    <a:cubicBezTo>
                      <a:pt x="f434" y="f453"/>
                      <a:pt x="f9" y="f453"/>
                      <a:pt x="f368" y="f453"/>
                    </a:cubicBezTo>
                    <a:cubicBezTo>
                      <a:pt x="f355" y="f193"/>
                      <a:pt x="f73" y="f453"/>
                      <a:pt x="f73" y="f453"/>
                    </a:cubicBezTo>
                    <a:cubicBezTo>
                      <a:pt x="f73" y="f453"/>
                      <a:pt x="f351" y="f453"/>
                      <a:pt x="f351" y="f193"/>
                    </a:cubicBezTo>
                    <a:cubicBezTo>
                      <a:pt x="f351" y="f452"/>
                      <a:pt x="f74" y="f452"/>
                      <a:pt x="f349" y="f454"/>
                    </a:cubicBezTo>
                    <a:cubicBezTo>
                      <a:pt x="f76" y="f455"/>
                      <a:pt x="f78" y="f191"/>
                      <a:pt x="f78" y="f191"/>
                    </a:cubicBezTo>
                    <a:cubicBezTo>
                      <a:pt x="f347" y="f456"/>
                      <a:pt x="f347" y="f456"/>
                      <a:pt x="f347" y="f456"/>
                    </a:cubicBezTo>
                    <a:cubicBezTo>
                      <a:pt x="f74" y="f191"/>
                      <a:pt x="f74" y="f191"/>
                      <a:pt x="f74" y="f191"/>
                    </a:cubicBezTo>
                    <a:cubicBezTo>
                      <a:pt x="f74" y="f191"/>
                      <a:pt x="f351" y="f455"/>
                      <a:pt x="f351" y="f191"/>
                    </a:cubicBezTo>
                    <a:cubicBezTo>
                      <a:pt x="f351" y="f457"/>
                      <a:pt x="f73" y="f458"/>
                      <a:pt x="f73" y="f458"/>
                    </a:cubicBezTo>
                    <a:cubicBezTo>
                      <a:pt x="f351" y="f458"/>
                      <a:pt x="f76" y="f189"/>
                      <a:pt x="f76" y="f189"/>
                    </a:cubicBezTo>
                    <a:cubicBezTo>
                      <a:pt x="f79" y="f189"/>
                      <a:pt x="f79" y="f189"/>
                      <a:pt x="f79" y="f189"/>
                    </a:cubicBezTo>
                    <a:cubicBezTo>
                      <a:pt x="f345" y="f458"/>
                      <a:pt x="f345" y="f458"/>
                      <a:pt x="f345" y="f458"/>
                    </a:cubicBezTo>
                    <a:cubicBezTo>
                      <a:pt x="f83" y="f459"/>
                      <a:pt x="f83" y="f459"/>
                      <a:pt x="f83" y="f459"/>
                    </a:cubicBezTo>
                    <a:cubicBezTo>
                      <a:pt x="f83" y="f459"/>
                      <a:pt x="f326" y="f458"/>
                      <a:pt x="f83" y="f458"/>
                    </a:cubicBezTo>
                    <a:cubicBezTo>
                      <a:pt x="f83" y="f189"/>
                      <a:pt x="f326" y="f460"/>
                      <a:pt x="f326" y="f460"/>
                    </a:cubicBezTo>
                    <a:cubicBezTo>
                      <a:pt x="f326" y="f460"/>
                      <a:pt x="f326" y="f461"/>
                      <a:pt x="f325" y="f461"/>
                    </a:cubicBezTo>
                    <a:cubicBezTo>
                      <a:pt x="f85" y="f461"/>
                      <a:pt x="f322" y="f462"/>
                      <a:pt x="f322" y="f462"/>
                    </a:cubicBezTo>
                    <a:cubicBezTo>
                      <a:pt x="f323" y="f182"/>
                      <a:pt x="f323" y="f182"/>
                      <a:pt x="f323" y="f182"/>
                    </a:cubicBezTo>
                    <a:cubicBezTo>
                      <a:pt x="f343" y="f185"/>
                      <a:pt x="f343" y="f185"/>
                      <a:pt x="f343" y="f185"/>
                    </a:cubicBezTo>
                    <a:cubicBezTo>
                      <a:pt x="f343" y="f185"/>
                      <a:pt x="f331" y="f185"/>
                      <a:pt x="f334" y="f185"/>
                    </a:cubicBezTo>
                    <a:cubicBezTo>
                      <a:pt x="f332" y="f181"/>
                      <a:pt x="f318" y="f184"/>
                      <a:pt x="f318" y="f181"/>
                    </a:cubicBezTo>
                    <a:cubicBezTo>
                      <a:pt x="f342" y="f185"/>
                      <a:pt x="f338" y="f186"/>
                      <a:pt x="f338" y="f186"/>
                    </a:cubicBezTo>
                    <a:cubicBezTo>
                      <a:pt x="f337" y="f187"/>
                      <a:pt x="f337" y="f187"/>
                      <a:pt x="f337" y="f187"/>
                    </a:cubicBezTo>
                    <a:cubicBezTo>
                      <a:pt x="f337" y="f187"/>
                      <a:pt x="f335" y="f187"/>
                      <a:pt x="f90" y="f187"/>
                    </a:cubicBezTo>
                    <a:cubicBezTo>
                      <a:pt x="f341" y="f187"/>
                      <a:pt x="f93" y="f463"/>
                      <a:pt x="f93" y="f463"/>
                    </a:cubicBezTo>
                    <a:cubicBezTo>
                      <a:pt x="f93" y="f463"/>
                      <a:pt x="f94" y="f464"/>
                      <a:pt x="f96" y="f465"/>
                    </a:cubicBezTo>
                    <a:cubicBezTo>
                      <a:pt x="f97" y="f460"/>
                      <a:pt x="f313" y="f189"/>
                      <a:pt x="f313" y="f189"/>
                    </a:cubicBezTo>
                    <a:cubicBezTo>
                      <a:pt x="f102" y="f466"/>
                      <a:pt x="f102" y="f466"/>
                      <a:pt x="f102" y="f466"/>
                    </a:cubicBezTo>
                    <a:cubicBezTo>
                      <a:pt x="f309" y="f189"/>
                      <a:pt x="f309" y="f189"/>
                      <a:pt x="f309" y="f189"/>
                    </a:cubicBezTo>
                    <a:cubicBezTo>
                      <a:pt x="f98" y="f460"/>
                      <a:pt x="f98" y="f460"/>
                      <a:pt x="f98" y="f460"/>
                    </a:cubicBezTo>
                    <a:cubicBezTo>
                      <a:pt x="f96" y="f461"/>
                      <a:pt x="f96" y="f461"/>
                      <a:pt x="f96" y="f461"/>
                    </a:cubicBezTo>
                    <a:cubicBezTo>
                      <a:pt x="f94" y="f187"/>
                      <a:pt x="f94" y="f187"/>
                      <a:pt x="f94" y="f187"/>
                    </a:cubicBezTo>
                    <a:cubicBezTo>
                      <a:pt x="f94" y="f187"/>
                      <a:pt x="f315" y="f462"/>
                      <a:pt x="f316" y="f467"/>
                    </a:cubicBezTo>
                    <a:cubicBezTo>
                      <a:pt x="f316" y="f467"/>
                      <a:pt x="f329" y="f184"/>
                      <a:pt x="f329" y="f184"/>
                    </a:cubicBezTo>
                    <a:cubicBezTo>
                      <a:pt x="f90" y="f179"/>
                      <a:pt x="f90" y="f179"/>
                      <a:pt x="f90" y="f179"/>
                    </a:cubicBezTo>
                    <a:cubicBezTo>
                      <a:pt x="f90" y="f179"/>
                      <a:pt x="f336" y="f178"/>
                      <a:pt x="f337" y="f468"/>
                    </a:cubicBezTo>
                    <a:cubicBezTo>
                      <a:pt x="f89" y="f176"/>
                      <a:pt x="f339" y="f469"/>
                      <a:pt x="f339" y="f469"/>
                    </a:cubicBezTo>
                    <a:cubicBezTo>
                      <a:pt x="f339" y="f469"/>
                      <a:pt x="f89" y="f470"/>
                      <a:pt x="f342" y="f470"/>
                    </a:cubicBezTo>
                    <a:cubicBezTo>
                      <a:pt x="f331" y="f471"/>
                      <a:pt x="f344" y="f469"/>
                      <a:pt x="f344" y="f469"/>
                    </a:cubicBezTo>
                    <a:cubicBezTo>
                      <a:pt x="f344" y="f469"/>
                      <a:pt x="f322" y="f176"/>
                      <a:pt x="f324" y="f176"/>
                    </a:cubicBezTo>
                    <a:cubicBezTo>
                      <a:pt x="f85" y="f468"/>
                      <a:pt x="f85" y="f468"/>
                      <a:pt x="f83" y="f468"/>
                    </a:cubicBezTo>
                    <a:cubicBezTo>
                      <a:pt x="f327" y="f468"/>
                      <a:pt x="f349" y="f180"/>
                      <a:pt x="f349" y="f180"/>
                    </a:cubicBezTo>
                    <a:cubicBezTo>
                      <a:pt x="f349" y="f180"/>
                      <a:pt x="f350" y="f180"/>
                      <a:pt x="f351" y="f178"/>
                    </a:cubicBezTo>
                    <a:cubicBezTo>
                      <a:pt x="f73" y="f472"/>
                      <a:pt x="f352" y="f472"/>
                      <a:pt x="f352" y="f468"/>
                    </a:cubicBezTo>
                    <a:cubicBezTo>
                      <a:pt x="f352" y="f469"/>
                      <a:pt x="f352" y="f471"/>
                      <a:pt x="f352" y="f471"/>
                    </a:cubicBezTo>
                    <a:cubicBezTo>
                      <a:pt x="f71" y="f175"/>
                      <a:pt x="f71" y="f175"/>
                      <a:pt x="f71" y="f175"/>
                    </a:cubicBezTo>
                    <a:cubicBezTo>
                      <a:pt x="f355" y="f10"/>
                      <a:pt x="f355" y="f10"/>
                      <a:pt x="f355" y="f10"/>
                    </a:cubicBezTo>
                    <a:cubicBezTo>
                      <a:pt x="f9" y="f10"/>
                      <a:pt x="f9" y="f10"/>
                      <a:pt x="f9" y="f10"/>
                    </a:cubicBezTo>
                    <a:close/>
                    <a:moveTo>
                      <a:pt x="f57" y="f150"/>
                    </a:moveTo>
                    <a:cubicBezTo>
                      <a:pt x="f57" y="f150"/>
                      <a:pt x="f57" y="f150"/>
                      <a:pt x="f57" y="f150"/>
                    </a:cubicBezTo>
                    <a:cubicBezTo>
                      <a:pt x="f473" y="f150"/>
                      <a:pt x="f60" y="f150"/>
                      <a:pt x="f60" y="f150"/>
                    </a:cubicBezTo>
                    <a:cubicBezTo>
                      <a:pt x="f474" y="f150"/>
                      <a:pt x="f474" y="f150"/>
                      <a:pt x="f474" y="f150"/>
                    </a:cubicBezTo>
                    <a:cubicBezTo>
                      <a:pt x="f474" y="f150"/>
                      <a:pt x="f24" y="f150"/>
                      <a:pt x="f21" y="f150"/>
                    </a:cubicBezTo>
                    <a:cubicBezTo>
                      <a:pt x="f66" y="f150"/>
                      <a:pt x="f365" y="f151"/>
                      <a:pt x="f365" y="f151"/>
                    </a:cubicBezTo>
                    <a:cubicBezTo>
                      <a:pt x="f365" y="f151"/>
                      <a:pt x="f19" y="f149"/>
                      <a:pt x="f16" y="f150"/>
                    </a:cubicBezTo>
                    <a:cubicBezTo>
                      <a:pt x="f363" y="f150"/>
                      <a:pt x="f67" y="f154"/>
                      <a:pt x="f67" y="f154"/>
                    </a:cubicBezTo>
                    <a:cubicBezTo>
                      <a:pt x="f68" y="f475"/>
                      <a:pt x="f68" y="f475"/>
                      <a:pt x="f68" y="f475"/>
                    </a:cubicBezTo>
                    <a:cubicBezTo>
                      <a:pt x="f367" y="f371"/>
                      <a:pt x="f367" y="f371"/>
                      <a:pt x="f367" y="f371"/>
                    </a:cubicBezTo>
                    <a:cubicBezTo>
                      <a:pt x="f366" y="f190"/>
                      <a:pt x="f366" y="f190"/>
                      <a:pt x="f366" y="f190"/>
                    </a:cubicBezTo>
                    <a:cubicBezTo>
                      <a:pt x="f368" y="f195"/>
                      <a:pt x="f368" y="f195"/>
                      <a:pt x="f368" y="f195"/>
                    </a:cubicBezTo>
                    <a:cubicBezTo>
                      <a:pt x="f434" y="f372"/>
                      <a:pt x="f434" y="f372"/>
                      <a:pt x="f434" y="f372"/>
                    </a:cubicBezTo>
                    <a:cubicBezTo>
                      <a:pt x="f434" y="f372"/>
                      <a:pt x="f434" y="f271"/>
                      <a:pt x="f434" y="f271"/>
                    </a:cubicBezTo>
                    <a:cubicBezTo>
                      <a:pt x="f9" y="f271"/>
                      <a:pt x="f68" y="f382"/>
                      <a:pt x="f68" y="f382"/>
                    </a:cubicBezTo>
                    <a:cubicBezTo>
                      <a:pt x="f11" y="f380"/>
                      <a:pt x="f67" y="f383"/>
                      <a:pt x="f67" y="f383"/>
                    </a:cubicBezTo>
                    <a:cubicBezTo>
                      <a:pt x="f67" y="f383"/>
                      <a:pt x="f366" y="f382"/>
                      <a:pt x="f9" y="f380"/>
                    </a:cubicBezTo>
                    <a:cubicBezTo>
                      <a:pt x="f434" y="f380"/>
                      <a:pt x="f69" y="f380"/>
                      <a:pt x="f69" y="f380"/>
                    </a:cubicBezTo>
                    <a:cubicBezTo>
                      <a:pt x="f354" y="f375"/>
                      <a:pt x="f354" y="f375"/>
                      <a:pt x="f354" y="f375"/>
                    </a:cubicBezTo>
                    <a:cubicBezTo>
                      <a:pt x="f353" y="f269"/>
                      <a:pt x="f353" y="f269"/>
                      <a:pt x="f353" y="f269"/>
                    </a:cubicBezTo>
                    <a:cubicBezTo>
                      <a:pt x="f353" y="f386"/>
                      <a:pt x="f353" y="f386"/>
                      <a:pt x="f353" y="f386"/>
                    </a:cubicBezTo>
                    <a:cubicBezTo>
                      <a:pt x="f353" y="f386"/>
                      <a:pt x="f353" y="f388"/>
                      <a:pt x="f70" y="f388"/>
                    </a:cubicBezTo>
                    <a:cubicBezTo>
                      <a:pt x="f70" y="f476"/>
                      <a:pt x="f354" y="f477"/>
                      <a:pt x="f355" y="f477"/>
                    </a:cubicBezTo>
                    <a:cubicBezTo>
                      <a:pt x="f69" y="f477"/>
                      <a:pt x="f368" y="f477"/>
                      <a:pt x="f69" y="f388"/>
                    </a:cubicBezTo>
                    <a:cubicBezTo>
                      <a:pt x="f69" y="f478"/>
                      <a:pt x="f355" y="f386"/>
                      <a:pt x="f355" y="f386"/>
                    </a:cubicBezTo>
                    <a:cubicBezTo>
                      <a:pt x="f355" y="f377"/>
                      <a:pt x="f354" y="f269"/>
                      <a:pt x="f355" y="f269"/>
                    </a:cubicBezTo>
                    <a:cubicBezTo>
                      <a:pt x="f368" y="f269"/>
                      <a:pt x="f362" y="f379"/>
                      <a:pt x="f362" y="f269"/>
                    </a:cubicBezTo>
                    <a:cubicBezTo>
                      <a:pt x="f434" y="f376"/>
                      <a:pt x="f362" y="f386"/>
                      <a:pt x="f362" y="f386"/>
                    </a:cubicBezTo>
                    <a:cubicBezTo>
                      <a:pt x="f362" y="f386"/>
                      <a:pt x="f368" y="f387"/>
                      <a:pt x="f368" y="f478"/>
                    </a:cubicBezTo>
                    <a:cubicBezTo>
                      <a:pt x="f362" y="f267"/>
                      <a:pt x="f362" y="f478"/>
                      <a:pt x="f434" y="f388"/>
                    </a:cubicBezTo>
                    <a:cubicBezTo>
                      <a:pt x="f366" y="f476"/>
                      <a:pt x="f362" y="f477"/>
                      <a:pt x="f362" y="f477"/>
                    </a:cubicBezTo>
                    <a:cubicBezTo>
                      <a:pt x="f368" y="f479"/>
                      <a:pt x="f368" y="f479"/>
                      <a:pt x="f368" y="f479"/>
                    </a:cubicBezTo>
                    <a:cubicBezTo>
                      <a:pt x="f368" y="f479"/>
                      <a:pt x="f368" y="f480"/>
                      <a:pt x="f362" y="f480"/>
                    </a:cubicBezTo>
                    <a:cubicBezTo>
                      <a:pt x="f434" y="f389"/>
                      <a:pt x="f434" y="f264"/>
                      <a:pt x="f68" y="f480"/>
                    </a:cubicBezTo>
                    <a:cubicBezTo>
                      <a:pt x="f363" y="f481"/>
                      <a:pt x="f16" y="f482"/>
                      <a:pt x="f16" y="f482"/>
                    </a:cubicBezTo>
                    <a:cubicBezTo>
                      <a:pt x="f19" y="f263"/>
                      <a:pt x="f19" y="f263"/>
                      <a:pt x="f19" y="f263"/>
                    </a:cubicBezTo>
                    <a:cubicBezTo>
                      <a:pt x="f365" y="f483"/>
                      <a:pt x="f365" y="f483"/>
                      <a:pt x="f365" y="f483"/>
                    </a:cubicBezTo>
                    <a:cubicBezTo>
                      <a:pt x="f484" y="f261"/>
                      <a:pt x="f484" y="f261"/>
                      <a:pt x="f484" y="f261"/>
                    </a:cubicBezTo>
                    <a:cubicBezTo>
                      <a:pt x="f26" y="f262"/>
                      <a:pt x="f26" y="f262"/>
                      <a:pt x="f26" y="f262"/>
                    </a:cubicBezTo>
                    <a:cubicBezTo>
                      <a:pt x="f26" y="f262"/>
                      <a:pt x="f59" y="f390"/>
                      <a:pt x="f485" y="f390"/>
                    </a:cubicBezTo>
                    <a:cubicBezTo>
                      <a:pt x="f58" y="f262"/>
                      <a:pt x="f486" y="f263"/>
                      <a:pt x="f486" y="f263"/>
                    </a:cubicBezTo>
                    <a:cubicBezTo>
                      <a:pt x="f55" y="f482"/>
                      <a:pt x="f55" y="f482"/>
                      <a:pt x="f55" y="f482"/>
                    </a:cubicBezTo>
                    <a:cubicBezTo>
                      <a:pt x="f48" y="f388"/>
                      <a:pt x="f48" y="f388"/>
                      <a:pt x="f48" y="f388"/>
                    </a:cubicBezTo>
                    <a:cubicBezTo>
                      <a:pt x="f487" y="f386"/>
                      <a:pt x="f487" y="f386"/>
                      <a:pt x="f487" y="f386"/>
                    </a:cubicBezTo>
                    <a:cubicBezTo>
                      <a:pt x="f36" y="f385"/>
                      <a:pt x="f36" y="f385"/>
                      <a:pt x="f36" y="f385"/>
                    </a:cubicBezTo>
                    <a:cubicBezTo>
                      <a:pt x="f45" y="f269"/>
                      <a:pt x="f45" y="f269"/>
                      <a:pt x="f45" y="f269"/>
                    </a:cubicBezTo>
                    <a:cubicBezTo>
                      <a:pt x="f488" y="f386"/>
                      <a:pt x="f488" y="f386"/>
                      <a:pt x="f488" y="f386"/>
                    </a:cubicBezTo>
                    <a:cubicBezTo>
                      <a:pt x="f488" y="f386"/>
                      <a:pt x="f45" y="f478"/>
                      <a:pt x="f488" y="f267"/>
                    </a:cubicBezTo>
                    <a:cubicBezTo>
                      <a:pt x="f41" y="f267"/>
                      <a:pt x="f489" y="f388"/>
                      <a:pt x="f489" y="f388"/>
                    </a:cubicBezTo>
                    <a:cubicBezTo>
                      <a:pt x="f489" y="f388"/>
                      <a:pt x="f490" y="f476"/>
                      <a:pt x="f491" y="f476"/>
                    </a:cubicBezTo>
                    <a:cubicBezTo>
                      <a:pt x="f491" y="f476"/>
                      <a:pt x="f492" y="f377"/>
                      <a:pt x="f492" y="f377"/>
                    </a:cubicBezTo>
                    <a:cubicBezTo>
                      <a:pt x="f492" y="f377"/>
                      <a:pt x="f493" y="f377"/>
                      <a:pt x="f494" y="f377"/>
                    </a:cubicBezTo>
                    <a:cubicBezTo>
                      <a:pt x="f495" y="f377"/>
                      <a:pt x="f495" y="f386"/>
                      <a:pt x="f495" y="f378"/>
                    </a:cubicBezTo>
                    <a:cubicBezTo>
                      <a:pt x="f495" y="f376"/>
                      <a:pt x="f496" y="f379"/>
                      <a:pt x="f496" y="f379"/>
                    </a:cubicBezTo>
                    <a:cubicBezTo>
                      <a:pt x="f496" y="f379"/>
                      <a:pt x="f493" y="f376"/>
                      <a:pt x="f496" y="f383"/>
                    </a:cubicBezTo>
                    <a:cubicBezTo>
                      <a:pt x="f497" y="f382"/>
                      <a:pt x="f6" y="f498"/>
                      <a:pt x="f6" y="f498"/>
                    </a:cubicBezTo>
                    <a:cubicBezTo>
                      <a:pt x="f495" y="f7"/>
                      <a:pt x="f495" y="f7"/>
                      <a:pt x="f495" y="f7"/>
                    </a:cubicBezTo>
                    <a:cubicBezTo>
                      <a:pt x="f495" y="f7"/>
                      <a:pt x="f499" y="f7"/>
                      <a:pt x="f500" y="f501"/>
                    </a:cubicBezTo>
                    <a:cubicBezTo>
                      <a:pt x="f502" y="f501"/>
                      <a:pt x="f491" y="f195"/>
                      <a:pt x="f491" y="f195"/>
                    </a:cubicBezTo>
                    <a:cubicBezTo>
                      <a:pt x="f491" y="f195"/>
                      <a:pt x="f503" y="f504"/>
                      <a:pt x="f491" y="f505"/>
                    </a:cubicBezTo>
                    <a:cubicBezTo>
                      <a:pt x="f502" y="f505"/>
                      <a:pt x="f499" y="f190"/>
                      <a:pt x="f499" y="f190"/>
                    </a:cubicBezTo>
                    <a:cubicBezTo>
                      <a:pt x="f499" y="f190"/>
                      <a:pt x="f506" y="f507"/>
                      <a:pt x="f500" y="f273"/>
                    </a:cubicBezTo>
                    <a:cubicBezTo>
                      <a:pt x="f490" y="f273"/>
                      <a:pt x="f490" y="f273"/>
                      <a:pt x="f508" y="f273"/>
                    </a:cubicBezTo>
                    <a:cubicBezTo>
                      <a:pt x="f509" y="f507"/>
                      <a:pt x="f489" y="f192"/>
                      <a:pt x="f510" y="f273"/>
                    </a:cubicBezTo>
                    <a:cubicBezTo>
                      <a:pt x="f511" y="f198"/>
                      <a:pt x="f489" y="f198"/>
                      <a:pt x="f512" y="f370"/>
                    </a:cubicBezTo>
                    <a:cubicBezTo>
                      <a:pt x="f488" y="f370"/>
                      <a:pt x="f45" y="f200"/>
                      <a:pt x="f45" y="f274"/>
                    </a:cubicBezTo>
                    <a:cubicBezTo>
                      <a:pt x="f45" y="f202"/>
                      <a:pt x="f45" y="f160"/>
                      <a:pt x="f513" y="f160"/>
                    </a:cubicBezTo>
                    <a:cubicBezTo>
                      <a:pt x="f38" y="f160"/>
                      <a:pt x="f514" y="f158"/>
                      <a:pt x="f514" y="f158"/>
                    </a:cubicBezTo>
                    <a:cubicBezTo>
                      <a:pt x="f514" y="f158"/>
                      <a:pt x="f487" y="f156"/>
                      <a:pt x="f51" y="f160"/>
                    </a:cubicBezTo>
                    <a:cubicBezTo>
                      <a:pt x="f55" y="f160"/>
                      <a:pt x="f486" y="f156"/>
                      <a:pt x="f486" y="f156"/>
                    </a:cubicBezTo>
                    <a:cubicBezTo>
                      <a:pt x="f486" y="f156"/>
                      <a:pt x="f57" y="f150"/>
                      <a:pt x="f57" y="f150"/>
                    </a:cubicBezTo>
                    <a:close/>
                    <a:moveTo>
                      <a:pt x="f434" y="f295"/>
                    </a:moveTo>
                    <a:cubicBezTo>
                      <a:pt x="f434" y="f295"/>
                      <a:pt x="f434" y="f295"/>
                      <a:pt x="f434" y="f295"/>
                    </a:cubicBezTo>
                    <a:cubicBezTo>
                      <a:pt x="f434" y="f295"/>
                      <a:pt x="f9" y="f293"/>
                      <a:pt x="f434" y="f293"/>
                    </a:cubicBezTo>
                    <a:cubicBezTo>
                      <a:pt x="f362" y="f293"/>
                      <a:pt x="f355" y="f130"/>
                      <a:pt x="f355" y="f130"/>
                    </a:cubicBezTo>
                    <a:cubicBezTo>
                      <a:pt x="f355" y="f130"/>
                      <a:pt x="f354" y="f259"/>
                      <a:pt x="f354" y="f257"/>
                    </a:cubicBezTo>
                    <a:cubicBezTo>
                      <a:pt x="f70" y="f257"/>
                      <a:pt x="f70" y="f293"/>
                      <a:pt x="f354" y="f293"/>
                    </a:cubicBezTo>
                    <a:cubicBezTo>
                      <a:pt x="f354" y="f293"/>
                      <a:pt x="f69" y="f253"/>
                      <a:pt x="f69" y="f253"/>
                    </a:cubicBezTo>
                    <a:cubicBezTo>
                      <a:pt x="f69" y="f253"/>
                      <a:pt x="f362" y="f295"/>
                      <a:pt x="f362" y="f295"/>
                    </a:cubicBezTo>
                    <a:cubicBezTo>
                      <a:pt x="f434" y="f295"/>
                      <a:pt x="f434" y="f295"/>
                      <a:pt x="f434" y="f295"/>
                    </a:cubicBezTo>
                    <a:close/>
                    <a:moveTo>
                      <a:pt x="f350" y="f205"/>
                    </a:moveTo>
                    <a:cubicBezTo>
                      <a:pt x="f350" y="f205"/>
                      <a:pt x="f350" y="f205"/>
                      <a:pt x="f350" y="f205"/>
                    </a:cubicBezTo>
                    <a:cubicBezTo>
                      <a:pt x="f350" y="f205"/>
                      <a:pt x="f350" y="f139"/>
                      <a:pt x="f351" y="f139"/>
                    </a:cubicBezTo>
                    <a:cubicBezTo>
                      <a:pt x="f73" y="f139"/>
                      <a:pt x="f352" y="f139"/>
                      <a:pt x="f352" y="f205"/>
                    </a:cubicBezTo>
                    <a:cubicBezTo>
                      <a:pt x="f352" y="f205"/>
                      <a:pt x="f72" y="f173"/>
                      <a:pt x="f73" y="f173"/>
                    </a:cubicBezTo>
                    <a:cubicBezTo>
                      <a:pt x="f73" y="f173"/>
                      <a:pt x="f351" y="f207"/>
                      <a:pt x="f351" y="f207"/>
                    </a:cubicBezTo>
                    <a:cubicBezTo>
                      <a:pt x="f351" y="f207"/>
                      <a:pt x="f351" y="f138"/>
                      <a:pt x="f351" y="f138"/>
                    </a:cubicBezTo>
                    <a:cubicBezTo>
                      <a:pt x="f350" y="f138"/>
                      <a:pt x="f74" y="f173"/>
                      <a:pt x="f74" y="f173"/>
                    </a:cubicBezTo>
                    <a:cubicBezTo>
                      <a:pt x="f350" y="f205"/>
                      <a:pt x="f350" y="f205"/>
                      <a:pt x="f350" y="f205"/>
                    </a:cubicBezTo>
                    <a:close/>
                    <a:moveTo>
                      <a:pt x="f78" y="f167"/>
                    </a:moveTo>
                    <a:cubicBezTo>
                      <a:pt x="f78" y="f167"/>
                      <a:pt x="f78" y="f167"/>
                      <a:pt x="f78" y="f167"/>
                    </a:cubicBezTo>
                    <a:cubicBezTo>
                      <a:pt x="f78" y="f143"/>
                      <a:pt x="f80" y="f170"/>
                      <a:pt x="f80" y="f141"/>
                    </a:cubicBezTo>
                    <a:cubicBezTo>
                      <a:pt x="f345" y="f141"/>
                      <a:pt x="f345" y="f140"/>
                      <a:pt x="f345" y="f140"/>
                    </a:cubicBezTo>
                    <a:cubicBezTo>
                      <a:pt x="f327" y="f139"/>
                      <a:pt x="f81" y="f139"/>
                      <a:pt x="f83" y="f139"/>
                    </a:cubicBezTo>
                    <a:cubicBezTo>
                      <a:pt x="f325" y="f140"/>
                      <a:pt x="f324" y="f170"/>
                      <a:pt x="f85" y="f170"/>
                    </a:cubicBezTo>
                    <a:cubicBezTo>
                      <a:pt x="f85" y="f142"/>
                      <a:pt x="f325" y="f170"/>
                      <a:pt x="f325" y="f167"/>
                    </a:cubicBezTo>
                    <a:cubicBezTo>
                      <a:pt x="f325" y="f146"/>
                      <a:pt x="f325" y="f146"/>
                      <a:pt x="f325" y="f177"/>
                    </a:cubicBezTo>
                    <a:cubicBezTo>
                      <a:pt x="f85" y="f147"/>
                      <a:pt x="f325" y="f164"/>
                      <a:pt x="f325" y="f164"/>
                    </a:cubicBezTo>
                    <a:cubicBezTo>
                      <a:pt x="f325" y="f164"/>
                      <a:pt x="f326" y="f149"/>
                      <a:pt x="f83" y="f149"/>
                    </a:cubicBezTo>
                    <a:cubicBezTo>
                      <a:pt x="f83" y="f149"/>
                      <a:pt x="f83" y="f149"/>
                      <a:pt x="f327" y="f183"/>
                    </a:cubicBezTo>
                    <a:cubicBezTo>
                      <a:pt x="f345" y="f183"/>
                      <a:pt x="f78" y="f148"/>
                      <a:pt x="f78" y="f148"/>
                    </a:cubicBezTo>
                    <a:cubicBezTo>
                      <a:pt x="f78" y="f148"/>
                      <a:pt x="f78" y="f144"/>
                      <a:pt x="f78" y="f144"/>
                    </a:cubicBezTo>
                    <a:cubicBezTo>
                      <a:pt x="f78" y="f166"/>
                      <a:pt x="f77" y="f167"/>
                      <a:pt x="f77" y="f167"/>
                    </a:cubicBezTo>
                    <a:cubicBezTo>
                      <a:pt x="f78" y="f167"/>
                      <a:pt x="f78" y="f167"/>
                      <a:pt x="f78" y="f167"/>
                    </a:cubicBezTo>
                    <a:close/>
                    <a:moveTo>
                      <a:pt x="f434" y="f265"/>
                    </a:moveTo>
                    <a:cubicBezTo>
                      <a:pt x="f434" y="f265"/>
                      <a:pt x="f434" y="f265"/>
                      <a:pt x="f434" y="f265"/>
                    </a:cubicBezTo>
                    <a:cubicBezTo>
                      <a:pt x="f434" y="f265"/>
                      <a:pt x="f434" y="f300"/>
                      <a:pt x="f368" y="f300"/>
                    </a:cubicBezTo>
                    <a:cubicBezTo>
                      <a:pt x="f69" y="f265"/>
                      <a:pt x="f69" y="f304"/>
                      <a:pt x="f69" y="f126"/>
                    </a:cubicBezTo>
                    <a:cubicBezTo>
                      <a:pt x="f69" y="f361"/>
                      <a:pt x="f70" y="f361"/>
                      <a:pt x="f354" y="f305"/>
                    </a:cubicBezTo>
                    <a:cubicBezTo>
                      <a:pt x="f69" y="f297"/>
                      <a:pt x="f368" y="f297"/>
                      <a:pt x="f368" y="f297"/>
                    </a:cubicBezTo>
                    <a:cubicBezTo>
                      <a:pt x="f368" y="f305"/>
                      <a:pt x="f362" y="f297"/>
                      <a:pt x="f362" y="f305"/>
                    </a:cubicBezTo>
                    <a:cubicBezTo>
                      <a:pt x="f362" y="f361"/>
                      <a:pt x="f9" y="f126"/>
                      <a:pt x="f9" y="f126"/>
                    </a:cubicBezTo>
                    <a:cubicBezTo>
                      <a:pt x="f9" y="f126"/>
                      <a:pt x="f434" y="f265"/>
                      <a:pt x="f434" y="f265"/>
                    </a:cubicBezTo>
                    <a:close/>
                    <a:moveTo>
                      <a:pt x="f66" y="f123"/>
                    </a:moveTo>
                    <a:cubicBezTo>
                      <a:pt x="f66" y="f123"/>
                      <a:pt x="f66" y="f123"/>
                      <a:pt x="f66" y="f123"/>
                    </a:cubicBezTo>
                    <a:cubicBezTo>
                      <a:pt x="f364" y="f299"/>
                      <a:pt x="f19" y="f123"/>
                      <a:pt x="f19" y="f299"/>
                    </a:cubicBezTo>
                    <a:cubicBezTo>
                      <a:pt x="f16" y="f299"/>
                      <a:pt x="f363" y="f124"/>
                      <a:pt x="f16" y="f359"/>
                    </a:cubicBezTo>
                    <a:cubicBezTo>
                      <a:pt x="f364" y="f125"/>
                      <a:pt x="f364" y="f125"/>
                      <a:pt x="f66" y="f125"/>
                    </a:cubicBezTo>
                    <a:cubicBezTo>
                      <a:pt x="f21" y="f125"/>
                      <a:pt x="f365" y="f125"/>
                      <a:pt x="f21" y="f125"/>
                    </a:cubicBezTo>
                    <a:cubicBezTo>
                      <a:pt x="f25" y="f125"/>
                      <a:pt x="f484" y="f275"/>
                      <a:pt x="f440" y="f359"/>
                    </a:cubicBezTo>
                    <a:cubicBezTo>
                      <a:pt x="f24" y="f299"/>
                      <a:pt x="f66" y="f123"/>
                      <a:pt x="f66" y="f123"/>
                    </a:cubicBezTo>
                    <a:close/>
                    <a:moveTo>
                      <a:pt x="f366" y="f296"/>
                    </a:moveTo>
                    <a:cubicBezTo>
                      <a:pt x="f366" y="f296"/>
                      <a:pt x="f366" y="f296"/>
                      <a:pt x="f366" y="f296"/>
                    </a:cubicBezTo>
                    <a:cubicBezTo>
                      <a:pt x="f9" y="f296"/>
                      <a:pt x="f434" y="f357"/>
                      <a:pt x="f362" y="f120"/>
                    </a:cubicBezTo>
                    <a:cubicBezTo>
                      <a:pt x="f368" y="f296"/>
                      <a:pt x="f355" y="f121"/>
                      <a:pt x="f368" y="f298"/>
                    </a:cubicBezTo>
                    <a:cubicBezTo>
                      <a:pt x="f434" y="f122"/>
                      <a:pt x="f434" y="f122"/>
                      <a:pt x="f9" y="f358"/>
                    </a:cubicBezTo>
                    <a:cubicBezTo>
                      <a:pt x="f367" y="f123"/>
                      <a:pt x="f11" y="f299"/>
                      <a:pt x="f67" y="f299"/>
                    </a:cubicBezTo>
                    <a:cubicBezTo>
                      <a:pt x="f14" y="f299"/>
                      <a:pt x="f363" y="f358"/>
                      <a:pt x="f14" y="f358"/>
                    </a:cubicBezTo>
                    <a:cubicBezTo>
                      <a:pt x="f67" y="f358"/>
                      <a:pt x="f11" y="f122"/>
                      <a:pt x="f68" y="f122"/>
                    </a:cubicBezTo>
                    <a:cubicBezTo>
                      <a:pt x="f68" y="f298"/>
                      <a:pt x="f366" y="f296"/>
                      <a:pt x="f366" y="f296"/>
                    </a:cubicBezTo>
                    <a:close/>
                    <a:moveTo>
                      <a:pt x="f355" y="f108"/>
                    </a:moveTo>
                    <a:cubicBezTo>
                      <a:pt x="f355" y="f108"/>
                      <a:pt x="f355" y="f108"/>
                      <a:pt x="f355" y="f108"/>
                    </a:cubicBezTo>
                    <a:cubicBezTo>
                      <a:pt x="f355" y="f108"/>
                      <a:pt x="f355" y="f105"/>
                      <a:pt x="f354" y="f109"/>
                    </a:cubicBezTo>
                    <a:cubicBezTo>
                      <a:pt x="f353" y="f109"/>
                      <a:pt x="f353" y="f109"/>
                      <a:pt x="f353" y="f110"/>
                    </a:cubicBezTo>
                    <a:cubicBezTo>
                      <a:pt x="f353" y="f108"/>
                      <a:pt x="f352" y="f110"/>
                      <a:pt x="f353" y="f108"/>
                    </a:cubicBezTo>
                    <a:cubicBezTo>
                      <a:pt x="f70" y="f108"/>
                      <a:pt x="f355" y="f108"/>
                      <a:pt x="f355" y="f108"/>
                    </a:cubicBezTo>
                    <a:close/>
                    <a:moveTo>
                      <a:pt x="f350" y="f288"/>
                    </a:moveTo>
                    <a:cubicBezTo>
                      <a:pt x="f350" y="f288"/>
                      <a:pt x="f350" y="f288"/>
                      <a:pt x="f350" y="f288"/>
                    </a:cubicBezTo>
                    <a:cubicBezTo>
                      <a:pt x="f350" y="f288"/>
                      <a:pt x="f74" y="f118"/>
                      <a:pt x="f349" y="f118"/>
                    </a:cubicBezTo>
                    <a:cubicBezTo>
                      <a:pt x="f349" y="f118"/>
                      <a:pt x="f348" y="f118"/>
                      <a:pt x="f348" y="f3"/>
                    </a:cubicBezTo>
                    <a:cubicBezTo>
                      <a:pt x="f348" y="f288"/>
                      <a:pt x="f348" y="f116"/>
                      <a:pt x="f349" y="f116"/>
                    </a:cubicBezTo>
                    <a:cubicBezTo>
                      <a:pt x="f74" y="f116"/>
                      <a:pt x="f74" y="f289"/>
                      <a:pt x="f350" y="f116"/>
                    </a:cubicBezTo>
                    <a:cubicBezTo>
                      <a:pt x="f351" y="f116"/>
                      <a:pt x="f350" y="f288"/>
                      <a:pt x="f350" y="f288"/>
                    </a:cubicBezTo>
                    <a:close/>
                    <a:moveTo>
                      <a:pt x="f71" y="f107"/>
                    </a:moveTo>
                    <a:cubicBezTo>
                      <a:pt x="f71" y="f107"/>
                      <a:pt x="f71" y="f107"/>
                      <a:pt x="f71" y="f107"/>
                    </a:cubicBezTo>
                    <a:cubicBezTo>
                      <a:pt x="f71" y="f107"/>
                      <a:pt x="f353" y="f106"/>
                      <a:pt x="f352" y="f106"/>
                    </a:cubicBezTo>
                    <a:cubicBezTo>
                      <a:pt x="f73" y="f112"/>
                      <a:pt x="f351" y="f112"/>
                      <a:pt x="f351" y="f112"/>
                    </a:cubicBezTo>
                    <a:cubicBezTo>
                      <a:pt x="f351" y="f112"/>
                      <a:pt x="f349" y="f113"/>
                      <a:pt x="f349" y="f113"/>
                    </a:cubicBezTo>
                    <a:cubicBezTo>
                      <a:pt x="f74" y="f107"/>
                      <a:pt x="f74" y="f117"/>
                      <a:pt x="f351" y="f117"/>
                    </a:cubicBezTo>
                    <a:cubicBezTo>
                      <a:pt x="f73" y="f117"/>
                      <a:pt x="f72" y="f118"/>
                      <a:pt x="f72" y="f117"/>
                    </a:cubicBezTo>
                    <a:cubicBezTo>
                      <a:pt x="f352" y="f107"/>
                      <a:pt x="f71" y="f107"/>
                      <a:pt x="f71" y="f107"/>
                    </a:cubicBezTo>
                    <a:close/>
                    <a:moveTo>
                      <a:pt x="f30" y="f277"/>
                    </a:moveTo>
                    <a:cubicBezTo>
                      <a:pt x="f30" y="f277"/>
                      <a:pt x="f30" y="f277"/>
                      <a:pt x="f30" y="f277"/>
                    </a:cubicBezTo>
                    <a:cubicBezTo>
                      <a:pt x="f58" y="f277"/>
                      <a:pt x="f58" y="f106"/>
                      <a:pt x="f58" y="f111"/>
                    </a:cubicBezTo>
                    <a:cubicBezTo>
                      <a:pt x="f58" y="f113"/>
                      <a:pt x="f58" y="f107"/>
                      <a:pt x="f58" y="f107"/>
                    </a:cubicBezTo>
                    <a:cubicBezTo>
                      <a:pt x="f58" y="f107"/>
                      <a:pt x="f30" y="f118"/>
                      <a:pt x="f473" y="f117"/>
                    </a:cubicBezTo>
                    <a:cubicBezTo>
                      <a:pt x="f57" y="f107"/>
                      <a:pt x="f57" y="f113"/>
                      <a:pt x="f57" y="f113"/>
                    </a:cubicBezTo>
                    <a:cubicBezTo>
                      <a:pt x="f30" y="f277"/>
                      <a:pt x="f30" y="f277"/>
                      <a:pt x="f30" y="f277"/>
                    </a:cubicBezTo>
                    <a:close/>
                    <a:moveTo>
                      <a:pt x="f62" y="f286"/>
                    </a:moveTo>
                    <a:cubicBezTo>
                      <a:pt x="f62" y="f286"/>
                      <a:pt x="f62" y="f286"/>
                      <a:pt x="f62" y="f286"/>
                    </a:cubicBezTo>
                    <a:cubicBezTo>
                      <a:pt x="f474" y="f294"/>
                      <a:pt x="f64" y="f287"/>
                      <a:pt x="f64" y="f287"/>
                    </a:cubicBezTo>
                    <a:cubicBezTo>
                      <a:pt x="f62" y="f110"/>
                      <a:pt x="f62" y="f110"/>
                      <a:pt x="f62" y="f110"/>
                    </a:cubicBezTo>
                    <a:cubicBezTo>
                      <a:pt x="f62" y="f110"/>
                      <a:pt x="f60" y="f108"/>
                      <a:pt x="f60" y="f112"/>
                    </a:cubicBezTo>
                    <a:cubicBezTo>
                      <a:pt x="f28" y="f112"/>
                      <a:pt x="f26" y="f111"/>
                      <a:pt x="f28" y="f277"/>
                    </a:cubicBezTo>
                    <a:cubicBezTo>
                      <a:pt x="f485" y="f106"/>
                      <a:pt x="f58" y="f108"/>
                      <a:pt x="f485" y="f108"/>
                    </a:cubicBezTo>
                    <a:cubicBezTo>
                      <a:pt x="f59" y="f110"/>
                      <a:pt x="f59" y="f110"/>
                      <a:pt x="f28" y="f109"/>
                    </a:cubicBezTo>
                    <a:cubicBezTo>
                      <a:pt x="f60" y="f105"/>
                      <a:pt x="f61" y="f294"/>
                      <a:pt x="f61" y="f294"/>
                    </a:cubicBezTo>
                    <a:cubicBezTo>
                      <a:pt x="f62" y="f286"/>
                      <a:pt x="f62" y="f286"/>
                      <a:pt x="f62" y="f286"/>
                    </a:cubicBezTo>
                    <a:close/>
                    <a:moveTo>
                      <a:pt x="f25" y="f281"/>
                    </a:moveTo>
                    <a:cubicBezTo>
                      <a:pt x="f25" y="f281"/>
                      <a:pt x="f25" y="f281"/>
                      <a:pt x="f25" y="f281"/>
                    </a:cubicBezTo>
                    <a:cubicBezTo>
                      <a:pt x="f25" y="f281"/>
                      <a:pt x="f21" y="f281"/>
                      <a:pt x="f66" y="f311"/>
                    </a:cubicBezTo>
                    <a:cubicBezTo>
                      <a:pt x="f66" y="f311"/>
                      <a:pt x="f365" y="f282"/>
                      <a:pt x="f365" y="f282"/>
                    </a:cubicBezTo>
                    <a:cubicBezTo>
                      <a:pt x="f365" y="f282"/>
                      <a:pt x="f364" y="f101"/>
                      <a:pt x="f365" y="f280"/>
                    </a:cubicBezTo>
                    <a:cubicBezTo>
                      <a:pt x="f66" y="f104"/>
                      <a:pt x="f24" y="f283"/>
                      <a:pt x="f24" y="f283"/>
                    </a:cubicBezTo>
                    <a:cubicBezTo>
                      <a:pt x="f24" y="f307"/>
                      <a:pt x="f24" y="f307"/>
                      <a:pt x="f24" y="f307"/>
                    </a:cubicBezTo>
                    <a:cubicBezTo>
                      <a:pt x="f25" y="f294"/>
                      <a:pt x="f25" y="f294"/>
                      <a:pt x="f25" y="f294"/>
                    </a:cubicBezTo>
                    <a:cubicBezTo>
                      <a:pt x="f484" y="f286"/>
                      <a:pt x="f484" y="f286"/>
                      <a:pt x="f484" y="f286"/>
                    </a:cubicBezTo>
                    <a:cubicBezTo>
                      <a:pt x="f484" y="f283"/>
                      <a:pt x="f484" y="f283"/>
                      <a:pt x="f484" y="f283"/>
                    </a:cubicBezTo>
                    <a:cubicBezTo>
                      <a:pt x="f474" y="f101"/>
                      <a:pt x="f474" y="f101"/>
                      <a:pt x="f474" y="f101"/>
                    </a:cubicBezTo>
                    <a:cubicBezTo>
                      <a:pt x="f440" y="f100"/>
                      <a:pt x="f440" y="f100"/>
                      <a:pt x="f440" y="f100"/>
                    </a:cubicBezTo>
                    <a:cubicBezTo>
                      <a:pt x="f25" y="f281"/>
                      <a:pt x="f25" y="f281"/>
                      <a:pt x="f25" y="f281"/>
                    </a:cubicBezTo>
                    <a:close/>
                    <a:moveTo>
                      <a:pt x="f21" y="f97"/>
                    </a:moveTo>
                    <a:cubicBezTo>
                      <a:pt x="f21" y="f97"/>
                      <a:pt x="f21" y="f97"/>
                      <a:pt x="f21" y="f97"/>
                    </a:cubicBezTo>
                    <a:cubicBezTo>
                      <a:pt x="f21" y="f97"/>
                      <a:pt x="f365" y="f96"/>
                      <a:pt x="f364" y="f97"/>
                    </a:cubicBezTo>
                    <a:cubicBezTo>
                      <a:pt x="f19" y="f312"/>
                      <a:pt x="f19" y="f96"/>
                      <a:pt x="f16" y="f312"/>
                    </a:cubicBezTo>
                    <a:cubicBezTo>
                      <a:pt x="f363" y="f98"/>
                      <a:pt x="f14" y="f98"/>
                      <a:pt x="f363" y="f313"/>
                    </a:cubicBezTo>
                    <a:cubicBezTo>
                      <a:pt x="f363" y="f309"/>
                      <a:pt x="f363" y="f310"/>
                      <a:pt x="f16" y="f99"/>
                    </a:cubicBezTo>
                    <a:cubicBezTo>
                      <a:pt x="f19" y="f281"/>
                      <a:pt x="f16" y="f311"/>
                      <a:pt x="f364" y="f281"/>
                    </a:cubicBezTo>
                    <a:cubicBezTo>
                      <a:pt x="f66" y="f99"/>
                      <a:pt x="f66" y="f99"/>
                      <a:pt x="f21" y="f310"/>
                    </a:cubicBezTo>
                    <a:cubicBezTo>
                      <a:pt x="f24" y="f309"/>
                      <a:pt x="f24" y="f309"/>
                      <a:pt x="f24" y="f309"/>
                    </a:cubicBezTo>
                    <a:cubicBezTo>
                      <a:pt x="f21" y="f97"/>
                      <a:pt x="f21" y="f97"/>
                      <a:pt x="f21" y="f97"/>
                    </a:cubicBezTo>
                    <a:close/>
                    <a:moveTo>
                      <a:pt x="f11" y="f317"/>
                    </a:moveTo>
                    <a:cubicBezTo>
                      <a:pt x="f11" y="f317"/>
                      <a:pt x="f11" y="f317"/>
                      <a:pt x="f11" y="f317"/>
                    </a:cubicBezTo>
                    <a:cubicBezTo>
                      <a:pt x="f11" y="f317"/>
                      <a:pt x="f68" y="f341"/>
                      <a:pt x="f11" y="f329"/>
                    </a:cubicBezTo>
                    <a:cubicBezTo>
                      <a:pt x="f14" y="f316"/>
                      <a:pt x="f14" y="f315"/>
                      <a:pt x="f67" y="f315"/>
                    </a:cubicBezTo>
                    <a:cubicBezTo>
                      <a:pt x="f67" y="f315"/>
                      <a:pt x="f11" y="f315"/>
                      <a:pt x="f11" y="f315"/>
                    </a:cubicBezTo>
                    <a:cubicBezTo>
                      <a:pt x="f11" y="f96"/>
                      <a:pt x="f11" y="f96"/>
                      <a:pt x="f11" y="f96"/>
                    </a:cubicBezTo>
                    <a:cubicBezTo>
                      <a:pt x="f11" y="f96"/>
                      <a:pt x="f11" y="f97"/>
                      <a:pt x="f363" y="f96"/>
                    </a:cubicBezTo>
                    <a:cubicBezTo>
                      <a:pt x="f364" y="f96"/>
                      <a:pt x="f66" y="f95"/>
                      <a:pt x="f66" y="f95"/>
                    </a:cubicBezTo>
                    <a:cubicBezTo>
                      <a:pt x="f25" y="f315"/>
                      <a:pt x="f25" y="f315"/>
                      <a:pt x="f25" y="f315"/>
                    </a:cubicBezTo>
                    <a:cubicBezTo>
                      <a:pt x="f25" y="f315"/>
                      <a:pt x="f440" y="f316"/>
                      <a:pt x="f24" y="f330"/>
                    </a:cubicBezTo>
                    <a:cubicBezTo>
                      <a:pt x="f21" y="f317"/>
                      <a:pt x="f364" y="f329"/>
                      <a:pt x="f364" y="f329"/>
                    </a:cubicBezTo>
                    <a:cubicBezTo>
                      <a:pt x="f364" y="f329"/>
                      <a:pt x="f19" y="f92"/>
                      <a:pt x="f16" y="f329"/>
                    </a:cubicBezTo>
                    <a:cubicBezTo>
                      <a:pt x="f363" y="f341"/>
                      <a:pt x="f363" y="f408"/>
                      <a:pt x="f14" y="f90"/>
                    </a:cubicBezTo>
                    <a:cubicBezTo>
                      <a:pt x="f67" y="f341"/>
                      <a:pt x="f11" y="f317"/>
                      <a:pt x="f11" y="f317"/>
                    </a:cubicBezTo>
                    <a:close/>
                    <a:moveTo>
                      <a:pt x="f69" y="f87"/>
                    </a:moveTo>
                    <a:cubicBezTo>
                      <a:pt x="f69" y="f87"/>
                      <a:pt x="f69" y="f87"/>
                      <a:pt x="f69" y="f87"/>
                    </a:cubicBezTo>
                    <a:cubicBezTo>
                      <a:pt x="f368" y="f342"/>
                      <a:pt x="f368" y="f333"/>
                      <a:pt x="f368" y="f333"/>
                    </a:cubicBezTo>
                    <a:cubicBezTo>
                      <a:pt x="f69" y="f334"/>
                      <a:pt x="f69" y="f334"/>
                      <a:pt x="f69" y="f334"/>
                    </a:cubicBezTo>
                    <a:cubicBezTo>
                      <a:pt x="f69" y="f334"/>
                      <a:pt x="f362" y="f319"/>
                      <a:pt x="f362" y="f328"/>
                    </a:cubicBezTo>
                    <a:cubicBezTo>
                      <a:pt x="f362" y="f343"/>
                      <a:pt x="f362" y="f320"/>
                      <a:pt x="f69" y="f86"/>
                    </a:cubicBezTo>
                    <a:cubicBezTo>
                      <a:pt x="f355" y="f323"/>
                      <a:pt x="f354" y="f322"/>
                      <a:pt x="f70" y="f322"/>
                    </a:cubicBezTo>
                    <a:cubicBezTo>
                      <a:pt x="f70" y="f321"/>
                      <a:pt x="f70" y="f321"/>
                      <a:pt x="f353" y="f86"/>
                    </a:cubicBezTo>
                    <a:cubicBezTo>
                      <a:pt x="f71" y="f320"/>
                      <a:pt x="f71" y="f343"/>
                      <a:pt x="f352" y="f344"/>
                    </a:cubicBezTo>
                    <a:cubicBezTo>
                      <a:pt x="f72" y="f320"/>
                      <a:pt x="f72" y="f86"/>
                      <a:pt x="f73" y="f323"/>
                    </a:cubicBezTo>
                    <a:cubicBezTo>
                      <a:pt x="f351" y="f321"/>
                      <a:pt x="f350" y="f85"/>
                      <a:pt x="f350" y="f85"/>
                    </a:cubicBezTo>
                    <a:cubicBezTo>
                      <a:pt x="f350" y="f85"/>
                      <a:pt x="f349" y="f324"/>
                      <a:pt x="f348" y="f85"/>
                    </a:cubicBezTo>
                    <a:cubicBezTo>
                      <a:pt x="f347" y="f325"/>
                      <a:pt x="f348" y="f325"/>
                      <a:pt x="f346" y="f326"/>
                    </a:cubicBezTo>
                    <a:cubicBezTo>
                      <a:pt x="f79" y="f326"/>
                      <a:pt x="f80" y="f326"/>
                      <a:pt x="f345" y="f81"/>
                    </a:cubicBezTo>
                    <a:cubicBezTo>
                      <a:pt x="f327" y="f327"/>
                      <a:pt x="f327" y="f81"/>
                      <a:pt x="f81" y="f327"/>
                    </a:cubicBezTo>
                    <a:cubicBezTo>
                      <a:pt x="f83" y="f345"/>
                      <a:pt x="f326" y="f80"/>
                      <a:pt x="f325" y="f80"/>
                    </a:cubicBezTo>
                    <a:cubicBezTo>
                      <a:pt x="f85" y="f345"/>
                      <a:pt x="f324" y="f327"/>
                      <a:pt x="f324" y="f81"/>
                    </a:cubicBezTo>
                    <a:cubicBezTo>
                      <a:pt x="f324" y="f83"/>
                      <a:pt x="f322" y="f325"/>
                      <a:pt x="f324" y="f85"/>
                    </a:cubicBezTo>
                    <a:cubicBezTo>
                      <a:pt x="f85" y="f324"/>
                      <a:pt x="f85" y="f322"/>
                      <a:pt x="f325" y="f322"/>
                    </a:cubicBezTo>
                    <a:cubicBezTo>
                      <a:pt x="f326" y="f321"/>
                      <a:pt x="f327" y="f86"/>
                      <a:pt x="f327" y="f86"/>
                    </a:cubicBezTo>
                    <a:cubicBezTo>
                      <a:pt x="f327" y="f86"/>
                      <a:pt x="f327" y="f344"/>
                      <a:pt x="f81" y="f344"/>
                    </a:cubicBezTo>
                    <a:cubicBezTo>
                      <a:pt x="f83" y="f344"/>
                      <a:pt x="f325" y="f323"/>
                      <a:pt x="f325" y="f320"/>
                    </a:cubicBezTo>
                    <a:cubicBezTo>
                      <a:pt x="f326" y="f343"/>
                      <a:pt x="f324" y="f328"/>
                      <a:pt x="f326" y="f319"/>
                    </a:cubicBezTo>
                    <a:cubicBezTo>
                      <a:pt x="f81" y="f319"/>
                      <a:pt x="f345" y="f328"/>
                      <a:pt x="f345" y="f328"/>
                    </a:cubicBezTo>
                    <a:cubicBezTo>
                      <a:pt x="f79" y="f334"/>
                      <a:pt x="f79" y="f334"/>
                      <a:pt x="f79" y="f334"/>
                    </a:cubicBezTo>
                    <a:cubicBezTo>
                      <a:pt x="f79" y="f334"/>
                      <a:pt x="f77" y="f331"/>
                      <a:pt x="f77" y="f334"/>
                    </a:cubicBezTo>
                    <a:cubicBezTo>
                      <a:pt x="f77" y="f332"/>
                      <a:pt x="f78" y="f318"/>
                      <a:pt x="f78" y="f318"/>
                    </a:cubicBezTo>
                    <a:cubicBezTo>
                      <a:pt x="f346" y="f87"/>
                      <a:pt x="f346" y="f87"/>
                      <a:pt x="f346" y="f87"/>
                    </a:cubicBezTo>
                    <a:cubicBezTo>
                      <a:pt x="f346" y="f87"/>
                      <a:pt x="f348" y="f342"/>
                      <a:pt x="f348" y="f87"/>
                    </a:cubicBezTo>
                    <a:cubicBezTo>
                      <a:pt x="f76" y="f338"/>
                      <a:pt x="f347" y="f339"/>
                      <a:pt x="f347" y="f339"/>
                    </a:cubicBezTo>
                    <a:cubicBezTo>
                      <a:pt x="f347" y="f339"/>
                      <a:pt x="f347" y="f337"/>
                      <a:pt x="f348" y="f337"/>
                    </a:cubicBezTo>
                    <a:cubicBezTo>
                      <a:pt x="f74" y="f337"/>
                      <a:pt x="f351" y="f337"/>
                      <a:pt x="f73" y="f337"/>
                    </a:cubicBezTo>
                    <a:cubicBezTo>
                      <a:pt x="f72" y="f89"/>
                      <a:pt x="f72" y="f89"/>
                      <a:pt x="f72" y="f89"/>
                    </a:cubicBezTo>
                    <a:cubicBezTo>
                      <a:pt x="f352" y="f335"/>
                      <a:pt x="f352" y="f335"/>
                      <a:pt x="f352" y="f335"/>
                    </a:cubicBezTo>
                    <a:cubicBezTo>
                      <a:pt x="f352" y="f335"/>
                      <a:pt x="f72" y="f408"/>
                      <a:pt x="f352" y="f90"/>
                    </a:cubicBezTo>
                    <a:cubicBezTo>
                      <a:pt x="f71" y="f341"/>
                      <a:pt x="f354" y="f341"/>
                      <a:pt x="f354" y="f341"/>
                    </a:cubicBezTo>
                    <a:cubicBezTo>
                      <a:pt x="f354" y="f341"/>
                      <a:pt x="f355" y="f341"/>
                      <a:pt x="f355" y="f341"/>
                    </a:cubicBezTo>
                    <a:cubicBezTo>
                      <a:pt x="f355" y="f317"/>
                      <a:pt x="f69" y="f330"/>
                      <a:pt x="f368" y="f330"/>
                    </a:cubicBezTo>
                    <a:cubicBezTo>
                      <a:pt x="f362" y="f329"/>
                      <a:pt x="f9" y="f317"/>
                      <a:pt x="f366" y="f341"/>
                    </a:cubicBezTo>
                    <a:cubicBezTo>
                      <a:pt x="f366" y="f90"/>
                      <a:pt x="f367" y="f337"/>
                      <a:pt x="f9" y="f336"/>
                    </a:cubicBezTo>
                    <a:cubicBezTo>
                      <a:pt x="f362" y="f336"/>
                      <a:pt x="f69" y="f335"/>
                      <a:pt x="f69" y="f337"/>
                    </a:cubicBezTo>
                    <a:cubicBezTo>
                      <a:pt x="f69" y="f339"/>
                      <a:pt x="f368" y="f340"/>
                      <a:pt x="f368" y="f340"/>
                    </a:cubicBezTo>
                    <a:cubicBezTo>
                      <a:pt x="f69" y="f87"/>
                      <a:pt x="f69" y="f87"/>
                      <a:pt x="f69" y="f87"/>
                    </a:cubicBezTo>
                    <a:close/>
                    <a:moveTo>
                      <a:pt x="f151" y="f503"/>
                    </a:moveTo>
                    <a:cubicBezTo>
                      <a:pt x="f151" y="f503"/>
                      <a:pt x="f151" y="f503"/>
                      <a:pt x="f151" y="f503"/>
                    </a:cubicBezTo>
                    <a:cubicBezTo>
                      <a:pt x="f153" y="f503"/>
                      <a:pt x="f160" y="f508"/>
                      <a:pt x="f160" y="f503"/>
                    </a:cubicBezTo>
                    <a:cubicBezTo>
                      <a:pt x="f160" y="f503"/>
                      <a:pt x="f158" y="f491"/>
                      <a:pt x="f158" y="f491"/>
                    </a:cubicBezTo>
                    <a:cubicBezTo>
                      <a:pt x="f160" y="f502"/>
                      <a:pt x="f156" y="f500"/>
                      <a:pt x="f154" y="f502"/>
                    </a:cubicBezTo>
                    <a:cubicBezTo>
                      <a:pt x="f153" y="f502"/>
                      <a:pt x="f151" y="f491"/>
                      <a:pt x="f151" y="f491"/>
                    </a:cubicBezTo>
                    <a:cubicBezTo>
                      <a:pt x="f151" y="f490"/>
                      <a:pt x="f151" y="f503"/>
                      <a:pt x="f151" y="f503"/>
                    </a:cubicBezTo>
                    <a:close/>
                    <a:moveTo>
                      <a:pt x="f133" y="f515"/>
                    </a:moveTo>
                    <a:cubicBezTo>
                      <a:pt x="f133" y="f515"/>
                      <a:pt x="f133" y="f515"/>
                      <a:pt x="f133" y="f515"/>
                    </a:cubicBezTo>
                    <a:cubicBezTo>
                      <a:pt x="f134" y="f515"/>
                      <a:pt x="f222" y="f516"/>
                      <a:pt x="f222" y="f517"/>
                    </a:cubicBezTo>
                    <a:cubicBezTo>
                      <a:pt x="f222" y="f36"/>
                      <a:pt x="f135" y="f36"/>
                      <a:pt x="f222" y="f514"/>
                    </a:cubicBezTo>
                    <a:cubicBezTo>
                      <a:pt x="f134" y="f514"/>
                      <a:pt x="f224" y="f487"/>
                      <a:pt x="f132" y="f48"/>
                    </a:cubicBezTo>
                    <a:cubicBezTo>
                      <a:pt x="f132" y="f48"/>
                      <a:pt x="f224" y="f517"/>
                      <a:pt x="f224" y="f517"/>
                    </a:cubicBezTo>
                    <a:cubicBezTo>
                      <a:pt x="f133" y="f515"/>
                      <a:pt x="f133" y="f515"/>
                      <a:pt x="f133" y="f515"/>
                    </a:cubicBezTo>
                    <a:close/>
                    <a:moveTo>
                      <a:pt x="f143" y="f514"/>
                    </a:moveTo>
                    <a:cubicBezTo>
                      <a:pt x="f143" y="f514"/>
                      <a:pt x="f143" y="f514"/>
                      <a:pt x="f143" y="f514"/>
                    </a:cubicBezTo>
                    <a:cubicBezTo>
                      <a:pt x="f143" y="f514"/>
                      <a:pt x="f143" y="f48"/>
                      <a:pt x="f170" y="f514"/>
                    </a:cubicBezTo>
                    <a:cubicBezTo>
                      <a:pt x="f139" y="f514"/>
                      <a:pt x="f205" y="f48"/>
                      <a:pt x="f205" y="f36"/>
                    </a:cubicBezTo>
                    <a:cubicBezTo>
                      <a:pt x="f205" y="f515"/>
                      <a:pt x="f139" y="f517"/>
                      <a:pt x="f215" y="f516"/>
                    </a:cubicBezTo>
                    <a:cubicBezTo>
                      <a:pt x="f207" y="f516"/>
                      <a:pt x="f207" y="f516"/>
                      <a:pt x="f207" y="f516"/>
                    </a:cubicBezTo>
                    <a:cubicBezTo>
                      <a:pt x="f207" y="f516"/>
                      <a:pt x="f138" y="f513"/>
                      <a:pt x="f207" y="f45"/>
                    </a:cubicBezTo>
                    <a:cubicBezTo>
                      <a:pt x="f215" y="f488"/>
                      <a:pt x="f215" y="f40"/>
                      <a:pt x="f205" y="f40"/>
                    </a:cubicBezTo>
                    <a:cubicBezTo>
                      <a:pt x="f140" y="f40"/>
                      <a:pt x="f139" y="f40"/>
                      <a:pt x="f141" y="f45"/>
                    </a:cubicBezTo>
                    <a:cubicBezTo>
                      <a:pt x="f142" y="f45"/>
                      <a:pt x="f143" y="f513"/>
                      <a:pt x="f143" y="f40"/>
                    </a:cubicBezTo>
                    <a:cubicBezTo>
                      <a:pt x="f143" y="f488"/>
                      <a:pt x="f167" y="f488"/>
                      <a:pt x="f142" y="f41"/>
                    </a:cubicBezTo>
                    <a:cubicBezTo>
                      <a:pt x="f170" y="f511"/>
                      <a:pt x="f170" y="f512"/>
                      <a:pt x="f141" y="f511"/>
                    </a:cubicBezTo>
                    <a:cubicBezTo>
                      <a:pt x="f140" y="f489"/>
                      <a:pt x="f205" y="f518"/>
                      <a:pt x="f139" y="f508"/>
                    </a:cubicBezTo>
                    <a:cubicBezTo>
                      <a:pt x="f139" y="f503"/>
                      <a:pt x="f205" y="f503"/>
                      <a:pt x="f140" y="f491"/>
                    </a:cubicBezTo>
                    <a:cubicBezTo>
                      <a:pt x="f142" y="f502"/>
                      <a:pt x="f167" y="f499"/>
                      <a:pt x="f166" y="f499"/>
                    </a:cubicBezTo>
                    <a:cubicBezTo>
                      <a:pt x="f144" y="f499"/>
                      <a:pt x="f146" y="f499"/>
                      <a:pt x="f146" y="f500"/>
                    </a:cubicBezTo>
                    <a:cubicBezTo>
                      <a:pt x="f146" y="f491"/>
                      <a:pt x="f146" y="f490"/>
                      <a:pt x="f144" y="f503"/>
                    </a:cubicBezTo>
                    <a:cubicBezTo>
                      <a:pt x="f166" y="f503"/>
                      <a:pt x="f166" y="f508"/>
                      <a:pt x="f166" y="f508"/>
                    </a:cubicBezTo>
                    <a:cubicBezTo>
                      <a:pt x="f166" y="f508"/>
                      <a:pt x="f167" y="f489"/>
                      <a:pt x="f144" y="f489"/>
                    </a:cubicBezTo>
                    <a:cubicBezTo>
                      <a:pt x="f177" y="f509"/>
                      <a:pt x="f147" y="f508"/>
                      <a:pt x="f147" y="f503"/>
                    </a:cubicBezTo>
                    <a:cubicBezTo>
                      <a:pt x="f165" y="f490"/>
                      <a:pt x="f148" y="f503"/>
                      <a:pt x="f165" y="f491"/>
                    </a:cubicBezTo>
                    <a:cubicBezTo>
                      <a:pt x="f165" y="f500"/>
                      <a:pt x="f147" y="f499"/>
                      <a:pt x="f165" y="f499"/>
                    </a:cubicBezTo>
                    <a:cubicBezTo>
                      <a:pt x="f148" y="f499"/>
                      <a:pt x="f164" y="f502"/>
                      <a:pt x="f183" y="f499"/>
                    </a:cubicBezTo>
                    <a:cubicBezTo>
                      <a:pt x="f150" y="f493"/>
                      <a:pt x="f150" y="f494"/>
                      <a:pt x="f150" y="f494"/>
                    </a:cubicBezTo>
                    <a:cubicBezTo>
                      <a:pt x="f150" y="f494"/>
                      <a:pt x="f149" y="f494"/>
                      <a:pt x="f151" y="f495"/>
                    </a:cubicBezTo>
                    <a:cubicBezTo>
                      <a:pt x="f154" y="f496"/>
                      <a:pt x="f153" y="f519"/>
                      <a:pt x="f154" y="f520"/>
                    </a:cubicBezTo>
                    <a:cubicBezTo>
                      <a:pt x="f156" y="f497"/>
                      <a:pt x="f153" y="f6"/>
                      <a:pt x="f160" y="f6"/>
                    </a:cubicBezTo>
                    <a:cubicBezTo>
                      <a:pt x="f521" y="f497"/>
                      <a:pt x="f521" y="f497"/>
                      <a:pt x="f475" y="f520"/>
                    </a:cubicBezTo>
                    <a:cubicBezTo>
                      <a:pt x="f202" y="f520"/>
                      <a:pt x="f521" y="f494"/>
                      <a:pt x="f158" y="f494"/>
                    </a:cubicBezTo>
                    <a:cubicBezTo>
                      <a:pt x="f160" y="f494"/>
                      <a:pt x="f160" y="f495"/>
                      <a:pt x="f154" y="f494"/>
                    </a:cubicBezTo>
                    <a:cubicBezTo>
                      <a:pt x="f153" y="f493"/>
                      <a:pt x="f156" y="f492"/>
                      <a:pt x="f154" y="f499"/>
                    </a:cubicBezTo>
                    <a:cubicBezTo>
                      <a:pt x="f153" y="f500"/>
                      <a:pt x="f151" y="f499"/>
                      <a:pt x="f150" y="f500"/>
                    </a:cubicBezTo>
                    <a:cubicBezTo>
                      <a:pt x="f149" y="f502"/>
                      <a:pt x="f149" y="f502"/>
                      <a:pt x="f149" y="f491"/>
                    </a:cubicBezTo>
                    <a:cubicBezTo>
                      <a:pt x="f149" y="f490"/>
                      <a:pt x="f183" y="f503"/>
                      <a:pt x="f164" y="f508"/>
                    </a:cubicBezTo>
                    <a:cubicBezTo>
                      <a:pt x="f164" y="f508"/>
                      <a:pt x="f147" y="f490"/>
                      <a:pt x="f164" y="f508"/>
                    </a:cubicBezTo>
                    <a:cubicBezTo>
                      <a:pt x="f150" y="f509"/>
                      <a:pt x="f151" y="f509"/>
                      <a:pt x="f150" y="f489"/>
                    </a:cubicBezTo>
                    <a:cubicBezTo>
                      <a:pt x="f149" y="f489"/>
                      <a:pt x="f164" y="f489"/>
                      <a:pt x="f148" y="f510"/>
                    </a:cubicBezTo>
                    <a:cubicBezTo>
                      <a:pt x="f165" y="f510"/>
                      <a:pt x="f147" y="f511"/>
                      <a:pt x="f148" y="f512"/>
                    </a:cubicBezTo>
                    <a:cubicBezTo>
                      <a:pt x="f183" y="f41"/>
                      <a:pt x="f164" y="f41"/>
                      <a:pt x="f183" y="f41"/>
                    </a:cubicBezTo>
                    <a:cubicBezTo>
                      <a:pt x="f149" y="f512"/>
                      <a:pt x="f156" y="f512"/>
                      <a:pt x="f156" y="f41"/>
                    </a:cubicBezTo>
                    <a:cubicBezTo>
                      <a:pt x="f154" y="f488"/>
                      <a:pt x="f156" y="f488"/>
                      <a:pt x="f153" y="f40"/>
                    </a:cubicBezTo>
                    <a:cubicBezTo>
                      <a:pt x="f149" y="f45"/>
                      <a:pt x="f164" y="f40"/>
                      <a:pt x="f148" y="f488"/>
                    </a:cubicBezTo>
                    <a:cubicBezTo>
                      <a:pt x="f165" y="f488"/>
                      <a:pt x="f165" y="f41"/>
                      <a:pt x="f165" y="f40"/>
                    </a:cubicBezTo>
                    <a:cubicBezTo>
                      <a:pt x="f148" y="f38"/>
                      <a:pt x="f183" y="f38"/>
                      <a:pt x="f164" y="f38"/>
                    </a:cubicBezTo>
                    <a:cubicBezTo>
                      <a:pt x="f165" y="f38"/>
                      <a:pt x="f177" y="f38"/>
                      <a:pt x="f177" y="f38"/>
                    </a:cubicBezTo>
                    <a:cubicBezTo>
                      <a:pt x="f177" y="f38"/>
                      <a:pt x="f146" y="f45"/>
                      <a:pt x="f177" y="f516"/>
                    </a:cubicBezTo>
                    <a:cubicBezTo>
                      <a:pt x="f147" y="f36"/>
                      <a:pt x="f147" y="f36"/>
                      <a:pt x="f147" y="f36"/>
                    </a:cubicBezTo>
                    <a:cubicBezTo>
                      <a:pt x="f147" y="f36"/>
                      <a:pt x="f146" y="f514"/>
                      <a:pt x="f146" y="f514"/>
                    </a:cubicBezTo>
                    <a:cubicBezTo>
                      <a:pt x="f146" y="f48"/>
                      <a:pt x="f177" y="f34"/>
                      <a:pt x="f147" y="f51"/>
                    </a:cubicBezTo>
                    <a:cubicBezTo>
                      <a:pt x="f147" y="f51"/>
                      <a:pt x="f177" y="f32"/>
                      <a:pt x="f146" y="f32"/>
                    </a:cubicBezTo>
                    <a:cubicBezTo>
                      <a:pt x="f146" y="f32"/>
                      <a:pt x="f146" y="f57"/>
                      <a:pt x="f144" y="f473"/>
                    </a:cubicBezTo>
                    <a:cubicBezTo>
                      <a:pt x="f166" y="f30"/>
                      <a:pt x="f167" y="f58"/>
                      <a:pt x="f167" y="f58"/>
                    </a:cubicBezTo>
                    <a:cubicBezTo>
                      <a:pt x="f142" y="f61"/>
                      <a:pt x="f142" y="f61"/>
                      <a:pt x="f142" y="f61"/>
                    </a:cubicBezTo>
                    <a:cubicBezTo>
                      <a:pt x="f142" y="f61"/>
                      <a:pt x="f170" y="f474"/>
                      <a:pt x="f141" y="f61"/>
                    </a:cubicBezTo>
                    <a:cubicBezTo>
                      <a:pt x="f141" y="f60"/>
                      <a:pt x="f140" y="f60"/>
                      <a:pt x="f141" y="f28"/>
                    </a:cubicBezTo>
                    <a:cubicBezTo>
                      <a:pt x="f170" y="f28"/>
                      <a:pt x="f170" y="f485"/>
                      <a:pt x="f142" y="f58"/>
                    </a:cubicBezTo>
                    <a:cubicBezTo>
                      <a:pt x="f142" y="f30"/>
                      <a:pt x="f143" y="f486"/>
                      <a:pt x="f143" y="f486"/>
                    </a:cubicBezTo>
                    <a:cubicBezTo>
                      <a:pt x="f143" y="f486"/>
                      <a:pt x="f166" y="f486"/>
                      <a:pt x="f144" y="f55"/>
                    </a:cubicBezTo>
                    <a:cubicBezTo>
                      <a:pt x="f144" y="f55"/>
                      <a:pt x="f167" y="f487"/>
                      <a:pt x="f167" y="f487"/>
                    </a:cubicBezTo>
                    <a:cubicBezTo>
                      <a:pt x="f166" y="f514"/>
                      <a:pt x="f166" y="f514"/>
                      <a:pt x="f166" y="f514"/>
                    </a:cubicBezTo>
                    <a:cubicBezTo>
                      <a:pt x="f143" y="f514"/>
                      <a:pt x="f143" y="f514"/>
                      <a:pt x="f143" y="f514"/>
                    </a:cubicBezTo>
                    <a:close/>
                    <a:moveTo>
                      <a:pt x="f209" y="f14"/>
                    </a:moveTo>
                    <a:cubicBezTo>
                      <a:pt x="f209" y="f14"/>
                      <a:pt x="f209" y="f14"/>
                      <a:pt x="f209" y="f14"/>
                    </a:cubicBezTo>
                    <a:cubicBezTo>
                      <a:pt x="f209" y="f14"/>
                      <a:pt x="f137" y="f364"/>
                      <a:pt x="f220" y="f19"/>
                    </a:cubicBezTo>
                    <a:cubicBezTo>
                      <a:pt x="f220" y="f19"/>
                      <a:pt x="f220" y="f16"/>
                      <a:pt x="f220" y="f363"/>
                    </a:cubicBezTo>
                    <a:cubicBezTo>
                      <a:pt x="f220" y="f363"/>
                      <a:pt x="f138" y="f67"/>
                      <a:pt x="f220" y="f67"/>
                    </a:cubicBezTo>
                    <a:cubicBezTo>
                      <a:pt x="f137" y="f67"/>
                      <a:pt x="f136" y="f67"/>
                      <a:pt x="f241" y="f67"/>
                    </a:cubicBezTo>
                    <a:cubicBezTo>
                      <a:pt x="f241" y="f67"/>
                      <a:pt x="f209" y="f14"/>
                      <a:pt x="f209" y="f14"/>
                    </a:cubicBezTo>
                    <a:close/>
                    <a:moveTo>
                      <a:pt x="f123" y="f345"/>
                    </a:moveTo>
                    <a:cubicBezTo>
                      <a:pt x="f123" y="f345"/>
                      <a:pt x="f123" y="f345"/>
                      <a:pt x="f123" y="f345"/>
                    </a:cubicBezTo>
                    <a:cubicBezTo>
                      <a:pt x="f124" y="f79"/>
                      <a:pt x="f124" y="f79"/>
                      <a:pt x="f124" y="f79"/>
                    </a:cubicBezTo>
                    <a:cubicBezTo>
                      <a:pt x="f301" y="f80"/>
                      <a:pt x="f301" y="f80"/>
                      <a:pt x="f301" y="f80"/>
                    </a:cubicBezTo>
                    <a:cubicBezTo>
                      <a:pt x="f301" y="f80"/>
                      <a:pt x="f275" y="f78"/>
                      <a:pt x="f275" y="f80"/>
                    </a:cubicBezTo>
                    <a:cubicBezTo>
                      <a:pt x="f301" y="f327"/>
                      <a:pt x="f359" y="f326"/>
                      <a:pt x="f359" y="f326"/>
                    </a:cubicBezTo>
                    <a:cubicBezTo>
                      <a:pt x="f359" y="f326"/>
                      <a:pt x="f125" y="f326"/>
                      <a:pt x="f124" y="f325"/>
                    </a:cubicBezTo>
                    <a:cubicBezTo>
                      <a:pt x="f123" y="f85"/>
                      <a:pt x="f123" y="f324"/>
                      <a:pt x="f358" y="f325"/>
                    </a:cubicBezTo>
                    <a:cubicBezTo>
                      <a:pt x="f122" y="f326"/>
                      <a:pt x="f298" y="f326"/>
                      <a:pt x="f298" y="f83"/>
                    </a:cubicBezTo>
                    <a:cubicBezTo>
                      <a:pt x="f122" y="f81"/>
                      <a:pt x="f122" y="f345"/>
                      <a:pt x="f122" y="f345"/>
                    </a:cubicBezTo>
                    <a:cubicBezTo>
                      <a:pt x="f123" y="f345"/>
                      <a:pt x="f123" y="f345"/>
                      <a:pt x="f123" y="f345"/>
                    </a:cubicBezTo>
                    <a:close/>
                    <a:moveTo>
                      <a:pt x="f522" y="f366"/>
                    </a:moveTo>
                    <a:cubicBezTo>
                      <a:pt x="f522" y="f366"/>
                      <a:pt x="f522" y="f366"/>
                      <a:pt x="f522" y="f366"/>
                    </a:cubicBezTo>
                    <a:cubicBezTo>
                      <a:pt x="f522" y="f366"/>
                      <a:pt x="f127" y="f68"/>
                      <a:pt x="f128" y="f68"/>
                    </a:cubicBezTo>
                    <a:cubicBezTo>
                      <a:pt x="f129" y="f367"/>
                      <a:pt x="f259" y="f367"/>
                      <a:pt x="f259" y="f366"/>
                    </a:cubicBezTo>
                    <a:cubicBezTo>
                      <a:pt x="f129" y="f9"/>
                      <a:pt x="f128" y="f434"/>
                      <a:pt x="f127" y="f434"/>
                    </a:cubicBezTo>
                    <a:cubicBezTo>
                      <a:pt x="f522" y="f434"/>
                      <a:pt x="f522" y="f366"/>
                      <a:pt x="f522" y="f366"/>
                    </a:cubicBezTo>
                    <a:close/>
                    <a:moveTo>
                      <a:pt x="f361" y="f69"/>
                    </a:moveTo>
                    <a:cubicBezTo>
                      <a:pt x="f361" y="f69"/>
                      <a:pt x="f361" y="f69"/>
                      <a:pt x="f361" y="f69"/>
                    </a:cubicBezTo>
                    <a:cubicBezTo>
                      <a:pt x="f361" y="f69"/>
                      <a:pt x="f297" y="f362"/>
                      <a:pt x="f260" y="f368"/>
                    </a:cubicBezTo>
                    <a:cubicBezTo>
                      <a:pt x="f260" y="f368"/>
                      <a:pt x="f522" y="f368"/>
                      <a:pt x="f260" y="f69"/>
                    </a:cubicBezTo>
                    <a:cubicBezTo>
                      <a:pt x="f260" y="f355"/>
                      <a:pt x="f127" y="f69"/>
                      <a:pt x="f297" y="f355"/>
                    </a:cubicBezTo>
                    <a:cubicBezTo>
                      <a:pt x="f361" y="f70"/>
                      <a:pt x="f305" y="f353"/>
                      <a:pt x="f126" y="f70"/>
                    </a:cubicBezTo>
                    <a:cubicBezTo>
                      <a:pt x="f304" y="f354"/>
                      <a:pt x="f304" y="f355"/>
                      <a:pt x="f304" y="f69"/>
                    </a:cubicBezTo>
                    <a:cubicBezTo>
                      <a:pt x="f304" y="f69"/>
                      <a:pt x="f126" y="f362"/>
                      <a:pt x="f126" y="f362"/>
                    </a:cubicBezTo>
                    <a:cubicBezTo>
                      <a:pt x="f361" y="f368"/>
                      <a:pt x="f361" y="f69"/>
                      <a:pt x="f361" y="f69"/>
                    </a:cubicBezTo>
                    <a:close/>
                    <a:moveTo>
                      <a:pt x="f302" y="f70"/>
                    </a:moveTo>
                    <a:cubicBezTo>
                      <a:pt x="f302" y="f70"/>
                      <a:pt x="f302" y="f70"/>
                      <a:pt x="f302" y="f70"/>
                    </a:cubicBezTo>
                    <a:cubicBezTo>
                      <a:pt x="f302" y="f70"/>
                      <a:pt x="f270" y="f353"/>
                      <a:pt x="f270" y="f353"/>
                    </a:cubicBezTo>
                    <a:cubicBezTo>
                      <a:pt x="f268" y="f71"/>
                      <a:pt x="f268" y="f353"/>
                      <a:pt x="f300" y="f70"/>
                    </a:cubicBezTo>
                    <a:cubicBezTo>
                      <a:pt x="f304" y="f70"/>
                      <a:pt x="f300" y="f70"/>
                      <a:pt x="f265" y="f354"/>
                    </a:cubicBezTo>
                    <a:cubicBezTo>
                      <a:pt x="f304" y="f69"/>
                      <a:pt x="f265" y="f355"/>
                      <a:pt x="f265" y="f69"/>
                    </a:cubicBezTo>
                    <a:cubicBezTo>
                      <a:pt x="f300" y="f69"/>
                      <a:pt x="f300" y="f69"/>
                      <a:pt x="f268" y="f69"/>
                    </a:cubicBezTo>
                    <a:cubicBezTo>
                      <a:pt x="f308" y="f69"/>
                      <a:pt x="f302" y="f70"/>
                      <a:pt x="f302" y="f70"/>
                    </a:cubicBezTo>
                    <a:close/>
                    <a:moveTo>
                      <a:pt x="f300" y="f351"/>
                    </a:moveTo>
                    <a:cubicBezTo>
                      <a:pt x="f300" y="f351"/>
                      <a:pt x="f300" y="f351"/>
                      <a:pt x="f300" y="f351"/>
                    </a:cubicBezTo>
                    <a:cubicBezTo>
                      <a:pt x="f300" y="f351"/>
                      <a:pt x="f265" y="f352"/>
                      <a:pt x="f304" y="f352"/>
                    </a:cubicBezTo>
                    <a:cubicBezTo>
                      <a:pt x="f126" y="f72"/>
                      <a:pt x="f126" y="f352"/>
                      <a:pt x="f126" y="f72"/>
                    </a:cubicBezTo>
                    <a:cubicBezTo>
                      <a:pt x="f126" y="f73"/>
                      <a:pt x="f126" y="f350"/>
                      <a:pt x="f304" y="f350"/>
                    </a:cubicBezTo>
                    <a:cubicBezTo>
                      <a:pt x="f265" y="f350"/>
                      <a:pt x="f300" y="f351"/>
                      <a:pt x="f300" y="f351"/>
                    </a:cubicBezTo>
                    <a:close/>
                    <a:moveTo>
                      <a:pt x="f301" y="f351"/>
                    </a:moveTo>
                    <a:cubicBezTo>
                      <a:pt x="f301" y="f351"/>
                      <a:pt x="f301" y="f351"/>
                      <a:pt x="f301" y="f351"/>
                    </a:cubicBezTo>
                    <a:cubicBezTo>
                      <a:pt x="f275" y="f72"/>
                      <a:pt x="f275" y="f72"/>
                      <a:pt x="f275" y="f72"/>
                    </a:cubicBezTo>
                    <a:cubicBezTo>
                      <a:pt x="f360" y="f73"/>
                      <a:pt x="f360" y="f73"/>
                      <a:pt x="f360" y="f73"/>
                    </a:cubicBezTo>
                    <a:cubicBezTo>
                      <a:pt x="f360" y="f73"/>
                      <a:pt x="f302" y="f351"/>
                      <a:pt x="f360" y="f351"/>
                    </a:cubicBezTo>
                    <a:cubicBezTo>
                      <a:pt x="f360" y="f350"/>
                      <a:pt x="f303" y="f350"/>
                      <a:pt x="f303" y="f74"/>
                    </a:cubicBezTo>
                    <a:cubicBezTo>
                      <a:pt x="f275" y="f74"/>
                      <a:pt x="f301" y="f350"/>
                      <a:pt x="f301" y="f350"/>
                    </a:cubicBezTo>
                    <a:cubicBezTo>
                      <a:pt x="f301" y="f351"/>
                      <a:pt x="f301" y="f351"/>
                      <a:pt x="f301" y="f351"/>
                    </a:cubicBezTo>
                    <a:close/>
                    <a:moveTo>
                      <a:pt x="f301" y="f9"/>
                    </a:moveTo>
                    <a:cubicBezTo>
                      <a:pt x="f301" y="f9"/>
                      <a:pt x="f301" y="f9"/>
                      <a:pt x="f301" y="f9"/>
                    </a:cubicBezTo>
                    <a:cubicBezTo>
                      <a:pt x="f301" y="f9"/>
                      <a:pt x="f303" y="f68"/>
                      <a:pt x="f303" y="f68"/>
                    </a:cubicBezTo>
                    <a:cubicBezTo>
                      <a:pt x="f360" y="f68"/>
                      <a:pt x="f302" y="f11"/>
                      <a:pt x="f302" y="f367"/>
                    </a:cubicBezTo>
                    <a:cubicBezTo>
                      <a:pt x="f302" y="f9"/>
                      <a:pt x="f270" y="f362"/>
                      <a:pt x="f360" y="f362"/>
                    </a:cubicBezTo>
                    <a:cubicBezTo>
                      <a:pt x="f275" y="f362"/>
                      <a:pt x="f301" y="f368"/>
                      <a:pt x="f301" y="f362"/>
                    </a:cubicBezTo>
                    <a:cubicBezTo>
                      <a:pt x="f125" y="f434"/>
                      <a:pt x="f301" y="f9"/>
                      <a:pt x="f301" y="f9"/>
                    </a:cubicBezTo>
                    <a:close/>
                    <a:moveTo>
                      <a:pt x="f299" y="f354"/>
                    </a:moveTo>
                    <a:cubicBezTo>
                      <a:pt x="f299" y="f354"/>
                      <a:pt x="f299" y="f354"/>
                      <a:pt x="f299" y="f354"/>
                    </a:cubicBezTo>
                    <a:cubicBezTo>
                      <a:pt x="f299" y="f354"/>
                      <a:pt x="f359" y="f69"/>
                      <a:pt x="f125" y="f69"/>
                    </a:cubicBezTo>
                    <a:cubicBezTo>
                      <a:pt x="f301" y="f355"/>
                      <a:pt x="f275" y="f355"/>
                      <a:pt x="f275" y="f354"/>
                    </a:cubicBezTo>
                    <a:cubicBezTo>
                      <a:pt x="f275" y="f70"/>
                      <a:pt x="f275" y="f70"/>
                      <a:pt x="f301" y="f353"/>
                    </a:cubicBezTo>
                    <a:cubicBezTo>
                      <a:pt x="f301" y="f71"/>
                      <a:pt x="f125" y="f71"/>
                      <a:pt x="f359" y="f71"/>
                    </a:cubicBezTo>
                    <a:cubicBezTo>
                      <a:pt x="f359" y="f71"/>
                      <a:pt x="f299" y="f354"/>
                      <a:pt x="f299" y="f354"/>
                    </a:cubicBezTo>
                    <a:close/>
                    <a:moveTo>
                      <a:pt x="f125" y="f76"/>
                    </a:moveTo>
                    <a:cubicBezTo>
                      <a:pt x="f125" y="f76"/>
                      <a:pt x="f125" y="f76"/>
                      <a:pt x="f125" y="f76"/>
                    </a:cubicBezTo>
                    <a:cubicBezTo>
                      <a:pt x="f125" y="f76"/>
                      <a:pt x="f359" y="f77"/>
                      <a:pt x="f359" y="f78"/>
                    </a:cubicBezTo>
                    <a:cubicBezTo>
                      <a:pt x="f359" y="f79"/>
                      <a:pt x="f275" y="f79"/>
                      <a:pt x="f303" y="f78"/>
                    </a:cubicBezTo>
                    <a:cubicBezTo>
                      <a:pt x="f303" y="f78"/>
                      <a:pt x="f360" y="f346"/>
                      <a:pt x="f360" y="f346"/>
                    </a:cubicBezTo>
                    <a:cubicBezTo>
                      <a:pt x="f360" y="f346"/>
                      <a:pt x="f303" y="f76"/>
                      <a:pt x="f275" y="f348"/>
                    </a:cubicBezTo>
                    <a:cubicBezTo>
                      <a:pt x="f301" y="f349"/>
                      <a:pt x="f125" y="f76"/>
                      <a:pt x="f125" y="f76"/>
                    </a:cubicBezTo>
                    <a:close/>
                    <a:moveTo>
                      <a:pt x="f296" y="f74"/>
                    </a:moveTo>
                    <a:cubicBezTo>
                      <a:pt x="f296" y="f74"/>
                      <a:pt x="f296" y="f74"/>
                      <a:pt x="f296" y="f74"/>
                    </a:cubicBezTo>
                    <a:cubicBezTo>
                      <a:pt x="f296" y="f76"/>
                      <a:pt x="f296" y="f76"/>
                      <a:pt x="f296" y="f76"/>
                    </a:cubicBezTo>
                    <a:cubicBezTo>
                      <a:pt x="f296" y="f76"/>
                      <a:pt x="f298" y="f346"/>
                      <a:pt x="f122" y="f346"/>
                    </a:cubicBezTo>
                    <a:cubicBezTo>
                      <a:pt x="f358" y="f77"/>
                      <a:pt x="f358" y="f346"/>
                      <a:pt x="f299" y="f77"/>
                    </a:cubicBezTo>
                    <a:cubicBezTo>
                      <a:pt x="f124" y="f77"/>
                      <a:pt x="f124" y="f346"/>
                      <a:pt x="f124" y="f346"/>
                    </a:cubicBezTo>
                    <a:cubicBezTo>
                      <a:pt x="f359" y="f346"/>
                      <a:pt x="f359" y="f346"/>
                      <a:pt x="f359" y="f347"/>
                    </a:cubicBezTo>
                    <a:cubicBezTo>
                      <a:pt x="f359" y="f347"/>
                      <a:pt x="f299" y="f76"/>
                      <a:pt x="f123" y="f348"/>
                    </a:cubicBezTo>
                    <a:cubicBezTo>
                      <a:pt x="f123" y="f349"/>
                      <a:pt x="f123" y="f349"/>
                      <a:pt x="f123" y="f74"/>
                    </a:cubicBezTo>
                    <a:cubicBezTo>
                      <a:pt x="f123" y="f74"/>
                      <a:pt x="f299" y="f350"/>
                      <a:pt x="f124" y="f350"/>
                    </a:cubicBezTo>
                    <a:cubicBezTo>
                      <a:pt x="f124" y="f351"/>
                      <a:pt x="f124" y="f72"/>
                      <a:pt x="f124" y="f72"/>
                    </a:cubicBezTo>
                    <a:cubicBezTo>
                      <a:pt x="f124" y="f72"/>
                      <a:pt x="f123" y="f72"/>
                      <a:pt x="f123" y="f352"/>
                    </a:cubicBezTo>
                    <a:cubicBezTo>
                      <a:pt x="f123" y="f352"/>
                      <a:pt x="f358" y="f71"/>
                      <a:pt x="f122" y="f353"/>
                    </a:cubicBezTo>
                    <a:cubicBezTo>
                      <a:pt x="f122" y="f70"/>
                      <a:pt x="f121" y="f70"/>
                      <a:pt x="f296" y="f70"/>
                    </a:cubicBezTo>
                    <a:cubicBezTo>
                      <a:pt x="f296" y="f70"/>
                      <a:pt x="f120" y="f352"/>
                      <a:pt x="f357" y="f72"/>
                    </a:cubicBezTo>
                    <a:cubicBezTo>
                      <a:pt x="f357" y="f72"/>
                      <a:pt x="f356" y="f351"/>
                      <a:pt x="f356" y="f351"/>
                    </a:cubicBezTo>
                    <a:cubicBezTo>
                      <a:pt x="f356" y="f350"/>
                      <a:pt x="f356" y="f74"/>
                      <a:pt x="f357" y="f349"/>
                    </a:cubicBezTo>
                    <a:cubicBezTo>
                      <a:pt x="f120" y="f349"/>
                      <a:pt x="f296" y="f74"/>
                      <a:pt x="f296" y="f74"/>
                    </a:cubicBezTo>
                    <a:close/>
                    <a:moveTo>
                      <a:pt x="f356" y="f79"/>
                    </a:moveTo>
                    <a:cubicBezTo>
                      <a:pt x="f356" y="f79"/>
                      <a:pt x="f356" y="f79"/>
                      <a:pt x="f356" y="f79"/>
                    </a:cubicBezTo>
                    <a:cubicBezTo>
                      <a:pt x="f276" y="f79"/>
                      <a:pt x="f115" y="f77"/>
                      <a:pt x="f115" y="f77"/>
                    </a:cubicBezTo>
                    <a:cubicBezTo>
                      <a:pt x="f115" y="f77"/>
                      <a:pt x="f276" y="f346"/>
                      <a:pt x="f276" y="f347"/>
                    </a:cubicBezTo>
                    <a:cubicBezTo>
                      <a:pt x="f356" y="f347"/>
                      <a:pt x="f276" y="f76"/>
                      <a:pt x="f357" y="f76"/>
                    </a:cubicBezTo>
                    <a:cubicBezTo>
                      <a:pt x="f296" y="f347"/>
                      <a:pt x="f296" y="f346"/>
                      <a:pt x="f296" y="f346"/>
                    </a:cubicBezTo>
                    <a:cubicBezTo>
                      <a:pt x="f296" y="f346"/>
                      <a:pt x="f121" y="f78"/>
                      <a:pt x="f121" y="f79"/>
                    </a:cubicBezTo>
                    <a:cubicBezTo>
                      <a:pt x="f121" y="f79"/>
                      <a:pt x="f121" y="f80"/>
                      <a:pt x="f121" y="f80"/>
                    </a:cubicBezTo>
                    <a:cubicBezTo>
                      <a:pt x="f121" y="f345"/>
                      <a:pt x="f122" y="f327"/>
                      <a:pt x="f296" y="f327"/>
                    </a:cubicBezTo>
                    <a:cubicBezTo>
                      <a:pt x="f357" y="f327"/>
                      <a:pt x="f357" y="f327"/>
                      <a:pt x="f357" y="f327"/>
                    </a:cubicBezTo>
                    <a:lnTo>
                      <a:pt x="f356" y="f7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5" name="Freeform 139">
                <a:extLst>
                  <a:ext uri="{FF2B5EF4-FFF2-40B4-BE49-F238E27FC236}">
                    <a16:creationId xmlns:a16="http://schemas.microsoft.com/office/drawing/2014/main" id="{88E3DE39-C0E5-4C19-B6B8-7B3CACE0FF85}"/>
                  </a:ext>
                </a:extLst>
              </p:cNvPr>
              <p:cNvSpPr/>
              <p:nvPr/>
            </p:nvSpPr>
            <p:spPr>
              <a:xfrm>
                <a:off x="732882" y="4118841"/>
                <a:ext cx="1453960" cy="1158462"/>
              </a:xfrm>
              <a:custGeom>
                <a:avLst/>
                <a:gdLst>
                  <a:gd name="f0" fmla="val 10800000"/>
                  <a:gd name="f1" fmla="val 5400000"/>
                  <a:gd name="f2" fmla="val 360"/>
                  <a:gd name="f3" fmla="val 180"/>
                  <a:gd name="f4" fmla="val w"/>
                  <a:gd name="f5" fmla="val h"/>
                  <a:gd name="f6" fmla="val 0"/>
                  <a:gd name="f7" fmla="val 534"/>
                  <a:gd name="f8" fmla="val 439"/>
                  <a:gd name="f9" fmla="val 496"/>
                  <a:gd name="f10" fmla="val 159"/>
                  <a:gd name="f11" fmla="val 493"/>
                  <a:gd name="f12" fmla="val 161"/>
                  <a:gd name="f13" fmla="val 492"/>
                  <a:gd name="f14" fmla="val 156"/>
                  <a:gd name="f15" fmla="val 490"/>
                  <a:gd name="f16" fmla="val 487"/>
                  <a:gd name="f17" fmla="val 163"/>
                  <a:gd name="f18" fmla="val 495"/>
                  <a:gd name="f19" fmla="val 172"/>
                  <a:gd name="f20" fmla="val 177"/>
                  <a:gd name="f21" fmla="val 488"/>
                  <a:gd name="f22" fmla="val 182"/>
                  <a:gd name="f23" fmla="val 480"/>
                  <a:gd name="f24" fmla="val 189"/>
                  <a:gd name="f25" fmla="val 469"/>
                  <a:gd name="f26" fmla="val 191"/>
                  <a:gd name="f27" fmla="val 464"/>
                  <a:gd name="f28" fmla="val 192"/>
                  <a:gd name="f29" fmla="val 460"/>
                  <a:gd name="f30" fmla="val 197"/>
                  <a:gd name="f31" fmla="val 456"/>
                  <a:gd name="f32" fmla="val 196"/>
                  <a:gd name="f33" fmla="val 453"/>
                  <a:gd name="f34" fmla="val 446"/>
                  <a:gd name="f35" fmla="val 203"/>
                  <a:gd name="f36" fmla="val 445"/>
                  <a:gd name="f37" fmla="val 205"/>
                  <a:gd name="f38" fmla="val 443"/>
                  <a:gd name="f39" fmla="val 208"/>
                  <a:gd name="f40" fmla="val 437"/>
                  <a:gd name="f41" fmla="val 432"/>
                  <a:gd name="f42" fmla="val 425"/>
                  <a:gd name="f43" fmla="val 211"/>
                  <a:gd name="f44" fmla="val 429"/>
                  <a:gd name="f45" fmla="val 207"/>
                  <a:gd name="f46" fmla="val 404"/>
                  <a:gd name="f47" fmla="val 214"/>
                  <a:gd name="f48" fmla="val 399"/>
                  <a:gd name="f49" fmla="val 215"/>
                  <a:gd name="f50" fmla="val 395"/>
                  <a:gd name="f51" fmla="val 217"/>
                  <a:gd name="f52" fmla="val 391"/>
                  <a:gd name="f53" fmla="val 218"/>
                  <a:gd name="f54" fmla="val 387"/>
                  <a:gd name="f55" fmla="val 220"/>
                  <a:gd name="f56" fmla="val 383"/>
                  <a:gd name="f57" fmla="val 219"/>
                  <a:gd name="f58" fmla="val 227"/>
                  <a:gd name="f59" fmla="val 384"/>
                  <a:gd name="f60" fmla="val 231"/>
                  <a:gd name="f61" fmla="val 389"/>
                  <a:gd name="f62" fmla="val 228"/>
                  <a:gd name="f63" fmla="val 388"/>
                  <a:gd name="f64" fmla="val 232"/>
                  <a:gd name="f65" fmla="val 235"/>
                  <a:gd name="f66" fmla="val 381"/>
                  <a:gd name="f67" fmla="val 234"/>
                  <a:gd name="f68" fmla="val 374"/>
                  <a:gd name="f69" fmla="val 238"/>
                  <a:gd name="f70" fmla="val 371"/>
                  <a:gd name="f71" fmla="val 240"/>
                  <a:gd name="f72" fmla="val 369"/>
                  <a:gd name="f73" fmla="val 247"/>
                  <a:gd name="f74" fmla="val 367"/>
                  <a:gd name="f75" fmla="val 249"/>
                  <a:gd name="f76" fmla="val 357"/>
                  <a:gd name="f77" fmla="val 255"/>
                  <a:gd name="f78" fmla="val 350"/>
                  <a:gd name="f79" fmla="val 268"/>
                  <a:gd name="f80" fmla="val 345"/>
                  <a:gd name="f81" fmla="val 273"/>
                  <a:gd name="f82" fmla="val 339"/>
                  <a:gd name="f83" fmla="val 277"/>
                  <a:gd name="f84" fmla="val 336"/>
                  <a:gd name="f85" fmla="val 283"/>
                  <a:gd name="f86" fmla="val 329"/>
                  <a:gd name="f87" fmla="val 296"/>
                  <a:gd name="f88" fmla="val 327"/>
                  <a:gd name="f89" fmla="val 289"/>
                  <a:gd name="f90" fmla="val 331"/>
                  <a:gd name="f91" fmla="val 305"/>
                  <a:gd name="f92" fmla="val 332"/>
                  <a:gd name="f93" fmla="val 307"/>
                  <a:gd name="f94" fmla="val 314"/>
                  <a:gd name="f95" fmla="val 335"/>
                  <a:gd name="f96" fmla="val 319"/>
                  <a:gd name="f97" fmla="val 340"/>
                  <a:gd name="f98" fmla="val 326"/>
                  <a:gd name="f99" fmla="val 351"/>
                  <a:gd name="f100" fmla="val 333"/>
                  <a:gd name="f101" fmla="val 348"/>
                  <a:gd name="f102" fmla="val 346"/>
                  <a:gd name="f103" fmla="val 334"/>
                  <a:gd name="f104" fmla="val 344"/>
                  <a:gd name="f105" fmla="val 330"/>
                  <a:gd name="f106" fmla="val 324"/>
                  <a:gd name="f107" fmla="val 321"/>
                  <a:gd name="f108" fmla="val 349"/>
                  <a:gd name="f109" fmla="val 313"/>
                  <a:gd name="f110" fmla="val 358"/>
                  <a:gd name="f111" fmla="val 309"/>
                  <a:gd name="f112" fmla="val 361"/>
                  <a:gd name="f113" fmla="val 308"/>
                  <a:gd name="f114" fmla="val 364"/>
                  <a:gd name="f115" fmla="val 368"/>
                  <a:gd name="f116" fmla="val 300"/>
                  <a:gd name="f117" fmla="val 302"/>
                  <a:gd name="f118" fmla="val 373"/>
                  <a:gd name="f119" fmla="val 298"/>
                  <a:gd name="f120" fmla="val 380"/>
                  <a:gd name="f121" fmla="val 297"/>
                  <a:gd name="f122" fmla="val 382"/>
                  <a:gd name="f123" fmla="val 392"/>
                  <a:gd name="f124" fmla="val 288"/>
                  <a:gd name="f125" fmla="val 393"/>
                  <a:gd name="f126" fmla="val 271"/>
                  <a:gd name="f127" fmla="val 261"/>
                  <a:gd name="f128" fmla="val 397"/>
                  <a:gd name="f129" fmla="val 257"/>
                  <a:gd name="f130" fmla="val 400"/>
                  <a:gd name="f131" fmla="val 251"/>
                  <a:gd name="f132" fmla="val 398"/>
                  <a:gd name="f133" fmla="val 401"/>
                  <a:gd name="f134" fmla="val 244"/>
                  <a:gd name="f135" fmla="val 410"/>
                  <a:gd name="f136" fmla="val 243"/>
                  <a:gd name="f137" fmla="val 412"/>
                  <a:gd name="f138" fmla="val 415"/>
                  <a:gd name="f139" fmla="val 236"/>
                  <a:gd name="f140" fmla="val 423"/>
                  <a:gd name="f141" fmla="val 424"/>
                  <a:gd name="f142" fmla="val 230"/>
                  <a:gd name="f143" fmla="val 430"/>
                  <a:gd name="f144" fmla="val 225"/>
                  <a:gd name="f145" fmla="val 431"/>
                  <a:gd name="f146" fmla="val 223"/>
                  <a:gd name="f147" fmla="val 221"/>
                  <a:gd name="f148" fmla="val 422"/>
                  <a:gd name="f149" fmla="val 213"/>
                  <a:gd name="f150" fmla="val 421"/>
                  <a:gd name="f151" fmla="val 428"/>
                  <a:gd name="f152" fmla="val 202"/>
                  <a:gd name="f153" fmla="val 194"/>
                  <a:gd name="f154" fmla="val 427"/>
                  <a:gd name="f155" fmla="val 419"/>
                  <a:gd name="f156" fmla="val 418"/>
                  <a:gd name="f157" fmla="val 174"/>
                  <a:gd name="f158" fmla="val 168"/>
                  <a:gd name="f159" fmla="val 160"/>
                  <a:gd name="f160" fmla="val 417"/>
                  <a:gd name="f161" fmla="val 152"/>
                  <a:gd name="f162" fmla="val 146"/>
                  <a:gd name="f163" fmla="val 414"/>
                  <a:gd name="f164" fmla="val 134"/>
                  <a:gd name="f165" fmla="val 131"/>
                  <a:gd name="f166" fmla="val 128"/>
                  <a:gd name="f167" fmla="val 125"/>
                  <a:gd name="f168" fmla="val 121"/>
                  <a:gd name="f169" fmla="val 117"/>
                  <a:gd name="f170" fmla="val 420"/>
                  <a:gd name="f171" fmla="val 114"/>
                  <a:gd name="f172" fmla="val 111"/>
                  <a:gd name="f173" fmla="val 105"/>
                  <a:gd name="f174" fmla="val 96"/>
                  <a:gd name="f175" fmla="val 93"/>
                  <a:gd name="f176" fmla="val 89"/>
                  <a:gd name="f177" fmla="val 87"/>
                  <a:gd name="f178" fmla="val 84"/>
                  <a:gd name="f179" fmla="val 83"/>
                  <a:gd name="f180" fmla="val 78"/>
                  <a:gd name="f181" fmla="val 433"/>
                  <a:gd name="f182" fmla="val 75"/>
                  <a:gd name="f183" fmla="val 434"/>
                  <a:gd name="f184" fmla="val 71"/>
                  <a:gd name="f185" fmla="val 438"/>
                  <a:gd name="f186" fmla="val 69"/>
                  <a:gd name="f187" fmla="val 64"/>
                  <a:gd name="f188" fmla="val 436"/>
                  <a:gd name="f189" fmla="val 57"/>
                  <a:gd name="f190" fmla="val 55"/>
                  <a:gd name="f191" fmla="val 54"/>
                  <a:gd name="f192" fmla="val 51"/>
                  <a:gd name="f193" fmla="val 49"/>
                  <a:gd name="f194" fmla="val 45"/>
                  <a:gd name="f195" fmla="val 42"/>
                  <a:gd name="f196" fmla="val 408"/>
                  <a:gd name="f197" fmla="val 40"/>
                  <a:gd name="f198" fmla="val 396"/>
                  <a:gd name="f199" fmla="val 37"/>
                  <a:gd name="f200" fmla="val 38"/>
                  <a:gd name="f201" fmla="val 41"/>
                  <a:gd name="f202" fmla="val 33"/>
                  <a:gd name="f203" fmla="val 370"/>
                  <a:gd name="f204" fmla="val 31"/>
                  <a:gd name="f205" fmla="val 26"/>
                  <a:gd name="f206" fmla="val 365"/>
                  <a:gd name="f207" fmla="val 20"/>
                  <a:gd name="f208" fmla="val 14"/>
                  <a:gd name="f209" fmla="val 354"/>
                  <a:gd name="f210" fmla="val 352"/>
                  <a:gd name="f211" fmla="val 1"/>
                  <a:gd name="f212" fmla="val 2"/>
                  <a:gd name="f213" fmla="val 342"/>
                  <a:gd name="f214" fmla="val 337"/>
                  <a:gd name="f215" fmla="val 4"/>
                  <a:gd name="f216" fmla="val 5"/>
                  <a:gd name="f217" fmla="val 328"/>
                  <a:gd name="f218" fmla="val 6"/>
                  <a:gd name="f219" fmla="val 9"/>
                  <a:gd name="f220" fmla="val 11"/>
                  <a:gd name="f221" fmla="val 13"/>
                  <a:gd name="f222" fmla="val 323"/>
                  <a:gd name="f223" fmla="val 15"/>
                  <a:gd name="f224" fmla="val 16"/>
                  <a:gd name="f225" fmla="val 317"/>
                  <a:gd name="f226" fmla="val 17"/>
                  <a:gd name="f227" fmla="val 316"/>
                  <a:gd name="f228" fmla="val 22"/>
                  <a:gd name="f229" fmla="val 315"/>
                  <a:gd name="f230" fmla="val 24"/>
                  <a:gd name="f231" fmla="val 27"/>
                  <a:gd name="f232" fmla="val 28"/>
                  <a:gd name="f233" fmla="val 29"/>
                  <a:gd name="f234" fmla="val 32"/>
                  <a:gd name="f235" fmla="val 306"/>
                  <a:gd name="f236" fmla="val 25"/>
                  <a:gd name="f237" fmla="val 304"/>
                  <a:gd name="f238" fmla="val 301"/>
                  <a:gd name="f239" fmla="val 299"/>
                  <a:gd name="f240" fmla="val 23"/>
                  <a:gd name="f241" fmla="val 295"/>
                  <a:gd name="f242" fmla="val 21"/>
                  <a:gd name="f243" fmla="val 292"/>
                  <a:gd name="f244" fmla="val 291"/>
                  <a:gd name="f245" fmla="val 290"/>
                  <a:gd name="f246" fmla="val 287"/>
                  <a:gd name="f247" fmla="val 285"/>
                  <a:gd name="f248" fmla="val 284"/>
                  <a:gd name="f249" fmla="val 282"/>
                  <a:gd name="f250" fmla="val 281"/>
                  <a:gd name="f251" fmla="val 279"/>
                  <a:gd name="f252" fmla="val 275"/>
                  <a:gd name="f253" fmla="val 274"/>
                  <a:gd name="f254" fmla="val 35"/>
                  <a:gd name="f255" fmla="val 272"/>
                  <a:gd name="f256" fmla="val 270"/>
                  <a:gd name="f257" fmla="val 39"/>
                  <a:gd name="f258" fmla="val 267"/>
                  <a:gd name="f259" fmla="val 265"/>
                  <a:gd name="f260" fmla="val 43"/>
                  <a:gd name="f261" fmla="val 263"/>
                  <a:gd name="f262" fmla="val 260"/>
                  <a:gd name="f263" fmla="val 258"/>
                  <a:gd name="f264" fmla="val 36"/>
                  <a:gd name="f265" fmla="val 256"/>
                  <a:gd name="f266" fmla="val 253"/>
                  <a:gd name="f267" fmla="val 34"/>
                  <a:gd name="f268" fmla="val 246"/>
                  <a:gd name="f269" fmla="val 245"/>
                  <a:gd name="f270" fmla="val 242"/>
                  <a:gd name="f271" fmla="val 239"/>
                  <a:gd name="f272" fmla="val 233"/>
                  <a:gd name="f273" fmla="val 226"/>
                  <a:gd name="f274" fmla="val 224"/>
                  <a:gd name="f275" fmla="val 44"/>
                  <a:gd name="f276" fmla="val 46"/>
                  <a:gd name="f277" fmla="val 47"/>
                  <a:gd name="f278" fmla="val 48"/>
                  <a:gd name="f279" fmla="val 50"/>
                  <a:gd name="f280" fmla="val 52"/>
                  <a:gd name="f281" fmla="val 56"/>
                  <a:gd name="f282" fmla="val 58"/>
                  <a:gd name="f283" fmla="val 59"/>
                  <a:gd name="f284" fmla="val 206"/>
                  <a:gd name="f285" fmla="val 204"/>
                  <a:gd name="f286" fmla="val 200"/>
                  <a:gd name="f287" fmla="val 199"/>
                  <a:gd name="f288" fmla="val 60"/>
                  <a:gd name="f289" fmla="val 62"/>
                  <a:gd name="f290" fmla="val 195"/>
                  <a:gd name="f291" fmla="val 65"/>
                  <a:gd name="f292" fmla="val 66"/>
                  <a:gd name="f293" fmla="val 67"/>
                  <a:gd name="f294" fmla="val 190"/>
                  <a:gd name="f295" fmla="val 186"/>
                  <a:gd name="f296" fmla="val 68"/>
                  <a:gd name="f297" fmla="val 185"/>
                  <a:gd name="f298" fmla="val 181"/>
                  <a:gd name="f299" fmla="val 179"/>
                  <a:gd name="f300" fmla="val 178"/>
                  <a:gd name="f301" fmla="val 70"/>
                  <a:gd name="f302" fmla="val 176"/>
                  <a:gd name="f303" fmla="val 175"/>
                  <a:gd name="f304" fmla="val 170"/>
                  <a:gd name="f305" fmla="val 169"/>
                  <a:gd name="f306" fmla="val 72"/>
                  <a:gd name="f307" fmla="val 73"/>
                  <a:gd name="f308" fmla="val 165"/>
                  <a:gd name="f309" fmla="val 164"/>
                  <a:gd name="f310" fmla="val 162"/>
                  <a:gd name="f311" fmla="val 157"/>
                  <a:gd name="f312" fmla="val 74"/>
                  <a:gd name="f313" fmla="val 155"/>
                  <a:gd name="f314" fmla="val 77"/>
                  <a:gd name="f315" fmla="val 82"/>
                  <a:gd name="f316" fmla="val 150"/>
                  <a:gd name="f317" fmla="val 149"/>
                  <a:gd name="f318" fmla="val 85"/>
                  <a:gd name="f319" fmla="val 148"/>
                  <a:gd name="f320" fmla="val 147"/>
                  <a:gd name="f321" fmla="val 90"/>
                  <a:gd name="f322" fmla="val 92"/>
                  <a:gd name="f323" fmla="val 94"/>
                  <a:gd name="f324" fmla="val 145"/>
                  <a:gd name="f325" fmla="val 97"/>
                  <a:gd name="f326" fmla="val 142"/>
                  <a:gd name="f327" fmla="val 98"/>
                  <a:gd name="f328" fmla="val 100"/>
                  <a:gd name="f329" fmla="val 141"/>
                  <a:gd name="f330" fmla="val 101"/>
                  <a:gd name="f331" fmla="val 139"/>
                  <a:gd name="f332" fmla="val 103"/>
                  <a:gd name="f333" fmla="val 138"/>
                  <a:gd name="f334" fmla="val 135"/>
                  <a:gd name="f335" fmla="val 107"/>
                  <a:gd name="f336" fmla="val 133"/>
                  <a:gd name="f337" fmla="val 130"/>
                  <a:gd name="f338" fmla="val 102"/>
                  <a:gd name="f339" fmla="val 127"/>
                  <a:gd name="f340" fmla="val 126"/>
                  <a:gd name="f341" fmla="val 95"/>
                  <a:gd name="f342" fmla="val 123"/>
                  <a:gd name="f343" fmla="val 122"/>
                  <a:gd name="f344" fmla="val 120"/>
                  <a:gd name="f345" fmla="val 119"/>
                  <a:gd name="f346" fmla="val 118"/>
                  <a:gd name="f347" fmla="val 115"/>
                  <a:gd name="f348" fmla="val 113"/>
                  <a:gd name="f349" fmla="val 112"/>
                  <a:gd name="f350" fmla="val 109"/>
                  <a:gd name="f351" fmla="val 110"/>
                  <a:gd name="f352" fmla="val 108"/>
                  <a:gd name="f353" fmla="val 106"/>
                  <a:gd name="f354" fmla="val 88"/>
                  <a:gd name="f355" fmla="val 86"/>
                  <a:gd name="f356" fmla="val 81"/>
                  <a:gd name="f357" fmla="val 80"/>
                  <a:gd name="f358" fmla="val 104"/>
                  <a:gd name="f359" fmla="val 79"/>
                  <a:gd name="f360" fmla="val 63"/>
                  <a:gd name="f361" fmla="val 53"/>
                  <a:gd name="f362" fmla="val 99"/>
                  <a:gd name="f363" fmla="val 30"/>
                  <a:gd name="f364" fmla="val 18"/>
                  <a:gd name="f365" fmla="val 12"/>
                  <a:gd name="f366" fmla="val 10"/>
                  <a:gd name="f367" fmla="val 8"/>
                  <a:gd name="f368" fmla="val 7"/>
                  <a:gd name="f369" fmla="val 91"/>
                  <a:gd name="f370" fmla="val 3"/>
                  <a:gd name="f371" fmla="val 19"/>
                  <a:gd name="f372" fmla="val 61"/>
                  <a:gd name="f373" fmla="val 76"/>
                  <a:gd name="f374" fmla="val 140"/>
                  <a:gd name="f375" fmla="val 198"/>
                  <a:gd name="f376" fmla="val 222"/>
                  <a:gd name="f377" fmla="val 229"/>
                  <a:gd name="f378" fmla="val 237"/>
                  <a:gd name="f379" fmla="val 269"/>
                  <a:gd name="f380" fmla="val 276"/>
                  <a:gd name="f381" fmla="val 280"/>
                  <a:gd name="f382" fmla="val 312"/>
                  <a:gd name="f383" fmla="val 341"/>
                  <a:gd name="f384" fmla="val 356"/>
                  <a:gd name="f385" fmla="val 366"/>
                  <a:gd name="f386" fmla="val 136"/>
                  <a:gd name="f387" fmla="val 137"/>
                  <a:gd name="f388" fmla="val 426"/>
                  <a:gd name="f389" fmla="val 442"/>
                  <a:gd name="f390" fmla="val 143"/>
                  <a:gd name="f391" fmla="val 144"/>
                  <a:gd name="f392" fmla="val 448"/>
                  <a:gd name="f393" fmla="val 466"/>
                  <a:gd name="f394" fmla="val 475"/>
                  <a:gd name="f395" fmla="val 484"/>
                  <a:gd name="f396" fmla="val 505"/>
                  <a:gd name="f397" fmla="val 506"/>
                  <a:gd name="f398" fmla="val 516"/>
                  <a:gd name="f399" fmla="val 521"/>
                  <a:gd name="f400" fmla="val 523"/>
                  <a:gd name="f401" fmla="val 524"/>
                  <a:gd name="f402" fmla="val 531"/>
                  <a:gd name="f403" fmla="val 303"/>
                  <a:gd name="f404" fmla="val 528"/>
                  <a:gd name="f405" fmla="val 526"/>
                  <a:gd name="f406" fmla="val 520"/>
                  <a:gd name="f407" fmla="val 515"/>
                  <a:gd name="f408" fmla="val 452"/>
                  <a:gd name="f409" fmla="val 462"/>
                  <a:gd name="f410" fmla="val 461"/>
                  <a:gd name="f411" fmla="val 472"/>
                  <a:gd name="f412" fmla="val 473"/>
                  <a:gd name="f413" fmla="val 320"/>
                  <a:gd name="f414" fmla="val 478"/>
                  <a:gd name="f415" fmla="val 318"/>
                  <a:gd name="f416" fmla="val 494"/>
                  <a:gd name="f417" fmla="val 491"/>
                  <a:gd name="f418" fmla="val 293"/>
                  <a:gd name="f419" fmla="val 482"/>
                  <a:gd name="f420" fmla="val 479"/>
                  <a:gd name="f421" fmla="val 476"/>
                  <a:gd name="f422" fmla="val 470"/>
                  <a:gd name="f423" fmla="val 467"/>
                  <a:gd name="f424" fmla="val 457"/>
                  <a:gd name="f425" fmla="val 451"/>
                  <a:gd name="f426" fmla="val 447"/>
                  <a:gd name="f427" fmla="val 411"/>
                  <a:gd name="f428" fmla="val 322"/>
                  <a:gd name="f429" fmla="val 405"/>
                  <a:gd name="f430" fmla="val 402"/>
                  <a:gd name="f431" fmla="val 394"/>
                  <a:gd name="f432" fmla="+- 0 0 -90"/>
                  <a:gd name="f433" fmla="*/ f4 1 534"/>
                  <a:gd name="f434" fmla="*/ f5 1 439"/>
                  <a:gd name="f435" fmla="val f6"/>
                  <a:gd name="f436" fmla="val f7"/>
                  <a:gd name="f437" fmla="val f8"/>
                  <a:gd name="f438" fmla="*/ f432 f0 1"/>
                  <a:gd name="f439" fmla="+- f437 0 f435"/>
                  <a:gd name="f440" fmla="+- f436 0 f435"/>
                  <a:gd name="f441" fmla="*/ f438 1 f3"/>
                  <a:gd name="f442" fmla="*/ f440 1 534"/>
                  <a:gd name="f443" fmla="*/ f439 1 439"/>
                  <a:gd name="f444" fmla="*/ 432 f440 1"/>
                  <a:gd name="f445" fmla="*/ 208 f439 1"/>
                  <a:gd name="f446" fmla="*/ 350 f440 1"/>
                  <a:gd name="f447" fmla="*/ 268 f439 1"/>
                  <a:gd name="f448" fmla="*/ 305 f440 1"/>
                  <a:gd name="f449" fmla="*/ 368 f439 1"/>
                  <a:gd name="f450" fmla="*/ 243 f440 1"/>
                  <a:gd name="f451" fmla="*/ 412 f439 1"/>
                  <a:gd name="f452" fmla="*/ 174 f440 1"/>
                  <a:gd name="f453" fmla="*/ 422 f439 1"/>
                  <a:gd name="f454" fmla="*/ 78 f440 1"/>
                  <a:gd name="f455" fmla="*/ 433 f439 1"/>
                  <a:gd name="f456" fmla="*/ 40 f440 1"/>
                  <a:gd name="f457" fmla="*/ 384 f439 1"/>
                  <a:gd name="f458" fmla="*/ 1 f440 1"/>
                  <a:gd name="f459" fmla="*/ 348 f439 1"/>
                  <a:gd name="f460" fmla="*/ 2 f440 1"/>
                  <a:gd name="f461" fmla="*/ 334 f439 1"/>
                  <a:gd name="f462" fmla="*/ 15 f440 1"/>
                  <a:gd name="f463" fmla="*/ 321 f439 1"/>
                  <a:gd name="f464" fmla="*/ 26 f440 1"/>
                  <a:gd name="f465" fmla="*/ 316 f439 1"/>
                  <a:gd name="f466" fmla="*/ 31 f440 1"/>
                  <a:gd name="f467" fmla="*/ 307 f439 1"/>
                  <a:gd name="f468" fmla="*/ 23 f440 1"/>
                  <a:gd name="f469" fmla="*/ 297 f439 1"/>
                  <a:gd name="f470" fmla="*/ 21 f440 1"/>
                  <a:gd name="f471" fmla="*/ 287 f439 1"/>
                  <a:gd name="f472" fmla="*/ 28 f440 1"/>
                  <a:gd name="f473" fmla="*/ 275 f439 1"/>
                  <a:gd name="f474" fmla="*/ 38 f440 1"/>
                  <a:gd name="f475" fmla="*/ 257 f439 1"/>
                  <a:gd name="f476" fmla="*/ 34 f440 1"/>
                  <a:gd name="f477" fmla="*/ 251 f439 1"/>
                  <a:gd name="f478" fmla="*/ 32 f440 1"/>
                  <a:gd name="f479" fmla="*/ 240 f439 1"/>
                  <a:gd name="f480" fmla="*/ 29 f440 1"/>
                  <a:gd name="f481" fmla="*/ 230 f439 1"/>
                  <a:gd name="f482" fmla="*/ 33 f440 1"/>
                  <a:gd name="f483" fmla="*/ 225 f439 1"/>
                  <a:gd name="f484" fmla="*/ 44 f440 1"/>
                  <a:gd name="f485" fmla="*/ 227 f439 1"/>
                  <a:gd name="f486" fmla="*/ 51 f440 1"/>
                  <a:gd name="f487" fmla="*/ 223 f439 1"/>
                  <a:gd name="f488" fmla="*/ 58 f440 1"/>
                  <a:gd name="f489" fmla="*/ 213 f439 1"/>
                  <a:gd name="f490" fmla="*/ 55 f440 1"/>
                  <a:gd name="f491" fmla="*/ 200 f439 1"/>
                  <a:gd name="f492" fmla="*/ 65 f440 1"/>
                  <a:gd name="f493" fmla="*/ 195 f439 1"/>
                  <a:gd name="f494" fmla="*/ 68 f440 1"/>
                  <a:gd name="f495" fmla="*/ 182 f439 1"/>
                  <a:gd name="f496" fmla="*/ 70 f440 1"/>
                  <a:gd name="f497" fmla="*/ 169 f439 1"/>
                  <a:gd name="f498" fmla="*/ 157 f439 1"/>
                  <a:gd name="f499" fmla="*/ 82 f440 1"/>
                  <a:gd name="f500" fmla="*/ 149 f439 1"/>
                  <a:gd name="f501" fmla="*/ 97 f440 1"/>
                  <a:gd name="f502" fmla="*/ 142 f439 1"/>
                  <a:gd name="f503" fmla="*/ 105 f440 1"/>
                  <a:gd name="f504" fmla="*/ 130 f439 1"/>
                  <a:gd name="f505" fmla="*/ 94 f440 1"/>
                  <a:gd name="f506" fmla="*/ 122 f439 1"/>
                  <a:gd name="f507" fmla="*/ 96 f440 1"/>
                  <a:gd name="f508" fmla="*/ 112 f439 1"/>
                  <a:gd name="f509" fmla="*/ 87 f440 1"/>
                  <a:gd name="f510" fmla="*/ 106 f439 1"/>
                  <a:gd name="f511" fmla="*/ 75 f440 1"/>
                  <a:gd name="f512" fmla="*/ 103 f439 1"/>
                  <a:gd name="f513" fmla="*/ 63 f440 1"/>
                  <a:gd name="f514" fmla="*/ 108 f439 1"/>
                  <a:gd name="f515" fmla="*/ 54 f440 1"/>
                  <a:gd name="f516" fmla="*/ 102 f439 1"/>
                  <a:gd name="f517" fmla="*/ 93 f439 1"/>
                  <a:gd name="f518" fmla="*/ 84 f439 1"/>
                  <a:gd name="f519" fmla="*/ 13 f440 1"/>
                  <a:gd name="f520" fmla="*/ 86 f439 1"/>
                  <a:gd name="f521" fmla="*/ 6 f440 1"/>
                  <a:gd name="f522" fmla="*/ 77 f439 1"/>
                  <a:gd name="f523" fmla="*/ 41 f439 1"/>
                  <a:gd name="f524" fmla="*/ 35 f440 1"/>
                  <a:gd name="f525" fmla="*/ 17 f439 1"/>
                  <a:gd name="f526" fmla="*/ 130 f440 1"/>
                  <a:gd name="f527" fmla="*/ 26 f439 1"/>
                  <a:gd name="f528" fmla="*/ 280 f440 1"/>
                  <a:gd name="f529" fmla="*/ 72 f439 1"/>
                  <a:gd name="f530" fmla="*/ 366 f440 1"/>
                  <a:gd name="f531" fmla="*/ 119 f439 1"/>
                  <a:gd name="f532" fmla="*/ 424 f440 1"/>
                  <a:gd name="f533" fmla="*/ 134 f439 1"/>
                  <a:gd name="f534" fmla="*/ 138 f439 1"/>
                  <a:gd name="f535" fmla="*/ 426 f440 1"/>
                  <a:gd name="f536" fmla="*/ 141 f439 1"/>
                  <a:gd name="f537" fmla="*/ 456 f440 1"/>
                  <a:gd name="f538" fmla="*/ 145 f439 1"/>
                  <a:gd name="f539" fmla="*/ 521 f440 1"/>
                  <a:gd name="f540" fmla="*/ 289 f439 1"/>
                  <a:gd name="f541" fmla="*/ 460 f440 1"/>
                  <a:gd name="f542" fmla="*/ 299 f439 1"/>
                  <a:gd name="f543" fmla="*/ 478 f440 1"/>
                  <a:gd name="f544" fmla="*/ 282 f439 1"/>
                  <a:gd name="f545" fmla="*/ 411 f440 1"/>
                  <a:gd name="f546" fmla="*/ 326 f439 1"/>
                  <a:gd name="f547" fmla="+- f441 0 f1"/>
                  <a:gd name="f548" fmla="*/ f444 1 534"/>
                  <a:gd name="f549" fmla="*/ f445 1 439"/>
                  <a:gd name="f550" fmla="*/ f446 1 534"/>
                  <a:gd name="f551" fmla="*/ f447 1 439"/>
                  <a:gd name="f552" fmla="*/ f448 1 534"/>
                  <a:gd name="f553" fmla="*/ f449 1 439"/>
                  <a:gd name="f554" fmla="*/ f450 1 534"/>
                  <a:gd name="f555" fmla="*/ f451 1 439"/>
                  <a:gd name="f556" fmla="*/ f452 1 534"/>
                  <a:gd name="f557" fmla="*/ f453 1 439"/>
                  <a:gd name="f558" fmla="*/ f454 1 534"/>
                  <a:gd name="f559" fmla="*/ f455 1 439"/>
                  <a:gd name="f560" fmla="*/ f456 1 534"/>
                  <a:gd name="f561" fmla="*/ f457 1 439"/>
                  <a:gd name="f562" fmla="*/ f458 1 534"/>
                  <a:gd name="f563" fmla="*/ f459 1 439"/>
                  <a:gd name="f564" fmla="*/ f460 1 534"/>
                  <a:gd name="f565" fmla="*/ f461 1 439"/>
                  <a:gd name="f566" fmla="*/ f462 1 534"/>
                  <a:gd name="f567" fmla="*/ f463 1 439"/>
                  <a:gd name="f568" fmla="*/ f464 1 534"/>
                  <a:gd name="f569" fmla="*/ f465 1 439"/>
                  <a:gd name="f570" fmla="*/ f466 1 534"/>
                  <a:gd name="f571" fmla="*/ f467 1 439"/>
                  <a:gd name="f572" fmla="*/ f468 1 534"/>
                  <a:gd name="f573" fmla="*/ f469 1 439"/>
                  <a:gd name="f574" fmla="*/ f470 1 534"/>
                  <a:gd name="f575" fmla="*/ f471 1 439"/>
                  <a:gd name="f576" fmla="*/ f472 1 534"/>
                  <a:gd name="f577" fmla="*/ f473 1 439"/>
                  <a:gd name="f578" fmla="*/ f474 1 534"/>
                  <a:gd name="f579" fmla="*/ f475 1 439"/>
                  <a:gd name="f580" fmla="*/ f476 1 534"/>
                  <a:gd name="f581" fmla="*/ f477 1 439"/>
                  <a:gd name="f582" fmla="*/ f478 1 534"/>
                  <a:gd name="f583" fmla="*/ f479 1 439"/>
                  <a:gd name="f584" fmla="*/ f480 1 534"/>
                  <a:gd name="f585" fmla="*/ f481 1 439"/>
                  <a:gd name="f586" fmla="*/ f482 1 534"/>
                  <a:gd name="f587" fmla="*/ f483 1 439"/>
                  <a:gd name="f588" fmla="*/ f484 1 534"/>
                  <a:gd name="f589" fmla="*/ f485 1 439"/>
                  <a:gd name="f590" fmla="*/ f486 1 534"/>
                  <a:gd name="f591" fmla="*/ f487 1 439"/>
                  <a:gd name="f592" fmla="*/ f488 1 534"/>
                  <a:gd name="f593" fmla="*/ f489 1 439"/>
                  <a:gd name="f594" fmla="*/ f490 1 534"/>
                  <a:gd name="f595" fmla="*/ f491 1 439"/>
                  <a:gd name="f596" fmla="*/ f492 1 534"/>
                  <a:gd name="f597" fmla="*/ f493 1 439"/>
                  <a:gd name="f598" fmla="*/ f494 1 534"/>
                  <a:gd name="f599" fmla="*/ f495 1 439"/>
                  <a:gd name="f600" fmla="*/ f496 1 534"/>
                  <a:gd name="f601" fmla="*/ f497 1 439"/>
                  <a:gd name="f602" fmla="*/ f498 1 439"/>
                  <a:gd name="f603" fmla="*/ f499 1 534"/>
                  <a:gd name="f604" fmla="*/ f500 1 439"/>
                  <a:gd name="f605" fmla="*/ f501 1 534"/>
                  <a:gd name="f606" fmla="*/ f502 1 439"/>
                  <a:gd name="f607" fmla="*/ f503 1 534"/>
                  <a:gd name="f608" fmla="*/ f504 1 439"/>
                  <a:gd name="f609" fmla="*/ f505 1 534"/>
                  <a:gd name="f610" fmla="*/ f506 1 439"/>
                  <a:gd name="f611" fmla="*/ f507 1 534"/>
                  <a:gd name="f612" fmla="*/ f508 1 439"/>
                  <a:gd name="f613" fmla="*/ f509 1 534"/>
                  <a:gd name="f614" fmla="*/ f510 1 439"/>
                  <a:gd name="f615" fmla="*/ f511 1 534"/>
                  <a:gd name="f616" fmla="*/ f512 1 439"/>
                  <a:gd name="f617" fmla="*/ f513 1 534"/>
                  <a:gd name="f618" fmla="*/ f514 1 439"/>
                  <a:gd name="f619" fmla="*/ f515 1 534"/>
                  <a:gd name="f620" fmla="*/ f516 1 439"/>
                  <a:gd name="f621" fmla="*/ f517 1 439"/>
                  <a:gd name="f622" fmla="*/ f518 1 439"/>
                  <a:gd name="f623" fmla="*/ f519 1 534"/>
                  <a:gd name="f624" fmla="*/ f520 1 439"/>
                  <a:gd name="f625" fmla="*/ f521 1 534"/>
                  <a:gd name="f626" fmla="*/ f522 1 439"/>
                  <a:gd name="f627" fmla="*/ f523 1 439"/>
                  <a:gd name="f628" fmla="*/ f524 1 534"/>
                  <a:gd name="f629" fmla="*/ f525 1 439"/>
                  <a:gd name="f630" fmla="*/ f526 1 534"/>
                  <a:gd name="f631" fmla="*/ f527 1 439"/>
                  <a:gd name="f632" fmla="*/ f528 1 534"/>
                  <a:gd name="f633" fmla="*/ f529 1 439"/>
                  <a:gd name="f634" fmla="*/ f530 1 534"/>
                  <a:gd name="f635" fmla="*/ f531 1 439"/>
                  <a:gd name="f636" fmla="*/ f532 1 534"/>
                  <a:gd name="f637" fmla="*/ f533 1 439"/>
                  <a:gd name="f638" fmla="*/ f534 1 439"/>
                  <a:gd name="f639" fmla="*/ f535 1 534"/>
                  <a:gd name="f640" fmla="*/ f536 1 439"/>
                  <a:gd name="f641" fmla="*/ f537 1 534"/>
                  <a:gd name="f642" fmla="*/ f538 1 439"/>
                  <a:gd name="f643" fmla="*/ f539 1 534"/>
                  <a:gd name="f644" fmla="*/ f540 1 439"/>
                  <a:gd name="f645" fmla="*/ f541 1 534"/>
                  <a:gd name="f646" fmla="*/ f542 1 439"/>
                  <a:gd name="f647" fmla="*/ f543 1 534"/>
                  <a:gd name="f648" fmla="*/ f544 1 439"/>
                  <a:gd name="f649" fmla="*/ f545 1 534"/>
                  <a:gd name="f650" fmla="*/ f546 1 439"/>
                  <a:gd name="f651" fmla="*/ 0 1 f442"/>
                  <a:gd name="f652" fmla="*/ f436 1 f442"/>
                  <a:gd name="f653" fmla="*/ 0 1 f443"/>
                  <a:gd name="f654" fmla="*/ f437 1 f443"/>
                  <a:gd name="f655" fmla="*/ f548 1 f442"/>
                  <a:gd name="f656" fmla="*/ f549 1 f443"/>
                  <a:gd name="f657" fmla="*/ f550 1 f442"/>
                  <a:gd name="f658" fmla="*/ f551 1 f443"/>
                  <a:gd name="f659" fmla="*/ f552 1 f442"/>
                  <a:gd name="f660" fmla="*/ f553 1 f443"/>
                  <a:gd name="f661" fmla="*/ f554 1 f442"/>
                  <a:gd name="f662" fmla="*/ f555 1 f443"/>
                  <a:gd name="f663" fmla="*/ f556 1 f442"/>
                  <a:gd name="f664" fmla="*/ f557 1 f443"/>
                  <a:gd name="f665" fmla="*/ f558 1 f442"/>
                  <a:gd name="f666" fmla="*/ f559 1 f443"/>
                  <a:gd name="f667" fmla="*/ f560 1 f442"/>
                  <a:gd name="f668" fmla="*/ f561 1 f443"/>
                  <a:gd name="f669" fmla="*/ f562 1 f442"/>
                  <a:gd name="f670" fmla="*/ f563 1 f443"/>
                  <a:gd name="f671" fmla="*/ f564 1 f442"/>
                  <a:gd name="f672" fmla="*/ f565 1 f443"/>
                  <a:gd name="f673" fmla="*/ f566 1 f442"/>
                  <a:gd name="f674" fmla="*/ f567 1 f443"/>
                  <a:gd name="f675" fmla="*/ f568 1 f442"/>
                  <a:gd name="f676" fmla="*/ f569 1 f443"/>
                  <a:gd name="f677" fmla="*/ f570 1 f442"/>
                  <a:gd name="f678" fmla="*/ f571 1 f443"/>
                  <a:gd name="f679" fmla="*/ f572 1 f442"/>
                  <a:gd name="f680" fmla="*/ f573 1 f443"/>
                  <a:gd name="f681" fmla="*/ f574 1 f442"/>
                  <a:gd name="f682" fmla="*/ f575 1 f443"/>
                  <a:gd name="f683" fmla="*/ f576 1 f442"/>
                  <a:gd name="f684" fmla="*/ f577 1 f443"/>
                  <a:gd name="f685" fmla="*/ f578 1 f442"/>
                  <a:gd name="f686" fmla="*/ f579 1 f443"/>
                  <a:gd name="f687" fmla="*/ f580 1 f442"/>
                  <a:gd name="f688" fmla="*/ f581 1 f443"/>
                  <a:gd name="f689" fmla="*/ f582 1 f442"/>
                  <a:gd name="f690" fmla="*/ f583 1 f443"/>
                  <a:gd name="f691" fmla="*/ f584 1 f442"/>
                  <a:gd name="f692" fmla="*/ f585 1 f443"/>
                  <a:gd name="f693" fmla="*/ f586 1 f442"/>
                  <a:gd name="f694" fmla="*/ f587 1 f443"/>
                  <a:gd name="f695" fmla="*/ f588 1 f442"/>
                  <a:gd name="f696" fmla="*/ f589 1 f443"/>
                  <a:gd name="f697" fmla="*/ f590 1 f442"/>
                  <a:gd name="f698" fmla="*/ f591 1 f443"/>
                  <a:gd name="f699" fmla="*/ f592 1 f442"/>
                  <a:gd name="f700" fmla="*/ f593 1 f443"/>
                  <a:gd name="f701" fmla="*/ f594 1 f442"/>
                  <a:gd name="f702" fmla="*/ f595 1 f443"/>
                  <a:gd name="f703" fmla="*/ f596 1 f442"/>
                  <a:gd name="f704" fmla="*/ f597 1 f443"/>
                  <a:gd name="f705" fmla="*/ f598 1 f442"/>
                  <a:gd name="f706" fmla="*/ f599 1 f443"/>
                  <a:gd name="f707" fmla="*/ f600 1 f442"/>
                  <a:gd name="f708" fmla="*/ f601 1 f443"/>
                  <a:gd name="f709" fmla="*/ f602 1 f443"/>
                  <a:gd name="f710" fmla="*/ f603 1 f442"/>
                  <a:gd name="f711" fmla="*/ f604 1 f443"/>
                  <a:gd name="f712" fmla="*/ f605 1 f442"/>
                  <a:gd name="f713" fmla="*/ f606 1 f443"/>
                  <a:gd name="f714" fmla="*/ f607 1 f442"/>
                  <a:gd name="f715" fmla="*/ f608 1 f443"/>
                  <a:gd name="f716" fmla="*/ f609 1 f442"/>
                  <a:gd name="f717" fmla="*/ f610 1 f443"/>
                  <a:gd name="f718" fmla="*/ f611 1 f442"/>
                  <a:gd name="f719" fmla="*/ f612 1 f443"/>
                  <a:gd name="f720" fmla="*/ f613 1 f442"/>
                  <a:gd name="f721" fmla="*/ f614 1 f443"/>
                  <a:gd name="f722" fmla="*/ f615 1 f442"/>
                  <a:gd name="f723" fmla="*/ f616 1 f443"/>
                  <a:gd name="f724" fmla="*/ f617 1 f442"/>
                  <a:gd name="f725" fmla="*/ f618 1 f443"/>
                  <a:gd name="f726" fmla="*/ f619 1 f442"/>
                  <a:gd name="f727" fmla="*/ f620 1 f443"/>
                  <a:gd name="f728" fmla="*/ f621 1 f443"/>
                  <a:gd name="f729" fmla="*/ f622 1 f443"/>
                  <a:gd name="f730" fmla="*/ f623 1 f442"/>
                  <a:gd name="f731" fmla="*/ f624 1 f443"/>
                  <a:gd name="f732" fmla="*/ f625 1 f442"/>
                  <a:gd name="f733" fmla="*/ f626 1 f443"/>
                  <a:gd name="f734" fmla="*/ f627 1 f443"/>
                  <a:gd name="f735" fmla="*/ f628 1 f442"/>
                  <a:gd name="f736" fmla="*/ f629 1 f443"/>
                  <a:gd name="f737" fmla="*/ f630 1 f442"/>
                  <a:gd name="f738" fmla="*/ f631 1 f443"/>
                  <a:gd name="f739" fmla="*/ f632 1 f442"/>
                  <a:gd name="f740" fmla="*/ f633 1 f443"/>
                  <a:gd name="f741" fmla="*/ f634 1 f442"/>
                  <a:gd name="f742" fmla="*/ f635 1 f443"/>
                  <a:gd name="f743" fmla="*/ f636 1 f442"/>
                  <a:gd name="f744" fmla="*/ f637 1 f443"/>
                  <a:gd name="f745" fmla="*/ f638 1 f443"/>
                  <a:gd name="f746" fmla="*/ f639 1 f442"/>
                  <a:gd name="f747" fmla="*/ f640 1 f443"/>
                  <a:gd name="f748" fmla="*/ f641 1 f442"/>
                  <a:gd name="f749" fmla="*/ f642 1 f443"/>
                  <a:gd name="f750" fmla="*/ f643 1 f442"/>
                  <a:gd name="f751" fmla="*/ f644 1 f443"/>
                  <a:gd name="f752" fmla="*/ f645 1 f442"/>
                  <a:gd name="f753" fmla="*/ f646 1 f443"/>
                  <a:gd name="f754" fmla="*/ f647 1 f442"/>
                  <a:gd name="f755" fmla="*/ f648 1 f443"/>
                  <a:gd name="f756" fmla="*/ f649 1 f442"/>
                  <a:gd name="f757" fmla="*/ f650 1 f443"/>
                  <a:gd name="f758" fmla="*/ f651 f433 1"/>
                  <a:gd name="f759" fmla="*/ f652 f433 1"/>
                  <a:gd name="f760" fmla="*/ f654 f434 1"/>
                  <a:gd name="f761" fmla="*/ f653 f434 1"/>
                  <a:gd name="f762" fmla="*/ f655 f433 1"/>
                  <a:gd name="f763" fmla="*/ f656 f434 1"/>
                  <a:gd name="f764" fmla="*/ f657 f433 1"/>
                  <a:gd name="f765" fmla="*/ f658 f434 1"/>
                  <a:gd name="f766" fmla="*/ f659 f433 1"/>
                  <a:gd name="f767" fmla="*/ f660 f434 1"/>
                  <a:gd name="f768" fmla="*/ f661 f433 1"/>
                  <a:gd name="f769" fmla="*/ f662 f434 1"/>
                  <a:gd name="f770" fmla="*/ f663 f433 1"/>
                  <a:gd name="f771" fmla="*/ f664 f434 1"/>
                  <a:gd name="f772" fmla="*/ f665 f433 1"/>
                  <a:gd name="f773" fmla="*/ f666 f434 1"/>
                  <a:gd name="f774" fmla="*/ f667 f433 1"/>
                  <a:gd name="f775" fmla="*/ f668 f434 1"/>
                  <a:gd name="f776" fmla="*/ f669 f433 1"/>
                  <a:gd name="f777" fmla="*/ f670 f434 1"/>
                  <a:gd name="f778" fmla="*/ f671 f433 1"/>
                  <a:gd name="f779" fmla="*/ f672 f434 1"/>
                  <a:gd name="f780" fmla="*/ f673 f433 1"/>
                  <a:gd name="f781" fmla="*/ f674 f434 1"/>
                  <a:gd name="f782" fmla="*/ f675 f433 1"/>
                  <a:gd name="f783" fmla="*/ f676 f434 1"/>
                  <a:gd name="f784" fmla="*/ f677 f433 1"/>
                  <a:gd name="f785" fmla="*/ f678 f434 1"/>
                  <a:gd name="f786" fmla="*/ f679 f433 1"/>
                  <a:gd name="f787" fmla="*/ f680 f434 1"/>
                  <a:gd name="f788" fmla="*/ f681 f433 1"/>
                  <a:gd name="f789" fmla="*/ f682 f434 1"/>
                  <a:gd name="f790" fmla="*/ f683 f433 1"/>
                  <a:gd name="f791" fmla="*/ f684 f434 1"/>
                  <a:gd name="f792" fmla="*/ f685 f433 1"/>
                  <a:gd name="f793" fmla="*/ f686 f434 1"/>
                  <a:gd name="f794" fmla="*/ f687 f433 1"/>
                  <a:gd name="f795" fmla="*/ f688 f434 1"/>
                  <a:gd name="f796" fmla="*/ f689 f433 1"/>
                  <a:gd name="f797" fmla="*/ f690 f434 1"/>
                  <a:gd name="f798" fmla="*/ f691 f433 1"/>
                  <a:gd name="f799" fmla="*/ f692 f434 1"/>
                  <a:gd name="f800" fmla="*/ f693 f433 1"/>
                  <a:gd name="f801" fmla="*/ f694 f434 1"/>
                  <a:gd name="f802" fmla="*/ f695 f433 1"/>
                  <a:gd name="f803" fmla="*/ f696 f434 1"/>
                  <a:gd name="f804" fmla="*/ f697 f433 1"/>
                  <a:gd name="f805" fmla="*/ f698 f434 1"/>
                  <a:gd name="f806" fmla="*/ f699 f433 1"/>
                  <a:gd name="f807" fmla="*/ f700 f434 1"/>
                  <a:gd name="f808" fmla="*/ f701 f433 1"/>
                  <a:gd name="f809" fmla="*/ f702 f434 1"/>
                  <a:gd name="f810" fmla="*/ f703 f433 1"/>
                  <a:gd name="f811" fmla="*/ f704 f434 1"/>
                  <a:gd name="f812" fmla="*/ f705 f433 1"/>
                  <a:gd name="f813" fmla="*/ f706 f434 1"/>
                  <a:gd name="f814" fmla="*/ f707 f433 1"/>
                  <a:gd name="f815" fmla="*/ f708 f434 1"/>
                  <a:gd name="f816" fmla="*/ f709 f434 1"/>
                  <a:gd name="f817" fmla="*/ f710 f433 1"/>
                  <a:gd name="f818" fmla="*/ f711 f434 1"/>
                  <a:gd name="f819" fmla="*/ f712 f433 1"/>
                  <a:gd name="f820" fmla="*/ f713 f434 1"/>
                  <a:gd name="f821" fmla="*/ f714 f433 1"/>
                  <a:gd name="f822" fmla="*/ f715 f434 1"/>
                  <a:gd name="f823" fmla="*/ f716 f433 1"/>
                  <a:gd name="f824" fmla="*/ f717 f434 1"/>
                  <a:gd name="f825" fmla="*/ f718 f433 1"/>
                  <a:gd name="f826" fmla="*/ f719 f434 1"/>
                  <a:gd name="f827" fmla="*/ f720 f433 1"/>
                  <a:gd name="f828" fmla="*/ f721 f434 1"/>
                  <a:gd name="f829" fmla="*/ f722 f433 1"/>
                  <a:gd name="f830" fmla="*/ f723 f434 1"/>
                  <a:gd name="f831" fmla="*/ f724 f433 1"/>
                  <a:gd name="f832" fmla="*/ f725 f434 1"/>
                  <a:gd name="f833" fmla="*/ f726 f433 1"/>
                  <a:gd name="f834" fmla="*/ f727 f434 1"/>
                  <a:gd name="f835" fmla="*/ f728 f434 1"/>
                  <a:gd name="f836" fmla="*/ f729 f434 1"/>
                  <a:gd name="f837" fmla="*/ f730 f433 1"/>
                  <a:gd name="f838" fmla="*/ f731 f434 1"/>
                  <a:gd name="f839" fmla="*/ f732 f433 1"/>
                  <a:gd name="f840" fmla="*/ f733 f434 1"/>
                  <a:gd name="f841" fmla="*/ f734 f434 1"/>
                  <a:gd name="f842" fmla="*/ f735 f433 1"/>
                  <a:gd name="f843" fmla="*/ f736 f434 1"/>
                  <a:gd name="f844" fmla="*/ f737 f433 1"/>
                  <a:gd name="f845" fmla="*/ f738 f434 1"/>
                  <a:gd name="f846" fmla="*/ f739 f433 1"/>
                  <a:gd name="f847" fmla="*/ f740 f434 1"/>
                  <a:gd name="f848" fmla="*/ f741 f433 1"/>
                  <a:gd name="f849" fmla="*/ f742 f434 1"/>
                  <a:gd name="f850" fmla="*/ f743 f433 1"/>
                  <a:gd name="f851" fmla="*/ f744 f434 1"/>
                  <a:gd name="f852" fmla="*/ f745 f434 1"/>
                  <a:gd name="f853" fmla="*/ f746 f433 1"/>
                  <a:gd name="f854" fmla="*/ f747 f434 1"/>
                  <a:gd name="f855" fmla="*/ f748 f433 1"/>
                  <a:gd name="f856" fmla="*/ f749 f434 1"/>
                  <a:gd name="f857" fmla="*/ f750 f433 1"/>
                  <a:gd name="f858" fmla="*/ f751 f434 1"/>
                  <a:gd name="f859" fmla="*/ f752 f433 1"/>
                  <a:gd name="f860" fmla="*/ f753 f434 1"/>
                  <a:gd name="f861" fmla="*/ f754 f433 1"/>
                  <a:gd name="f862" fmla="*/ f755 f434 1"/>
                  <a:gd name="f863" fmla="*/ f756 f433 1"/>
                  <a:gd name="f864" fmla="*/ f757 f434 1"/>
                </a:gdLst>
                <a:ahLst/>
                <a:cxnLst>
                  <a:cxn ang="3cd4">
                    <a:pos x="hc" y="t"/>
                  </a:cxn>
                  <a:cxn ang="0">
                    <a:pos x="r" y="vc"/>
                  </a:cxn>
                  <a:cxn ang="cd4">
                    <a:pos x="hc" y="b"/>
                  </a:cxn>
                  <a:cxn ang="cd2">
                    <a:pos x="l" y="vc"/>
                  </a:cxn>
                  <a:cxn ang="f547">
                    <a:pos x="f762" y="f763"/>
                  </a:cxn>
                  <a:cxn ang="f547">
                    <a:pos x="f764" y="f765"/>
                  </a:cxn>
                  <a:cxn ang="f547">
                    <a:pos x="f766" y="f767"/>
                  </a:cxn>
                  <a:cxn ang="f547">
                    <a:pos x="f768" y="f769"/>
                  </a:cxn>
                  <a:cxn ang="f547">
                    <a:pos x="f770" y="f771"/>
                  </a:cxn>
                  <a:cxn ang="f547">
                    <a:pos x="f772" y="f773"/>
                  </a:cxn>
                  <a:cxn ang="f547">
                    <a:pos x="f774" y="f775"/>
                  </a:cxn>
                  <a:cxn ang="f547">
                    <a:pos x="f776" y="f777"/>
                  </a:cxn>
                  <a:cxn ang="f547">
                    <a:pos x="f778" y="f779"/>
                  </a:cxn>
                  <a:cxn ang="f547">
                    <a:pos x="f780" y="f781"/>
                  </a:cxn>
                  <a:cxn ang="f547">
                    <a:pos x="f782" y="f783"/>
                  </a:cxn>
                  <a:cxn ang="f547">
                    <a:pos x="f784" y="f785"/>
                  </a:cxn>
                  <a:cxn ang="f547">
                    <a:pos x="f786" y="f787"/>
                  </a:cxn>
                  <a:cxn ang="f547">
                    <a:pos x="f788" y="f789"/>
                  </a:cxn>
                  <a:cxn ang="f547">
                    <a:pos x="f790" y="f791"/>
                  </a:cxn>
                  <a:cxn ang="f547">
                    <a:pos x="f792" y="f765"/>
                  </a:cxn>
                  <a:cxn ang="f547">
                    <a:pos x="f774" y="f793"/>
                  </a:cxn>
                  <a:cxn ang="f547">
                    <a:pos x="f794" y="f795"/>
                  </a:cxn>
                  <a:cxn ang="f547">
                    <a:pos x="f796" y="f797"/>
                  </a:cxn>
                  <a:cxn ang="f547">
                    <a:pos x="f798" y="f799"/>
                  </a:cxn>
                  <a:cxn ang="f547">
                    <a:pos x="f800" y="f801"/>
                  </a:cxn>
                  <a:cxn ang="f547">
                    <a:pos x="f802" y="f803"/>
                  </a:cxn>
                  <a:cxn ang="f547">
                    <a:pos x="f804" y="f805"/>
                  </a:cxn>
                  <a:cxn ang="f547">
                    <a:pos x="f806" y="f807"/>
                  </a:cxn>
                  <a:cxn ang="f547">
                    <a:pos x="f808" y="f809"/>
                  </a:cxn>
                  <a:cxn ang="f547">
                    <a:pos x="f810" y="f811"/>
                  </a:cxn>
                  <a:cxn ang="f547">
                    <a:pos x="f812" y="f813"/>
                  </a:cxn>
                  <a:cxn ang="f547">
                    <a:pos x="f814" y="f815"/>
                  </a:cxn>
                  <a:cxn ang="f547">
                    <a:pos x="f814" y="f816"/>
                  </a:cxn>
                  <a:cxn ang="f547">
                    <a:pos x="f817" y="f818"/>
                  </a:cxn>
                  <a:cxn ang="f547">
                    <a:pos x="f819" y="f820"/>
                  </a:cxn>
                  <a:cxn ang="f547">
                    <a:pos x="f821" y="f822"/>
                  </a:cxn>
                  <a:cxn ang="f547">
                    <a:pos x="f823" y="f824"/>
                  </a:cxn>
                  <a:cxn ang="f547">
                    <a:pos x="f825" y="f826"/>
                  </a:cxn>
                  <a:cxn ang="f547">
                    <a:pos x="f827" y="f828"/>
                  </a:cxn>
                  <a:cxn ang="f547">
                    <a:pos x="f829" y="f830"/>
                  </a:cxn>
                  <a:cxn ang="f547">
                    <a:pos x="f831" y="f832"/>
                  </a:cxn>
                  <a:cxn ang="f547">
                    <a:pos x="f833" y="f832"/>
                  </a:cxn>
                  <a:cxn ang="f547">
                    <a:pos x="f802" y="f834"/>
                  </a:cxn>
                  <a:cxn ang="f547">
                    <a:pos x="f794" y="f834"/>
                  </a:cxn>
                  <a:cxn ang="f547">
                    <a:pos x="f800" y="f835"/>
                  </a:cxn>
                  <a:cxn ang="f547">
                    <a:pos x="f798" y="f836"/>
                  </a:cxn>
                  <a:cxn ang="f547">
                    <a:pos x="f837" y="f838"/>
                  </a:cxn>
                  <a:cxn ang="f547">
                    <a:pos x="f839" y="f840"/>
                  </a:cxn>
                  <a:cxn ang="f547">
                    <a:pos x="f839" y="f841"/>
                  </a:cxn>
                  <a:cxn ang="f547">
                    <a:pos x="f842" y="f843"/>
                  </a:cxn>
                  <a:cxn ang="f547">
                    <a:pos x="f844" y="f845"/>
                  </a:cxn>
                  <a:cxn ang="f547">
                    <a:pos x="f846" y="f847"/>
                  </a:cxn>
                  <a:cxn ang="f547">
                    <a:pos x="f848" y="f849"/>
                  </a:cxn>
                  <a:cxn ang="f547">
                    <a:pos x="f850" y="f851"/>
                  </a:cxn>
                  <a:cxn ang="f547">
                    <a:pos x="f850" y="f852"/>
                  </a:cxn>
                  <a:cxn ang="f547">
                    <a:pos x="f853" y="f854"/>
                  </a:cxn>
                  <a:cxn ang="f547">
                    <a:pos x="f855" y="f856"/>
                  </a:cxn>
                  <a:cxn ang="f547">
                    <a:pos x="f857" y="f858"/>
                  </a:cxn>
                  <a:cxn ang="f547">
                    <a:pos x="f859" y="f860"/>
                  </a:cxn>
                  <a:cxn ang="f547">
                    <a:pos x="f861" y="f862"/>
                  </a:cxn>
                  <a:cxn ang="f547">
                    <a:pos x="f863" y="f864"/>
                  </a:cxn>
                </a:cxnLst>
                <a:rect l="f758" t="f761" r="f759" b="f760"/>
                <a:pathLst>
                  <a:path w="534" h="439">
                    <a:moveTo>
                      <a:pt x="f9" y="f10"/>
                    </a:moveTo>
                    <a:cubicBezTo>
                      <a:pt x="f11" y="f12"/>
                      <a:pt x="f13" y="f14"/>
                      <a:pt x="f15" y="f10"/>
                    </a:cubicBezTo>
                    <a:cubicBezTo>
                      <a:pt x="f16" y="f17"/>
                      <a:pt x="f18" y="f19"/>
                      <a:pt x="f13" y="f20"/>
                    </a:cubicBezTo>
                    <a:cubicBezTo>
                      <a:pt x="f21" y="f22"/>
                      <a:pt x="f23" y="f24"/>
                      <a:pt x="f25" y="f26"/>
                    </a:cubicBezTo>
                    <a:cubicBezTo>
                      <a:pt x="f27" y="f28"/>
                      <a:pt x="f29" y="f30"/>
                      <a:pt x="f31" y="f32"/>
                    </a:cubicBezTo>
                    <a:cubicBezTo>
                      <a:pt x="f33" y="f32"/>
                      <a:pt x="f34" y="f35"/>
                      <a:pt x="f36" y="f37"/>
                    </a:cubicBezTo>
                    <a:cubicBezTo>
                      <a:pt x="f38" y="f39"/>
                      <a:pt x="f40" y="f37"/>
                      <a:pt x="f41" y="f39"/>
                    </a:cubicBezTo>
                    <a:cubicBezTo>
                      <a:pt x="f42" y="f43"/>
                      <a:pt x="f44" y="f45"/>
                      <a:pt x="f46" y="f47"/>
                    </a:cubicBezTo>
                    <a:cubicBezTo>
                      <a:pt x="f48" y="f49"/>
                      <a:pt x="f50" y="f51"/>
                      <a:pt x="f52" y="f53"/>
                    </a:cubicBezTo>
                    <a:cubicBezTo>
                      <a:pt x="f54" y="f55"/>
                      <a:pt x="f56" y="f57"/>
                      <a:pt x="f56" y="f58"/>
                    </a:cubicBezTo>
                    <a:cubicBezTo>
                      <a:pt x="f59" y="f60"/>
                      <a:pt x="f61" y="f62"/>
                      <a:pt x="f63" y="f64"/>
                    </a:cubicBezTo>
                    <a:cubicBezTo>
                      <a:pt x="f63" y="f65"/>
                      <a:pt x="f66" y="f67"/>
                      <a:pt x="f68" y="f69"/>
                    </a:cubicBezTo>
                    <a:cubicBezTo>
                      <a:pt x="f70" y="f71"/>
                      <a:pt x="f72" y="f73"/>
                      <a:pt x="f74" y="f75"/>
                    </a:cubicBezTo>
                    <a:cubicBezTo>
                      <a:pt x="f76" y="f77"/>
                      <a:pt x="f78" y="f79"/>
                      <a:pt x="f78" y="f79"/>
                    </a:cubicBezTo>
                    <a:cubicBezTo>
                      <a:pt x="f80" y="f81"/>
                      <a:pt x="f82" y="f83"/>
                      <a:pt x="f84" y="f85"/>
                    </a:cubicBezTo>
                    <a:cubicBezTo>
                      <a:pt x="f86" y="f87"/>
                      <a:pt x="f88" y="f89"/>
                      <a:pt x="f90" y="f91"/>
                    </a:cubicBezTo>
                    <a:cubicBezTo>
                      <a:pt x="f92" y="f93"/>
                      <a:pt x="f92" y="f94"/>
                      <a:pt x="f95" y="f96"/>
                    </a:cubicBezTo>
                    <a:cubicBezTo>
                      <a:pt x="f97" y="f98"/>
                      <a:pt x="f99" y="f100"/>
                      <a:pt x="f101" y="f95"/>
                    </a:cubicBezTo>
                    <a:cubicBezTo>
                      <a:pt x="f102" y="f84"/>
                      <a:pt x="f103" y="f104"/>
                      <a:pt x="f105" y="f104"/>
                    </a:cubicBezTo>
                    <a:cubicBezTo>
                      <a:pt x="f106" y="f80"/>
                      <a:pt x="f107" y="f108"/>
                      <a:pt x="f109" y="f110"/>
                    </a:cubicBezTo>
                    <a:cubicBezTo>
                      <a:pt x="f111" y="f112"/>
                      <a:pt x="f113" y="f114"/>
                      <a:pt x="f91" y="f115"/>
                    </a:cubicBezTo>
                    <a:cubicBezTo>
                      <a:pt x="f116" y="f68"/>
                      <a:pt x="f117" y="f118"/>
                      <a:pt x="f119" y="f120"/>
                    </a:cubicBezTo>
                    <a:cubicBezTo>
                      <a:pt x="f121" y="f122"/>
                      <a:pt x="f119" y="f61"/>
                      <a:pt x="f119" y="f123"/>
                    </a:cubicBezTo>
                    <a:cubicBezTo>
                      <a:pt x="f124" y="f125"/>
                      <a:pt x="f124" y="f125"/>
                      <a:pt x="f124" y="f125"/>
                    </a:cubicBezTo>
                    <a:cubicBezTo>
                      <a:pt x="f126" y="f63"/>
                      <a:pt x="f126" y="f63"/>
                      <a:pt x="f126" y="f63"/>
                    </a:cubicBezTo>
                    <a:cubicBezTo>
                      <a:pt x="f127" y="f128"/>
                      <a:pt x="f127" y="f128"/>
                      <a:pt x="f127" y="f128"/>
                    </a:cubicBezTo>
                    <a:cubicBezTo>
                      <a:pt x="f129" y="f130"/>
                      <a:pt x="f131" y="f132"/>
                      <a:pt x="f73" y="f133"/>
                    </a:cubicBezTo>
                    <a:cubicBezTo>
                      <a:pt x="f73" y="f133"/>
                      <a:pt x="f134" y="f135"/>
                      <a:pt x="f136" y="f137"/>
                    </a:cubicBezTo>
                    <a:cubicBezTo>
                      <a:pt x="f136" y="f138"/>
                      <a:pt x="f139" y="f140"/>
                      <a:pt x="f139" y="f140"/>
                    </a:cubicBezTo>
                    <a:cubicBezTo>
                      <a:pt x="f65" y="f141"/>
                      <a:pt x="f142" y="f44"/>
                      <a:pt x="f62" y="f143"/>
                    </a:cubicBezTo>
                    <a:cubicBezTo>
                      <a:pt x="f144" y="f145"/>
                      <a:pt x="f146" y="f140"/>
                      <a:pt x="f147" y="f140"/>
                    </a:cubicBezTo>
                    <a:cubicBezTo>
                      <a:pt x="f51" y="f140"/>
                      <a:pt x="f51" y="f148"/>
                      <a:pt x="f149" y="f150"/>
                    </a:cubicBezTo>
                    <a:cubicBezTo>
                      <a:pt x="f39" y="f150"/>
                      <a:pt x="f45" y="f151"/>
                      <a:pt x="f152" y="f151"/>
                    </a:cubicBezTo>
                    <a:cubicBezTo>
                      <a:pt x="f153" y="f154"/>
                      <a:pt x="f3" y="f155"/>
                      <a:pt x="f3" y="f155"/>
                    </a:cubicBezTo>
                    <a:cubicBezTo>
                      <a:pt x="f20" y="f156"/>
                      <a:pt x="f20" y="f148"/>
                      <a:pt x="f157" y="f148"/>
                    </a:cubicBezTo>
                    <a:cubicBezTo>
                      <a:pt x="f158" y="f150"/>
                      <a:pt x="f159" y="f160"/>
                      <a:pt x="f161" y="f138"/>
                    </a:cubicBezTo>
                    <a:cubicBezTo>
                      <a:pt x="f162" y="f163"/>
                      <a:pt x="f164" y="f137"/>
                      <a:pt x="f164" y="f137"/>
                    </a:cubicBezTo>
                    <a:cubicBezTo>
                      <a:pt x="f165" y="f163"/>
                      <a:pt x="f166" y="f163"/>
                      <a:pt x="f167" y="f138"/>
                    </a:cubicBezTo>
                    <a:cubicBezTo>
                      <a:pt x="f168" y="f160"/>
                      <a:pt x="f169" y="f170"/>
                      <a:pt x="f171" y="f150"/>
                    </a:cubicBezTo>
                    <a:cubicBezTo>
                      <a:pt x="f172" y="f148"/>
                      <a:pt x="f173" y="f160"/>
                      <a:pt x="f174" y="f148"/>
                    </a:cubicBezTo>
                    <a:cubicBezTo>
                      <a:pt x="f175" y="f140"/>
                      <a:pt x="f176" y="f148"/>
                      <a:pt x="f177" y="f141"/>
                    </a:cubicBezTo>
                    <a:cubicBezTo>
                      <a:pt x="f178" y="f154"/>
                      <a:pt x="f179" y="f145"/>
                      <a:pt x="f180" y="f181"/>
                    </a:cubicBezTo>
                    <a:cubicBezTo>
                      <a:pt x="f182" y="f183"/>
                      <a:pt x="f184" y="f185"/>
                      <a:pt x="f186" y="f8"/>
                    </a:cubicBezTo>
                    <a:cubicBezTo>
                      <a:pt x="f187" y="f188"/>
                      <a:pt x="f189" y="f188"/>
                      <a:pt x="f190" y="f151"/>
                    </a:cubicBezTo>
                    <a:cubicBezTo>
                      <a:pt x="f191" y="f42"/>
                      <a:pt x="f192" y="f151"/>
                      <a:pt x="f193" y="f42"/>
                    </a:cubicBezTo>
                    <a:cubicBezTo>
                      <a:pt x="f194" y="f150"/>
                      <a:pt x="f195" y="f137"/>
                      <a:pt x="f195" y="f196"/>
                    </a:cubicBezTo>
                    <a:cubicBezTo>
                      <a:pt x="f195" y="f196"/>
                      <a:pt x="f194" y="f46"/>
                      <a:pt x="f195" y="f130"/>
                    </a:cubicBezTo>
                    <a:cubicBezTo>
                      <a:pt x="f197" y="f198"/>
                      <a:pt x="f199" y="f50"/>
                      <a:pt x="f200" y="f52"/>
                    </a:cubicBezTo>
                    <a:cubicBezTo>
                      <a:pt x="f201" y="f52"/>
                      <a:pt x="f197" y="f59"/>
                      <a:pt x="f197" y="f59"/>
                    </a:cubicBezTo>
                    <a:cubicBezTo>
                      <a:pt x="f197" y="f122"/>
                      <a:pt x="f202" y="f203"/>
                      <a:pt x="f204" y="f115"/>
                    </a:cubicBezTo>
                    <a:cubicBezTo>
                      <a:pt x="f205" y="f206"/>
                      <a:pt x="f207" y="f112"/>
                      <a:pt x="f208" y="f2"/>
                    </a:cubicBezTo>
                    <a:cubicBezTo>
                      <a:pt x="f6" y="f110"/>
                      <a:pt x="f6" y="f110"/>
                      <a:pt x="f6" y="f110"/>
                    </a:cubicBezTo>
                    <a:cubicBezTo>
                      <a:pt x="f6" y="f209"/>
                      <a:pt x="f6" y="f209"/>
                      <a:pt x="f6" y="f209"/>
                    </a:cubicBezTo>
                    <a:cubicBezTo>
                      <a:pt x="f6" y="f210"/>
                      <a:pt x="f6" y="f210"/>
                      <a:pt x="f6" y="f210"/>
                    </a:cubicBezTo>
                    <a:cubicBezTo>
                      <a:pt x="f6" y="f99"/>
                      <a:pt x="f6" y="f99"/>
                      <a:pt x="f6" y="f99"/>
                    </a:cubicBezTo>
                    <a:cubicBezTo>
                      <a:pt x="f211" y="f101"/>
                      <a:pt x="f211" y="f101"/>
                      <a:pt x="f211" y="f101"/>
                    </a:cubicBezTo>
                    <a:cubicBezTo>
                      <a:pt x="f212" y="f102"/>
                      <a:pt x="f212" y="f102"/>
                      <a:pt x="f212" y="f102"/>
                    </a:cubicBezTo>
                    <a:cubicBezTo>
                      <a:pt x="f211" y="f104"/>
                      <a:pt x="f211" y="f104"/>
                      <a:pt x="f211" y="f104"/>
                    </a:cubicBezTo>
                    <a:cubicBezTo>
                      <a:pt x="f211" y="f213"/>
                      <a:pt x="f211" y="f213"/>
                      <a:pt x="f211" y="f213"/>
                    </a:cubicBezTo>
                    <a:cubicBezTo>
                      <a:pt x="f211" y="f82"/>
                      <a:pt x="f211" y="f82"/>
                      <a:pt x="f211" y="f82"/>
                    </a:cubicBezTo>
                    <a:cubicBezTo>
                      <a:pt x="f211" y="f82"/>
                      <a:pt x="f6" y="f214"/>
                      <a:pt x="f6" y="f214"/>
                    </a:cubicBezTo>
                    <a:cubicBezTo>
                      <a:pt x="f6" y="f214"/>
                      <a:pt x="f6" y="f95"/>
                      <a:pt x="f6" y="f95"/>
                    </a:cubicBezTo>
                    <a:cubicBezTo>
                      <a:pt x="f6" y="f95"/>
                      <a:pt x="f212" y="f103"/>
                      <a:pt x="f212" y="f103"/>
                    </a:cubicBezTo>
                    <a:cubicBezTo>
                      <a:pt x="f212" y="f100"/>
                      <a:pt x="f215" y="f92"/>
                      <a:pt x="f215" y="f92"/>
                    </a:cubicBezTo>
                    <a:cubicBezTo>
                      <a:pt x="f215" y="f92"/>
                      <a:pt x="f216" y="f86"/>
                      <a:pt x="f216" y="f217"/>
                    </a:cubicBezTo>
                    <a:cubicBezTo>
                      <a:pt x="f216" y="f217"/>
                      <a:pt x="f218" y="f88"/>
                      <a:pt x="f218" y="f88"/>
                    </a:cubicBezTo>
                    <a:cubicBezTo>
                      <a:pt x="f219" y="f98"/>
                      <a:pt x="f219" y="f98"/>
                      <a:pt x="f219" y="f98"/>
                    </a:cubicBezTo>
                    <a:cubicBezTo>
                      <a:pt x="f220" y="f106"/>
                      <a:pt x="f220" y="f106"/>
                      <a:pt x="f220" y="f106"/>
                    </a:cubicBezTo>
                    <a:cubicBezTo>
                      <a:pt x="f221" y="f222"/>
                      <a:pt x="f221" y="f222"/>
                      <a:pt x="f221" y="f222"/>
                    </a:cubicBezTo>
                    <a:cubicBezTo>
                      <a:pt x="f223" y="f107"/>
                      <a:pt x="f223" y="f107"/>
                      <a:pt x="f223" y="f107"/>
                    </a:cubicBezTo>
                    <a:cubicBezTo>
                      <a:pt x="f224" y="f225"/>
                      <a:pt x="f224" y="f225"/>
                      <a:pt x="f224" y="f225"/>
                    </a:cubicBezTo>
                    <a:cubicBezTo>
                      <a:pt x="f226" y="f227"/>
                      <a:pt x="f226" y="f227"/>
                      <a:pt x="f226" y="f227"/>
                    </a:cubicBezTo>
                    <a:cubicBezTo>
                      <a:pt x="f226" y="f227"/>
                      <a:pt x="f207" y="f227"/>
                      <a:pt x="f207" y="f227"/>
                    </a:cubicBezTo>
                    <a:cubicBezTo>
                      <a:pt x="f207" y="f227"/>
                      <a:pt x="f228" y="f227"/>
                      <a:pt x="f228" y="f227"/>
                    </a:cubicBezTo>
                    <a:cubicBezTo>
                      <a:pt x="f228" y="f229"/>
                      <a:pt x="f228" y="f229"/>
                      <a:pt x="f228" y="f229"/>
                    </a:cubicBezTo>
                    <a:cubicBezTo>
                      <a:pt x="f230" y="f94"/>
                      <a:pt x="f230" y="f94"/>
                      <a:pt x="f230" y="f94"/>
                    </a:cubicBezTo>
                    <a:cubicBezTo>
                      <a:pt x="f205" y="f227"/>
                      <a:pt x="f205" y="f227"/>
                      <a:pt x="f205" y="f227"/>
                    </a:cubicBezTo>
                    <a:cubicBezTo>
                      <a:pt x="f205" y="f227"/>
                      <a:pt x="f231" y="f227"/>
                      <a:pt x="f232" y="f227"/>
                    </a:cubicBezTo>
                    <a:cubicBezTo>
                      <a:pt x="f232" y="f227"/>
                      <a:pt x="f233" y="f227"/>
                      <a:pt x="f233" y="f227"/>
                    </a:cubicBezTo>
                    <a:cubicBezTo>
                      <a:pt x="f233" y="f109"/>
                      <a:pt x="f233" y="f109"/>
                      <a:pt x="f233" y="f109"/>
                    </a:cubicBezTo>
                    <a:cubicBezTo>
                      <a:pt x="f202" y="f111"/>
                      <a:pt x="f202" y="f111"/>
                      <a:pt x="f202" y="f111"/>
                    </a:cubicBezTo>
                    <a:cubicBezTo>
                      <a:pt x="f202" y="f111"/>
                      <a:pt x="f202" y="f113"/>
                      <a:pt x="f202" y="f113"/>
                    </a:cubicBezTo>
                    <a:cubicBezTo>
                      <a:pt x="f202" y="f113"/>
                      <a:pt x="f202" y="f93"/>
                      <a:pt x="f202" y="f93"/>
                    </a:cubicBezTo>
                    <a:cubicBezTo>
                      <a:pt x="f234" y="f235"/>
                      <a:pt x="f204" y="f93"/>
                      <a:pt x="f204" y="f93"/>
                    </a:cubicBezTo>
                    <a:cubicBezTo>
                      <a:pt x="f204" y="f93"/>
                      <a:pt x="f233" y="f93"/>
                      <a:pt x="f233" y="f93"/>
                    </a:cubicBezTo>
                    <a:cubicBezTo>
                      <a:pt x="f233" y="f93"/>
                      <a:pt x="f231" y="f93"/>
                      <a:pt x="f205" y="f93"/>
                    </a:cubicBezTo>
                    <a:cubicBezTo>
                      <a:pt x="f205" y="f93"/>
                      <a:pt x="f205" y="f235"/>
                      <a:pt x="f205" y="f235"/>
                    </a:cubicBezTo>
                    <a:cubicBezTo>
                      <a:pt x="f236" y="f237"/>
                      <a:pt x="f236" y="f237"/>
                      <a:pt x="f236" y="f237"/>
                    </a:cubicBezTo>
                    <a:cubicBezTo>
                      <a:pt x="f236" y="f237"/>
                      <a:pt x="f230" y="f117"/>
                      <a:pt x="f230" y="f238"/>
                    </a:cubicBezTo>
                    <a:cubicBezTo>
                      <a:pt x="f230" y="f116"/>
                      <a:pt x="f230" y="f239"/>
                      <a:pt x="f230" y="f119"/>
                    </a:cubicBezTo>
                    <a:cubicBezTo>
                      <a:pt x="f230" y="f119"/>
                      <a:pt x="f240" y="f121"/>
                      <a:pt x="f240" y="f121"/>
                    </a:cubicBezTo>
                    <a:cubicBezTo>
                      <a:pt x="f240" y="f121"/>
                      <a:pt x="f228" y="f87"/>
                      <a:pt x="f228" y="f241"/>
                    </a:cubicBezTo>
                    <a:cubicBezTo>
                      <a:pt x="f228" y="f241"/>
                      <a:pt x="f242" y="f243"/>
                      <a:pt x="f242" y="f243"/>
                    </a:cubicBezTo>
                    <a:cubicBezTo>
                      <a:pt x="f207" y="f244"/>
                      <a:pt x="f207" y="f244"/>
                      <a:pt x="f207" y="f244"/>
                    </a:cubicBezTo>
                    <a:cubicBezTo>
                      <a:pt x="f242" y="f245"/>
                      <a:pt x="f242" y="f245"/>
                      <a:pt x="f242" y="f245"/>
                    </a:cubicBezTo>
                    <a:cubicBezTo>
                      <a:pt x="f207" y="f124"/>
                      <a:pt x="f207" y="f124"/>
                      <a:pt x="f207" y="f124"/>
                    </a:cubicBezTo>
                    <a:cubicBezTo>
                      <a:pt x="f228" y="f124"/>
                      <a:pt x="f228" y="f124"/>
                      <a:pt x="f228" y="f124"/>
                    </a:cubicBezTo>
                    <a:cubicBezTo>
                      <a:pt x="f242" y="f246"/>
                      <a:pt x="f242" y="f246"/>
                      <a:pt x="f242" y="f246"/>
                    </a:cubicBezTo>
                    <a:cubicBezTo>
                      <a:pt x="f228" y="f247"/>
                      <a:pt x="f228" y="f247"/>
                      <a:pt x="f228" y="f247"/>
                    </a:cubicBezTo>
                    <a:cubicBezTo>
                      <a:pt x="f228" y="f247"/>
                      <a:pt x="f230" y="f248"/>
                      <a:pt x="f230" y="f248"/>
                    </a:cubicBezTo>
                    <a:cubicBezTo>
                      <a:pt x="f230" y="f248"/>
                      <a:pt x="f205" y="f249"/>
                      <a:pt x="f205" y="f249"/>
                    </a:cubicBezTo>
                    <a:cubicBezTo>
                      <a:pt x="f205" y="f249"/>
                      <a:pt x="f236" y="f250"/>
                      <a:pt x="f236" y="f250"/>
                    </a:cubicBezTo>
                    <a:cubicBezTo>
                      <a:pt x="f236" y="f250"/>
                      <a:pt x="f236" y="f251"/>
                      <a:pt x="f236" y="f251"/>
                    </a:cubicBezTo>
                    <a:cubicBezTo>
                      <a:pt x="f231" y="f252"/>
                      <a:pt x="f231" y="f252"/>
                      <a:pt x="f231" y="f252"/>
                    </a:cubicBezTo>
                    <a:cubicBezTo>
                      <a:pt x="f232" y="f252"/>
                      <a:pt x="f232" y="f252"/>
                      <a:pt x="f232" y="f252"/>
                    </a:cubicBezTo>
                    <a:cubicBezTo>
                      <a:pt x="f204" y="f253"/>
                      <a:pt x="f204" y="f253"/>
                      <a:pt x="f204" y="f253"/>
                    </a:cubicBezTo>
                    <a:cubicBezTo>
                      <a:pt x="f234" y="f81"/>
                      <a:pt x="f234" y="f81"/>
                      <a:pt x="f234" y="f81"/>
                    </a:cubicBezTo>
                    <a:cubicBezTo>
                      <a:pt x="f202" y="f81"/>
                      <a:pt x="f202" y="f81"/>
                      <a:pt x="f202" y="f81"/>
                    </a:cubicBezTo>
                    <a:cubicBezTo>
                      <a:pt x="f254" y="f255"/>
                      <a:pt x="f254" y="f255"/>
                      <a:pt x="f254" y="f255"/>
                    </a:cubicBezTo>
                    <a:cubicBezTo>
                      <a:pt x="f199" y="f126"/>
                      <a:pt x="f199" y="f126"/>
                      <a:pt x="f199" y="f126"/>
                    </a:cubicBezTo>
                    <a:cubicBezTo>
                      <a:pt x="f200" y="f256"/>
                      <a:pt x="f200" y="f256"/>
                      <a:pt x="f200" y="f256"/>
                    </a:cubicBezTo>
                    <a:cubicBezTo>
                      <a:pt x="f200" y="f79"/>
                      <a:pt x="f200" y="f79"/>
                      <a:pt x="f200" y="f79"/>
                    </a:cubicBezTo>
                    <a:cubicBezTo>
                      <a:pt x="f257" y="f258"/>
                      <a:pt x="f257" y="f258"/>
                      <a:pt x="f257" y="f258"/>
                    </a:cubicBezTo>
                    <a:cubicBezTo>
                      <a:pt x="f201" y="f259"/>
                      <a:pt x="f201" y="f259"/>
                      <a:pt x="f201" y="f259"/>
                    </a:cubicBezTo>
                    <a:cubicBezTo>
                      <a:pt x="f260" y="f261"/>
                      <a:pt x="f260" y="f261"/>
                      <a:pt x="f260" y="f261"/>
                    </a:cubicBezTo>
                    <a:cubicBezTo>
                      <a:pt x="f260" y="f127"/>
                      <a:pt x="f260" y="f127"/>
                      <a:pt x="f260" y="f127"/>
                    </a:cubicBezTo>
                    <a:cubicBezTo>
                      <a:pt x="f195" y="f262"/>
                      <a:pt x="f195" y="f262"/>
                      <a:pt x="f195" y="f262"/>
                    </a:cubicBezTo>
                    <a:cubicBezTo>
                      <a:pt x="f195" y="f262"/>
                      <a:pt x="f201" y="f263"/>
                      <a:pt x="f201" y="f129"/>
                    </a:cubicBezTo>
                    <a:cubicBezTo>
                      <a:pt x="f201" y="f129"/>
                      <a:pt x="f197" y="f129"/>
                      <a:pt x="f197" y="f129"/>
                    </a:cubicBezTo>
                    <a:cubicBezTo>
                      <a:pt x="f200" y="f263"/>
                      <a:pt x="f200" y="f263"/>
                      <a:pt x="f200" y="f263"/>
                    </a:cubicBezTo>
                    <a:cubicBezTo>
                      <a:pt x="f200" y="f263"/>
                      <a:pt x="f199" y="f129"/>
                      <a:pt x="f264" y="f129"/>
                    </a:cubicBezTo>
                    <a:cubicBezTo>
                      <a:pt x="f264" y="f129"/>
                      <a:pt x="f264" y="f265"/>
                      <a:pt x="f264" y="f265"/>
                    </a:cubicBezTo>
                    <a:cubicBezTo>
                      <a:pt x="f199" y="f77"/>
                      <a:pt x="f199" y="f77"/>
                      <a:pt x="f199" y="f77"/>
                    </a:cubicBezTo>
                    <a:cubicBezTo>
                      <a:pt x="f199" y="f266"/>
                      <a:pt x="f199" y="f266"/>
                      <a:pt x="f199" y="f266"/>
                    </a:cubicBezTo>
                    <a:cubicBezTo>
                      <a:pt x="f254" y="f266"/>
                      <a:pt x="f254" y="f266"/>
                      <a:pt x="f254" y="f266"/>
                    </a:cubicBezTo>
                    <a:cubicBezTo>
                      <a:pt x="f267" y="f131"/>
                      <a:pt x="f267" y="f131"/>
                      <a:pt x="f267" y="f131"/>
                    </a:cubicBezTo>
                    <a:cubicBezTo>
                      <a:pt x="f202" y="f75"/>
                      <a:pt x="f202" y="f75"/>
                      <a:pt x="f202" y="f75"/>
                    </a:cubicBezTo>
                    <a:cubicBezTo>
                      <a:pt x="f202" y="f73"/>
                      <a:pt x="f202" y="f73"/>
                      <a:pt x="f202" y="f73"/>
                    </a:cubicBezTo>
                    <a:cubicBezTo>
                      <a:pt x="f267" y="f268"/>
                      <a:pt x="f267" y="f268"/>
                      <a:pt x="f267" y="f268"/>
                    </a:cubicBezTo>
                    <a:cubicBezTo>
                      <a:pt x="f267" y="f269"/>
                      <a:pt x="f267" y="f269"/>
                      <a:pt x="f267" y="f269"/>
                    </a:cubicBezTo>
                    <a:cubicBezTo>
                      <a:pt x="f202" y="f134"/>
                      <a:pt x="f202" y="f134"/>
                      <a:pt x="f202" y="f134"/>
                    </a:cubicBezTo>
                    <a:cubicBezTo>
                      <a:pt x="f202" y="f270"/>
                      <a:pt x="f202" y="f270"/>
                      <a:pt x="f202" y="f270"/>
                    </a:cubicBezTo>
                    <a:cubicBezTo>
                      <a:pt x="f234" y="f71"/>
                      <a:pt x="f234" y="f71"/>
                      <a:pt x="f234" y="f71"/>
                    </a:cubicBezTo>
                    <a:cubicBezTo>
                      <a:pt x="f202" y="f271"/>
                      <a:pt x="f202" y="f271"/>
                      <a:pt x="f202" y="f271"/>
                    </a:cubicBezTo>
                    <a:cubicBezTo>
                      <a:pt x="f267" y="f69"/>
                      <a:pt x="f267" y="f69"/>
                      <a:pt x="f267" y="f69"/>
                    </a:cubicBezTo>
                    <a:cubicBezTo>
                      <a:pt x="f267" y="f139"/>
                      <a:pt x="f267" y="f139"/>
                      <a:pt x="f267" y="f139"/>
                    </a:cubicBezTo>
                    <a:cubicBezTo>
                      <a:pt x="f267" y="f139"/>
                      <a:pt x="f234" y="f65"/>
                      <a:pt x="f234" y="f65"/>
                    </a:cubicBezTo>
                    <a:cubicBezTo>
                      <a:pt x="f234" y="f65"/>
                      <a:pt x="f204" y="f272"/>
                      <a:pt x="f204" y="f272"/>
                    </a:cubicBezTo>
                    <a:cubicBezTo>
                      <a:pt x="f204" y="f64"/>
                      <a:pt x="f204" y="f64"/>
                      <a:pt x="f204" y="f64"/>
                    </a:cubicBezTo>
                    <a:cubicBezTo>
                      <a:pt x="f204" y="f64"/>
                      <a:pt x="f233" y="f142"/>
                      <a:pt x="f233" y="f142"/>
                    </a:cubicBezTo>
                    <a:cubicBezTo>
                      <a:pt x="f233" y="f142"/>
                      <a:pt x="f233" y="f62"/>
                      <a:pt x="f233" y="f62"/>
                    </a:cubicBezTo>
                    <a:cubicBezTo>
                      <a:pt x="f233" y="f62"/>
                      <a:pt x="f232" y="f273"/>
                      <a:pt x="f232" y="f273"/>
                    </a:cubicBezTo>
                    <a:cubicBezTo>
                      <a:pt x="f231" y="f144"/>
                      <a:pt x="f231" y="f274"/>
                      <a:pt x="f231" y="f274"/>
                    </a:cubicBezTo>
                    <a:cubicBezTo>
                      <a:pt x="f233" y="f274"/>
                      <a:pt x="f233" y="f274"/>
                      <a:pt x="f233" y="f274"/>
                    </a:cubicBezTo>
                    <a:cubicBezTo>
                      <a:pt x="f204" y="f274"/>
                      <a:pt x="f204" y="f274"/>
                      <a:pt x="f204" y="f274"/>
                    </a:cubicBezTo>
                    <a:cubicBezTo>
                      <a:pt x="f234" y="f273"/>
                      <a:pt x="f234" y="f273"/>
                      <a:pt x="f234" y="f273"/>
                    </a:cubicBezTo>
                    <a:cubicBezTo>
                      <a:pt x="f202" y="f144"/>
                      <a:pt x="f202" y="f144"/>
                      <a:pt x="f202" y="f144"/>
                    </a:cubicBezTo>
                    <a:cubicBezTo>
                      <a:pt x="f202" y="f273"/>
                      <a:pt x="f202" y="f273"/>
                      <a:pt x="f202" y="f273"/>
                    </a:cubicBezTo>
                    <a:cubicBezTo>
                      <a:pt x="f254" y="f273"/>
                      <a:pt x="f254" y="f273"/>
                      <a:pt x="f254" y="f273"/>
                    </a:cubicBezTo>
                    <a:cubicBezTo>
                      <a:pt x="f200" y="f273"/>
                      <a:pt x="f200" y="f273"/>
                      <a:pt x="f200" y="f273"/>
                    </a:cubicBezTo>
                    <a:cubicBezTo>
                      <a:pt x="f197" y="f273"/>
                      <a:pt x="f197" y="f273"/>
                      <a:pt x="f197" y="f273"/>
                    </a:cubicBezTo>
                    <a:cubicBezTo>
                      <a:pt x="f201" y="f273"/>
                      <a:pt x="f201" y="f273"/>
                      <a:pt x="f201" y="f273"/>
                    </a:cubicBezTo>
                    <a:cubicBezTo>
                      <a:pt x="f201" y="f273"/>
                      <a:pt x="f195" y="f58"/>
                      <a:pt x="f195" y="f58"/>
                    </a:cubicBezTo>
                    <a:cubicBezTo>
                      <a:pt x="f260" y="f62"/>
                      <a:pt x="f275" y="f58"/>
                      <a:pt x="f275" y="f58"/>
                    </a:cubicBezTo>
                    <a:cubicBezTo>
                      <a:pt x="f275" y="f62"/>
                      <a:pt x="f276" y="f62"/>
                      <a:pt x="f276" y="f62"/>
                    </a:cubicBezTo>
                    <a:cubicBezTo>
                      <a:pt x="f276" y="f62"/>
                      <a:pt x="f277" y="f58"/>
                      <a:pt x="f278" y="f58"/>
                    </a:cubicBezTo>
                    <a:cubicBezTo>
                      <a:pt x="f278" y="f58"/>
                      <a:pt x="f193" y="f58"/>
                      <a:pt x="f193" y="f58"/>
                    </a:cubicBezTo>
                    <a:cubicBezTo>
                      <a:pt x="f279" y="f273"/>
                      <a:pt x="f279" y="f273"/>
                      <a:pt x="f279" y="f273"/>
                    </a:cubicBezTo>
                    <a:cubicBezTo>
                      <a:pt x="f279" y="f274"/>
                      <a:pt x="f279" y="f274"/>
                      <a:pt x="f279" y="f274"/>
                    </a:cubicBezTo>
                    <a:cubicBezTo>
                      <a:pt x="f192" y="f274"/>
                      <a:pt x="f192" y="f274"/>
                      <a:pt x="f192" y="f274"/>
                    </a:cubicBezTo>
                    <a:cubicBezTo>
                      <a:pt x="f192" y="f146"/>
                      <a:pt x="f192" y="f146"/>
                      <a:pt x="f192" y="f146"/>
                    </a:cubicBezTo>
                    <a:cubicBezTo>
                      <a:pt x="f280" y="f147"/>
                      <a:pt x="f280" y="f147"/>
                      <a:pt x="f280" y="f147"/>
                    </a:cubicBezTo>
                    <a:cubicBezTo>
                      <a:pt x="f280" y="f55"/>
                      <a:pt x="f280" y="f55"/>
                      <a:pt x="f280" y="f55"/>
                    </a:cubicBezTo>
                    <a:cubicBezTo>
                      <a:pt x="f191" y="f55"/>
                      <a:pt x="f191" y="f55"/>
                      <a:pt x="f191" y="f55"/>
                    </a:cubicBezTo>
                    <a:cubicBezTo>
                      <a:pt x="f190" y="f57"/>
                      <a:pt x="f190" y="f57"/>
                      <a:pt x="f190" y="f57"/>
                    </a:cubicBezTo>
                    <a:cubicBezTo>
                      <a:pt x="f281" y="f51"/>
                      <a:pt x="f281" y="f51"/>
                      <a:pt x="f281" y="f51"/>
                    </a:cubicBezTo>
                    <a:cubicBezTo>
                      <a:pt x="f189" y="f49"/>
                      <a:pt x="f189" y="f49"/>
                      <a:pt x="f189" y="f49"/>
                    </a:cubicBezTo>
                    <a:cubicBezTo>
                      <a:pt x="f189" y="f49"/>
                      <a:pt x="f282" y="f149"/>
                      <a:pt x="f282" y="f149"/>
                    </a:cubicBezTo>
                    <a:cubicBezTo>
                      <a:pt x="f282" y="f149"/>
                      <a:pt x="f283" y="f43"/>
                      <a:pt x="f283" y="f43"/>
                    </a:cubicBezTo>
                    <a:cubicBezTo>
                      <a:pt x="f282" y="f39"/>
                      <a:pt x="f282" y="f39"/>
                      <a:pt x="f282" y="f39"/>
                    </a:cubicBezTo>
                    <a:cubicBezTo>
                      <a:pt x="f189" y="f284"/>
                      <a:pt x="f189" y="f284"/>
                      <a:pt x="f189" y="f284"/>
                    </a:cubicBezTo>
                    <a:cubicBezTo>
                      <a:pt x="f281" y="f285"/>
                      <a:pt x="f281" y="f285"/>
                      <a:pt x="f281" y="f285"/>
                    </a:cubicBezTo>
                    <a:cubicBezTo>
                      <a:pt x="f281" y="f285"/>
                      <a:pt x="f281" y="f35"/>
                      <a:pt x="f190" y="f35"/>
                    </a:cubicBezTo>
                    <a:cubicBezTo>
                      <a:pt x="f190" y="f35"/>
                      <a:pt x="f190" y="f152"/>
                      <a:pt x="f190" y="f152"/>
                    </a:cubicBezTo>
                    <a:cubicBezTo>
                      <a:pt x="f190" y="f286"/>
                      <a:pt x="f190" y="f286"/>
                      <a:pt x="f190" y="f286"/>
                    </a:cubicBezTo>
                    <a:cubicBezTo>
                      <a:pt x="f281" y="f287"/>
                      <a:pt x="f281" y="f287"/>
                      <a:pt x="f281" y="f287"/>
                    </a:cubicBezTo>
                    <a:cubicBezTo>
                      <a:pt x="f189" y="f287"/>
                      <a:pt x="f189" y="f287"/>
                      <a:pt x="f189" y="f287"/>
                    </a:cubicBezTo>
                    <a:cubicBezTo>
                      <a:pt x="f283" y="f30"/>
                      <a:pt x="f283" y="f30"/>
                      <a:pt x="f283" y="f30"/>
                    </a:cubicBezTo>
                    <a:cubicBezTo>
                      <a:pt x="f288" y="f30"/>
                      <a:pt x="f288" y="f30"/>
                      <a:pt x="f288" y="f30"/>
                    </a:cubicBezTo>
                    <a:cubicBezTo>
                      <a:pt x="f289" y="f30"/>
                      <a:pt x="f289" y="f30"/>
                      <a:pt x="f289" y="f30"/>
                    </a:cubicBezTo>
                    <a:cubicBezTo>
                      <a:pt x="f187" y="f290"/>
                      <a:pt x="f187" y="f290"/>
                      <a:pt x="f187" y="f290"/>
                    </a:cubicBezTo>
                    <a:cubicBezTo>
                      <a:pt x="f291" y="f290"/>
                      <a:pt x="f291" y="f290"/>
                      <a:pt x="f291" y="f290"/>
                    </a:cubicBezTo>
                    <a:cubicBezTo>
                      <a:pt x="f292" y="f153"/>
                      <a:pt x="f292" y="f153"/>
                      <a:pt x="f292" y="f153"/>
                    </a:cubicBezTo>
                    <a:cubicBezTo>
                      <a:pt x="f293" y="f28"/>
                      <a:pt x="f293" y="f28"/>
                      <a:pt x="f293" y="f28"/>
                    </a:cubicBezTo>
                    <a:cubicBezTo>
                      <a:pt x="f292" y="f294"/>
                      <a:pt x="f292" y="f294"/>
                      <a:pt x="f292" y="f294"/>
                    </a:cubicBezTo>
                    <a:cubicBezTo>
                      <a:pt x="f291" y="f24"/>
                      <a:pt x="f291" y="f24"/>
                      <a:pt x="f291" y="f24"/>
                    </a:cubicBezTo>
                    <a:cubicBezTo>
                      <a:pt x="f292" y="f295"/>
                      <a:pt x="f292" y="f295"/>
                      <a:pt x="f292" y="f295"/>
                    </a:cubicBezTo>
                    <a:cubicBezTo>
                      <a:pt x="f296" y="f297"/>
                      <a:pt x="f296" y="f297"/>
                      <a:pt x="f296" y="f297"/>
                    </a:cubicBezTo>
                    <a:cubicBezTo>
                      <a:pt x="f296" y="f22"/>
                      <a:pt x="f296" y="f22"/>
                      <a:pt x="f296" y="f22"/>
                    </a:cubicBezTo>
                    <a:cubicBezTo>
                      <a:pt x="f293" y="f298"/>
                      <a:pt x="f293" y="f298"/>
                      <a:pt x="f293" y="f298"/>
                    </a:cubicBezTo>
                    <a:cubicBezTo>
                      <a:pt x="f296" y="f299"/>
                      <a:pt x="f296" y="f299"/>
                      <a:pt x="f296" y="f299"/>
                    </a:cubicBezTo>
                    <a:cubicBezTo>
                      <a:pt x="f186" y="f300"/>
                      <a:pt x="f186" y="f300"/>
                      <a:pt x="f186" y="f300"/>
                    </a:cubicBezTo>
                    <a:cubicBezTo>
                      <a:pt x="f186" y="f300"/>
                      <a:pt x="f301" y="f302"/>
                      <a:pt x="f301" y="f303"/>
                    </a:cubicBezTo>
                    <a:cubicBezTo>
                      <a:pt x="f184" y="f303"/>
                      <a:pt x="f184" y="f19"/>
                      <a:pt x="f184" y="f19"/>
                    </a:cubicBezTo>
                    <a:cubicBezTo>
                      <a:pt x="f301" y="f304"/>
                      <a:pt x="f301" y="f304"/>
                      <a:pt x="f301" y="f304"/>
                    </a:cubicBezTo>
                    <a:cubicBezTo>
                      <a:pt x="f301" y="f305"/>
                      <a:pt x="f301" y="f305"/>
                      <a:pt x="f301" y="f305"/>
                    </a:cubicBezTo>
                    <a:cubicBezTo>
                      <a:pt x="f301" y="f305"/>
                      <a:pt x="f306" y="f158"/>
                      <a:pt x="f306" y="f158"/>
                    </a:cubicBezTo>
                    <a:cubicBezTo>
                      <a:pt x="f307" y="f158"/>
                      <a:pt x="f307" y="f308"/>
                      <a:pt x="f307" y="f308"/>
                    </a:cubicBezTo>
                    <a:cubicBezTo>
                      <a:pt x="f184" y="f309"/>
                      <a:pt x="f184" y="f309"/>
                      <a:pt x="f184" y="f309"/>
                    </a:cubicBezTo>
                    <a:cubicBezTo>
                      <a:pt x="f184" y="f309"/>
                      <a:pt x="f184" y="f310"/>
                      <a:pt x="f184" y="f12"/>
                    </a:cubicBezTo>
                    <a:cubicBezTo>
                      <a:pt x="f184" y="f12"/>
                      <a:pt x="f184" y="f10"/>
                      <a:pt x="f184" y="f10"/>
                    </a:cubicBezTo>
                    <a:cubicBezTo>
                      <a:pt x="f301" y="f10"/>
                      <a:pt x="f301" y="f10"/>
                      <a:pt x="f301" y="f10"/>
                    </a:cubicBezTo>
                    <a:cubicBezTo>
                      <a:pt x="f301" y="f311"/>
                      <a:pt x="f301" y="f311"/>
                      <a:pt x="f301" y="f311"/>
                    </a:cubicBezTo>
                    <a:cubicBezTo>
                      <a:pt x="f184" y="f14"/>
                      <a:pt x="f184" y="f14"/>
                      <a:pt x="f184" y="f14"/>
                    </a:cubicBezTo>
                    <a:cubicBezTo>
                      <a:pt x="f307" y="f311"/>
                      <a:pt x="f307" y="f311"/>
                      <a:pt x="f307" y="f311"/>
                    </a:cubicBezTo>
                    <a:cubicBezTo>
                      <a:pt x="f307" y="f311"/>
                      <a:pt x="f312" y="f14"/>
                      <a:pt x="f182" y="f14"/>
                    </a:cubicBezTo>
                    <a:cubicBezTo>
                      <a:pt x="f182" y="f313"/>
                      <a:pt x="f314" y="f313"/>
                      <a:pt x="f314" y="f313"/>
                    </a:cubicBezTo>
                    <a:cubicBezTo>
                      <a:pt x="f180" y="f161"/>
                      <a:pt x="f180" y="f161"/>
                      <a:pt x="f180" y="f161"/>
                    </a:cubicBezTo>
                    <a:cubicBezTo>
                      <a:pt x="f315" y="f316"/>
                      <a:pt x="f315" y="f316"/>
                      <a:pt x="f315" y="f316"/>
                    </a:cubicBezTo>
                    <a:cubicBezTo>
                      <a:pt x="f315" y="f317"/>
                      <a:pt x="f315" y="f317"/>
                      <a:pt x="f315" y="f317"/>
                    </a:cubicBezTo>
                    <a:cubicBezTo>
                      <a:pt x="f318" y="f319"/>
                      <a:pt x="f318" y="f319"/>
                      <a:pt x="f318" y="f319"/>
                    </a:cubicBezTo>
                    <a:cubicBezTo>
                      <a:pt x="f177" y="f317"/>
                      <a:pt x="f177" y="f317"/>
                      <a:pt x="f177" y="f317"/>
                    </a:cubicBezTo>
                    <a:cubicBezTo>
                      <a:pt x="f176" y="f320"/>
                      <a:pt x="f176" y="f320"/>
                      <a:pt x="f176" y="f320"/>
                    </a:cubicBezTo>
                    <a:cubicBezTo>
                      <a:pt x="f321" y="f320"/>
                      <a:pt x="f321" y="f320"/>
                      <a:pt x="f321" y="f320"/>
                    </a:cubicBezTo>
                    <a:cubicBezTo>
                      <a:pt x="f322" y="f162"/>
                      <a:pt x="f322" y="f162"/>
                      <a:pt x="f322" y="f162"/>
                    </a:cubicBezTo>
                    <a:cubicBezTo>
                      <a:pt x="f323" y="f324"/>
                      <a:pt x="f323" y="f324"/>
                      <a:pt x="f323" y="f324"/>
                    </a:cubicBezTo>
                    <a:cubicBezTo>
                      <a:pt x="f325" y="f326"/>
                      <a:pt x="f325" y="f326"/>
                      <a:pt x="f325" y="f326"/>
                    </a:cubicBezTo>
                    <a:cubicBezTo>
                      <a:pt x="f327" y="f326"/>
                      <a:pt x="f327" y="f326"/>
                      <a:pt x="f327" y="f326"/>
                    </a:cubicBezTo>
                    <a:cubicBezTo>
                      <a:pt x="f327" y="f326"/>
                      <a:pt x="f328" y="f329"/>
                      <a:pt x="f328" y="f329"/>
                    </a:cubicBezTo>
                    <a:cubicBezTo>
                      <a:pt x="f328" y="f329"/>
                      <a:pt x="f330" y="f331"/>
                      <a:pt x="f330" y="f331"/>
                    </a:cubicBezTo>
                    <a:cubicBezTo>
                      <a:pt x="f332" y="f333"/>
                      <a:pt x="f332" y="f333"/>
                      <a:pt x="f332" y="f333"/>
                    </a:cubicBezTo>
                    <a:cubicBezTo>
                      <a:pt x="f173" y="f334"/>
                      <a:pt x="f173" y="f334"/>
                      <a:pt x="f173" y="f334"/>
                    </a:cubicBezTo>
                    <a:cubicBezTo>
                      <a:pt x="f335" y="f336"/>
                      <a:pt x="f335" y="f336"/>
                      <a:pt x="f335" y="f336"/>
                    </a:cubicBezTo>
                    <a:cubicBezTo>
                      <a:pt x="f173" y="f337"/>
                      <a:pt x="f173" y="f337"/>
                      <a:pt x="f173" y="f337"/>
                    </a:cubicBezTo>
                    <a:cubicBezTo>
                      <a:pt x="f173" y="f337"/>
                      <a:pt x="f332" y="f166"/>
                      <a:pt x="f338" y="f166"/>
                    </a:cubicBezTo>
                    <a:cubicBezTo>
                      <a:pt x="f338" y="f339"/>
                      <a:pt x="f328" y="f340"/>
                      <a:pt x="f328" y="f340"/>
                    </a:cubicBezTo>
                    <a:cubicBezTo>
                      <a:pt x="f328" y="f340"/>
                      <a:pt x="f325" y="f167"/>
                      <a:pt x="f325" y="f167"/>
                    </a:cubicBezTo>
                    <a:cubicBezTo>
                      <a:pt x="f325" y="f167"/>
                      <a:pt x="f341" y="f340"/>
                      <a:pt x="f341" y="f340"/>
                    </a:cubicBezTo>
                    <a:cubicBezTo>
                      <a:pt x="f323" y="f167"/>
                      <a:pt x="f323" y="f167"/>
                      <a:pt x="f323" y="f167"/>
                    </a:cubicBezTo>
                    <a:cubicBezTo>
                      <a:pt x="f323" y="f167"/>
                      <a:pt x="f175" y="f342"/>
                      <a:pt x="f323" y="f342"/>
                    </a:cubicBezTo>
                    <a:cubicBezTo>
                      <a:pt x="f323" y="f342"/>
                      <a:pt x="f323" y="f343"/>
                      <a:pt x="f323" y="f343"/>
                    </a:cubicBezTo>
                    <a:cubicBezTo>
                      <a:pt x="f323" y="f168"/>
                      <a:pt x="f323" y="f168"/>
                      <a:pt x="f323" y="f168"/>
                    </a:cubicBezTo>
                    <a:cubicBezTo>
                      <a:pt x="f323" y="f344"/>
                      <a:pt x="f323" y="f344"/>
                      <a:pt x="f323" y="f344"/>
                    </a:cubicBezTo>
                    <a:cubicBezTo>
                      <a:pt x="f341" y="f345"/>
                      <a:pt x="f341" y="f345"/>
                      <a:pt x="f341" y="f345"/>
                    </a:cubicBezTo>
                    <a:cubicBezTo>
                      <a:pt x="f341" y="f345"/>
                      <a:pt x="f174" y="f346"/>
                      <a:pt x="f174" y="f169"/>
                    </a:cubicBezTo>
                    <a:cubicBezTo>
                      <a:pt x="f174" y="f169"/>
                      <a:pt x="f325" y="f347"/>
                      <a:pt x="f325" y="f347"/>
                    </a:cubicBezTo>
                    <a:cubicBezTo>
                      <a:pt x="f325" y="f347"/>
                      <a:pt x="f174" y="f171"/>
                      <a:pt x="f174" y="f348"/>
                    </a:cubicBezTo>
                    <a:cubicBezTo>
                      <a:pt x="f341" y="f348"/>
                      <a:pt x="f341" y="f348"/>
                      <a:pt x="f174" y="f349"/>
                    </a:cubicBezTo>
                    <a:cubicBezTo>
                      <a:pt x="f174" y="f349"/>
                      <a:pt x="f174" y="f172"/>
                      <a:pt x="f174" y="f172"/>
                    </a:cubicBezTo>
                    <a:cubicBezTo>
                      <a:pt x="f174" y="f172"/>
                      <a:pt x="f174" y="f350"/>
                      <a:pt x="f341" y="f350"/>
                    </a:cubicBezTo>
                    <a:cubicBezTo>
                      <a:pt x="f341" y="f350"/>
                      <a:pt x="f175" y="f351"/>
                      <a:pt x="f175" y="f351"/>
                    </a:cubicBezTo>
                    <a:cubicBezTo>
                      <a:pt x="f175" y="f351"/>
                      <a:pt x="f321" y="f350"/>
                      <a:pt x="f321" y="f350"/>
                    </a:cubicBezTo>
                    <a:cubicBezTo>
                      <a:pt x="f321" y="f350"/>
                      <a:pt x="f176" y="f352"/>
                      <a:pt x="f176" y="f352"/>
                    </a:cubicBezTo>
                    <a:cubicBezTo>
                      <a:pt x="f176" y="f352"/>
                      <a:pt x="f176" y="f353"/>
                      <a:pt x="f354" y="f353"/>
                    </a:cubicBezTo>
                    <a:cubicBezTo>
                      <a:pt x="f177" y="f173"/>
                      <a:pt x="f177" y="f353"/>
                      <a:pt x="f177" y="f353"/>
                    </a:cubicBezTo>
                    <a:cubicBezTo>
                      <a:pt x="f355" y="f352"/>
                      <a:pt x="f355" y="f352"/>
                      <a:pt x="f355" y="f352"/>
                    </a:cubicBezTo>
                    <a:cubicBezTo>
                      <a:pt x="f355" y="f352"/>
                      <a:pt x="f178" y="f352"/>
                      <a:pt x="f179" y="f335"/>
                    </a:cubicBezTo>
                    <a:cubicBezTo>
                      <a:pt x="f179" y="f335"/>
                      <a:pt x="f315" y="f335"/>
                      <a:pt x="f315" y="f335"/>
                    </a:cubicBezTo>
                    <a:cubicBezTo>
                      <a:pt x="f356" y="f335"/>
                      <a:pt x="f356" y="f353"/>
                      <a:pt x="f356" y="f173"/>
                    </a:cubicBezTo>
                    <a:cubicBezTo>
                      <a:pt x="f357" y="f358"/>
                      <a:pt x="f357" y="f173"/>
                      <a:pt x="f359" y="f173"/>
                    </a:cubicBezTo>
                    <a:cubicBezTo>
                      <a:pt x="f359" y="f173"/>
                      <a:pt x="f314" y="f173"/>
                      <a:pt x="f314" y="f173"/>
                    </a:cubicBezTo>
                    <a:cubicBezTo>
                      <a:pt x="f314" y="f173"/>
                      <a:pt x="f182" y="f332"/>
                      <a:pt x="f182" y="f332"/>
                    </a:cubicBezTo>
                    <a:cubicBezTo>
                      <a:pt x="f182" y="f338"/>
                      <a:pt x="f312" y="f338"/>
                      <a:pt x="f312" y="f338"/>
                    </a:cubicBezTo>
                    <a:cubicBezTo>
                      <a:pt x="f312" y="f338"/>
                      <a:pt x="f306" y="f332"/>
                      <a:pt x="f306" y="f332"/>
                    </a:cubicBezTo>
                    <a:cubicBezTo>
                      <a:pt x="f306" y="f358"/>
                      <a:pt x="f306" y="f358"/>
                      <a:pt x="f306" y="f358"/>
                    </a:cubicBezTo>
                    <a:cubicBezTo>
                      <a:pt x="f184" y="f335"/>
                      <a:pt x="f184" y="f335"/>
                      <a:pt x="f184" y="f335"/>
                    </a:cubicBezTo>
                    <a:cubicBezTo>
                      <a:pt x="f296" y="f350"/>
                      <a:pt x="f296" y="f350"/>
                      <a:pt x="f296" y="f350"/>
                    </a:cubicBezTo>
                    <a:cubicBezTo>
                      <a:pt x="f296" y="f350"/>
                      <a:pt x="f291" y="f350"/>
                      <a:pt x="f187" y="f352"/>
                    </a:cubicBezTo>
                    <a:cubicBezTo>
                      <a:pt x="f187" y="f352"/>
                      <a:pt x="f187" y="f352"/>
                      <a:pt x="f360" y="f352"/>
                    </a:cubicBezTo>
                    <a:cubicBezTo>
                      <a:pt x="f289" y="f352"/>
                      <a:pt x="f289" y="f352"/>
                      <a:pt x="f289" y="f352"/>
                    </a:cubicBezTo>
                    <a:cubicBezTo>
                      <a:pt x="f289" y="f352"/>
                      <a:pt x="f288" y="f350"/>
                      <a:pt x="f288" y="f350"/>
                    </a:cubicBezTo>
                    <a:cubicBezTo>
                      <a:pt x="f288" y="f350"/>
                      <a:pt x="f283" y="f335"/>
                      <a:pt x="f283" y="f335"/>
                    </a:cubicBezTo>
                    <a:cubicBezTo>
                      <a:pt x="f283" y="f335"/>
                      <a:pt x="f189" y="f353"/>
                      <a:pt x="f189" y="f173"/>
                    </a:cubicBezTo>
                    <a:cubicBezTo>
                      <a:pt x="f189" y="f173"/>
                      <a:pt x="f189" y="f353"/>
                      <a:pt x="f189" y="f353"/>
                    </a:cubicBezTo>
                    <a:cubicBezTo>
                      <a:pt x="f189" y="f353"/>
                      <a:pt x="f281" y="f335"/>
                      <a:pt x="f190" y="f335"/>
                    </a:cubicBezTo>
                    <a:cubicBezTo>
                      <a:pt x="f190" y="f335"/>
                      <a:pt x="f191" y="f352"/>
                      <a:pt x="f191" y="f352"/>
                    </a:cubicBezTo>
                    <a:cubicBezTo>
                      <a:pt x="f361" y="f352"/>
                      <a:pt x="f191" y="f353"/>
                      <a:pt x="f191" y="f353"/>
                    </a:cubicBezTo>
                    <a:cubicBezTo>
                      <a:pt x="f190" y="f358"/>
                      <a:pt x="f190" y="f358"/>
                      <a:pt x="f190" y="f358"/>
                    </a:cubicBezTo>
                    <a:cubicBezTo>
                      <a:pt x="f190" y="f358"/>
                      <a:pt x="f280" y="f332"/>
                      <a:pt x="f280" y="f338"/>
                    </a:cubicBezTo>
                    <a:cubicBezTo>
                      <a:pt x="f192" y="f338"/>
                      <a:pt x="f279" y="f330"/>
                      <a:pt x="f279" y="f330"/>
                    </a:cubicBezTo>
                    <a:cubicBezTo>
                      <a:pt x="f279" y="f330"/>
                      <a:pt x="f278" y="f330"/>
                      <a:pt x="f278" y="f330"/>
                    </a:cubicBezTo>
                    <a:cubicBezTo>
                      <a:pt x="f276" y="f330"/>
                      <a:pt x="f276" y="f330"/>
                      <a:pt x="f276" y="f330"/>
                    </a:cubicBezTo>
                    <a:cubicBezTo>
                      <a:pt x="f276" y="f330"/>
                      <a:pt x="f194" y="f330"/>
                      <a:pt x="f275" y="f338"/>
                    </a:cubicBezTo>
                    <a:cubicBezTo>
                      <a:pt x="f275" y="f338"/>
                      <a:pt x="f260" y="f332"/>
                      <a:pt x="f195" y="f338"/>
                    </a:cubicBezTo>
                    <a:cubicBezTo>
                      <a:pt x="f195" y="f338"/>
                      <a:pt x="f260" y="f328"/>
                      <a:pt x="f260" y="f328"/>
                    </a:cubicBezTo>
                    <a:cubicBezTo>
                      <a:pt x="f260" y="f328"/>
                      <a:pt x="f260" y="f327"/>
                      <a:pt x="f260" y="f327"/>
                    </a:cubicBezTo>
                    <a:cubicBezTo>
                      <a:pt x="f195" y="f325"/>
                      <a:pt x="f195" y="f362"/>
                      <a:pt x="f195" y="f362"/>
                    </a:cubicBezTo>
                    <a:cubicBezTo>
                      <a:pt x="f195" y="f362"/>
                      <a:pt x="f197" y="f328"/>
                      <a:pt x="f257" y="f330"/>
                    </a:cubicBezTo>
                    <a:cubicBezTo>
                      <a:pt x="f257" y="f330"/>
                      <a:pt x="f200" y="f330"/>
                      <a:pt x="f200" y="f330"/>
                    </a:cubicBezTo>
                    <a:cubicBezTo>
                      <a:pt x="f199" y="f330"/>
                      <a:pt x="f264" y="f338"/>
                      <a:pt x="f267" y="f338"/>
                    </a:cubicBezTo>
                    <a:cubicBezTo>
                      <a:pt x="f202" y="f338"/>
                      <a:pt x="f234" y="f332"/>
                      <a:pt x="f234" y="f338"/>
                    </a:cubicBezTo>
                    <a:cubicBezTo>
                      <a:pt x="f204" y="f338"/>
                      <a:pt x="f204" y="f330"/>
                      <a:pt x="f204" y="f330"/>
                    </a:cubicBezTo>
                    <a:cubicBezTo>
                      <a:pt x="f204" y="f362"/>
                      <a:pt x="f204" y="f362"/>
                      <a:pt x="f204" y="f362"/>
                    </a:cubicBezTo>
                    <a:cubicBezTo>
                      <a:pt x="f204" y="f362"/>
                      <a:pt x="f363" y="f327"/>
                      <a:pt x="f363" y="f325"/>
                    </a:cubicBezTo>
                    <a:cubicBezTo>
                      <a:pt x="f233" y="f174"/>
                      <a:pt x="f363" y="f174"/>
                      <a:pt x="f363" y="f341"/>
                    </a:cubicBezTo>
                    <a:cubicBezTo>
                      <a:pt x="f363" y="f341"/>
                      <a:pt x="f234" y="f323"/>
                      <a:pt x="f234" y="f323"/>
                    </a:cubicBezTo>
                    <a:cubicBezTo>
                      <a:pt x="f234" y="f175"/>
                      <a:pt x="f202" y="f175"/>
                      <a:pt x="f202" y="f175"/>
                    </a:cubicBezTo>
                    <a:cubicBezTo>
                      <a:pt x="f264" y="f322"/>
                      <a:pt x="f264" y="f322"/>
                      <a:pt x="f264" y="f322"/>
                    </a:cubicBezTo>
                    <a:cubicBezTo>
                      <a:pt x="f264" y="f322"/>
                      <a:pt x="f264" y="f176"/>
                      <a:pt x="f264" y="f354"/>
                    </a:cubicBezTo>
                    <a:cubicBezTo>
                      <a:pt x="f264" y="f354"/>
                      <a:pt x="f264" y="f354"/>
                      <a:pt x="f254" y="f354"/>
                    </a:cubicBezTo>
                    <a:cubicBezTo>
                      <a:pt x="f267" y="f354"/>
                      <a:pt x="f267" y="f177"/>
                      <a:pt x="f267" y="f177"/>
                    </a:cubicBezTo>
                    <a:cubicBezTo>
                      <a:pt x="f267" y="f177"/>
                      <a:pt x="f267" y="f318"/>
                      <a:pt x="f267" y="f318"/>
                    </a:cubicBezTo>
                    <a:cubicBezTo>
                      <a:pt x="f202" y="f179"/>
                      <a:pt x="f202" y="f179"/>
                      <a:pt x="f202" y="f179"/>
                    </a:cubicBezTo>
                    <a:cubicBezTo>
                      <a:pt x="f233" y="f178"/>
                      <a:pt x="f233" y="f178"/>
                      <a:pt x="f233" y="f178"/>
                    </a:cubicBezTo>
                    <a:cubicBezTo>
                      <a:pt x="f233" y="f178"/>
                      <a:pt x="f231" y="f318"/>
                      <a:pt x="f205" y="f318"/>
                    </a:cubicBezTo>
                    <a:cubicBezTo>
                      <a:pt x="f205" y="f318"/>
                      <a:pt x="f230" y="f318"/>
                      <a:pt x="f230" y="f318"/>
                    </a:cubicBezTo>
                    <a:cubicBezTo>
                      <a:pt x="f240" y="f318"/>
                      <a:pt x="f228" y="f178"/>
                      <a:pt x="f228" y="f178"/>
                    </a:cubicBezTo>
                    <a:cubicBezTo>
                      <a:pt x="f228" y="f178"/>
                      <a:pt x="f364" y="f318"/>
                      <a:pt x="f364" y="f318"/>
                    </a:cubicBezTo>
                    <a:cubicBezTo>
                      <a:pt x="f364" y="f318"/>
                      <a:pt x="f226" y="f318"/>
                      <a:pt x="f226" y="f318"/>
                    </a:cubicBezTo>
                    <a:cubicBezTo>
                      <a:pt x="f223" y="f318"/>
                      <a:pt x="f223" y="f318"/>
                      <a:pt x="f223" y="f318"/>
                    </a:cubicBezTo>
                    <a:cubicBezTo>
                      <a:pt x="f221" y="f355"/>
                      <a:pt x="f221" y="f355"/>
                      <a:pt x="f221" y="f355"/>
                    </a:cubicBezTo>
                    <a:cubicBezTo>
                      <a:pt x="f365" y="f177"/>
                      <a:pt x="f365" y="f177"/>
                      <a:pt x="f365" y="f177"/>
                    </a:cubicBezTo>
                    <a:cubicBezTo>
                      <a:pt x="f365" y="f177"/>
                      <a:pt x="f220" y="f354"/>
                      <a:pt x="f220" y="f354"/>
                    </a:cubicBezTo>
                    <a:cubicBezTo>
                      <a:pt x="f366" y="f354"/>
                      <a:pt x="f219" y="f354"/>
                      <a:pt x="f367" y="f354"/>
                    </a:cubicBezTo>
                    <a:cubicBezTo>
                      <a:pt x="f367" y="f354"/>
                      <a:pt x="f368" y="f176"/>
                      <a:pt x="f368" y="f176"/>
                    </a:cubicBezTo>
                    <a:cubicBezTo>
                      <a:pt x="f368" y="f176"/>
                      <a:pt x="f216" y="f321"/>
                      <a:pt x="f215" y="f369"/>
                    </a:cubicBezTo>
                    <a:cubicBezTo>
                      <a:pt x="f370" y="f355"/>
                      <a:pt x="f370" y="f355"/>
                      <a:pt x="f370" y="f355"/>
                    </a:cubicBezTo>
                    <a:cubicBezTo>
                      <a:pt x="f218" y="f314"/>
                      <a:pt x="f218" y="f314"/>
                      <a:pt x="f218" y="f314"/>
                    </a:cubicBezTo>
                    <a:cubicBezTo>
                      <a:pt x="f220" y="f307"/>
                      <a:pt x="f220" y="f307"/>
                      <a:pt x="f220" y="f307"/>
                    </a:cubicBezTo>
                    <a:cubicBezTo>
                      <a:pt x="f221" y="f291"/>
                      <a:pt x="f221" y="f291"/>
                      <a:pt x="f221" y="f291"/>
                    </a:cubicBezTo>
                    <a:cubicBezTo>
                      <a:pt x="f366" y="f289"/>
                      <a:pt x="f366" y="f289"/>
                      <a:pt x="f366" y="f289"/>
                    </a:cubicBezTo>
                    <a:cubicBezTo>
                      <a:pt x="f366" y="f283"/>
                      <a:pt x="f371" y="f361"/>
                      <a:pt x="f364" y="f279"/>
                    </a:cubicBezTo>
                    <a:cubicBezTo>
                      <a:pt x="f226" y="f277"/>
                      <a:pt x="f218" y="f281"/>
                      <a:pt x="f216" y="f361"/>
                    </a:cubicBezTo>
                    <a:cubicBezTo>
                      <a:pt x="f215" y="f277"/>
                      <a:pt x="f368" y="f278"/>
                      <a:pt x="f365" y="f260"/>
                    </a:cubicBezTo>
                    <a:cubicBezTo>
                      <a:pt x="f218" y="f201"/>
                      <a:pt x="f218" y="f201"/>
                      <a:pt x="f218" y="f201"/>
                    </a:cubicBezTo>
                    <a:cubicBezTo>
                      <a:pt x="f218" y="f254"/>
                      <a:pt x="f218" y="f254"/>
                      <a:pt x="f218" y="f254"/>
                    </a:cubicBezTo>
                    <a:cubicBezTo>
                      <a:pt x="f212" y="f202"/>
                      <a:pt x="f212" y="f202"/>
                      <a:pt x="f212" y="f202"/>
                    </a:cubicBezTo>
                    <a:cubicBezTo>
                      <a:pt x="f212" y="f202"/>
                      <a:pt x="f370" y="f363"/>
                      <a:pt x="f370" y="f231"/>
                    </a:cubicBezTo>
                    <a:cubicBezTo>
                      <a:pt x="f370" y="f230"/>
                      <a:pt x="f218" y="f240"/>
                      <a:pt x="f218" y="f240"/>
                    </a:cubicBezTo>
                    <a:cubicBezTo>
                      <a:pt x="f219" y="f228"/>
                      <a:pt x="f220" y="f207"/>
                      <a:pt x="f208" y="f364"/>
                    </a:cubicBezTo>
                    <a:cubicBezTo>
                      <a:pt x="f226" y="f208"/>
                      <a:pt x="f207" y="f224"/>
                      <a:pt x="f228" y="f223"/>
                    </a:cubicBezTo>
                    <a:cubicBezTo>
                      <a:pt x="f236" y="f221"/>
                      <a:pt x="f236" y="f223"/>
                      <a:pt x="f254" y="f226"/>
                    </a:cubicBezTo>
                    <a:cubicBezTo>
                      <a:pt x="f199" y="f224"/>
                      <a:pt x="f201" y="f224"/>
                      <a:pt x="f195" y="f208"/>
                    </a:cubicBezTo>
                    <a:cubicBezTo>
                      <a:pt x="f275" y="f365"/>
                      <a:pt x="f277" y="f221"/>
                      <a:pt x="f277" y="f219"/>
                    </a:cubicBezTo>
                    <a:cubicBezTo>
                      <a:pt x="f278" y="f370"/>
                      <a:pt x="f283" y="f368"/>
                      <a:pt x="f283" y="f216"/>
                    </a:cubicBezTo>
                    <a:cubicBezTo>
                      <a:pt x="f372" y="f216"/>
                      <a:pt x="f360" y="f6"/>
                      <a:pt x="f296" y="f6"/>
                    </a:cubicBezTo>
                    <a:cubicBezTo>
                      <a:pt x="f306" y="f211"/>
                      <a:pt x="f307" y="f212"/>
                      <a:pt x="f373" y="f370"/>
                    </a:cubicBezTo>
                    <a:cubicBezTo>
                      <a:pt x="f177" y="f366"/>
                      <a:pt x="f315" y="f208"/>
                      <a:pt x="f341" y="f364"/>
                    </a:cubicBezTo>
                    <a:cubicBezTo>
                      <a:pt x="f353" y="f242"/>
                      <a:pt x="f345" y="f230"/>
                      <a:pt x="f337" y="f205"/>
                    </a:cubicBezTo>
                    <a:cubicBezTo>
                      <a:pt x="f374" y="f231"/>
                      <a:pt x="f316" y="f204"/>
                      <a:pt x="f159" y="f254"/>
                    </a:cubicBezTo>
                    <a:cubicBezTo>
                      <a:pt x="f159" y="f254"/>
                      <a:pt x="f30" y="f280"/>
                      <a:pt x="f375" y="f361"/>
                    </a:cubicBezTo>
                    <a:cubicBezTo>
                      <a:pt x="f287" y="f361"/>
                      <a:pt x="f55" y="f193"/>
                      <a:pt x="f147" y="f193"/>
                    </a:cubicBezTo>
                    <a:cubicBezTo>
                      <a:pt x="f376" y="f193"/>
                      <a:pt x="f377" y="f279"/>
                      <a:pt x="f67" y="f361"/>
                    </a:cubicBezTo>
                    <a:cubicBezTo>
                      <a:pt x="f378" y="f281"/>
                      <a:pt x="f73" y="f360"/>
                      <a:pt x="f73" y="f360"/>
                    </a:cubicBezTo>
                    <a:cubicBezTo>
                      <a:pt x="f75" y="f187"/>
                      <a:pt x="f127" y="f289"/>
                      <a:pt x="f127" y="f289"/>
                    </a:cubicBezTo>
                    <a:cubicBezTo>
                      <a:pt x="f379" y="f289"/>
                      <a:pt x="f380" y="f184"/>
                      <a:pt x="f381" y="f306"/>
                    </a:cubicBezTo>
                    <a:cubicBezTo>
                      <a:pt x="f247" y="f307"/>
                      <a:pt x="f121" y="f293"/>
                      <a:pt x="f117" y="f306"/>
                    </a:cubicBezTo>
                    <a:cubicBezTo>
                      <a:pt x="f117" y="f306"/>
                      <a:pt x="f382" y="f307"/>
                      <a:pt x="f109" y="f180"/>
                    </a:cubicBezTo>
                    <a:cubicBezTo>
                      <a:pt x="f229" y="f179"/>
                      <a:pt x="f96" y="f369"/>
                      <a:pt x="f96" y="f369"/>
                    </a:cubicBezTo>
                    <a:cubicBezTo>
                      <a:pt x="f92" y="f174"/>
                      <a:pt x="f92" y="f174"/>
                      <a:pt x="f92" y="f174"/>
                    </a:cubicBezTo>
                    <a:cubicBezTo>
                      <a:pt x="f92" y="f174"/>
                      <a:pt x="f82" y="f338"/>
                      <a:pt x="f97" y="f358"/>
                    </a:cubicBezTo>
                    <a:cubicBezTo>
                      <a:pt x="f383" y="f173"/>
                      <a:pt x="f384" y="f351"/>
                      <a:pt x="f384" y="f351"/>
                    </a:cubicBezTo>
                    <a:cubicBezTo>
                      <a:pt x="f385" y="f345"/>
                      <a:pt x="f385" y="f345"/>
                      <a:pt x="f385" y="f345"/>
                    </a:cubicBezTo>
                    <a:cubicBezTo>
                      <a:pt x="f66" y="f345"/>
                      <a:pt x="f66" y="f345"/>
                      <a:pt x="f66" y="f345"/>
                    </a:cubicBezTo>
                    <a:cubicBezTo>
                      <a:pt x="f52" y="f168"/>
                      <a:pt x="f52" y="f168"/>
                      <a:pt x="f52" y="f168"/>
                    </a:cubicBezTo>
                    <a:cubicBezTo>
                      <a:pt x="f198" y="f347"/>
                      <a:pt x="f198" y="f347"/>
                      <a:pt x="f198" y="f347"/>
                    </a:cubicBezTo>
                    <a:cubicBezTo>
                      <a:pt x="f198" y="f347"/>
                      <a:pt x="f150" y="f339"/>
                      <a:pt x="f148" y="f339"/>
                    </a:cubicBezTo>
                    <a:cubicBezTo>
                      <a:pt x="f140" y="f339"/>
                      <a:pt x="f140" y="f337"/>
                      <a:pt x="f141" y="f336"/>
                    </a:cubicBezTo>
                    <a:cubicBezTo>
                      <a:pt x="f141" y="f164"/>
                      <a:pt x="f141" y="f164"/>
                      <a:pt x="f141" y="f164"/>
                    </a:cubicBezTo>
                    <a:cubicBezTo>
                      <a:pt x="f140" y="f164"/>
                      <a:pt x="f141" y="f164"/>
                      <a:pt x="f141" y="f164"/>
                    </a:cubicBezTo>
                    <a:cubicBezTo>
                      <a:pt x="f141" y="f164"/>
                      <a:pt x="f141" y="f164"/>
                      <a:pt x="f141" y="f164"/>
                    </a:cubicBezTo>
                    <a:cubicBezTo>
                      <a:pt x="f141" y="f386"/>
                      <a:pt x="f141" y="f386"/>
                      <a:pt x="f141" y="f386"/>
                    </a:cubicBezTo>
                    <a:cubicBezTo>
                      <a:pt x="f141" y="f387"/>
                      <a:pt x="f141" y="f387"/>
                      <a:pt x="f141" y="f387"/>
                    </a:cubicBezTo>
                    <a:cubicBezTo>
                      <a:pt x="f140" y="f387"/>
                      <a:pt x="f140" y="f387"/>
                      <a:pt x="f140" y="f387"/>
                    </a:cubicBezTo>
                    <a:cubicBezTo>
                      <a:pt x="f140" y="f387"/>
                      <a:pt x="f140" y="f387"/>
                      <a:pt x="f140" y="f387"/>
                    </a:cubicBezTo>
                    <a:cubicBezTo>
                      <a:pt x="f141" y="f333"/>
                      <a:pt x="f141" y="f333"/>
                      <a:pt x="f141" y="f333"/>
                    </a:cubicBezTo>
                    <a:cubicBezTo>
                      <a:pt x="f141" y="f333"/>
                      <a:pt x="f141" y="f333"/>
                      <a:pt x="f141" y="f333"/>
                    </a:cubicBezTo>
                    <a:cubicBezTo>
                      <a:pt x="f141" y="f333"/>
                      <a:pt x="f141" y="f333"/>
                      <a:pt x="f141" y="f331"/>
                    </a:cubicBezTo>
                    <a:cubicBezTo>
                      <a:pt x="f141" y="f331"/>
                      <a:pt x="f141" y="f331"/>
                      <a:pt x="f141" y="f331"/>
                    </a:cubicBezTo>
                    <a:cubicBezTo>
                      <a:pt x="f141" y="f331"/>
                      <a:pt x="f141" y="f331"/>
                      <a:pt x="f141" y="f374"/>
                    </a:cubicBezTo>
                    <a:cubicBezTo>
                      <a:pt x="f141" y="f374"/>
                      <a:pt x="f141" y="f374"/>
                      <a:pt x="f141" y="f374"/>
                    </a:cubicBezTo>
                    <a:cubicBezTo>
                      <a:pt x="f42" y="f374"/>
                      <a:pt x="f42" y="f374"/>
                      <a:pt x="f42" y="f374"/>
                    </a:cubicBezTo>
                    <a:cubicBezTo>
                      <a:pt x="f42" y="f374"/>
                      <a:pt x="f42" y="f374"/>
                      <a:pt x="f42" y="f374"/>
                    </a:cubicBezTo>
                    <a:cubicBezTo>
                      <a:pt x="f42" y="f374"/>
                      <a:pt x="f388" y="f329"/>
                      <a:pt x="f388" y="f329"/>
                    </a:cubicBezTo>
                    <a:cubicBezTo>
                      <a:pt x="f388" y="f329"/>
                      <a:pt x="f388" y="f329"/>
                      <a:pt x="f154" y="f329"/>
                    </a:cubicBezTo>
                    <a:cubicBezTo>
                      <a:pt x="f154" y="f329"/>
                      <a:pt x="f154" y="f329"/>
                      <a:pt x="f151" y="f329"/>
                    </a:cubicBezTo>
                    <a:cubicBezTo>
                      <a:pt x="f151" y="f329"/>
                      <a:pt x="f151" y="f329"/>
                      <a:pt x="f151" y="f329"/>
                    </a:cubicBezTo>
                    <a:cubicBezTo>
                      <a:pt x="f151" y="f329"/>
                      <a:pt x="f44" y="f329"/>
                      <a:pt x="f44" y="f374"/>
                    </a:cubicBezTo>
                    <a:cubicBezTo>
                      <a:pt x="f389" y="f390"/>
                      <a:pt x="f389" y="f390"/>
                      <a:pt x="f389" y="f390"/>
                    </a:cubicBezTo>
                    <a:cubicBezTo>
                      <a:pt x="f36" y="f391"/>
                      <a:pt x="f36" y="f162"/>
                      <a:pt x="f392" y="f319"/>
                    </a:cubicBezTo>
                    <a:cubicBezTo>
                      <a:pt x="f31" y="f324"/>
                      <a:pt x="f31" y="f324"/>
                      <a:pt x="f31" y="f324"/>
                    </a:cubicBezTo>
                    <a:cubicBezTo>
                      <a:pt x="f393" y="f161"/>
                      <a:pt x="f393" y="f161"/>
                      <a:pt x="f393" y="f161"/>
                    </a:cubicBezTo>
                    <a:cubicBezTo>
                      <a:pt x="f394" y="f317"/>
                      <a:pt x="f394" y="f317"/>
                      <a:pt x="f394" y="f317"/>
                    </a:cubicBezTo>
                    <a:cubicBezTo>
                      <a:pt x="f395" y="f317"/>
                      <a:pt x="f395" y="f317"/>
                      <a:pt x="f395" y="f317"/>
                    </a:cubicBezTo>
                    <a:cubicBezTo>
                      <a:pt x="f395" y="f320"/>
                      <a:pt x="f396" y="f317"/>
                      <a:pt x="f9" y="f10"/>
                    </a:cubicBezTo>
                    <a:close/>
                    <a:moveTo>
                      <a:pt x="f397" y="f250"/>
                    </a:moveTo>
                    <a:cubicBezTo>
                      <a:pt x="f397" y="f250"/>
                      <a:pt x="f397" y="f250"/>
                      <a:pt x="f397" y="f250"/>
                    </a:cubicBezTo>
                    <a:cubicBezTo>
                      <a:pt x="f397" y="f246"/>
                      <a:pt x="f398" y="f247"/>
                      <a:pt x="f399" y="f89"/>
                    </a:cubicBezTo>
                    <a:cubicBezTo>
                      <a:pt x="f400" y="f244"/>
                      <a:pt x="f399" y="f87"/>
                      <a:pt x="f401" y="f121"/>
                    </a:cubicBezTo>
                    <a:cubicBezTo>
                      <a:pt x="f402" y="f403"/>
                      <a:pt x="f7" y="f243"/>
                      <a:pt x="f404" y="f250"/>
                    </a:cubicBezTo>
                    <a:cubicBezTo>
                      <a:pt x="f405" y="f251"/>
                      <a:pt x="f400" y="f251"/>
                      <a:pt x="f406" y="f251"/>
                    </a:cubicBezTo>
                    <a:cubicBezTo>
                      <a:pt x="f407" y="f251"/>
                      <a:pt x="f396" y="f380"/>
                      <a:pt x="f397" y="f250"/>
                    </a:cubicBezTo>
                    <a:close/>
                    <a:moveTo>
                      <a:pt x="f392" y="f116"/>
                    </a:moveTo>
                    <a:cubicBezTo>
                      <a:pt x="f392" y="f116"/>
                      <a:pt x="f392" y="f116"/>
                      <a:pt x="f392" y="f116"/>
                    </a:cubicBezTo>
                    <a:cubicBezTo>
                      <a:pt x="f408" y="f238"/>
                      <a:pt x="f31" y="f121"/>
                      <a:pt x="f29" y="f239"/>
                    </a:cubicBezTo>
                    <a:cubicBezTo>
                      <a:pt x="f409" y="f238"/>
                      <a:pt x="f410" y="f91"/>
                      <a:pt x="f409" y="f113"/>
                    </a:cubicBezTo>
                    <a:cubicBezTo>
                      <a:pt x="f31" y="f94"/>
                      <a:pt x="f411" y="f109"/>
                      <a:pt x="f412" y="f109"/>
                    </a:cubicBezTo>
                    <a:cubicBezTo>
                      <a:pt x="f412" y="f229"/>
                      <a:pt x="f394" y="f413"/>
                      <a:pt x="f414" y="f415"/>
                    </a:cubicBezTo>
                    <a:cubicBezTo>
                      <a:pt x="f416" y="f239"/>
                      <a:pt x="f416" y="f239"/>
                      <a:pt x="f416" y="f239"/>
                    </a:cubicBezTo>
                    <a:cubicBezTo>
                      <a:pt x="f416" y="f121"/>
                      <a:pt x="f11" y="f241"/>
                      <a:pt x="f417" y="f241"/>
                    </a:cubicBezTo>
                    <a:cubicBezTo>
                      <a:pt x="f16" y="f418"/>
                      <a:pt x="f419" y="f121"/>
                      <a:pt x="f420" y="f241"/>
                    </a:cubicBezTo>
                    <a:cubicBezTo>
                      <a:pt x="f421" y="f418"/>
                      <a:pt x="f419" y="f247"/>
                      <a:pt x="f414" y="f249"/>
                    </a:cubicBezTo>
                    <a:cubicBezTo>
                      <a:pt x="f422" y="f380"/>
                      <a:pt x="f423" y="f85"/>
                      <a:pt x="f410" y="f124"/>
                    </a:cubicBezTo>
                    <a:cubicBezTo>
                      <a:pt x="f424" y="f244"/>
                      <a:pt x="f425" y="f243"/>
                      <a:pt x="f426" y="f87"/>
                    </a:cubicBezTo>
                    <a:cubicBezTo>
                      <a:pt x="f34" y="f121"/>
                      <a:pt x="f426" y="f116"/>
                      <a:pt x="f392" y="f116"/>
                    </a:cubicBezTo>
                    <a:close/>
                    <a:moveTo>
                      <a:pt x="f52" y="f86"/>
                    </a:moveTo>
                    <a:cubicBezTo>
                      <a:pt x="f52" y="f86"/>
                      <a:pt x="f52" y="f86"/>
                      <a:pt x="f52" y="f86"/>
                    </a:cubicBezTo>
                    <a:cubicBezTo>
                      <a:pt x="f54" y="f92"/>
                      <a:pt x="f50" y="f214"/>
                      <a:pt x="f128" y="f214"/>
                    </a:cubicBezTo>
                    <a:cubicBezTo>
                      <a:pt x="f48" y="f214"/>
                      <a:pt x="f427" y="f86"/>
                      <a:pt x="f427" y="f98"/>
                    </a:cubicBezTo>
                    <a:cubicBezTo>
                      <a:pt x="f135" y="f428"/>
                      <a:pt x="f429" y="f107"/>
                      <a:pt x="f430" y="f107"/>
                    </a:cubicBezTo>
                    <a:cubicBezTo>
                      <a:pt x="f132" y="f428"/>
                      <a:pt x="f431" y="f98"/>
                      <a:pt x="f52" y="f8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6" name="Freeform 146">
                <a:extLst>
                  <a:ext uri="{FF2B5EF4-FFF2-40B4-BE49-F238E27FC236}">
                    <a16:creationId xmlns:a16="http://schemas.microsoft.com/office/drawing/2014/main" id="{12290873-E3F2-42BB-911F-1B1B38B38A45}"/>
                  </a:ext>
                </a:extLst>
              </p:cNvPr>
              <p:cNvSpPr/>
              <p:nvPr/>
            </p:nvSpPr>
            <p:spPr>
              <a:xfrm>
                <a:off x="3955730" y="4417676"/>
                <a:ext cx="1110154" cy="1002054"/>
              </a:xfrm>
              <a:custGeom>
                <a:avLst/>
                <a:gdLst>
                  <a:gd name="f0" fmla="val 10800000"/>
                  <a:gd name="f1" fmla="val 5400000"/>
                  <a:gd name="f2" fmla="val 360"/>
                  <a:gd name="f3" fmla="val 180"/>
                  <a:gd name="f4" fmla="val w"/>
                  <a:gd name="f5" fmla="val h"/>
                  <a:gd name="f6" fmla="val 0"/>
                  <a:gd name="f7" fmla="val 408"/>
                  <a:gd name="f8" fmla="val 380"/>
                  <a:gd name="f9" fmla="val 222"/>
                  <a:gd name="f10" fmla="val 32"/>
                  <a:gd name="f11" fmla="val 227"/>
                  <a:gd name="f12" fmla="val 30"/>
                  <a:gd name="f13" fmla="val 233"/>
                  <a:gd name="f14" fmla="val 28"/>
                  <a:gd name="f15" fmla="val 234"/>
                  <a:gd name="f16" fmla="val 235"/>
                  <a:gd name="f17" fmla="val 240"/>
                  <a:gd name="f18" fmla="val 27"/>
                  <a:gd name="f19" fmla="val 241"/>
                  <a:gd name="f20" fmla="val 26"/>
                  <a:gd name="f21" fmla="val 242"/>
                  <a:gd name="f22" fmla="val 245"/>
                  <a:gd name="f23" fmla="val 24"/>
                  <a:gd name="f24" fmla="val 246"/>
                  <a:gd name="f25" fmla="val 23"/>
                  <a:gd name="f26" fmla="val 247"/>
                  <a:gd name="f27" fmla="val 249"/>
                  <a:gd name="f28" fmla="val 251"/>
                  <a:gd name="f29" fmla="val 21"/>
                  <a:gd name="f30" fmla="val 252"/>
                  <a:gd name="f31" fmla="val 20"/>
                  <a:gd name="f32" fmla="val 253"/>
                  <a:gd name="f33" fmla="val 17"/>
                  <a:gd name="f34" fmla="val 16"/>
                  <a:gd name="f35" fmla="val 15"/>
                  <a:gd name="f36" fmla="val 12"/>
                  <a:gd name="f37" fmla="val 9"/>
                  <a:gd name="f38" fmla="val 7"/>
                  <a:gd name="f39" fmla="val 6"/>
                  <a:gd name="f40" fmla="val 4"/>
                  <a:gd name="f41" fmla="val 2"/>
                  <a:gd name="f42" fmla="val 248"/>
                  <a:gd name="f43" fmla="val 1"/>
                  <a:gd name="f44" fmla="val 255"/>
                  <a:gd name="f45" fmla="val 260"/>
                  <a:gd name="f46" fmla="val 261"/>
                  <a:gd name="f47" fmla="val 262"/>
                  <a:gd name="f48" fmla="val 267"/>
                  <a:gd name="f49" fmla="val 5"/>
                  <a:gd name="f50" fmla="val 269"/>
                  <a:gd name="f51" fmla="val 10"/>
                  <a:gd name="f52" fmla="val 11"/>
                  <a:gd name="f53" fmla="val 274"/>
                  <a:gd name="f54" fmla="val 18"/>
                  <a:gd name="f55" fmla="val 272"/>
                  <a:gd name="f56" fmla="val 271"/>
                  <a:gd name="f57" fmla="val 19"/>
                  <a:gd name="f58" fmla="val 265"/>
                  <a:gd name="f59" fmla="val 22"/>
                  <a:gd name="f60" fmla="val 263"/>
                  <a:gd name="f61" fmla="val 33"/>
                  <a:gd name="f62" fmla="val 44"/>
                  <a:gd name="f63" fmla="val 51"/>
                  <a:gd name="f64" fmla="val 258"/>
                  <a:gd name="f65" fmla="val 55"/>
                  <a:gd name="f66" fmla="val 54"/>
                  <a:gd name="f67" fmla="val 53"/>
                  <a:gd name="f68" fmla="val 52"/>
                  <a:gd name="f69" fmla="val 226"/>
                  <a:gd name="f70" fmla="val 223"/>
                  <a:gd name="f71" fmla="val 221"/>
                  <a:gd name="f72" fmla="val 216"/>
                  <a:gd name="f73" fmla="val 215"/>
                  <a:gd name="f74" fmla="val 49"/>
                  <a:gd name="f75" fmla="val 211"/>
                  <a:gd name="f76" fmla="val 50"/>
                  <a:gd name="f77" fmla="val 210"/>
                  <a:gd name="f78" fmla="val 205"/>
                  <a:gd name="f79" fmla="val 57"/>
                  <a:gd name="f80" fmla="val 200"/>
                  <a:gd name="f81" fmla="val 60"/>
                  <a:gd name="f82" fmla="val 190"/>
                  <a:gd name="f83" fmla="val 184"/>
                  <a:gd name="f84" fmla="val 62"/>
                  <a:gd name="f85" fmla="val 181"/>
                  <a:gd name="f86" fmla="val 68"/>
                  <a:gd name="f87" fmla="val 177"/>
                  <a:gd name="f88" fmla="val 71"/>
                  <a:gd name="f89" fmla="val 171"/>
                  <a:gd name="f90" fmla="val 73"/>
                  <a:gd name="f91" fmla="val 170"/>
                  <a:gd name="f92" fmla="val 74"/>
                  <a:gd name="f93" fmla="val 166"/>
                  <a:gd name="f94" fmla="val 161"/>
                  <a:gd name="f95" fmla="val 76"/>
                  <a:gd name="f96" fmla="val 160"/>
                  <a:gd name="f97" fmla="val 79"/>
                  <a:gd name="f98" fmla="val 162"/>
                  <a:gd name="f99" fmla="val 81"/>
                  <a:gd name="f100" fmla="val 83"/>
                  <a:gd name="f101" fmla="val 169"/>
                  <a:gd name="f102" fmla="val 84"/>
                  <a:gd name="f103" fmla="val 85"/>
                  <a:gd name="f104" fmla="val 168"/>
                  <a:gd name="f105" fmla="val 87"/>
                  <a:gd name="f106" fmla="val 92"/>
                  <a:gd name="f107" fmla="val 93"/>
                  <a:gd name="f108" fmla="val 172"/>
                  <a:gd name="f109" fmla="val 175"/>
                  <a:gd name="f110" fmla="val 91"/>
                  <a:gd name="f111" fmla="val 90"/>
                  <a:gd name="f112" fmla="val 176"/>
                  <a:gd name="f113" fmla="val 89"/>
                  <a:gd name="f114" fmla="val 178"/>
                  <a:gd name="f115" fmla="val 179"/>
                  <a:gd name="f116" fmla="val 183"/>
                  <a:gd name="f117" fmla="val 187"/>
                  <a:gd name="f118" fmla="val 95"/>
                  <a:gd name="f119" fmla="val 192"/>
                  <a:gd name="f120" fmla="val 99"/>
                  <a:gd name="f121" fmla="val 196"/>
                  <a:gd name="f122" fmla="val 101"/>
                  <a:gd name="f123" fmla="val 195"/>
                  <a:gd name="f124" fmla="val 102"/>
                  <a:gd name="f125" fmla="val 193"/>
                  <a:gd name="f126" fmla="val 103"/>
                  <a:gd name="f127" fmla="val 191"/>
                  <a:gd name="f128" fmla="val 104"/>
                  <a:gd name="f129" fmla="val 188"/>
                  <a:gd name="f130" fmla="val 100"/>
                  <a:gd name="f131" fmla="val 186"/>
                  <a:gd name="f132" fmla="val 185"/>
                  <a:gd name="f133" fmla="val 97"/>
                  <a:gd name="f134" fmla="val 182"/>
                  <a:gd name="f135" fmla="val 98"/>
                  <a:gd name="f136" fmla="val 174"/>
                  <a:gd name="f137" fmla="val 94"/>
                  <a:gd name="f138" fmla="val 165"/>
                  <a:gd name="f139" fmla="val 167"/>
                  <a:gd name="f140" fmla="val 105"/>
                  <a:gd name="f141" fmla="val 106"/>
                  <a:gd name="f142" fmla="val 109"/>
                  <a:gd name="f143" fmla="val 112"/>
                  <a:gd name="f144" fmla="val 115"/>
                  <a:gd name="f145" fmla="val 117"/>
                  <a:gd name="f146" fmla="val 116"/>
                  <a:gd name="f147" fmla="val 173"/>
                  <a:gd name="f148" fmla="val 114"/>
                  <a:gd name="f149" fmla="val 113"/>
                  <a:gd name="f150" fmla="val 107"/>
                  <a:gd name="f151" fmla="val 155"/>
                  <a:gd name="f152" fmla="val 151"/>
                  <a:gd name="f153" fmla="val 150"/>
                  <a:gd name="f154" fmla="val 110"/>
                  <a:gd name="f155" fmla="val 154"/>
                  <a:gd name="f156" fmla="val 156"/>
                  <a:gd name="f157" fmla="val 157"/>
                  <a:gd name="f158" fmla="val 159"/>
                  <a:gd name="f159" fmla="val 163"/>
                  <a:gd name="f160" fmla="val 118"/>
                  <a:gd name="f161" fmla="val 119"/>
                  <a:gd name="f162" fmla="val 120"/>
                  <a:gd name="f163" fmla="val 164"/>
                  <a:gd name="f164" fmla="val 121"/>
                  <a:gd name="f165" fmla="val 158"/>
                  <a:gd name="f166" fmla="val 153"/>
                  <a:gd name="f167" fmla="val 122"/>
                  <a:gd name="f168" fmla="val 152"/>
                  <a:gd name="f169" fmla="val 111"/>
                  <a:gd name="f170" fmla="val 149"/>
                  <a:gd name="f171" fmla="val 108"/>
                  <a:gd name="f172" fmla="val 145"/>
                  <a:gd name="f173" fmla="val 140"/>
                  <a:gd name="f174" fmla="val 135"/>
                  <a:gd name="f175" fmla="val 129"/>
                  <a:gd name="f176" fmla="val 127"/>
                  <a:gd name="f177" fmla="val 131"/>
                  <a:gd name="f178" fmla="val 130"/>
                  <a:gd name="f179" fmla="val 128"/>
                  <a:gd name="f180" fmla="val 123"/>
                  <a:gd name="f181" fmla="val 124"/>
                  <a:gd name="f182" fmla="val 125"/>
                  <a:gd name="f183" fmla="val 126"/>
                  <a:gd name="f184" fmla="val 132"/>
                  <a:gd name="f185" fmla="val 133"/>
                  <a:gd name="f186" fmla="val 134"/>
                  <a:gd name="f187" fmla="val 137"/>
                  <a:gd name="f188" fmla="val 136"/>
                  <a:gd name="f189" fmla="val 139"/>
                  <a:gd name="f190" fmla="val 141"/>
                  <a:gd name="f191" fmla="val 138"/>
                  <a:gd name="f192" fmla="val 142"/>
                  <a:gd name="f193" fmla="val 143"/>
                  <a:gd name="f194" fmla="val 144"/>
                  <a:gd name="f195" fmla="val 147"/>
                  <a:gd name="f196" fmla="val 148"/>
                  <a:gd name="f197" fmla="val 146"/>
                  <a:gd name="f198" fmla="val 189"/>
                  <a:gd name="f199" fmla="val 197"/>
                  <a:gd name="f200" fmla="val 198"/>
                  <a:gd name="f201" fmla="val 199"/>
                  <a:gd name="f202" fmla="val 194"/>
                  <a:gd name="f203" fmla="val 202"/>
                  <a:gd name="f204" fmla="val 204"/>
                  <a:gd name="f205" fmla="val 206"/>
                  <a:gd name="f206" fmla="val 201"/>
                  <a:gd name="f207" fmla="val 207"/>
                  <a:gd name="f208" fmla="val 213"/>
                  <a:gd name="f209" fmla="val 214"/>
                  <a:gd name="f210" fmla="val 209"/>
                  <a:gd name="f211" fmla="val 219"/>
                  <a:gd name="f212" fmla="val 208"/>
                  <a:gd name="f213" fmla="val 212"/>
                  <a:gd name="f214" fmla="val 217"/>
                  <a:gd name="f215" fmla="val 218"/>
                  <a:gd name="f216" fmla="val 220"/>
                  <a:gd name="f217" fmla="val 203"/>
                  <a:gd name="f218" fmla="val 225"/>
                  <a:gd name="f219" fmla="val 229"/>
                  <a:gd name="f220" fmla="val 230"/>
                  <a:gd name="f221" fmla="val 236"/>
                  <a:gd name="f222" fmla="val 237"/>
                  <a:gd name="f223" fmla="val 239"/>
                  <a:gd name="f224" fmla="val 231"/>
                  <a:gd name="f225" fmla="val 228"/>
                  <a:gd name="f226" fmla="val 224"/>
                  <a:gd name="f227" fmla="val 232"/>
                  <a:gd name="f228" fmla="val 86"/>
                  <a:gd name="f229" fmla="val 78"/>
                  <a:gd name="f230" fmla="val 72"/>
                  <a:gd name="f231" fmla="val 67"/>
                  <a:gd name="f232" fmla="val 64"/>
                  <a:gd name="f233" fmla="val 63"/>
                  <a:gd name="f234" fmla="val 61"/>
                  <a:gd name="f235" fmla="val 56"/>
                  <a:gd name="f236" fmla="val 48"/>
                  <a:gd name="f237" fmla="val 59"/>
                  <a:gd name="f238" fmla="val 66"/>
                  <a:gd name="f239" fmla="val 65"/>
                  <a:gd name="f240" fmla="val 69"/>
                  <a:gd name="f241" fmla="val 58"/>
                  <a:gd name="f242" fmla="val 47"/>
                  <a:gd name="f243" fmla="val 43"/>
                  <a:gd name="f244" fmla="val 41"/>
                  <a:gd name="f245" fmla="val 38"/>
                  <a:gd name="f246" fmla="val 37"/>
                  <a:gd name="f247" fmla="val 36"/>
                  <a:gd name="f248" fmla="val 35"/>
                  <a:gd name="f249" fmla="val 29"/>
                  <a:gd name="f250" fmla="val 25"/>
                  <a:gd name="f251" fmla="val 40"/>
                  <a:gd name="f252" fmla="val 42"/>
                  <a:gd name="f253" fmla="val 45"/>
                  <a:gd name="f254" fmla="val 46"/>
                  <a:gd name="f255" fmla="val 88"/>
                  <a:gd name="f256" fmla="val 70"/>
                  <a:gd name="f257" fmla="val 75"/>
                  <a:gd name="f258" fmla="val 82"/>
                  <a:gd name="f259" fmla="val 77"/>
                  <a:gd name="f260" fmla="val 80"/>
                  <a:gd name="f261" fmla="val 96"/>
                  <a:gd name="f262" fmla="val 34"/>
                  <a:gd name="f263" fmla="val 318"/>
                  <a:gd name="f264" fmla="val 321"/>
                  <a:gd name="f265" fmla="val 319"/>
                  <a:gd name="f266" fmla="val 316"/>
                  <a:gd name="f267" fmla="val 342"/>
                  <a:gd name="f268" fmla="val 250"/>
                  <a:gd name="f269" fmla="val 347"/>
                  <a:gd name="f270" fmla="val 348"/>
                  <a:gd name="f271" fmla="val 344"/>
                  <a:gd name="f272" fmla="val 343"/>
                  <a:gd name="f273" fmla="val 341"/>
                  <a:gd name="f274" fmla="val 244"/>
                  <a:gd name="f275" fmla="val 335"/>
                  <a:gd name="f276" fmla="val 339"/>
                  <a:gd name="f277" fmla="val 349"/>
                  <a:gd name="f278" fmla="val 257"/>
                  <a:gd name="f279" fmla="val 353"/>
                  <a:gd name="f280" fmla="val 355"/>
                  <a:gd name="f281" fmla="val 356"/>
                  <a:gd name="f282" fmla="val 357"/>
                  <a:gd name="f283" fmla="val 361"/>
                  <a:gd name="f284" fmla="val 364"/>
                  <a:gd name="f285" fmla="val 362"/>
                  <a:gd name="f286" fmla="val 358"/>
                  <a:gd name="f287" fmla="val 254"/>
                  <a:gd name="f288" fmla="val 354"/>
                  <a:gd name="f289" fmla="val 350"/>
                  <a:gd name="f290" fmla="val 259"/>
                  <a:gd name="f291" fmla="val 346"/>
                  <a:gd name="f292" fmla="val 266"/>
                  <a:gd name="f293" fmla="val 345"/>
                  <a:gd name="f294" fmla="val 388"/>
                  <a:gd name="f295" fmla="val 286"/>
                  <a:gd name="f296" fmla="val 392"/>
                  <a:gd name="f297" fmla="val 290"/>
                  <a:gd name="f298" fmla="val 391"/>
                  <a:gd name="f299" fmla="val 295"/>
                  <a:gd name="f300" fmla="val 297"/>
                  <a:gd name="f301" fmla="val 393"/>
                  <a:gd name="f302" fmla="val 395"/>
                  <a:gd name="f303" fmla="val 298"/>
                  <a:gd name="f304" fmla="val 398"/>
                  <a:gd name="f305" fmla="val 296"/>
                  <a:gd name="f306" fmla="val 294"/>
                  <a:gd name="f307" fmla="val 399"/>
                  <a:gd name="f308" fmla="val 292"/>
                  <a:gd name="f309" fmla="val 400"/>
                  <a:gd name="f310" fmla="val 291"/>
                  <a:gd name="f311" fmla="val 401"/>
                  <a:gd name="f312" fmla="val 289"/>
                  <a:gd name="f313" fmla="val 403"/>
                  <a:gd name="f314" fmla="val 404"/>
                  <a:gd name="f315" fmla="val 405"/>
                  <a:gd name="f316" fmla="val 285"/>
                  <a:gd name="f317" fmla="val 406"/>
                  <a:gd name="f318" fmla="val 282"/>
                  <a:gd name="f319" fmla="val 278"/>
                  <a:gd name="f320" fmla="val 407"/>
                  <a:gd name="f321" fmla="val 275"/>
                  <a:gd name="f322" fmla="val 270"/>
                  <a:gd name="f323" fmla="val 268"/>
                  <a:gd name="f324" fmla="val 402"/>
                  <a:gd name="f325" fmla="val 396"/>
                  <a:gd name="f326" fmla="val 273"/>
                  <a:gd name="f327" fmla="val 394"/>
                  <a:gd name="f328" fmla="val 389"/>
                  <a:gd name="f329" fmla="val 283"/>
                  <a:gd name="f330" fmla="val 373"/>
                  <a:gd name="f331" fmla="val 331"/>
                  <a:gd name="f332" fmla="val 371"/>
                  <a:gd name="f333" fmla="val 330"/>
                  <a:gd name="f334" fmla="val 369"/>
                  <a:gd name="f335" fmla="val 328"/>
                  <a:gd name="f336" fmla="val 326"/>
                  <a:gd name="f337" fmla="val 325"/>
                  <a:gd name="f338" fmla="val 370"/>
                  <a:gd name="f339" fmla="val 323"/>
                  <a:gd name="f340" fmla="val 368"/>
                  <a:gd name="f341" fmla="val 322"/>
                  <a:gd name="f342" fmla="val 317"/>
                  <a:gd name="f343" fmla="val 315"/>
                  <a:gd name="f344" fmla="val 314"/>
                  <a:gd name="f345" fmla="val 308"/>
                  <a:gd name="f346" fmla="val 307"/>
                  <a:gd name="f347" fmla="val 309"/>
                  <a:gd name="f348" fmla="val 372"/>
                  <a:gd name="f349" fmla="val 312"/>
                  <a:gd name="f350" fmla="val 313"/>
                  <a:gd name="f351" fmla="val 374"/>
                  <a:gd name="f352" fmla="val 320"/>
                  <a:gd name="f353" fmla="val 376"/>
                  <a:gd name="f354" fmla="val 327"/>
                  <a:gd name="f355" fmla="val 333"/>
                  <a:gd name="f356" fmla="val 337"/>
                  <a:gd name="f357" fmla="val 338"/>
                  <a:gd name="f358" fmla="val 363"/>
                  <a:gd name="f359" fmla="val 365"/>
                  <a:gd name="f360" fmla="val 336"/>
                  <a:gd name="f361" fmla="val 366"/>
                  <a:gd name="f362" fmla="val 332"/>
                  <a:gd name="f363" fmla="val 238"/>
                  <a:gd name="f364" fmla="val 243"/>
                  <a:gd name="f365" fmla="val 284"/>
                  <a:gd name="f366" fmla="val 281"/>
                  <a:gd name="f367" fmla="val 280"/>
                  <a:gd name="f368" fmla="val 279"/>
                  <a:gd name="f369" fmla="val 287"/>
                  <a:gd name="f370" fmla="val 293"/>
                  <a:gd name="f371" fmla="val 300"/>
                  <a:gd name="f372" fmla="val 299"/>
                  <a:gd name="f373" fmla="val 301"/>
                  <a:gd name="f374" fmla="val 288"/>
                  <a:gd name="f375" fmla="val 277"/>
                  <a:gd name="f376" fmla="val 264"/>
                  <a:gd name="f377" fmla="val 276"/>
                  <a:gd name="f378" fmla="val 329"/>
                  <a:gd name="f379" fmla="val 334"/>
                  <a:gd name="f380" fmla="val 302"/>
                  <a:gd name="f381" fmla="val 303"/>
                  <a:gd name="f382" fmla="val 304"/>
                  <a:gd name="f383" fmla="val 306"/>
                  <a:gd name="f384" fmla="val 256"/>
                  <a:gd name="f385" fmla="val 351"/>
                  <a:gd name="f386" fmla="val 352"/>
                  <a:gd name="f387" fmla="val 310"/>
                  <a:gd name="f388" fmla="val 311"/>
                  <a:gd name="f389" fmla="val 359"/>
                  <a:gd name="f390" fmla="val 324"/>
                  <a:gd name="f391" fmla="val 367"/>
                  <a:gd name="f392" fmla="val 305"/>
                  <a:gd name="f393" fmla="val 375"/>
                  <a:gd name="f394" fmla="val 377"/>
                  <a:gd name="f395" fmla="val 378"/>
                  <a:gd name="f396" fmla="val 379"/>
                  <a:gd name="f397" fmla="val 13"/>
                  <a:gd name="f398" fmla="val 14"/>
                  <a:gd name="f399" fmla="val 8"/>
                  <a:gd name="f400" fmla="val 3"/>
                  <a:gd name="f401" fmla="+- 0 0 -90"/>
                  <a:gd name="f402" fmla="*/ f4 1 408"/>
                  <a:gd name="f403" fmla="*/ f5 1 380"/>
                  <a:gd name="f404" fmla="val f6"/>
                  <a:gd name="f405" fmla="val f7"/>
                  <a:gd name="f406" fmla="val f8"/>
                  <a:gd name="f407" fmla="*/ f401 f0 1"/>
                  <a:gd name="f408" fmla="+- f406 0 f404"/>
                  <a:gd name="f409" fmla="+- f405 0 f404"/>
                  <a:gd name="f410" fmla="*/ f407 1 f3"/>
                  <a:gd name="f411" fmla="*/ f409 1 408"/>
                  <a:gd name="f412" fmla="*/ f408 1 380"/>
                  <a:gd name="f413" fmla="*/ 263 f409 1"/>
                  <a:gd name="f414" fmla="*/ 27 f408 1"/>
                  <a:gd name="f415" fmla="*/ 184 f409 1"/>
                  <a:gd name="f416" fmla="*/ 62 f408 1"/>
                  <a:gd name="f417" fmla="*/ 187 f409 1"/>
                  <a:gd name="f418" fmla="*/ 95 f408 1"/>
                  <a:gd name="f419" fmla="*/ 179 f409 1"/>
                  <a:gd name="f420" fmla="*/ 109 f408 1"/>
                  <a:gd name="f421" fmla="*/ 168 f409 1"/>
                  <a:gd name="f422" fmla="*/ 118 f408 1"/>
                  <a:gd name="f423" fmla="*/ 128 f409 1"/>
                  <a:gd name="f424" fmla="*/ 89 f408 1"/>
                  <a:gd name="f425" fmla="*/ 141 f409 1"/>
                  <a:gd name="f426" fmla="*/ 145 f408 1"/>
                  <a:gd name="f427" fmla="*/ 138 f409 1"/>
                  <a:gd name="f428" fmla="*/ 166 f408 1"/>
                  <a:gd name="f429" fmla="*/ 152 f409 1"/>
                  <a:gd name="f430" fmla="*/ 191 f408 1"/>
                  <a:gd name="f431" fmla="*/ 154 f409 1"/>
                  <a:gd name="f432" fmla="*/ 172 f408 1"/>
                  <a:gd name="f433" fmla="*/ 214 f409 1"/>
                  <a:gd name="f434" fmla="*/ 210 f408 1"/>
                  <a:gd name="f435" fmla="*/ 202 f408 1"/>
                  <a:gd name="f436" fmla="*/ 199 f409 1"/>
                  <a:gd name="f437" fmla="*/ 234 f408 1"/>
                  <a:gd name="f438" fmla="*/ 164 f409 1"/>
                  <a:gd name="f439" fmla="*/ 233 f408 1"/>
                  <a:gd name="f440" fmla="*/ 133 f409 1"/>
                  <a:gd name="f441" fmla="*/ 212 f408 1"/>
                  <a:gd name="f442" fmla="*/ 67 f409 1"/>
                  <a:gd name="f443" fmla="*/ 211 f408 1"/>
                  <a:gd name="f444" fmla="*/ 71 f409 1"/>
                  <a:gd name="f445" fmla="*/ 194 f408 1"/>
                  <a:gd name="f446" fmla="*/ 29 f409 1"/>
                  <a:gd name="f447" fmla="*/ 157 f408 1"/>
                  <a:gd name="f448" fmla="*/ 89 f409 1"/>
                  <a:gd name="f449" fmla="*/ 68 f408 1"/>
                  <a:gd name="f450" fmla="*/ 195 f409 1"/>
                  <a:gd name="f451" fmla="*/ 33 f408 1"/>
                  <a:gd name="f452" fmla="*/ 353 f409 1"/>
                  <a:gd name="f453" fmla="*/ 252 f408 1"/>
                  <a:gd name="f454" fmla="*/ 393 f409 1"/>
                  <a:gd name="f455" fmla="*/ 297 f408 1"/>
                  <a:gd name="f456" fmla="*/ 373 f409 1"/>
                  <a:gd name="f457" fmla="*/ 331 f408 1"/>
                  <a:gd name="f458" fmla="*/ 370 f409 1"/>
                  <a:gd name="f459" fmla="*/ 333 f408 1"/>
                  <a:gd name="f460" fmla="*/ 174 f409 1"/>
                  <a:gd name="f461" fmla="*/ 162 f408 1"/>
                  <a:gd name="f462" fmla="*/ 262 f409 1"/>
                  <a:gd name="f463" fmla="*/ 176 f408 1"/>
                  <a:gd name="f464" fmla="*/ 205 f409 1"/>
                  <a:gd name="f465" fmla="*/ 72 f408 1"/>
                  <a:gd name="f466" fmla="*/ 233 f409 1"/>
                  <a:gd name="f467" fmla="*/ 105 f408 1"/>
                  <a:gd name="f468" fmla="*/ 281 f409 1"/>
                  <a:gd name="f469" fmla="*/ 146 f408 1"/>
                  <a:gd name="f470" fmla="*/ 277 f409 1"/>
                  <a:gd name="f471" fmla="*/ 131 f408 1"/>
                  <a:gd name="f472" fmla="*/ 288 f409 1"/>
                  <a:gd name="f473" fmla="*/ 180 f408 1"/>
                  <a:gd name="f474" fmla="*/ 190 f408 1"/>
                  <a:gd name="f475" fmla="*/ 315 f409 1"/>
                  <a:gd name="f476" fmla="*/ 213 f408 1"/>
                  <a:gd name="f477" fmla="*/ 279 f409 1"/>
                  <a:gd name="f478" fmla="*/ 292 f408 1"/>
                  <a:gd name="f479" fmla="*/ 239 f409 1"/>
                  <a:gd name="f480" fmla="*/ 288 f408 1"/>
                  <a:gd name="f481" fmla="*/ 255 f409 1"/>
                  <a:gd name="f482" fmla="*/ 287 f408 1"/>
                  <a:gd name="f483" fmla="*/ 274 f409 1"/>
                  <a:gd name="f484" fmla="*/ 259 f408 1"/>
                  <a:gd name="f485" fmla="*/ 267 f409 1"/>
                  <a:gd name="f486" fmla="*/ 256 f408 1"/>
                  <a:gd name="f487" fmla="*/ 244 f409 1"/>
                  <a:gd name="f488" fmla="*/ 271 f408 1"/>
                  <a:gd name="f489" fmla="*/ 219 f409 1"/>
                  <a:gd name="f490" fmla="*/ 239 f408 1"/>
                  <a:gd name="f491" fmla="*/ 245 f409 1"/>
                  <a:gd name="f492" fmla="*/ 240 f408 1"/>
                  <a:gd name="f493" fmla="*/ 270 f409 1"/>
                  <a:gd name="f494" fmla="*/ 236 f408 1"/>
                  <a:gd name="f495" fmla="*/ 222 f408 1"/>
                  <a:gd name="f496" fmla="*/ 221 f409 1"/>
                  <a:gd name="f497" fmla="*/ 357 f408 1"/>
                  <a:gd name="f498" fmla="*/ 282 f409 1"/>
                  <a:gd name="f499" fmla="*/ 356 f408 1"/>
                  <a:gd name="f500" fmla="*/ 335 f409 1"/>
                  <a:gd name="f501" fmla="*/ 353 f408 1"/>
                  <a:gd name="f502" fmla="*/ 260 f409 1"/>
                  <a:gd name="f503" fmla="*/ 372 f408 1"/>
                  <a:gd name="f504" fmla="*/ 172 f409 1"/>
                  <a:gd name="f505" fmla="*/ 319 f408 1"/>
                  <a:gd name="f506" fmla="*/ 87 f409 1"/>
                  <a:gd name="f507" fmla="*/ 238 f408 1"/>
                  <a:gd name="f508" fmla="*/ 107 f409 1"/>
                  <a:gd name="f509" fmla="*/ 298 f408 1"/>
                  <a:gd name="f510" fmla="*/ 163 f409 1"/>
                  <a:gd name="f511" fmla="*/ 293 f408 1"/>
                  <a:gd name="f512" fmla="*/ 169 f409 1"/>
                  <a:gd name="f513" fmla="*/ 263 f408 1"/>
                  <a:gd name="f514" fmla="*/ 178 f409 1"/>
                  <a:gd name="f515" fmla="*/ 247 f408 1"/>
                  <a:gd name="f516" fmla="*/ 115 f409 1"/>
                  <a:gd name="f517" fmla="*/ 223 f408 1"/>
                  <a:gd name="f518" fmla="*/ 66 f409 1"/>
                  <a:gd name="f519" fmla="*/ 265 f408 1"/>
                  <a:gd name="f520" fmla="*/ 65 f409 1"/>
                  <a:gd name="f521" fmla="*/ 242 f408 1"/>
                  <a:gd name="f522" fmla="*/ 11 f409 1"/>
                  <a:gd name="f523" fmla="*/ 161 f408 1"/>
                  <a:gd name="f524" fmla="+- f410 0 f1"/>
                  <a:gd name="f525" fmla="*/ f413 1 408"/>
                  <a:gd name="f526" fmla="*/ f414 1 380"/>
                  <a:gd name="f527" fmla="*/ f415 1 408"/>
                  <a:gd name="f528" fmla="*/ f416 1 380"/>
                  <a:gd name="f529" fmla="*/ f417 1 408"/>
                  <a:gd name="f530" fmla="*/ f418 1 380"/>
                  <a:gd name="f531" fmla="*/ f419 1 408"/>
                  <a:gd name="f532" fmla="*/ f420 1 380"/>
                  <a:gd name="f533" fmla="*/ f421 1 408"/>
                  <a:gd name="f534" fmla="*/ f422 1 380"/>
                  <a:gd name="f535" fmla="*/ f423 1 408"/>
                  <a:gd name="f536" fmla="*/ f424 1 380"/>
                  <a:gd name="f537" fmla="*/ f425 1 408"/>
                  <a:gd name="f538" fmla="*/ f426 1 380"/>
                  <a:gd name="f539" fmla="*/ f427 1 408"/>
                  <a:gd name="f540" fmla="*/ f428 1 380"/>
                  <a:gd name="f541" fmla="*/ f429 1 408"/>
                  <a:gd name="f542" fmla="*/ f430 1 380"/>
                  <a:gd name="f543" fmla="*/ f431 1 408"/>
                  <a:gd name="f544" fmla="*/ f432 1 380"/>
                  <a:gd name="f545" fmla="*/ f433 1 408"/>
                  <a:gd name="f546" fmla="*/ f434 1 380"/>
                  <a:gd name="f547" fmla="*/ f435 1 380"/>
                  <a:gd name="f548" fmla="*/ f436 1 408"/>
                  <a:gd name="f549" fmla="*/ f437 1 380"/>
                  <a:gd name="f550" fmla="*/ f438 1 408"/>
                  <a:gd name="f551" fmla="*/ f439 1 380"/>
                  <a:gd name="f552" fmla="*/ f440 1 408"/>
                  <a:gd name="f553" fmla="*/ f441 1 380"/>
                  <a:gd name="f554" fmla="*/ f442 1 408"/>
                  <a:gd name="f555" fmla="*/ f443 1 380"/>
                  <a:gd name="f556" fmla="*/ f444 1 408"/>
                  <a:gd name="f557" fmla="*/ f445 1 380"/>
                  <a:gd name="f558" fmla="*/ f446 1 408"/>
                  <a:gd name="f559" fmla="*/ f447 1 380"/>
                  <a:gd name="f560" fmla="*/ f448 1 408"/>
                  <a:gd name="f561" fmla="*/ f449 1 380"/>
                  <a:gd name="f562" fmla="*/ f450 1 408"/>
                  <a:gd name="f563" fmla="*/ f451 1 380"/>
                  <a:gd name="f564" fmla="*/ f452 1 408"/>
                  <a:gd name="f565" fmla="*/ f453 1 380"/>
                  <a:gd name="f566" fmla="*/ f454 1 408"/>
                  <a:gd name="f567" fmla="*/ f455 1 380"/>
                  <a:gd name="f568" fmla="*/ f456 1 408"/>
                  <a:gd name="f569" fmla="*/ f457 1 380"/>
                  <a:gd name="f570" fmla="*/ f458 1 408"/>
                  <a:gd name="f571" fmla="*/ f459 1 380"/>
                  <a:gd name="f572" fmla="*/ f460 1 408"/>
                  <a:gd name="f573" fmla="*/ f461 1 380"/>
                  <a:gd name="f574" fmla="*/ f462 1 408"/>
                  <a:gd name="f575" fmla="*/ f463 1 380"/>
                  <a:gd name="f576" fmla="*/ f464 1 408"/>
                  <a:gd name="f577" fmla="*/ f465 1 380"/>
                  <a:gd name="f578" fmla="*/ f466 1 408"/>
                  <a:gd name="f579" fmla="*/ f467 1 380"/>
                  <a:gd name="f580" fmla="*/ f468 1 408"/>
                  <a:gd name="f581" fmla="*/ f469 1 380"/>
                  <a:gd name="f582" fmla="*/ f470 1 408"/>
                  <a:gd name="f583" fmla="*/ f471 1 380"/>
                  <a:gd name="f584" fmla="*/ f472 1 408"/>
                  <a:gd name="f585" fmla="*/ f473 1 380"/>
                  <a:gd name="f586" fmla="*/ f474 1 380"/>
                  <a:gd name="f587" fmla="*/ f475 1 408"/>
                  <a:gd name="f588" fmla="*/ f476 1 380"/>
                  <a:gd name="f589" fmla="*/ f477 1 408"/>
                  <a:gd name="f590" fmla="*/ f478 1 380"/>
                  <a:gd name="f591" fmla="*/ f479 1 408"/>
                  <a:gd name="f592" fmla="*/ f480 1 380"/>
                  <a:gd name="f593" fmla="*/ f481 1 408"/>
                  <a:gd name="f594" fmla="*/ f482 1 380"/>
                  <a:gd name="f595" fmla="*/ f483 1 408"/>
                  <a:gd name="f596" fmla="*/ f484 1 380"/>
                  <a:gd name="f597" fmla="*/ f485 1 408"/>
                  <a:gd name="f598" fmla="*/ f486 1 380"/>
                  <a:gd name="f599" fmla="*/ f487 1 408"/>
                  <a:gd name="f600" fmla="*/ f488 1 380"/>
                  <a:gd name="f601" fmla="*/ f489 1 408"/>
                  <a:gd name="f602" fmla="*/ f490 1 380"/>
                  <a:gd name="f603" fmla="*/ f491 1 408"/>
                  <a:gd name="f604" fmla="*/ f492 1 380"/>
                  <a:gd name="f605" fmla="*/ f493 1 408"/>
                  <a:gd name="f606" fmla="*/ f494 1 380"/>
                  <a:gd name="f607" fmla="*/ f495 1 380"/>
                  <a:gd name="f608" fmla="*/ f496 1 408"/>
                  <a:gd name="f609" fmla="*/ f497 1 380"/>
                  <a:gd name="f610" fmla="*/ f498 1 408"/>
                  <a:gd name="f611" fmla="*/ f499 1 380"/>
                  <a:gd name="f612" fmla="*/ f500 1 408"/>
                  <a:gd name="f613" fmla="*/ f501 1 380"/>
                  <a:gd name="f614" fmla="*/ f502 1 408"/>
                  <a:gd name="f615" fmla="*/ f503 1 380"/>
                  <a:gd name="f616" fmla="*/ f504 1 408"/>
                  <a:gd name="f617" fmla="*/ f505 1 380"/>
                  <a:gd name="f618" fmla="*/ f506 1 408"/>
                  <a:gd name="f619" fmla="*/ f507 1 380"/>
                  <a:gd name="f620" fmla="*/ f508 1 408"/>
                  <a:gd name="f621" fmla="*/ f509 1 380"/>
                  <a:gd name="f622" fmla="*/ f510 1 408"/>
                  <a:gd name="f623" fmla="*/ f511 1 380"/>
                  <a:gd name="f624" fmla="*/ f512 1 408"/>
                  <a:gd name="f625" fmla="*/ f513 1 380"/>
                  <a:gd name="f626" fmla="*/ f514 1 408"/>
                  <a:gd name="f627" fmla="*/ f515 1 380"/>
                  <a:gd name="f628" fmla="*/ f516 1 408"/>
                  <a:gd name="f629" fmla="*/ f517 1 380"/>
                  <a:gd name="f630" fmla="*/ f518 1 408"/>
                  <a:gd name="f631" fmla="*/ f519 1 380"/>
                  <a:gd name="f632" fmla="*/ f520 1 408"/>
                  <a:gd name="f633" fmla="*/ f521 1 380"/>
                  <a:gd name="f634" fmla="*/ f522 1 408"/>
                  <a:gd name="f635" fmla="*/ f523 1 380"/>
                  <a:gd name="f636" fmla="*/ 0 1 f411"/>
                  <a:gd name="f637" fmla="*/ f405 1 f411"/>
                  <a:gd name="f638" fmla="*/ 0 1 f412"/>
                  <a:gd name="f639" fmla="*/ f406 1 f412"/>
                  <a:gd name="f640" fmla="*/ f525 1 f411"/>
                  <a:gd name="f641" fmla="*/ f526 1 f412"/>
                  <a:gd name="f642" fmla="*/ f527 1 f411"/>
                  <a:gd name="f643" fmla="*/ f528 1 f412"/>
                  <a:gd name="f644" fmla="*/ f529 1 f411"/>
                  <a:gd name="f645" fmla="*/ f530 1 f412"/>
                  <a:gd name="f646" fmla="*/ f531 1 f411"/>
                  <a:gd name="f647" fmla="*/ f532 1 f412"/>
                  <a:gd name="f648" fmla="*/ f533 1 f411"/>
                  <a:gd name="f649" fmla="*/ f534 1 f412"/>
                  <a:gd name="f650" fmla="*/ f535 1 f411"/>
                  <a:gd name="f651" fmla="*/ f536 1 f412"/>
                  <a:gd name="f652" fmla="*/ f537 1 f411"/>
                  <a:gd name="f653" fmla="*/ f538 1 f412"/>
                  <a:gd name="f654" fmla="*/ f539 1 f411"/>
                  <a:gd name="f655" fmla="*/ f540 1 f412"/>
                  <a:gd name="f656" fmla="*/ f541 1 f411"/>
                  <a:gd name="f657" fmla="*/ f542 1 f412"/>
                  <a:gd name="f658" fmla="*/ f543 1 f411"/>
                  <a:gd name="f659" fmla="*/ f544 1 f412"/>
                  <a:gd name="f660" fmla="*/ f545 1 f411"/>
                  <a:gd name="f661" fmla="*/ f546 1 f412"/>
                  <a:gd name="f662" fmla="*/ f547 1 f412"/>
                  <a:gd name="f663" fmla="*/ f548 1 f411"/>
                  <a:gd name="f664" fmla="*/ f549 1 f412"/>
                  <a:gd name="f665" fmla="*/ f550 1 f411"/>
                  <a:gd name="f666" fmla="*/ f551 1 f412"/>
                  <a:gd name="f667" fmla="*/ f552 1 f411"/>
                  <a:gd name="f668" fmla="*/ f553 1 f412"/>
                  <a:gd name="f669" fmla="*/ f554 1 f411"/>
                  <a:gd name="f670" fmla="*/ f555 1 f412"/>
                  <a:gd name="f671" fmla="*/ f556 1 f411"/>
                  <a:gd name="f672" fmla="*/ f557 1 f412"/>
                  <a:gd name="f673" fmla="*/ f558 1 f411"/>
                  <a:gd name="f674" fmla="*/ f559 1 f412"/>
                  <a:gd name="f675" fmla="*/ f560 1 f411"/>
                  <a:gd name="f676" fmla="*/ f561 1 f412"/>
                  <a:gd name="f677" fmla="*/ f562 1 f411"/>
                  <a:gd name="f678" fmla="*/ f563 1 f412"/>
                  <a:gd name="f679" fmla="*/ f564 1 f411"/>
                  <a:gd name="f680" fmla="*/ f565 1 f412"/>
                  <a:gd name="f681" fmla="*/ f566 1 f411"/>
                  <a:gd name="f682" fmla="*/ f567 1 f412"/>
                  <a:gd name="f683" fmla="*/ f568 1 f411"/>
                  <a:gd name="f684" fmla="*/ f569 1 f412"/>
                  <a:gd name="f685" fmla="*/ f570 1 f411"/>
                  <a:gd name="f686" fmla="*/ f571 1 f412"/>
                  <a:gd name="f687" fmla="*/ f572 1 f411"/>
                  <a:gd name="f688" fmla="*/ f573 1 f412"/>
                  <a:gd name="f689" fmla="*/ f574 1 f411"/>
                  <a:gd name="f690" fmla="*/ f575 1 f412"/>
                  <a:gd name="f691" fmla="*/ f576 1 f411"/>
                  <a:gd name="f692" fmla="*/ f577 1 f412"/>
                  <a:gd name="f693" fmla="*/ f578 1 f411"/>
                  <a:gd name="f694" fmla="*/ f579 1 f412"/>
                  <a:gd name="f695" fmla="*/ f580 1 f411"/>
                  <a:gd name="f696" fmla="*/ f581 1 f412"/>
                  <a:gd name="f697" fmla="*/ f582 1 f411"/>
                  <a:gd name="f698" fmla="*/ f583 1 f412"/>
                  <a:gd name="f699" fmla="*/ f584 1 f411"/>
                  <a:gd name="f700" fmla="*/ f585 1 f412"/>
                  <a:gd name="f701" fmla="*/ f586 1 f412"/>
                  <a:gd name="f702" fmla="*/ f587 1 f411"/>
                  <a:gd name="f703" fmla="*/ f588 1 f412"/>
                  <a:gd name="f704" fmla="*/ f589 1 f411"/>
                  <a:gd name="f705" fmla="*/ f590 1 f412"/>
                  <a:gd name="f706" fmla="*/ f591 1 f411"/>
                  <a:gd name="f707" fmla="*/ f592 1 f412"/>
                  <a:gd name="f708" fmla="*/ f593 1 f411"/>
                  <a:gd name="f709" fmla="*/ f594 1 f412"/>
                  <a:gd name="f710" fmla="*/ f595 1 f411"/>
                  <a:gd name="f711" fmla="*/ f596 1 f412"/>
                  <a:gd name="f712" fmla="*/ f597 1 f411"/>
                  <a:gd name="f713" fmla="*/ f598 1 f412"/>
                  <a:gd name="f714" fmla="*/ f599 1 f411"/>
                  <a:gd name="f715" fmla="*/ f600 1 f412"/>
                  <a:gd name="f716" fmla="*/ f601 1 f411"/>
                  <a:gd name="f717" fmla="*/ f602 1 f412"/>
                  <a:gd name="f718" fmla="*/ f603 1 f411"/>
                  <a:gd name="f719" fmla="*/ f604 1 f412"/>
                  <a:gd name="f720" fmla="*/ f605 1 f411"/>
                  <a:gd name="f721" fmla="*/ f606 1 f412"/>
                  <a:gd name="f722" fmla="*/ f607 1 f412"/>
                  <a:gd name="f723" fmla="*/ f608 1 f411"/>
                  <a:gd name="f724" fmla="*/ f609 1 f412"/>
                  <a:gd name="f725" fmla="*/ f610 1 f411"/>
                  <a:gd name="f726" fmla="*/ f611 1 f412"/>
                  <a:gd name="f727" fmla="*/ f612 1 f411"/>
                  <a:gd name="f728" fmla="*/ f613 1 f412"/>
                  <a:gd name="f729" fmla="*/ f614 1 f411"/>
                  <a:gd name="f730" fmla="*/ f615 1 f412"/>
                  <a:gd name="f731" fmla="*/ f616 1 f411"/>
                  <a:gd name="f732" fmla="*/ f617 1 f412"/>
                  <a:gd name="f733" fmla="*/ f618 1 f411"/>
                  <a:gd name="f734" fmla="*/ f619 1 f412"/>
                  <a:gd name="f735" fmla="*/ f620 1 f411"/>
                  <a:gd name="f736" fmla="*/ f621 1 f412"/>
                  <a:gd name="f737" fmla="*/ f622 1 f411"/>
                  <a:gd name="f738" fmla="*/ f623 1 f412"/>
                  <a:gd name="f739" fmla="*/ f624 1 f411"/>
                  <a:gd name="f740" fmla="*/ f625 1 f412"/>
                  <a:gd name="f741" fmla="*/ f626 1 f411"/>
                  <a:gd name="f742" fmla="*/ f627 1 f412"/>
                  <a:gd name="f743" fmla="*/ f628 1 f411"/>
                  <a:gd name="f744" fmla="*/ f629 1 f412"/>
                  <a:gd name="f745" fmla="*/ f630 1 f411"/>
                  <a:gd name="f746" fmla="*/ f631 1 f412"/>
                  <a:gd name="f747" fmla="*/ f632 1 f411"/>
                  <a:gd name="f748" fmla="*/ f633 1 f412"/>
                  <a:gd name="f749" fmla="*/ f634 1 f411"/>
                  <a:gd name="f750" fmla="*/ f635 1 f412"/>
                  <a:gd name="f751" fmla="*/ f636 f402 1"/>
                  <a:gd name="f752" fmla="*/ f637 f402 1"/>
                  <a:gd name="f753" fmla="*/ f639 f403 1"/>
                  <a:gd name="f754" fmla="*/ f638 f403 1"/>
                  <a:gd name="f755" fmla="*/ f640 f402 1"/>
                  <a:gd name="f756" fmla="*/ f641 f403 1"/>
                  <a:gd name="f757" fmla="*/ f642 f402 1"/>
                  <a:gd name="f758" fmla="*/ f643 f403 1"/>
                  <a:gd name="f759" fmla="*/ f644 f402 1"/>
                  <a:gd name="f760" fmla="*/ f645 f403 1"/>
                  <a:gd name="f761" fmla="*/ f646 f402 1"/>
                  <a:gd name="f762" fmla="*/ f647 f403 1"/>
                  <a:gd name="f763" fmla="*/ f648 f402 1"/>
                  <a:gd name="f764" fmla="*/ f649 f403 1"/>
                  <a:gd name="f765" fmla="*/ f650 f402 1"/>
                  <a:gd name="f766" fmla="*/ f651 f403 1"/>
                  <a:gd name="f767" fmla="*/ f652 f402 1"/>
                  <a:gd name="f768" fmla="*/ f653 f403 1"/>
                  <a:gd name="f769" fmla="*/ f654 f402 1"/>
                  <a:gd name="f770" fmla="*/ f655 f403 1"/>
                  <a:gd name="f771" fmla="*/ f656 f402 1"/>
                  <a:gd name="f772" fmla="*/ f657 f403 1"/>
                  <a:gd name="f773" fmla="*/ f658 f402 1"/>
                  <a:gd name="f774" fmla="*/ f659 f403 1"/>
                  <a:gd name="f775" fmla="*/ f660 f402 1"/>
                  <a:gd name="f776" fmla="*/ f661 f403 1"/>
                  <a:gd name="f777" fmla="*/ f662 f403 1"/>
                  <a:gd name="f778" fmla="*/ f663 f402 1"/>
                  <a:gd name="f779" fmla="*/ f664 f403 1"/>
                  <a:gd name="f780" fmla="*/ f665 f402 1"/>
                  <a:gd name="f781" fmla="*/ f666 f403 1"/>
                  <a:gd name="f782" fmla="*/ f667 f402 1"/>
                  <a:gd name="f783" fmla="*/ f668 f403 1"/>
                  <a:gd name="f784" fmla="*/ f669 f402 1"/>
                  <a:gd name="f785" fmla="*/ f670 f403 1"/>
                  <a:gd name="f786" fmla="*/ f671 f402 1"/>
                  <a:gd name="f787" fmla="*/ f672 f403 1"/>
                  <a:gd name="f788" fmla="*/ f673 f402 1"/>
                  <a:gd name="f789" fmla="*/ f674 f403 1"/>
                  <a:gd name="f790" fmla="*/ f675 f402 1"/>
                  <a:gd name="f791" fmla="*/ f676 f403 1"/>
                  <a:gd name="f792" fmla="*/ f677 f402 1"/>
                  <a:gd name="f793" fmla="*/ f678 f403 1"/>
                  <a:gd name="f794" fmla="*/ f679 f402 1"/>
                  <a:gd name="f795" fmla="*/ f680 f403 1"/>
                  <a:gd name="f796" fmla="*/ f681 f402 1"/>
                  <a:gd name="f797" fmla="*/ f682 f403 1"/>
                  <a:gd name="f798" fmla="*/ f683 f402 1"/>
                  <a:gd name="f799" fmla="*/ f684 f403 1"/>
                  <a:gd name="f800" fmla="*/ f685 f402 1"/>
                  <a:gd name="f801" fmla="*/ f686 f403 1"/>
                  <a:gd name="f802" fmla="*/ f687 f402 1"/>
                  <a:gd name="f803" fmla="*/ f688 f403 1"/>
                  <a:gd name="f804" fmla="*/ f689 f402 1"/>
                  <a:gd name="f805" fmla="*/ f690 f403 1"/>
                  <a:gd name="f806" fmla="*/ f691 f402 1"/>
                  <a:gd name="f807" fmla="*/ f692 f403 1"/>
                  <a:gd name="f808" fmla="*/ f693 f402 1"/>
                  <a:gd name="f809" fmla="*/ f694 f403 1"/>
                  <a:gd name="f810" fmla="*/ f695 f402 1"/>
                  <a:gd name="f811" fmla="*/ f696 f403 1"/>
                  <a:gd name="f812" fmla="*/ f697 f402 1"/>
                  <a:gd name="f813" fmla="*/ f698 f403 1"/>
                  <a:gd name="f814" fmla="*/ f699 f402 1"/>
                  <a:gd name="f815" fmla="*/ f700 f403 1"/>
                  <a:gd name="f816" fmla="*/ f701 f403 1"/>
                  <a:gd name="f817" fmla="*/ f702 f402 1"/>
                  <a:gd name="f818" fmla="*/ f703 f403 1"/>
                  <a:gd name="f819" fmla="*/ f704 f402 1"/>
                  <a:gd name="f820" fmla="*/ f705 f403 1"/>
                  <a:gd name="f821" fmla="*/ f706 f402 1"/>
                  <a:gd name="f822" fmla="*/ f707 f403 1"/>
                  <a:gd name="f823" fmla="*/ f708 f402 1"/>
                  <a:gd name="f824" fmla="*/ f709 f403 1"/>
                  <a:gd name="f825" fmla="*/ f710 f402 1"/>
                  <a:gd name="f826" fmla="*/ f711 f403 1"/>
                  <a:gd name="f827" fmla="*/ f712 f402 1"/>
                  <a:gd name="f828" fmla="*/ f713 f403 1"/>
                  <a:gd name="f829" fmla="*/ f714 f402 1"/>
                  <a:gd name="f830" fmla="*/ f715 f403 1"/>
                  <a:gd name="f831" fmla="*/ f716 f402 1"/>
                  <a:gd name="f832" fmla="*/ f717 f403 1"/>
                  <a:gd name="f833" fmla="*/ f718 f402 1"/>
                  <a:gd name="f834" fmla="*/ f719 f403 1"/>
                  <a:gd name="f835" fmla="*/ f720 f402 1"/>
                  <a:gd name="f836" fmla="*/ f721 f403 1"/>
                  <a:gd name="f837" fmla="*/ f722 f403 1"/>
                  <a:gd name="f838" fmla="*/ f723 f402 1"/>
                  <a:gd name="f839" fmla="*/ f724 f403 1"/>
                  <a:gd name="f840" fmla="*/ f725 f402 1"/>
                  <a:gd name="f841" fmla="*/ f726 f403 1"/>
                  <a:gd name="f842" fmla="*/ f727 f402 1"/>
                  <a:gd name="f843" fmla="*/ f728 f403 1"/>
                  <a:gd name="f844" fmla="*/ f729 f402 1"/>
                  <a:gd name="f845" fmla="*/ f730 f403 1"/>
                  <a:gd name="f846" fmla="*/ f731 f402 1"/>
                  <a:gd name="f847" fmla="*/ f732 f403 1"/>
                  <a:gd name="f848" fmla="*/ f733 f402 1"/>
                  <a:gd name="f849" fmla="*/ f734 f403 1"/>
                  <a:gd name="f850" fmla="*/ f735 f402 1"/>
                  <a:gd name="f851" fmla="*/ f736 f403 1"/>
                  <a:gd name="f852" fmla="*/ f737 f402 1"/>
                  <a:gd name="f853" fmla="*/ f738 f403 1"/>
                  <a:gd name="f854" fmla="*/ f739 f402 1"/>
                  <a:gd name="f855" fmla="*/ f740 f403 1"/>
                  <a:gd name="f856" fmla="*/ f741 f402 1"/>
                  <a:gd name="f857" fmla="*/ f742 f403 1"/>
                  <a:gd name="f858" fmla="*/ f743 f402 1"/>
                  <a:gd name="f859" fmla="*/ f744 f403 1"/>
                  <a:gd name="f860" fmla="*/ f745 f402 1"/>
                  <a:gd name="f861" fmla="*/ f746 f403 1"/>
                  <a:gd name="f862" fmla="*/ f747 f402 1"/>
                  <a:gd name="f863" fmla="*/ f748 f403 1"/>
                  <a:gd name="f864" fmla="*/ f749 f402 1"/>
                  <a:gd name="f865" fmla="*/ f750 f403 1"/>
                </a:gdLst>
                <a:ahLst/>
                <a:cxnLst>
                  <a:cxn ang="3cd4">
                    <a:pos x="hc" y="t"/>
                  </a:cxn>
                  <a:cxn ang="0">
                    <a:pos x="r" y="vc"/>
                  </a:cxn>
                  <a:cxn ang="cd4">
                    <a:pos x="hc" y="b"/>
                  </a:cxn>
                  <a:cxn ang="cd2">
                    <a:pos x="l" y="vc"/>
                  </a:cxn>
                  <a:cxn ang="f524">
                    <a:pos x="f755" y="f756"/>
                  </a:cxn>
                  <a:cxn ang="f524">
                    <a:pos x="f757" y="f758"/>
                  </a:cxn>
                  <a:cxn ang="f524">
                    <a:pos x="f759" y="f760"/>
                  </a:cxn>
                  <a:cxn ang="f524">
                    <a:pos x="f761" y="f762"/>
                  </a:cxn>
                  <a:cxn ang="f524">
                    <a:pos x="f763" y="f764"/>
                  </a:cxn>
                  <a:cxn ang="f524">
                    <a:pos x="f765" y="f766"/>
                  </a:cxn>
                  <a:cxn ang="f524">
                    <a:pos x="f767" y="f768"/>
                  </a:cxn>
                  <a:cxn ang="f524">
                    <a:pos x="f769" y="f770"/>
                  </a:cxn>
                  <a:cxn ang="f524">
                    <a:pos x="f771" y="f772"/>
                  </a:cxn>
                  <a:cxn ang="f524">
                    <a:pos x="f773" y="f774"/>
                  </a:cxn>
                  <a:cxn ang="f524">
                    <a:pos x="f775" y="f776"/>
                  </a:cxn>
                  <a:cxn ang="f524">
                    <a:pos x="f759" y="f777"/>
                  </a:cxn>
                  <a:cxn ang="f524">
                    <a:pos x="f778" y="f779"/>
                  </a:cxn>
                  <a:cxn ang="f524">
                    <a:pos x="f780" y="f781"/>
                  </a:cxn>
                  <a:cxn ang="f524">
                    <a:pos x="f782" y="f783"/>
                  </a:cxn>
                  <a:cxn ang="f524">
                    <a:pos x="f784" y="f785"/>
                  </a:cxn>
                  <a:cxn ang="f524">
                    <a:pos x="f786" y="f787"/>
                  </a:cxn>
                  <a:cxn ang="f524">
                    <a:pos x="f788" y="f789"/>
                  </a:cxn>
                  <a:cxn ang="f524">
                    <a:pos x="f790" y="f791"/>
                  </a:cxn>
                  <a:cxn ang="f524">
                    <a:pos x="f792" y="f793"/>
                  </a:cxn>
                  <a:cxn ang="f524">
                    <a:pos x="f757" y="f789"/>
                  </a:cxn>
                  <a:cxn ang="f524">
                    <a:pos x="f794" y="f795"/>
                  </a:cxn>
                  <a:cxn ang="f524">
                    <a:pos x="f796" y="f797"/>
                  </a:cxn>
                  <a:cxn ang="f524">
                    <a:pos x="f798" y="f799"/>
                  </a:cxn>
                  <a:cxn ang="f524">
                    <a:pos x="f800" y="f801"/>
                  </a:cxn>
                  <a:cxn ang="f524">
                    <a:pos x="f802" y="f803"/>
                  </a:cxn>
                  <a:cxn ang="f524">
                    <a:pos x="f804" y="f805"/>
                  </a:cxn>
                  <a:cxn ang="f524">
                    <a:pos x="f806" y="f807"/>
                  </a:cxn>
                  <a:cxn ang="f524">
                    <a:pos x="f808" y="f809"/>
                  </a:cxn>
                  <a:cxn ang="f524">
                    <a:pos x="f810" y="f811"/>
                  </a:cxn>
                  <a:cxn ang="f524">
                    <a:pos x="f812" y="f813"/>
                  </a:cxn>
                  <a:cxn ang="f524">
                    <a:pos x="f814" y="f815"/>
                  </a:cxn>
                  <a:cxn ang="f524">
                    <a:pos x="f814" y="f816"/>
                  </a:cxn>
                  <a:cxn ang="f524">
                    <a:pos x="f817" y="f818"/>
                  </a:cxn>
                  <a:cxn ang="f524">
                    <a:pos x="f819" y="f820"/>
                  </a:cxn>
                  <a:cxn ang="f524">
                    <a:pos x="f821" y="f822"/>
                  </a:cxn>
                  <a:cxn ang="f524">
                    <a:pos x="f823" y="f824"/>
                  </a:cxn>
                  <a:cxn ang="f524">
                    <a:pos x="f825" y="f826"/>
                  </a:cxn>
                  <a:cxn ang="f524">
                    <a:pos x="f827" y="f828"/>
                  </a:cxn>
                  <a:cxn ang="f524">
                    <a:pos x="f829" y="f830"/>
                  </a:cxn>
                  <a:cxn ang="f524">
                    <a:pos x="f831" y="f832"/>
                  </a:cxn>
                  <a:cxn ang="f524">
                    <a:pos x="f833" y="f834"/>
                  </a:cxn>
                  <a:cxn ang="f524">
                    <a:pos x="f835" y="f836"/>
                  </a:cxn>
                  <a:cxn ang="f524">
                    <a:pos x="f833" y="f837"/>
                  </a:cxn>
                  <a:cxn ang="f524">
                    <a:pos x="f838" y="f839"/>
                  </a:cxn>
                  <a:cxn ang="f524">
                    <a:pos x="f840" y="f841"/>
                  </a:cxn>
                  <a:cxn ang="f524">
                    <a:pos x="f842" y="f843"/>
                  </a:cxn>
                  <a:cxn ang="f524">
                    <a:pos x="f844" y="f845"/>
                  </a:cxn>
                  <a:cxn ang="f524">
                    <a:pos x="f846" y="f847"/>
                  </a:cxn>
                  <a:cxn ang="f524">
                    <a:pos x="f848" y="f849"/>
                  </a:cxn>
                  <a:cxn ang="f524">
                    <a:pos x="f850" y="f820"/>
                  </a:cxn>
                  <a:cxn ang="f524">
                    <a:pos x="f769" y="f851"/>
                  </a:cxn>
                  <a:cxn ang="f524">
                    <a:pos x="f852" y="f851"/>
                  </a:cxn>
                  <a:cxn ang="f524">
                    <a:pos x="f802" y="f853"/>
                  </a:cxn>
                  <a:cxn ang="f524">
                    <a:pos x="f854" y="f855"/>
                  </a:cxn>
                  <a:cxn ang="f524">
                    <a:pos x="f856" y="f857"/>
                  </a:cxn>
                  <a:cxn ang="f524">
                    <a:pos x="f858" y="f859"/>
                  </a:cxn>
                  <a:cxn ang="f524">
                    <a:pos x="f860" y="f861"/>
                  </a:cxn>
                  <a:cxn ang="f524">
                    <a:pos x="f862" y="f863"/>
                  </a:cxn>
                  <a:cxn ang="f524">
                    <a:pos x="f864" y="f865"/>
                  </a:cxn>
                  <a:cxn ang="f524">
                    <a:pos x="f864" y="f789"/>
                  </a:cxn>
                </a:cxnLst>
                <a:rect l="f751" t="f754" r="f752" b="f753"/>
                <a:pathLst>
                  <a:path w="408" h="380">
                    <a:moveTo>
                      <a:pt x="f9" y="f10"/>
                    </a:moveTo>
                    <a:cubicBezTo>
                      <a:pt x="f11" y="f12"/>
                      <a:pt x="f11" y="f12"/>
                      <a:pt x="f11" y="f12"/>
                    </a:cubicBezTo>
                    <a:cubicBezTo>
                      <a:pt x="f11" y="f12"/>
                      <a:pt x="f13" y="f14"/>
                      <a:pt x="f15" y="f14"/>
                    </a:cubicBezTo>
                    <a:cubicBezTo>
                      <a:pt x="f16" y="f14"/>
                      <a:pt x="f17" y="f18"/>
                      <a:pt x="f19" y="f20"/>
                    </a:cubicBezTo>
                    <a:cubicBezTo>
                      <a:pt x="f21" y="f20"/>
                      <a:pt x="f22" y="f23"/>
                      <a:pt x="f24" y="f25"/>
                    </a:cubicBezTo>
                    <a:cubicBezTo>
                      <a:pt x="f26" y="f25"/>
                      <a:pt x="f27" y="f25"/>
                      <a:pt x="f28" y="f29"/>
                    </a:cubicBezTo>
                    <a:cubicBezTo>
                      <a:pt x="f30" y="f31"/>
                      <a:pt x="f32" y="f33"/>
                      <a:pt x="f32" y="f34"/>
                    </a:cubicBezTo>
                    <a:cubicBezTo>
                      <a:pt x="f32" y="f35"/>
                      <a:pt x="f30" y="f35"/>
                      <a:pt x="f28" y="f36"/>
                    </a:cubicBezTo>
                    <a:cubicBezTo>
                      <a:pt x="f27" y="f37"/>
                      <a:pt x="f26" y="f38"/>
                      <a:pt x="f26" y="f39"/>
                    </a:cubicBezTo>
                    <a:cubicBezTo>
                      <a:pt x="f24" y="f40"/>
                      <a:pt x="f24" y="f41"/>
                      <a:pt x="f26" y="f41"/>
                    </a:cubicBezTo>
                    <a:cubicBezTo>
                      <a:pt x="f42" y="f43"/>
                      <a:pt x="f28" y="f6"/>
                      <a:pt x="f32" y="f6"/>
                    </a:cubicBezTo>
                    <a:cubicBezTo>
                      <a:pt x="f44" y="f43"/>
                      <a:pt x="f45" y="f41"/>
                      <a:pt x="f46" y="f41"/>
                    </a:cubicBezTo>
                    <a:cubicBezTo>
                      <a:pt x="f47" y="f41"/>
                      <a:pt x="f48" y="f49"/>
                      <a:pt x="f48" y="f49"/>
                    </a:cubicBezTo>
                    <a:cubicBezTo>
                      <a:pt x="f48" y="f49"/>
                      <a:pt x="f50" y="f51"/>
                      <a:pt x="f50" y="f52"/>
                    </a:cubicBezTo>
                    <a:cubicBezTo>
                      <a:pt x="f50" y="f36"/>
                      <a:pt x="f53" y="f54"/>
                      <a:pt x="f55" y="f54"/>
                    </a:cubicBezTo>
                    <a:cubicBezTo>
                      <a:pt x="f56" y="f54"/>
                      <a:pt x="f48" y="f57"/>
                      <a:pt x="f48" y="f57"/>
                    </a:cubicBezTo>
                    <a:cubicBezTo>
                      <a:pt x="f58" y="f59"/>
                      <a:pt x="f58" y="f59"/>
                      <a:pt x="f58" y="f59"/>
                    </a:cubicBezTo>
                    <a:cubicBezTo>
                      <a:pt x="f58" y="f59"/>
                      <a:pt x="f60" y="f20"/>
                      <a:pt x="f60" y="f18"/>
                    </a:cubicBezTo>
                    <a:cubicBezTo>
                      <a:pt x="f60" y="f14"/>
                      <a:pt x="f47" y="f61"/>
                      <a:pt x="f47" y="f61"/>
                    </a:cubicBezTo>
                    <a:cubicBezTo>
                      <a:pt x="f48" y="f62"/>
                      <a:pt x="f48" y="f62"/>
                      <a:pt x="f48" y="f62"/>
                    </a:cubicBezTo>
                    <a:cubicBezTo>
                      <a:pt x="f47" y="f63"/>
                      <a:pt x="f47" y="f63"/>
                      <a:pt x="f47" y="f63"/>
                    </a:cubicBezTo>
                    <a:cubicBezTo>
                      <a:pt x="f64" y="f65"/>
                      <a:pt x="f64" y="f65"/>
                      <a:pt x="f64" y="f65"/>
                    </a:cubicBezTo>
                    <a:cubicBezTo>
                      <a:pt x="f64" y="f65"/>
                      <a:pt x="f30" y="f65"/>
                      <a:pt x="f30" y="f66"/>
                    </a:cubicBezTo>
                    <a:cubicBezTo>
                      <a:pt x="f30" y="f67"/>
                      <a:pt x="f42" y="f63"/>
                      <a:pt x="f42" y="f63"/>
                    </a:cubicBezTo>
                    <a:cubicBezTo>
                      <a:pt x="f42" y="f63"/>
                      <a:pt x="f21" y="f68"/>
                      <a:pt x="f19" y="f67"/>
                    </a:cubicBezTo>
                    <a:cubicBezTo>
                      <a:pt x="f17" y="f67"/>
                      <a:pt x="f69" y="f66"/>
                      <a:pt x="f69" y="f66"/>
                    </a:cubicBezTo>
                    <a:cubicBezTo>
                      <a:pt x="f69" y="f66"/>
                      <a:pt x="f70" y="f67"/>
                      <a:pt x="f9" y="f67"/>
                    </a:cubicBezTo>
                    <a:cubicBezTo>
                      <a:pt x="f71" y="f67"/>
                      <a:pt x="f72" y="f67"/>
                      <a:pt x="f72" y="f67"/>
                    </a:cubicBezTo>
                    <a:cubicBezTo>
                      <a:pt x="f73" y="f74"/>
                      <a:pt x="f73" y="f74"/>
                      <a:pt x="f73" y="f74"/>
                    </a:cubicBezTo>
                    <a:cubicBezTo>
                      <a:pt x="f75" y="f76"/>
                      <a:pt x="f75" y="f76"/>
                      <a:pt x="f75" y="f76"/>
                    </a:cubicBezTo>
                    <a:cubicBezTo>
                      <a:pt x="f77" y="f66"/>
                      <a:pt x="f77" y="f66"/>
                      <a:pt x="f77" y="f66"/>
                    </a:cubicBezTo>
                    <a:cubicBezTo>
                      <a:pt x="f78" y="f79"/>
                      <a:pt x="f78" y="f79"/>
                      <a:pt x="f78" y="f79"/>
                    </a:cubicBezTo>
                    <a:cubicBezTo>
                      <a:pt x="f80" y="f81"/>
                      <a:pt x="f80" y="f81"/>
                      <a:pt x="f80" y="f81"/>
                    </a:cubicBezTo>
                    <a:cubicBezTo>
                      <a:pt x="f82" y="f81"/>
                      <a:pt x="f82" y="f81"/>
                      <a:pt x="f82" y="f81"/>
                    </a:cubicBezTo>
                    <a:cubicBezTo>
                      <a:pt x="f83" y="f81"/>
                      <a:pt x="f83" y="f81"/>
                      <a:pt x="f83" y="f81"/>
                    </a:cubicBezTo>
                    <a:cubicBezTo>
                      <a:pt x="f83" y="f84"/>
                      <a:pt x="f83" y="f84"/>
                      <a:pt x="f83" y="f84"/>
                    </a:cubicBezTo>
                    <a:cubicBezTo>
                      <a:pt x="f85" y="f86"/>
                      <a:pt x="f85" y="f86"/>
                      <a:pt x="f85" y="f86"/>
                    </a:cubicBezTo>
                    <a:cubicBezTo>
                      <a:pt x="f87" y="f88"/>
                      <a:pt x="f87" y="f88"/>
                      <a:pt x="f87" y="f88"/>
                    </a:cubicBezTo>
                    <a:cubicBezTo>
                      <a:pt x="f87" y="f88"/>
                      <a:pt x="f89" y="f90"/>
                      <a:pt x="f91" y="f92"/>
                    </a:cubicBezTo>
                    <a:cubicBezTo>
                      <a:pt x="f91" y="f92"/>
                      <a:pt x="f93" y="f90"/>
                      <a:pt x="f93" y="f90"/>
                    </a:cubicBezTo>
                    <a:cubicBezTo>
                      <a:pt x="f94" y="f95"/>
                      <a:pt x="f94" y="f95"/>
                      <a:pt x="f94" y="f95"/>
                    </a:cubicBezTo>
                    <a:cubicBezTo>
                      <a:pt x="f96" y="f97"/>
                      <a:pt x="f96" y="f97"/>
                      <a:pt x="f96" y="f97"/>
                    </a:cubicBezTo>
                    <a:cubicBezTo>
                      <a:pt x="f98" y="f99"/>
                      <a:pt x="f98" y="f99"/>
                      <a:pt x="f98" y="f99"/>
                    </a:cubicBezTo>
                    <a:cubicBezTo>
                      <a:pt x="f93" y="f100"/>
                      <a:pt x="f93" y="f100"/>
                      <a:pt x="f93" y="f100"/>
                    </a:cubicBezTo>
                    <a:cubicBezTo>
                      <a:pt x="f93" y="f100"/>
                      <a:pt x="f101" y="f102"/>
                      <a:pt x="f101" y="f103"/>
                    </a:cubicBezTo>
                    <a:cubicBezTo>
                      <a:pt x="f101" y="f103"/>
                      <a:pt x="f104" y="f105"/>
                      <a:pt x="f104" y="f105"/>
                    </a:cubicBezTo>
                    <a:cubicBezTo>
                      <a:pt x="f104" y="f106"/>
                      <a:pt x="f104" y="f106"/>
                      <a:pt x="f104" y="f106"/>
                    </a:cubicBezTo>
                    <a:cubicBezTo>
                      <a:pt x="f104" y="f106"/>
                      <a:pt x="f89" y="f107"/>
                      <a:pt x="f108" y="f107"/>
                    </a:cubicBezTo>
                    <a:cubicBezTo>
                      <a:pt x="f108" y="f107"/>
                      <a:pt x="f109" y="f110"/>
                      <a:pt x="f109" y="f110"/>
                    </a:cubicBezTo>
                    <a:cubicBezTo>
                      <a:pt x="f109" y="f111"/>
                      <a:pt x="f112" y="f113"/>
                      <a:pt x="f112" y="f113"/>
                    </a:cubicBezTo>
                    <a:cubicBezTo>
                      <a:pt x="f114" y="f110"/>
                      <a:pt x="f114" y="f110"/>
                      <a:pt x="f114" y="f110"/>
                    </a:cubicBezTo>
                    <a:cubicBezTo>
                      <a:pt x="f114" y="f110"/>
                      <a:pt x="f115" y="f107"/>
                      <a:pt x="f3" y="f107"/>
                    </a:cubicBezTo>
                    <a:cubicBezTo>
                      <a:pt x="f3" y="f107"/>
                      <a:pt x="f116" y="f107"/>
                      <a:pt x="f116" y="f107"/>
                    </a:cubicBezTo>
                    <a:cubicBezTo>
                      <a:pt x="f117" y="f118"/>
                      <a:pt x="f117" y="f118"/>
                      <a:pt x="f117" y="f118"/>
                    </a:cubicBezTo>
                    <a:cubicBezTo>
                      <a:pt x="f119" y="f120"/>
                      <a:pt x="f119" y="f120"/>
                      <a:pt x="f119" y="f120"/>
                    </a:cubicBezTo>
                    <a:cubicBezTo>
                      <a:pt x="f119" y="f120"/>
                      <a:pt x="f121" y="f122"/>
                      <a:pt x="f123" y="f124"/>
                    </a:cubicBezTo>
                    <a:cubicBezTo>
                      <a:pt x="f125" y="f126"/>
                      <a:pt x="f127" y="f128"/>
                      <a:pt x="f82" y="f128"/>
                    </a:cubicBezTo>
                    <a:cubicBezTo>
                      <a:pt x="f82" y="f128"/>
                      <a:pt x="f129" y="f126"/>
                      <a:pt x="f129" y="f124"/>
                    </a:cubicBezTo>
                    <a:cubicBezTo>
                      <a:pt x="f129" y="f130"/>
                      <a:pt x="f117" y="f120"/>
                      <a:pt x="f131" y="f120"/>
                    </a:cubicBezTo>
                    <a:cubicBezTo>
                      <a:pt x="f132" y="f120"/>
                      <a:pt x="f116" y="f133"/>
                      <a:pt x="f116" y="f133"/>
                    </a:cubicBezTo>
                    <a:cubicBezTo>
                      <a:pt x="f134" y="f133"/>
                      <a:pt x="f3" y="f133"/>
                      <a:pt x="f115" y="f135"/>
                    </a:cubicBezTo>
                    <a:cubicBezTo>
                      <a:pt x="f114" y="f135"/>
                      <a:pt x="f112" y="f135"/>
                      <a:pt x="f112" y="f133"/>
                    </a:cubicBezTo>
                    <a:cubicBezTo>
                      <a:pt x="f109" y="f133"/>
                      <a:pt x="f136" y="f137"/>
                      <a:pt x="f136" y="f137"/>
                    </a:cubicBezTo>
                    <a:cubicBezTo>
                      <a:pt x="f101" y="f107"/>
                      <a:pt x="f101" y="f107"/>
                      <a:pt x="f101" y="f107"/>
                    </a:cubicBezTo>
                    <a:cubicBezTo>
                      <a:pt x="f101" y="f107"/>
                      <a:pt x="f104" y="f137"/>
                      <a:pt x="f104" y="f118"/>
                    </a:cubicBezTo>
                    <a:cubicBezTo>
                      <a:pt x="f104" y="f118"/>
                      <a:pt x="f93" y="f133"/>
                      <a:pt x="f93" y="f133"/>
                    </a:cubicBezTo>
                    <a:cubicBezTo>
                      <a:pt x="f138" y="f135"/>
                      <a:pt x="f138" y="f135"/>
                      <a:pt x="f138" y="f135"/>
                    </a:cubicBezTo>
                    <a:cubicBezTo>
                      <a:pt x="f138" y="f130"/>
                      <a:pt x="f138" y="f130"/>
                      <a:pt x="f138" y="f130"/>
                    </a:cubicBezTo>
                    <a:cubicBezTo>
                      <a:pt x="f139" y="f124"/>
                      <a:pt x="f139" y="f124"/>
                      <a:pt x="f139" y="f124"/>
                    </a:cubicBezTo>
                    <a:cubicBezTo>
                      <a:pt x="f89" y="f140"/>
                      <a:pt x="f89" y="f140"/>
                      <a:pt x="f89" y="f140"/>
                    </a:cubicBezTo>
                    <a:cubicBezTo>
                      <a:pt x="f89" y="f140"/>
                      <a:pt x="f112" y="f141"/>
                      <a:pt x="f112" y="f141"/>
                    </a:cubicBezTo>
                    <a:cubicBezTo>
                      <a:pt x="f87" y="f141"/>
                      <a:pt x="f115" y="f142"/>
                      <a:pt x="f115" y="f142"/>
                    </a:cubicBezTo>
                    <a:cubicBezTo>
                      <a:pt x="f115" y="f143"/>
                      <a:pt x="f115" y="f143"/>
                      <a:pt x="f115" y="f143"/>
                    </a:cubicBezTo>
                    <a:cubicBezTo>
                      <a:pt x="f114" y="f144"/>
                      <a:pt x="f114" y="f144"/>
                      <a:pt x="f114" y="f144"/>
                    </a:cubicBezTo>
                    <a:cubicBezTo>
                      <a:pt x="f114" y="f144"/>
                      <a:pt x="f114" y="f145"/>
                      <a:pt x="f112" y="f146"/>
                    </a:cubicBezTo>
                    <a:cubicBezTo>
                      <a:pt x="f136" y="f144"/>
                      <a:pt x="f147" y="f148"/>
                      <a:pt x="f147" y="f148"/>
                    </a:cubicBezTo>
                    <a:cubicBezTo>
                      <a:pt x="f91" y="f149"/>
                      <a:pt x="f91" y="f149"/>
                      <a:pt x="f91" y="f149"/>
                    </a:cubicBezTo>
                    <a:cubicBezTo>
                      <a:pt x="f101" y="f142"/>
                      <a:pt x="f101" y="f142"/>
                      <a:pt x="f101" y="f142"/>
                    </a:cubicBezTo>
                    <a:cubicBezTo>
                      <a:pt x="f101" y="f142"/>
                      <a:pt x="f139" y="f150"/>
                      <a:pt x="f139" y="f150"/>
                    </a:cubicBezTo>
                    <a:cubicBezTo>
                      <a:pt x="f93" y="f150"/>
                      <a:pt x="f94" y="f128"/>
                      <a:pt x="f94" y="f128"/>
                    </a:cubicBezTo>
                    <a:cubicBezTo>
                      <a:pt x="f151" y="f128"/>
                      <a:pt x="f151" y="f128"/>
                      <a:pt x="f151" y="f128"/>
                    </a:cubicBezTo>
                    <a:cubicBezTo>
                      <a:pt x="f152" y="f128"/>
                      <a:pt x="f152" y="f128"/>
                      <a:pt x="f152" y="f128"/>
                    </a:cubicBezTo>
                    <a:cubicBezTo>
                      <a:pt x="f153" y="f150"/>
                      <a:pt x="f153" y="f150"/>
                      <a:pt x="f153" y="f150"/>
                    </a:cubicBezTo>
                    <a:cubicBezTo>
                      <a:pt x="f153" y="f150"/>
                      <a:pt x="f153" y="f142"/>
                      <a:pt x="f152" y="f142"/>
                    </a:cubicBezTo>
                    <a:cubicBezTo>
                      <a:pt x="f152" y="f154"/>
                      <a:pt x="f155" y="f143"/>
                      <a:pt x="f155" y="f143"/>
                    </a:cubicBezTo>
                    <a:cubicBezTo>
                      <a:pt x="f155" y="f143"/>
                      <a:pt x="f156" y="f143"/>
                      <a:pt x="f156" y="f149"/>
                    </a:cubicBezTo>
                    <a:cubicBezTo>
                      <a:pt x="f157" y="f148"/>
                      <a:pt x="f158" y="f146"/>
                      <a:pt x="f158" y="f146"/>
                    </a:cubicBezTo>
                    <a:cubicBezTo>
                      <a:pt x="f158" y="f146"/>
                      <a:pt x="f96" y="f146"/>
                      <a:pt x="f94" y="f146"/>
                    </a:cubicBezTo>
                    <a:cubicBezTo>
                      <a:pt x="f159" y="f146"/>
                      <a:pt x="f138" y="f145"/>
                      <a:pt x="f138" y="f145"/>
                    </a:cubicBezTo>
                    <a:cubicBezTo>
                      <a:pt x="f104" y="f160"/>
                      <a:pt x="f104" y="f160"/>
                      <a:pt x="f104" y="f160"/>
                    </a:cubicBezTo>
                    <a:cubicBezTo>
                      <a:pt x="f101" y="f161"/>
                      <a:pt x="f101" y="f161"/>
                      <a:pt x="f101" y="f161"/>
                    </a:cubicBezTo>
                    <a:cubicBezTo>
                      <a:pt x="f101" y="f161"/>
                      <a:pt x="f93" y="f162"/>
                      <a:pt x="f138" y="f162"/>
                    </a:cubicBezTo>
                    <a:cubicBezTo>
                      <a:pt x="f163" y="f164"/>
                      <a:pt x="f94" y="f164"/>
                      <a:pt x="f94" y="f164"/>
                    </a:cubicBezTo>
                    <a:cubicBezTo>
                      <a:pt x="f94" y="f164"/>
                      <a:pt x="f158" y="f161"/>
                      <a:pt x="f165" y="f161"/>
                    </a:cubicBezTo>
                    <a:cubicBezTo>
                      <a:pt x="f165" y="f161"/>
                      <a:pt x="f151" y="f162"/>
                      <a:pt x="f151" y="f162"/>
                    </a:cubicBezTo>
                    <a:cubicBezTo>
                      <a:pt x="f151" y="f162"/>
                      <a:pt x="f166" y="f167"/>
                      <a:pt x="f168" y="f162"/>
                    </a:cubicBezTo>
                    <a:cubicBezTo>
                      <a:pt x="f152" y="f160"/>
                      <a:pt x="f153" y="f146"/>
                      <a:pt x="f153" y="f146"/>
                    </a:cubicBezTo>
                    <a:cubicBezTo>
                      <a:pt x="f153" y="f148"/>
                      <a:pt x="f153" y="f148"/>
                      <a:pt x="f153" y="f148"/>
                    </a:cubicBezTo>
                    <a:cubicBezTo>
                      <a:pt x="f153" y="f169"/>
                      <a:pt x="f153" y="f169"/>
                      <a:pt x="f153" y="f169"/>
                    </a:cubicBezTo>
                    <a:cubicBezTo>
                      <a:pt x="f170" y="f171"/>
                      <a:pt x="f170" y="f171"/>
                      <a:pt x="f170" y="f171"/>
                    </a:cubicBezTo>
                    <a:cubicBezTo>
                      <a:pt x="f172" y="f141"/>
                      <a:pt x="f172" y="f141"/>
                      <a:pt x="f172" y="f141"/>
                    </a:cubicBezTo>
                    <a:cubicBezTo>
                      <a:pt x="f173" y="f141"/>
                      <a:pt x="f173" y="f141"/>
                      <a:pt x="f173" y="f141"/>
                    </a:cubicBezTo>
                    <a:cubicBezTo>
                      <a:pt x="f174" y="f126"/>
                      <a:pt x="f174" y="f126"/>
                      <a:pt x="f174" y="f126"/>
                    </a:cubicBezTo>
                    <a:cubicBezTo>
                      <a:pt x="f175" y="f122"/>
                      <a:pt x="f175" y="f122"/>
                      <a:pt x="f175" y="f122"/>
                    </a:cubicBezTo>
                    <a:cubicBezTo>
                      <a:pt x="f176" y="f133"/>
                      <a:pt x="f176" y="f133"/>
                      <a:pt x="f176" y="f133"/>
                    </a:cubicBezTo>
                    <a:cubicBezTo>
                      <a:pt x="f177" y="f137"/>
                      <a:pt x="f177" y="f137"/>
                      <a:pt x="f177" y="f137"/>
                    </a:cubicBezTo>
                    <a:cubicBezTo>
                      <a:pt x="f178" y="f110"/>
                      <a:pt x="f178" y="f110"/>
                      <a:pt x="f178" y="f110"/>
                    </a:cubicBezTo>
                    <a:cubicBezTo>
                      <a:pt x="f179" y="f113"/>
                      <a:pt x="f179" y="f113"/>
                      <a:pt x="f179" y="f113"/>
                    </a:cubicBezTo>
                    <a:cubicBezTo>
                      <a:pt x="f180" y="f106"/>
                      <a:pt x="f180" y="f106"/>
                      <a:pt x="f180" y="f106"/>
                    </a:cubicBezTo>
                    <a:cubicBezTo>
                      <a:pt x="f180" y="f118"/>
                      <a:pt x="f180" y="f118"/>
                      <a:pt x="f180" y="f118"/>
                    </a:cubicBezTo>
                    <a:cubicBezTo>
                      <a:pt x="f160" y="f133"/>
                      <a:pt x="f160" y="f133"/>
                      <a:pt x="f160" y="f133"/>
                    </a:cubicBezTo>
                    <a:cubicBezTo>
                      <a:pt x="f146" y="f122"/>
                      <a:pt x="f146" y="f122"/>
                      <a:pt x="f146" y="f122"/>
                    </a:cubicBezTo>
                    <a:cubicBezTo>
                      <a:pt x="f161" y="f128"/>
                      <a:pt x="f161" y="f128"/>
                      <a:pt x="f161" y="f128"/>
                    </a:cubicBezTo>
                    <a:cubicBezTo>
                      <a:pt x="f161" y="f142"/>
                      <a:pt x="f161" y="f142"/>
                      <a:pt x="f161" y="f142"/>
                    </a:cubicBezTo>
                    <a:cubicBezTo>
                      <a:pt x="f161" y="f142"/>
                      <a:pt x="f160" y="f148"/>
                      <a:pt x="f161" y="f144"/>
                    </a:cubicBezTo>
                    <a:cubicBezTo>
                      <a:pt x="f161" y="f144"/>
                      <a:pt x="f160" y="f160"/>
                      <a:pt x="f160" y="f162"/>
                    </a:cubicBezTo>
                    <a:cubicBezTo>
                      <a:pt x="f161" y="f164"/>
                      <a:pt x="f161" y="f167"/>
                      <a:pt x="f164" y="f180"/>
                    </a:cubicBezTo>
                    <a:cubicBezTo>
                      <a:pt x="f167" y="f181"/>
                      <a:pt x="f167" y="f181"/>
                      <a:pt x="f181" y="f182"/>
                    </a:cubicBezTo>
                    <a:cubicBezTo>
                      <a:pt x="f183" y="f183"/>
                      <a:pt x="f176" y="f176"/>
                      <a:pt x="f176" y="f176"/>
                    </a:cubicBezTo>
                    <a:cubicBezTo>
                      <a:pt x="f175" y="f177"/>
                      <a:pt x="f175" y="f177"/>
                      <a:pt x="f175" y="f177"/>
                    </a:cubicBezTo>
                    <a:cubicBezTo>
                      <a:pt x="f175" y="f177"/>
                      <a:pt x="f178" y="f184"/>
                      <a:pt x="f177" y="f184"/>
                    </a:cubicBezTo>
                    <a:cubicBezTo>
                      <a:pt x="f184" y="f185"/>
                      <a:pt x="f174" y="f186"/>
                      <a:pt x="f174" y="f174"/>
                    </a:cubicBezTo>
                    <a:cubicBezTo>
                      <a:pt x="f174" y="f187"/>
                      <a:pt x="f188" y="f189"/>
                      <a:pt x="f188" y="f189"/>
                    </a:cubicBezTo>
                    <a:cubicBezTo>
                      <a:pt x="f188" y="f189"/>
                      <a:pt x="f187" y="f190"/>
                      <a:pt x="f187" y="f190"/>
                    </a:cubicBezTo>
                    <a:cubicBezTo>
                      <a:pt x="f191" y="f192"/>
                      <a:pt x="f189" y="f190"/>
                      <a:pt x="f189" y="f192"/>
                    </a:cubicBezTo>
                    <a:cubicBezTo>
                      <a:pt x="f173" y="f193"/>
                      <a:pt x="f189" y="f194"/>
                      <a:pt x="f190" y="f172"/>
                    </a:cubicBezTo>
                    <a:cubicBezTo>
                      <a:pt x="f192" y="f195"/>
                      <a:pt x="f194" y="f196"/>
                      <a:pt x="f194" y="f196"/>
                    </a:cubicBezTo>
                    <a:cubicBezTo>
                      <a:pt x="f172" y="f196"/>
                      <a:pt x="f195" y="f170"/>
                      <a:pt x="f195" y="f170"/>
                    </a:cubicBezTo>
                    <a:cubicBezTo>
                      <a:pt x="f166" y="f166"/>
                      <a:pt x="f166" y="f166"/>
                      <a:pt x="f166" y="f166"/>
                    </a:cubicBezTo>
                    <a:cubicBezTo>
                      <a:pt x="f157" y="f165"/>
                      <a:pt x="f157" y="f165"/>
                      <a:pt x="f157" y="f165"/>
                    </a:cubicBezTo>
                    <a:cubicBezTo>
                      <a:pt x="f96" y="f94"/>
                      <a:pt x="f96" y="f94"/>
                      <a:pt x="f96" y="f94"/>
                    </a:cubicBezTo>
                    <a:cubicBezTo>
                      <a:pt x="f158" y="f138"/>
                      <a:pt x="f158" y="f138"/>
                      <a:pt x="f158" y="f138"/>
                    </a:cubicBezTo>
                    <a:cubicBezTo>
                      <a:pt x="f165" y="f139"/>
                      <a:pt x="f165" y="f139"/>
                      <a:pt x="f165" y="f139"/>
                    </a:cubicBezTo>
                    <a:cubicBezTo>
                      <a:pt x="f165" y="f139"/>
                      <a:pt x="f156" y="f104"/>
                      <a:pt x="f151" y="f104"/>
                    </a:cubicBezTo>
                    <a:cubicBezTo>
                      <a:pt x="f151" y="f104"/>
                      <a:pt x="f166" y="f101"/>
                      <a:pt x="f166" y="f101"/>
                    </a:cubicBezTo>
                    <a:cubicBezTo>
                      <a:pt x="f166" y="f101"/>
                      <a:pt x="f168" y="f104"/>
                      <a:pt x="f168" y="f104"/>
                    </a:cubicBezTo>
                    <a:cubicBezTo>
                      <a:pt x="f166" y="f139"/>
                      <a:pt x="f156" y="f93"/>
                      <a:pt x="f156" y="f93"/>
                    </a:cubicBezTo>
                    <a:cubicBezTo>
                      <a:pt x="f156" y="f93"/>
                      <a:pt x="f156" y="f159"/>
                      <a:pt x="f151" y="f159"/>
                    </a:cubicBezTo>
                    <a:cubicBezTo>
                      <a:pt x="f155" y="f98"/>
                      <a:pt x="f152" y="f96"/>
                      <a:pt x="f152" y="f96"/>
                    </a:cubicBezTo>
                    <a:cubicBezTo>
                      <a:pt x="f170" y="f165"/>
                      <a:pt x="f170" y="f165"/>
                      <a:pt x="f170" y="f165"/>
                    </a:cubicBezTo>
                    <a:cubicBezTo>
                      <a:pt x="f197" y="f165"/>
                      <a:pt x="f197" y="f165"/>
                      <a:pt x="f197" y="f165"/>
                    </a:cubicBezTo>
                    <a:cubicBezTo>
                      <a:pt x="f197" y="f165"/>
                      <a:pt x="f194" y="f165"/>
                      <a:pt x="f194" y="f158"/>
                    </a:cubicBezTo>
                    <a:cubicBezTo>
                      <a:pt x="f193" y="f96"/>
                      <a:pt x="f173" y="f98"/>
                      <a:pt x="f173" y="f98"/>
                    </a:cubicBezTo>
                    <a:cubicBezTo>
                      <a:pt x="f191" y="f93"/>
                      <a:pt x="f191" y="f93"/>
                      <a:pt x="f191" y="f93"/>
                    </a:cubicBezTo>
                    <a:cubicBezTo>
                      <a:pt x="f193" y="f139"/>
                      <a:pt x="f193" y="f139"/>
                      <a:pt x="f193" y="f139"/>
                    </a:cubicBezTo>
                    <a:cubicBezTo>
                      <a:pt x="f193" y="f139"/>
                      <a:pt x="f172" y="f101"/>
                      <a:pt x="f172" y="f101"/>
                    </a:cubicBezTo>
                    <a:cubicBezTo>
                      <a:pt x="f172" y="f91"/>
                      <a:pt x="f195" y="f108"/>
                      <a:pt x="f195" y="f108"/>
                    </a:cubicBezTo>
                    <a:cubicBezTo>
                      <a:pt x="f170" y="f147"/>
                      <a:pt x="f170" y="f147"/>
                      <a:pt x="f170" y="f147"/>
                    </a:cubicBezTo>
                    <a:cubicBezTo>
                      <a:pt x="f170" y="f109"/>
                      <a:pt x="f170" y="f109"/>
                      <a:pt x="f170" y="f109"/>
                    </a:cubicBezTo>
                    <a:cubicBezTo>
                      <a:pt x="f196" y="f114"/>
                      <a:pt x="f196" y="f114"/>
                      <a:pt x="f196" y="f114"/>
                    </a:cubicBezTo>
                    <a:cubicBezTo>
                      <a:pt x="f172" y="f134"/>
                      <a:pt x="f172" y="f134"/>
                      <a:pt x="f172" y="f134"/>
                    </a:cubicBezTo>
                    <a:cubicBezTo>
                      <a:pt x="f172" y="f134"/>
                      <a:pt x="f193" y="f116"/>
                      <a:pt x="f193" y="f116"/>
                    </a:cubicBezTo>
                    <a:cubicBezTo>
                      <a:pt x="f192" y="f116"/>
                      <a:pt x="f173" y="f132"/>
                      <a:pt x="f173" y="f132"/>
                    </a:cubicBezTo>
                    <a:cubicBezTo>
                      <a:pt x="f173" y="f132"/>
                      <a:pt x="f189" y="f132"/>
                      <a:pt x="f189" y="f132"/>
                    </a:cubicBezTo>
                    <a:cubicBezTo>
                      <a:pt x="f191" y="f132"/>
                      <a:pt x="f188" y="f83"/>
                      <a:pt x="f174" y="f83"/>
                    </a:cubicBezTo>
                    <a:cubicBezTo>
                      <a:pt x="f174" y="f83"/>
                      <a:pt x="f185" y="f132"/>
                      <a:pt x="f185" y="f132"/>
                    </a:cubicBezTo>
                    <a:cubicBezTo>
                      <a:pt x="f185" y="f132"/>
                      <a:pt x="f178" y="f117"/>
                      <a:pt x="f186" y="f129"/>
                    </a:cubicBezTo>
                    <a:cubicBezTo>
                      <a:pt x="f191" y="f129"/>
                      <a:pt x="f189" y="f129"/>
                      <a:pt x="f173" y="f129"/>
                    </a:cubicBezTo>
                    <a:cubicBezTo>
                      <a:pt x="f173" y="f129"/>
                      <a:pt x="f194" y="f129"/>
                      <a:pt x="f194" y="f129"/>
                    </a:cubicBezTo>
                    <a:cubicBezTo>
                      <a:pt x="f194" y="f129"/>
                      <a:pt x="f172" y="f129"/>
                      <a:pt x="f197" y="f198"/>
                    </a:cubicBezTo>
                    <a:cubicBezTo>
                      <a:pt x="f196" y="f198"/>
                      <a:pt x="f170" y="f198"/>
                      <a:pt x="f153" y="f82"/>
                    </a:cubicBezTo>
                    <a:cubicBezTo>
                      <a:pt x="f152" y="f82"/>
                      <a:pt x="f168" y="f127"/>
                      <a:pt x="f168" y="f127"/>
                    </a:cubicBezTo>
                    <a:cubicBezTo>
                      <a:pt x="f168" y="f119"/>
                      <a:pt x="f168" y="f119"/>
                      <a:pt x="f166" y="f119"/>
                    </a:cubicBezTo>
                    <a:cubicBezTo>
                      <a:pt x="f155" y="f119"/>
                      <a:pt x="f151" y="f125"/>
                      <a:pt x="f151" y="f125"/>
                    </a:cubicBezTo>
                    <a:cubicBezTo>
                      <a:pt x="f156" y="f125"/>
                      <a:pt x="f156" y="f125"/>
                      <a:pt x="f156" y="f125"/>
                    </a:cubicBezTo>
                    <a:cubicBezTo>
                      <a:pt x="f156" y="f125"/>
                      <a:pt x="f157" y="f125"/>
                      <a:pt x="f165" y="f125"/>
                    </a:cubicBezTo>
                    <a:cubicBezTo>
                      <a:pt x="f158" y="f125"/>
                      <a:pt x="f158" y="f119"/>
                      <a:pt x="f96" y="f119"/>
                    </a:cubicBezTo>
                    <a:cubicBezTo>
                      <a:pt x="f94" y="f119"/>
                      <a:pt x="f163" y="f119"/>
                      <a:pt x="f163" y="f119"/>
                    </a:cubicBezTo>
                    <a:cubicBezTo>
                      <a:pt x="f93" y="f121"/>
                      <a:pt x="f93" y="f121"/>
                      <a:pt x="f93" y="f121"/>
                    </a:cubicBezTo>
                    <a:cubicBezTo>
                      <a:pt x="f93" y="f121"/>
                      <a:pt x="f93" y="f199"/>
                      <a:pt x="f139" y="f199"/>
                    </a:cubicBezTo>
                    <a:cubicBezTo>
                      <a:pt x="f139" y="f200"/>
                      <a:pt x="f101" y="f201"/>
                      <a:pt x="f91" y="f201"/>
                    </a:cubicBezTo>
                    <a:cubicBezTo>
                      <a:pt x="f89" y="f201"/>
                      <a:pt x="f115" y="f199"/>
                      <a:pt x="f115" y="f199"/>
                    </a:cubicBezTo>
                    <a:cubicBezTo>
                      <a:pt x="f109" y="f202"/>
                      <a:pt x="f109" y="f202"/>
                      <a:pt x="f109" y="f202"/>
                    </a:cubicBezTo>
                    <a:cubicBezTo>
                      <a:pt x="f109" y="f202"/>
                      <a:pt x="f147" y="f119"/>
                      <a:pt x="f108" y="f127"/>
                    </a:cubicBezTo>
                    <a:cubicBezTo>
                      <a:pt x="f108" y="f82"/>
                      <a:pt x="f139" y="f117"/>
                      <a:pt x="f139" y="f117"/>
                    </a:cubicBezTo>
                    <a:cubicBezTo>
                      <a:pt x="f98" y="f131"/>
                      <a:pt x="f98" y="f131"/>
                      <a:pt x="f98" y="f131"/>
                    </a:cubicBezTo>
                    <a:cubicBezTo>
                      <a:pt x="f156" y="f116"/>
                      <a:pt x="f156" y="f116"/>
                      <a:pt x="f156" y="f116"/>
                    </a:cubicBezTo>
                    <a:cubicBezTo>
                      <a:pt x="f153" y="f85"/>
                      <a:pt x="f153" y="f85"/>
                      <a:pt x="f153" y="f85"/>
                    </a:cubicBezTo>
                    <a:cubicBezTo>
                      <a:pt x="f153" y="f85"/>
                      <a:pt x="f168" y="f87"/>
                      <a:pt x="f166" y="f112"/>
                    </a:cubicBezTo>
                    <a:cubicBezTo>
                      <a:pt x="f166" y="f109"/>
                      <a:pt x="f166" y="f108"/>
                      <a:pt x="f155" y="f108"/>
                    </a:cubicBezTo>
                    <a:cubicBezTo>
                      <a:pt x="f151" y="f147"/>
                      <a:pt x="f157" y="f147"/>
                      <a:pt x="f165" y="f147"/>
                    </a:cubicBezTo>
                    <a:cubicBezTo>
                      <a:pt x="f158" y="f147"/>
                      <a:pt x="f94" y="f108"/>
                      <a:pt x="f98" y="f108"/>
                    </a:cubicBezTo>
                    <a:cubicBezTo>
                      <a:pt x="f159" y="f108"/>
                      <a:pt x="f138" y="f147"/>
                      <a:pt x="f138" y="f147"/>
                    </a:cubicBezTo>
                    <a:cubicBezTo>
                      <a:pt x="f138" y="f147"/>
                      <a:pt x="f93" y="f109"/>
                      <a:pt x="f93" y="f112"/>
                    </a:cubicBezTo>
                    <a:cubicBezTo>
                      <a:pt x="f139" y="f112"/>
                      <a:pt x="f139" y="f114"/>
                      <a:pt x="f104" y="f115"/>
                    </a:cubicBezTo>
                    <a:cubicBezTo>
                      <a:pt x="f101" y="f115"/>
                      <a:pt x="f136" y="f85"/>
                      <a:pt x="f136" y="f85"/>
                    </a:cubicBezTo>
                    <a:cubicBezTo>
                      <a:pt x="f136" y="f85"/>
                      <a:pt x="f3" y="f116"/>
                      <a:pt x="f3" y="f116"/>
                    </a:cubicBezTo>
                    <a:cubicBezTo>
                      <a:pt x="f85" y="f116"/>
                      <a:pt x="f116" y="f116"/>
                      <a:pt x="f116" y="f116"/>
                    </a:cubicBezTo>
                    <a:cubicBezTo>
                      <a:pt x="f131" y="f131"/>
                      <a:pt x="f131" y="f131"/>
                      <a:pt x="f131" y="f131"/>
                    </a:cubicBezTo>
                    <a:cubicBezTo>
                      <a:pt x="f119" y="f132"/>
                      <a:pt x="f119" y="f132"/>
                      <a:pt x="f119" y="f132"/>
                    </a:cubicBezTo>
                    <a:cubicBezTo>
                      <a:pt x="f200" y="f83"/>
                      <a:pt x="f200" y="f83"/>
                      <a:pt x="f200" y="f83"/>
                    </a:cubicBezTo>
                    <a:cubicBezTo>
                      <a:pt x="f201" y="f131"/>
                      <a:pt x="f201" y="f131"/>
                      <a:pt x="f201" y="f131"/>
                    </a:cubicBezTo>
                    <a:cubicBezTo>
                      <a:pt x="f201" y="f131"/>
                      <a:pt x="f203" y="f129"/>
                      <a:pt x="f203" y="f129"/>
                    </a:cubicBezTo>
                    <a:cubicBezTo>
                      <a:pt x="f203" y="f198"/>
                      <a:pt x="f204" y="f125"/>
                      <a:pt x="f204" y="f125"/>
                    </a:cubicBezTo>
                    <a:cubicBezTo>
                      <a:pt x="f204" y="f125"/>
                      <a:pt x="f204" y="f121"/>
                      <a:pt x="f204" y="f121"/>
                    </a:cubicBezTo>
                    <a:cubicBezTo>
                      <a:pt x="f204" y="f199"/>
                      <a:pt x="f205" y="f206"/>
                      <a:pt x="f205" y="f206"/>
                    </a:cubicBezTo>
                    <a:cubicBezTo>
                      <a:pt x="f207" y="f203"/>
                      <a:pt x="f75" y="f205"/>
                      <a:pt x="f75" y="f207"/>
                    </a:cubicBezTo>
                    <a:cubicBezTo>
                      <a:pt x="f75" y="f207"/>
                      <a:pt x="f208" y="f77"/>
                      <a:pt x="f209" y="f77"/>
                    </a:cubicBezTo>
                    <a:cubicBezTo>
                      <a:pt x="f209" y="f77"/>
                      <a:pt x="f73" y="f210"/>
                      <a:pt x="f73" y="f210"/>
                    </a:cubicBezTo>
                    <a:cubicBezTo>
                      <a:pt x="f72" y="f210"/>
                      <a:pt x="f211" y="f207"/>
                      <a:pt x="f211" y="f207"/>
                    </a:cubicBezTo>
                    <a:cubicBezTo>
                      <a:pt x="f211" y="f207"/>
                      <a:pt x="f9" y="f207"/>
                      <a:pt x="f9" y="f212"/>
                    </a:cubicBezTo>
                    <a:cubicBezTo>
                      <a:pt x="f9" y="f210"/>
                      <a:pt x="f69" y="f213"/>
                      <a:pt x="f69" y="f213"/>
                    </a:cubicBezTo>
                    <a:cubicBezTo>
                      <a:pt x="f69" y="f213"/>
                      <a:pt x="f11" y="f72"/>
                      <a:pt x="f11" y="f72"/>
                    </a:cubicBezTo>
                    <a:cubicBezTo>
                      <a:pt x="f69" y="f214"/>
                      <a:pt x="f70" y="f215"/>
                      <a:pt x="f70" y="f211"/>
                    </a:cubicBezTo>
                    <a:cubicBezTo>
                      <a:pt x="f9" y="f211"/>
                      <a:pt x="f211" y="f211"/>
                      <a:pt x="f211" y="f211"/>
                    </a:cubicBezTo>
                    <a:cubicBezTo>
                      <a:pt x="f215" y="f216"/>
                      <a:pt x="f209" y="f71"/>
                      <a:pt x="f209" y="f71"/>
                    </a:cubicBezTo>
                    <a:cubicBezTo>
                      <a:pt x="f209" y="f214"/>
                      <a:pt x="f209" y="f214"/>
                      <a:pt x="f209" y="f214"/>
                    </a:cubicBezTo>
                    <a:cubicBezTo>
                      <a:pt x="f209" y="f214"/>
                      <a:pt x="f209" y="f72"/>
                      <a:pt x="f208" y="f72"/>
                    </a:cubicBezTo>
                    <a:cubicBezTo>
                      <a:pt x="f208" y="f72"/>
                      <a:pt x="f207" y="f209"/>
                      <a:pt x="f207" y="f209"/>
                    </a:cubicBezTo>
                    <a:cubicBezTo>
                      <a:pt x="f205" y="f210"/>
                      <a:pt x="f205" y="f210"/>
                      <a:pt x="f205" y="f210"/>
                    </a:cubicBezTo>
                    <a:cubicBezTo>
                      <a:pt x="f217" y="f205"/>
                      <a:pt x="f217" y="f205"/>
                      <a:pt x="f217" y="f205"/>
                    </a:cubicBezTo>
                    <a:cubicBezTo>
                      <a:pt x="f80" y="f204"/>
                      <a:pt x="f80" y="f204"/>
                      <a:pt x="f80" y="f204"/>
                    </a:cubicBezTo>
                    <a:cubicBezTo>
                      <a:pt x="f200" y="f206"/>
                      <a:pt x="f200" y="f206"/>
                      <a:pt x="f200" y="f206"/>
                    </a:cubicBezTo>
                    <a:cubicBezTo>
                      <a:pt x="f202" y="f206"/>
                      <a:pt x="f202" y="f206"/>
                      <a:pt x="f202" y="f206"/>
                    </a:cubicBezTo>
                    <a:cubicBezTo>
                      <a:pt x="f202" y="f206"/>
                      <a:pt x="f119" y="f203"/>
                      <a:pt x="f119" y="f203"/>
                    </a:cubicBezTo>
                    <a:cubicBezTo>
                      <a:pt x="f127" y="f217"/>
                      <a:pt x="f117" y="f203"/>
                      <a:pt x="f117" y="f203"/>
                    </a:cubicBezTo>
                    <a:cubicBezTo>
                      <a:pt x="f83" y="f217"/>
                      <a:pt x="f83" y="f217"/>
                      <a:pt x="f83" y="f217"/>
                    </a:cubicBezTo>
                    <a:cubicBezTo>
                      <a:pt x="f83" y="f78"/>
                      <a:pt x="f83" y="f78"/>
                      <a:pt x="f83" y="f78"/>
                    </a:cubicBezTo>
                    <a:cubicBezTo>
                      <a:pt x="f198" y="f78"/>
                      <a:pt x="f198" y="f78"/>
                      <a:pt x="f198" y="f78"/>
                    </a:cubicBezTo>
                    <a:cubicBezTo>
                      <a:pt x="f125" y="f205"/>
                      <a:pt x="f125" y="f205"/>
                      <a:pt x="f125" y="f205"/>
                    </a:cubicBezTo>
                    <a:cubicBezTo>
                      <a:pt x="f201" y="f207"/>
                      <a:pt x="f201" y="f207"/>
                      <a:pt x="f201" y="f207"/>
                    </a:cubicBezTo>
                    <a:cubicBezTo>
                      <a:pt x="f201" y="f75"/>
                      <a:pt x="f201" y="f75"/>
                      <a:pt x="f201" y="f75"/>
                    </a:cubicBezTo>
                    <a:cubicBezTo>
                      <a:pt x="f201" y="f75"/>
                      <a:pt x="f80" y="f208"/>
                      <a:pt x="f80" y="f209"/>
                    </a:cubicBezTo>
                    <a:cubicBezTo>
                      <a:pt x="f80" y="f73"/>
                      <a:pt x="f203" y="f211"/>
                      <a:pt x="f203" y="f211"/>
                    </a:cubicBezTo>
                    <a:cubicBezTo>
                      <a:pt x="f204" y="f218"/>
                      <a:pt x="f204" y="f218"/>
                      <a:pt x="f204" y="f218"/>
                    </a:cubicBezTo>
                    <a:cubicBezTo>
                      <a:pt x="f205" y="f219"/>
                      <a:pt x="f205" y="f219"/>
                      <a:pt x="f205" y="f219"/>
                    </a:cubicBezTo>
                    <a:cubicBezTo>
                      <a:pt x="f212" y="f220"/>
                      <a:pt x="f212" y="f220"/>
                      <a:pt x="f212" y="f220"/>
                    </a:cubicBezTo>
                    <a:cubicBezTo>
                      <a:pt x="f212" y="f15"/>
                      <a:pt x="f212" y="f15"/>
                      <a:pt x="f212" y="f15"/>
                    </a:cubicBezTo>
                    <a:cubicBezTo>
                      <a:pt x="f77" y="f16"/>
                      <a:pt x="f77" y="f16"/>
                      <a:pt x="f77" y="f16"/>
                    </a:cubicBezTo>
                    <a:cubicBezTo>
                      <a:pt x="f77" y="f16"/>
                      <a:pt x="f210" y="f221"/>
                      <a:pt x="f210" y="f222"/>
                    </a:cubicBezTo>
                    <a:cubicBezTo>
                      <a:pt x="f210" y="f222"/>
                      <a:pt x="f207" y="f17"/>
                      <a:pt x="f207" y="f17"/>
                    </a:cubicBezTo>
                    <a:cubicBezTo>
                      <a:pt x="f207" y="f17"/>
                      <a:pt x="f78" y="f17"/>
                      <a:pt x="f204" y="f17"/>
                    </a:cubicBezTo>
                    <a:cubicBezTo>
                      <a:pt x="f204" y="f223"/>
                      <a:pt x="f217" y="f222"/>
                      <a:pt x="f203" y="f222"/>
                    </a:cubicBezTo>
                    <a:cubicBezTo>
                      <a:pt x="f80" y="f221"/>
                      <a:pt x="f80" y="f15"/>
                      <a:pt x="f201" y="f15"/>
                    </a:cubicBezTo>
                    <a:cubicBezTo>
                      <a:pt x="f200" y="f15"/>
                      <a:pt x="f123" y="f15"/>
                      <a:pt x="f123" y="f15"/>
                    </a:cubicBezTo>
                    <a:cubicBezTo>
                      <a:pt x="f123" y="f15"/>
                      <a:pt x="f125" y="f224"/>
                      <a:pt x="f119" y="f220"/>
                    </a:cubicBezTo>
                    <a:cubicBezTo>
                      <a:pt x="f119" y="f220"/>
                      <a:pt x="f127" y="f219"/>
                      <a:pt x="f82" y="f225"/>
                    </a:cubicBezTo>
                    <a:cubicBezTo>
                      <a:pt x="f198" y="f11"/>
                      <a:pt x="f117" y="f226"/>
                      <a:pt x="f117" y="f218"/>
                    </a:cubicBezTo>
                    <a:cubicBezTo>
                      <a:pt x="f117" y="f11"/>
                      <a:pt x="f129" y="f219"/>
                      <a:pt x="f117" y="f219"/>
                    </a:cubicBezTo>
                    <a:cubicBezTo>
                      <a:pt x="f132" y="f219"/>
                      <a:pt x="f83" y="f219"/>
                      <a:pt x="f83" y="f219"/>
                    </a:cubicBezTo>
                    <a:cubicBezTo>
                      <a:pt x="f83" y="f219"/>
                      <a:pt x="f134" y="f224"/>
                      <a:pt x="f85" y="f227"/>
                    </a:cubicBezTo>
                    <a:cubicBezTo>
                      <a:pt x="f85" y="f227"/>
                      <a:pt x="f134" y="f227"/>
                      <a:pt x="f3" y="f13"/>
                    </a:cubicBezTo>
                    <a:cubicBezTo>
                      <a:pt x="f115" y="f13"/>
                      <a:pt x="f87" y="f13"/>
                      <a:pt x="f87" y="f13"/>
                    </a:cubicBezTo>
                    <a:cubicBezTo>
                      <a:pt x="f87" y="f227"/>
                      <a:pt x="f87" y="f227"/>
                      <a:pt x="f87" y="f224"/>
                    </a:cubicBezTo>
                    <a:cubicBezTo>
                      <a:pt x="f114" y="f220"/>
                      <a:pt x="f83" y="f11"/>
                      <a:pt x="f83" y="f11"/>
                    </a:cubicBezTo>
                    <a:cubicBezTo>
                      <a:pt x="f83" y="f69"/>
                      <a:pt x="f134" y="f70"/>
                      <a:pt x="f134" y="f70"/>
                    </a:cubicBezTo>
                    <a:cubicBezTo>
                      <a:pt x="f85" y="f226"/>
                      <a:pt x="f85" y="f226"/>
                      <a:pt x="f85" y="f226"/>
                    </a:cubicBezTo>
                    <a:cubicBezTo>
                      <a:pt x="f114" y="f69"/>
                      <a:pt x="f114" y="f69"/>
                      <a:pt x="f114" y="f69"/>
                    </a:cubicBezTo>
                    <a:cubicBezTo>
                      <a:pt x="f136" y="f219"/>
                      <a:pt x="f136" y="f219"/>
                      <a:pt x="f136" y="f219"/>
                    </a:cubicBezTo>
                    <a:cubicBezTo>
                      <a:pt x="f89" y="f220"/>
                      <a:pt x="f89" y="f220"/>
                      <a:pt x="f89" y="f220"/>
                    </a:cubicBezTo>
                    <a:cubicBezTo>
                      <a:pt x="f104" y="f227"/>
                      <a:pt x="f104" y="f227"/>
                      <a:pt x="f104" y="f227"/>
                    </a:cubicBezTo>
                    <a:cubicBezTo>
                      <a:pt x="f163" y="f13"/>
                      <a:pt x="f163" y="f13"/>
                      <a:pt x="f163" y="f13"/>
                    </a:cubicBezTo>
                    <a:cubicBezTo>
                      <a:pt x="f96" y="f13"/>
                      <a:pt x="f96" y="f13"/>
                      <a:pt x="f96" y="f13"/>
                    </a:cubicBezTo>
                    <a:cubicBezTo>
                      <a:pt x="f165" y="f227"/>
                      <a:pt x="f165" y="f227"/>
                      <a:pt x="f165" y="f227"/>
                    </a:cubicBezTo>
                    <a:cubicBezTo>
                      <a:pt x="f156" y="f219"/>
                      <a:pt x="f156" y="f219"/>
                      <a:pt x="f156" y="f219"/>
                    </a:cubicBezTo>
                    <a:cubicBezTo>
                      <a:pt x="f151" y="f219"/>
                      <a:pt x="f151" y="f219"/>
                      <a:pt x="f151" y="f219"/>
                    </a:cubicBezTo>
                    <a:cubicBezTo>
                      <a:pt x="f151" y="f219"/>
                      <a:pt x="f155" y="f11"/>
                      <a:pt x="f151" y="f69"/>
                    </a:cubicBezTo>
                    <a:cubicBezTo>
                      <a:pt x="f151" y="f69"/>
                      <a:pt x="f156" y="f218"/>
                      <a:pt x="f165" y="f218"/>
                    </a:cubicBezTo>
                    <a:cubicBezTo>
                      <a:pt x="f96" y="f218"/>
                      <a:pt x="f94" y="f218"/>
                      <a:pt x="f98" y="f218"/>
                    </a:cubicBezTo>
                    <a:cubicBezTo>
                      <a:pt x="f159" y="f218"/>
                      <a:pt x="f163" y="f226"/>
                      <a:pt x="f163" y="f226"/>
                    </a:cubicBezTo>
                    <a:cubicBezTo>
                      <a:pt x="f163" y="f226"/>
                      <a:pt x="f138" y="f226"/>
                      <a:pt x="f138" y="f70"/>
                    </a:cubicBezTo>
                    <a:cubicBezTo>
                      <a:pt x="f138" y="f9"/>
                      <a:pt x="f98" y="f215"/>
                      <a:pt x="f98" y="f215"/>
                    </a:cubicBezTo>
                    <a:cubicBezTo>
                      <a:pt x="f98" y="f215"/>
                      <a:pt x="f165" y="f215"/>
                      <a:pt x="f157" y="f211"/>
                    </a:cubicBezTo>
                    <a:cubicBezTo>
                      <a:pt x="f151" y="f211"/>
                      <a:pt x="f151" y="f71"/>
                      <a:pt x="f166" y="f216"/>
                    </a:cubicBezTo>
                    <a:cubicBezTo>
                      <a:pt x="f152" y="f211"/>
                      <a:pt x="f197" y="f214"/>
                      <a:pt x="f197" y="f214"/>
                    </a:cubicBezTo>
                    <a:cubicBezTo>
                      <a:pt x="f192" y="f208"/>
                      <a:pt x="f192" y="f208"/>
                      <a:pt x="f192" y="f208"/>
                    </a:cubicBezTo>
                    <a:cubicBezTo>
                      <a:pt x="f173" y="f73"/>
                      <a:pt x="f173" y="f73"/>
                      <a:pt x="f173" y="f73"/>
                    </a:cubicBezTo>
                    <a:cubicBezTo>
                      <a:pt x="f187" y="f214"/>
                      <a:pt x="f187" y="f214"/>
                      <a:pt x="f187" y="f214"/>
                    </a:cubicBezTo>
                    <a:cubicBezTo>
                      <a:pt x="f187" y="f214"/>
                      <a:pt x="f187" y="f211"/>
                      <a:pt x="f174" y="f214"/>
                    </a:cubicBezTo>
                    <a:cubicBezTo>
                      <a:pt x="f185" y="f209"/>
                      <a:pt x="f185" y="f213"/>
                      <a:pt x="f185" y="f213"/>
                    </a:cubicBezTo>
                    <a:cubicBezTo>
                      <a:pt x="f178" y="f213"/>
                      <a:pt x="f178" y="f213"/>
                      <a:pt x="f178" y="f213"/>
                    </a:cubicBezTo>
                    <a:cubicBezTo>
                      <a:pt x="f175" y="f73"/>
                      <a:pt x="f175" y="f73"/>
                      <a:pt x="f175" y="f73"/>
                    </a:cubicBezTo>
                    <a:cubicBezTo>
                      <a:pt x="f175" y="f73"/>
                      <a:pt x="f176" y="f215"/>
                      <a:pt x="f176" y="f215"/>
                    </a:cubicBezTo>
                    <a:cubicBezTo>
                      <a:pt x="f183" y="f215"/>
                      <a:pt x="f180" y="f215"/>
                      <a:pt x="f167" y="f211"/>
                    </a:cubicBezTo>
                    <a:cubicBezTo>
                      <a:pt x="f167" y="f211"/>
                      <a:pt x="f145" y="f211"/>
                      <a:pt x="f145" y="f211"/>
                    </a:cubicBezTo>
                    <a:cubicBezTo>
                      <a:pt x="f154" y="f214"/>
                      <a:pt x="f154" y="f214"/>
                      <a:pt x="f154" y="f214"/>
                    </a:cubicBezTo>
                    <a:cubicBezTo>
                      <a:pt x="f154" y="f214"/>
                      <a:pt x="f171" y="f215"/>
                      <a:pt x="f171" y="f215"/>
                    </a:cubicBezTo>
                    <a:cubicBezTo>
                      <a:pt x="f150" y="f211"/>
                      <a:pt x="f133" y="f71"/>
                      <a:pt x="f133" y="f71"/>
                    </a:cubicBezTo>
                    <a:cubicBezTo>
                      <a:pt x="f106" y="f226"/>
                      <a:pt x="f106" y="f226"/>
                      <a:pt x="f106" y="f226"/>
                    </a:cubicBezTo>
                    <a:cubicBezTo>
                      <a:pt x="f113" y="f226"/>
                      <a:pt x="f113" y="f226"/>
                      <a:pt x="f113" y="f226"/>
                    </a:cubicBezTo>
                    <a:cubicBezTo>
                      <a:pt x="f228" y="f216"/>
                      <a:pt x="f228" y="f216"/>
                      <a:pt x="f228" y="f216"/>
                    </a:cubicBezTo>
                    <a:cubicBezTo>
                      <a:pt x="f102" y="f214"/>
                      <a:pt x="f102" y="f214"/>
                      <a:pt x="f102" y="f214"/>
                    </a:cubicBezTo>
                    <a:cubicBezTo>
                      <a:pt x="f102" y="f71"/>
                      <a:pt x="f102" y="f71"/>
                      <a:pt x="f102" y="f71"/>
                    </a:cubicBezTo>
                    <a:cubicBezTo>
                      <a:pt x="f100" y="f70"/>
                      <a:pt x="f100" y="f70"/>
                      <a:pt x="f100" y="f70"/>
                    </a:cubicBezTo>
                    <a:cubicBezTo>
                      <a:pt x="f100" y="f70"/>
                      <a:pt x="f97" y="f11"/>
                      <a:pt x="f229" y="f225"/>
                    </a:cubicBezTo>
                    <a:cubicBezTo>
                      <a:pt x="f229" y="f225"/>
                      <a:pt x="f90" y="f70"/>
                      <a:pt x="f90" y="f70"/>
                    </a:cubicBezTo>
                    <a:cubicBezTo>
                      <a:pt x="f230" y="f72"/>
                      <a:pt x="f230" y="f72"/>
                      <a:pt x="f230" y="f72"/>
                    </a:cubicBezTo>
                    <a:cubicBezTo>
                      <a:pt x="f231" y="f75"/>
                      <a:pt x="f231" y="f75"/>
                      <a:pt x="f231" y="f75"/>
                    </a:cubicBezTo>
                    <a:cubicBezTo>
                      <a:pt x="f232" y="f213"/>
                      <a:pt x="f232" y="f213"/>
                      <a:pt x="f232" y="f213"/>
                    </a:cubicBezTo>
                    <a:cubicBezTo>
                      <a:pt x="f233" y="f207"/>
                      <a:pt x="f233" y="f207"/>
                      <a:pt x="f233" y="f207"/>
                    </a:cubicBezTo>
                    <a:cubicBezTo>
                      <a:pt x="f234" y="f204"/>
                      <a:pt x="f234" y="f204"/>
                      <a:pt x="f234" y="f204"/>
                    </a:cubicBezTo>
                    <a:cubicBezTo>
                      <a:pt x="f79" y="f204"/>
                      <a:pt x="f79" y="f204"/>
                      <a:pt x="f79" y="f204"/>
                    </a:cubicBezTo>
                    <a:cubicBezTo>
                      <a:pt x="f235" y="f205"/>
                      <a:pt x="f235" y="f205"/>
                      <a:pt x="f235" y="f205"/>
                    </a:cubicBezTo>
                    <a:cubicBezTo>
                      <a:pt x="f65" y="f210"/>
                      <a:pt x="f65" y="f210"/>
                      <a:pt x="f65" y="f210"/>
                    </a:cubicBezTo>
                    <a:cubicBezTo>
                      <a:pt x="f65" y="f210"/>
                      <a:pt x="f235" y="f213"/>
                      <a:pt x="f235" y="f213"/>
                    </a:cubicBezTo>
                    <a:cubicBezTo>
                      <a:pt x="f235" y="f208"/>
                      <a:pt x="f65" y="f209"/>
                      <a:pt x="f66" y="f209"/>
                    </a:cubicBezTo>
                    <a:cubicBezTo>
                      <a:pt x="f66" y="f209"/>
                      <a:pt x="f74" y="f72"/>
                      <a:pt x="f74" y="f72"/>
                    </a:cubicBezTo>
                    <a:cubicBezTo>
                      <a:pt x="f74" y="f72"/>
                      <a:pt x="f236" y="f208"/>
                      <a:pt x="f236" y="f213"/>
                    </a:cubicBezTo>
                    <a:cubicBezTo>
                      <a:pt x="f236" y="f77"/>
                      <a:pt x="f236" y="f207"/>
                      <a:pt x="f236" y="f207"/>
                    </a:cubicBezTo>
                    <a:cubicBezTo>
                      <a:pt x="f236" y="f207"/>
                      <a:pt x="f68" y="f78"/>
                      <a:pt x="f68" y="f78"/>
                    </a:cubicBezTo>
                    <a:cubicBezTo>
                      <a:pt x="f68" y="f204"/>
                      <a:pt x="f65" y="f201"/>
                      <a:pt x="f65" y="f201"/>
                    </a:cubicBezTo>
                    <a:cubicBezTo>
                      <a:pt x="f65" y="f121"/>
                      <a:pt x="f65" y="f121"/>
                      <a:pt x="f65" y="f121"/>
                    </a:cubicBezTo>
                    <a:cubicBezTo>
                      <a:pt x="f65" y="f121"/>
                      <a:pt x="f237" y="f123"/>
                      <a:pt x="f81" y="f123"/>
                    </a:cubicBezTo>
                    <a:cubicBezTo>
                      <a:pt x="f234" y="f123"/>
                      <a:pt x="f233" y="f123"/>
                      <a:pt x="f232" y="f121"/>
                    </a:cubicBezTo>
                    <a:cubicBezTo>
                      <a:pt x="f238" y="f199"/>
                      <a:pt x="f239" y="f199"/>
                      <a:pt x="f231" y="f199"/>
                    </a:cubicBezTo>
                    <a:cubicBezTo>
                      <a:pt x="f240" y="f121"/>
                      <a:pt x="f88" y="f123"/>
                      <a:pt x="f88" y="f202"/>
                    </a:cubicBezTo>
                    <a:cubicBezTo>
                      <a:pt x="f88" y="f125"/>
                      <a:pt x="f230" y="f198"/>
                      <a:pt x="f240" y="f198"/>
                    </a:cubicBezTo>
                    <a:cubicBezTo>
                      <a:pt x="f231" y="f198"/>
                      <a:pt x="f232" y="f127"/>
                      <a:pt x="f233" y="f127"/>
                    </a:cubicBezTo>
                    <a:cubicBezTo>
                      <a:pt x="f84" y="f119"/>
                      <a:pt x="f234" y="f127"/>
                      <a:pt x="f237" y="f82"/>
                    </a:cubicBezTo>
                    <a:cubicBezTo>
                      <a:pt x="f241" y="f82"/>
                      <a:pt x="f235" y="f198"/>
                      <a:pt x="f235" y="f198"/>
                    </a:cubicBezTo>
                    <a:cubicBezTo>
                      <a:pt x="f67" y="f119"/>
                      <a:pt x="f67" y="f119"/>
                      <a:pt x="f67" y="f119"/>
                    </a:cubicBezTo>
                    <a:cubicBezTo>
                      <a:pt x="f67" y="f119"/>
                      <a:pt x="f65" y="f121"/>
                      <a:pt x="f63" y="f125"/>
                    </a:cubicBezTo>
                    <a:cubicBezTo>
                      <a:pt x="f242" y="f127"/>
                      <a:pt x="f242" y="f82"/>
                      <a:pt x="f242" y="f82"/>
                    </a:cubicBezTo>
                    <a:cubicBezTo>
                      <a:pt x="f243" y="f131"/>
                      <a:pt x="f243" y="f131"/>
                      <a:pt x="f243" y="f131"/>
                    </a:cubicBezTo>
                    <a:cubicBezTo>
                      <a:pt x="f244" y="f115"/>
                      <a:pt x="f244" y="f115"/>
                      <a:pt x="f244" y="f115"/>
                    </a:cubicBezTo>
                    <a:cubicBezTo>
                      <a:pt x="f245" y="f109"/>
                      <a:pt x="f245" y="f109"/>
                      <a:pt x="f245" y="f109"/>
                    </a:cubicBezTo>
                    <a:cubicBezTo>
                      <a:pt x="f245" y="f109"/>
                      <a:pt x="f246" y="f87"/>
                      <a:pt x="f247" y="f115"/>
                    </a:cubicBezTo>
                    <a:cubicBezTo>
                      <a:pt x="f248" y="f3"/>
                      <a:pt x="f61" y="f3"/>
                      <a:pt x="f10" y="f115"/>
                    </a:cubicBezTo>
                    <a:cubicBezTo>
                      <a:pt x="f10" y="f87"/>
                      <a:pt x="f249" y="f147"/>
                      <a:pt x="f249" y="f147"/>
                    </a:cubicBezTo>
                    <a:cubicBezTo>
                      <a:pt x="f12" y="f101"/>
                      <a:pt x="f12" y="f101"/>
                      <a:pt x="f12" y="f101"/>
                    </a:cubicBezTo>
                    <a:cubicBezTo>
                      <a:pt x="f20" y="f104"/>
                      <a:pt x="f20" y="f104"/>
                      <a:pt x="f20" y="f104"/>
                    </a:cubicBezTo>
                    <a:cubicBezTo>
                      <a:pt x="f20" y="f104"/>
                      <a:pt x="f23" y="f139"/>
                      <a:pt x="f23" y="f93"/>
                    </a:cubicBezTo>
                    <a:cubicBezTo>
                      <a:pt x="f250" y="f163"/>
                      <a:pt x="f18" y="f94"/>
                      <a:pt x="f18" y="f94"/>
                    </a:cubicBezTo>
                    <a:cubicBezTo>
                      <a:pt x="f249" y="f157"/>
                      <a:pt x="f249" y="f157"/>
                      <a:pt x="f249" y="f157"/>
                    </a:cubicBezTo>
                    <a:cubicBezTo>
                      <a:pt x="f249" y="f157"/>
                      <a:pt x="f249" y="f155"/>
                      <a:pt x="f14" y="f166"/>
                    </a:cubicBezTo>
                    <a:cubicBezTo>
                      <a:pt x="f14" y="f168"/>
                      <a:pt x="f18" y="f189"/>
                      <a:pt x="f18" y="f189"/>
                    </a:cubicBezTo>
                    <a:cubicBezTo>
                      <a:pt x="f248" y="f186"/>
                      <a:pt x="f248" y="f186"/>
                      <a:pt x="f248" y="f186"/>
                    </a:cubicBezTo>
                    <a:cubicBezTo>
                      <a:pt x="f251" y="f183"/>
                      <a:pt x="f251" y="f183"/>
                      <a:pt x="f251" y="f183"/>
                    </a:cubicBezTo>
                    <a:cubicBezTo>
                      <a:pt x="f252" y="f145"/>
                      <a:pt x="f252" y="f145"/>
                      <a:pt x="f252" y="f145"/>
                    </a:cubicBezTo>
                    <a:cubicBezTo>
                      <a:pt x="f253" y="f142"/>
                      <a:pt x="f253" y="f142"/>
                      <a:pt x="f253" y="f142"/>
                    </a:cubicBezTo>
                    <a:cubicBezTo>
                      <a:pt x="f253" y="f142"/>
                      <a:pt x="f74" y="f140"/>
                      <a:pt x="f74" y="f141"/>
                    </a:cubicBezTo>
                    <a:cubicBezTo>
                      <a:pt x="f76" y="f150"/>
                      <a:pt x="f74" y="f135"/>
                      <a:pt x="f74" y="f135"/>
                    </a:cubicBezTo>
                    <a:cubicBezTo>
                      <a:pt x="f254" y="f118"/>
                      <a:pt x="f254" y="f118"/>
                      <a:pt x="f254" y="f118"/>
                    </a:cubicBezTo>
                    <a:cubicBezTo>
                      <a:pt x="f254" y="f111"/>
                      <a:pt x="f254" y="f111"/>
                      <a:pt x="f254" y="f111"/>
                    </a:cubicBezTo>
                    <a:cubicBezTo>
                      <a:pt x="f254" y="f111"/>
                      <a:pt x="f63" y="f113"/>
                      <a:pt x="f68" y="f113"/>
                    </a:cubicBezTo>
                    <a:cubicBezTo>
                      <a:pt x="f67" y="f113"/>
                      <a:pt x="f65" y="f255"/>
                      <a:pt x="f241" y="f105"/>
                    </a:cubicBezTo>
                    <a:cubicBezTo>
                      <a:pt x="f81" y="f105"/>
                      <a:pt x="f84" y="f103"/>
                      <a:pt x="f232" y="f103"/>
                    </a:cubicBezTo>
                    <a:cubicBezTo>
                      <a:pt x="f239" y="f103"/>
                      <a:pt x="f256" y="f103"/>
                      <a:pt x="f256" y="f103"/>
                    </a:cubicBezTo>
                    <a:cubicBezTo>
                      <a:pt x="f256" y="f103"/>
                      <a:pt x="f257" y="f258"/>
                      <a:pt x="f95" y="f99"/>
                    </a:cubicBezTo>
                    <a:cubicBezTo>
                      <a:pt x="f259" y="f260"/>
                      <a:pt x="f260" y="f95"/>
                      <a:pt x="f260" y="f95"/>
                    </a:cubicBezTo>
                    <a:cubicBezTo>
                      <a:pt x="f260" y="f95"/>
                      <a:pt x="f99" y="f88"/>
                      <a:pt x="f100" y="f256"/>
                    </a:cubicBezTo>
                    <a:cubicBezTo>
                      <a:pt x="f102" y="f256"/>
                      <a:pt x="f105" y="f86"/>
                      <a:pt x="f113" y="f86"/>
                    </a:cubicBezTo>
                    <a:cubicBezTo>
                      <a:pt x="f110" y="f231"/>
                      <a:pt x="f261" y="f238"/>
                      <a:pt x="f133" y="f238"/>
                    </a:cubicBezTo>
                    <a:cubicBezTo>
                      <a:pt x="f135" y="f238"/>
                      <a:pt x="f154" y="f232"/>
                      <a:pt x="f154" y="f232"/>
                    </a:cubicBezTo>
                    <a:cubicBezTo>
                      <a:pt x="f144" y="f81"/>
                      <a:pt x="f144" y="f81"/>
                      <a:pt x="f144" y="f81"/>
                    </a:cubicBezTo>
                    <a:cubicBezTo>
                      <a:pt x="f148" y="f63"/>
                      <a:pt x="f148" y="f63"/>
                      <a:pt x="f148" y="f63"/>
                    </a:cubicBezTo>
                    <a:cubicBezTo>
                      <a:pt x="f175" y="f74"/>
                      <a:pt x="f175" y="f74"/>
                      <a:pt x="f175" y="f74"/>
                    </a:cubicBezTo>
                    <a:cubicBezTo>
                      <a:pt x="f174" y="f253"/>
                      <a:pt x="f174" y="f253"/>
                      <a:pt x="f174" y="f253"/>
                    </a:cubicBezTo>
                    <a:cubicBezTo>
                      <a:pt x="f174" y="f253"/>
                      <a:pt x="f191" y="f252"/>
                      <a:pt x="f189" y="f252"/>
                    </a:cubicBezTo>
                    <a:cubicBezTo>
                      <a:pt x="f173" y="f243"/>
                      <a:pt x="f192" y="f252"/>
                      <a:pt x="f192" y="f252"/>
                    </a:cubicBezTo>
                    <a:cubicBezTo>
                      <a:pt x="f170" y="f251"/>
                      <a:pt x="f170" y="f251"/>
                      <a:pt x="f170" y="f251"/>
                    </a:cubicBezTo>
                    <a:cubicBezTo>
                      <a:pt x="f170" y="f251"/>
                      <a:pt x="f165" y="f246"/>
                      <a:pt x="f158" y="f247"/>
                    </a:cubicBezTo>
                    <a:cubicBezTo>
                      <a:pt x="f158" y="f247"/>
                      <a:pt x="f163" y="f262"/>
                      <a:pt x="f163" y="f262"/>
                    </a:cubicBezTo>
                    <a:cubicBezTo>
                      <a:pt x="f93" y="f12"/>
                      <a:pt x="f93" y="f12"/>
                      <a:pt x="f93" y="f12"/>
                    </a:cubicBezTo>
                    <a:cubicBezTo>
                      <a:pt x="f93" y="f12"/>
                      <a:pt x="f104" y="f14"/>
                      <a:pt x="f89" y="f14"/>
                    </a:cubicBezTo>
                    <a:cubicBezTo>
                      <a:pt x="f147" y="f14"/>
                      <a:pt x="f109" y="f14"/>
                      <a:pt x="f112" y="f14"/>
                    </a:cubicBezTo>
                    <a:cubicBezTo>
                      <a:pt x="f112" y="f18"/>
                      <a:pt x="f87" y="f250"/>
                      <a:pt x="f114" y="f250"/>
                    </a:cubicBezTo>
                    <a:cubicBezTo>
                      <a:pt x="f115" y="f250"/>
                      <a:pt x="f132" y="f23"/>
                      <a:pt x="f132" y="f23"/>
                    </a:cubicBezTo>
                    <a:cubicBezTo>
                      <a:pt x="f129" y="f249"/>
                      <a:pt x="f129" y="f249"/>
                      <a:pt x="f129" y="f249"/>
                    </a:cubicBezTo>
                    <a:cubicBezTo>
                      <a:pt x="f129" y="f249"/>
                      <a:pt x="f202" y="f61"/>
                      <a:pt x="f123" y="f61"/>
                    </a:cubicBezTo>
                    <a:cubicBezTo>
                      <a:pt x="f121" y="f61"/>
                      <a:pt x="f206" y="f249"/>
                      <a:pt x="f206" y="f249"/>
                    </a:cubicBezTo>
                    <a:cubicBezTo>
                      <a:pt x="f75" y="f10"/>
                      <a:pt x="f75" y="f10"/>
                      <a:pt x="f75" y="f10"/>
                    </a:cubicBezTo>
                    <a:cubicBezTo>
                      <a:pt x="f211" y="f262"/>
                      <a:pt x="f211" y="f262"/>
                      <a:pt x="f211" y="f262"/>
                    </a:cubicBezTo>
                    <a:cubicBezTo>
                      <a:pt x="f9" y="f10"/>
                      <a:pt x="f9" y="f10"/>
                      <a:pt x="f9" y="f10"/>
                    </a:cubicBezTo>
                    <a:close/>
                    <a:moveTo>
                      <a:pt x="f129" y="f170"/>
                    </a:moveTo>
                    <a:cubicBezTo>
                      <a:pt x="f129" y="f170"/>
                      <a:pt x="f129" y="f170"/>
                      <a:pt x="f129" y="f170"/>
                    </a:cubicBezTo>
                    <a:cubicBezTo>
                      <a:pt x="f198" y="f153"/>
                      <a:pt x="f198" y="f153"/>
                      <a:pt x="f198" y="f153"/>
                    </a:cubicBezTo>
                    <a:cubicBezTo>
                      <a:pt x="f198" y="f153"/>
                      <a:pt x="f127" y="f153"/>
                      <a:pt x="f119" y="f170"/>
                    </a:cubicBezTo>
                    <a:cubicBezTo>
                      <a:pt x="f125" y="f170"/>
                      <a:pt x="f127" y="f196"/>
                      <a:pt x="f127" y="f196"/>
                    </a:cubicBezTo>
                    <a:cubicBezTo>
                      <a:pt x="f198" y="f196"/>
                      <a:pt x="f198" y="f196"/>
                      <a:pt x="f198" y="f196"/>
                    </a:cubicBezTo>
                    <a:cubicBezTo>
                      <a:pt x="f198" y="f196"/>
                      <a:pt x="f129" y="f170"/>
                      <a:pt x="f129" y="f170"/>
                    </a:cubicBezTo>
                    <a:close/>
                    <a:moveTo>
                      <a:pt x="f83" y="f157"/>
                    </a:moveTo>
                    <a:cubicBezTo>
                      <a:pt x="f83" y="f157"/>
                      <a:pt x="f83" y="f157"/>
                      <a:pt x="f83" y="f157"/>
                    </a:cubicBezTo>
                    <a:cubicBezTo>
                      <a:pt x="f132" y="f165"/>
                      <a:pt x="f132" y="f165"/>
                      <a:pt x="f132" y="f165"/>
                    </a:cubicBezTo>
                    <a:cubicBezTo>
                      <a:pt x="f132" y="f165"/>
                      <a:pt x="f131" y="f151"/>
                      <a:pt x="f117" y="f155"/>
                    </a:cubicBezTo>
                    <a:cubicBezTo>
                      <a:pt x="f129" y="f168"/>
                      <a:pt x="f131" y="f166"/>
                      <a:pt x="f131" y="f166"/>
                    </a:cubicBezTo>
                    <a:cubicBezTo>
                      <a:pt x="f132" y="f155"/>
                      <a:pt x="f132" y="f155"/>
                      <a:pt x="f132" y="f155"/>
                    </a:cubicBezTo>
                    <a:cubicBezTo>
                      <a:pt x="f132" y="f155"/>
                      <a:pt x="f83" y="f157"/>
                      <a:pt x="f83" y="f157"/>
                    </a:cubicBezTo>
                    <a:close/>
                    <a:moveTo>
                      <a:pt x="f263" y="f224"/>
                    </a:moveTo>
                    <a:cubicBezTo>
                      <a:pt x="f263" y="f224"/>
                      <a:pt x="f263" y="f224"/>
                      <a:pt x="f263" y="f224"/>
                    </a:cubicBezTo>
                    <a:cubicBezTo>
                      <a:pt x="f263" y="f224"/>
                      <a:pt x="f264" y="f13"/>
                      <a:pt x="f264" y="f13"/>
                    </a:cubicBezTo>
                    <a:cubicBezTo>
                      <a:pt x="f265" y="f222"/>
                      <a:pt x="f265" y="f222"/>
                      <a:pt x="f265" y="f222"/>
                    </a:cubicBezTo>
                    <a:cubicBezTo>
                      <a:pt x="f266" y="f16"/>
                      <a:pt x="f266" y="f16"/>
                      <a:pt x="f266" y="f16"/>
                    </a:cubicBezTo>
                    <a:cubicBezTo>
                      <a:pt x="f263" y="f224"/>
                      <a:pt x="f263" y="f224"/>
                      <a:pt x="f263" y="f224"/>
                    </a:cubicBezTo>
                    <a:close/>
                    <a:moveTo>
                      <a:pt x="f267" y="f268"/>
                    </a:moveTo>
                    <a:cubicBezTo>
                      <a:pt x="f267" y="f268"/>
                      <a:pt x="f267" y="f268"/>
                      <a:pt x="f267" y="f268"/>
                    </a:cubicBezTo>
                    <a:cubicBezTo>
                      <a:pt x="f267" y="f268"/>
                      <a:pt x="f269" y="f28"/>
                      <a:pt x="f269" y="f268"/>
                    </a:cubicBezTo>
                    <a:cubicBezTo>
                      <a:pt x="f269" y="f27"/>
                      <a:pt x="f270" y="f26"/>
                      <a:pt x="f270" y="f26"/>
                    </a:cubicBezTo>
                    <a:cubicBezTo>
                      <a:pt x="f269" y="f24"/>
                      <a:pt x="f271" y="f22"/>
                      <a:pt x="f271" y="f22"/>
                    </a:cubicBezTo>
                    <a:cubicBezTo>
                      <a:pt x="f272" y="f22"/>
                      <a:pt x="f267" y="f22"/>
                      <a:pt x="f273" y="f274"/>
                    </a:cubicBezTo>
                    <a:cubicBezTo>
                      <a:pt x="f275" y="f222"/>
                      <a:pt x="f276" y="f24"/>
                      <a:pt x="f267" y="f26"/>
                    </a:cubicBezTo>
                    <a:cubicBezTo>
                      <a:pt x="f267" y="f42"/>
                      <a:pt x="f267" y="f42"/>
                      <a:pt x="f267" y="f42"/>
                    </a:cubicBezTo>
                    <a:cubicBezTo>
                      <a:pt x="f267" y="f268"/>
                      <a:pt x="f267" y="f268"/>
                      <a:pt x="f267" y="f268"/>
                    </a:cubicBezTo>
                    <a:close/>
                    <a:moveTo>
                      <a:pt x="f277" y="f278"/>
                    </a:moveTo>
                    <a:cubicBezTo>
                      <a:pt x="f277" y="f278"/>
                      <a:pt x="f277" y="f278"/>
                      <a:pt x="f277" y="f278"/>
                    </a:cubicBezTo>
                    <a:cubicBezTo>
                      <a:pt x="f279" y="f30"/>
                      <a:pt x="f279" y="f30"/>
                      <a:pt x="f279" y="f30"/>
                    </a:cubicBezTo>
                    <a:cubicBezTo>
                      <a:pt x="f279" y="f30"/>
                      <a:pt x="f280" y="f268"/>
                      <a:pt x="f281" y="f268"/>
                    </a:cubicBezTo>
                    <a:cubicBezTo>
                      <a:pt x="f282" y="f268"/>
                      <a:pt x="f283" y="f27"/>
                      <a:pt x="f283" y="f27"/>
                    </a:cubicBezTo>
                    <a:cubicBezTo>
                      <a:pt x="f283" y="f27"/>
                      <a:pt x="f284" y="f268"/>
                      <a:pt x="f285" y="f28"/>
                    </a:cubicBezTo>
                    <a:cubicBezTo>
                      <a:pt x="f283" y="f30"/>
                      <a:pt x="f286" y="f287"/>
                      <a:pt x="f282" y="f287"/>
                    </a:cubicBezTo>
                    <a:cubicBezTo>
                      <a:pt x="f281" y="f44"/>
                      <a:pt x="f288" y="f64"/>
                      <a:pt x="f288" y="f64"/>
                    </a:cubicBezTo>
                    <a:cubicBezTo>
                      <a:pt x="f289" y="f290"/>
                      <a:pt x="f289" y="f290"/>
                      <a:pt x="f289" y="f290"/>
                    </a:cubicBezTo>
                    <a:cubicBezTo>
                      <a:pt x="f291" y="f46"/>
                      <a:pt x="f291" y="f46"/>
                      <a:pt x="f291" y="f46"/>
                    </a:cubicBezTo>
                    <a:cubicBezTo>
                      <a:pt x="f269" y="f58"/>
                      <a:pt x="f269" y="f58"/>
                      <a:pt x="f269" y="f58"/>
                    </a:cubicBezTo>
                    <a:cubicBezTo>
                      <a:pt x="f269" y="f58"/>
                      <a:pt x="f291" y="f292"/>
                      <a:pt x="f293" y="f292"/>
                    </a:cubicBezTo>
                    <a:cubicBezTo>
                      <a:pt x="f293" y="f58"/>
                      <a:pt x="f267" y="f60"/>
                      <a:pt x="f267" y="f60"/>
                    </a:cubicBezTo>
                    <a:cubicBezTo>
                      <a:pt x="f272" y="f64"/>
                      <a:pt x="f272" y="f64"/>
                      <a:pt x="f272" y="f64"/>
                    </a:cubicBezTo>
                    <a:cubicBezTo>
                      <a:pt x="f269" y="f64"/>
                      <a:pt x="f269" y="f64"/>
                      <a:pt x="f269" y="f64"/>
                    </a:cubicBezTo>
                    <a:cubicBezTo>
                      <a:pt x="f277" y="f278"/>
                      <a:pt x="f277" y="f278"/>
                      <a:pt x="f277" y="f278"/>
                    </a:cubicBezTo>
                    <a:close/>
                    <a:moveTo>
                      <a:pt x="f294" y="f295"/>
                    </a:moveTo>
                    <a:cubicBezTo>
                      <a:pt x="f294" y="f295"/>
                      <a:pt x="f294" y="f295"/>
                      <a:pt x="f294" y="f295"/>
                    </a:cubicBezTo>
                    <a:cubicBezTo>
                      <a:pt x="f294" y="f295"/>
                      <a:pt x="f296" y="f297"/>
                      <a:pt x="f296" y="f297"/>
                    </a:cubicBezTo>
                    <a:cubicBezTo>
                      <a:pt x="f298" y="f299"/>
                      <a:pt x="f298" y="f299"/>
                      <a:pt x="f298" y="f299"/>
                    </a:cubicBezTo>
                    <a:cubicBezTo>
                      <a:pt x="f298" y="f299"/>
                      <a:pt x="f298" y="f300"/>
                      <a:pt x="f301" y="f300"/>
                    </a:cubicBezTo>
                    <a:cubicBezTo>
                      <a:pt x="f302" y="f303"/>
                      <a:pt x="f304" y="f303"/>
                      <a:pt x="f304" y="f305"/>
                    </a:cubicBezTo>
                    <a:cubicBezTo>
                      <a:pt x="f304" y="f306"/>
                      <a:pt x="f307" y="f308"/>
                      <a:pt x="f309" y="f310"/>
                    </a:cubicBezTo>
                    <a:cubicBezTo>
                      <a:pt x="f311" y="f312"/>
                      <a:pt x="f313" y="f295"/>
                      <a:pt x="f313" y="f295"/>
                    </a:cubicBezTo>
                    <a:cubicBezTo>
                      <a:pt x="f313" y="f295"/>
                      <a:pt x="f314" y="f295"/>
                      <a:pt x="f315" y="f316"/>
                    </a:cubicBezTo>
                    <a:cubicBezTo>
                      <a:pt x="f317" y="f316"/>
                      <a:pt x="f314" y="f318"/>
                      <a:pt x="f314" y="f318"/>
                    </a:cubicBezTo>
                    <a:cubicBezTo>
                      <a:pt x="f314" y="f318"/>
                      <a:pt x="f313" y="f318"/>
                      <a:pt x="f315" y="f319"/>
                    </a:cubicBezTo>
                    <a:cubicBezTo>
                      <a:pt x="f320" y="f321"/>
                      <a:pt x="f320" y="f321"/>
                      <a:pt x="f320" y="f321"/>
                    </a:cubicBezTo>
                    <a:cubicBezTo>
                      <a:pt x="f320" y="f53"/>
                      <a:pt x="f7" y="f56"/>
                      <a:pt x="f7" y="f322"/>
                    </a:cubicBezTo>
                    <a:cubicBezTo>
                      <a:pt x="f320" y="f323"/>
                      <a:pt x="f317" y="f60"/>
                      <a:pt x="f317" y="f60"/>
                    </a:cubicBezTo>
                    <a:cubicBezTo>
                      <a:pt x="f314" y="f58"/>
                      <a:pt x="f314" y="f58"/>
                      <a:pt x="f314" y="f58"/>
                    </a:cubicBezTo>
                    <a:cubicBezTo>
                      <a:pt x="f314" y="f58"/>
                      <a:pt x="f324" y="f48"/>
                      <a:pt x="f309" y="f48"/>
                    </a:cubicBezTo>
                    <a:cubicBezTo>
                      <a:pt x="f304" y="f323"/>
                      <a:pt x="f325" y="f50"/>
                      <a:pt x="f325" y="f322"/>
                    </a:cubicBezTo>
                    <a:cubicBezTo>
                      <a:pt x="f325" y="f322"/>
                      <a:pt x="f325" y="f326"/>
                      <a:pt x="f302" y="f53"/>
                    </a:cubicBezTo>
                    <a:cubicBezTo>
                      <a:pt x="f327" y="f321"/>
                      <a:pt x="f298" y="f319"/>
                      <a:pt x="f298" y="f319"/>
                    </a:cubicBezTo>
                    <a:cubicBezTo>
                      <a:pt x="f328" y="f329"/>
                      <a:pt x="f328" y="f329"/>
                      <a:pt x="f328" y="f329"/>
                    </a:cubicBezTo>
                    <a:cubicBezTo>
                      <a:pt x="f328" y="f329"/>
                      <a:pt x="f294" y="f295"/>
                      <a:pt x="f294" y="f295"/>
                    </a:cubicBezTo>
                    <a:close/>
                    <a:moveTo>
                      <a:pt x="f330" y="f331"/>
                    </a:moveTo>
                    <a:cubicBezTo>
                      <a:pt x="f330" y="f331"/>
                      <a:pt x="f330" y="f331"/>
                      <a:pt x="f330" y="f331"/>
                    </a:cubicBezTo>
                    <a:cubicBezTo>
                      <a:pt x="f332" y="f333"/>
                      <a:pt x="f334" y="f335"/>
                      <a:pt x="f334" y="f336"/>
                    </a:cubicBezTo>
                    <a:cubicBezTo>
                      <a:pt x="f334" y="f337"/>
                      <a:pt x="f338" y="f339"/>
                      <a:pt x="f338" y="f339"/>
                    </a:cubicBezTo>
                    <a:cubicBezTo>
                      <a:pt x="f338" y="f339"/>
                      <a:pt x="f340" y="f341"/>
                      <a:pt x="f340" y="f264"/>
                    </a:cubicBezTo>
                    <a:cubicBezTo>
                      <a:pt x="f340" y="f264"/>
                      <a:pt x="f338" y="f342"/>
                      <a:pt x="f338" y="f343"/>
                    </a:cubicBezTo>
                    <a:cubicBezTo>
                      <a:pt x="f334" y="f344"/>
                      <a:pt x="f338" y="f345"/>
                      <a:pt x="f338" y="f345"/>
                    </a:cubicBezTo>
                    <a:cubicBezTo>
                      <a:pt x="f338" y="f345"/>
                      <a:pt x="f330" y="f346"/>
                      <a:pt x="f330" y="f345"/>
                    </a:cubicBezTo>
                    <a:cubicBezTo>
                      <a:pt x="f330" y="f347"/>
                      <a:pt x="f348" y="f349"/>
                      <a:pt x="f348" y="f350"/>
                    </a:cubicBezTo>
                    <a:cubicBezTo>
                      <a:pt x="f348" y="f344"/>
                      <a:pt x="f332" y="f263"/>
                      <a:pt x="f332" y="f265"/>
                    </a:cubicBezTo>
                    <a:cubicBezTo>
                      <a:pt x="f332" y="f265"/>
                      <a:pt x="f348" y="f263"/>
                      <a:pt x="f351" y="f352"/>
                    </a:cubicBezTo>
                    <a:cubicBezTo>
                      <a:pt x="f353" y="f341"/>
                      <a:pt x="f353" y="f337"/>
                      <a:pt x="f353" y="f337"/>
                    </a:cubicBezTo>
                    <a:cubicBezTo>
                      <a:pt x="f351" y="f354"/>
                      <a:pt x="f351" y="f354"/>
                      <a:pt x="f351" y="f354"/>
                    </a:cubicBezTo>
                    <a:cubicBezTo>
                      <a:pt x="f330" y="f331"/>
                      <a:pt x="f330" y="f331"/>
                      <a:pt x="f330" y="f331"/>
                    </a:cubicBezTo>
                    <a:close/>
                    <a:moveTo>
                      <a:pt x="f283" y="f355"/>
                    </a:moveTo>
                    <a:cubicBezTo>
                      <a:pt x="f283" y="f355"/>
                      <a:pt x="f283" y="f355"/>
                      <a:pt x="f283" y="f355"/>
                    </a:cubicBezTo>
                    <a:cubicBezTo>
                      <a:pt x="f283" y="f355"/>
                      <a:pt x="f2" y="f356"/>
                      <a:pt x="f2" y="f357"/>
                    </a:cubicBezTo>
                    <a:cubicBezTo>
                      <a:pt x="f2" y="f357"/>
                      <a:pt x="f283" y="f357"/>
                      <a:pt x="f285" y="f357"/>
                    </a:cubicBezTo>
                    <a:cubicBezTo>
                      <a:pt x="f358" y="f356"/>
                      <a:pt x="f284" y="f356"/>
                      <a:pt x="f359" y="f360"/>
                    </a:cubicBezTo>
                    <a:cubicBezTo>
                      <a:pt x="f361" y="f275"/>
                      <a:pt x="f334" y="f355"/>
                      <a:pt x="f338" y="f355"/>
                    </a:cubicBezTo>
                    <a:cubicBezTo>
                      <a:pt x="f332" y="f362"/>
                      <a:pt x="f361" y="f333"/>
                      <a:pt x="f361" y="f333"/>
                    </a:cubicBezTo>
                    <a:cubicBezTo>
                      <a:pt x="f283" y="f355"/>
                      <a:pt x="f283" y="f355"/>
                      <a:pt x="f283" y="f355"/>
                    </a:cubicBezTo>
                    <a:close/>
                    <a:moveTo>
                      <a:pt x="f218" y="f184"/>
                    </a:moveTo>
                    <a:cubicBezTo>
                      <a:pt x="f218" y="f184"/>
                      <a:pt x="f218" y="f184"/>
                      <a:pt x="f218" y="f184"/>
                    </a:cubicBezTo>
                    <a:cubicBezTo>
                      <a:pt x="f11" y="f185"/>
                      <a:pt x="f11" y="f185"/>
                      <a:pt x="f11" y="f185"/>
                    </a:cubicBezTo>
                    <a:cubicBezTo>
                      <a:pt x="f11" y="f185"/>
                      <a:pt x="f225" y="f184"/>
                      <a:pt x="f219" y="f177"/>
                    </a:cubicBezTo>
                    <a:cubicBezTo>
                      <a:pt x="f220" y="f178"/>
                      <a:pt x="f225" y="f175"/>
                      <a:pt x="f225" y="f175"/>
                    </a:cubicBezTo>
                    <a:cubicBezTo>
                      <a:pt x="f11" y="f178"/>
                      <a:pt x="f11" y="f178"/>
                      <a:pt x="f11" y="f178"/>
                    </a:cubicBezTo>
                    <a:cubicBezTo>
                      <a:pt x="f11" y="f178"/>
                      <a:pt x="f218" y="f184"/>
                      <a:pt x="f218" y="f184"/>
                    </a:cubicBezTo>
                    <a:close/>
                    <a:moveTo>
                      <a:pt x="f163" y="f163"/>
                    </a:moveTo>
                    <a:cubicBezTo>
                      <a:pt x="f163" y="f163"/>
                      <a:pt x="f163" y="f163"/>
                      <a:pt x="f163" y="f163"/>
                    </a:cubicBezTo>
                    <a:cubicBezTo>
                      <a:pt x="f138" y="f138"/>
                      <a:pt x="f138" y="f138"/>
                      <a:pt x="f138" y="f138"/>
                    </a:cubicBezTo>
                    <a:cubicBezTo>
                      <a:pt x="f138" y="f138"/>
                      <a:pt x="f93" y="f159"/>
                      <a:pt x="f104" y="f98"/>
                    </a:cubicBezTo>
                    <a:cubicBezTo>
                      <a:pt x="f101" y="f94"/>
                      <a:pt x="f139" y="f94"/>
                      <a:pt x="f139" y="f94"/>
                    </a:cubicBezTo>
                    <a:cubicBezTo>
                      <a:pt x="f138" y="f98"/>
                      <a:pt x="f138" y="f98"/>
                      <a:pt x="f138" y="f98"/>
                    </a:cubicBezTo>
                    <a:cubicBezTo>
                      <a:pt x="f138" y="f98"/>
                      <a:pt x="f163" y="f159"/>
                      <a:pt x="f163" y="f163"/>
                    </a:cubicBezTo>
                    <a:close/>
                    <a:moveTo>
                      <a:pt x="f136" y="f98"/>
                    </a:moveTo>
                    <a:cubicBezTo>
                      <a:pt x="f136" y="f98"/>
                      <a:pt x="f136" y="f98"/>
                      <a:pt x="f136" y="f98"/>
                    </a:cubicBezTo>
                    <a:cubicBezTo>
                      <a:pt x="f136" y="f163"/>
                      <a:pt x="f136" y="f163"/>
                      <a:pt x="f136" y="f163"/>
                    </a:cubicBezTo>
                    <a:cubicBezTo>
                      <a:pt x="f136" y="f163"/>
                      <a:pt x="f87" y="f138"/>
                      <a:pt x="f115" y="f93"/>
                    </a:cubicBezTo>
                    <a:cubicBezTo>
                      <a:pt x="f134" y="f139"/>
                      <a:pt x="f3" y="f163"/>
                      <a:pt x="f3" y="f163"/>
                    </a:cubicBezTo>
                    <a:cubicBezTo>
                      <a:pt x="f114" y="f98"/>
                      <a:pt x="f114" y="f98"/>
                      <a:pt x="f114" y="f98"/>
                    </a:cubicBezTo>
                    <a:cubicBezTo>
                      <a:pt x="f114" y="f98"/>
                      <a:pt x="f109" y="f94"/>
                      <a:pt x="f136" y="f98"/>
                    </a:cubicBezTo>
                    <a:close/>
                    <a:moveTo>
                      <a:pt x="f75" y="f163"/>
                    </a:moveTo>
                    <a:cubicBezTo>
                      <a:pt x="f75" y="f163"/>
                      <a:pt x="f75" y="f163"/>
                      <a:pt x="f75" y="f163"/>
                    </a:cubicBezTo>
                    <a:cubicBezTo>
                      <a:pt x="f77" y="f93"/>
                      <a:pt x="f77" y="f93"/>
                      <a:pt x="f77" y="f93"/>
                    </a:cubicBezTo>
                    <a:cubicBezTo>
                      <a:pt x="f77" y="f93"/>
                      <a:pt x="f213" y="f104"/>
                      <a:pt x="f208" y="f91"/>
                    </a:cubicBezTo>
                    <a:cubicBezTo>
                      <a:pt x="f209" y="f91"/>
                      <a:pt x="f215" y="f136"/>
                      <a:pt x="f216" y="f136"/>
                    </a:cubicBezTo>
                    <a:cubicBezTo>
                      <a:pt x="f225" y="f87"/>
                      <a:pt x="f73" y="f139"/>
                      <a:pt x="f209" y="f93"/>
                    </a:cubicBezTo>
                    <a:cubicBezTo>
                      <a:pt x="f209" y="f93"/>
                      <a:pt x="f75" y="f159"/>
                      <a:pt x="f75" y="f163"/>
                    </a:cubicBezTo>
                    <a:close/>
                    <a:moveTo>
                      <a:pt x="f64" y="f114"/>
                    </a:moveTo>
                    <a:cubicBezTo>
                      <a:pt x="f64" y="f114"/>
                      <a:pt x="f64" y="f114"/>
                      <a:pt x="f64" y="f114"/>
                    </a:cubicBezTo>
                    <a:cubicBezTo>
                      <a:pt x="f45" y="f3"/>
                      <a:pt x="f45" y="f3"/>
                      <a:pt x="f45" y="f3"/>
                    </a:cubicBezTo>
                    <a:cubicBezTo>
                      <a:pt x="f45" y="f3"/>
                      <a:pt x="f60" y="f115"/>
                      <a:pt x="f58" y="f114"/>
                    </a:cubicBezTo>
                    <a:cubicBezTo>
                      <a:pt x="f48" y="f114"/>
                      <a:pt x="f58" y="f112"/>
                      <a:pt x="f58" y="f112"/>
                    </a:cubicBezTo>
                    <a:cubicBezTo>
                      <a:pt x="f47" y="f112"/>
                      <a:pt x="f47" y="f112"/>
                      <a:pt x="f47" y="f112"/>
                    </a:cubicBezTo>
                    <a:cubicBezTo>
                      <a:pt x="f47" y="f112"/>
                      <a:pt x="f64" y="f87"/>
                      <a:pt x="f64" y="f114"/>
                    </a:cubicBezTo>
                    <a:close/>
                    <a:moveTo>
                      <a:pt x="f363" y="f90"/>
                    </a:moveTo>
                    <a:cubicBezTo>
                      <a:pt x="f363" y="f90"/>
                      <a:pt x="f363" y="f90"/>
                      <a:pt x="f363" y="f90"/>
                    </a:cubicBezTo>
                    <a:cubicBezTo>
                      <a:pt x="f363" y="f90"/>
                      <a:pt x="f15" y="f257"/>
                      <a:pt x="f15" y="f257"/>
                    </a:cubicBezTo>
                    <a:cubicBezTo>
                      <a:pt x="f13" y="f257"/>
                      <a:pt x="f15" y="f259"/>
                      <a:pt x="f16" y="f259"/>
                    </a:cubicBezTo>
                    <a:cubicBezTo>
                      <a:pt x="f221" y="f229"/>
                      <a:pt x="f223" y="f97"/>
                      <a:pt x="f223" y="f97"/>
                    </a:cubicBezTo>
                    <a:cubicBezTo>
                      <a:pt x="f17" y="f97"/>
                      <a:pt x="f364" y="f259"/>
                      <a:pt x="f22" y="f257"/>
                    </a:cubicBezTo>
                    <a:cubicBezTo>
                      <a:pt x="f26" y="f92"/>
                      <a:pt x="f364" y="f90"/>
                      <a:pt x="f364" y="f90"/>
                    </a:cubicBezTo>
                    <a:cubicBezTo>
                      <a:pt x="f363" y="f90"/>
                      <a:pt x="f363" y="f90"/>
                      <a:pt x="f363" y="f90"/>
                    </a:cubicBezTo>
                    <a:close/>
                    <a:moveTo>
                      <a:pt x="f203" y="f238"/>
                    </a:moveTo>
                    <a:cubicBezTo>
                      <a:pt x="f203" y="f238"/>
                      <a:pt x="f203" y="f238"/>
                      <a:pt x="f203" y="f238"/>
                    </a:cubicBezTo>
                    <a:cubicBezTo>
                      <a:pt x="f203" y="f238"/>
                      <a:pt x="f200" y="f238"/>
                      <a:pt x="f199" y="f238"/>
                    </a:cubicBezTo>
                    <a:cubicBezTo>
                      <a:pt x="f199" y="f238"/>
                      <a:pt x="f121" y="f231"/>
                      <a:pt x="f123" y="f86"/>
                    </a:cubicBezTo>
                    <a:cubicBezTo>
                      <a:pt x="f202" y="f240"/>
                      <a:pt x="f202" y="f88"/>
                      <a:pt x="f125" y="f90"/>
                    </a:cubicBezTo>
                    <a:cubicBezTo>
                      <a:pt x="f125" y="f257"/>
                      <a:pt x="f202" y="f257"/>
                      <a:pt x="f202" y="f257"/>
                    </a:cubicBezTo>
                    <a:cubicBezTo>
                      <a:pt x="f123" y="f95"/>
                      <a:pt x="f123" y="f95"/>
                      <a:pt x="f199" y="f229"/>
                    </a:cubicBezTo>
                    <a:cubicBezTo>
                      <a:pt x="f201" y="f97"/>
                      <a:pt x="f206" y="f259"/>
                      <a:pt x="f217" y="f95"/>
                    </a:cubicBezTo>
                    <a:cubicBezTo>
                      <a:pt x="f205" y="f257"/>
                      <a:pt x="f204" y="f92"/>
                      <a:pt x="f78" y="f230"/>
                    </a:cubicBezTo>
                    <a:cubicBezTo>
                      <a:pt x="f78" y="f88"/>
                      <a:pt x="f204" y="f86"/>
                      <a:pt x="f204" y="f86"/>
                    </a:cubicBezTo>
                    <a:cubicBezTo>
                      <a:pt x="f204" y="f231"/>
                      <a:pt x="f203" y="f238"/>
                      <a:pt x="f203" y="f238"/>
                    </a:cubicBezTo>
                    <a:close/>
                    <a:moveTo>
                      <a:pt x="f221" y="f126"/>
                    </a:moveTo>
                    <a:cubicBezTo>
                      <a:pt x="f221" y="f126"/>
                      <a:pt x="f221" y="f126"/>
                      <a:pt x="f221" y="f126"/>
                    </a:cubicBezTo>
                    <a:cubicBezTo>
                      <a:pt x="f221" y="f126"/>
                      <a:pt x="f16" y="f140"/>
                      <a:pt x="f16" y="f140"/>
                    </a:cubicBezTo>
                    <a:cubicBezTo>
                      <a:pt x="f16" y="f140"/>
                      <a:pt x="f16" y="f150"/>
                      <a:pt x="f16" y="f150"/>
                    </a:cubicBezTo>
                    <a:cubicBezTo>
                      <a:pt x="f16" y="f150"/>
                      <a:pt x="f15" y="f171"/>
                      <a:pt x="f13" y="f142"/>
                    </a:cubicBezTo>
                    <a:cubicBezTo>
                      <a:pt x="f224" y="f169"/>
                      <a:pt x="f13" y="f169"/>
                      <a:pt x="f15" y="f143"/>
                    </a:cubicBezTo>
                    <a:cubicBezTo>
                      <a:pt x="f16" y="f148"/>
                      <a:pt x="f15" y="f149"/>
                      <a:pt x="f16" y="f149"/>
                    </a:cubicBezTo>
                    <a:cubicBezTo>
                      <a:pt x="f16" y="f148"/>
                      <a:pt x="f221" y="f149"/>
                      <a:pt x="f363" y="f143"/>
                    </a:cubicBezTo>
                    <a:cubicBezTo>
                      <a:pt x="f17" y="f169"/>
                      <a:pt x="f223" y="f169"/>
                      <a:pt x="f223" y="f169"/>
                    </a:cubicBezTo>
                    <a:cubicBezTo>
                      <a:pt x="f223" y="f169"/>
                      <a:pt x="f222" y="f171"/>
                      <a:pt x="f222" y="f171"/>
                    </a:cubicBezTo>
                    <a:cubicBezTo>
                      <a:pt x="f222" y="f171"/>
                      <a:pt x="f222" y="f150"/>
                      <a:pt x="f222" y="f150"/>
                    </a:cubicBezTo>
                    <a:cubicBezTo>
                      <a:pt x="f222" y="f141"/>
                      <a:pt x="f363" y="f141"/>
                      <a:pt x="f223" y="f140"/>
                    </a:cubicBezTo>
                    <a:cubicBezTo>
                      <a:pt x="f17" y="f126"/>
                      <a:pt x="f17" y="f124"/>
                      <a:pt x="f17" y="f124"/>
                    </a:cubicBezTo>
                    <a:cubicBezTo>
                      <a:pt x="f17" y="f122"/>
                      <a:pt x="f363" y="f122"/>
                      <a:pt x="f363" y="f122"/>
                    </a:cubicBezTo>
                    <a:cubicBezTo>
                      <a:pt x="f363" y="f122"/>
                      <a:pt x="f221" y="f124"/>
                      <a:pt x="f221" y="f126"/>
                    </a:cubicBezTo>
                    <a:close/>
                    <a:moveTo>
                      <a:pt x="f13" y="f140"/>
                    </a:moveTo>
                    <a:cubicBezTo>
                      <a:pt x="f13" y="f140"/>
                      <a:pt x="f13" y="f140"/>
                      <a:pt x="f13" y="f140"/>
                    </a:cubicBezTo>
                    <a:cubicBezTo>
                      <a:pt x="f227" y="f126"/>
                      <a:pt x="f227" y="f126"/>
                      <a:pt x="f227" y="f126"/>
                    </a:cubicBezTo>
                    <a:cubicBezTo>
                      <a:pt x="f227" y="f126"/>
                      <a:pt x="f224" y="f124"/>
                      <a:pt x="f225" y="f124"/>
                    </a:cubicBezTo>
                    <a:cubicBezTo>
                      <a:pt x="f69" y="f124"/>
                      <a:pt x="f69" y="f126"/>
                      <a:pt x="f226" y="f126"/>
                    </a:cubicBezTo>
                    <a:cubicBezTo>
                      <a:pt x="f9" y="f126"/>
                      <a:pt x="f9" y="f140"/>
                      <a:pt x="f9" y="f141"/>
                    </a:cubicBezTo>
                    <a:cubicBezTo>
                      <a:pt x="f71" y="f171"/>
                      <a:pt x="f9" y="f150"/>
                      <a:pt x="f70" y="f171"/>
                    </a:cubicBezTo>
                    <a:cubicBezTo>
                      <a:pt x="f226" y="f142"/>
                      <a:pt x="f70" y="f142"/>
                      <a:pt x="f226" y="f143"/>
                    </a:cubicBezTo>
                    <a:cubicBezTo>
                      <a:pt x="f226" y="f148"/>
                      <a:pt x="f218" y="f149"/>
                      <a:pt x="f218" y="f149"/>
                    </a:cubicBezTo>
                    <a:cubicBezTo>
                      <a:pt x="f69" y="f148"/>
                      <a:pt x="f11" y="f149"/>
                      <a:pt x="f219" y="f143"/>
                    </a:cubicBezTo>
                    <a:cubicBezTo>
                      <a:pt x="f224" y="f154"/>
                      <a:pt x="f219" y="f154"/>
                      <a:pt x="f219" y="f154"/>
                    </a:cubicBezTo>
                    <a:cubicBezTo>
                      <a:pt x="f219" y="f154"/>
                      <a:pt x="f224" y="f142"/>
                      <a:pt x="f13" y="f150"/>
                    </a:cubicBezTo>
                    <a:cubicBezTo>
                      <a:pt x="f15" y="f140"/>
                      <a:pt x="f13" y="f140"/>
                      <a:pt x="f13" y="f140"/>
                    </a:cubicBezTo>
                    <a:close/>
                    <a:moveTo>
                      <a:pt x="f365" y="f189"/>
                    </a:moveTo>
                    <a:cubicBezTo>
                      <a:pt x="f365" y="f189"/>
                      <a:pt x="f365" y="f189"/>
                      <a:pt x="f365" y="f189"/>
                    </a:cubicBezTo>
                    <a:cubicBezTo>
                      <a:pt x="f329" y="f189"/>
                      <a:pt x="f318" y="f190"/>
                      <a:pt x="f318" y="f190"/>
                    </a:cubicBezTo>
                    <a:cubicBezTo>
                      <a:pt x="f318" y="f190"/>
                      <a:pt x="f366" y="f192"/>
                      <a:pt x="f366" y="f193"/>
                    </a:cubicBezTo>
                    <a:cubicBezTo>
                      <a:pt x="f367" y="f193"/>
                      <a:pt x="f368" y="f172"/>
                      <a:pt x="f368" y="f172"/>
                    </a:cubicBezTo>
                    <a:cubicBezTo>
                      <a:pt x="f368" y="f172"/>
                      <a:pt x="f367" y="f197"/>
                      <a:pt x="f366" y="f197"/>
                    </a:cubicBezTo>
                    <a:cubicBezTo>
                      <a:pt x="f318" y="f195"/>
                      <a:pt x="f318" y="f195"/>
                      <a:pt x="f329" y="f195"/>
                    </a:cubicBezTo>
                    <a:cubicBezTo>
                      <a:pt x="f365" y="f195"/>
                      <a:pt x="f365" y="f195"/>
                      <a:pt x="f369" y="f195"/>
                    </a:cubicBezTo>
                    <a:cubicBezTo>
                      <a:pt x="f310" y="f195"/>
                      <a:pt x="f306" y="f195"/>
                      <a:pt x="f299" y="f195"/>
                    </a:cubicBezTo>
                    <a:cubicBezTo>
                      <a:pt x="f299" y="f195"/>
                      <a:pt x="f300" y="f197"/>
                      <a:pt x="f300" y="f197"/>
                    </a:cubicBezTo>
                    <a:cubicBezTo>
                      <a:pt x="f300" y="f172"/>
                      <a:pt x="f300" y="f172"/>
                      <a:pt x="f305" y="f194"/>
                    </a:cubicBezTo>
                    <a:cubicBezTo>
                      <a:pt x="f299" y="f192"/>
                      <a:pt x="f370" y="f190"/>
                      <a:pt x="f370" y="f190"/>
                    </a:cubicBezTo>
                    <a:cubicBezTo>
                      <a:pt x="f308" y="f190"/>
                      <a:pt x="f370" y="f189"/>
                      <a:pt x="f306" y="f173"/>
                    </a:cubicBezTo>
                    <a:cubicBezTo>
                      <a:pt x="f306" y="f173"/>
                      <a:pt x="f300" y="f193"/>
                      <a:pt x="f300" y="f193"/>
                    </a:cubicBezTo>
                    <a:cubicBezTo>
                      <a:pt x="f303" y="f193"/>
                      <a:pt x="f371" y="f193"/>
                      <a:pt x="f371" y="f190"/>
                    </a:cubicBezTo>
                    <a:cubicBezTo>
                      <a:pt x="f372" y="f173"/>
                      <a:pt x="f373" y="f191"/>
                      <a:pt x="f303" y="f187"/>
                    </a:cubicBezTo>
                    <a:cubicBezTo>
                      <a:pt x="f305" y="f188"/>
                      <a:pt x="f299" y="f174"/>
                      <a:pt x="f306" y="f174"/>
                    </a:cubicBezTo>
                    <a:cubicBezTo>
                      <a:pt x="f308" y="f174"/>
                      <a:pt x="f299" y="f188"/>
                      <a:pt x="f310" y="f185"/>
                    </a:cubicBezTo>
                    <a:cubicBezTo>
                      <a:pt x="f369" y="f178"/>
                      <a:pt x="f369" y="f177"/>
                      <a:pt x="f369" y="f177"/>
                    </a:cubicBezTo>
                    <a:cubicBezTo>
                      <a:pt x="f369" y="f177"/>
                      <a:pt x="f312" y="f179"/>
                      <a:pt x="f374" y="f176"/>
                    </a:cubicBezTo>
                    <a:cubicBezTo>
                      <a:pt x="f374" y="f176"/>
                      <a:pt x="f365" y="f183"/>
                      <a:pt x="f365" y="f183"/>
                    </a:cubicBezTo>
                    <a:cubicBezTo>
                      <a:pt x="f365" y="f183"/>
                      <a:pt x="f368" y="f176"/>
                      <a:pt x="f368" y="f176"/>
                    </a:cubicBezTo>
                    <a:cubicBezTo>
                      <a:pt x="f319" y="f179"/>
                      <a:pt x="f375" y="f175"/>
                      <a:pt x="f375" y="f175"/>
                    </a:cubicBezTo>
                    <a:cubicBezTo>
                      <a:pt x="f375" y="f177"/>
                      <a:pt x="f375" y="f177"/>
                      <a:pt x="f375" y="f177"/>
                    </a:cubicBezTo>
                    <a:cubicBezTo>
                      <a:pt x="f321" y="f184"/>
                      <a:pt x="f321" y="f184"/>
                      <a:pt x="f321" y="f184"/>
                    </a:cubicBezTo>
                    <a:cubicBezTo>
                      <a:pt x="f321" y="f184"/>
                      <a:pt x="f53" y="f186"/>
                      <a:pt x="f53" y="f186"/>
                    </a:cubicBezTo>
                    <a:cubicBezTo>
                      <a:pt x="f326" y="f186"/>
                      <a:pt x="f56" y="f174"/>
                      <a:pt x="f56" y="f174"/>
                    </a:cubicBezTo>
                    <a:cubicBezTo>
                      <a:pt x="f322" y="f174"/>
                      <a:pt x="f323" y="f174"/>
                      <a:pt x="f323" y="f188"/>
                    </a:cubicBezTo>
                    <a:cubicBezTo>
                      <a:pt x="f48" y="f187"/>
                      <a:pt x="f376" y="f191"/>
                      <a:pt x="f376" y="f191"/>
                    </a:cubicBezTo>
                    <a:cubicBezTo>
                      <a:pt x="f376" y="f191"/>
                      <a:pt x="f60" y="f189"/>
                      <a:pt x="f58" y="f190"/>
                    </a:cubicBezTo>
                    <a:cubicBezTo>
                      <a:pt x="f48" y="f192"/>
                      <a:pt x="f50" y="f192"/>
                      <a:pt x="f50" y="f193"/>
                    </a:cubicBezTo>
                    <a:cubicBezTo>
                      <a:pt x="f322" y="f193"/>
                      <a:pt x="f322" y="f193"/>
                      <a:pt x="f56" y="f193"/>
                    </a:cubicBezTo>
                    <a:cubicBezTo>
                      <a:pt x="f55" y="f194"/>
                      <a:pt x="f55" y="f194"/>
                      <a:pt x="f53" y="f194"/>
                    </a:cubicBezTo>
                    <a:cubicBezTo>
                      <a:pt x="f321" y="f193"/>
                      <a:pt x="f375" y="f193"/>
                      <a:pt x="f375" y="f192"/>
                    </a:cubicBezTo>
                    <a:cubicBezTo>
                      <a:pt x="f319" y="f190"/>
                      <a:pt x="f319" y="f173"/>
                      <a:pt x="f368" y="f189"/>
                    </a:cubicBezTo>
                    <a:cubicBezTo>
                      <a:pt x="f368" y="f191"/>
                      <a:pt x="f368" y="f187"/>
                      <a:pt x="f366" y="f187"/>
                    </a:cubicBezTo>
                    <a:cubicBezTo>
                      <a:pt x="f318" y="f187"/>
                      <a:pt x="f365" y="f188"/>
                      <a:pt x="f365" y="f188"/>
                    </a:cubicBezTo>
                    <a:cubicBezTo>
                      <a:pt x="f365" y="f188"/>
                      <a:pt x="f365" y="f189"/>
                      <a:pt x="f365" y="f189"/>
                    </a:cubicBezTo>
                    <a:close/>
                    <a:moveTo>
                      <a:pt x="f312" y="f134"/>
                    </a:moveTo>
                    <a:cubicBezTo>
                      <a:pt x="f312" y="f134"/>
                      <a:pt x="f312" y="f134"/>
                      <a:pt x="f312" y="f134"/>
                    </a:cubicBezTo>
                    <a:cubicBezTo>
                      <a:pt x="f374" y="f85"/>
                      <a:pt x="f374" y="f85"/>
                      <a:pt x="f374" y="f85"/>
                    </a:cubicBezTo>
                    <a:cubicBezTo>
                      <a:pt x="f374" y="f3"/>
                      <a:pt x="f374" y="f3"/>
                      <a:pt x="f374" y="f3"/>
                    </a:cubicBezTo>
                    <a:cubicBezTo>
                      <a:pt x="f316" y="f87"/>
                      <a:pt x="f316" y="f87"/>
                      <a:pt x="f316" y="f87"/>
                    </a:cubicBezTo>
                    <a:cubicBezTo>
                      <a:pt x="f316" y="f87"/>
                      <a:pt x="f312" y="f112"/>
                      <a:pt x="f310" y="f109"/>
                    </a:cubicBezTo>
                    <a:cubicBezTo>
                      <a:pt x="f306" y="f136"/>
                      <a:pt x="f310" y="f147"/>
                      <a:pt x="f310" y="f108"/>
                    </a:cubicBezTo>
                    <a:cubicBezTo>
                      <a:pt x="f310" y="f108"/>
                      <a:pt x="f297" y="f108"/>
                      <a:pt x="f374" y="f108"/>
                    </a:cubicBezTo>
                    <a:cubicBezTo>
                      <a:pt x="f369" y="f108"/>
                      <a:pt x="f295" y="f108"/>
                      <a:pt x="f365" y="f147"/>
                    </a:cubicBezTo>
                    <a:cubicBezTo>
                      <a:pt x="f329" y="f147"/>
                      <a:pt x="f318" y="f89"/>
                      <a:pt x="f318" y="f89"/>
                    </a:cubicBezTo>
                    <a:cubicBezTo>
                      <a:pt x="f366" y="f89"/>
                      <a:pt x="f375" y="f89"/>
                      <a:pt x="f377" y="f89"/>
                    </a:cubicBezTo>
                    <a:cubicBezTo>
                      <a:pt x="f377" y="f89"/>
                      <a:pt x="f321" y="f147"/>
                      <a:pt x="f53" y="f136"/>
                    </a:cubicBezTo>
                    <a:cubicBezTo>
                      <a:pt x="f326" y="f109"/>
                      <a:pt x="f55" y="f112"/>
                      <a:pt x="f56" y="f112"/>
                    </a:cubicBezTo>
                    <a:cubicBezTo>
                      <a:pt x="f322" y="f87"/>
                      <a:pt x="f53" y="f115"/>
                      <a:pt x="f321" y="f115"/>
                    </a:cubicBezTo>
                    <a:cubicBezTo>
                      <a:pt x="f321" y="f3"/>
                      <a:pt x="f319" y="f3"/>
                      <a:pt x="f319" y="f85"/>
                    </a:cubicBezTo>
                    <a:cubicBezTo>
                      <a:pt x="f368" y="f85"/>
                      <a:pt x="f318" y="f116"/>
                      <a:pt x="f329" y="f116"/>
                    </a:cubicBezTo>
                    <a:cubicBezTo>
                      <a:pt x="f365" y="f83"/>
                      <a:pt x="f318" y="f132"/>
                      <a:pt x="f366" y="f117"/>
                    </a:cubicBezTo>
                    <a:cubicBezTo>
                      <a:pt x="f367" y="f198"/>
                      <a:pt x="f368" y="f198"/>
                      <a:pt x="f319" y="f82"/>
                    </a:cubicBezTo>
                    <a:cubicBezTo>
                      <a:pt x="f375" y="f127"/>
                      <a:pt x="f368" y="f119"/>
                      <a:pt x="f367" y="f125"/>
                    </a:cubicBezTo>
                    <a:cubicBezTo>
                      <a:pt x="f366" y="f202"/>
                      <a:pt x="f329" y="f123"/>
                      <a:pt x="f329" y="f123"/>
                    </a:cubicBezTo>
                    <a:cubicBezTo>
                      <a:pt x="f365" y="f123"/>
                      <a:pt x="f369" y="f125"/>
                      <a:pt x="f369" y="f125"/>
                    </a:cubicBezTo>
                    <a:cubicBezTo>
                      <a:pt x="f369" y="f125"/>
                      <a:pt x="f374" y="f82"/>
                      <a:pt x="f374" y="f82"/>
                    </a:cubicBezTo>
                    <a:cubicBezTo>
                      <a:pt x="f374" y="f198"/>
                      <a:pt x="f312" y="f117"/>
                      <a:pt x="f312" y="f117"/>
                    </a:cubicBezTo>
                    <a:cubicBezTo>
                      <a:pt x="f297" y="f131"/>
                      <a:pt x="f297" y="f131"/>
                      <a:pt x="f297" y="f131"/>
                    </a:cubicBezTo>
                    <a:cubicBezTo>
                      <a:pt x="f312" y="f134"/>
                      <a:pt x="f312" y="f134"/>
                      <a:pt x="f312" y="f134"/>
                    </a:cubicBezTo>
                    <a:close/>
                    <a:moveTo>
                      <a:pt x="f266" y="f210"/>
                    </a:moveTo>
                    <a:cubicBezTo>
                      <a:pt x="f266" y="f210"/>
                      <a:pt x="f266" y="f210"/>
                      <a:pt x="f266" y="f210"/>
                    </a:cubicBezTo>
                    <a:cubicBezTo>
                      <a:pt x="f342" y="f212"/>
                      <a:pt x="f265" y="f205"/>
                      <a:pt x="f265" y="f78"/>
                    </a:cubicBezTo>
                    <a:cubicBezTo>
                      <a:pt x="f265" y="f78"/>
                      <a:pt x="f264" y="f78"/>
                      <a:pt x="f341" y="f78"/>
                    </a:cubicBezTo>
                    <a:cubicBezTo>
                      <a:pt x="f341" y="f78"/>
                      <a:pt x="f336" y="f205"/>
                      <a:pt x="f336" y="f205"/>
                    </a:cubicBezTo>
                    <a:cubicBezTo>
                      <a:pt x="f336" y="f205"/>
                      <a:pt x="f378" y="f205"/>
                      <a:pt x="f378" y="f205"/>
                    </a:cubicBezTo>
                    <a:cubicBezTo>
                      <a:pt x="f378" y="f205"/>
                      <a:pt x="f362" y="f204"/>
                      <a:pt x="f362" y="f204"/>
                    </a:cubicBezTo>
                    <a:cubicBezTo>
                      <a:pt x="f355" y="f204"/>
                      <a:pt x="f360" y="f207"/>
                      <a:pt x="f360" y="f207"/>
                    </a:cubicBezTo>
                    <a:cubicBezTo>
                      <a:pt x="f360" y="f207"/>
                      <a:pt x="f379" y="f77"/>
                      <a:pt x="f355" y="f77"/>
                    </a:cubicBezTo>
                    <a:cubicBezTo>
                      <a:pt x="f362" y="f75"/>
                      <a:pt x="f331" y="f75"/>
                      <a:pt x="f333" y="f213"/>
                    </a:cubicBezTo>
                    <a:cubicBezTo>
                      <a:pt x="f378" y="f209"/>
                      <a:pt x="f378" y="f209"/>
                      <a:pt x="f378" y="f73"/>
                    </a:cubicBezTo>
                    <a:cubicBezTo>
                      <a:pt x="f335" y="f73"/>
                      <a:pt x="f354" y="f214"/>
                      <a:pt x="f337" y="f73"/>
                    </a:cubicBezTo>
                    <a:cubicBezTo>
                      <a:pt x="f339" y="f209"/>
                      <a:pt x="f264" y="f213"/>
                      <a:pt x="f264" y="f213"/>
                    </a:cubicBezTo>
                    <a:cubicBezTo>
                      <a:pt x="f264" y="f213"/>
                      <a:pt x="f265" y="f208"/>
                      <a:pt x="f263" y="f208"/>
                    </a:cubicBezTo>
                    <a:cubicBezTo>
                      <a:pt x="f342" y="f209"/>
                      <a:pt x="f343" y="f208"/>
                      <a:pt x="f343" y="f208"/>
                    </a:cubicBezTo>
                    <a:cubicBezTo>
                      <a:pt x="f266" y="f213"/>
                      <a:pt x="f343" y="f77"/>
                      <a:pt x="f266" y="f210"/>
                    </a:cubicBezTo>
                    <a:close/>
                    <a:moveTo>
                      <a:pt x="f299" y="f219"/>
                    </a:moveTo>
                    <a:cubicBezTo>
                      <a:pt x="f299" y="f219"/>
                      <a:pt x="f299" y="f219"/>
                      <a:pt x="f299" y="f219"/>
                    </a:cubicBezTo>
                    <a:cubicBezTo>
                      <a:pt x="f299" y="f219"/>
                      <a:pt x="f310" y="f11"/>
                      <a:pt x="f308" y="f69"/>
                    </a:cubicBezTo>
                    <a:cubicBezTo>
                      <a:pt x="f370" y="f226"/>
                      <a:pt x="f300" y="f216"/>
                      <a:pt x="f303" y="f211"/>
                    </a:cubicBezTo>
                    <a:cubicBezTo>
                      <a:pt x="f303" y="f211"/>
                      <a:pt x="f373" y="f216"/>
                      <a:pt x="f373" y="f216"/>
                    </a:cubicBezTo>
                    <a:cubicBezTo>
                      <a:pt x="f380" y="f216"/>
                      <a:pt x="f381" y="f214"/>
                      <a:pt x="f382" y="f214"/>
                    </a:cubicBezTo>
                    <a:cubicBezTo>
                      <a:pt x="f382" y="f214"/>
                      <a:pt x="f345" y="f214"/>
                      <a:pt x="f345" y="f214"/>
                    </a:cubicBezTo>
                    <a:cubicBezTo>
                      <a:pt x="f345" y="f214"/>
                      <a:pt x="f383" y="f71"/>
                      <a:pt x="f382" y="f9"/>
                    </a:cubicBezTo>
                    <a:cubicBezTo>
                      <a:pt x="f380" y="f70"/>
                      <a:pt x="f373" y="f70"/>
                      <a:pt x="f373" y="f226"/>
                    </a:cubicBezTo>
                    <a:cubicBezTo>
                      <a:pt x="f371" y="f218"/>
                      <a:pt x="f372" y="f69"/>
                      <a:pt x="f372" y="f11"/>
                    </a:cubicBezTo>
                    <a:cubicBezTo>
                      <a:pt x="f303" y="f11"/>
                      <a:pt x="f299" y="f219"/>
                      <a:pt x="f299" y="f219"/>
                    </a:cubicBezTo>
                    <a:close/>
                    <a:moveTo>
                      <a:pt x="f318" y="f323"/>
                    </a:moveTo>
                    <a:cubicBezTo>
                      <a:pt x="f318" y="f323"/>
                      <a:pt x="f318" y="f323"/>
                      <a:pt x="f318" y="f323"/>
                    </a:cubicBezTo>
                    <a:cubicBezTo>
                      <a:pt x="f329" y="f50"/>
                      <a:pt x="f366" y="f326"/>
                      <a:pt x="f319" y="f56"/>
                    </a:cubicBezTo>
                    <a:cubicBezTo>
                      <a:pt x="f319" y="f56"/>
                      <a:pt x="f375" y="f50"/>
                      <a:pt x="f368" y="f323"/>
                    </a:cubicBezTo>
                    <a:cubicBezTo>
                      <a:pt x="f367" y="f323"/>
                      <a:pt x="f318" y="f323"/>
                      <a:pt x="f318" y="f323"/>
                    </a:cubicBezTo>
                    <a:close/>
                    <a:moveTo>
                      <a:pt x="f368" y="f308"/>
                    </a:moveTo>
                    <a:cubicBezTo>
                      <a:pt x="f368" y="f308"/>
                      <a:pt x="f368" y="f308"/>
                      <a:pt x="f368" y="f308"/>
                    </a:cubicBezTo>
                    <a:cubicBezTo>
                      <a:pt x="f368" y="f308"/>
                      <a:pt x="f366" y="f297"/>
                      <a:pt x="f366" y="f297"/>
                    </a:cubicBezTo>
                    <a:cubicBezTo>
                      <a:pt x="f318" y="f297"/>
                      <a:pt x="f329" y="f310"/>
                      <a:pt x="f329" y="f310"/>
                    </a:cubicBezTo>
                    <a:cubicBezTo>
                      <a:pt x="f329" y="f310"/>
                      <a:pt x="f295" y="f370"/>
                      <a:pt x="f295" y="f370"/>
                    </a:cubicBezTo>
                    <a:cubicBezTo>
                      <a:pt x="f295" y="f306"/>
                      <a:pt x="f369" y="f305"/>
                      <a:pt x="f295" y="f305"/>
                    </a:cubicBezTo>
                    <a:cubicBezTo>
                      <a:pt x="f316" y="f300"/>
                      <a:pt x="f365" y="f303"/>
                      <a:pt x="f329" y="f300"/>
                    </a:cubicBezTo>
                    <a:cubicBezTo>
                      <a:pt x="f318" y="f300"/>
                      <a:pt x="f366" y="f300"/>
                      <a:pt x="f366" y="f305"/>
                    </a:cubicBezTo>
                    <a:cubicBezTo>
                      <a:pt x="f366" y="f299"/>
                      <a:pt x="f366" y="f299"/>
                      <a:pt x="f366" y="f306"/>
                    </a:cubicBezTo>
                    <a:cubicBezTo>
                      <a:pt x="f366" y="f306"/>
                      <a:pt x="f368" y="f306"/>
                      <a:pt x="f368" y="f306"/>
                    </a:cubicBezTo>
                    <a:cubicBezTo>
                      <a:pt x="f368" y="f308"/>
                      <a:pt x="f368" y="f308"/>
                      <a:pt x="f368" y="f308"/>
                    </a:cubicBezTo>
                    <a:close/>
                    <a:moveTo>
                      <a:pt x="f363" y="f368"/>
                    </a:moveTo>
                    <a:cubicBezTo>
                      <a:pt x="f363" y="f368"/>
                      <a:pt x="f363" y="f368"/>
                      <a:pt x="f363" y="f368"/>
                    </a:cubicBezTo>
                    <a:cubicBezTo>
                      <a:pt x="f223" y="f368"/>
                      <a:pt x="f19" y="f319"/>
                      <a:pt x="f19" y="f368"/>
                    </a:cubicBezTo>
                    <a:cubicBezTo>
                      <a:pt x="f21" y="f367"/>
                      <a:pt x="f364" y="f367"/>
                      <a:pt x="f364" y="f366"/>
                    </a:cubicBezTo>
                    <a:cubicBezTo>
                      <a:pt x="f364" y="f366"/>
                      <a:pt x="f274" y="f318"/>
                      <a:pt x="f21" y="f329"/>
                    </a:cubicBezTo>
                    <a:cubicBezTo>
                      <a:pt x="f17" y="f329"/>
                      <a:pt x="f223" y="f329"/>
                      <a:pt x="f223" y="f329"/>
                    </a:cubicBezTo>
                    <a:cubicBezTo>
                      <a:pt x="f17" y="f295"/>
                      <a:pt x="f17" y="f295"/>
                      <a:pt x="f17" y="f295"/>
                    </a:cubicBezTo>
                    <a:cubicBezTo>
                      <a:pt x="f17" y="f295"/>
                      <a:pt x="f21" y="f295"/>
                      <a:pt x="f223" y="f374"/>
                    </a:cubicBezTo>
                    <a:cubicBezTo>
                      <a:pt x="f222" y="f297"/>
                      <a:pt x="f16" y="f297"/>
                      <a:pt x="f16" y="f297"/>
                    </a:cubicBezTo>
                    <a:cubicBezTo>
                      <a:pt x="f16" y="f312"/>
                      <a:pt x="f16" y="f312"/>
                      <a:pt x="f16" y="f312"/>
                    </a:cubicBezTo>
                    <a:cubicBezTo>
                      <a:pt x="f227" y="f297"/>
                      <a:pt x="f227" y="f297"/>
                      <a:pt x="f227" y="f297"/>
                    </a:cubicBezTo>
                    <a:cubicBezTo>
                      <a:pt x="f227" y="f297"/>
                      <a:pt x="f224" y="f310"/>
                      <a:pt x="f224" y="f297"/>
                    </a:cubicBezTo>
                    <a:cubicBezTo>
                      <a:pt x="f220" y="f374"/>
                      <a:pt x="f219" y="f295"/>
                      <a:pt x="f224" y="f295"/>
                    </a:cubicBezTo>
                    <a:cubicBezTo>
                      <a:pt x="f13" y="f316"/>
                      <a:pt x="f13" y="f365"/>
                      <a:pt x="f15" y="f316"/>
                    </a:cubicBezTo>
                    <a:cubicBezTo>
                      <a:pt x="f16" y="f295"/>
                      <a:pt x="f16" y="f369"/>
                      <a:pt x="f16" y="f369"/>
                    </a:cubicBezTo>
                    <a:cubicBezTo>
                      <a:pt x="f221" y="f365"/>
                      <a:pt x="f221" y="f365"/>
                      <a:pt x="f221" y="f365"/>
                    </a:cubicBezTo>
                    <a:cubicBezTo>
                      <a:pt x="f221" y="f365"/>
                      <a:pt x="f16" y="f365"/>
                      <a:pt x="f16" y="f329"/>
                    </a:cubicBezTo>
                    <a:cubicBezTo>
                      <a:pt x="f221" y="f318"/>
                      <a:pt x="f221" y="f318"/>
                      <a:pt x="f222" y="f366"/>
                    </a:cubicBezTo>
                    <a:cubicBezTo>
                      <a:pt x="f363" y="f366"/>
                      <a:pt x="f223" y="f318"/>
                      <a:pt x="f223" y="f318"/>
                    </a:cubicBezTo>
                    <a:cubicBezTo>
                      <a:pt x="f363" y="f368"/>
                      <a:pt x="f363" y="f368"/>
                      <a:pt x="f363" y="f368"/>
                    </a:cubicBezTo>
                    <a:close/>
                    <a:moveTo>
                      <a:pt x="f64" y="f295"/>
                    </a:moveTo>
                    <a:cubicBezTo>
                      <a:pt x="f64" y="f295"/>
                      <a:pt x="f64" y="f295"/>
                      <a:pt x="f64" y="f295"/>
                    </a:cubicBezTo>
                    <a:cubicBezTo>
                      <a:pt x="f64" y="f295"/>
                      <a:pt x="f290" y="f295"/>
                      <a:pt x="f290" y="f369"/>
                    </a:cubicBezTo>
                    <a:cubicBezTo>
                      <a:pt x="f45" y="f374"/>
                      <a:pt x="f45" y="f374"/>
                      <a:pt x="f290" y="f374"/>
                    </a:cubicBezTo>
                    <a:cubicBezTo>
                      <a:pt x="f290" y="f374"/>
                      <a:pt x="f384" y="f374"/>
                      <a:pt x="f384" y="f374"/>
                    </a:cubicBezTo>
                    <a:cubicBezTo>
                      <a:pt x="f384" y="f374"/>
                      <a:pt x="f44" y="f312"/>
                      <a:pt x="f44" y="f369"/>
                    </a:cubicBezTo>
                    <a:cubicBezTo>
                      <a:pt x="f44" y="f295"/>
                      <a:pt x="f44" y="f316"/>
                      <a:pt x="f44" y="f316"/>
                    </a:cubicBezTo>
                    <a:cubicBezTo>
                      <a:pt x="f64" y="f295"/>
                      <a:pt x="f64" y="f295"/>
                      <a:pt x="f64" y="f295"/>
                    </a:cubicBezTo>
                    <a:close/>
                    <a:moveTo>
                      <a:pt x="f58" y="f318"/>
                    </a:moveTo>
                    <a:cubicBezTo>
                      <a:pt x="f58" y="f318"/>
                      <a:pt x="f58" y="f318"/>
                      <a:pt x="f58" y="f318"/>
                    </a:cubicBezTo>
                    <a:cubicBezTo>
                      <a:pt x="f50" y="f368"/>
                      <a:pt x="f50" y="f368"/>
                      <a:pt x="f50" y="f368"/>
                    </a:cubicBezTo>
                    <a:cubicBezTo>
                      <a:pt x="f50" y="f368"/>
                      <a:pt x="f322" y="f318"/>
                      <a:pt x="f323" y="f329"/>
                    </a:cubicBezTo>
                    <a:cubicBezTo>
                      <a:pt x="f48" y="f365"/>
                      <a:pt x="f292" y="f365"/>
                      <a:pt x="f292" y="f365"/>
                    </a:cubicBezTo>
                    <a:cubicBezTo>
                      <a:pt x="f376" y="f329"/>
                      <a:pt x="f376" y="f329"/>
                      <a:pt x="f376" y="f329"/>
                    </a:cubicBezTo>
                    <a:cubicBezTo>
                      <a:pt x="f58" y="f318"/>
                      <a:pt x="f58" y="f318"/>
                      <a:pt x="f58" y="f318"/>
                    </a:cubicBezTo>
                    <a:close/>
                    <a:moveTo>
                      <a:pt x="f326" y="f321"/>
                    </a:moveTo>
                    <a:cubicBezTo>
                      <a:pt x="f326" y="f321"/>
                      <a:pt x="f326" y="f321"/>
                      <a:pt x="f326" y="f321"/>
                    </a:cubicBezTo>
                    <a:cubicBezTo>
                      <a:pt x="f326" y="f321"/>
                      <a:pt x="f55" y="f319"/>
                      <a:pt x="f326" y="f367"/>
                    </a:cubicBezTo>
                    <a:cubicBezTo>
                      <a:pt x="f326" y="f366"/>
                      <a:pt x="f326" y="f366"/>
                      <a:pt x="f53" y="f366"/>
                    </a:cubicBezTo>
                    <a:cubicBezTo>
                      <a:pt x="f321" y="f318"/>
                      <a:pt x="f377" y="f318"/>
                      <a:pt x="f375" y="f366"/>
                    </a:cubicBezTo>
                    <a:cubicBezTo>
                      <a:pt x="f319" y="f366"/>
                      <a:pt x="f319" y="f319"/>
                      <a:pt x="f319" y="f319"/>
                    </a:cubicBezTo>
                    <a:cubicBezTo>
                      <a:pt x="f319" y="f319"/>
                      <a:pt x="f319" y="f375"/>
                      <a:pt x="f375" y="f321"/>
                    </a:cubicBezTo>
                    <a:cubicBezTo>
                      <a:pt x="f377" y="f55"/>
                      <a:pt x="f53" y="f321"/>
                      <a:pt x="f326" y="f321"/>
                    </a:cubicBezTo>
                    <a:close/>
                    <a:moveTo>
                      <a:pt x="f53" y="f290"/>
                    </a:moveTo>
                    <a:cubicBezTo>
                      <a:pt x="f53" y="f290"/>
                      <a:pt x="f53" y="f290"/>
                      <a:pt x="f53" y="f290"/>
                    </a:cubicBezTo>
                    <a:cubicBezTo>
                      <a:pt x="f53" y="f64"/>
                      <a:pt x="f53" y="f44"/>
                      <a:pt x="f321" y="f287"/>
                    </a:cubicBezTo>
                    <a:cubicBezTo>
                      <a:pt x="f377" y="f287"/>
                      <a:pt x="f377" y="f32"/>
                      <a:pt x="f375" y="f30"/>
                    </a:cubicBezTo>
                    <a:cubicBezTo>
                      <a:pt x="f375" y="f28"/>
                      <a:pt x="f366" y="f28"/>
                      <a:pt x="f366" y="f28"/>
                    </a:cubicBezTo>
                    <a:cubicBezTo>
                      <a:pt x="f318" y="f32"/>
                      <a:pt x="f318" y="f32"/>
                      <a:pt x="f318" y="f32"/>
                    </a:cubicBezTo>
                    <a:cubicBezTo>
                      <a:pt x="f318" y="f32"/>
                      <a:pt x="f318" y="f44"/>
                      <a:pt x="f318" y="f384"/>
                    </a:cubicBezTo>
                    <a:cubicBezTo>
                      <a:pt x="f318" y="f278"/>
                      <a:pt x="f318" y="f278"/>
                      <a:pt x="f329" y="f290"/>
                    </a:cubicBezTo>
                    <a:cubicBezTo>
                      <a:pt x="f329" y="f45"/>
                      <a:pt x="f318" y="f47"/>
                      <a:pt x="f318" y="f60"/>
                    </a:cubicBezTo>
                    <a:cubicBezTo>
                      <a:pt x="f366" y="f376"/>
                      <a:pt x="f366" y="f58"/>
                      <a:pt x="f367" y="f58"/>
                    </a:cubicBezTo>
                    <a:cubicBezTo>
                      <a:pt x="f368" y="f292"/>
                      <a:pt x="f368" y="f48"/>
                      <a:pt x="f319" y="f292"/>
                    </a:cubicBezTo>
                    <a:cubicBezTo>
                      <a:pt x="f375" y="f58"/>
                      <a:pt x="f53" y="f376"/>
                      <a:pt x="f53" y="f60"/>
                    </a:cubicBezTo>
                    <a:cubicBezTo>
                      <a:pt x="f53" y="f60"/>
                      <a:pt x="f53" y="f46"/>
                      <a:pt x="f53" y="f46"/>
                    </a:cubicBezTo>
                    <a:cubicBezTo>
                      <a:pt x="f53" y="f290"/>
                      <a:pt x="f53" y="f290"/>
                      <a:pt x="f53" y="f290"/>
                    </a:cubicBezTo>
                    <a:close/>
                    <a:moveTo>
                      <a:pt x="f47" y="f376"/>
                    </a:moveTo>
                    <a:cubicBezTo>
                      <a:pt x="f47" y="f376"/>
                      <a:pt x="f47" y="f376"/>
                      <a:pt x="f47" y="f376"/>
                    </a:cubicBezTo>
                    <a:cubicBezTo>
                      <a:pt x="f47" y="f60"/>
                      <a:pt x="f60" y="f290"/>
                      <a:pt x="f60" y="f290"/>
                    </a:cubicBezTo>
                    <a:cubicBezTo>
                      <a:pt x="f60" y="f290"/>
                      <a:pt x="f60" y="f278"/>
                      <a:pt x="f58" y="f384"/>
                    </a:cubicBezTo>
                    <a:cubicBezTo>
                      <a:pt x="f292" y="f384"/>
                      <a:pt x="f292" y="f44"/>
                      <a:pt x="f48" y="f384"/>
                    </a:cubicBezTo>
                    <a:cubicBezTo>
                      <a:pt x="f323" y="f278"/>
                      <a:pt x="f50" y="f64"/>
                      <a:pt x="f50" y="f64"/>
                    </a:cubicBezTo>
                    <a:cubicBezTo>
                      <a:pt x="f50" y="f64"/>
                      <a:pt x="f323" y="f64"/>
                      <a:pt x="f323" y="f290"/>
                    </a:cubicBezTo>
                    <a:cubicBezTo>
                      <a:pt x="f323" y="f290"/>
                      <a:pt x="f50" y="f46"/>
                      <a:pt x="f50" y="f46"/>
                    </a:cubicBezTo>
                    <a:cubicBezTo>
                      <a:pt x="f323" y="f47"/>
                      <a:pt x="f48" y="f60"/>
                      <a:pt x="f292" y="f376"/>
                    </a:cubicBezTo>
                    <a:cubicBezTo>
                      <a:pt x="f292" y="f58"/>
                      <a:pt x="f376" y="f292"/>
                      <a:pt x="f376" y="f292"/>
                    </a:cubicBezTo>
                    <a:cubicBezTo>
                      <a:pt x="f46" y="f323"/>
                      <a:pt x="f46" y="f323"/>
                      <a:pt x="f46" y="f323"/>
                    </a:cubicBezTo>
                    <a:cubicBezTo>
                      <a:pt x="f46" y="f50"/>
                      <a:pt x="f46" y="f50"/>
                      <a:pt x="f46" y="f50"/>
                    </a:cubicBezTo>
                    <a:cubicBezTo>
                      <a:pt x="f45" y="f50"/>
                      <a:pt x="f45" y="f50"/>
                      <a:pt x="f45" y="f50"/>
                    </a:cubicBezTo>
                    <a:cubicBezTo>
                      <a:pt x="f64" y="f292"/>
                      <a:pt x="f64" y="f292"/>
                      <a:pt x="f64" y="f292"/>
                    </a:cubicBezTo>
                    <a:cubicBezTo>
                      <a:pt x="f46" y="f376"/>
                      <a:pt x="f46" y="f376"/>
                      <a:pt x="f46" y="f376"/>
                    </a:cubicBezTo>
                    <a:cubicBezTo>
                      <a:pt x="f47" y="f376"/>
                      <a:pt x="f47" y="f376"/>
                      <a:pt x="f47" y="f376"/>
                    </a:cubicBezTo>
                    <a:close/>
                    <a:moveTo>
                      <a:pt x="f21" y="f323"/>
                    </a:moveTo>
                    <a:cubicBezTo>
                      <a:pt x="f21" y="f323"/>
                      <a:pt x="f21" y="f323"/>
                      <a:pt x="f21" y="f323"/>
                    </a:cubicBezTo>
                    <a:cubicBezTo>
                      <a:pt x="f22" y="f48"/>
                      <a:pt x="f22" y="f48"/>
                      <a:pt x="f22" y="f48"/>
                    </a:cubicBezTo>
                    <a:cubicBezTo>
                      <a:pt x="f42" y="f50"/>
                      <a:pt x="f42" y="f50"/>
                      <a:pt x="f42" y="f50"/>
                    </a:cubicBezTo>
                    <a:cubicBezTo>
                      <a:pt x="f42" y="f55"/>
                      <a:pt x="f42" y="f55"/>
                      <a:pt x="f42" y="f55"/>
                    </a:cubicBezTo>
                    <a:cubicBezTo>
                      <a:pt x="f42" y="f55"/>
                      <a:pt x="f24" y="f377"/>
                      <a:pt x="f22" y="f321"/>
                    </a:cubicBezTo>
                    <a:cubicBezTo>
                      <a:pt x="f274" y="f326"/>
                      <a:pt x="f274" y="f56"/>
                      <a:pt x="f274" y="f56"/>
                    </a:cubicBezTo>
                    <a:cubicBezTo>
                      <a:pt x="f21" y="f323"/>
                      <a:pt x="f21" y="f323"/>
                      <a:pt x="f21" y="f323"/>
                    </a:cubicBezTo>
                    <a:close/>
                    <a:moveTo>
                      <a:pt x="f219" y="f45"/>
                    </a:moveTo>
                    <a:cubicBezTo>
                      <a:pt x="f219" y="f45"/>
                      <a:pt x="f219" y="f45"/>
                      <a:pt x="f219" y="f45"/>
                    </a:cubicBezTo>
                    <a:cubicBezTo>
                      <a:pt x="f219" y="f45"/>
                      <a:pt x="f15" y="f290"/>
                      <a:pt x="f15" y="f45"/>
                    </a:cubicBezTo>
                    <a:cubicBezTo>
                      <a:pt x="f15" y="f45"/>
                      <a:pt x="f15" y="f47"/>
                      <a:pt x="f16" y="f47"/>
                    </a:cubicBezTo>
                    <a:cubicBezTo>
                      <a:pt x="f16" y="f60"/>
                      <a:pt x="f227" y="f292"/>
                      <a:pt x="f224" y="f292"/>
                    </a:cubicBezTo>
                    <a:cubicBezTo>
                      <a:pt x="f224" y="f292"/>
                      <a:pt x="f220" y="f58"/>
                      <a:pt x="f220" y="f58"/>
                    </a:cubicBezTo>
                    <a:cubicBezTo>
                      <a:pt x="f219" y="f45"/>
                      <a:pt x="f219" y="f45"/>
                      <a:pt x="f219" y="f45"/>
                    </a:cubicBezTo>
                    <a:close/>
                    <a:moveTo>
                      <a:pt x="f218" y="f26"/>
                    </a:moveTo>
                    <a:cubicBezTo>
                      <a:pt x="f218" y="f26"/>
                      <a:pt x="f218" y="f26"/>
                      <a:pt x="f218" y="f26"/>
                    </a:cubicBezTo>
                    <a:cubicBezTo>
                      <a:pt x="f218" y="f26"/>
                      <a:pt x="f69" y="f24"/>
                      <a:pt x="f11" y="f24"/>
                    </a:cubicBezTo>
                    <a:cubicBezTo>
                      <a:pt x="f225" y="f26"/>
                      <a:pt x="f225" y="f268"/>
                      <a:pt x="f225" y="f268"/>
                    </a:cubicBezTo>
                    <a:cubicBezTo>
                      <a:pt x="f11" y="f32"/>
                      <a:pt x="f11" y="f32"/>
                      <a:pt x="f11" y="f32"/>
                    </a:cubicBezTo>
                    <a:cubicBezTo>
                      <a:pt x="f11" y="f32"/>
                      <a:pt x="f218" y="f384"/>
                      <a:pt x="f218" y="f384"/>
                    </a:cubicBezTo>
                    <a:cubicBezTo>
                      <a:pt x="f218" y="f44"/>
                      <a:pt x="f226" y="f268"/>
                      <a:pt x="f226" y="f268"/>
                    </a:cubicBezTo>
                    <a:cubicBezTo>
                      <a:pt x="f218" y="f26"/>
                      <a:pt x="f218" y="f26"/>
                      <a:pt x="f218" y="f26"/>
                    </a:cubicBezTo>
                    <a:close/>
                    <a:moveTo>
                      <a:pt x="f211" y="f223"/>
                    </a:moveTo>
                    <a:cubicBezTo>
                      <a:pt x="f211" y="f223"/>
                      <a:pt x="f211" y="f223"/>
                      <a:pt x="f211" y="f223"/>
                    </a:cubicBezTo>
                    <a:cubicBezTo>
                      <a:pt x="f211" y="f223"/>
                      <a:pt x="f215" y="f21"/>
                      <a:pt x="f215" y="f364"/>
                    </a:cubicBezTo>
                    <a:cubicBezTo>
                      <a:pt x="f215" y="f364"/>
                      <a:pt x="f211" y="f22"/>
                      <a:pt x="f211" y="f22"/>
                    </a:cubicBezTo>
                    <a:cubicBezTo>
                      <a:pt x="f211" y="f24"/>
                      <a:pt x="f211" y="f22"/>
                      <a:pt x="f216" y="f274"/>
                    </a:cubicBezTo>
                    <a:cubicBezTo>
                      <a:pt x="f71" y="f364"/>
                      <a:pt x="f71" y="f21"/>
                      <a:pt x="f71" y="f21"/>
                    </a:cubicBezTo>
                    <a:cubicBezTo>
                      <a:pt x="f71" y="f21"/>
                      <a:pt x="f70" y="f19"/>
                      <a:pt x="f70" y="f17"/>
                    </a:cubicBezTo>
                    <a:cubicBezTo>
                      <a:pt x="f226" y="f17"/>
                      <a:pt x="f226" y="f222"/>
                      <a:pt x="f226" y="f222"/>
                    </a:cubicBezTo>
                    <a:cubicBezTo>
                      <a:pt x="f226" y="f222"/>
                      <a:pt x="f71" y="f16"/>
                      <a:pt x="f71" y="f221"/>
                    </a:cubicBezTo>
                    <a:cubicBezTo>
                      <a:pt x="f216" y="f221"/>
                      <a:pt x="f211" y="f223"/>
                      <a:pt x="f211" y="f223"/>
                    </a:cubicBezTo>
                    <a:close/>
                    <a:moveTo>
                      <a:pt x="f13" y="f222"/>
                    </a:moveTo>
                    <a:cubicBezTo>
                      <a:pt x="f13" y="f222"/>
                      <a:pt x="f13" y="f222"/>
                      <a:pt x="f13" y="f222"/>
                    </a:cubicBezTo>
                    <a:cubicBezTo>
                      <a:pt x="f15" y="f222"/>
                      <a:pt x="f15" y="f222"/>
                      <a:pt x="f15" y="f222"/>
                    </a:cubicBezTo>
                    <a:cubicBezTo>
                      <a:pt x="f15" y="f363"/>
                      <a:pt x="f15" y="f363"/>
                      <a:pt x="f15" y="f363"/>
                    </a:cubicBezTo>
                    <a:cubicBezTo>
                      <a:pt x="f15" y="f363"/>
                      <a:pt x="f222" y="f222"/>
                      <a:pt x="f363" y="f222"/>
                    </a:cubicBezTo>
                    <a:cubicBezTo>
                      <a:pt x="f223" y="f221"/>
                      <a:pt x="f363" y="f16"/>
                      <a:pt x="f363" y="f15"/>
                    </a:cubicBezTo>
                    <a:cubicBezTo>
                      <a:pt x="f222" y="f13"/>
                      <a:pt x="f13" y="f222"/>
                      <a:pt x="f13" y="f222"/>
                    </a:cubicBezTo>
                    <a:close/>
                    <a:moveTo>
                      <a:pt x="f26" y="f19"/>
                    </a:moveTo>
                    <a:cubicBezTo>
                      <a:pt x="f26" y="f19"/>
                      <a:pt x="f26" y="f19"/>
                      <a:pt x="f26" y="f19"/>
                    </a:cubicBezTo>
                    <a:cubicBezTo>
                      <a:pt x="f22" y="f17"/>
                      <a:pt x="f22" y="f17"/>
                      <a:pt x="f22" y="f17"/>
                    </a:cubicBezTo>
                    <a:cubicBezTo>
                      <a:pt x="f22" y="f21"/>
                      <a:pt x="f22" y="f21"/>
                      <a:pt x="f22" y="f21"/>
                    </a:cubicBezTo>
                    <a:cubicBezTo>
                      <a:pt x="f22" y="f21"/>
                      <a:pt x="f24" y="f274"/>
                      <a:pt x="f26" y="f22"/>
                    </a:cubicBezTo>
                    <a:cubicBezTo>
                      <a:pt x="f26" y="f22"/>
                      <a:pt x="f22" y="f26"/>
                      <a:pt x="f22" y="f26"/>
                    </a:cubicBezTo>
                    <a:cubicBezTo>
                      <a:pt x="f26" y="f268"/>
                      <a:pt x="f26" y="f268"/>
                      <a:pt x="f26" y="f268"/>
                    </a:cubicBezTo>
                    <a:cubicBezTo>
                      <a:pt x="f268" y="f22"/>
                      <a:pt x="f268" y="f22"/>
                      <a:pt x="f268" y="f22"/>
                    </a:cubicBezTo>
                    <a:cubicBezTo>
                      <a:pt x="f268" y="f22"/>
                      <a:pt x="f27" y="f364"/>
                      <a:pt x="f27" y="f364"/>
                    </a:cubicBezTo>
                    <a:cubicBezTo>
                      <a:pt x="f27" y="f21"/>
                      <a:pt x="f26" y="f19"/>
                      <a:pt x="f26" y="f19"/>
                    </a:cubicBezTo>
                    <a:close/>
                    <a:moveTo>
                      <a:pt x="f46" y="f19"/>
                    </a:moveTo>
                    <a:cubicBezTo>
                      <a:pt x="f46" y="f19"/>
                      <a:pt x="f46" y="f19"/>
                      <a:pt x="f46" y="f19"/>
                    </a:cubicBezTo>
                    <a:cubicBezTo>
                      <a:pt x="f47" y="f364"/>
                      <a:pt x="f47" y="f364"/>
                      <a:pt x="f47" y="f364"/>
                    </a:cubicBezTo>
                    <a:cubicBezTo>
                      <a:pt x="f47" y="f364"/>
                      <a:pt x="f46" y="f22"/>
                      <a:pt x="f45" y="f22"/>
                    </a:cubicBezTo>
                    <a:cubicBezTo>
                      <a:pt x="f45" y="f22"/>
                      <a:pt x="f290" y="f274"/>
                      <a:pt x="f290" y="f274"/>
                    </a:cubicBezTo>
                    <a:cubicBezTo>
                      <a:pt x="f46" y="f19"/>
                      <a:pt x="f46" y="f19"/>
                      <a:pt x="f46" y="f19"/>
                    </a:cubicBezTo>
                    <a:close/>
                    <a:moveTo>
                      <a:pt x="f376" y="f363"/>
                    </a:moveTo>
                    <a:cubicBezTo>
                      <a:pt x="f376" y="f363"/>
                      <a:pt x="f376" y="f363"/>
                      <a:pt x="f376" y="f363"/>
                    </a:cubicBezTo>
                    <a:cubicBezTo>
                      <a:pt x="f58" y="f17"/>
                      <a:pt x="f58" y="f17"/>
                      <a:pt x="f58" y="f17"/>
                    </a:cubicBezTo>
                    <a:cubicBezTo>
                      <a:pt x="f58" y="f17"/>
                      <a:pt x="f323" y="f223"/>
                      <a:pt x="f322" y="f363"/>
                    </a:cubicBezTo>
                    <a:cubicBezTo>
                      <a:pt x="f326" y="f222"/>
                      <a:pt x="f322" y="f221"/>
                      <a:pt x="f322" y="f221"/>
                    </a:cubicBezTo>
                    <a:cubicBezTo>
                      <a:pt x="f48" y="f221"/>
                      <a:pt x="f48" y="f221"/>
                      <a:pt x="f48" y="f221"/>
                    </a:cubicBezTo>
                    <a:cubicBezTo>
                      <a:pt x="f48" y="f221"/>
                      <a:pt x="f376" y="f222"/>
                      <a:pt x="f376" y="f363"/>
                    </a:cubicBezTo>
                    <a:close/>
                    <a:moveTo>
                      <a:pt x="f26" y="f220"/>
                    </a:moveTo>
                    <a:cubicBezTo>
                      <a:pt x="f26" y="f220"/>
                      <a:pt x="f26" y="f220"/>
                      <a:pt x="f26" y="f220"/>
                    </a:cubicBezTo>
                    <a:cubicBezTo>
                      <a:pt x="f268" y="f13"/>
                      <a:pt x="f268" y="f13"/>
                      <a:pt x="f268" y="f13"/>
                    </a:cubicBezTo>
                    <a:cubicBezTo>
                      <a:pt x="f268" y="f13"/>
                      <a:pt x="f287" y="f16"/>
                      <a:pt x="f44" y="f16"/>
                    </a:cubicBezTo>
                    <a:cubicBezTo>
                      <a:pt x="f44" y="f221"/>
                      <a:pt x="f278" y="f16"/>
                      <a:pt x="f290" y="f16"/>
                    </a:cubicBezTo>
                    <a:cubicBezTo>
                      <a:pt x="f45" y="f15"/>
                      <a:pt x="f45" y="f15"/>
                      <a:pt x="f45" y="f13"/>
                    </a:cubicBezTo>
                    <a:cubicBezTo>
                      <a:pt x="f45" y="f13"/>
                      <a:pt x="f290" y="f227"/>
                      <a:pt x="f290" y="f227"/>
                    </a:cubicBezTo>
                    <a:cubicBezTo>
                      <a:pt x="f290" y="f227"/>
                      <a:pt x="f64" y="f220"/>
                      <a:pt x="f44" y="f220"/>
                    </a:cubicBezTo>
                    <a:cubicBezTo>
                      <a:pt x="f32" y="f224"/>
                      <a:pt x="f32" y="f220"/>
                      <a:pt x="f32" y="f220"/>
                    </a:cubicBezTo>
                    <a:cubicBezTo>
                      <a:pt x="f32" y="f220"/>
                      <a:pt x="f30" y="f220"/>
                      <a:pt x="f27" y="f219"/>
                    </a:cubicBezTo>
                    <a:cubicBezTo>
                      <a:pt x="f26" y="f219"/>
                      <a:pt x="f42" y="f220"/>
                      <a:pt x="f26" y="f220"/>
                    </a:cubicBezTo>
                    <a:close/>
                    <a:moveTo>
                      <a:pt x="f22" y="f219"/>
                    </a:moveTo>
                    <a:cubicBezTo>
                      <a:pt x="f22" y="f219"/>
                      <a:pt x="f22" y="f219"/>
                      <a:pt x="f22" y="f219"/>
                    </a:cubicBezTo>
                    <a:cubicBezTo>
                      <a:pt x="f24" y="f225"/>
                      <a:pt x="f24" y="f225"/>
                      <a:pt x="f24" y="f225"/>
                    </a:cubicBezTo>
                    <a:cubicBezTo>
                      <a:pt x="f24" y="f225"/>
                      <a:pt x="f24" y="f69"/>
                      <a:pt x="f24" y="f70"/>
                    </a:cubicBezTo>
                    <a:cubicBezTo>
                      <a:pt x="f24" y="f71"/>
                      <a:pt x="f22" y="f9"/>
                      <a:pt x="f22" y="f9"/>
                    </a:cubicBezTo>
                    <a:cubicBezTo>
                      <a:pt x="f22" y="f71"/>
                      <a:pt x="f22" y="f216"/>
                      <a:pt x="f274" y="f215"/>
                    </a:cubicBezTo>
                    <a:cubicBezTo>
                      <a:pt x="f364" y="f214"/>
                      <a:pt x="f364" y="f215"/>
                      <a:pt x="f21" y="f215"/>
                    </a:cubicBezTo>
                    <a:cubicBezTo>
                      <a:pt x="f21" y="f215"/>
                      <a:pt x="f19" y="f211"/>
                      <a:pt x="f223" y="f211"/>
                    </a:cubicBezTo>
                    <a:cubicBezTo>
                      <a:pt x="f222" y="f211"/>
                      <a:pt x="f363" y="f214"/>
                      <a:pt x="f222" y="f72"/>
                    </a:cubicBezTo>
                    <a:cubicBezTo>
                      <a:pt x="f221" y="f73"/>
                      <a:pt x="f15" y="f73"/>
                      <a:pt x="f15" y="f73"/>
                    </a:cubicBezTo>
                    <a:cubicBezTo>
                      <a:pt x="f13" y="f73"/>
                      <a:pt x="f224" y="f215"/>
                      <a:pt x="f224" y="f211"/>
                    </a:cubicBezTo>
                    <a:cubicBezTo>
                      <a:pt x="f224" y="f216"/>
                      <a:pt x="f227" y="f216"/>
                      <a:pt x="f16" y="f70"/>
                    </a:cubicBezTo>
                    <a:cubicBezTo>
                      <a:pt x="f363" y="f218"/>
                      <a:pt x="f223" y="f218"/>
                      <a:pt x="f17" y="f218"/>
                    </a:cubicBezTo>
                    <a:cubicBezTo>
                      <a:pt x="f19" y="f69"/>
                      <a:pt x="f274" y="f225"/>
                      <a:pt x="f22" y="f219"/>
                    </a:cubicBezTo>
                    <a:close/>
                    <a:moveTo>
                      <a:pt x="f72" y="f2"/>
                    </a:moveTo>
                    <a:cubicBezTo>
                      <a:pt x="f72" y="f2"/>
                      <a:pt x="f72" y="f2"/>
                      <a:pt x="f72" y="f2"/>
                    </a:cubicBezTo>
                    <a:cubicBezTo>
                      <a:pt x="f214" y="f282"/>
                      <a:pt x="f214" y="f282"/>
                      <a:pt x="f214" y="f282"/>
                    </a:cubicBezTo>
                    <a:cubicBezTo>
                      <a:pt x="f73" y="f288"/>
                      <a:pt x="f73" y="f288"/>
                      <a:pt x="f73" y="f288"/>
                    </a:cubicBezTo>
                    <a:cubicBezTo>
                      <a:pt x="f73" y="f289"/>
                      <a:pt x="f73" y="f289"/>
                      <a:pt x="f73" y="f289"/>
                    </a:cubicBezTo>
                    <a:cubicBezTo>
                      <a:pt x="f72" y="f277"/>
                      <a:pt x="f72" y="f277"/>
                      <a:pt x="f72" y="f277"/>
                    </a:cubicBezTo>
                    <a:cubicBezTo>
                      <a:pt x="f72" y="f277"/>
                      <a:pt x="f215" y="f385"/>
                      <a:pt x="f215" y="f386"/>
                    </a:cubicBezTo>
                    <a:cubicBezTo>
                      <a:pt x="f215" y="f279"/>
                      <a:pt x="f215" y="f280"/>
                      <a:pt x="f215" y="f280"/>
                    </a:cubicBezTo>
                    <a:cubicBezTo>
                      <a:pt x="f215" y="f280"/>
                      <a:pt x="f71" y="f282"/>
                      <a:pt x="f71" y="f282"/>
                    </a:cubicBezTo>
                    <a:cubicBezTo>
                      <a:pt x="f9" y="f282"/>
                      <a:pt x="f225" y="f281"/>
                      <a:pt x="f225" y="f281"/>
                    </a:cubicBezTo>
                    <a:cubicBezTo>
                      <a:pt x="f225" y="f281"/>
                      <a:pt x="f220" y="f279"/>
                      <a:pt x="f220" y="f279"/>
                    </a:cubicBezTo>
                    <a:cubicBezTo>
                      <a:pt x="f224" y="f386"/>
                      <a:pt x="f15" y="f289"/>
                      <a:pt x="f15" y="f289"/>
                    </a:cubicBezTo>
                    <a:cubicBezTo>
                      <a:pt x="f15" y="f289"/>
                      <a:pt x="f15" y="f277"/>
                      <a:pt x="f221" y="f385"/>
                    </a:cubicBezTo>
                    <a:cubicBezTo>
                      <a:pt x="f363" y="f386"/>
                      <a:pt x="f221" y="f280"/>
                      <a:pt x="f221" y="f280"/>
                    </a:cubicBezTo>
                    <a:cubicBezTo>
                      <a:pt x="f16" y="f280"/>
                      <a:pt x="f16" y="f281"/>
                      <a:pt x="f16" y="f281"/>
                    </a:cubicBezTo>
                    <a:cubicBezTo>
                      <a:pt x="f222" y="f286"/>
                      <a:pt x="f222" y="f286"/>
                      <a:pt x="f222" y="f286"/>
                    </a:cubicBezTo>
                    <a:cubicBezTo>
                      <a:pt x="f222" y="f286"/>
                      <a:pt x="f222" y="f281"/>
                      <a:pt x="f363" y="f281"/>
                    </a:cubicBezTo>
                    <a:cubicBezTo>
                      <a:pt x="f223" y="f281"/>
                      <a:pt x="f223" y="f280"/>
                      <a:pt x="f17" y="f280"/>
                    </a:cubicBezTo>
                    <a:cubicBezTo>
                      <a:pt x="f17" y="f281"/>
                      <a:pt x="f21" y="f286"/>
                      <a:pt x="f21" y="f286"/>
                    </a:cubicBezTo>
                    <a:cubicBezTo>
                      <a:pt x="f21" y="f286"/>
                      <a:pt x="f21" y="f283"/>
                      <a:pt x="f364" y="f283"/>
                    </a:cubicBezTo>
                    <a:cubicBezTo>
                      <a:pt x="f274" y="f2"/>
                      <a:pt x="f24" y="f283"/>
                      <a:pt x="f26" y="f2"/>
                    </a:cubicBezTo>
                    <a:cubicBezTo>
                      <a:pt x="f42" y="f2"/>
                      <a:pt x="f64" y="f282"/>
                      <a:pt x="f64" y="f282"/>
                    </a:cubicBezTo>
                    <a:cubicBezTo>
                      <a:pt x="f46" y="f280"/>
                      <a:pt x="f46" y="f280"/>
                      <a:pt x="f46" y="f280"/>
                    </a:cubicBezTo>
                    <a:cubicBezTo>
                      <a:pt x="f46" y="f280"/>
                      <a:pt x="f60" y="f288"/>
                      <a:pt x="f58" y="f288"/>
                    </a:cubicBezTo>
                    <a:cubicBezTo>
                      <a:pt x="f292" y="f288"/>
                      <a:pt x="f55" y="f386"/>
                      <a:pt x="f55" y="f386"/>
                    </a:cubicBezTo>
                    <a:cubicBezTo>
                      <a:pt x="f55" y="f386"/>
                      <a:pt x="f321" y="f289"/>
                      <a:pt x="f375" y="f385"/>
                    </a:cubicBezTo>
                    <a:cubicBezTo>
                      <a:pt x="f319" y="f279"/>
                      <a:pt x="f318" y="f281"/>
                      <a:pt x="f318" y="f281"/>
                    </a:cubicBezTo>
                    <a:cubicBezTo>
                      <a:pt x="f374" y="f280"/>
                      <a:pt x="f374" y="f280"/>
                      <a:pt x="f374" y="f280"/>
                    </a:cubicBezTo>
                    <a:cubicBezTo>
                      <a:pt x="f374" y="f280"/>
                      <a:pt x="f297" y="f288"/>
                      <a:pt x="f297" y="f288"/>
                    </a:cubicBezTo>
                    <a:cubicBezTo>
                      <a:pt x="f310" y="f280"/>
                      <a:pt x="f300" y="f288"/>
                      <a:pt x="f300" y="f288"/>
                    </a:cubicBezTo>
                    <a:cubicBezTo>
                      <a:pt x="f300" y="f288"/>
                      <a:pt x="f371" y="f385"/>
                      <a:pt x="f373" y="f385"/>
                    </a:cubicBezTo>
                    <a:cubicBezTo>
                      <a:pt x="f373" y="f385"/>
                      <a:pt x="f345" y="f277"/>
                      <a:pt x="f345" y="f277"/>
                    </a:cubicBezTo>
                    <a:cubicBezTo>
                      <a:pt x="f345" y="f277"/>
                      <a:pt x="f347" y="f277"/>
                      <a:pt x="f347" y="f385"/>
                    </a:cubicBezTo>
                    <a:cubicBezTo>
                      <a:pt x="f347" y="f279"/>
                      <a:pt x="f347" y="f281"/>
                      <a:pt x="f347" y="f282"/>
                    </a:cubicBezTo>
                    <a:cubicBezTo>
                      <a:pt x="f387" y="f286"/>
                      <a:pt x="f347" y="f2"/>
                      <a:pt x="f388" y="f2"/>
                    </a:cubicBezTo>
                    <a:cubicBezTo>
                      <a:pt x="f350" y="f389"/>
                      <a:pt x="f343" y="f286"/>
                      <a:pt x="f343" y="f286"/>
                    </a:cubicBezTo>
                    <a:cubicBezTo>
                      <a:pt x="f343" y="f286"/>
                      <a:pt x="f350" y="f286"/>
                      <a:pt x="f342" y="f281"/>
                    </a:cubicBezTo>
                    <a:cubicBezTo>
                      <a:pt x="f352" y="f288"/>
                      <a:pt x="f264" y="f279"/>
                      <a:pt x="f341" y="f279"/>
                    </a:cubicBezTo>
                    <a:cubicBezTo>
                      <a:pt x="f339" y="f279"/>
                      <a:pt x="f339" y="f386"/>
                      <a:pt x="f390" y="f386"/>
                    </a:cubicBezTo>
                    <a:cubicBezTo>
                      <a:pt x="f336" y="f386"/>
                      <a:pt x="f336" y="f386"/>
                      <a:pt x="f354" y="f386"/>
                    </a:cubicBezTo>
                    <a:cubicBezTo>
                      <a:pt x="f335" y="f385"/>
                      <a:pt x="f333" y="f270"/>
                      <a:pt x="f333" y="f270"/>
                    </a:cubicBezTo>
                    <a:cubicBezTo>
                      <a:pt x="f333" y="f270"/>
                      <a:pt x="f331" y="f291"/>
                      <a:pt x="f362" y="f291"/>
                    </a:cubicBezTo>
                    <a:cubicBezTo>
                      <a:pt x="f362" y="f291"/>
                      <a:pt x="f379" y="f293"/>
                      <a:pt x="f379" y="f293"/>
                    </a:cubicBezTo>
                    <a:cubicBezTo>
                      <a:pt x="f355" y="f270"/>
                      <a:pt x="f355" y="f270"/>
                      <a:pt x="f355" y="f270"/>
                    </a:cubicBezTo>
                    <a:cubicBezTo>
                      <a:pt x="f355" y="f270"/>
                      <a:pt x="f275" y="f386"/>
                      <a:pt x="f275" y="f279"/>
                    </a:cubicBezTo>
                    <a:cubicBezTo>
                      <a:pt x="f275" y="f279"/>
                      <a:pt x="f275" y="f288"/>
                      <a:pt x="f379" y="f280"/>
                    </a:cubicBezTo>
                    <a:cubicBezTo>
                      <a:pt x="f379" y="f282"/>
                      <a:pt x="f379" y="f286"/>
                      <a:pt x="f379" y="f286"/>
                    </a:cubicBezTo>
                    <a:cubicBezTo>
                      <a:pt x="f355" y="f389"/>
                      <a:pt x="f355" y="f2"/>
                      <a:pt x="f355" y="f283"/>
                    </a:cubicBezTo>
                    <a:cubicBezTo>
                      <a:pt x="f362" y="f283"/>
                      <a:pt x="f378" y="f358"/>
                      <a:pt x="f378" y="f358"/>
                    </a:cubicBezTo>
                    <a:cubicBezTo>
                      <a:pt x="f390" y="f285"/>
                      <a:pt x="f390" y="f285"/>
                      <a:pt x="f390" y="f285"/>
                    </a:cubicBezTo>
                    <a:cubicBezTo>
                      <a:pt x="f390" y="f285"/>
                      <a:pt x="f341" y="f358"/>
                      <a:pt x="f264" y="f284"/>
                    </a:cubicBezTo>
                    <a:cubicBezTo>
                      <a:pt x="f265" y="f284"/>
                      <a:pt x="f266" y="f391"/>
                      <a:pt x="f343" y="f391"/>
                    </a:cubicBezTo>
                    <a:cubicBezTo>
                      <a:pt x="f344" y="f391"/>
                      <a:pt x="f388" y="f391"/>
                      <a:pt x="f345" y="f391"/>
                    </a:cubicBezTo>
                    <a:cubicBezTo>
                      <a:pt x="f392" y="f340"/>
                      <a:pt x="f300" y="f338"/>
                      <a:pt x="f300" y="f338"/>
                    </a:cubicBezTo>
                    <a:cubicBezTo>
                      <a:pt x="f300" y="f338"/>
                      <a:pt x="f305" y="f332"/>
                      <a:pt x="f299" y="f348"/>
                    </a:cubicBezTo>
                    <a:cubicBezTo>
                      <a:pt x="f370" y="f348"/>
                      <a:pt x="f312" y="f351"/>
                      <a:pt x="f374" y="f351"/>
                    </a:cubicBezTo>
                    <a:cubicBezTo>
                      <a:pt x="f369" y="f393"/>
                      <a:pt x="f365" y="f394"/>
                      <a:pt x="f329" y="f394"/>
                    </a:cubicBezTo>
                    <a:cubicBezTo>
                      <a:pt x="f318" y="f394"/>
                      <a:pt x="f366" y="f395"/>
                      <a:pt x="f375" y="f395"/>
                    </a:cubicBezTo>
                    <a:cubicBezTo>
                      <a:pt x="f55" y="f396"/>
                      <a:pt x="f56" y="f8"/>
                      <a:pt x="f56" y="f8"/>
                    </a:cubicBezTo>
                    <a:cubicBezTo>
                      <a:pt x="f323" y="f8"/>
                      <a:pt x="f323" y="f8"/>
                      <a:pt x="f323" y="f8"/>
                    </a:cubicBezTo>
                    <a:cubicBezTo>
                      <a:pt x="f323" y="f330"/>
                      <a:pt x="f323" y="f330"/>
                      <a:pt x="f323" y="f330"/>
                    </a:cubicBezTo>
                    <a:cubicBezTo>
                      <a:pt x="f323" y="f330"/>
                      <a:pt x="f323" y="f338"/>
                      <a:pt x="f58" y="f332"/>
                    </a:cubicBezTo>
                    <a:cubicBezTo>
                      <a:pt x="f47" y="f348"/>
                      <a:pt x="f292" y="f332"/>
                      <a:pt x="f45" y="f348"/>
                    </a:cubicBezTo>
                    <a:cubicBezTo>
                      <a:pt x="f44" y="f330"/>
                      <a:pt x="f30" y="f338"/>
                      <a:pt x="f30" y="f338"/>
                    </a:cubicBezTo>
                    <a:cubicBezTo>
                      <a:pt x="f30" y="f338"/>
                      <a:pt x="f26" y="f338"/>
                      <a:pt x="f22" y="f332"/>
                    </a:cubicBezTo>
                    <a:cubicBezTo>
                      <a:pt x="f364" y="f332"/>
                      <a:pt x="f17" y="f332"/>
                      <a:pt x="f223" y="f332"/>
                    </a:cubicBezTo>
                    <a:cubicBezTo>
                      <a:pt x="f363" y="f348"/>
                      <a:pt x="f363" y="f332"/>
                      <a:pt x="f16" y="f348"/>
                    </a:cubicBezTo>
                    <a:cubicBezTo>
                      <a:pt x="f227" y="f348"/>
                      <a:pt x="f219" y="f330"/>
                      <a:pt x="f219" y="f330"/>
                    </a:cubicBezTo>
                    <a:cubicBezTo>
                      <a:pt x="f69" y="f332"/>
                      <a:pt x="f69" y="f332"/>
                      <a:pt x="f69" y="f332"/>
                    </a:cubicBezTo>
                    <a:cubicBezTo>
                      <a:pt x="f69" y="f332"/>
                      <a:pt x="f70" y="f332"/>
                      <a:pt x="f9" y="f348"/>
                    </a:cubicBezTo>
                    <a:cubicBezTo>
                      <a:pt x="f216" y="f330"/>
                      <a:pt x="f71" y="f351"/>
                      <a:pt x="f211" y="f351"/>
                    </a:cubicBezTo>
                    <a:cubicBezTo>
                      <a:pt x="f214" y="f351"/>
                      <a:pt x="f215" y="f393"/>
                      <a:pt x="f72" y="f351"/>
                    </a:cubicBezTo>
                    <a:cubicBezTo>
                      <a:pt x="f208" y="f330"/>
                      <a:pt x="f75" y="f348"/>
                      <a:pt x="f75" y="f348"/>
                    </a:cubicBezTo>
                    <a:cubicBezTo>
                      <a:pt x="f77" y="f361"/>
                      <a:pt x="f77" y="f361"/>
                      <a:pt x="f77" y="f361"/>
                    </a:cubicBezTo>
                    <a:cubicBezTo>
                      <a:pt x="f77" y="f361"/>
                      <a:pt x="f77" y="f361"/>
                      <a:pt x="f77" y="f358"/>
                    </a:cubicBezTo>
                    <a:cubicBezTo>
                      <a:pt x="f210" y="f283"/>
                      <a:pt x="f212" y="f282"/>
                      <a:pt x="f212" y="f282"/>
                    </a:cubicBezTo>
                    <a:cubicBezTo>
                      <a:pt x="f77" y="f288"/>
                      <a:pt x="f77" y="f288"/>
                      <a:pt x="f77" y="f288"/>
                    </a:cubicBezTo>
                    <a:cubicBezTo>
                      <a:pt x="f77" y="f288"/>
                      <a:pt x="f75" y="f281"/>
                      <a:pt x="f75" y="f282"/>
                    </a:cubicBezTo>
                    <a:cubicBezTo>
                      <a:pt x="f75" y="f282"/>
                      <a:pt x="f75" y="f2"/>
                      <a:pt x="f213" y="f2"/>
                    </a:cubicBezTo>
                    <a:cubicBezTo>
                      <a:pt x="f209" y="f2"/>
                      <a:pt x="f72" y="f2"/>
                      <a:pt x="f72" y="f2"/>
                    </a:cubicBezTo>
                    <a:close/>
                    <a:moveTo>
                      <a:pt x="f108" y="f265"/>
                    </a:moveTo>
                    <a:cubicBezTo>
                      <a:pt x="f108" y="f265"/>
                      <a:pt x="f108" y="f265"/>
                      <a:pt x="f108" y="f265"/>
                    </a:cubicBezTo>
                    <a:cubicBezTo>
                      <a:pt x="f109" y="f263"/>
                      <a:pt x="f109" y="f263"/>
                      <a:pt x="f109" y="f263"/>
                    </a:cubicBezTo>
                    <a:cubicBezTo>
                      <a:pt x="f112" y="f264"/>
                      <a:pt x="f112" y="f264"/>
                      <a:pt x="f112" y="f264"/>
                    </a:cubicBezTo>
                    <a:cubicBezTo>
                      <a:pt x="f115" y="f341"/>
                      <a:pt x="f115" y="f341"/>
                      <a:pt x="f115" y="f341"/>
                    </a:cubicBezTo>
                    <a:cubicBezTo>
                      <a:pt x="f115" y="f341"/>
                      <a:pt x="f116" y="f390"/>
                      <a:pt x="f116" y="f337"/>
                    </a:cubicBezTo>
                    <a:cubicBezTo>
                      <a:pt x="f116" y="f337"/>
                      <a:pt x="f85" y="f335"/>
                      <a:pt x="f85" y="f335"/>
                    </a:cubicBezTo>
                    <a:cubicBezTo>
                      <a:pt x="f85" y="f335"/>
                      <a:pt x="f85" y="f333"/>
                      <a:pt x="f85" y="f331"/>
                    </a:cubicBezTo>
                    <a:cubicBezTo>
                      <a:pt x="f85" y="f331"/>
                      <a:pt x="f115" y="f331"/>
                      <a:pt x="f114" y="f331"/>
                    </a:cubicBezTo>
                    <a:cubicBezTo>
                      <a:pt x="f87" y="f333"/>
                      <a:pt x="f136" y="f378"/>
                      <a:pt x="f136" y="f378"/>
                    </a:cubicBezTo>
                    <a:cubicBezTo>
                      <a:pt x="f136" y="f337"/>
                      <a:pt x="f136" y="f337"/>
                      <a:pt x="f136" y="f337"/>
                    </a:cubicBezTo>
                    <a:cubicBezTo>
                      <a:pt x="f89" y="f341"/>
                      <a:pt x="f89" y="f341"/>
                      <a:pt x="f89" y="f341"/>
                    </a:cubicBezTo>
                    <a:cubicBezTo>
                      <a:pt x="f108" y="f265"/>
                      <a:pt x="f108" y="f265"/>
                      <a:pt x="f108" y="f265"/>
                    </a:cubicBezTo>
                    <a:close/>
                    <a:moveTo>
                      <a:pt x="f106" y="f227"/>
                    </a:moveTo>
                    <a:cubicBezTo>
                      <a:pt x="f106" y="f227"/>
                      <a:pt x="f106" y="f227"/>
                      <a:pt x="f106" y="f227"/>
                    </a:cubicBezTo>
                    <a:cubicBezTo>
                      <a:pt x="f106" y="f227"/>
                      <a:pt x="f111" y="f227"/>
                      <a:pt x="f111" y="f227"/>
                    </a:cubicBezTo>
                    <a:cubicBezTo>
                      <a:pt x="f113" y="f227"/>
                      <a:pt x="f255" y="f227"/>
                      <a:pt x="f105" y="f227"/>
                    </a:cubicBezTo>
                    <a:cubicBezTo>
                      <a:pt x="f228" y="f227"/>
                      <a:pt x="f105" y="f15"/>
                      <a:pt x="f105" y="f16"/>
                    </a:cubicBezTo>
                    <a:cubicBezTo>
                      <a:pt x="f105" y="f16"/>
                      <a:pt x="f105" y="f222"/>
                      <a:pt x="f105" y="f363"/>
                    </a:cubicBezTo>
                    <a:cubicBezTo>
                      <a:pt x="f228" y="f223"/>
                      <a:pt x="f103" y="f17"/>
                      <a:pt x="f103" y="f19"/>
                    </a:cubicBezTo>
                    <a:cubicBezTo>
                      <a:pt x="f103" y="f19"/>
                      <a:pt x="f103" y="f364"/>
                      <a:pt x="f103" y="f274"/>
                    </a:cubicBezTo>
                    <a:cubicBezTo>
                      <a:pt x="f102" y="f274"/>
                      <a:pt x="f258" y="f24"/>
                      <a:pt x="f99" y="f24"/>
                    </a:cubicBezTo>
                    <a:cubicBezTo>
                      <a:pt x="f260" y="f26"/>
                      <a:pt x="f229" y="f42"/>
                      <a:pt x="f229" y="f42"/>
                    </a:cubicBezTo>
                    <a:cubicBezTo>
                      <a:pt x="f260" y="f32"/>
                      <a:pt x="f260" y="f32"/>
                      <a:pt x="f260" y="f32"/>
                    </a:cubicBezTo>
                    <a:cubicBezTo>
                      <a:pt x="f260" y="f32"/>
                      <a:pt x="f258" y="f30"/>
                      <a:pt x="f100" y="f32"/>
                    </a:cubicBezTo>
                    <a:cubicBezTo>
                      <a:pt x="f102" y="f287"/>
                      <a:pt x="f105" y="f384"/>
                      <a:pt x="f255" y="f384"/>
                    </a:cubicBezTo>
                    <a:cubicBezTo>
                      <a:pt x="f255" y="f384"/>
                      <a:pt x="f111" y="f47"/>
                      <a:pt x="f111" y="f47"/>
                    </a:cubicBezTo>
                    <a:cubicBezTo>
                      <a:pt x="f110" y="f60"/>
                      <a:pt x="f106" y="f47"/>
                      <a:pt x="f106" y="f47"/>
                    </a:cubicBezTo>
                    <a:cubicBezTo>
                      <a:pt x="f106" y="f47"/>
                      <a:pt x="f137" y="f60"/>
                      <a:pt x="f118" y="f376"/>
                    </a:cubicBezTo>
                    <a:cubicBezTo>
                      <a:pt x="f261" y="f376"/>
                      <a:pt x="f135" y="f58"/>
                      <a:pt x="f120" y="f292"/>
                    </a:cubicBezTo>
                    <a:cubicBezTo>
                      <a:pt x="f130" y="f292"/>
                      <a:pt x="f124" y="f50"/>
                      <a:pt x="f126" y="f50"/>
                    </a:cubicBezTo>
                    <a:cubicBezTo>
                      <a:pt x="f128" y="f322"/>
                      <a:pt x="f141" y="f55"/>
                      <a:pt x="f141" y="f55"/>
                    </a:cubicBezTo>
                    <a:cubicBezTo>
                      <a:pt x="f141" y="f55"/>
                      <a:pt x="f171" y="f321"/>
                      <a:pt x="f142" y="f375"/>
                    </a:cubicBezTo>
                    <a:cubicBezTo>
                      <a:pt x="f142" y="f319"/>
                      <a:pt x="f142" y="f319"/>
                      <a:pt x="f171" y="f368"/>
                    </a:cubicBezTo>
                    <a:cubicBezTo>
                      <a:pt x="f150" y="f367"/>
                      <a:pt x="f150" y="f366"/>
                      <a:pt x="f141" y="f329"/>
                    </a:cubicBezTo>
                    <a:cubicBezTo>
                      <a:pt x="f140" y="f316"/>
                      <a:pt x="f150" y="f369"/>
                      <a:pt x="f150" y="f369"/>
                    </a:cubicBezTo>
                    <a:cubicBezTo>
                      <a:pt x="f150" y="f308"/>
                      <a:pt x="f150" y="f308"/>
                      <a:pt x="f150" y="f308"/>
                    </a:cubicBezTo>
                    <a:cubicBezTo>
                      <a:pt x="f171" y="f306"/>
                      <a:pt x="f171" y="f306"/>
                      <a:pt x="f171" y="f306"/>
                    </a:cubicBezTo>
                    <a:cubicBezTo>
                      <a:pt x="f171" y="f306"/>
                      <a:pt x="f142" y="f299"/>
                      <a:pt x="f154" y="f299"/>
                    </a:cubicBezTo>
                    <a:cubicBezTo>
                      <a:pt x="f169" y="f305"/>
                      <a:pt x="f169" y="f305"/>
                      <a:pt x="f169" y="f305"/>
                    </a:cubicBezTo>
                    <a:cubicBezTo>
                      <a:pt x="f169" y="f305"/>
                      <a:pt x="f149" y="f303"/>
                      <a:pt x="f148" y="f372"/>
                    </a:cubicBezTo>
                    <a:cubicBezTo>
                      <a:pt x="f148" y="f371"/>
                      <a:pt x="f149" y="f373"/>
                      <a:pt x="f149" y="f380"/>
                    </a:cubicBezTo>
                    <a:cubicBezTo>
                      <a:pt x="f149" y="f381"/>
                      <a:pt x="f148" y="f346"/>
                      <a:pt x="f148" y="f346"/>
                    </a:cubicBezTo>
                    <a:cubicBezTo>
                      <a:pt x="f148" y="f346"/>
                      <a:pt x="f146" y="f383"/>
                      <a:pt x="f160" y="f392"/>
                    </a:cubicBezTo>
                    <a:cubicBezTo>
                      <a:pt x="f161" y="f392"/>
                      <a:pt x="f162" y="f383"/>
                      <a:pt x="f164" y="f383"/>
                    </a:cubicBezTo>
                    <a:cubicBezTo>
                      <a:pt x="f167" y="f346"/>
                      <a:pt x="f167" y="f345"/>
                      <a:pt x="f167" y="f345"/>
                    </a:cubicBezTo>
                    <a:cubicBezTo>
                      <a:pt x="f167" y="f345"/>
                      <a:pt x="f182" y="f383"/>
                      <a:pt x="f182" y="f392"/>
                    </a:cubicBezTo>
                    <a:cubicBezTo>
                      <a:pt x="f182" y="f392"/>
                      <a:pt x="f182" y="f381"/>
                      <a:pt x="f182" y="f381"/>
                    </a:cubicBezTo>
                    <a:cubicBezTo>
                      <a:pt x="f182" y="f381"/>
                      <a:pt x="f182" y="f372"/>
                      <a:pt x="f182" y="f303"/>
                    </a:cubicBezTo>
                    <a:cubicBezTo>
                      <a:pt x="f182" y="f300"/>
                      <a:pt x="f181" y="f306"/>
                      <a:pt x="f181" y="f370"/>
                    </a:cubicBezTo>
                    <a:cubicBezTo>
                      <a:pt x="f181" y="f370"/>
                      <a:pt x="f182" y="f310"/>
                      <a:pt x="f182" y="f310"/>
                    </a:cubicBezTo>
                    <a:cubicBezTo>
                      <a:pt x="f182" y="f310"/>
                      <a:pt x="f179" y="f297"/>
                      <a:pt x="f175" y="f297"/>
                    </a:cubicBezTo>
                    <a:cubicBezTo>
                      <a:pt x="f178" y="f297"/>
                      <a:pt x="f177" y="f310"/>
                      <a:pt x="f184" y="f308"/>
                    </a:cubicBezTo>
                    <a:cubicBezTo>
                      <a:pt x="f184" y="f370"/>
                      <a:pt x="f184" y="f300"/>
                      <a:pt x="f184" y="f300"/>
                    </a:cubicBezTo>
                    <a:cubicBezTo>
                      <a:pt x="f191" y="f303"/>
                      <a:pt x="f191" y="f303"/>
                      <a:pt x="f191" y="f303"/>
                    </a:cubicBezTo>
                    <a:cubicBezTo>
                      <a:pt x="f191" y="f303"/>
                      <a:pt x="f173" y="f372"/>
                      <a:pt x="f173" y="f372"/>
                    </a:cubicBezTo>
                    <a:cubicBezTo>
                      <a:pt x="f173" y="f371"/>
                      <a:pt x="f190" y="f380"/>
                      <a:pt x="f192" y="f381"/>
                    </a:cubicBezTo>
                    <a:cubicBezTo>
                      <a:pt x="f193" y="f382"/>
                      <a:pt x="f194" y="f392"/>
                      <a:pt x="f194" y="f392"/>
                    </a:cubicBezTo>
                    <a:cubicBezTo>
                      <a:pt x="f194" y="f392"/>
                      <a:pt x="f197" y="f387"/>
                      <a:pt x="f195" y="f388"/>
                    </a:cubicBezTo>
                    <a:cubicBezTo>
                      <a:pt x="f195" y="f349"/>
                      <a:pt x="f195" y="f344"/>
                      <a:pt x="f195" y="f266"/>
                    </a:cubicBezTo>
                    <a:cubicBezTo>
                      <a:pt x="f195" y="f263"/>
                      <a:pt x="f195" y="f263"/>
                      <a:pt x="f195" y="f263"/>
                    </a:cubicBezTo>
                    <a:cubicBezTo>
                      <a:pt x="f195" y="f263"/>
                      <a:pt x="f153" y="f265"/>
                      <a:pt x="f152" y="f352"/>
                    </a:cubicBezTo>
                    <a:cubicBezTo>
                      <a:pt x="f166" y="f264"/>
                      <a:pt x="f168" y="f352"/>
                      <a:pt x="f166" y="f265"/>
                    </a:cubicBezTo>
                    <a:cubicBezTo>
                      <a:pt x="f155" y="f263"/>
                      <a:pt x="f166" y="f342"/>
                      <a:pt x="f166" y="f266"/>
                    </a:cubicBezTo>
                    <a:cubicBezTo>
                      <a:pt x="f166" y="f343"/>
                      <a:pt x="f166" y="f350"/>
                      <a:pt x="f168" y="f388"/>
                    </a:cubicBezTo>
                    <a:cubicBezTo>
                      <a:pt x="f168" y="f387"/>
                      <a:pt x="f168" y="f347"/>
                      <a:pt x="f168" y="f347"/>
                    </a:cubicBezTo>
                    <a:cubicBezTo>
                      <a:pt x="f168" y="f347"/>
                      <a:pt x="f166" y="f346"/>
                      <a:pt x="f166" y="f383"/>
                    </a:cubicBezTo>
                    <a:cubicBezTo>
                      <a:pt x="f166" y="f383"/>
                      <a:pt x="f166" y="f382"/>
                      <a:pt x="f166" y="f381"/>
                    </a:cubicBezTo>
                    <a:cubicBezTo>
                      <a:pt x="f166" y="f380"/>
                      <a:pt x="f151" y="f373"/>
                      <a:pt x="f151" y="f373"/>
                    </a:cubicBezTo>
                    <a:cubicBezTo>
                      <a:pt x="f151" y="f373"/>
                      <a:pt x="f151" y="f371"/>
                      <a:pt x="f156" y="f303"/>
                    </a:cubicBezTo>
                    <a:cubicBezTo>
                      <a:pt x="f157" y="f300"/>
                      <a:pt x="f156" y="f303"/>
                      <a:pt x="f157" y="f303"/>
                    </a:cubicBezTo>
                    <a:cubicBezTo>
                      <a:pt x="f165" y="f300"/>
                      <a:pt x="f158" y="f300"/>
                      <a:pt x="f94" y="f300"/>
                    </a:cubicBezTo>
                    <a:cubicBezTo>
                      <a:pt x="f98" y="f300"/>
                      <a:pt x="f159" y="f303"/>
                      <a:pt x="f159" y="f303"/>
                    </a:cubicBezTo>
                    <a:cubicBezTo>
                      <a:pt x="f138" y="f373"/>
                      <a:pt x="f138" y="f373"/>
                      <a:pt x="f138" y="f373"/>
                    </a:cubicBezTo>
                    <a:cubicBezTo>
                      <a:pt x="f138" y="f373"/>
                      <a:pt x="f138" y="f373"/>
                      <a:pt x="f138" y="f380"/>
                    </a:cubicBezTo>
                    <a:cubicBezTo>
                      <a:pt x="f138" y="f381"/>
                      <a:pt x="f139" y="f392"/>
                      <a:pt x="f139" y="f392"/>
                    </a:cubicBezTo>
                    <a:cubicBezTo>
                      <a:pt x="f89" y="f345"/>
                      <a:pt x="f89" y="f345"/>
                      <a:pt x="f89" y="f345"/>
                    </a:cubicBezTo>
                    <a:cubicBezTo>
                      <a:pt x="f89" y="f345"/>
                      <a:pt x="f89" y="f347"/>
                      <a:pt x="f89" y="f347"/>
                    </a:cubicBezTo>
                    <a:cubicBezTo>
                      <a:pt x="f89" y="f387"/>
                      <a:pt x="f108" y="f349"/>
                      <a:pt x="f147" y="f350"/>
                    </a:cubicBezTo>
                    <a:cubicBezTo>
                      <a:pt x="f136" y="f343"/>
                      <a:pt x="f147" y="f349"/>
                      <a:pt x="f136" y="f349"/>
                    </a:cubicBezTo>
                    <a:cubicBezTo>
                      <a:pt x="f136" y="f388"/>
                      <a:pt x="f109" y="f387"/>
                      <a:pt x="f109" y="f387"/>
                    </a:cubicBezTo>
                    <a:cubicBezTo>
                      <a:pt x="f87" y="f350"/>
                      <a:pt x="f87" y="f350"/>
                      <a:pt x="f87" y="f350"/>
                    </a:cubicBezTo>
                    <a:cubicBezTo>
                      <a:pt x="f87" y="f350"/>
                      <a:pt x="f85" y="f344"/>
                      <a:pt x="f134" y="f344"/>
                    </a:cubicBezTo>
                    <a:cubicBezTo>
                      <a:pt x="f116" y="f350"/>
                      <a:pt x="f83" y="f349"/>
                      <a:pt x="f83" y="f349"/>
                    </a:cubicBezTo>
                    <a:cubicBezTo>
                      <a:pt x="f134" y="f387"/>
                      <a:pt x="f134" y="f387"/>
                      <a:pt x="f134" y="f387"/>
                    </a:cubicBezTo>
                    <a:cubicBezTo>
                      <a:pt x="f3" y="f346"/>
                      <a:pt x="f3" y="f346"/>
                      <a:pt x="f3" y="f346"/>
                    </a:cubicBezTo>
                    <a:cubicBezTo>
                      <a:pt x="f3" y="f346"/>
                      <a:pt x="f87" y="f382"/>
                      <a:pt x="f112" y="f382"/>
                    </a:cubicBezTo>
                    <a:cubicBezTo>
                      <a:pt x="f109" y="f381"/>
                      <a:pt x="f136" y="f380"/>
                      <a:pt x="f136" y="f373"/>
                    </a:cubicBezTo>
                    <a:cubicBezTo>
                      <a:pt x="f147" y="f371"/>
                      <a:pt x="f147" y="f303"/>
                      <a:pt x="f147" y="f303"/>
                    </a:cubicBezTo>
                    <a:cubicBezTo>
                      <a:pt x="f136" y="f300"/>
                      <a:pt x="f136" y="f299"/>
                      <a:pt x="f109" y="f370"/>
                    </a:cubicBezTo>
                    <a:cubicBezTo>
                      <a:pt x="f112" y="f310"/>
                      <a:pt x="f136" y="f370"/>
                      <a:pt x="f136" y="f370"/>
                    </a:cubicBezTo>
                    <a:cubicBezTo>
                      <a:pt x="f136" y="f370"/>
                      <a:pt x="f108" y="f297"/>
                      <a:pt x="f147" y="f312"/>
                    </a:cubicBezTo>
                    <a:cubicBezTo>
                      <a:pt x="f147" y="f312"/>
                      <a:pt x="f101" y="f329"/>
                      <a:pt x="f101" y="f329"/>
                    </a:cubicBezTo>
                    <a:cubicBezTo>
                      <a:pt x="f101" y="f329"/>
                      <a:pt x="f104" y="f366"/>
                      <a:pt x="f104" y="f366"/>
                    </a:cubicBezTo>
                    <a:cubicBezTo>
                      <a:pt x="f104" y="f366"/>
                      <a:pt x="f138" y="f368"/>
                      <a:pt x="f163" y="f368"/>
                    </a:cubicBezTo>
                    <a:cubicBezTo>
                      <a:pt x="f159" y="f319"/>
                      <a:pt x="f98" y="f375"/>
                      <a:pt x="f98" y="f375"/>
                    </a:cubicBezTo>
                    <a:cubicBezTo>
                      <a:pt x="f98" y="f377"/>
                      <a:pt x="f98" y="f53"/>
                      <a:pt x="f98" y="f326"/>
                    </a:cubicBezTo>
                    <a:cubicBezTo>
                      <a:pt x="f94" y="f55"/>
                      <a:pt x="f96" y="f322"/>
                      <a:pt x="f158" y="f50"/>
                    </a:cubicBezTo>
                    <a:cubicBezTo>
                      <a:pt x="f165" y="f323"/>
                      <a:pt x="f157" y="f292"/>
                      <a:pt x="f156" y="f376"/>
                    </a:cubicBezTo>
                    <a:cubicBezTo>
                      <a:pt x="f151" y="f60"/>
                      <a:pt x="f155" y="f46"/>
                      <a:pt x="f155" y="f46"/>
                    </a:cubicBezTo>
                    <a:cubicBezTo>
                      <a:pt x="f166" y="f278"/>
                      <a:pt x="f166" y="f278"/>
                      <a:pt x="f166" y="f278"/>
                    </a:cubicBezTo>
                    <a:cubicBezTo>
                      <a:pt x="f166" y="f44"/>
                      <a:pt x="f166" y="f44"/>
                      <a:pt x="f166" y="f44"/>
                    </a:cubicBezTo>
                    <a:cubicBezTo>
                      <a:pt x="f156" y="f278"/>
                      <a:pt x="f156" y="f278"/>
                      <a:pt x="f156" y="f278"/>
                    </a:cubicBezTo>
                    <a:cubicBezTo>
                      <a:pt x="f156" y="f278"/>
                      <a:pt x="f165" y="f384"/>
                      <a:pt x="f158" y="f384"/>
                    </a:cubicBezTo>
                    <a:cubicBezTo>
                      <a:pt x="f96" y="f384"/>
                      <a:pt x="f159" y="f278"/>
                      <a:pt x="f159" y="f278"/>
                    </a:cubicBezTo>
                    <a:cubicBezTo>
                      <a:pt x="f159" y="f278"/>
                      <a:pt x="f138" y="f64"/>
                      <a:pt x="f93" y="f64"/>
                    </a:cubicBezTo>
                    <a:cubicBezTo>
                      <a:pt x="f93" y="f64"/>
                      <a:pt x="f139" y="f290"/>
                      <a:pt x="f104" y="f64"/>
                    </a:cubicBezTo>
                    <a:cubicBezTo>
                      <a:pt x="f101" y="f64"/>
                      <a:pt x="f91" y="f45"/>
                      <a:pt x="f91" y="f46"/>
                    </a:cubicBezTo>
                    <a:cubicBezTo>
                      <a:pt x="f91" y="f47"/>
                      <a:pt x="f101" y="f60"/>
                      <a:pt x="f101" y="f60"/>
                    </a:cubicBezTo>
                    <a:cubicBezTo>
                      <a:pt x="f101" y="f376"/>
                      <a:pt x="f101" y="f58"/>
                      <a:pt x="f101" y="f58"/>
                    </a:cubicBezTo>
                    <a:cubicBezTo>
                      <a:pt x="f101" y="f58"/>
                      <a:pt x="f89" y="f292"/>
                      <a:pt x="f108" y="f292"/>
                    </a:cubicBezTo>
                    <a:cubicBezTo>
                      <a:pt x="f108" y="f48"/>
                      <a:pt x="f89" y="f323"/>
                      <a:pt x="f89" y="f323"/>
                    </a:cubicBezTo>
                    <a:cubicBezTo>
                      <a:pt x="f89" y="f323"/>
                      <a:pt x="f89" y="f322"/>
                      <a:pt x="f89" y="f56"/>
                    </a:cubicBezTo>
                    <a:cubicBezTo>
                      <a:pt x="f108" y="f56"/>
                      <a:pt x="f147" y="f50"/>
                      <a:pt x="f147" y="f50"/>
                    </a:cubicBezTo>
                    <a:cubicBezTo>
                      <a:pt x="f147" y="f50"/>
                      <a:pt x="f136" y="f48"/>
                      <a:pt x="f136" y="f292"/>
                    </a:cubicBezTo>
                    <a:cubicBezTo>
                      <a:pt x="f136" y="f58"/>
                      <a:pt x="f112" y="f376"/>
                      <a:pt x="f112" y="f376"/>
                    </a:cubicBezTo>
                    <a:cubicBezTo>
                      <a:pt x="f114" y="f45"/>
                      <a:pt x="f114" y="f45"/>
                      <a:pt x="f114" y="f45"/>
                    </a:cubicBezTo>
                    <a:cubicBezTo>
                      <a:pt x="f3" y="f64"/>
                      <a:pt x="f3" y="f64"/>
                      <a:pt x="f3" y="f64"/>
                    </a:cubicBezTo>
                    <a:cubicBezTo>
                      <a:pt x="f3" y="f64"/>
                      <a:pt x="f83" y="f278"/>
                      <a:pt x="f132" y="f384"/>
                    </a:cubicBezTo>
                    <a:cubicBezTo>
                      <a:pt x="f131" y="f44"/>
                      <a:pt x="f131" y="f384"/>
                      <a:pt x="f131" y="f44"/>
                    </a:cubicBezTo>
                    <a:cubicBezTo>
                      <a:pt x="f117" y="f44"/>
                      <a:pt x="f117" y="f32"/>
                      <a:pt x="f117" y="f32"/>
                    </a:cubicBezTo>
                    <a:cubicBezTo>
                      <a:pt x="f132" y="f28"/>
                      <a:pt x="f132" y="f28"/>
                      <a:pt x="f132" y="f28"/>
                    </a:cubicBezTo>
                    <a:cubicBezTo>
                      <a:pt x="f85" y="f30"/>
                      <a:pt x="f85" y="f30"/>
                      <a:pt x="f85" y="f30"/>
                    </a:cubicBezTo>
                    <a:cubicBezTo>
                      <a:pt x="f3" y="f268"/>
                      <a:pt x="f3" y="f268"/>
                      <a:pt x="f3" y="f268"/>
                    </a:cubicBezTo>
                    <a:cubicBezTo>
                      <a:pt x="f3" y="f268"/>
                      <a:pt x="f3" y="f268"/>
                      <a:pt x="f85" y="f268"/>
                    </a:cubicBezTo>
                    <a:cubicBezTo>
                      <a:pt x="f85" y="f268"/>
                      <a:pt x="f85" y="f24"/>
                      <a:pt x="f85" y="f24"/>
                    </a:cubicBezTo>
                    <a:cubicBezTo>
                      <a:pt x="f85" y="f24"/>
                      <a:pt x="f115" y="f26"/>
                      <a:pt x="f114" y="f26"/>
                    </a:cubicBezTo>
                    <a:cubicBezTo>
                      <a:pt x="f87" y="f26"/>
                      <a:pt x="f114" y="f268"/>
                      <a:pt x="f114" y="f268"/>
                    </a:cubicBezTo>
                    <a:cubicBezTo>
                      <a:pt x="f114" y="f268"/>
                      <a:pt x="f147" y="f27"/>
                      <a:pt x="f108" y="f27"/>
                    </a:cubicBezTo>
                    <a:cubicBezTo>
                      <a:pt x="f89" y="f42"/>
                      <a:pt x="f89" y="f26"/>
                      <a:pt x="f89" y="f26"/>
                    </a:cubicBezTo>
                    <a:cubicBezTo>
                      <a:pt x="f91" y="f24"/>
                      <a:pt x="f108" y="f364"/>
                      <a:pt x="f108" y="f364"/>
                    </a:cubicBezTo>
                    <a:cubicBezTo>
                      <a:pt x="f147" y="f223"/>
                      <a:pt x="f147" y="f223"/>
                      <a:pt x="f147" y="f223"/>
                    </a:cubicBezTo>
                    <a:cubicBezTo>
                      <a:pt x="f147" y="f223"/>
                      <a:pt x="f104" y="f363"/>
                      <a:pt x="f104" y="f222"/>
                    </a:cubicBezTo>
                    <a:cubicBezTo>
                      <a:pt x="f104" y="f221"/>
                      <a:pt x="f159" y="f223"/>
                      <a:pt x="f94" y="f222"/>
                    </a:cubicBezTo>
                    <a:cubicBezTo>
                      <a:pt x="f96" y="f16"/>
                      <a:pt x="f96" y="f16"/>
                      <a:pt x="f96" y="f16"/>
                    </a:cubicBezTo>
                    <a:cubicBezTo>
                      <a:pt x="f165" y="f13"/>
                      <a:pt x="f165" y="f13"/>
                      <a:pt x="f165" y="f13"/>
                    </a:cubicBezTo>
                    <a:cubicBezTo>
                      <a:pt x="f156" y="f13"/>
                      <a:pt x="f156" y="f13"/>
                      <a:pt x="f156" y="f13"/>
                    </a:cubicBezTo>
                    <a:cubicBezTo>
                      <a:pt x="f156" y="f13"/>
                      <a:pt x="f166" y="f15"/>
                      <a:pt x="f168" y="f15"/>
                    </a:cubicBezTo>
                    <a:cubicBezTo>
                      <a:pt x="f152" y="f15"/>
                      <a:pt x="f152" y="f227"/>
                      <a:pt x="f152" y="f227"/>
                    </a:cubicBezTo>
                    <a:cubicBezTo>
                      <a:pt x="f197" y="f220"/>
                      <a:pt x="f197" y="f220"/>
                      <a:pt x="f197" y="f220"/>
                    </a:cubicBezTo>
                    <a:cubicBezTo>
                      <a:pt x="f190" y="f219"/>
                      <a:pt x="f190" y="f219"/>
                      <a:pt x="f190" y="f219"/>
                    </a:cubicBezTo>
                    <a:cubicBezTo>
                      <a:pt x="f190" y="f219"/>
                      <a:pt x="f174" y="f225"/>
                      <a:pt x="f185" y="f11"/>
                    </a:cubicBezTo>
                    <a:cubicBezTo>
                      <a:pt x="f184" y="f11"/>
                      <a:pt x="f176" y="f69"/>
                      <a:pt x="f182" y="f69"/>
                    </a:cubicBezTo>
                    <a:cubicBezTo>
                      <a:pt x="f180" y="f69"/>
                      <a:pt x="f164" y="f69"/>
                      <a:pt x="f161" y="f218"/>
                    </a:cubicBezTo>
                    <a:cubicBezTo>
                      <a:pt x="f160" y="f226"/>
                      <a:pt x="f144" y="f70"/>
                      <a:pt x="f144" y="f70"/>
                    </a:cubicBezTo>
                    <a:cubicBezTo>
                      <a:pt x="f144" y="f70"/>
                      <a:pt x="f142" y="f71"/>
                      <a:pt x="f142" y="f71"/>
                    </a:cubicBezTo>
                    <a:cubicBezTo>
                      <a:pt x="f171" y="f71"/>
                      <a:pt x="f150" y="f71"/>
                      <a:pt x="f150" y="f71"/>
                    </a:cubicBezTo>
                    <a:cubicBezTo>
                      <a:pt x="f141" y="f71"/>
                      <a:pt x="f128" y="f226"/>
                      <a:pt x="f124" y="f218"/>
                    </a:cubicBezTo>
                    <a:cubicBezTo>
                      <a:pt x="f122" y="f218"/>
                      <a:pt x="f122" y="f225"/>
                      <a:pt x="f130" y="f219"/>
                    </a:cubicBezTo>
                    <a:cubicBezTo>
                      <a:pt x="f130" y="f224"/>
                      <a:pt x="f120" y="f227"/>
                      <a:pt x="f135" y="f227"/>
                    </a:cubicBezTo>
                    <a:cubicBezTo>
                      <a:pt x="f135" y="f13"/>
                      <a:pt x="f106" y="f224"/>
                      <a:pt x="f106" y="f227"/>
                    </a:cubicBezTo>
                    <a:close/>
                    <a:moveTo>
                      <a:pt x="f81" y="f30"/>
                    </a:moveTo>
                    <a:cubicBezTo>
                      <a:pt x="f81" y="f30"/>
                      <a:pt x="f81" y="f30"/>
                      <a:pt x="f81" y="f30"/>
                    </a:cubicBezTo>
                    <a:cubicBezTo>
                      <a:pt x="f81" y="f30"/>
                      <a:pt x="f84" y="f28"/>
                      <a:pt x="f84" y="f30"/>
                    </a:cubicBezTo>
                    <a:cubicBezTo>
                      <a:pt x="f84" y="f30"/>
                      <a:pt x="f233" y="f32"/>
                      <a:pt x="f233" y="f287"/>
                    </a:cubicBezTo>
                    <a:cubicBezTo>
                      <a:pt x="f232" y="f287"/>
                      <a:pt x="f238" y="f384"/>
                      <a:pt x="f231" y="f384"/>
                    </a:cubicBezTo>
                    <a:cubicBezTo>
                      <a:pt x="f86" y="f384"/>
                      <a:pt x="f88" y="f384"/>
                      <a:pt x="f88" y="f384"/>
                    </a:cubicBezTo>
                    <a:cubicBezTo>
                      <a:pt x="f92" y="f290"/>
                      <a:pt x="f92" y="f290"/>
                      <a:pt x="f92" y="f290"/>
                    </a:cubicBezTo>
                    <a:cubicBezTo>
                      <a:pt x="f92" y="f290"/>
                      <a:pt x="f259" y="f45"/>
                      <a:pt x="f259" y="f46"/>
                    </a:cubicBezTo>
                    <a:cubicBezTo>
                      <a:pt x="f259" y="f46"/>
                      <a:pt x="f230" y="f376"/>
                      <a:pt x="f230" y="f376"/>
                    </a:cubicBezTo>
                    <a:cubicBezTo>
                      <a:pt x="f88" y="f58"/>
                      <a:pt x="f88" y="f58"/>
                      <a:pt x="f88" y="f58"/>
                    </a:cubicBezTo>
                    <a:cubicBezTo>
                      <a:pt x="f88" y="f58"/>
                      <a:pt x="f88" y="f48"/>
                      <a:pt x="f240" y="f292"/>
                    </a:cubicBezTo>
                    <a:cubicBezTo>
                      <a:pt x="f86" y="f292"/>
                      <a:pt x="f231" y="f292"/>
                      <a:pt x="f238" y="f58"/>
                    </a:cubicBezTo>
                    <a:cubicBezTo>
                      <a:pt x="f238" y="f376"/>
                      <a:pt x="f238" y="f376"/>
                      <a:pt x="f239" y="f60"/>
                    </a:cubicBezTo>
                    <a:cubicBezTo>
                      <a:pt x="f233" y="f47"/>
                      <a:pt x="f237" y="f290"/>
                      <a:pt x="f237" y="f290"/>
                    </a:cubicBezTo>
                    <a:cubicBezTo>
                      <a:pt x="f237" y="f384"/>
                      <a:pt x="f237" y="f384"/>
                      <a:pt x="f237" y="f384"/>
                    </a:cubicBezTo>
                    <a:cubicBezTo>
                      <a:pt x="f237" y="f287"/>
                      <a:pt x="f237" y="f287"/>
                      <a:pt x="f237" y="f287"/>
                    </a:cubicBezTo>
                    <a:cubicBezTo>
                      <a:pt x="f81" y="f30"/>
                      <a:pt x="f81" y="f30"/>
                      <a:pt x="f81" y="f30"/>
                    </a:cubicBezTo>
                    <a:close/>
                    <a:moveTo>
                      <a:pt x="f236" y="f15"/>
                    </a:moveTo>
                    <a:cubicBezTo>
                      <a:pt x="f236" y="f15"/>
                      <a:pt x="f236" y="f15"/>
                      <a:pt x="f236" y="f15"/>
                    </a:cubicBezTo>
                    <a:cubicBezTo>
                      <a:pt x="f253" y="f220"/>
                      <a:pt x="f253" y="f220"/>
                      <a:pt x="f253" y="f220"/>
                    </a:cubicBezTo>
                    <a:cubicBezTo>
                      <a:pt x="f243" y="f15"/>
                      <a:pt x="f243" y="f15"/>
                      <a:pt x="f243" y="f15"/>
                    </a:cubicBezTo>
                    <a:cubicBezTo>
                      <a:pt x="f252" y="f363"/>
                      <a:pt x="f252" y="f363"/>
                      <a:pt x="f252" y="f363"/>
                    </a:cubicBezTo>
                    <a:cubicBezTo>
                      <a:pt x="f253" y="f17"/>
                      <a:pt x="f253" y="f17"/>
                      <a:pt x="f253" y="f17"/>
                    </a:cubicBezTo>
                    <a:cubicBezTo>
                      <a:pt x="f254" y="f17"/>
                      <a:pt x="f254" y="f17"/>
                      <a:pt x="f254" y="f17"/>
                    </a:cubicBezTo>
                    <a:cubicBezTo>
                      <a:pt x="f236" y="f222"/>
                      <a:pt x="f236" y="f222"/>
                      <a:pt x="f236" y="f222"/>
                    </a:cubicBezTo>
                    <a:cubicBezTo>
                      <a:pt x="f76" y="f17"/>
                      <a:pt x="f76" y="f17"/>
                      <a:pt x="f76" y="f17"/>
                    </a:cubicBezTo>
                    <a:cubicBezTo>
                      <a:pt x="f68" y="f274"/>
                      <a:pt x="f68" y="f274"/>
                      <a:pt x="f68" y="f274"/>
                    </a:cubicBezTo>
                    <a:cubicBezTo>
                      <a:pt x="f68" y="f274"/>
                      <a:pt x="f66" y="f21"/>
                      <a:pt x="f65" y="f19"/>
                    </a:cubicBezTo>
                    <a:cubicBezTo>
                      <a:pt x="f235" y="f19"/>
                      <a:pt x="f81" y="f274"/>
                      <a:pt x="f81" y="f274"/>
                    </a:cubicBezTo>
                    <a:cubicBezTo>
                      <a:pt x="f81" y="f274"/>
                      <a:pt x="f232" y="f21"/>
                      <a:pt x="f239" y="f21"/>
                    </a:cubicBezTo>
                    <a:cubicBezTo>
                      <a:pt x="f238" y="f21"/>
                      <a:pt x="f233" y="f223"/>
                      <a:pt x="f233" y="f223"/>
                    </a:cubicBezTo>
                    <a:cubicBezTo>
                      <a:pt x="f81" y="f221"/>
                      <a:pt x="f81" y="f221"/>
                      <a:pt x="f81" y="f221"/>
                    </a:cubicBezTo>
                    <a:cubicBezTo>
                      <a:pt x="f241" y="f15"/>
                      <a:pt x="f241" y="f15"/>
                      <a:pt x="f241" y="f15"/>
                    </a:cubicBezTo>
                    <a:cubicBezTo>
                      <a:pt x="f66" y="f227"/>
                      <a:pt x="f66" y="f227"/>
                      <a:pt x="f66" y="f227"/>
                    </a:cubicBezTo>
                    <a:cubicBezTo>
                      <a:pt x="f66" y="f224"/>
                      <a:pt x="f66" y="f224"/>
                      <a:pt x="f66" y="f224"/>
                    </a:cubicBezTo>
                    <a:cubicBezTo>
                      <a:pt x="f65" y="f219"/>
                      <a:pt x="f65" y="f219"/>
                      <a:pt x="f65" y="f219"/>
                    </a:cubicBezTo>
                    <a:cubicBezTo>
                      <a:pt x="f65" y="f219"/>
                      <a:pt x="f65" y="f224"/>
                      <a:pt x="f79" y="f220"/>
                    </a:cubicBezTo>
                    <a:cubicBezTo>
                      <a:pt x="f237" y="f220"/>
                      <a:pt x="f237" y="f220"/>
                      <a:pt x="f237" y="f219"/>
                    </a:cubicBezTo>
                    <a:cubicBezTo>
                      <a:pt x="f81" y="f219"/>
                      <a:pt x="f237" y="f225"/>
                      <a:pt x="f237" y="f225"/>
                    </a:cubicBezTo>
                    <a:cubicBezTo>
                      <a:pt x="f235" y="f69"/>
                      <a:pt x="f235" y="f69"/>
                      <a:pt x="f235" y="f69"/>
                    </a:cubicBezTo>
                    <a:cubicBezTo>
                      <a:pt x="f79" y="f70"/>
                      <a:pt x="f79" y="f70"/>
                      <a:pt x="f79" y="f70"/>
                    </a:cubicBezTo>
                    <a:cubicBezTo>
                      <a:pt x="f66" y="f71"/>
                      <a:pt x="f66" y="f71"/>
                      <a:pt x="f66" y="f71"/>
                    </a:cubicBezTo>
                    <a:cubicBezTo>
                      <a:pt x="f67" y="f226"/>
                      <a:pt x="f67" y="f226"/>
                      <a:pt x="f67" y="f226"/>
                    </a:cubicBezTo>
                    <a:cubicBezTo>
                      <a:pt x="f76" y="f70"/>
                      <a:pt x="f76" y="f70"/>
                      <a:pt x="f76" y="f70"/>
                    </a:cubicBezTo>
                    <a:cubicBezTo>
                      <a:pt x="f76" y="f70"/>
                      <a:pt x="f74" y="f218"/>
                      <a:pt x="f74" y="f218"/>
                    </a:cubicBezTo>
                    <a:cubicBezTo>
                      <a:pt x="f74" y="f69"/>
                      <a:pt x="f76" y="f219"/>
                      <a:pt x="f76" y="f219"/>
                    </a:cubicBezTo>
                    <a:cubicBezTo>
                      <a:pt x="f236" y="f15"/>
                      <a:pt x="f236" y="f15"/>
                      <a:pt x="f236" y="f15"/>
                    </a:cubicBezTo>
                    <a:close/>
                    <a:moveTo>
                      <a:pt x="f52" y="f94"/>
                    </a:moveTo>
                    <a:cubicBezTo>
                      <a:pt x="f52" y="f94"/>
                      <a:pt x="f52" y="f94"/>
                      <a:pt x="f52" y="f94"/>
                    </a:cubicBezTo>
                    <a:cubicBezTo>
                      <a:pt x="f37" y="f94"/>
                      <a:pt x="f37" y="f94"/>
                      <a:pt x="f37" y="f94"/>
                    </a:cubicBezTo>
                    <a:cubicBezTo>
                      <a:pt x="f37" y="f94"/>
                      <a:pt x="f37" y="f98"/>
                      <a:pt x="f51" y="f159"/>
                    </a:cubicBezTo>
                    <a:cubicBezTo>
                      <a:pt x="f52" y="f163"/>
                      <a:pt x="f397" y="f91"/>
                      <a:pt x="f397" y="f91"/>
                    </a:cubicBezTo>
                    <a:cubicBezTo>
                      <a:pt x="f35" y="f89"/>
                      <a:pt x="f35" y="f89"/>
                      <a:pt x="f35" y="f89"/>
                    </a:cubicBezTo>
                    <a:cubicBezTo>
                      <a:pt x="f57" y="f147"/>
                      <a:pt x="f57" y="f147"/>
                      <a:pt x="f57" y="f147"/>
                    </a:cubicBezTo>
                    <a:cubicBezTo>
                      <a:pt x="f59" y="f112"/>
                      <a:pt x="f59" y="f112"/>
                      <a:pt x="f59" y="f112"/>
                    </a:cubicBezTo>
                    <a:cubicBezTo>
                      <a:pt x="f59" y="f112"/>
                      <a:pt x="f23" y="f115"/>
                      <a:pt x="f29" y="f114"/>
                    </a:cubicBezTo>
                    <a:cubicBezTo>
                      <a:pt x="f54" y="f87"/>
                      <a:pt x="f35" y="f109"/>
                      <a:pt x="f398" y="f136"/>
                    </a:cubicBezTo>
                    <a:cubicBezTo>
                      <a:pt x="f36" y="f136"/>
                      <a:pt x="f51" y="f147"/>
                      <a:pt x="f51" y="f147"/>
                    </a:cubicBezTo>
                    <a:cubicBezTo>
                      <a:pt x="f51" y="f147"/>
                      <a:pt x="f37" y="f104"/>
                      <a:pt x="f37" y="f139"/>
                    </a:cubicBezTo>
                    <a:cubicBezTo>
                      <a:pt x="f399" y="f139"/>
                      <a:pt x="f39" y="f93"/>
                      <a:pt x="f39" y="f93"/>
                    </a:cubicBezTo>
                    <a:cubicBezTo>
                      <a:pt x="f6" y="f159"/>
                      <a:pt x="f6" y="f159"/>
                      <a:pt x="f6" y="f159"/>
                    </a:cubicBezTo>
                    <a:cubicBezTo>
                      <a:pt x="f6" y="f159"/>
                      <a:pt x="f6" y="f158"/>
                      <a:pt x="f43" y="f165"/>
                    </a:cubicBezTo>
                    <a:cubicBezTo>
                      <a:pt x="f43" y="f165"/>
                      <a:pt x="f43" y="f156"/>
                      <a:pt x="f400" y="f156"/>
                    </a:cubicBezTo>
                    <a:cubicBezTo>
                      <a:pt x="f40" y="f151"/>
                      <a:pt x="f38" y="f151"/>
                      <a:pt x="f38" y="f151"/>
                    </a:cubicBezTo>
                    <a:cubicBezTo>
                      <a:pt x="f38" y="f151"/>
                      <a:pt x="f38" y="f168"/>
                      <a:pt x="f399" y="f166"/>
                    </a:cubicBezTo>
                    <a:cubicBezTo>
                      <a:pt x="f37" y="f155"/>
                      <a:pt x="f52" y="f157"/>
                      <a:pt x="f52" y="f157"/>
                    </a:cubicBezTo>
                    <a:lnTo>
                      <a:pt x="f52" y="f94"/>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7" name="Freeform 210">
                <a:extLst>
                  <a:ext uri="{FF2B5EF4-FFF2-40B4-BE49-F238E27FC236}">
                    <a16:creationId xmlns:a16="http://schemas.microsoft.com/office/drawing/2014/main" id="{E07280A2-9B75-4C60-919E-94E3A1F4DD10}"/>
                  </a:ext>
                </a:extLst>
              </p:cNvPr>
              <p:cNvSpPr/>
              <p:nvPr/>
            </p:nvSpPr>
            <p:spPr>
              <a:xfrm>
                <a:off x="4639409" y="3984049"/>
                <a:ext cx="2161257" cy="1126677"/>
              </a:xfrm>
              <a:custGeom>
                <a:avLst/>
                <a:gdLst>
                  <a:gd name="f0" fmla="val 10800000"/>
                  <a:gd name="f1" fmla="val 5400000"/>
                  <a:gd name="f2" fmla="val 360"/>
                  <a:gd name="f3" fmla="val 180"/>
                  <a:gd name="f4" fmla="val w"/>
                  <a:gd name="f5" fmla="val h"/>
                  <a:gd name="f6" fmla="val 0"/>
                  <a:gd name="f7" fmla="val 794"/>
                  <a:gd name="f8" fmla="val 427"/>
                  <a:gd name="f9" fmla="val 727"/>
                  <a:gd name="f10" fmla="val 80"/>
                  <a:gd name="f11" fmla="val 717"/>
                  <a:gd name="f12" fmla="val 84"/>
                  <a:gd name="f13" fmla="val 86"/>
                  <a:gd name="f14" fmla="val 723"/>
                  <a:gd name="f15" fmla="val 93"/>
                  <a:gd name="f16" fmla="val 729"/>
                  <a:gd name="f17" fmla="val 95"/>
                  <a:gd name="f18" fmla="val 733"/>
                  <a:gd name="f19" fmla="val 105"/>
                  <a:gd name="f20" fmla="val 742"/>
                  <a:gd name="f21" fmla="val 116"/>
                  <a:gd name="f22" fmla="val 748"/>
                  <a:gd name="f23" fmla="val 129"/>
                  <a:gd name="f24" fmla="val 756"/>
                  <a:gd name="f25" fmla="val 130"/>
                  <a:gd name="f26" fmla="val 758"/>
                  <a:gd name="f27" fmla="val 135"/>
                  <a:gd name="f28" fmla="val 128"/>
                  <a:gd name="f29" fmla="val 136"/>
                  <a:gd name="f30" fmla="val 754"/>
                  <a:gd name="f31" fmla="val 148"/>
                  <a:gd name="f32" fmla="val 753"/>
                  <a:gd name="f33" fmla="val 140"/>
                  <a:gd name="f34" fmla="val 154"/>
                  <a:gd name="f35" fmla="val 158"/>
                  <a:gd name="f36" fmla="val 771"/>
                  <a:gd name="f37" fmla="val 156"/>
                  <a:gd name="f38" fmla="val 772"/>
                  <a:gd name="f39" fmla="val 157"/>
                  <a:gd name="f40" fmla="val 777"/>
                  <a:gd name="f41" fmla="val 160"/>
                  <a:gd name="f42" fmla="val 775"/>
                  <a:gd name="f43" fmla="val 165"/>
                  <a:gd name="f44" fmla="val 773"/>
                  <a:gd name="f45" fmla="val 169"/>
                  <a:gd name="f46" fmla="val 783"/>
                  <a:gd name="f47" fmla="val 167"/>
                  <a:gd name="f48" fmla="val 780"/>
                  <a:gd name="f49" fmla="val 173"/>
                  <a:gd name="f50" fmla="val 779"/>
                  <a:gd name="f51" fmla="val 175"/>
                  <a:gd name="f52" fmla="val 787"/>
                  <a:gd name="f53" fmla="val 791"/>
                  <a:gd name="f54" fmla="val 176"/>
                  <a:gd name="f55" fmla="val 181"/>
                  <a:gd name="f56" fmla="val 793"/>
                  <a:gd name="f57" fmla="val 182"/>
                  <a:gd name="f58" fmla="val 185"/>
                  <a:gd name="f59" fmla="val 790"/>
                  <a:gd name="f60" fmla="val 183"/>
                  <a:gd name="f61" fmla="val 786"/>
                  <a:gd name="f62" fmla="val 187"/>
                  <a:gd name="f63" fmla="val 191"/>
                  <a:gd name="f64" fmla="val 194"/>
                  <a:gd name="f65" fmla="val 195"/>
                  <a:gd name="f66" fmla="val 782"/>
                  <a:gd name="f67" fmla="val 198"/>
                  <a:gd name="f68" fmla="val 199"/>
                  <a:gd name="f69" fmla="val 200"/>
                  <a:gd name="f70" fmla="val 196"/>
                  <a:gd name="f71" fmla="val 770"/>
                  <a:gd name="f72" fmla="val 188"/>
                  <a:gd name="f73" fmla="val 761"/>
                  <a:gd name="f74" fmla="val 757"/>
                  <a:gd name="f75" fmla="val 737"/>
                  <a:gd name="f76" fmla="val 730"/>
                  <a:gd name="f77" fmla="val 203"/>
                  <a:gd name="f78" fmla="val 726"/>
                  <a:gd name="f79" fmla="val 722"/>
                  <a:gd name="f80" fmla="val 202"/>
                  <a:gd name="f81" fmla="val 713"/>
                  <a:gd name="f82" fmla="val 721"/>
                  <a:gd name="f83" fmla="val 205"/>
                  <a:gd name="f84" fmla="val 712"/>
                  <a:gd name="f85" fmla="val 204"/>
                  <a:gd name="f86" fmla="val 710"/>
                  <a:gd name="f87" fmla="val 711"/>
                  <a:gd name="f88" fmla="val 216"/>
                  <a:gd name="f89" fmla="val 706"/>
                  <a:gd name="f90" fmla="val 219"/>
                  <a:gd name="f91" fmla="val 703"/>
                  <a:gd name="f92" fmla="val 220"/>
                  <a:gd name="f93" fmla="val 222"/>
                  <a:gd name="f94" fmla="val 699"/>
                  <a:gd name="f95" fmla="val 693"/>
                  <a:gd name="f96" fmla="val 221"/>
                  <a:gd name="f97" fmla="val 697"/>
                  <a:gd name="f98" fmla="val 217"/>
                  <a:gd name="f99" fmla="val 696"/>
                  <a:gd name="f100" fmla="val 690"/>
                  <a:gd name="f101" fmla="val 685"/>
                  <a:gd name="f102" fmla="val 228"/>
                  <a:gd name="f103" fmla="val 670"/>
                  <a:gd name="f104" fmla="val 234"/>
                  <a:gd name="f105" fmla="val 659"/>
                  <a:gd name="f106" fmla="val 240"/>
                  <a:gd name="f107" fmla="val 638"/>
                  <a:gd name="f108" fmla="val 246"/>
                  <a:gd name="f109" fmla="val 627"/>
                  <a:gd name="f110" fmla="val 256"/>
                  <a:gd name="f111" fmla="val 610"/>
                  <a:gd name="f112" fmla="val 261"/>
                  <a:gd name="f113" fmla="val 625"/>
                  <a:gd name="f114" fmla="val 609"/>
                  <a:gd name="f115" fmla="val 276"/>
                  <a:gd name="f116" fmla="val 598"/>
                  <a:gd name="f117" fmla="val 287"/>
                  <a:gd name="f118" fmla="val 580"/>
                  <a:gd name="f119" fmla="val 290"/>
                  <a:gd name="f120" fmla="val 564"/>
                  <a:gd name="f121" fmla="val 295"/>
                  <a:gd name="f122" fmla="val 551"/>
                  <a:gd name="f123" fmla="val 288"/>
                  <a:gd name="f124" fmla="val 545"/>
                  <a:gd name="f125" fmla="val 542"/>
                  <a:gd name="f126" fmla="val 539"/>
                  <a:gd name="f127" fmla="val 291"/>
                  <a:gd name="f128" fmla="val 529"/>
                  <a:gd name="f129" fmla="val 302"/>
                  <a:gd name="f130" fmla="val 516"/>
                  <a:gd name="f131" fmla="val 314"/>
                  <a:gd name="f132" fmla="val 511"/>
                  <a:gd name="f133" fmla="val 317"/>
                  <a:gd name="f134" fmla="val 505"/>
                  <a:gd name="f135" fmla="val 320"/>
                  <a:gd name="f136" fmla="val 498"/>
                  <a:gd name="f137" fmla="val 489"/>
                  <a:gd name="f138" fmla="val 480"/>
                  <a:gd name="f139" fmla="val 476"/>
                  <a:gd name="f140" fmla="val 319"/>
                  <a:gd name="f141" fmla="val 481"/>
                  <a:gd name="f142" fmla="val 326"/>
                  <a:gd name="f143" fmla="val 483"/>
                  <a:gd name="f144" fmla="val 329"/>
                  <a:gd name="f145" fmla="val 331"/>
                  <a:gd name="f146" fmla="val 482"/>
                  <a:gd name="f147" fmla="val 334"/>
                  <a:gd name="f148" fmla="val 339"/>
                  <a:gd name="f149" fmla="val 491"/>
                  <a:gd name="f150" fmla="val 341"/>
                  <a:gd name="f151" fmla="val 490"/>
                  <a:gd name="f152" fmla="val 345"/>
                  <a:gd name="f153" fmla="val 347"/>
                  <a:gd name="f154" fmla="val 484"/>
                  <a:gd name="f155" fmla="val 350"/>
                  <a:gd name="f156" fmla="val 477"/>
                  <a:gd name="f157" fmla="val 352"/>
                  <a:gd name="f158" fmla="val 363"/>
                  <a:gd name="f159" fmla="val 375"/>
                  <a:gd name="f160" fmla="val 472"/>
                  <a:gd name="f161" fmla="val 373"/>
                  <a:gd name="f162" fmla="val 470"/>
                  <a:gd name="f163" fmla="val 371"/>
                  <a:gd name="f164" fmla="val 467"/>
                  <a:gd name="f165" fmla="val 368"/>
                  <a:gd name="f166" fmla="val 465"/>
                  <a:gd name="f167" fmla="val 364"/>
                  <a:gd name="f168" fmla="val 463"/>
                  <a:gd name="f169" fmla="val 361"/>
                  <a:gd name="f170" fmla="val 456"/>
                  <a:gd name="f171" fmla="val 358"/>
                  <a:gd name="f172" fmla="val 455"/>
                  <a:gd name="f173" fmla="val 354"/>
                  <a:gd name="f174" fmla="val 452"/>
                  <a:gd name="f175" fmla="val 464"/>
                  <a:gd name="f176" fmla="val 333"/>
                  <a:gd name="f177" fmla="val 330"/>
                  <a:gd name="f178" fmla="val 324"/>
                  <a:gd name="f179" fmla="val 321"/>
                  <a:gd name="f180" fmla="val 454"/>
                  <a:gd name="f181" fmla="val 446"/>
                  <a:gd name="f182" fmla="val 328"/>
                  <a:gd name="f183" fmla="val 438"/>
                  <a:gd name="f184" fmla="val 430"/>
                  <a:gd name="f185" fmla="val 443"/>
                  <a:gd name="f186" fmla="val 343"/>
                  <a:gd name="f187" fmla="val 437"/>
                  <a:gd name="f188" fmla="val 342"/>
                  <a:gd name="f189" fmla="val 436"/>
                  <a:gd name="f190" fmla="val 429"/>
                  <a:gd name="f191" fmla="val 423"/>
                  <a:gd name="f192" fmla="val 344"/>
                  <a:gd name="f193" fmla="val 416"/>
                  <a:gd name="f194" fmla="val 340"/>
                  <a:gd name="f195" fmla="val 407"/>
                  <a:gd name="f196" fmla="val 404"/>
                  <a:gd name="f197" fmla="val 395"/>
                  <a:gd name="f198" fmla="val 392"/>
                  <a:gd name="f199" fmla="val 348"/>
                  <a:gd name="f200" fmla="val 391"/>
                  <a:gd name="f201" fmla="val 389"/>
                  <a:gd name="f202" fmla="val 357"/>
                  <a:gd name="f203" fmla="val 381"/>
                  <a:gd name="f204" fmla="val 370"/>
                  <a:gd name="f205" fmla="val 372"/>
                  <a:gd name="f206" fmla="val 379"/>
                  <a:gd name="f207" fmla="val 374"/>
                  <a:gd name="f208" fmla="val 377"/>
                  <a:gd name="f209" fmla="val 378"/>
                  <a:gd name="f210" fmla="val 369"/>
                  <a:gd name="f211" fmla="val 385"/>
                  <a:gd name="f212" fmla="val 362"/>
                  <a:gd name="f213" fmla="val 387"/>
                  <a:gd name="f214" fmla="val 388"/>
                  <a:gd name="f215" fmla="val 393"/>
                  <a:gd name="f216" fmla="val 401"/>
                  <a:gd name="f217" fmla="val 403"/>
                  <a:gd name="f218" fmla="val 325"/>
                  <a:gd name="f219" fmla="val 303"/>
                  <a:gd name="f220" fmla="val 301"/>
                  <a:gd name="f221" fmla="val 299"/>
                  <a:gd name="f222" fmla="val 380"/>
                  <a:gd name="f223" fmla="val 292"/>
                  <a:gd name="f224" fmla="val 390"/>
                  <a:gd name="f225" fmla="val 286"/>
                  <a:gd name="f226" fmla="val 383"/>
                  <a:gd name="f227" fmla="val 271"/>
                  <a:gd name="f228" fmla="val 257"/>
                  <a:gd name="f229" fmla="val 239"/>
                  <a:gd name="f230" fmla="val 235"/>
                  <a:gd name="f231" fmla="val 382"/>
                  <a:gd name="f232" fmla="val 238"/>
                  <a:gd name="f233" fmla="val 237"/>
                  <a:gd name="f234" fmla="val 398"/>
                  <a:gd name="f235" fmla="val 231"/>
                  <a:gd name="f236" fmla="val 399"/>
                  <a:gd name="f237" fmla="val 412"/>
                  <a:gd name="f238" fmla="val 233"/>
                  <a:gd name="f239" fmla="val 420"/>
                  <a:gd name="f240" fmla="val 206"/>
                  <a:gd name="f241" fmla="val 426"/>
                  <a:gd name="f242" fmla="val 179"/>
                  <a:gd name="f243" fmla="val 421"/>
                  <a:gd name="f244" fmla="val 178"/>
                  <a:gd name="f245" fmla="val 417"/>
                  <a:gd name="f246" fmla="val 406"/>
                  <a:gd name="f247" fmla="val 172"/>
                  <a:gd name="f248" fmla="val 402"/>
                  <a:gd name="f249" fmla="val 405"/>
                  <a:gd name="f250" fmla="val 163"/>
                  <a:gd name="f251" fmla="val 159"/>
                  <a:gd name="f252" fmla="val 153"/>
                  <a:gd name="f253" fmla="val 409"/>
                  <a:gd name="f254" fmla="val 151"/>
                  <a:gd name="f255" fmla="val 147"/>
                  <a:gd name="f256" fmla="val 145"/>
                  <a:gd name="f257" fmla="val 143"/>
                  <a:gd name="f258" fmla="val 141"/>
                  <a:gd name="f259" fmla="val 137"/>
                  <a:gd name="f260" fmla="val 419"/>
                  <a:gd name="f261" fmla="val 138"/>
                  <a:gd name="f262" fmla="val 413"/>
                  <a:gd name="f263" fmla="val 418"/>
                  <a:gd name="f264" fmla="val 127"/>
                  <a:gd name="f265" fmla="val 117"/>
                  <a:gd name="f266" fmla="val 131"/>
                  <a:gd name="f267" fmla="val 400"/>
                  <a:gd name="f268" fmla="val 125"/>
                  <a:gd name="f269" fmla="val 113"/>
                  <a:gd name="f270" fmla="val 110"/>
                  <a:gd name="f271" fmla="val 408"/>
                  <a:gd name="f272" fmla="val 109"/>
                  <a:gd name="f273" fmla="val 107"/>
                  <a:gd name="f274" fmla="val 104"/>
                  <a:gd name="f275" fmla="val 102"/>
                  <a:gd name="f276" fmla="val 97"/>
                  <a:gd name="f277" fmla="val 100"/>
                  <a:gd name="f278" fmla="val 103"/>
                  <a:gd name="f279" fmla="val 111"/>
                  <a:gd name="f280" fmla="val 396"/>
                  <a:gd name="f281" fmla="val 114"/>
                  <a:gd name="f282" fmla="val 384"/>
                  <a:gd name="f283" fmla="val 386"/>
                  <a:gd name="f284" fmla="val 101"/>
                  <a:gd name="f285" fmla="val 99"/>
                  <a:gd name="f286" fmla="val 98"/>
                  <a:gd name="f287" fmla="val 87"/>
                  <a:gd name="f288" fmla="val 85"/>
                  <a:gd name="f289" fmla="val 82"/>
                  <a:gd name="f290" fmla="val 81"/>
                  <a:gd name="f291" fmla="val 78"/>
                  <a:gd name="f292" fmla="val 77"/>
                  <a:gd name="f293" fmla="val 76"/>
                  <a:gd name="f294" fmla="val 79"/>
                  <a:gd name="f295" fmla="val 83"/>
                  <a:gd name="f296" fmla="val 367"/>
                  <a:gd name="f297" fmla="val 88"/>
                  <a:gd name="f298" fmla="val 90"/>
                  <a:gd name="f299" fmla="val 94"/>
                  <a:gd name="f300" fmla="val 365"/>
                  <a:gd name="f301" fmla="val 91"/>
                  <a:gd name="f302" fmla="val 89"/>
                  <a:gd name="f303" fmla="val 356"/>
                  <a:gd name="f304" fmla="val 355"/>
                  <a:gd name="f305" fmla="val 74"/>
                  <a:gd name="f306" fmla="val 353"/>
                  <a:gd name="f307" fmla="val 72"/>
                  <a:gd name="f308" fmla="val 70"/>
                  <a:gd name="f309" fmla="val 351"/>
                  <a:gd name="f310" fmla="val 66"/>
                  <a:gd name="f311" fmla="val 62"/>
                  <a:gd name="f312" fmla="val 349"/>
                  <a:gd name="f313" fmla="val 61"/>
                  <a:gd name="f314" fmla="val 57"/>
                  <a:gd name="f315" fmla="val 56"/>
                  <a:gd name="f316" fmla="val 53"/>
                  <a:gd name="f317" fmla="val 52"/>
                  <a:gd name="f318" fmla="val 51"/>
                  <a:gd name="f319" fmla="val 47"/>
                  <a:gd name="f320" fmla="val 46"/>
                  <a:gd name="f321" fmla="val 43"/>
                  <a:gd name="f322" fmla="val 45"/>
                  <a:gd name="f323" fmla="val 44"/>
                  <a:gd name="f324" fmla="val 50"/>
                  <a:gd name="f325" fmla="val 49"/>
                  <a:gd name="f326" fmla="val 48"/>
                  <a:gd name="f327" fmla="val 338"/>
                  <a:gd name="f328" fmla="val 337"/>
                  <a:gd name="f329" fmla="val 332"/>
                  <a:gd name="f330" fmla="val 327"/>
                  <a:gd name="f331" fmla="val 54"/>
                  <a:gd name="f332" fmla="val 59"/>
                  <a:gd name="f333" fmla="val 60"/>
                  <a:gd name="f334" fmla="val 336"/>
                  <a:gd name="f335" fmla="val 63"/>
                  <a:gd name="f336" fmla="val 65"/>
                  <a:gd name="f337" fmla="val 67"/>
                  <a:gd name="f338" fmla="val 68"/>
                  <a:gd name="f339" fmla="val 69"/>
                  <a:gd name="f340" fmla="val 64"/>
                  <a:gd name="f341" fmla="val 58"/>
                  <a:gd name="f342" fmla="val 322"/>
                  <a:gd name="f343" fmla="val 318"/>
                  <a:gd name="f344" fmla="val 316"/>
                  <a:gd name="f345" fmla="val 311"/>
                  <a:gd name="f346" fmla="val 307"/>
                  <a:gd name="f347" fmla="val 310"/>
                  <a:gd name="f348" fmla="val 309"/>
                  <a:gd name="f349" fmla="val 308"/>
                  <a:gd name="f350" fmla="val 305"/>
                  <a:gd name="f351" fmla="val 304"/>
                  <a:gd name="f352" fmla="val 55"/>
                  <a:gd name="f353" fmla="val 298"/>
                  <a:gd name="f354" fmla="val 296"/>
                  <a:gd name="f355" fmla="val 285"/>
                  <a:gd name="f356" fmla="val 283"/>
                  <a:gd name="f357" fmla="val 281"/>
                  <a:gd name="f358" fmla="val 275"/>
                  <a:gd name="f359" fmla="val 274"/>
                  <a:gd name="f360" fmla="val 278"/>
                  <a:gd name="f361" fmla="val 39"/>
                  <a:gd name="f362" fmla="val 279"/>
                  <a:gd name="f363" fmla="val 280"/>
                  <a:gd name="f364" fmla="val 38"/>
                  <a:gd name="f365" fmla="val 33"/>
                  <a:gd name="f366" fmla="val 282"/>
                  <a:gd name="f367" fmla="val 32"/>
                  <a:gd name="f368" fmla="val 30"/>
                  <a:gd name="f369" fmla="val 284"/>
                  <a:gd name="f370" fmla="val 29"/>
                  <a:gd name="f371" fmla="val 28"/>
                  <a:gd name="f372" fmla="val 24"/>
                  <a:gd name="f373" fmla="val 20"/>
                  <a:gd name="f374" fmla="val 22"/>
                  <a:gd name="f375" fmla="val 277"/>
                  <a:gd name="f376" fmla="val 21"/>
                  <a:gd name="f377" fmla="val 273"/>
                  <a:gd name="f378" fmla="val 272"/>
                  <a:gd name="f379" fmla="val 267"/>
                  <a:gd name="f380" fmla="val 266"/>
                  <a:gd name="f381" fmla="val 264"/>
                  <a:gd name="f382" fmla="val 19"/>
                  <a:gd name="f383" fmla="val 18"/>
                  <a:gd name="f384" fmla="val 252"/>
                  <a:gd name="f385" fmla="val 250"/>
                  <a:gd name="f386" fmla="val 245"/>
                  <a:gd name="f387" fmla="val 241"/>
                  <a:gd name="f388" fmla="val 25"/>
                  <a:gd name="f389" fmla="val 31"/>
                  <a:gd name="f390" fmla="val 34"/>
                  <a:gd name="f391" fmla="val 230"/>
                  <a:gd name="f392" fmla="val 227"/>
                  <a:gd name="f393" fmla="val 225"/>
                  <a:gd name="f394" fmla="val 223"/>
                  <a:gd name="f395" fmla="val 73"/>
                  <a:gd name="f396" fmla="val 218"/>
                  <a:gd name="f397" fmla="val 75"/>
                  <a:gd name="f398" fmla="val 213"/>
                  <a:gd name="f399" fmla="val 215"/>
                  <a:gd name="f400" fmla="val 92"/>
                  <a:gd name="f401" fmla="val 96"/>
                  <a:gd name="f402" fmla="val 106"/>
                  <a:gd name="f403" fmla="val 214"/>
                  <a:gd name="f404" fmla="val 212"/>
                  <a:gd name="f405" fmla="val 121"/>
                  <a:gd name="f406" fmla="val 207"/>
                  <a:gd name="f407" fmla="val 123"/>
                  <a:gd name="f408" fmla="val 126"/>
                  <a:gd name="f409" fmla="val 208"/>
                  <a:gd name="f410" fmla="val 132"/>
                  <a:gd name="f411" fmla="val 120"/>
                  <a:gd name="f412" fmla="val 119"/>
                  <a:gd name="f413" fmla="val 201"/>
                  <a:gd name="f414" fmla="val 118"/>
                  <a:gd name="f415" fmla="val 197"/>
                  <a:gd name="f416" fmla="val 122"/>
                  <a:gd name="f417" fmla="val 193"/>
                  <a:gd name="f418" fmla="val 192"/>
                  <a:gd name="f419" fmla="val 133"/>
                  <a:gd name="f420" fmla="val 189"/>
                  <a:gd name="f421" fmla="val 146"/>
                  <a:gd name="f422" fmla="val 152"/>
                  <a:gd name="f423" fmla="val 177"/>
                  <a:gd name="f424" fmla="val 149"/>
                  <a:gd name="f425" fmla="val 144"/>
                  <a:gd name="f426" fmla="val 190"/>
                  <a:gd name="f427" fmla="val 37"/>
                  <a:gd name="f428" fmla="val 224"/>
                  <a:gd name="f429" fmla="val 229"/>
                  <a:gd name="f430" fmla="val 23"/>
                  <a:gd name="f431" fmla="val 242"/>
                  <a:gd name="f432" fmla="val 248"/>
                  <a:gd name="f433" fmla="val 17"/>
                  <a:gd name="f434" fmla="val 16"/>
                  <a:gd name="f435" fmla="val 254"/>
                  <a:gd name="f436" fmla="val 14"/>
                  <a:gd name="f437" fmla="val 255"/>
                  <a:gd name="f438" fmla="val 15"/>
                  <a:gd name="f439" fmla="val 249"/>
                  <a:gd name="f440" fmla="val 243"/>
                  <a:gd name="f441" fmla="val 236"/>
                  <a:gd name="f442" fmla="val 26"/>
                  <a:gd name="f443" fmla="val 226"/>
                  <a:gd name="f444" fmla="val 36"/>
                  <a:gd name="f445" fmla="val 35"/>
                  <a:gd name="f446" fmla="val 27"/>
                  <a:gd name="f447" fmla="val 12"/>
                  <a:gd name="f448" fmla="val 11"/>
                  <a:gd name="f449" fmla="val 10"/>
                  <a:gd name="f450" fmla="val 8"/>
                  <a:gd name="f451" fmla="val 7"/>
                  <a:gd name="f452" fmla="val 5"/>
                  <a:gd name="f453" fmla="val 1"/>
                  <a:gd name="f454" fmla="val 2"/>
                  <a:gd name="f455" fmla="val 186"/>
                  <a:gd name="f456" fmla="val 174"/>
                  <a:gd name="f457" fmla="val 166"/>
                  <a:gd name="f458" fmla="val 9"/>
                  <a:gd name="f459" fmla="val 4"/>
                  <a:gd name="f460" fmla="val 164"/>
                  <a:gd name="f461" fmla="val 162"/>
                  <a:gd name="f462" fmla="val 161"/>
                  <a:gd name="f463" fmla="val 155"/>
                  <a:gd name="f464" fmla="val 13"/>
                  <a:gd name="f465" fmla="val 139"/>
                  <a:gd name="f466" fmla="val 134"/>
                  <a:gd name="f467" fmla="val 150"/>
                  <a:gd name="f468" fmla="val 112"/>
                  <a:gd name="f469" fmla="val 124"/>
                  <a:gd name="f470" fmla="val 142"/>
                  <a:gd name="f471" fmla="val 209"/>
                  <a:gd name="f472" fmla="val 108"/>
                  <a:gd name="f473" fmla="val 259"/>
                  <a:gd name="f474" fmla="val 263"/>
                  <a:gd name="f475" fmla="val 268"/>
                  <a:gd name="f476" fmla="val 300"/>
                  <a:gd name="f477" fmla="val 335"/>
                  <a:gd name="f478" fmla="val 346"/>
                  <a:gd name="f479" fmla="val 376"/>
                  <a:gd name="f480" fmla="val 397"/>
                  <a:gd name="f481" fmla="val 411"/>
                  <a:gd name="f482" fmla="val 415"/>
                  <a:gd name="f483" fmla="val 439"/>
                  <a:gd name="f484" fmla="val 441"/>
                  <a:gd name="f485" fmla="val 442"/>
                  <a:gd name="f486" fmla="val 444"/>
                  <a:gd name="f487" fmla="val 447"/>
                  <a:gd name="f488" fmla="val 448"/>
                  <a:gd name="f489" fmla="val 459"/>
                  <a:gd name="f490" fmla="val 460"/>
                  <a:gd name="f491" fmla="val 461"/>
                  <a:gd name="f492" fmla="val 471"/>
                  <a:gd name="f493" fmla="val 469"/>
                  <a:gd name="f494" fmla="val 473"/>
                  <a:gd name="f495" fmla="val 485"/>
                  <a:gd name="f496" fmla="val 488"/>
                  <a:gd name="f497" fmla="val 497"/>
                  <a:gd name="f498" fmla="val 71"/>
                  <a:gd name="f499" fmla="val 499"/>
                  <a:gd name="f500" fmla="val 500"/>
                  <a:gd name="f501" fmla="val 502"/>
                  <a:gd name="f502" fmla="val 503"/>
                  <a:gd name="f503" fmla="val 507"/>
                  <a:gd name="f504" fmla="val 508"/>
                  <a:gd name="f505" fmla="val 523"/>
                  <a:gd name="f506" fmla="val 524"/>
                  <a:gd name="f507" fmla="val 526"/>
                  <a:gd name="f508" fmla="val 531"/>
                  <a:gd name="f509" fmla="val 532"/>
                  <a:gd name="f510" fmla="val 534"/>
                  <a:gd name="f511" fmla="val 535"/>
                  <a:gd name="f512" fmla="val 536"/>
                  <a:gd name="f513" fmla="val 537"/>
                  <a:gd name="f514" fmla="val 540"/>
                  <a:gd name="f515" fmla="val 544"/>
                  <a:gd name="f516" fmla="val 547"/>
                  <a:gd name="f517" fmla="val 546"/>
                  <a:gd name="f518" fmla="val 549"/>
                  <a:gd name="f519" fmla="val 552"/>
                  <a:gd name="f520" fmla="val 554"/>
                  <a:gd name="f521" fmla="val 556"/>
                  <a:gd name="f522" fmla="val 557"/>
                  <a:gd name="f523" fmla="val 558"/>
                  <a:gd name="f524" fmla="val 559"/>
                  <a:gd name="f525" fmla="val 560"/>
                  <a:gd name="f526" fmla="val 42"/>
                  <a:gd name="f527" fmla="val 562"/>
                  <a:gd name="f528" fmla="val 563"/>
                  <a:gd name="f529" fmla="val 41"/>
                  <a:gd name="f530" fmla="val 565"/>
                  <a:gd name="f531" fmla="val 40"/>
                  <a:gd name="f532" fmla="val 566"/>
                  <a:gd name="f533" fmla="val 568"/>
                  <a:gd name="f534" fmla="val 569"/>
                  <a:gd name="f535" fmla="val 571"/>
                  <a:gd name="f536" fmla="val 573"/>
                  <a:gd name="f537" fmla="val 574"/>
                  <a:gd name="f538" fmla="val 575"/>
                  <a:gd name="f539" fmla="val 576"/>
                  <a:gd name="f540" fmla="val 578"/>
                  <a:gd name="f541" fmla="val 579"/>
                  <a:gd name="f542" fmla="val 581"/>
                  <a:gd name="f543" fmla="val 583"/>
                  <a:gd name="f544" fmla="val 585"/>
                  <a:gd name="f545" fmla="val 588"/>
                  <a:gd name="f546" fmla="val 596"/>
                  <a:gd name="f547" fmla="val 601"/>
                  <a:gd name="f548" fmla="val 606"/>
                  <a:gd name="f549" fmla="val 618"/>
                  <a:gd name="f550" fmla="val 620"/>
                  <a:gd name="f551" fmla="val 623"/>
                  <a:gd name="f552" fmla="val 622"/>
                  <a:gd name="f553" fmla="val 628"/>
                  <a:gd name="f554" fmla="val 631"/>
                  <a:gd name="f555" fmla="val 633"/>
                  <a:gd name="f556" fmla="val 635"/>
                  <a:gd name="f557" fmla="val 642"/>
                  <a:gd name="f558" fmla="val 647"/>
                  <a:gd name="f559" fmla="val 650"/>
                  <a:gd name="f560" fmla="val 651"/>
                  <a:gd name="f561" fmla="val 657"/>
                  <a:gd name="f562" fmla="val 662"/>
                  <a:gd name="f563" fmla="val 667"/>
                  <a:gd name="f564" fmla="val 671"/>
                  <a:gd name="f565" fmla="val 672"/>
                  <a:gd name="f566" fmla="val 673"/>
                  <a:gd name="f567" fmla="val 674"/>
                  <a:gd name="f568" fmla="val 675"/>
                  <a:gd name="f569" fmla="val 677"/>
                  <a:gd name="f570" fmla="val 678"/>
                  <a:gd name="f571" fmla="val 676"/>
                  <a:gd name="f572" fmla="val 679"/>
                  <a:gd name="f573" fmla="val 682"/>
                  <a:gd name="f574" fmla="val 683"/>
                  <a:gd name="f575" fmla="val 684"/>
                  <a:gd name="f576" fmla="val 686"/>
                  <a:gd name="f577" fmla="val 687"/>
                  <a:gd name="f578" fmla="val 689"/>
                  <a:gd name="f579" fmla="val 691"/>
                  <a:gd name="f580" fmla="val 692"/>
                  <a:gd name="f581" fmla="val 700"/>
                  <a:gd name="f582" fmla="val 702"/>
                  <a:gd name="f583" fmla="val 704"/>
                  <a:gd name="f584" fmla="val 708"/>
                  <a:gd name="f585" fmla="val 715"/>
                  <a:gd name="f586" fmla="val 716"/>
                  <a:gd name="f587" fmla="val 719"/>
                  <a:gd name="f588" fmla="val 720"/>
                  <a:gd name="f589" fmla="val 725"/>
                  <a:gd name="f590" fmla="val 728"/>
                  <a:gd name="f591" fmla="val 731"/>
                  <a:gd name="f592" fmla="+- 0 0 -90"/>
                  <a:gd name="f593" fmla="*/ f4 1 794"/>
                  <a:gd name="f594" fmla="*/ f5 1 427"/>
                  <a:gd name="f595" fmla="val f6"/>
                  <a:gd name="f596" fmla="val f7"/>
                  <a:gd name="f597" fmla="val f8"/>
                  <a:gd name="f598" fmla="*/ f592 f0 1"/>
                  <a:gd name="f599" fmla="+- f597 0 f595"/>
                  <a:gd name="f600" fmla="+- f596 0 f595"/>
                  <a:gd name="f601" fmla="*/ f598 1 f3"/>
                  <a:gd name="f602" fmla="*/ f600 1 794"/>
                  <a:gd name="f603" fmla="*/ f599 1 427"/>
                  <a:gd name="f604" fmla="*/ 742 f600 1"/>
                  <a:gd name="f605" fmla="*/ 116 f599 1"/>
                  <a:gd name="f606" fmla="*/ 780 f600 1"/>
                  <a:gd name="f607" fmla="*/ 173 f599 1"/>
                  <a:gd name="f608" fmla="*/ 770 f600 1"/>
                  <a:gd name="f609" fmla="*/ 188 f599 1"/>
                  <a:gd name="f610" fmla="*/ 699 f600 1"/>
                  <a:gd name="f611" fmla="*/ 222 f599 1"/>
                  <a:gd name="f612" fmla="*/ 627 f600 1"/>
                  <a:gd name="f613" fmla="*/ 256 f599 1"/>
                  <a:gd name="f614" fmla="*/ 498 f600 1"/>
                  <a:gd name="f615" fmla="*/ 320 f599 1"/>
                  <a:gd name="f616" fmla="*/ 472 f600 1"/>
                  <a:gd name="f617" fmla="*/ 373 f599 1"/>
                  <a:gd name="f618" fmla="*/ 438 f600 1"/>
                  <a:gd name="f619" fmla="*/ 333 f599 1"/>
                  <a:gd name="f620" fmla="*/ 374 f600 1"/>
                  <a:gd name="f621" fmla="*/ 377 f599 1"/>
                  <a:gd name="f622" fmla="*/ 261 f600 1"/>
                  <a:gd name="f623" fmla="*/ 378 f599 1"/>
                  <a:gd name="f624" fmla="*/ 178 f600 1"/>
                  <a:gd name="f625" fmla="*/ 417 f599 1"/>
                  <a:gd name="f626" fmla="*/ 129 f600 1"/>
                  <a:gd name="f627" fmla="*/ 413 f599 1"/>
                  <a:gd name="f628" fmla="*/ 100 f600 1"/>
                  <a:gd name="f629" fmla="*/ 401 f599 1"/>
                  <a:gd name="f630" fmla="*/ 84 f600 1"/>
                  <a:gd name="f631" fmla="*/ 94 f600 1"/>
                  <a:gd name="f632" fmla="*/ 369 f599 1"/>
                  <a:gd name="f633" fmla="*/ 66 f600 1"/>
                  <a:gd name="f634" fmla="*/ 348 f599 1"/>
                  <a:gd name="f635" fmla="*/ 45 f600 1"/>
                  <a:gd name="f636" fmla="*/ 343 f599 1"/>
                  <a:gd name="f637" fmla="*/ 49 f600 1"/>
                  <a:gd name="f638" fmla="*/ 326 f599 1"/>
                  <a:gd name="f639" fmla="*/ 70 f600 1"/>
                  <a:gd name="f640" fmla="*/ 65 f600 1"/>
                  <a:gd name="f641" fmla="*/ 316 f599 1"/>
                  <a:gd name="f642" fmla="*/ 55 f600 1"/>
                  <a:gd name="f643" fmla="*/ 299 f599 1"/>
                  <a:gd name="f644" fmla="*/ 43 f600 1"/>
                  <a:gd name="f645" fmla="*/ 278 f599 1"/>
                  <a:gd name="f646" fmla="*/ 22 f600 1"/>
                  <a:gd name="f647" fmla="*/ 277 f599 1"/>
                  <a:gd name="f648" fmla="*/ 246 f599 1"/>
                  <a:gd name="f649" fmla="*/ 47 f600 1"/>
                  <a:gd name="f650" fmla="*/ 225 f599 1"/>
                  <a:gd name="f651" fmla="*/ 79 f600 1"/>
                  <a:gd name="f652" fmla="*/ 220 f599 1"/>
                  <a:gd name="f653" fmla="*/ 83 f600 1"/>
                  <a:gd name="f654" fmla="*/ 218 f599 1"/>
                  <a:gd name="f655" fmla="*/ 123 f600 1"/>
                  <a:gd name="f656" fmla="*/ 207 f599 1"/>
                  <a:gd name="f657" fmla="*/ 120 f600 1"/>
                  <a:gd name="f658" fmla="*/ 197 f599 1"/>
                  <a:gd name="f659" fmla="*/ 154 f600 1"/>
                  <a:gd name="f660" fmla="*/ 177 f599 1"/>
                  <a:gd name="f661" fmla="*/ 88 f600 1"/>
                  <a:gd name="f662" fmla="*/ 179 f599 1"/>
                  <a:gd name="f663" fmla="*/ 48 f600 1"/>
                  <a:gd name="f664" fmla="*/ 214 f599 1"/>
                  <a:gd name="f665" fmla="*/ 18 f600 1"/>
                  <a:gd name="f666" fmla="*/ 248 f599 1"/>
                  <a:gd name="f667" fmla="*/ 15 f600 1"/>
                  <a:gd name="f668" fmla="*/ 240 f599 1"/>
                  <a:gd name="f669" fmla="*/ 33 f600 1"/>
                  <a:gd name="f670" fmla="*/ 217 f599 1"/>
                  <a:gd name="f671" fmla="*/ 0 f600 1"/>
                  <a:gd name="f672" fmla="*/ 11 f600 1"/>
                  <a:gd name="f673" fmla="*/ 175 f599 1"/>
                  <a:gd name="f674" fmla="*/ 1 f600 1"/>
                  <a:gd name="f675" fmla="*/ 162 f599 1"/>
                  <a:gd name="f676" fmla="*/ 5 f600 1"/>
                  <a:gd name="f677" fmla="*/ 158 f599 1"/>
                  <a:gd name="f678" fmla="*/ 32 f600 1"/>
                  <a:gd name="f679" fmla="*/ 135 f599 1"/>
                  <a:gd name="f680" fmla="*/ 131 f599 1"/>
                  <a:gd name="f681" fmla="*/ 106 f600 1"/>
                  <a:gd name="f682" fmla="*/ 157 f599 1"/>
                  <a:gd name="f683" fmla="*/ 159 f600 1"/>
                  <a:gd name="f684" fmla="*/ 154 f599 1"/>
                  <a:gd name="f685" fmla="*/ 203 f600 1"/>
                  <a:gd name="f686" fmla="*/ 143 f599 1"/>
                  <a:gd name="f687" fmla="*/ 235 f600 1"/>
                  <a:gd name="f688" fmla="*/ 107 f599 1"/>
                  <a:gd name="f689" fmla="*/ 325 f600 1"/>
                  <a:gd name="f690" fmla="*/ 69 f599 1"/>
                  <a:gd name="f691" fmla="*/ 358 f600 1"/>
                  <a:gd name="f692" fmla="*/ 81 f599 1"/>
                  <a:gd name="f693" fmla="*/ 390 f600 1"/>
                  <a:gd name="f694" fmla="*/ 93 f599 1"/>
                  <a:gd name="f695" fmla="*/ 427 f600 1"/>
                  <a:gd name="f696" fmla="*/ 89 f599 1"/>
                  <a:gd name="f697" fmla="*/ 454 f600 1"/>
                  <a:gd name="f698" fmla="*/ 87 f599 1"/>
                  <a:gd name="f699" fmla="*/ 490 f600 1"/>
                  <a:gd name="f700" fmla="*/ 75 f599 1"/>
                  <a:gd name="f701" fmla="*/ 516 f600 1"/>
                  <a:gd name="f702" fmla="*/ 67 f599 1"/>
                  <a:gd name="f703" fmla="*/ 554 f600 1"/>
                  <a:gd name="f704" fmla="*/ 51 f599 1"/>
                  <a:gd name="f705" fmla="*/ 575 f600 1"/>
                  <a:gd name="f706" fmla="*/ 27 f599 1"/>
                  <a:gd name="f707" fmla="*/ 606 f600 1"/>
                  <a:gd name="f708" fmla="*/ 14 f599 1"/>
                  <a:gd name="f709" fmla="*/ 642 f600 1"/>
                  <a:gd name="f710" fmla="*/ 9 f599 1"/>
                  <a:gd name="f711" fmla="*/ 671 f600 1"/>
                  <a:gd name="f712" fmla="*/ 16 f599 1"/>
                  <a:gd name="f713" fmla="*/ 674 f600 1"/>
                  <a:gd name="f714" fmla="*/ 40 f599 1"/>
                  <a:gd name="f715" fmla="*/ 685 f600 1"/>
                  <a:gd name="f716" fmla="*/ 59 f599 1"/>
                  <a:gd name="f717" fmla="*/ 708 f600 1"/>
                  <a:gd name="f718" fmla="*/ 58 f599 1"/>
                  <a:gd name="f719" fmla="*/ 727 f600 1"/>
                  <a:gd name="f720" fmla="*/ 80 f599 1"/>
                  <a:gd name="f721" fmla="+- f601 0 f1"/>
                  <a:gd name="f722" fmla="*/ f604 1 794"/>
                  <a:gd name="f723" fmla="*/ f605 1 427"/>
                  <a:gd name="f724" fmla="*/ f606 1 794"/>
                  <a:gd name="f725" fmla="*/ f607 1 427"/>
                  <a:gd name="f726" fmla="*/ f608 1 794"/>
                  <a:gd name="f727" fmla="*/ f609 1 427"/>
                  <a:gd name="f728" fmla="*/ f610 1 794"/>
                  <a:gd name="f729" fmla="*/ f611 1 427"/>
                  <a:gd name="f730" fmla="*/ f612 1 794"/>
                  <a:gd name="f731" fmla="*/ f613 1 427"/>
                  <a:gd name="f732" fmla="*/ f614 1 794"/>
                  <a:gd name="f733" fmla="*/ f615 1 427"/>
                  <a:gd name="f734" fmla="*/ f616 1 794"/>
                  <a:gd name="f735" fmla="*/ f617 1 427"/>
                  <a:gd name="f736" fmla="*/ f618 1 794"/>
                  <a:gd name="f737" fmla="*/ f619 1 427"/>
                  <a:gd name="f738" fmla="*/ f620 1 794"/>
                  <a:gd name="f739" fmla="*/ f621 1 427"/>
                  <a:gd name="f740" fmla="*/ f622 1 794"/>
                  <a:gd name="f741" fmla="*/ f623 1 427"/>
                  <a:gd name="f742" fmla="*/ f624 1 794"/>
                  <a:gd name="f743" fmla="*/ f625 1 427"/>
                  <a:gd name="f744" fmla="*/ f626 1 794"/>
                  <a:gd name="f745" fmla="*/ f627 1 427"/>
                  <a:gd name="f746" fmla="*/ f628 1 794"/>
                  <a:gd name="f747" fmla="*/ f629 1 427"/>
                  <a:gd name="f748" fmla="*/ f630 1 794"/>
                  <a:gd name="f749" fmla="*/ f631 1 794"/>
                  <a:gd name="f750" fmla="*/ f632 1 427"/>
                  <a:gd name="f751" fmla="*/ f633 1 794"/>
                  <a:gd name="f752" fmla="*/ f634 1 427"/>
                  <a:gd name="f753" fmla="*/ f635 1 794"/>
                  <a:gd name="f754" fmla="*/ f636 1 427"/>
                  <a:gd name="f755" fmla="*/ f637 1 794"/>
                  <a:gd name="f756" fmla="*/ f638 1 427"/>
                  <a:gd name="f757" fmla="*/ f639 1 794"/>
                  <a:gd name="f758" fmla="*/ f640 1 794"/>
                  <a:gd name="f759" fmla="*/ f641 1 427"/>
                  <a:gd name="f760" fmla="*/ f642 1 794"/>
                  <a:gd name="f761" fmla="*/ f643 1 427"/>
                  <a:gd name="f762" fmla="*/ f644 1 794"/>
                  <a:gd name="f763" fmla="*/ f645 1 427"/>
                  <a:gd name="f764" fmla="*/ f646 1 794"/>
                  <a:gd name="f765" fmla="*/ f647 1 427"/>
                  <a:gd name="f766" fmla="*/ f648 1 427"/>
                  <a:gd name="f767" fmla="*/ f649 1 794"/>
                  <a:gd name="f768" fmla="*/ f650 1 427"/>
                  <a:gd name="f769" fmla="*/ f651 1 794"/>
                  <a:gd name="f770" fmla="*/ f652 1 427"/>
                  <a:gd name="f771" fmla="*/ f653 1 794"/>
                  <a:gd name="f772" fmla="*/ f654 1 427"/>
                  <a:gd name="f773" fmla="*/ f655 1 794"/>
                  <a:gd name="f774" fmla="*/ f656 1 427"/>
                  <a:gd name="f775" fmla="*/ f657 1 794"/>
                  <a:gd name="f776" fmla="*/ f658 1 427"/>
                  <a:gd name="f777" fmla="*/ f659 1 794"/>
                  <a:gd name="f778" fmla="*/ f660 1 427"/>
                  <a:gd name="f779" fmla="*/ f661 1 794"/>
                  <a:gd name="f780" fmla="*/ f662 1 427"/>
                  <a:gd name="f781" fmla="*/ f663 1 794"/>
                  <a:gd name="f782" fmla="*/ f664 1 427"/>
                  <a:gd name="f783" fmla="*/ f665 1 794"/>
                  <a:gd name="f784" fmla="*/ f666 1 427"/>
                  <a:gd name="f785" fmla="*/ f667 1 794"/>
                  <a:gd name="f786" fmla="*/ f668 1 427"/>
                  <a:gd name="f787" fmla="*/ f669 1 794"/>
                  <a:gd name="f788" fmla="*/ f670 1 427"/>
                  <a:gd name="f789" fmla="*/ f671 1 794"/>
                  <a:gd name="f790" fmla="*/ f672 1 794"/>
                  <a:gd name="f791" fmla="*/ f673 1 427"/>
                  <a:gd name="f792" fmla="*/ f674 1 794"/>
                  <a:gd name="f793" fmla="*/ f675 1 427"/>
                  <a:gd name="f794" fmla="*/ f676 1 794"/>
                  <a:gd name="f795" fmla="*/ f677 1 427"/>
                  <a:gd name="f796" fmla="*/ f678 1 794"/>
                  <a:gd name="f797" fmla="*/ f679 1 427"/>
                  <a:gd name="f798" fmla="*/ f680 1 427"/>
                  <a:gd name="f799" fmla="*/ f681 1 794"/>
                  <a:gd name="f800" fmla="*/ f682 1 427"/>
                  <a:gd name="f801" fmla="*/ f683 1 794"/>
                  <a:gd name="f802" fmla="*/ f684 1 427"/>
                  <a:gd name="f803" fmla="*/ f685 1 794"/>
                  <a:gd name="f804" fmla="*/ f686 1 427"/>
                  <a:gd name="f805" fmla="*/ f687 1 794"/>
                  <a:gd name="f806" fmla="*/ f688 1 427"/>
                  <a:gd name="f807" fmla="*/ f689 1 794"/>
                  <a:gd name="f808" fmla="*/ f690 1 427"/>
                  <a:gd name="f809" fmla="*/ f691 1 794"/>
                  <a:gd name="f810" fmla="*/ f692 1 427"/>
                  <a:gd name="f811" fmla="*/ f693 1 794"/>
                  <a:gd name="f812" fmla="*/ f694 1 427"/>
                  <a:gd name="f813" fmla="*/ f695 1 794"/>
                  <a:gd name="f814" fmla="*/ f696 1 427"/>
                  <a:gd name="f815" fmla="*/ f697 1 794"/>
                  <a:gd name="f816" fmla="*/ f698 1 427"/>
                  <a:gd name="f817" fmla="*/ f699 1 794"/>
                  <a:gd name="f818" fmla="*/ f700 1 427"/>
                  <a:gd name="f819" fmla="*/ f701 1 794"/>
                  <a:gd name="f820" fmla="*/ f702 1 427"/>
                  <a:gd name="f821" fmla="*/ f703 1 794"/>
                  <a:gd name="f822" fmla="*/ f704 1 427"/>
                  <a:gd name="f823" fmla="*/ f705 1 794"/>
                  <a:gd name="f824" fmla="*/ f706 1 427"/>
                  <a:gd name="f825" fmla="*/ f707 1 794"/>
                  <a:gd name="f826" fmla="*/ f708 1 427"/>
                  <a:gd name="f827" fmla="*/ f709 1 794"/>
                  <a:gd name="f828" fmla="*/ f710 1 427"/>
                  <a:gd name="f829" fmla="*/ f711 1 794"/>
                  <a:gd name="f830" fmla="*/ f712 1 427"/>
                  <a:gd name="f831" fmla="*/ f713 1 794"/>
                  <a:gd name="f832" fmla="*/ f714 1 427"/>
                  <a:gd name="f833" fmla="*/ f715 1 794"/>
                  <a:gd name="f834" fmla="*/ f716 1 427"/>
                  <a:gd name="f835" fmla="*/ f717 1 794"/>
                  <a:gd name="f836" fmla="*/ f718 1 427"/>
                  <a:gd name="f837" fmla="*/ f719 1 794"/>
                  <a:gd name="f838" fmla="*/ f720 1 427"/>
                  <a:gd name="f839" fmla="*/ 0 1 f602"/>
                  <a:gd name="f840" fmla="*/ f596 1 f602"/>
                  <a:gd name="f841" fmla="*/ 0 1 f603"/>
                  <a:gd name="f842" fmla="*/ f597 1 f603"/>
                  <a:gd name="f843" fmla="*/ f722 1 f602"/>
                  <a:gd name="f844" fmla="*/ f723 1 f603"/>
                  <a:gd name="f845" fmla="*/ f724 1 f602"/>
                  <a:gd name="f846" fmla="*/ f725 1 f603"/>
                  <a:gd name="f847" fmla="*/ f726 1 f602"/>
                  <a:gd name="f848" fmla="*/ f727 1 f603"/>
                  <a:gd name="f849" fmla="*/ f728 1 f602"/>
                  <a:gd name="f850" fmla="*/ f729 1 f603"/>
                  <a:gd name="f851" fmla="*/ f730 1 f602"/>
                  <a:gd name="f852" fmla="*/ f731 1 f603"/>
                  <a:gd name="f853" fmla="*/ f732 1 f602"/>
                  <a:gd name="f854" fmla="*/ f733 1 f603"/>
                  <a:gd name="f855" fmla="*/ f734 1 f602"/>
                  <a:gd name="f856" fmla="*/ f735 1 f603"/>
                  <a:gd name="f857" fmla="*/ f736 1 f602"/>
                  <a:gd name="f858" fmla="*/ f737 1 f603"/>
                  <a:gd name="f859" fmla="*/ f738 1 f602"/>
                  <a:gd name="f860" fmla="*/ f739 1 f603"/>
                  <a:gd name="f861" fmla="*/ f740 1 f602"/>
                  <a:gd name="f862" fmla="*/ f741 1 f603"/>
                  <a:gd name="f863" fmla="*/ f742 1 f602"/>
                  <a:gd name="f864" fmla="*/ f743 1 f603"/>
                  <a:gd name="f865" fmla="*/ f744 1 f602"/>
                  <a:gd name="f866" fmla="*/ f745 1 f603"/>
                  <a:gd name="f867" fmla="*/ f746 1 f602"/>
                  <a:gd name="f868" fmla="*/ f747 1 f603"/>
                  <a:gd name="f869" fmla="*/ f748 1 f602"/>
                  <a:gd name="f870" fmla="*/ f749 1 f602"/>
                  <a:gd name="f871" fmla="*/ f750 1 f603"/>
                  <a:gd name="f872" fmla="*/ f751 1 f602"/>
                  <a:gd name="f873" fmla="*/ f752 1 f603"/>
                  <a:gd name="f874" fmla="*/ f753 1 f602"/>
                  <a:gd name="f875" fmla="*/ f754 1 f603"/>
                  <a:gd name="f876" fmla="*/ f755 1 f602"/>
                  <a:gd name="f877" fmla="*/ f756 1 f603"/>
                  <a:gd name="f878" fmla="*/ f757 1 f602"/>
                  <a:gd name="f879" fmla="*/ f758 1 f602"/>
                  <a:gd name="f880" fmla="*/ f759 1 f603"/>
                  <a:gd name="f881" fmla="*/ f760 1 f602"/>
                  <a:gd name="f882" fmla="*/ f761 1 f603"/>
                  <a:gd name="f883" fmla="*/ f762 1 f602"/>
                  <a:gd name="f884" fmla="*/ f763 1 f603"/>
                  <a:gd name="f885" fmla="*/ f764 1 f602"/>
                  <a:gd name="f886" fmla="*/ f765 1 f603"/>
                  <a:gd name="f887" fmla="*/ f766 1 f603"/>
                  <a:gd name="f888" fmla="*/ f767 1 f602"/>
                  <a:gd name="f889" fmla="*/ f768 1 f603"/>
                  <a:gd name="f890" fmla="*/ f769 1 f602"/>
                  <a:gd name="f891" fmla="*/ f770 1 f603"/>
                  <a:gd name="f892" fmla="*/ f771 1 f602"/>
                  <a:gd name="f893" fmla="*/ f772 1 f603"/>
                  <a:gd name="f894" fmla="*/ f773 1 f602"/>
                  <a:gd name="f895" fmla="*/ f774 1 f603"/>
                  <a:gd name="f896" fmla="*/ f775 1 f602"/>
                  <a:gd name="f897" fmla="*/ f776 1 f603"/>
                  <a:gd name="f898" fmla="*/ f777 1 f602"/>
                  <a:gd name="f899" fmla="*/ f778 1 f603"/>
                  <a:gd name="f900" fmla="*/ f779 1 f602"/>
                  <a:gd name="f901" fmla="*/ f780 1 f603"/>
                  <a:gd name="f902" fmla="*/ f781 1 f602"/>
                  <a:gd name="f903" fmla="*/ f782 1 f603"/>
                  <a:gd name="f904" fmla="*/ f783 1 f602"/>
                  <a:gd name="f905" fmla="*/ f784 1 f603"/>
                  <a:gd name="f906" fmla="*/ f785 1 f602"/>
                  <a:gd name="f907" fmla="*/ f786 1 f603"/>
                  <a:gd name="f908" fmla="*/ f787 1 f602"/>
                  <a:gd name="f909" fmla="*/ f788 1 f603"/>
                  <a:gd name="f910" fmla="*/ f789 1 f602"/>
                  <a:gd name="f911" fmla="*/ f790 1 f602"/>
                  <a:gd name="f912" fmla="*/ f791 1 f603"/>
                  <a:gd name="f913" fmla="*/ f792 1 f602"/>
                  <a:gd name="f914" fmla="*/ f793 1 f603"/>
                  <a:gd name="f915" fmla="*/ f794 1 f602"/>
                  <a:gd name="f916" fmla="*/ f795 1 f603"/>
                  <a:gd name="f917" fmla="*/ f796 1 f602"/>
                  <a:gd name="f918" fmla="*/ f797 1 f603"/>
                  <a:gd name="f919" fmla="*/ f798 1 f603"/>
                  <a:gd name="f920" fmla="*/ f799 1 f602"/>
                  <a:gd name="f921" fmla="*/ f800 1 f603"/>
                  <a:gd name="f922" fmla="*/ f801 1 f602"/>
                  <a:gd name="f923" fmla="*/ f802 1 f603"/>
                  <a:gd name="f924" fmla="*/ f803 1 f602"/>
                  <a:gd name="f925" fmla="*/ f804 1 f603"/>
                  <a:gd name="f926" fmla="*/ f805 1 f602"/>
                  <a:gd name="f927" fmla="*/ f806 1 f603"/>
                  <a:gd name="f928" fmla="*/ f807 1 f602"/>
                  <a:gd name="f929" fmla="*/ f808 1 f603"/>
                  <a:gd name="f930" fmla="*/ f809 1 f602"/>
                  <a:gd name="f931" fmla="*/ f810 1 f603"/>
                  <a:gd name="f932" fmla="*/ f811 1 f602"/>
                  <a:gd name="f933" fmla="*/ f812 1 f603"/>
                  <a:gd name="f934" fmla="*/ f813 1 f602"/>
                  <a:gd name="f935" fmla="*/ f814 1 f603"/>
                  <a:gd name="f936" fmla="*/ f815 1 f602"/>
                  <a:gd name="f937" fmla="*/ f816 1 f603"/>
                  <a:gd name="f938" fmla="*/ f817 1 f602"/>
                  <a:gd name="f939" fmla="*/ f818 1 f603"/>
                  <a:gd name="f940" fmla="*/ f819 1 f602"/>
                  <a:gd name="f941" fmla="*/ f820 1 f603"/>
                  <a:gd name="f942" fmla="*/ f821 1 f602"/>
                  <a:gd name="f943" fmla="*/ f822 1 f603"/>
                  <a:gd name="f944" fmla="*/ f823 1 f602"/>
                  <a:gd name="f945" fmla="*/ f824 1 f603"/>
                  <a:gd name="f946" fmla="*/ f825 1 f602"/>
                  <a:gd name="f947" fmla="*/ f826 1 f603"/>
                  <a:gd name="f948" fmla="*/ f827 1 f602"/>
                  <a:gd name="f949" fmla="*/ f828 1 f603"/>
                  <a:gd name="f950" fmla="*/ f829 1 f602"/>
                  <a:gd name="f951" fmla="*/ f830 1 f603"/>
                  <a:gd name="f952" fmla="*/ f831 1 f602"/>
                  <a:gd name="f953" fmla="*/ f832 1 f603"/>
                  <a:gd name="f954" fmla="*/ f833 1 f602"/>
                  <a:gd name="f955" fmla="*/ f834 1 f603"/>
                  <a:gd name="f956" fmla="*/ f835 1 f602"/>
                  <a:gd name="f957" fmla="*/ f836 1 f603"/>
                  <a:gd name="f958" fmla="*/ f837 1 f602"/>
                  <a:gd name="f959" fmla="*/ f838 1 f603"/>
                  <a:gd name="f960" fmla="*/ f839 f593 1"/>
                  <a:gd name="f961" fmla="*/ f840 f593 1"/>
                  <a:gd name="f962" fmla="*/ f842 f594 1"/>
                  <a:gd name="f963" fmla="*/ f841 f594 1"/>
                  <a:gd name="f964" fmla="*/ f843 f593 1"/>
                  <a:gd name="f965" fmla="*/ f844 f594 1"/>
                  <a:gd name="f966" fmla="*/ f845 f593 1"/>
                  <a:gd name="f967" fmla="*/ f846 f594 1"/>
                  <a:gd name="f968" fmla="*/ f847 f593 1"/>
                  <a:gd name="f969" fmla="*/ f848 f594 1"/>
                  <a:gd name="f970" fmla="*/ f849 f593 1"/>
                  <a:gd name="f971" fmla="*/ f850 f594 1"/>
                  <a:gd name="f972" fmla="*/ f851 f593 1"/>
                  <a:gd name="f973" fmla="*/ f852 f594 1"/>
                  <a:gd name="f974" fmla="*/ f853 f593 1"/>
                  <a:gd name="f975" fmla="*/ f854 f594 1"/>
                  <a:gd name="f976" fmla="*/ f855 f593 1"/>
                  <a:gd name="f977" fmla="*/ f856 f594 1"/>
                  <a:gd name="f978" fmla="*/ f857 f593 1"/>
                  <a:gd name="f979" fmla="*/ f858 f594 1"/>
                  <a:gd name="f980" fmla="*/ f859 f593 1"/>
                  <a:gd name="f981" fmla="*/ f860 f594 1"/>
                  <a:gd name="f982" fmla="*/ f861 f593 1"/>
                  <a:gd name="f983" fmla="*/ f862 f594 1"/>
                  <a:gd name="f984" fmla="*/ f863 f593 1"/>
                  <a:gd name="f985" fmla="*/ f864 f594 1"/>
                  <a:gd name="f986" fmla="*/ f865 f593 1"/>
                  <a:gd name="f987" fmla="*/ f866 f594 1"/>
                  <a:gd name="f988" fmla="*/ f867 f593 1"/>
                  <a:gd name="f989" fmla="*/ f868 f594 1"/>
                  <a:gd name="f990" fmla="*/ f869 f593 1"/>
                  <a:gd name="f991" fmla="*/ f870 f593 1"/>
                  <a:gd name="f992" fmla="*/ f871 f594 1"/>
                  <a:gd name="f993" fmla="*/ f872 f593 1"/>
                  <a:gd name="f994" fmla="*/ f873 f594 1"/>
                  <a:gd name="f995" fmla="*/ f874 f593 1"/>
                  <a:gd name="f996" fmla="*/ f875 f594 1"/>
                  <a:gd name="f997" fmla="*/ f876 f593 1"/>
                  <a:gd name="f998" fmla="*/ f877 f594 1"/>
                  <a:gd name="f999" fmla="*/ f878 f593 1"/>
                  <a:gd name="f1000" fmla="*/ f879 f593 1"/>
                  <a:gd name="f1001" fmla="*/ f880 f594 1"/>
                  <a:gd name="f1002" fmla="*/ f881 f593 1"/>
                  <a:gd name="f1003" fmla="*/ f882 f594 1"/>
                  <a:gd name="f1004" fmla="*/ f883 f593 1"/>
                  <a:gd name="f1005" fmla="*/ f884 f594 1"/>
                  <a:gd name="f1006" fmla="*/ f885 f593 1"/>
                  <a:gd name="f1007" fmla="*/ f886 f594 1"/>
                  <a:gd name="f1008" fmla="*/ f887 f594 1"/>
                  <a:gd name="f1009" fmla="*/ f888 f593 1"/>
                  <a:gd name="f1010" fmla="*/ f889 f594 1"/>
                  <a:gd name="f1011" fmla="*/ f890 f593 1"/>
                  <a:gd name="f1012" fmla="*/ f891 f594 1"/>
                  <a:gd name="f1013" fmla="*/ f892 f593 1"/>
                  <a:gd name="f1014" fmla="*/ f893 f594 1"/>
                  <a:gd name="f1015" fmla="*/ f894 f593 1"/>
                  <a:gd name="f1016" fmla="*/ f895 f594 1"/>
                  <a:gd name="f1017" fmla="*/ f896 f593 1"/>
                  <a:gd name="f1018" fmla="*/ f897 f594 1"/>
                  <a:gd name="f1019" fmla="*/ f898 f593 1"/>
                  <a:gd name="f1020" fmla="*/ f899 f594 1"/>
                  <a:gd name="f1021" fmla="*/ f900 f593 1"/>
                  <a:gd name="f1022" fmla="*/ f901 f594 1"/>
                  <a:gd name="f1023" fmla="*/ f902 f593 1"/>
                  <a:gd name="f1024" fmla="*/ f903 f594 1"/>
                  <a:gd name="f1025" fmla="*/ f904 f593 1"/>
                  <a:gd name="f1026" fmla="*/ f905 f594 1"/>
                  <a:gd name="f1027" fmla="*/ f906 f593 1"/>
                  <a:gd name="f1028" fmla="*/ f907 f594 1"/>
                  <a:gd name="f1029" fmla="*/ f908 f593 1"/>
                  <a:gd name="f1030" fmla="*/ f909 f594 1"/>
                  <a:gd name="f1031" fmla="*/ f910 f593 1"/>
                  <a:gd name="f1032" fmla="*/ f911 f593 1"/>
                  <a:gd name="f1033" fmla="*/ f912 f594 1"/>
                  <a:gd name="f1034" fmla="*/ f913 f593 1"/>
                  <a:gd name="f1035" fmla="*/ f914 f594 1"/>
                  <a:gd name="f1036" fmla="*/ f915 f593 1"/>
                  <a:gd name="f1037" fmla="*/ f916 f594 1"/>
                  <a:gd name="f1038" fmla="*/ f917 f593 1"/>
                  <a:gd name="f1039" fmla="*/ f918 f594 1"/>
                  <a:gd name="f1040" fmla="*/ f919 f594 1"/>
                  <a:gd name="f1041" fmla="*/ f920 f593 1"/>
                  <a:gd name="f1042" fmla="*/ f921 f594 1"/>
                  <a:gd name="f1043" fmla="*/ f922 f593 1"/>
                  <a:gd name="f1044" fmla="*/ f923 f594 1"/>
                  <a:gd name="f1045" fmla="*/ f924 f593 1"/>
                  <a:gd name="f1046" fmla="*/ f925 f594 1"/>
                  <a:gd name="f1047" fmla="*/ f926 f593 1"/>
                  <a:gd name="f1048" fmla="*/ f927 f594 1"/>
                  <a:gd name="f1049" fmla="*/ f928 f593 1"/>
                  <a:gd name="f1050" fmla="*/ f929 f594 1"/>
                  <a:gd name="f1051" fmla="*/ f930 f593 1"/>
                  <a:gd name="f1052" fmla="*/ f931 f594 1"/>
                  <a:gd name="f1053" fmla="*/ f932 f593 1"/>
                  <a:gd name="f1054" fmla="*/ f933 f594 1"/>
                  <a:gd name="f1055" fmla="*/ f934 f593 1"/>
                  <a:gd name="f1056" fmla="*/ f935 f594 1"/>
                  <a:gd name="f1057" fmla="*/ f936 f593 1"/>
                  <a:gd name="f1058" fmla="*/ f937 f594 1"/>
                  <a:gd name="f1059" fmla="*/ f938 f593 1"/>
                  <a:gd name="f1060" fmla="*/ f939 f594 1"/>
                  <a:gd name="f1061" fmla="*/ f940 f593 1"/>
                  <a:gd name="f1062" fmla="*/ f941 f594 1"/>
                  <a:gd name="f1063" fmla="*/ f942 f593 1"/>
                  <a:gd name="f1064" fmla="*/ f943 f594 1"/>
                  <a:gd name="f1065" fmla="*/ f944 f593 1"/>
                  <a:gd name="f1066" fmla="*/ f945 f594 1"/>
                  <a:gd name="f1067" fmla="*/ f946 f593 1"/>
                  <a:gd name="f1068" fmla="*/ f947 f594 1"/>
                  <a:gd name="f1069" fmla="*/ f948 f593 1"/>
                  <a:gd name="f1070" fmla="*/ f949 f594 1"/>
                  <a:gd name="f1071" fmla="*/ f950 f593 1"/>
                  <a:gd name="f1072" fmla="*/ f951 f594 1"/>
                  <a:gd name="f1073" fmla="*/ f952 f593 1"/>
                  <a:gd name="f1074" fmla="*/ f953 f594 1"/>
                  <a:gd name="f1075" fmla="*/ f954 f593 1"/>
                  <a:gd name="f1076" fmla="*/ f955 f594 1"/>
                  <a:gd name="f1077" fmla="*/ f956 f593 1"/>
                  <a:gd name="f1078" fmla="*/ f957 f594 1"/>
                  <a:gd name="f1079" fmla="*/ f958 f593 1"/>
                  <a:gd name="f1080" fmla="*/ f959 f594 1"/>
                </a:gdLst>
                <a:ahLst/>
                <a:cxnLst>
                  <a:cxn ang="3cd4">
                    <a:pos x="hc" y="t"/>
                  </a:cxn>
                  <a:cxn ang="0">
                    <a:pos x="r" y="vc"/>
                  </a:cxn>
                  <a:cxn ang="cd4">
                    <a:pos x="hc" y="b"/>
                  </a:cxn>
                  <a:cxn ang="cd2">
                    <a:pos x="l" y="vc"/>
                  </a:cxn>
                  <a:cxn ang="f721">
                    <a:pos x="f964" y="f965"/>
                  </a:cxn>
                  <a:cxn ang="f721">
                    <a:pos x="f966" y="f967"/>
                  </a:cxn>
                  <a:cxn ang="f721">
                    <a:pos x="f968" y="f969"/>
                  </a:cxn>
                  <a:cxn ang="f721">
                    <a:pos x="f970" y="f971"/>
                  </a:cxn>
                  <a:cxn ang="f721">
                    <a:pos x="f972" y="f973"/>
                  </a:cxn>
                  <a:cxn ang="f721">
                    <a:pos x="f974" y="f975"/>
                  </a:cxn>
                  <a:cxn ang="f721">
                    <a:pos x="f976" y="f977"/>
                  </a:cxn>
                  <a:cxn ang="f721">
                    <a:pos x="f978" y="f979"/>
                  </a:cxn>
                  <a:cxn ang="f721">
                    <a:pos x="f980" y="f981"/>
                  </a:cxn>
                  <a:cxn ang="f721">
                    <a:pos x="f982" y="f983"/>
                  </a:cxn>
                  <a:cxn ang="f721">
                    <a:pos x="f984" y="f985"/>
                  </a:cxn>
                  <a:cxn ang="f721">
                    <a:pos x="f986" y="f987"/>
                  </a:cxn>
                  <a:cxn ang="f721">
                    <a:pos x="f988" y="f989"/>
                  </a:cxn>
                  <a:cxn ang="f721">
                    <a:pos x="f990" y="f977"/>
                  </a:cxn>
                  <a:cxn ang="f721">
                    <a:pos x="f991" y="f992"/>
                  </a:cxn>
                  <a:cxn ang="f721">
                    <a:pos x="f993" y="f994"/>
                  </a:cxn>
                  <a:cxn ang="f721">
                    <a:pos x="f995" y="f996"/>
                  </a:cxn>
                  <a:cxn ang="f721">
                    <a:pos x="f997" y="f998"/>
                  </a:cxn>
                  <a:cxn ang="f721">
                    <a:pos x="f999" y="f979"/>
                  </a:cxn>
                  <a:cxn ang="f721">
                    <a:pos x="f1000" y="f1001"/>
                  </a:cxn>
                  <a:cxn ang="f721">
                    <a:pos x="f1002" y="f1003"/>
                  </a:cxn>
                  <a:cxn ang="f721">
                    <a:pos x="f1004" y="f1005"/>
                  </a:cxn>
                  <a:cxn ang="f721">
                    <a:pos x="f1006" y="f1007"/>
                  </a:cxn>
                  <a:cxn ang="f721">
                    <a:pos x="f1006" y="f1008"/>
                  </a:cxn>
                  <a:cxn ang="f721">
                    <a:pos x="f1009" y="f1010"/>
                  </a:cxn>
                  <a:cxn ang="f721">
                    <a:pos x="f1011" y="f1012"/>
                  </a:cxn>
                  <a:cxn ang="f721">
                    <a:pos x="f1013" y="f1014"/>
                  </a:cxn>
                  <a:cxn ang="f721">
                    <a:pos x="f1015" y="f1016"/>
                  </a:cxn>
                  <a:cxn ang="f721">
                    <a:pos x="f1017" y="f1018"/>
                  </a:cxn>
                  <a:cxn ang="f721">
                    <a:pos x="f1019" y="f1020"/>
                  </a:cxn>
                  <a:cxn ang="f721">
                    <a:pos x="f1021" y="f1022"/>
                  </a:cxn>
                  <a:cxn ang="f721">
                    <a:pos x="f1023" y="f1024"/>
                  </a:cxn>
                  <a:cxn ang="f721">
                    <a:pos x="f1025" y="f1026"/>
                  </a:cxn>
                  <a:cxn ang="f721">
                    <a:pos x="f1027" y="f1028"/>
                  </a:cxn>
                  <a:cxn ang="f721">
                    <a:pos x="f1029" y="f1030"/>
                  </a:cxn>
                  <a:cxn ang="f721">
                    <a:pos x="f1031" y="f1030"/>
                  </a:cxn>
                  <a:cxn ang="f721">
                    <a:pos x="f1032" y="f1018"/>
                  </a:cxn>
                  <a:cxn ang="f721">
                    <a:pos x="f1025" y="f1033"/>
                  </a:cxn>
                  <a:cxn ang="f721">
                    <a:pos x="f1034" y="f1035"/>
                  </a:cxn>
                  <a:cxn ang="f721">
                    <a:pos x="f1036" y="f1037"/>
                  </a:cxn>
                  <a:cxn ang="f721">
                    <a:pos x="f1038" y="f1039"/>
                  </a:cxn>
                  <a:cxn ang="f721">
                    <a:pos x="f1000" y="f1040"/>
                  </a:cxn>
                  <a:cxn ang="f721">
                    <a:pos x="f1041" y="f1042"/>
                  </a:cxn>
                  <a:cxn ang="f721">
                    <a:pos x="f1043" y="f1044"/>
                  </a:cxn>
                  <a:cxn ang="f721">
                    <a:pos x="f1045" y="f1046"/>
                  </a:cxn>
                  <a:cxn ang="f721">
                    <a:pos x="f1047" y="f1048"/>
                  </a:cxn>
                  <a:cxn ang="f721">
                    <a:pos x="f1049" y="f1050"/>
                  </a:cxn>
                  <a:cxn ang="f721">
                    <a:pos x="f1051" y="f1052"/>
                  </a:cxn>
                  <a:cxn ang="f721">
                    <a:pos x="f1053" y="f1054"/>
                  </a:cxn>
                  <a:cxn ang="f721">
                    <a:pos x="f1055" y="f1056"/>
                  </a:cxn>
                  <a:cxn ang="f721">
                    <a:pos x="f1057" y="f1058"/>
                  </a:cxn>
                  <a:cxn ang="f721">
                    <a:pos x="f1059" y="f1060"/>
                  </a:cxn>
                  <a:cxn ang="f721">
                    <a:pos x="f1061" y="f1062"/>
                  </a:cxn>
                  <a:cxn ang="f721">
                    <a:pos x="f1063" y="f1064"/>
                  </a:cxn>
                  <a:cxn ang="f721">
                    <a:pos x="f1065" y="f1066"/>
                  </a:cxn>
                  <a:cxn ang="f721">
                    <a:pos x="f1067" y="f1068"/>
                  </a:cxn>
                  <a:cxn ang="f721">
                    <a:pos x="f1069" y="f1070"/>
                  </a:cxn>
                  <a:cxn ang="f721">
                    <a:pos x="f1071" y="f1072"/>
                  </a:cxn>
                  <a:cxn ang="f721">
                    <a:pos x="f1073" y="f1074"/>
                  </a:cxn>
                  <a:cxn ang="f721">
                    <a:pos x="f1075" y="f1076"/>
                  </a:cxn>
                  <a:cxn ang="f721">
                    <a:pos x="f1077" y="f1078"/>
                  </a:cxn>
                  <a:cxn ang="f721">
                    <a:pos x="f1079" y="f1080"/>
                  </a:cxn>
                </a:cxnLst>
                <a:rect l="f960" t="f963" r="f961" b="f962"/>
                <a:pathLst>
                  <a:path w="794" h="427">
                    <a:moveTo>
                      <a:pt x="f9" y="f10"/>
                    </a:moveTo>
                    <a:cubicBezTo>
                      <a:pt x="f11" y="f12"/>
                      <a:pt x="f11" y="f12"/>
                      <a:pt x="f11" y="f12"/>
                    </a:cubicBezTo>
                    <a:cubicBezTo>
                      <a:pt x="f11" y="f13"/>
                      <a:pt x="f11" y="f13"/>
                      <a:pt x="f11" y="f13"/>
                    </a:cubicBezTo>
                    <a:cubicBezTo>
                      <a:pt x="f14" y="f15"/>
                      <a:pt x="f14" y="f15"/>
                      <a:pt x="f14" y="f15"/>
                    </a:cubicBezTo>
                    <a:cubicBezTo>
                      <a:pt x="f16" y="f17"/>
                      <a:pt x="f16" y="f17"/>
                      <a:pt x="f16" y="f17"/>
                    </a:cubicBezTo>
                    <a:cubicBezTo>
                      <a:pt x="f18" y="f19"/>
                      <a:pt x="f18" y="f19"/>
                      <a:pt x="f18" y="f19"/>
                    </a:cubicBezTo>
                    <a:cubicBezTo>
                      <a:pt x="f20" y="f21"/>
                      <a:pt x="f20" y="f21"/>
                      <a:pt x="f20" y="f21"/>
                    </a:cubicBezTo>
                    <a:cubicBezTo>
                      <a:pt x="f22" y="f23"/>
                      <a:pt x="f22" y="f23"/>
                      <a:pt x="f22" y="f23"/>
                    </a:cubicBezTo>
                    <a:cubicBezTo>
                      <a:pt x="f24" y="f25"/>
                      <a:pt x="f24" y="f25"/>
                      <a:pt x="f24" y="f25"/>
                    </a:cubicBezTo>
                    <a:cubicBezTo>
                      <a:pt x="f26" y="f27"/>
                      <a:pt x="f24" y="f28"/>
                      <a:pt x="f24" y="f29"/>
                    </a:cubicBezTo>
                    <a:cubicBezTo>
                      <a:pt x="f30" y="f31"/>
                      <a:pt x="f32" y="f33"/>
                      <a:pt x="f24" y="f34"/>
                    </a:cubicBezTo>
                    <a:cubicBezTo>
                      <a:pt x="f24" y="f35"/>
                      <a:pt x="f36" y="f37"/>
                      <a:pt x="f38" y="f37"/>
                    </a:cubicBezTo>
                    <a:cubicBezTo>
                      <a:pt x="f36" y="f39"/>
                      <a:pt x="f40" y="f41"/>
                      <a:pt x="f42" y="f43"/>
                    </a:cubicBezTo>
                    <a:cubicBezTo>
                      <a:pt x="f44" y="f45"/>
                      <a:pt x="f46" y="f47"/>
                      <a:pt x="f48" y="f49"/>
                    </a:cubicBezTo>
                    <a:cubicBezTo>
                      <a:pt x="f50" y="f51"/>
                      <a:pt x="f52" y="f49"/>
                      <a:pt x="f53" y="f51"/>
                    </a:cubicBezTo>
                    <a:cubicBezTo>
                      <a:pt x="f7" y="f54"/>
                      <a:pt x="f7" y="f55"/>
                      <a:pt x="f56" y="f57"/>
                    </a:cubicBezTo>
                    <a:cubicBezTo>
                      <a:pt x="f53" y="f58"/>
                      <a:pt x="f59" y="f60"/>
                      <a:pt x="f61" y="f62"/>
                    </a:cubicBezTo>
                    <a:cubicBezTo>
                      <a:pt x="f48" y="f63"/>
                      <a:pt x="f46" y="f64"/>
                      <a:pt x="f46" y="f65"/>
                    </a:cubicBezTo>
                    <a:cubicBezTo>
                      <a:pt x="f66" y="f67"/>
                      <a:pt x="f48" y="f68"/>
                      <a:pt x="f50" y="f69"/>
                    </a:cubicBezTo>
                    <a:cubicBezTo>
                      <a:pt x="f38" y="f70"/>
                      <a:pt x="f38" y="f70"/>
                      <a:pt x="f38" y="f70"/>
                    </a:cubicBezTo>
                    <a:cubicBezTo>
                      <a:pt x="f71" y="f72"/>
                      <a:pt x="f71" y="f72"/>
                      <a:pt x="f71" y="f72"/>
                    </a:cubicBezTo>
                    <a:cubicBezTo>
                      <a:pt x="f73" y="f72"/>
                      <a:pt x="f73" y="f72"/>
                      <a:pt x="f73" y="f72"/>
                    </a:cubicBezTo>
                    <a:cubicBezTo>
                      <a:pt x="f74" y="f70"/>
                      <a:pt x="f74" y="f70"/>
                      <a:pt x="f74" y="f70"/>
                    </a:cubicBezTo>
                    <a:cubicBezTo>
                      <a:pt x="f75" y="f67"/>
                      <a:pt x="f75" y="f67"/>
                      <a:pt x="f75" y="f67"/>
                    </a:cubicBezTo>
                    <a:cubicBezTo>
                      <a:pt x="f76" y="f77"/>
                      <a:pt x="f78" y="f64"/>
                      <a:pt x="f79" y="f80"/>
                    </a:cubicBezTo>
                    <a:cubicBezTo>
                      <a:pt x="f81" y="f77"/>
                      <a:pt x="f82" y="f83"/>
                      <a:pt x="f84" y="f85"/>
                    </a:cubicBezTo>
                    <a:cubicBezTo>
                      <a:pt x="f86" y="f85"/>
                      <a:pt x="f87" y="f88"/>
                      <a:pt x="f89" y="f90"/>
                    </a:cubicBezTo>
                    <a:cubicBezTo>
                      <a:pt x="f91" y="f92"/>
                      <a:pt x="f91" y="f93"/>
                      <a:pt x="f94" y="f93"/>
                    </a:cubicBezTo>
                    <a:cubicBezTo>
                      <a:pt x="f95" y="f96"/>
                      <a:pt x="f97" y="f98"/>
                      <a:pt x="f99" y="f98"/>
                    </a:cubicBezTo>
                    <a:cubicBezTo>
                      <a:pt x="f100" y="f88"/>
                      <a:pt x="f100" y="f88"/>
                      <a:pt x="f100" y="f88"/>
                    </a:cubicBezTo>
                    <a:cubicBezTo>
                      <a:pt x="f101" y="f102"/>
                      <a:pt x="f101" y="f102"/>
                      <a:pt x="f101" y="f102"/>
                    </a:cubicBezTo>
                    <a:cubicBezTo>
                      <a:pt x="f103" y="f104"/>
                      <a:pt x="f103" y="f104"/>
                      <a:pt x="f103" y="f104"/>
                    </a:cubicBezTo>
                    <a:cubicBezTo>
                      <a:pt x="f105" y="f106"/>
                      <a:pt x="f105" y="f106"/>
                      <a:pt x="f105" y="f106"/>
                    </a:cubicBezTo>
                    <a:cubicBezTo>
                      <a:pt x="f107" y="f108"/>
                      <a:pt x="f107" y="f108"/>
                      <a:pt x="f107" y="f108"/>
                    </a:cubicBezTo>
                    <a:cubicBezTo>
                      <a:pt x="f109" y="f110"/>
                      <a:pt x="f109" y="f110"/>
                      <a:pt x="f109" y="f110"/>
                    </a:cubicBezTo>
                    <a:cubicBezTo>
                      <a:pt x="f111" y="f112"/>
                      <a:pt x="f113" y="f112"/>
                      <a:pt x="f114" y="f115"/>
                    </a:cubicBezTo>
                    <a:cubicBezTo>
                      <a:pt x="f116" y="f117"/>
                      <a:pt x="f118" y="f119"/>
                      <a:pt x="f120" y="f121"/>
                    </a:cubicBezTo>
                    <a:cubicBezTo>
                      <a:pt x="f122" y="f123"/>
                      <a:pt x="f122" y="f123"/>
                      <a:pt x="f122" y="f123"/>
                    </a:cubicBezTo>
                    <a:cubicBezTo>
                      <a:pt x="f122" y="f123"/>
                      <a:pt x="f124" y="f119"/>
                      <a:pt x="f125" y="f119"/>
                    </a:cubicBezTo>
                    <a:cubicBezTo>
                      <a:pt x="f126" y="f127"/>
                      <a:pt x="f128" y="f129"/>
                      <a:pt x="f128" y="f129"/>
                    </a:cubicBezTo>
                    <a:cubicBezTo>
                      <a:pt x="f130" y="f131"/>
                      <a:pt x="f130" y="f131"/>
                      <a:pt x="f130" y="f131"/>
                    </a:cubicBezTo>
                    <a:cubicBezTo>
                      <a:pt x="f132" y="f133"/>
                      <a:pt x="f134" y="f135"/>
                      <a:pt x="f136" y="f135"/>
                    </a:cubicBezTo>
                    <a:cubicBezTo>
                      <a:pt x="f137" y="f131"/>
                      <a:pt x="f137" y="f131"/>
                      <a:pt x="f137" y="f131"/>
                    </a:cubicBezTo>
                    <a:cubicBezTo>
                      <a:pt x="f138" y="f131"/>
                      <a:pt x="f139" y="f140"/>
                      <a:pt x="f141" y="f142"/>
                    </a:cubicBezTo>
                    <a:cubicBezTo>
                      <a:pt x="f143" y="f144"/>
                      <a:pt x="f141" y="f145"/>
                      <a:pt x="f146" y="f147"/>
                    </a:cubicBezTo>
                    <a:cubicBezTo>
                      <a:pt x="f146" y="f148"/>
                      <a:pt x="f149" y="f150"/>
                      <a:pt x="f151" y="f152"/>
                    </a:cubicBezTo>
                    <a:cubicBezTo>
                      <a:pt x="f137" y="f153"/>
                      <a:pt x="f154" y="f153"/>
                      <a:pt x="f138" y="f155"/>
                    </a:cubicBezTo>
                    <a:cubicBezTo>
                      <a:pt x="f156" y="f157"/>
                      <a:pt x="f143" y="f158"/>
                      <a:pt x="f141" y="f158"/>
                    </a:cubicBezTo>
                    <a:cubicBezTo>
                      <a:pt x="f141" y="f158"/>
                      <a:pt x="f139" y="f159"/>
                      <a:pt x="f160" y="f161"/>
                    </a:cubicBezTo>
                    <a:cubicBezTo>
                      <a:pt x="f162" y="f163"/>
                      <a:pt x="f164" y="f165"/>
                      <a:pt x="f166" y="f167"/>
                    </a:cubicBezTo>
                    <a:cubicBezTo>
                      <a:pt x="f168" y="f169"/>
                      <a:pt x="f170" y="f171"/>
                      <a:pt x="f172" y="f173"/>
                    </a:cubicBezTo>
                    <a:cubicBezTo>
                      <a:pt x="f174" y="f155"/>
                      <a:pt x="f166" y="f147"/>
                      <a:pt x="f175" y="f176"/>
                    </a:cubicBezTo>
                    <a:cubicBezTo>
                      <a:pt x="f166" y="f177"/>
                      <a:pt x="f166" y="f177"/>
                      <a:pt x="f168" y="f178"/>
                    </a:cubicBezTo>
                    <a:cubicBezTo>
                      <a:pt x="f168" y="f179"/>
                      <a:pt x="f180" y="f135"/>
                      <a:pt x="f174" y="f133"/>
                    </a:cubicBezTo>
                    <a:cubicBezTo>
                      <a:pt x="f181" y="f182"/>
                      <a:pt x="f181" y="f182"/>
                      <a:pt x="f181" y="f182"/>
                    </a:cubicBezTo>
                    <a:cubicBezTo>
                      <a:pt x="f183" y="f176"/>
                      <a:pt x="f183" y="f176"/>
                      <a:pt x="f183" y="f176"/>
                    </a:cubicBezTo>
                    <a:cubicBezTo>
                      <a:pt x="f184" y="f147"/>
                      <a:pt x="f185" y="f186"/>
                      <a:pt x="f187" y="f188"/>
                    </a:cubicBezTo>
                    <a:cubicBezTo>
                      <a:pt x="f189" y="f150"/>
                      <a:pt x="f190" y="f153"/>
                      <a:pt x="f191" y="f192"/>
                    </a:cubicBezTo>
                    <a:cubicBezTo>
                      <a:pt x="f193" y="f194"/>
                      <a:pt x="f195" y="f148"/>
                      <a:pt x="f196" y="f148"/>
                    </a:cubicBezTo>
                    <a:cubicBezTo>
                      <a:pt x="f197" y="f186"/>
                      <a:pt x="f197" y="f186"/>
                      <a:pt x="f197" y="f186"/>
                    </a:cubicBezTo>
                    <a:cubicBezTo>
                      <a:pt x="f198" y="f199"/>
                      <a:pt x="f200" y="f173"/>
                      <a:pt x="f201" y="f202"/>
                    </a:cubicBezTo>
                    <a:cubicBezTo>
                      <a:pt x="f203" y="f165"/>
                      <a:pt x="f203" y="f165"/>
                      <a:pt x="f203" y="f165"/>
                    </a:cubicBezTo>
                    <a:cubicBezTo>
                      <a:pt x="f204" y="f205"/>
                      <a:pt x="f206" y="f159"/>
                      <a:pt x="f207" y="f208"/>
                    </a:cubicBezTo>
                    <a:cubicBezTo>
                      <a:pt x="f205" y="f209"/>
                      <a:pt x="f210" y="f211"/>
                      <a:pt x="f212" y="f213"/>
                    </a:cubicBezTo>
                    <a:cubicBezTo>
                      <a:pt x="f171" y="f214"/>
                      <a:pt x="f157" y="f215"/>
                      <a:pt x="f153" y="f215"/>
                    </a:cubicBezTo>
                    <a:cubicBezTo>
                      <a:pt x="f152" y="f215"/>
                      <a:pt x="f147" y="f216"/>
                      <a:pt x="f176" y="f217"/>
                    </a:cubicBezTo>
                    <a:cubicBezTo>
                      <a:pt x="f218" y="f216"/>
                      <a:pt x="f219" y="f197"/>
                      <a:pt x="f220" y="f213"/>
                    </a:cubicBezTo>
                    <a:cubicBezTo>
                      <a:pt x="f221" y="f222"/>
                      <a:pt x="f223" y="f224"/>
                      <a:pt x="f225" y="f226"/>
                    </a:cubicBezTo>
                    <a:cubicBezTo>
                      <a:pt x="f227" y="f209"/>
                      <a:pt x="f227" y="f209"/>
                      <a:pt x="f227" y="f209"/>
                    </a:cubicBezTo>
                    <a:cubicBezTo>
                      <a:pt x="f112" y="f209"/>
                      <a:pt x="f112" y="f209"/>
                      <a:pt x="f112" y="f209"/>
                    </a:cubicBezTo>
                    <a:cubicBezTo>
                      <a:pt x="f228" y="f209"/>
                      <a:pt x="f229" y="f222"/>
                      <a:pt x="f230" y="f231"/>
                    </a:cubicBezTo>
                    <a:cubicBezTo>
                      <a:pt x="f232" y="f215"/>
                      <a:pt x="f233" y="f211"/>
                      <a:pt x="f233" y="f234"/>
                    </a:cubicBezTo>
                    <a:cubicBezTo>
                      <a:pt x="f235" y="f236"/>
                      <a:pt x="f232" y="f237"/>
                      <a:pt x="f238" y="f193"/>
                    </a:cubicBezTo>
                    <a:cubicBezTo>
                      <a:pt x="f88" y="f239"/>
                      <a:pt x="f88" y="f239"/>
                      <a:pt x="f88" y="f239"/>
                    </a:cubicBezTo>
                    <a:cubicBezTo>
                      <a:pt x="f240" y="f241"/>
                      <a:pt x="f240" y="f241"/>
                      <a:pt x="f240" y="f241"/>
                    </a:cubicBezTo>
                    <a:cubicBezTo>
                      <a:pt x="f72" y="f241"/>
                      <a:pt x="f72" y="f241"/>
                      <a:pt x="f72" y="f241"/>
                    </a:cubicBezTo>
                    <a:cubicBezTo>
                      <a:pt x="f72" y="f8"/>
                      <a:pt x="f242" y="f243"/>
                      <a:pt x="f244" y="f245"/>
                    </a:cubicBezTo>
                    <a:cubicBezTo>
                      <a:pt x="f49" y="f196"/>
                      <a:pt x="f54" y="f246"/>
                      <a:pt x="f247" y="f196"/>
                    </a:cubicBezTo>
                    <a:cubicBezTo>
                      <a:pt x="f43" y="f248"/>
                      <a:pt x="f43" y="f249"/>
                      <a:pt x="f250" y="f196"/>
                    </a:cubicBezTo>
                    <a:cubicBezTo>
                      <a:pt x="f250" y="f217"/>
                      <a:pt x="f251" y="f196"/>
                      <a:pt x="f252" y="f253"/>
                    </a:cubicBezTo>
                    <a:cubicBezTo>
                      <a:pt x="f254" y="f237"/>
                      <a:pt x="f255" y="f239"/>
                      <a:pt x="f256" y="f243"/>
                    </a:cubicBezTo>
                    <a:cubicBezTo>
                      <a:pt x="f257" y="f191"/>
                      <a:pt x="f257" y="f193"/>
                      <a:pt x="f258" y="f245"/>
                    </a:cubicBezTo>
                    <a:cubicBezTo>
                      <a:pt x="f259" y="f260"/>
                      <a:pt x="f261" y="f262"/>
                      <a:pt x="f25" y="f263"/>
                    </a:cubicBezTo>
                    <a:cubicBezTo>
                      <a:pt x="f264" y="f239"/>
                      <a:pt x="f265" y="f245"/>
                      <a:pt x="f23" y="f262"/>
                    </a:cubicBezTo>
                    <a:cubicBezTo>
                      <a:pt x="f266" y="f262"/>
                      <a:pt x="f255" y="f216"/>
                      <a:pt x="f255" y="f267"/>
                    </a:cubicBezTo>
                    <a:cubicBezTo>
                      <a:pt x="f31" y="f234"/>
                      <a:pt x="f259" y="f215"/>
                      <a:pt x="f29" y="f215"/>
                    </a:cubicBezTo>
                    <a:cubicBezTo>
                      <a:pt x="f27" y="f215"/>
                      <a:pt x="f25" y="f216"/>
                      <a:pt x="f268" y="f217"/>
                    </a:cubicBezTo>
                    <a:cubicBezTo>
                      <a:pt x="f265" y="f249"/>
                      <a:pt x="f265" y="f246"/>
                      <a:pt x="f269" y="f195"/>
                    </a:cubicBezTo>
                    <a:cubicBezTo>
                      <a:pt x="f270" y="f271"/>
                      <a:pt x="f272" y="f196"/>
                      <a:pt x="f273" y="f249"/>
                    </a:cubicBezTo>
                    <a:cubicBezTo>
                      <a:pt x="f274" y="f246"/>
                      <a:pt x="f274" y="f271"/>
                      <a:pt x="f275" y="f271"/>
                    </a:cubicBezTo>
                    <a:cubicBezTo>
                      <a:pt x="f276" y="f271"/>
                      <a:pt x="f277" y="f216"/>
                      <a:pt x="f277" y="f216"/>
                    </a:cubicBezTo>
                    <a:cubicBezTo>
                      <a:pt x="f274" y="f236"/>
                      <a:pt x="f278" y="f216"/>
                      <a:pt x="f272" y="f236"/>
                    </a:cubicBezTo>
                    <a:cubicBezTo>
                      <a:pt x="f279" y="f234"/>
                      <a:pt x="f265" y="f280"/>
                      <a:pt x="f265" y="f215"/>
                    </a:cubicBezTo>
                    <a:cubicBezTo>
                      <a:pt x="f281" y="f231"/>
                      <a:pt x="f272" y="f198"/>
                      <a:pt x="f273" y="f214"/>
                    </a:cubicBezTo>
                    <a:cubicBezTo>
                      <a:pt x="f19" y="f282"/>
                      <a:pt x="f275" y="f283"/>
                      <a:pt x="f284" y="f282"/>
                    </a:cubicBezTo>
                    <a:cubicBezTo>
                      <a:pt x="f285" y="f206"/>
                      <a:pt x="f285" y="f234"/>
                      <a:pt x="f17" y="f282"/>
                    </a:cubicBezTo>
                    <a:cubicBezTo>
                      <a:pt x="f15" y="f208"/>
                      <a:pt x="f286" y="f208"/>
                      <a:pt x="f287" y="f207"/>
                    </a:cubicBezTo>
                    <a:cubicBezTo>
                      <a:pt x="f287" y="f207"/>
                      <a:pt x="f288" y="f161"/>
                      <a:pt x="f12" y="f161"/>
                    </a:cubicBezTo>
                    <a:cubicBezTo>
                      <a:pt x="f12" y="f205"/>
                      <a:pt x="f288" y="f163"/>
                      <a:pt x="f288" y="f163"/>
                    </a:cubicBezTo>
                    <a:cubicBezTo>
                      <a:pt x="f288" y="f163"/>
                      <a:pt x="f289" y="f165"/>
                      <a:pt x="f290" y="f165"/>
                    </a:cubicBezTo>
                    <a:cubicBezTo>
                      <a:pt x="f290" y="f165"/>
                      <a:pt x="f291" y="f204"/>
                      <a:pt x="f291" y="f204"/>
                    </a:cubicBezTo>
                    <a:cubicBezTo>
                      <a:pt x="f291" y="f204"/>
                      <a:pt x="f292" y="f204"/>
                      <a:pt x="f293" y="f204"/>
                    </a:cubicBezTo>
                    <a:cubicBezTo>
                      <a:pt x="f293" y="f210"/>
                      <a:pt x="f294" y="f210"/>
                      <a:pt x="f295" y="f296"/>
                    </a:cubicBezTo>
                    <a:cubicBezTo>
                      <a:pt x="f288" y="f296"/>
                      <a:pt x="f13" y="f204"/>
                      <a:pt x="f297" y="f204"/>
                    </a:cubicBezTo>
                    <a:cubicBezTo>
                      <a:pt x="f298" y="f163"/>
                      <a:pt x="f299" y="f204"/>
                      <a:pt x="f299" y="f210"/>
                    </a:cubicBezTo>
                    <a:cubicBezTo>
                      <a:pt x="f17" y="f165"/>
                      <a:pt x="f298" y="f300"/>
                      <a:pt x="f301" y="f2"/>
                    </a:cubicBezTo>
                    <a:cubicBezTo>
                      <a:pt x="f301" y="f171"/>
                      <a:pt x="f15" y="f171"/>
                      <a:pt x="f301" y="f202"/>
                    </a:cubicBezTo>
                    <a:cubicBezTo>
                      <a:pt x="f302" y="f303"/>
                      <a:pt x="f302" y="f304"/>
                      <a:pt x="f302" y="f304"/>
                    </a:cubicBezTo>
                    <a:cubicBezTo>
                      <a:pt x="f293" y="f173"/>
                      <a:pt x="f293" y="f173"/>
                      <a:pt x="f293" y="f173"/>
                    </a:cubicBezTo>
                    <a:cubicBezTo>
                      <a:pt x="f293" y="f173"/>
                      <a:pt x="f293" y="f173"/>
                      <a:pt x="f305" y="f306"/>
                    </a:cubicBezTo>
                    <a:cubicBezTo>
                      <a:pt x="f307" y="f157"/>
                      <a:pt x="f308" y="f309"/>
                      <a:pt x="f308" y="f309"/>
                    </a:cubicBezTo>
                    <a:cubicBezTo>
                      <a:pt x="f310" y="f199"/>
                      <a:pt x="f310" y="f199"/>
                      <a:pt x="f310" y="f199"/>
                    </a:cubicBezTo>
                    <a:cubicBezTo>
                      <a:pt x="f310" y="f199"/>
                      <a:pt x="f311" y="f312"/>
                      <a:pt x="f313" y="f312"/>
                    </a:cubicBezTo>
                    <a:cubicBezTo>
                      <a:pt x="f313" y="f312"/>
                      <a:pt x="f311" y="f306"/>
                      <a:pt x="f311" y="f306"/>
                    </a:cubicBezTo>
                    <a:cubicBezTo>
                      <a:pt x="f313" y="f173"/>
                      <a:pt x="f313" y="f171"/>
                      <a:pt x="f314" y="f304"/>
                    </a:cubicBezTo>
                    <a:cubicBezTo>
                      <a:pt x="f315" y="f173"/>
                      <a:pt x="f316" y="f309"/>
                      <a:pt x="f317" y="f309"/>
                    </a:cubicBezTo>
                    <a:cubicBezTo>
                      <a:pt x="f318" y="f157"/>
                      <a:pt x="f319" y="f309"/>
                      <a:pt x="f319" y="f155"/>
                    </a:cubicBezTo>
                    <a:cubicBezTo>
                      <a:pt x="f320" y="f312"/>
                      <a:pt x="f321" y="f199"/>
                      <a:pt x="f321" y="f199"/>
                    </a:cubicBezTo>
                    <a:cubicBezTo>
                      <a:pt x="f321" y="f199"/>
                      <a:pt x="f320" y="f192"/>
                      <a:pt x="f322" y="f186"/>
                    </a:cubicBezTo>
                    <a:cubicBezTo>
                      <a:pt x="f323" y="f186"/>
                      <a:pt x="f324" y="f152"/>
                      <a:pt x="f324" y="f152"/>
                    </a:cubicBezTo>
                    <a:cubicBezTo>
                      <a:pt x="f324" y="f152"/>
                      <a:pt x="f324" y="f194"/>
                      <a:pt x="f318" y="f194"/>
                    </a:cubicBezTo>
                    <a:cubicBezTo>
                      <a:pt x="f317" y="f148"/>
                      <a:pt x="f325" y="f148"/>
                      <a:pt x="f326" y="f327"/>
                    </a:cubicBezTo>
                    <a:cubicBezTo>
                      <a:pt x="f319" y="f328"/>
                      <a:pt x="f320" y="f147"/>
                      <a:pt x="f320" y="f147"/>
                    </a:cubicBezTo>
                    <a:cubicBezTo>
                      <a:pt x="f320" y="f147"/>
                      <a:pt x="f323" y="f176"/>
                      <a:pt x="f323" y="f329"/>
                    </a:cubicBezTo>
                    <a:cubicBezTo>
                      <a:pt x="f321" y="f182"/>
                      <a:pt x="f320" y="f218"/>
                      <a:pt x="f319" y="f218"/>
                    </a:cubicBezTo>
                    <a:cubicBezTo>
                      <a:pt x="f326" y="f142"/>
                      <a:pt x="f326" y="f142"/>
                      <a:pt x="f325" y="f142"/>
                    </a:cubicBezTo>
                    <a:cubicBezTo>
                      <a:pt x="f318" y="f330"/>
                      <a:pt x="f318" y="f330"/>
                      <a:pt x="f318" y="f330"/>
                    </a:cubicBezTo>
                    <a:cubicBezTo>
                      <a:pt x="f318" y="f330"/>
                      <a:pt x="f316" y="f177"/>
                      <a:pt x="f316" y="f177"/>
                    </a:cubicBezTo>
                    <a:cubicBezTo>
                      <a:pt x="f331" y="f177"/>
                      <a:pt x="f314" y="f176"/>
                      <a:pt x="f314" y="f176"/>
                    </a:cubicBezTo>
                    <a:cubicBezTo>
                      <a:pt x="f314" y="f176"/>
                      <a:pt x="f332" y="f328"/>
                      <a:pt x="f333" y="f327"/>
                    </a:cubicBezTo>
                    <a:cubicBezTo>
                      <a:pt x="f313" y="f327"/>
                      <a:pt x="f313" y="f334"/>
                      <a:pt x="f335" y="f334"/>
                    </a:cubicBezTo>
                    <a:cubicBezTo>
                      <a:pt x="f336" y="f328"/>
                      <a:pt x="f337" y="f148"/>
                      <a:pt x="f338" y="f327"/>
                    </a:cubicBezTo>
                    <a:cubicBezTo>
                      <a:pt x="f339" y="f327"/>
                      <a:pt x="f308" y="f176"/>
                      <a:pt x="f308" y="f176"/>
                    </a:cubicBezTo>
                    <a:cubicBezTo>
                      <a:pt x="f308" y="f176"/>
                      <a:pt x="f340" y="f144"/>
                      <a:pt x="f335" y="f144"/>
                    </a:cubicBezTo>
                    <a:cubicBezTo>
                      <a:pt x="f335" y="f182"/>
                      <a:pt x="f313" y="f330"/>
                      <a:pt x="f313" y="f142"/>
                    </a:cubicBezTo>
                    <a:cubicBezTo>
                      <a:pt x="f333" y="f142"/>
                      <a:pt x="f341" y="f218"/>
                      <a:pt x="f341" y="f218"/>
                    </a:cubicBezTo>
                    <a:cubicBezTo>
                      <a:pt x="f341" y="f218"/>
                      <a:pt x="f314" y="f342"/>
                      <a:pt x="f314" y="f342"/>
                    </a:cubicBezTo>
                    <a:cubicBezTo>
                      <a:pt x="f315" y="f179"/>
                      <a:pt x="f314" y="f140"/>
                      <a:pt x="f314" y="f140"/>
                    </a:cubicBezTo>
                    <a:cubicBezTo>
                      <a:pt x="f341" y="f343"/>
                      <a:pt x="f333" y="f133"/>
                      <a:pt x="f313" y="f133"/>
                    </a:cubicBezTo>
                    <a:cubicBezTo>
                      <a:pt x="f311" y="f133"/>
                      <a:pt x="f336" y="f344"/>
                      <a:pt x="f336" y="f344"/>
                    </a:cubicBezTo>
                    <a:cubicBezTo>
                      <a:pt x="f310" y="f345"/>
                      <a:pt x="f310" y="f345"/>
                      <a:pt x="f310" y="f345"/>
                    </a:cubicBezTo>
                    <a:cubicBezTo>
                      <a:pt x="f310" y="f345"/>
                      <a:pt x="f338" y="f346"/>
                      <a:pt x="f338" y="f346"/>
                    </a:cubicBezTo>
                    <a:cubicBezTo>
                      <a:pt x="f337" y="f346"/>
                      <a:pt x="f333" y="f347"/>
                      <a:pt x="f333" y="f348"/>
                    </a:cubicBezTo>
                    <a:cubicBezTo>
                      <a:pt x="f332" y="f348"/>
                      <a:pt x="f314" y="f348"/>
                      <a:pt x="f314" y="f349"/>
                    </a:cubicBezTo>
                    <a:cubicBezTo>
                      <a:pt x="f315" y="f346"/>
                      <a:pt x="f315" y="f350"/>
                      <a:pt x="f315" y="f351"/>
                    </a:cubicBezTo>
                    <a:cubicBezTo>
                      <a:pt x="f315" y="f219"/>
                      <a:pt x="f314" y="f220"/>
                      <a:pt x="f314" y="f220"/>
                    </a:cubicBezTo>
                    <a:cubicBezTo>
                      <a:pt x="f314" y="f220"/>
                      <a:pt x="f315" y="f221"/>
                      <a:pt x="f352" y="f221"/>
                    </a:cubicBezTo>
                    <a:cubicBezTo>
                      <a:pt x="f352" y="f353"/>
                      <a:pt x="f331" y="f354"/>
                      <a:pt x="f331" y="f354"/>
                    </a:cubicBezTo>
                    <a:cubicBezTo>
                      <a:pt x="f331" y="f354"/>
                      <a:pt x="f319" y="f223"/>
                      <a:pt x="f319" y="f223"/>
                    </a:cubicBezTo>
                    <a:cubicBezTo>
                      <a:pt x="f319" y="f127"/>
                      <a:pt x="f319" y="f123"/>
                      <a:pt x="f326" y="f123"/>
                    </a:cubicBezTo>
                    <a:cubicBezTo>
                      <a:pt x="f326" y="f117"/>
                      <a:pt x="f319" y="f355"/>
                      <a:pt x="f325" y="f356"/>
                    </a:cubicBezTo>
                    <a:cubicBezTo>
                      <a:pt x="f317" y="f357"/>
                      <a:pt x="f331" y="f358"/>
                      <a:pt x="f331" y="f358"/>
                    </a:cubicBezTo>
                    <a:cubicBezTo>
                      <a:pt x="f331" y="f358"/>
                      <a:pt x="f319" y="f359"/>
                      <a:pt x="f319" y="f359"/>
                    </a:cubicBezTo>
                    <a:cubicBezTo>
                      <a:pt x="f320" y="f359"/>
                      <a:pt x="f321" y="f360"/>
                      <a:pt x="f321" y="f360"/>
                    </a:cubicBezTo>
                    <a:cubicBezTo>
                      <a:pt x="f321" y="f360"/>
                      <a:pt x="f361" y="f362"/>
                      <a:pt x="f361" y="f363"/>
                    </a:cubicBezTo>
                    <a:cubicBezTo>
                      <a:pt x="f364" y="f363"/>
                      <a:pt x="f365" y="f357"/>
                      <a:pt x="f365" y="f366"/>
                    </a:cubicBezTo>
                    <a:cubicBezTo>
                      <a:pt x="f367" y="f366"/>
                      <a:pt x="f368" y="f369"/>
                      <a:pt x="f370" y="f369"/>
                    </a:cubicBezTo>
                    <a:cubicBezTo>
                      <a:pt x="f371" y="f355"/>
                      <a:pt x="f372" y="f117"/>
                      <a:pt x="f372" y="f117"/>
                    </a:cubicBezTo>
                    <a:cubicBezTo>
                      <a:pt x="f372" y="f117"/>
                      <a:pt x="f373" y="f117"/>
                      <a:pt x="f373" y="f117"/>
                    </a:cubicBezTo>
                    <a:cubicBezTo>
                      <a:pt x="f373" y="f225"/>
                      <a:pt x="f373" y="f362"/>
                      <a:pt x="f373" y="f362"/>
                    </a:cubicBezTo>
                    <a:cubicBezTo>
                      <a:pt x="f373" y="f362"/>
                      <a:pt x="f374" y="f360"/>
                      <a:pt x="f374" y="f375"/>
                    </a:cubicBezTo>
                    <a:cubicBezTo>
                      <a:pt x="f374" y="f375"/>
                      <a:pt x="f376" y="f377"/>
                      <a:pt x="f373" y="f378"/>
                    </a:cubicBezTo>
                    <a:cubicBezTo>
                      <a:pt x="f373" y="f378"/>
                      <a:pt x="f373" y="f379"/>
                      <a:pt x="f373" y="f380"/>
                    </a:cubicBezTo>
                    <a:cubicBezTo>
                      <a:pt x="f373" y="f381"/>
                      <a:pt x="f382" y="f112"/>
                      <a:pt x="f382" y="f112"/>
                    </a:cubicBezTo>
                    <a:cubicBezTo>
                      <a:pt x="f383" y="f110"/>
                      <a:pt x="f383" y="f110"/>
                      <a:pt x="f383" y="f110"/>
                    </a:cubicBezTo>
                    <a:cubicBezTo>
                      <a:pt x="f382" y="f384"/>
                      <a:pt x="f382" y="f384"/>
                      <a:pt x="f382" y="f384"/>
                    </a:cubicBezTo>
                    <a:cubicBezTo>
                      <a:pt x="f373" y="f385"/>
                      <a:pt x="f373" y="f385"/>
                      <a:pt x="f373" y="f385"/>
                    </a:cubicBezTo>
                    <a:cubicBezTo>
                      <a:pt x="f373" y="f385"/>
                      <a:pt x="f374" y="f108"/>
                      <a:pt x="f374" y="f108"/>
                    </a:cubicBezTo>
                    <a:cubicBezTo>
                      <a:pt x="f374" y="f386"/>
                      <a:pt x="f372" y="f387"/>
                      <a:pt x="f372" y="f387"/>
                    </a:cubicBezTo>
                    <a:cubicBezTo>
                      <a:pt x="f388" y="f106"/>
                      <a:pt x="f389" y="f104"/>
                      <a:pt x="f389" y="f104"/>
                    </a:cubicBezTo>
                    <a:cubicBezTo>
                      <a:pt x="f390" y="f391"/>
                      <a:pt x="f390" y="f391"/>
                      <a:pt x="f390" y="f391"/>
                    </a:cubicBezTo>
                    <a:cubicBezTo>
                      <a:pt x="f390" y="f391"/>
                      <a:pt x="f364" y="f391"/>
                      <a:pt x="f361" y="f391"/>
                    </a:cubicBezTo>
                    <a:cubicBezTo>
                      <a:pt x="f361" y="f391"/>
                      <a:pt x="f321" y="f392"/>
                      <a:pt x="f321" y="f392"/>
                    </a:cubicBezTo>
                    <a:cubicBezTo>
                      <a:pt x="f323" y="f393"/>
                      <a:pt x="f323" y="f393"/>
                      <a:pt x="f323" y="f393"/>
                    </a:cubicBezTo>
                    <a:cubicBezTo>
                      <a:pt x="f319" y="f393"/>
                      <a:pt x="f319" y="f393"/>
                      <a:pt x="f319" y="f393"/>
                    </a:cubicBezTo>
                    <a:cubicBezTo>
                      <a:pt x="f319" y="f393"/>
                      <a:pt x="f325" y="f394"/>
                      <a:pt x="f324" y="f394"/>
                    </a:cubicBezTo>
                    <a:cubicBezTo>
                      <a:pt x="f324" y="f394"/>
                      <a:pt x="f317" y="f394"/>
                      <a:pt x="f331" y="f394"/>
                    </a:cubicBezTo>
                    <a:cubicBezTo>
                      <a:pt x="f315" y="f394"/>
                      <a:pt x="f314" y="f93"/>
                      <a:pt x="f341" y="f93"/>
                    </a:cubicBezTo>
                    <a:cubicBezTo>
                      <a:pt x="f341" y="f394"/>
                      <a:pt x="f311" y="f392"/>
                      <a:pt x="f311" y="f392"/>
                    </a:cubicBezTo>
                    <a:cubicBezTo>
                      <a:pt x="f305" y="f393"/>
                      <a:pt x="f305" y="f393"/>
                      <a:pt x="f305" y="f393"/>
                    </a:cubicBezTo>
                    <a:cubicBezTo>
                      <a:pt x="f294" y="f394"/>
                      <a:pt x="f294" y="f394"/>
                      <a:pt x="f294" y="f394"/>
                    </a:cubicBezTo>
                    <a:cubicBezTo>
                      <a:pt x="f294" y="f394"/>
                      <a:pt x="f294" y="f92"/>
                      <a:pt x="f294" y="f92"/>
                    </a:cubicBezTo>
                    <a:cubicBezTo>
                      <a:pt x="f291" y="f90"/>
                      <a:pt x="f395" y="f396"/>
                      <a:pt x="f395" y="f396"/>
                    </a:cubicBezTo>
                    <a:cubicBezTo>
                      <a:pt x="f395" y="f396"/>
                      <a:pt x="f307" y="f396"/>
                      <a:pt x="f395" y="f396"/>
                    </a:cubicBezTo>
                    <a:cubicBezTo>
                      <a:pt x="f395" y="f98"/>
                      <a:pt x="f397" y="f398"/>
                      <a:pt x="f397" y="f398"/>
                    </a:cubicBezTo>
                    <a:cubicBezTo>
                      <a:pt x="f293" y="f398"/>
                      <a:pt x="f292" y="f398"/>
                      <a:pt x="f294" y="f398"/>
                    </a:cubicBezTo>
                    <a:cubicBezTo>
                      <a:pt x="f290" y="f398"/>
                      <a:pt x="f288" y="f398"/>
                      <a:pt x="f288" y="f398"/>
                    </a:cubicBezTo>
                    <a:cubicBezTo>
                      <a:pt x="f288" y="f398"/>
                      <a:pt x="f287" y="f399"/>
                      <a:pt x="f288" y="f88"/>
                    </a:cubicBezTo>
                    <a:cubicBezTo>
                      <a:pt x="f12" y="f98"/>
                      <a:pt x="f295" y="f98"/>
                      <a:pt x="f295" y="f396"/>
                    </a:cubicBezTo>
                    <a:cubicBezTo>
                      <a:pt x="f295" y="f396"/>
                      <a:pt x="f295" y="f92"/>
                      <a:pt x="f12" y="f92"/>
                    </a:cubicBezTo>
                    <a:cubicBezTo>
                      <a:pt x="f12" y="f92"/>
                      <a:pt x="f302" y="f90"/>
                      <a:pt x="f302" y="f90"/>
                    </a:cubicBezTo>
                    <a:cubicBezTo>
                      <a:pt x="f302" y="f90"/>
                      <a:pt x="f298" y="f98"/>
                      <a:pt x="f400" y="f98"/>
                    </a:cubicBezTo>
                    <a:cubicBezTo>
                      <a:pt x="f15" y="f88"/>
                      <a:pt x="f401" y="f399"/>
                      <a:pt x="f401" y="f399"/>
                    </a:cubicBezTo>
                    <a:cubicBezTo>
                      <a:pt x="f402" y="f403"/>
                      <a:pt x="f402" y="f403"/>
                      <a:pt x="f402" y="f403"/>
                    </a:cubicBezTo>
                    <a:cubicBezTo>
                      <a:pt x="f269" y="f404"/>
                      <a:pt x="f269" y="f404"/>
                      <a:pt x="f269" y="f404"/>
                    </a:cubicBezTo>
                    <a:cubicBezTo>
                      <a:pt x="f269" y="f404"/>
                      <a:pt x="f405" y="f406"/>
                      <a:pt x="f407" y="f406"/>
                    </a:cubicBezTo>
                    <a:cubicBezTo>
                      <a:pt x="f408" y="f409"/>
                      <a:pt x="f28" y="f409"/>
                      <a:pt x="f23" y="f406"/>
                    </a:cubicBezTo>
                    <a:cubicBezTo>
                      <a:pt x="f25" y="f240"/>
                      <a:pt x="f410" y="f77"/>
                      <a:pt x="f410" y="f77"/>
                    </a:cubicBezTo>
                    <a:cubicBezTo>
                      <a:pt x="f25" y="f80"/>
                      <a:pt x="f25" y="f80"/>
                      <a:pt x="f25" y="f80"/>
                    </a:cubicBezTo>
                    <a:cubicBezTo>
                      <a:pt x="f268" y="f80"/>
                      <a:pt x="f268" y="f80"/>
                      <a:pt x="f268" y="f80"/>
                    </a:cubicBezTo>
                    <a:cubicBezTo>
                      <a:pt x="f268" y="f80"/>
                      <a:pt x="f411" y="f77"/>
                      <a:pt x="f411" y="f77"/>
                    </a:cubicBezTo>
                    <a:cubicBezTo>
                      <a:pt x="f412" y="f80"/>
                      <a:pt x="f21" y="f80"/>
                      <a:pt x="f265" y="f413"/>
                    </a:cubicBezTo>
                    <a:cubicBezTo>
                      <a:pt x="f414" y="f68"/>
                      <a:pt x="f414" y="f68"/>
                      <a:pt x="f411" y="f415"/>
                    </a:cubicBezTo>
                    <a:cubicBezTo>
                      <a:pt x="f405" y="f70"/>
                      <a:pt x="f416" y="f65"/>
                      <a:pt x="f407" y="f64"/>
                    </a:cubicBezTo>
                    <a:cubicBezTo>
                      <a:pt x="f268" y="f64"/>
                      <a:pt x="f268" y="f417"/>
                      <a:pt x="f264" y="f418"/>
                    </a:cubicBezTo>
                    <a:cubicBezTo>
                      <a:pt x="f23" y="f63"/>
                      <a:pt x="f23" y="f63"/>
                      <a:pt x="f419" y="f420"/>
                    </a:cubicBezTo>
                    <a:cubicBezTo>
                      <a:pt x="f259" y="f72"/>
                      <a:pt x="f256" y="f57"/>
                      <a:pt x="f421" y="f57"/>
                    </a:cubicBezTo>
                    <a:cubicBezTo>
                      <a:pt x="f255" y="f57"/>
                      <a:pt x="f31" y="f60"/>
                      <a:pt x="f422" y="f55"/>
                    </a:cubicBezTo>
                    <a:cubicBezTo>
                      <a:pt x="f39" y="f3"/>
                      <a:pt x="f41" y="f423"/>
                      <a:pt x="f251" y="f423"/>
                    </a:cubicBezTo>
                    <a:cubicBezTo>
                      <a:pt x="f35" y="f423"/>
                      <a:pt x="f37" y="f54"/>
                      <a:pt x="f34" y="f423"/>
                    </a:cubicBezTo>
                    <a:cubicBezTo>
                      <a:pt x="f254" y="f244"/>
                      <a:pt x="f252" y="f54"/>
                      <a:pt x="f424" y="f244"/>
                    </a:cubicBezTo>
                    <a:cubicBezTo>
                      <a:pt x="f425" y="f55"/>
                      <a:pt x="f259" y="f60"/>
                      <a:pt x="f27" y="f60"/>
                    </a:cubicBezTo>
                    <a:cubicBezTo>
                      <a:pt x="f419" y="f57"/>
                      <a:pt x="f266" y="f55"/>
                      <a:pt x="f23" y="f242"/>
                    </a:cubicBezTo>
                    <a:cubicBezTo>
                      <a:pt x="f408" y="f423"/>
                      <a:pt x="f411" y="f423"/>
                      <a:pt x="f411" y="f54"/>
                    </a:cubicBezTo>
                    <a:cubicBezTo>
                      <a:pt x="f412" y="f54"/>
                      <a:pt x="f279" y="f242"/>
                      <a:pt x="f279" y="f242"/>
                    </a:cubicBezTo>
                    <a:cubicBezTo>
                      <a:pt x="f279" y="f242"/>
                      <a:pt x="f277" y="f3"/>
                      <a:pt x="f276" y="f3"/>
                    </a:cubicBezTo>
                    <a:cubicBezTo>
                      <a:pt x="f17" y="f3"/>
                      <a:pt x="f302" y="f242"/>
                      <a:pt x="f297" y="f242"/>
                    </a:cubicBezTo>
                    <a:cubicBezTo>
                      <a:pt x="f297" y="f242"/>
                      <a:pt x="f289" y="f55"/>
                      <a:pt x="f289" y="f55"/>
                    </a:cubicBezTo>
                    <a:cubicBezTo>
                      <a:pt x="f290" y="f55"/>
                      <a:pt x="f292" y="f62"/>
                      <a:pt x="f397" y="f72"/>
                    </a:cubicBezTo>
                    <a:cubicBezTo>
                      <a:pt x="f395" y="f420"/>
                      <a:pt x="f338" y="f72"/>
                      <a:pt x="f338" y="f72"/>
                    </a:cubicBezTo>
                    <a:cubicBezTo>
                      <a:pt x="f338" y="f72"/>
                      <a:pt x="f310" y="f426"/>
                      <a:pt x="f340" y="f63"/>
                    </a:cubicBezTo>
                    <a:cubicBezTo>
                      <a:pt x="f311" y="f418"/>
                      <a:pt x="f332" y="f64"/>
                      <a:pt x="f314" y="f65"/>
                    </a:cubicBezTo>
                    <a:cubicBezTo>
                      <a:pt x="f352" y="f70"/>
                      <a:pt x="f331" y="f85"/>
                      <a:pt x="f331" y="f83"/>
                    </a:cubicBezTo>
                    <a:cubicBezTo>
                      <a:pt x="f316" y="f406"/>
                      <a:pt x="f326" y="f403"/>
                      <a:pt x="f326" y="f403"/>
                    </a:cubicBezTo>
                    <a:cubicBezTo>
                      <a:pt x="f321" y="f90"/>
                      <a:pt x="f321" y="f90"/>
                      <a:pt x="f321" y="f90"/>
                    </a:cubicBezTo>
                    <a:cubicBezTo>
                      <a:pt x="f321" y="f90"/>
                      <a:pt x="f361" y="f394"/>
                      <a:pt x="f364" y="f394"/>
                    </a:cubicBezTo>
                    <a:cubicBezTo>
                      <a:pt x="f427" y="f428"/>
                      <a:pt x="f389" y="f391"/>
                      <a:pt x="f389" y="f391"/>
                    </a:cubicBezTo>
                    <a:cubicBezTo>
                      <a:pt x="f389" y="f391"/>
                      <a:pt x="f370" y="f429"/>
                      <a:pt x="f370" y="f429"/>
                    </a:cubicBezTo>
                    <a:cubicBezTo>
                      <a:pt x="f370" y="f429"/>
                      <a:pt x="f388" y="f230"/>
                      <a:pt x="f388" y="f230"/>
                    </a:cubicBezTo>
                    <a:cubicBezTo>
                      <a:pt x="f388" y="f230"/>
                      <a:pt x="f430" y="f106"/>
                      <a:pt x="f374" y="f387"/>
                    </a:cubicBezTo>
                    <a:cubicBezTo>
                      <a:pt x="f374" y="f431"/>
                      <a:pt x="f383" y="f432"/>
                      <a:pt x="f383" y="f432"/>
                    </a:cubicBezTo>
                    <a:cubicBezTo>
                      <a:pt x="f433" y="f385"/>
                      <a:pt x="f433" y="f385"/>
                      <a:pt x="f433" y="f385"/>
                    </a:cubicBezTo>
                    <a:cubicBezTo>
                      <a:pt x="f434" y="f435"/>
                      <a:pt x="f434" y="f435"/>
                      <a:pt x="f434" y="f435"/>
                    </a:cubicBezTo>
                    <a:cubicBezTo>
                      <a:pt x="f434" y="f435"/>
                      <a:pt x="f436" y="f110"/>
                      <a:pt x="f436" y="f437"/>
                    </a:cubicBezTo>
                    <a:cubicBezTo>
                      <a:pt x="f436" y="f435"/>
                      <a:pt x="f436" y="f385"/>
                      <a:pt x="f438" y="f439"/>
                    </a:cubicBezTo>
                    <a:cubicBezTo>
                      <a:pt x="f434" y="f432"/>
                      <a:pt x="f434" y="f108"/>
                      <a:pt x="f434" y="f108"/>
                    </a:cubicBezTo>
                    <a:cubicBezTo>
                      <a:pt x="f438" y="f387"/>
                      <a:pt x="f438" y="f387"/>
                      <a:pt x="f438" y="f387"/>
                    </a:cubicBezTo>
                    <a:cubicBezTo>
                      <a:pt x="f438" y="f387"/>
                      <a:pt x="f436" y="f440"/>
                      <a:pt x="f438" y="f106"/>
                    </a:cubicBezTo>
                    <a:cubicBezTo>
                      <a:pt x="f434" y="f233"/>
                      <a:pt x="f438" y="f233"/>
                      <a:pt x="f434" y="f441"/>
                    </a:cubicBezTo>
                    <a:cubicBezTo>
                      <a:pt x="f383" y="f230"/>
                      <a:pt x="f433" y="f230"/>
                      <a:pt x="f373" y="f238"/>
                    </a:cubicBezTo>
                    <a:cubicBezTo>
                      <a:pt x="f374" y="f235"/>
                      <a:pt x="f376" y="f391"/>
                      <a:pt x="f374" y="f391"/>
                    </a:cubicBezTo>
                    <a:cubicBezTo>
                      <a:pt x="f372" y="f429"/>
                      <a:pt x="f372" y="f429"/>
                      <a:pt x="f442" y="f102"/>
                    </a:cubicBezTo>
                    <a:cubicBezTo>
                      <a:pt x="f370" y="f443"/>
                      <a:pt x="f368" y="f393"/>
                      <a:pt x="f389" y="f428"/>
                    </a:cubicBezTo>
                    <a:cubicBezTo>
                      <a:pt x="f389" y="f394"/>
                      <a:pt x="f444" y="f96"/>
                      <a:pt x="f445" y="f92"/>
                    </a:cubicBezTo>
                    <a:cubicBezTo>
                      <a:pt x="f445" y="f90"/>
                      <a:pt x="f444" y="f98"/>
                      <a:pt x="f365" y="f98"/>
                    </a:cubicBezTo>
                    <a:cubicBezTo>
                      <a:pt x="f389" y="f98"/>
                      <a:pt x="f446" y="f90"/>
                      <a:pt x="f388" y="f92"/>
                    </a:cubicBezTo>
                    <a:cubicBezTo>
                      <a:pt x="f374" y="f96"/>
                      <a:pt x="f382" y="f394"/>
                      <a:pt x="f382" y="f394"/>
                    </a:cubicBezTo>
                    <a:cubicBezTo>
                      <a:pt x="f382" y="f394"/>
                      <a:pt x="f447" y="f393"/>
                      <a:pt x="f448" y="f393"/>
                    </a:cubicBezTo>
                    <a:cubicBezTo>
                      <a:pt x="f449" y="f428"/>
                      <a:pt x="f450" y="f393"/>
                      <a:pt x="f451" y="f393"/>
                    </a:cubicBezTo>
                    <a:cubicBezTo>
                      <a:pt x="f452" y="f443"/>
                      <a:pt x="f453" y="f428"/>
                      <a:pt x="f453" y="f428"/>
                    </a:cubicBezTo>
                    <a:cubicBezTo>
                      <a:pt x="f6" y="f98"/>
                      <a:pt x="f6" y="f98"/>
                      <a:pt x="f6" y="f98"/>
                    </a:cubicBezTo>
                    <a:cubicBezTo>
                      <a:pt x="f6" y="f98"/>
                      <a:pt x="f6" y="f98"/>
                      <a:pt x="f6" y="f98"/>
                    </a:cubicBezTo>
                    <a:cubicBezTo>
                      <a:pt x="f453" y="f98"/>
                      <a:pt x="f453" y="f396"/>
                      <a:pt x="f453" y="f396"/>
                    </a:cubicBezTo>
                    <a:cubicBezTo>
                      <a:pt x="f453" y="f396"/>
                      <a:pt x="f453" y="f396"/>
                      <a:pt x="f453" y="f396"/>
                    </a:cubicBezTo>
                    <a:cubicBezTo>
                      <a:pt x="f454" y="f90"/>
                      <a:pt x="f451" y="f90"/>
                      <a:pt x="f451" y="f90"/>
                    </a:cubicBezTo>
                    <a:cubicBezTo>
                      <a:pt x="f448" y="f399"/>
                      <a:pt x="f448" y="f399"/>
                      <a:pt x="f448" y="f399"/>
                    </a:cubicBezTo>
                    <a:cubicBezTo>
                      <a:pt x="f434" y="f409"/>
                      <a:pt x="f434" y="f409"/>
                      <a:pt x="f434" y="f409"/>
                    </a:cubicBezTo>
                    <a:cubicBezTo>
                      <a:pt x="f448" y="f415"/>
                      <a:pt x="f448" y="f415"/>
                      <a:pt x="f448" y="f415"/>
                    </a:cubicBezTo>
                    <a:cubicBezTo>
                      <a:pt x="f448" y="f415"/>
                      <a:pt x="f448" y="f415"/>
                      <a:pt x="f448" y="f415"/>
                    </a:cubicBezTo>
                    <a:cubicBezTo>
                      <a:pt x="f448" y="f415"/>
                      <a:pt x="f448" y="f415"/>
                      <a:pt x="f448" y="f415"/>
                    </a:cubicBezTo>
                    <a:cubicBezTo>
                      <a:pt x="f448" y="f415"/>
                      <a:pt x="f448" y="f415"/>
                      <a:pt x="f448" y="f415"/>
                    </a:cubicBezTo>
                    <a:cubicBezTo>
                      <a:pt x="f448" y="f70"/>
                      <a:pt x="f447" y="f418"/>
                      <a:pt x="f447" y="f63"/>
                    </a:cubicBezTo>
                    <a:cubicBezTo>
                      <a:pt x="f447" y="f426"/>
                      <a:pt x="f436" y="f455"/>
                      <a:pt x="f436" y="f455"/>
                    </a:cubicBezTo>
                    <a:cubicBezTo>
                      <a:pt x="f434" y="f60"/>
                      <a:pt x="f434" y="f60"/>
                      <a:pt x="f434" y="f60"/>
                    </a:cubicBezTo>
                    <a:cubicBezTo>
                      <a:pt x="f434" y="f60"/>
                      <a:pt x="f373" y="f57"/>
                      <a:pt x="f376" y="f57"/>
                    </a:cubicBezTo>
                    <a:cubicBezTo>
                      <a:pt x="f430" y="f57"/>
                      <a:pt x="f383" y="f54"/>
                      <a:pt x="f383" y="f51"/>
                    </a:cubicBezTo>
                    <a:cubicBezTo>
                      <a:pt x="f383" y="f456"/>
                      <a:pt x="f434" y="f45"/>
                      <a:pt x="f434" y="f45"/>
                    </a:cubicBezTo>
                    <a:cubicBezTo>
                      <a:pt x="f434" y="f45"/>
                      <a:pt x="f448" y="f457"/>
                      <a:pt x="f449" y="f457"/>
                    </a:cubicBezTo>
                    <a:cubicBezTo>
                      <a:pt x="f458" y="f457"/>
                      <a:pt x="f459" y="f43"/>
                      <a:pt x="f454" y="f460"/>
                    </a:cubicBezTo>
                    <a:cubicBezTo>
                      <a:pt x="f454" y="f460"/>
                      <a:pt x="f454" y="f460"/>
                      <a:pt x="f454" y="f460"/>
                    </a:cubicBezTo>
                    <a:cubicBezTo>
                      <a:pt x="f454" y="f460"/>
                      <a:pt x="f454" y="f460"/>
                      <a:pt x="f454" y="f460"/>
                    </a:cubicBezTo>
                    <a:cubicBezTo>
                      <a:pt x="f454" y="f460"/>
                      <a:pt x="f453" y="f250"/>
                      <a:pt x="f453" y="f461"/>
                    </a:cubicBezTo>
                    <a:cubicBezTo>
                      <a:pt x="f453" y="f461"/>
                      <a:pt x="f453" y="f461"/>
                      <a:pt x="f453" y="f461"/>
                    </a:cubicBezTo>
                    <a:cubicBezTo>
                      <a:pt x="f453" y="f461"/>
                      <a:pt x="f453" y="f461"/>
                      <a:pt x="f453" y="f461"/>
                    </a:cubicBezTo>
                    <a:cubicBezTo>
                      <a:pt x="f453" y="f462"/>
                      <a:pt x="f453" y="f462"/>
                      <a:pt x="f453" y="f462"/>
                    </a:cubicBezTo>
                    <a:cubicBezTo>
                      <a:pt x="f453" y="f462"/>
                      <a:pt x="f453" y="f462"/>
                      <a:pt x="f453" y="f462"/>
                    </a:cubicBezTo>
                    <a:cubicBezTo>
                      <a:pt x="f453" y="f462"/>
                      <a:pt x="f453" y="f462"/>
                      <a:pt x="f453" y="f462"/>
                    </a:cubicBezTo>
                    <a:cubicBezTo>
                      <a:pt x="f453" y="f462"/>
                      <a:pt x="f453" y="f462"/>
                      <a:pt x="f453" y="f462"/>
                    </a:cubicBezTo>
                    <a:cubicBezTo>
                      <a:pt x="f453" y="f462"/>
                      <a:pt x="f453" y="f462"/>
                      <a:pt x="f453" y="f462"/>
                    </a:cubicBezTo>
                    <a:cubicBezTo>
                      <a:pt x="f454" y="f251"/>
                      <a:pt x="f452" y="f35"/>
                      <a:pt x="f452" y="f35"/>
                    </a:cubicBezTo>
                    <a:cubicBezTo>
                      <a:pt x="f458" y="f463"/>
                      <a:pt x="f458" y="f463"/>
                      <a:pt x="f458" y="f463"/>
                    </a:cubicBezTo>
                    <a:cubicBezTo>
                      <a:pt x="f450" y="f254"/>
                      <a:pt x="f450" y="f254"/>
                      <a:pt x="f450" y="f254"/>
                    </a:cubicBezTo>
                    <a:cubicBezTo>
                      <a:pt x="f450" y="f254"/>
                      <a:pt x="f447" y="f31"/>
                      <a:pt x="f464" y="f255"/>
                    </a:cubicBezTo>
                    <a:cubicBezTo>
                      <a:pt x="f438" y="f421"/>
                      <a:pt x="f374" y="f425"/>
                      <a:pt x="f374" y="f425"/>
                    </a:cubicBezTo>
                    <a:cubicBezTo>
                      <a:pt x="f388" y="f465"/>
                      <a:pt x="f388" y="f465"/>
                      <a:pt x="f388" y="f465"/>
                    </a:cubicBezTo>
                    <a:cubicBezTo>
                      <a:pt x="f368" y="f261"/>
                      <a:pt x="f368" y="f261"/>
                      <a:pt x="f368" y="f261"/>
                    </a:cubicBezTo>
                    <a:cubicBezTo>
                      <a:pt x="f367" y="f27"/>
                      <a:pt x="f367" y="f27"/>
                      <a:pt x="f367" y="f27"/>
                    </a:cubicBezTo>
                    <a:cubicBezTo>
                      <a:pt x="f427" y="f29"/>
                      <a:pt x="f427" y="f29"/>
                      <a:pt x="f427" y="f29"/>
                    </a:cubicBezTo>
                    <a:cubicBezTo>
                      <a:pt x="f322" y="f258"/>
                      <a:pt x="f322" y="f258"/>
                      <a:pt x="f322" y="f258"/>
                    </a:cubicBezTo>
                    <a:cubicBezTo>
                      <a:pt x="f322" y="f258"/>
                      <a:pt x="f318" y="f261"/>
                      <a:pt x="f317" y="f259"/>
                    </a:cubicBezTo>
                    <a:cubicBezTo>
                      <a:pt x="f331" y="f29"/>
                      <a:pt x="f315" y="f29"/>
                      <a:pt x="f315" y="f29"/>
                    </a:cubicBezTo>
                    <a:cubicBezTo>
                      <a:pt x="f332" y="f466"/>
                      <a:pt x="f332" y="f466"/>
                      <a:pt x="f332" y="f466"/>
                    </a:cubicBezTo>
                    <a:cubicBezTo>
                      <a:pt x="f332" y="f466"/>
                      <a:pt x="f340" y="f410"/>
                      <a:pt x="f336" y="f266"/>
                    </a:cubicBezTo>
                    <a:cubicBezTo>
                      <a:pt x="f336" y="f266"/>
                      <a:pt x="f336" y="f266"/>
                      <a:pt x="f336" y="f266"/>
                    </a:cubicBezTo>
                    <a:cubicBezTo>
                      <a:pt x="f336" y="f266"/>
                      <a:pt x="f336" y="f266"/>
                      <a:pt x="f336" y="f266"/>
                    </a:cubicBezTo>
                    <a:cubicBezTo>
                      <a:pt x="f337" y="f467"/>
                      <a:pt x="f311" y="f33"/>
                      <a:pt x="f307" y="f255"/>
                    </a:cubicBezTo>
                    <a:cubicBezTo>
                      <a:pt x="f395" y="f31"/>
                      <a:pt x="f307" y="f424"/>
                      <a:pt x="f395" y="f467"/>
                    </a:cubicBezTo>
                    <a:cubicBezTo>
                      <a:pt x="f395" y="f422"/>
                      <a:pt x="f10" y="f463"/>
                      <a:pt x="f10" y="f463"/>
                    </a:cubicBezTo>
                    <a:cubicBezTo>
                      <a:pt x="f10" y="f463"/>
                      <a:pt x="f13" y="f463"/>
                      <a:pt x="f13" y="f37"/>
                    </a:cubicBezTo>
                    <a:cubicBezTo>
                      <a:pt x="f287" y="f39"/>
                      <a:pt x="f15" y="f41"/>
                      <a:pt x="f15" y="f41"/>
                    </a:cubicBezTo>
                    <a:cubicBezTo>
                      <a:pt x="f402" y="f39"/>
                      <a:pt x="f402" y="f39"/>
                      <a:pt x="f402" y="f39"/>
                    </a:cubicBezTo>
                    <a:cubicBezTo>
                      <a:pt x="f468" y="f250"/>
                      <a:pt x="f468" y="f250"/>
                      <a:pt x="f468" y="f250"/>
                    </a:cubicBezTo>
                    <a:cubicBezTo>
                      <a:pt x="f412" y="f462"/>
                      <a:pt x="f412" y="f462"/>
                      <a:pt x="f412" y="f462"/>
                    </a:cubicBezTo>
                    <a:cubicBezTo>
                      <a:pt x="f412" y="f462"/>
                      <a:pt x="f416" y="f461"/>
                      <a:pt x="f469" y="f250"/>
                    </a:cubicBezTo>
                    <a:cubicBezTo>
                      <a:pt x="f408" y="f460"/>
                      <a:pt x="f410" y="f250"/>
                      <a:pt x="f466" y="f461"/>
                    </a:cubicBezTo>
                    <a:cubicBezTo>
                      <a:pt x="f29" y="f461"/>
                      <a:pt x="f258" y="f251"/>
                      <a:pt x="f257" y="f41"/>
                    </a:cubicBezTo>
                    <a:cubicBezTo>
                      <a:pt x="f256" y="f41"/>
                      <a:pt x="f34" y="f35"/>
                      <a:pt x="f34" y="f35"/>
                    </a:cubicBezTo>
                    <a:cubicBezTo>
                      <a:pt x="f251" y="f34"/>
                      <a:pt x="f251" y="f34"/>
                      <a:pt x="f251" y="f34"/>
                    </a:cubicBezTo>
                    <a:cubicBezTo>
                      <a:pt x="f45" y="f424"/>
                      <a:pt x="f45" y="f424"/>
                      <a:pt x="f45" y="f424"/>
                    </a:cubicBezTo>
                    <a:cubicBezTo>
                      <a:pt x="f3" y="f462"/>
                      <a:pt x="f3" y="f462"/>
                      <a:pt x="f3" y="f462"/>
                    </a:cubicBezTo>
                    <a:cubicBezTo>
                      <a:pt x="f3" y="f462"/>
                      <a:pt x="f63" y="f251"/>
                      <a:pt x="f418" y="f251"/>
                    </a:cubicBezTo>
                    <a:cubicBezTo>
                      <a:pt x="f64" y="f251"/>
                      <a:pt x="f80" y="f37"/>
                      <a:pt x="f80" y="f37"/>
                    </a:cubicBezTo>
                    <a:cubicBezTo>
                      <a:pt x="f80" y="f37"/>
                      <a:pt x="f85" y="f252"/>
                      <a:pt x="f77" y="f467"/>
                    </a:cubicBezTo>
                    <a:cubicBezTo>
                      <a:pt x="f77" y="f31"/>
                      <a:pt x="f80" y="f421"/>
                      <a:pt x="f80" y="f421"/>
                    </a:cubicBezTo>
                    <a:cubicBezTo>
                      <a:pt x="f80" y="f421"/>
                      <a:pt x="f69" y="f425"/>
                      <a:pt x="f77" y="f257"/>
                    </a:cubicBezTo>
                    <a:cubicBezTo>
                      <a:pt x="f240" y="f470"/>
                      <a:pt x="f406" y="f33"/>
                      <a:pt x="f471" y="f465"/>
                    </a:cubicBezTo>
                    <a:cubicBezTo>
                      <a:pt x="f404" y="f259"/>
                      <a:pt x="f403" y="f466"/>
                      <a:pt x="f399" y="f419"/>
                    </a:cubicBezTo>
                    <a:cubicBezTo>
                      <a:pt x="f88" y="f419"/>
                      <a:pt x="f396" y="f23"/>
                      <a:pt x="f90" y="f23"/>
                    </a:cubicBezTo>
                    <a:cubicBezTo>
                      <a:pt x="f90" y="f28"/>
                      <a:pt x="f96" y="f268"/>
                      <a:pt x="f96" y="f469"/>
                    </a:cubicBezTo>
                    <a:cubicBezTo>
                      <a:pt x="f93" y="f469"/>
                      <a:pt x="f392" y="f412"/>
                      <a:pt x="f392" y="f412"/>
                    </a:cubicBezTo>
                    <a:cubicBezTo>
                      <a:pt x="f429" y="f21"/>
                      <a:pt x="f429" y="f21"/>
                      <a:pt x="f429" y="f21"/>
                    </a:cubicBezTo>
                    <a:cubicBezTo>
                      <a:pt x="f429" y="f21"/>
                      <a:pt x="f238" y="f472"/>
                      <a:pt x="f230" y="f273"/>
                    </a:cubicBezTo>
                    <a:cubicBezTo>
                      <a:pt x="f233" y="f273"/>
                      <a:pt x="f432" y="f286"/>
                      <a:pt x="f385" y="f285"/>
                    </a:cubicBezTo>
                    <a:cubicBezTo>
                      <a:pt x="f384" y="f285"/>
                      <a:pt x="f473" y="f15"/>
                      <a:pt x="f112" y="f301"/>
                    </a:cubicBezTo>
                    <a:cubicBezTo>
                      <a:pt x="f474" y="f298"/>
                      <a:pt x="f474" y="f297"/>
                      <a:pt x="f475" y="f287"/>
                    </a:cubicBezTo>
                    <a:cubicBezTo>
                      <a:pt x="f378" y="f287"/>
                      <a:pt x="f476" y="f295"/>
                      <a:pt x="f476" y="f295"/>
                    </a:cubicBezTo>
                    <a:cubicBezTo>
                      <a:pt x="f344" y="f291"/>
                      <a:pt x="f344" y="f291"/>
                      <a:pt x="f344" y="f291"/>
                    </a:cubicBezTo>
                    <a:cubicBezTo>
                      <a:pt x="f178" y="f307"/>
                      <a:pt x="f178" y="f307"/>
                      <a:pt x="f178" y="f307"/>
                    </a:cubicBezTo>
                    <a:cubicBezTo>
                      <a:pt x="f218" y="f339"/>
                      <a:pt x="f218" y="f339"/>
                      <a:pt x="f218" y="f339"/>
                    </a:cubicBezTo>
                    <a:cubicBezTo>
                      <a:pt x="f147" y="f339"/>
                      <a:pt x="f147" y="f339"/>
                      <a:pt x="f147" y="f339"/>
                    </a:cubicBezTo>
                    <a:cubicBezTo>
                      <a:pt x="f147" y="f339"/>
                      <a:pt x="f176" y="f395"/>
                      <a:pt x="f176" y="f395"/>
                    </a:cubicBezTo>
                    <a:cubicBezTo>
                      <a:pt x="f176" y="f305"/>
                      <a:pt x="f329" y="f397"/>
                      <a:pt x="f477" y="f293"/>
                    </a:cubicBezTo>
                    <a:cubicBezTo>
                      <a:pt x="f327" y="f291"/>
                      <a:pt x="f150" y="f10"/>
                      <a:pt x="f188" y="f10"/>
                    </a:cubicBezTo>
                    <a:cubicBezTo>
                      <a:pt x="f186" y="f10"/>
                      <a:pt x="f152" y="f290"/>
                      <a:pt x="f478" y="f290"/>
                    </a:cubicBezTo>
                    <a:cubicBezTo>
                      <a:pt x="f153" y="f289"/>
                      <a:pt x="f157" y="f295"/>
                      <a:pt x="f157" y="f295"/>
                    </a:cubicBezTo>
                    <a:cubicBezTo>
                      <a:pt x="f157" y="f295"/>
                      <a:pt x="f171" y="f290"/>
                      <a:pt x="f171" y="f290"/>
                    </a:cubicBezTo>
                    <a:cubicBezTo>
                      <a:pt x="f171" y="f10"/>
                      <a:pt x="f169" y="f294"/>
                      <a:pt x="f158" y="f291"/>
                    </a:cubicBezTo>
                    <a:cubicBezTo>
                      <a:pt x="f300" y="f292"/>
                      <a:pt x="f161" y="f397"/>
                      <a:pt x="f161" y="f397"/>
                    </a:cubicBezTo>
                    <a:cubicBezTo>
                      <a:pt x="f161" y="f397"/>
                      <a:pt x="f159" y="f291"/>
                      <a:pt x="f479" y="f291"/>
                    </a:cubicBezTo>
                    <a:cubicBezTo>
                      <a:pt x="f479" y="f294"/>
                      <a:pt x="f222" y="f290"/>
                      <a:pt x="f206" y="f295"/>
                    </a:cubicBezTo>
                    <a:cubicBezTo>
                      <a:pt x="f206" y="f12"/>
                      <a:pt x="f206" y="f287"/>
                      <a:pt x="f206" y="f287"/>
                    </a:cubicBezTo>
                    <a:cubicBezTo>
                      <a:pt x="f211" y="f298"/>
                      <a:pt x="f211" y="f298"/>
                      <a:pt x="f211" y="f298"/>
                    </a:cubicBezTo>
                    <a:cubicBezTo>
                      <a:pt x="f211" y="f298"/>
                      <a:pt x="f201" y="f400"/>
                      <a:pt x="f224" y="f15"/>
                    </a:cubicBezTo>
                    <a:cubicBezTo>
                      <a:pt x="f200" y="f15"/>
                      <a:pt x="f480" y="f299"/>
                      <a:pt x="f480" y="f299"/>
                    </a:cubicBezTo>
                    <a:cubicBezTo>
                      <a:pt x="f234" y="f287"/>
                      <a:pt x="f234" y="f287"/>
                      <a:pt x="f234" y="f287"/>
                    </a:cubicBezTo>
                    <a:cubicBezTo>
                      <a:pt x="f234" y="f287"/>
                      <a:pt x="f267" y="f288"/>
                      <a:pt x="f217" y="f288"/>
                    </a:cubicBezTo>
                    <a:cubicBezTo>
                      <a:pt x="f246" y="f288"/>
                      <a:pt x="f481" y="f288"/>
                      <a:pt x="f481" y="f288"/>
                    </a:cubicBezTo>
                    <a:cubicBezTo>
                      <a:pt x="f481" y="f288"/>
                      <a:pt x="f482" y="f13"/>
                      <a:pt x="f482" y="f287"/>
                    </a:cubicBezTo>
                    <a:cubicBezTo>
                      <a:pt x="f482" y="f297"/>
                      <a:pt x="f239" y="f301"/>
                      <a:pt x="f239" y="f301"/>
                    </a:cubicBezTo>
                    <a:cubicBezTo>
                      <a:pt x="f8" y="f302"/>
                      <a:pt x="f8" y="f302"/>
                      <a:pt x="f8" y="f302"/>
                    </a:cubicBezTo>
                    <a:cubicBezTo>
                      <a:pt x="f184" y="f298"/>
                      <a:pt x="f184" y="f298"/>
                      <a:pt x="f184" y="f298"/>
                    </a:cubicBezTo>
                    <a:cubicBezTo>
                      <a:pt x="f483" y="f301"/>
                      <a:pt x="f483" y="f301"/>
                      <a:pt x="f483" y="f301"/>
                    </a:cubicBezTo>
                    <a:cubicBezTo>
                      <a:pt x="f483" y="f301"/>
                      <a:pt x="f484" y="f301"/>
                      <a:pt x="f484" y="f298"/>
                    </a:cubicBezTo>
                    <a:cubicBezTo>
                      <a:pt x="f485" y="f302"/>
                      <a:pt x="f485" y="f13"/>
                      <a:pt x="f485" y="f13"/>
                    </a:cubicBezTo>
                    <a:cubicBezTo>
                      <a:pt x="f485" y="f13"/>
                      <a:pt x="f484" y="f13"/>
                      <a:pt x="f486" y="f288"/>
                    </a:cubicBezTo>
                    <a:cubicBezTo>
                      <a:pt x="f487" y="f288"/>
                      <a:pt x="f181" y="f12"/>
                      <a:pt x="f487" y="f288"/>
                    </a:cubicBezTo>
                    <a:cubicBezTo>
                      <a:pt x="f488" y="f13"/>
                      <a:pt x="f174" y="f13"/>
                      <a:pt x="f180" y="f287"/>
                    </a:cubicBezTo>
                    <a:cubicBezTo>
                      <a:pt x="f172" y="f287"/>
                      <a:pt x="f489" y="f297"/>
                      <a:pt x="f490" y="f297"/>
                    </a:cubicBezTo>
                    <a:cubicBezTo>
                      <a:pt x="f491" y="f297"/>
                      <a:pt x="f492" y="f287"/>
                      <a:pt x="f492" y="f287"/>
                    </a:cubicBezTo>
                    <a:cubicBezTo>
                      <a:pt x="f492" y="f287"/>
                      <a:pt x="f493" y="f297"/>
                      <a:pt x="f494" y="f13"/>
                    </a:cubicBezTo>
                    <a:cubicBezTo>
                      <a:pt x="f156" y="f12"/>
                      <a:pt x="f146" y="f290"/>
                      <a:pt x="f146" y="f290"/>
                    </a:cubicBezTo>
                    <a:cubicBezTo>
                      <a:pt x="f146" y="f290"/>
                      <a:pt x="f146" y="f290"/>
                      <a:pt x="f495" y="f10"/>
                    </a:cubicBezTo>
                    <a:cubicBezTo>
                      <a:pt x="f496" y="f294"/>
                      <a:pt x="f496" y="f397"/>
                      <a:pt x="f496" y="f397"/>
                    </a:cubicBezTo>
                    <a:cubicBezTo>
                      <a:pt x="f496" y="f397"/>
                      <a:pt x="f496" y="f397"/>
                      <a:pt x="f151" y="f397"/>
                    </a:cubicBezTo>
                    <a:cubicBezTo>
                      <a:pt x="f149" y="f305"/>
                      <a:pt x="f497" y="f395"/>
                      <a:pt x="f497" y="f395"/>
                    </a:cubicBezTo>
                    <a:cubicBezTo>
                      <a:pt x="f497" y="f395"/>
                      <a:pt x="f136" y="f498"/>
                      <a:pt x="f499" y="f308"/>
                    </a:cubicBezTo>
                    <a:cubicBezTo>
                      <a:pt x="f500" y="f308"/>
                      <a:pt x="f501" y="f338"/>
                      <a:pt x="f501" y="f338"/>
                    </a:cubicBezTo>
                    <a:cubicBezTo>
                      <a:pt x="f502" y="f338"/>
                      <a:pt x="f502" y="f338"/>
                      <a:pt x="f502" y="f338"/>
                    </a:cubicBezTo>
                    <a:cubicBezTo>
                      <a:pt x="f503" y="f337"/>
                      <a:pt x="f503" y="f337"/>
                      <a:pt x="f503" y="f337"/>
                    </a:cubicBezTo>
                    <a:cubicBezTo>
                      <a:pt x="f504" y="f336"/>
                      <a:pt x="f504" y="f336"/>
                      <a:pt x="f504" y="f336"/>
                    </a:cubicBezTo>
                    <a:cubicBezTo>
                      <a:pt x="f130" y="f337"/>
                      <a:pt x="f130" y="f337"/>
                      <a:pt x="f130" y="f337"/>
                    </a:cubicBezTo>
                    <a:cubicBezTo>
                      <a:pt x="f130" y="f337"/>
                      <a:pt x="f505" y="f338"/>
                      <a:pt x="f506" y="f337"/>
                    </a:cubicBezTo>
                    <a:cubicBezTo>
                      <a:pt x="f507" y="f337"/>
                      <a:pt x="f128" y="f311"/>
                      <a:pt x="f508" y="f335"/>
                    </a:cubicBezTo>
                    <a:cubicBezTo>
                      <a:pt x="f509" y="f335"/>
                      <a:pt x="f510" y="f336"/>
                      <a:pt x="f511" y="f340"/>
                    </a:cubicBezTo>
                    <a:cubicBezTo>
                      <a:pt x="f512" y="f340"/>
                      <a:pt x="f513" y="f310"/>
                      <a:pt x="f514" y="f340"/>
                    </a:cubicBezTo>
                    <a:cubicBezTo>
                      <a:pt x="f515" y="f313"/>
                      <a:pt x="f516" y="f314"/>
                      <a:pt x="f516" y="f314"/>
                    </a:cubicBezTo>
                    <a:cubicBezTo>
                      <a:pt x="f516" y="f314"/>
                      <a:pt x="f517" y="f352"/>
                      <a:pt x="f518" y="f331"/>
                    </a:cubicBezTo>
                    <a:cubicBezTo>
                      <a:pt x="f519" y="f317"/>
                      <a:pt x="f519" y="f318"/>
                      <a:pt x="f520" y="f318"/>
                    </a:cubicBezTo>
                    <a:cubicBezTo>
                      <a:pt x="f521" y="f324"/>
                      <a:pt x="f521" y="f318"/>
                      <a:pt x="f522" y="f325"/>
                    </a:cubicBezTo>
                    <a:cubicBezTo>
                      <a:pt x="f522" y="f319"/>
                      <a:pt x="f522" y="f322"/>
                      <a:pt x="f523" y="f323"/>
                    </a:cubicBezTo>
                    <a:cubicBezTo>
                      <a:pt x="f524" y="f323"/>
                      <a:pt x="f525" y="f526"/>
                      <a:pt x="f527" y="f526"/>
                    </a:cubicBezTo>
                    <a:cubicBezTo>
                      <a:pt x="f528" y="f529"/>
                      <a:pt x="f530" y="f531"/>
                      <a:pt x="f530" y="f364"/>
                    </a:cubicBezTo>
                    <a:cubicBezTo>
                      <a:pt x="f532" y="f444"/>
                      <a:pt x="f120" y="f427"/>
                      <a:pt x="f532" y="f444"/>
                    </a:cubicBezTo>
                    <a:cubicBezTo>
                      <a:pt x="f533" y="f390"/>
                      <a:pt x="f534" y="f365"/>
                      <a:pt x="f535" y="f389"/>
                    </a:cubicBezTo>
                    <a:cubicBezTo>
                      <a:pt x="f536" y="f368"/>
                      <a:pt x="f537" y="f370"/>
                      <a:pt x="f538" y="f446"/>
                    </a:cubicBezTo>
                    <a:cubicBezTo>
                      <a:pt x="f538" y="f388"/>
                      <a:pt x="f538" y="f372"/>
                      <a:pt x="f539" y="f376"/>
                    </a:cubicBezTo>
                    <a:cubicBezTo>
                      <a:pt x="f540" y="f383"/>
                      <a:pt x="f539" y="f434"/>
                      <a:pt x="f541" y="f434"/>
                    </a:cubicBezTo>
                    <a:cubicBezTo>
                      <a:pt x="f118" y="f434"/>
                      <a:pt x="f118" y="f434"/>
                      <a:pt x="f542" y="f434"/>
                    </a:cubicBezTo>
                    <a:cubicBezTo>
                      <a:pt x="f542" y="f383"/>
                      <a:pt x="f543" y="f382"/>
                      <a:pt x="f544" y="f373"/>
                    </a:cubicBezTo>
                    <a:cubicBezTo>
                      <a:pt x="f545" y="f376"/>
                      <a:pt x="f546" y="f433"/>
                      <a:pt x="f546" y="f433"/>
                    </a:cubicBezTo>
                    <a:cubicBezTo>
                      <a:pt x="f547" y="f438"/>
                      <a:pt x="f547" y="f438"/>
                      <a:pt x="f547" y="f438"/>
                    </a:cubicBezTo>
                    <a:cubicBezTo>
                      <a:pt x="f548" y="f436"/>
                      <a:pt x="f548" y="f436"/>
                      <a:pt x="f548" y="f436"/>
                    </a:cubicBezTo>
                    <a:cubicBezTo>
                      <a:pt x="f548" y="f436"/>
                      <a:pt x="f549" y="f464"/>
                      <a:pt x="f550" y="f447"/>
                    </a:cubicBezTo>
                    <a:cubicBezTo>
                      <a:pt x="f551" y="f449"/>
                      <a:pt x="f551" y="f450"/>
                      <a:pt x="f551" y="f450"/>
                    </a:cubicBezTo>
                    <a:cubicBezTo>
                      <a:pt x="f552" y="f452"/>
                      <a:pt x="f552" y="f452"/>
                      <a:pt x="f552" y="f452"/>
                    </a:cubicBezTo>
                    <a:cubicBezTo>
                      <a:pt x="f552" y="f452"/>
                      <a:pt x="f553" y="f454"/>
                      <a:pt x="f554" y="f453"/>
                    </a:cubicBezTo>
                    <a:cubicBezTo>
                      <a:pt x="f555" y="f6"/>
                      <a:pt x="f556" y="f454"/>
                      <a:pt x="f556" y="f454"/>
                    </a:cubicBezTo>
                    <a:cubicBezTo>
                      <a:pt x="f107" y="f452"/>
                      <a:pt x="f107" y="f452"/>
                      <a:pt x="f107" y="f452"/>
                    </a:cubicBezTo>
                    <a:cubicBezTo>
                      <a:pt x="f557" y="f458"/>
                      <a:pt x="f557" y="f458"/>
                      <a:pt x="f557" y="f458"/>
                    </a:cubicBezTo>
                    <a:cubicBezTo>
                      <a:pt x="f558" y="f449"/>
                      <a:pt x="f558" y="f449"/>
                      <a:pt x="f558" y="f449"/>
                    </a:cubicBezTo>
                    <a:cubicBezTo>
                      <a:pt x="f558" y="f449"/>
                      <a:pt x="f559" y="f464"/>
                      <a:pt x="f560" y="f436"/>
                    </a:cubicBezTo>
                    <a:cubicBezTo>
                      <a:pt x="f560" y="f434"/>
                      <a:pt x="f560" y="f434"/>
                      <a:pt x="f560" y="f434"/>
                    </a:cubicBezTo>
                    <a:cubicBezTo>
                      <a:pt x="f561" y="f434"/>
                      <a:pt x="f561" y="f434"/>
                      <a:pt x="f561" y="f434"/>
                    </a:cubicBezTo>
                    <a:cubicBezTo>
                      <a:pt x="f562" y="f436"/>
                      <a:pt x="f562" y="f436"/>
                      <a:pt x="f562" y="f436"/>
                    </a:cubicBezTo>
                    <a:cubicBezTo>
                      <a:pt x="f563" y="f433"/>
                      <a:pt x="f563" y="f433"/>
                      <a:pt x="f563" y="f433"/>
                    </a:cubicBezTo>
                    <a:cubicBezTo>
                      <a:pt x="f564" y="f434"/>
                      <a:pt x="f564" y="f434"/>
                      <a:pt x="f564" y="f434"/>
                    </a:cubicBezTo>
                    <a:cubicBezTo>
                      <a:pt x="f565" y="f434"/>
                      <a:pt x="f565" y="f433"/>
                      <a:pt x="f566" y="f433"/>
                    </a:cubicBezTo>
                    <a:cubicBezTo>
                      <a:pt x="f566" y="f383"/>
                      <a:pt x="f566" y="f382"/>
                      <a:pt x="f566" y="f373"/>
                    </a:cubicBezTo>
                    <a:cubicBezTo>
                      <a:pt x="f567" y="f374"/>
                      <a:pt x="f568" y="f374"/>
                      <a:pt x="f568" y="f374"/>
                    </a:cubicBezTo>
                    <a:cubicBezTo>
                      <a:pt x="f569" y="f388"/>
                      <a:pt x="f569" y="f388"/>
                      <a:pt x="f569" y="f388"/>
                    </a:cubicBezTo>
                    <a:cubicBezTo>
                      <a:pt x="f570" y="f371"/>
                      <a:pt x="f570" y="f371"/>
                      <a:pt x="f570" y="f371"/>
                    </a:cubicBezTo>
                    <a:cubicBezTo>
                      <a:pt x="f569" y="f365"/>
                      <a:pt x="f569" y="f365"/>
                      <a:pt x="f569" y="f365"/>
                    </a:cubicBezTo>
                    <a:cubicBezTo>
                      <a:pt x="f569" y="f365"/>
                      <a:pt x="f568" y="f364"/>
                      <a:pt x="f567" y="f531"/>
                    </a:cubicBezTo>
                    <a:cubicBezTo>
                      <a:pt x="f566" y="f526"/>
                      <a:pt x="f571" y="f323"/>
                      <a:pt x="f571" y="f323"/>
                    </a:cubicBezTo>
                    <a:cubicBezTo>
                      <a:pt x="f569" y="f320"/>
                      <a:pt x="f569" y="f320"/>
                      <a:pt x="f569" y="f320"/>
                    </a:cubicBezTo>
                    <a:cubicBezTo>
                      <a:pt x="f569" y="f320"/>
                      <a:pt x="f570" y="f325"/>
                      <a:pt x="f572" y="f324"/>
                    </a:cubicBezTo>
                    <a:cubicBezTo>
                      <a:pt x="f572" y="f318"/>
                      <a:pt x="f572" y="f318"/>
                      <a:pt x="f572" y="f318"/>
                    </a:cubicBezTo>
                    <a:cubicBezTo>
                      <a:pt x="f572" y="f318"/>
                      <a:pt x="f573" y="f316"/>
                      <a:pt x="f574" y="f331"/>
                    </a:cubicBezTo>
                    <a:cubicBezTo>
                      <a:pt x="f575" y="f331"/>
                      <a:pt x="f575" y="f352"/>
                      <a:pt x="f101" y="f315"/>
                    </a:cubicBezTo>
                    <a:cubicBezTo>
                      <a:pt x="f576" y="f314"/>
                      <a:pt x="f101" y="f332"/>
                      <a:pt x="f101" y="f332"/>
                    </a:cubicBezTo>
                    <a:cubicBezTo>
                      <a:pt x="f573" y="f311"/>
                      <a:pt x="f573" y="f311"/>
                      <a:pt x="f573" y="f311"/>
                    </a:cubicBezTo>
                    <a:cubicBezTo>
                      <a:pt x="f573" y="f311"/>
                      <a:pt x="f577" y="f311"/>
                      <a:pt x="f578" y="f311"/>
                    </a:cubicBezTo>
                    <a:cubicBezTo>
                      <a:pt x="f579" y="f311"/>
                      <a:pt x="f579" y="f311"/>
                      <a:pt x="f580" y="f311"/>
                    </a:cubicBezTo>
                    <a:cubicBezTo>
                      <a:pt x="f95" y="f311"/>
                      <a:pt x="f97" y="f335"/>
                      <a:pt x="f97" y="f335"/>
                    </a:cubicBezTo>
                    <a:cubicBezTo>
                      <a:pt x="f97" y="f335"/>
                      <a:pt x="f94" y="f311"/>
                      <a:pt x="f581" y="f311"/>
                    </a:cubicBezTo>
                    <a:cubicBezTo>
                      <a:pt x="f582" y="f313"/>
                      <a:pt x="f583" y="f313"/>
                      <a:pt x="f583" y="f313"/>
                    </a:cubicBezTo>
                    <a:cubicBezTo>
                      <a:pt x="f584" y="f341"/>
                      <a:pt x="f584" y="f341"/>
                      <a:pt x="f584" y="f341"/>
                    </a:cubicBezTo>
                    <a:cubicBezTo>
                      <a:pt x="f584" y="f341"/>
                      <a:pt x="f81" y="f332"/>
                      <a:pt x="f585" y="f332"/>
                    </a:cubicBezTo>
                    <a:cubicBezTo>
                      <a:pt x="f586" y="f332"/>
                      <a:pt x="f587" y="f332"/>
                      <a:pt x="f588" y="f341"/>
                    </a:cubicBezTo>
                    <a:cubicBezTo>
                      <a:pt x="f82" y="f341"/>
                      <a:pt x="f589" y="f333"/>
                      <a:pt x="f589" y="f333"/>
                    </a:cubicBezTo>
                    <a:cubicBezTo>
                      <a:pt x="f589" y="f333"/>
                      <a:pt x="f9" y="f311"/>
                      <a:pt x="f590" y="f335"/>
                    </a:cubicBezTo>
                    <a:cubicBezTo>
                      <a:pt x="f9" y="f310"/>
                      <a:pt x="f78" y="f338"/>
                      <a:pt x="f78" y="f339"/>
                    </a:cubicBezTo>
                    <a:cubicBezTo>
                      <a:pt x="f9" y="f308"/>
                      <a:pt x="f76" y="f307"/>
                      <a:pt x="f591" y="f305"/>
                    </a:cubicBezTo>
                    <a:cubicBezTo>
                      <a:pt x="f591" y="f397"/>
                      <a:pt x="f9" y="f10"/>
                      <a:pt x="f9" y="f10"/>
                    </a:cubicBezTo>
                    <a:close/>
                    <a:moveTo>
                      <a:pt x="f6" y="f460"/>
                    </a:moveTo>
                    <a:cubicBezTo>
                      <a:pt x="f6" y="f460"/>
                      <a:pt x="f6" y="f460"/>
                      <a:pt x="f6" y="f460"/>
                    </a:cubicBezTo>
                    <a:cubicBezTo>
                      <a:pt x="f6" y="f460"/>
                      <a:pt x="f6" y="f460"/>
                      <a:pt x="f6" y="f460"/>
                    </a:cubicBezTo>
                    <a:cubicBezTo>
                      <a:pt x="f6" y="f460"/>
                      <a:pt x="f6" y="f460"/>
                      <a:pt x="f6" y="f460"/>
                    </a:cubicBezTo>
                    <a:cubicBezTo>
                      <a:pt x="f6" y="f460"/>
                      <a:pt x="f6" y="f460"/>
                      <a:pt x="f6" y="f460"/>
                    </a:cubicBezTo>
                    <a:cubicBezTo>
                      <a:pt x="f6" y="f460"/>
                      <a:pt x="f6" y="f460"/>
                      <a:pt x="f6" y="f460"/>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8" name="Freeform 223">
                <a:extLst>
                  <a:ext uri="{FF2B5EF4-FFF2-40B4-BE49-F238E27FC236}">
                    <a16:creationId xmlns:a16="http://schemas.microsoft.com/office/drawing/2014/main" id="{443AAD52-7564-4C92-B48B-6BF25C12631E}"/>
                  </a:ext>
                </a:extLst>
              </p:cNvPr>
              <p:cNvSpPr/>
              <p:nvPr/>
            </p:nvSpPr>
            <p:spPr>
              <a:xfrm>
                <a:off x="3357347" y="464149"/>
                <a:ext cx="862142" cy="1525969"/>
              </a:xfrm>
              <a:custGeom>
                <a:avLst/>
                <a:gdLst>
                  <a:gd name="f0" fmla="val 10800000"/>
                  <a:gd name="f1" fmla="val 5400000"/>
                  <a:gd name="f2" fmla="val 360"/>
                  <a:gd name="f3" fmla="val 180"/>
                  <a:gd name="f4" fmla="val w"/>
                  <a:gd name="f5" fmla="val h"/>
                  <a:gd name="f6" fmla="val 0"/>
                  <a:gd name="f7" fmla="val 317"/>
                  <a:gd name="f8" fmla="val 578"/>
                  <a:gd name="f9" fmla="val 20"/>
                  <a:gd name="f10" fmla="val 100"/>
                  <a:gd name="f11" fmla="val 17"/>
                  <a:gd name="f12" fmla="val 95"/>
                  <a:gd name="f13" fmla="val 13"/>
                  <a:gd name="f14" fmla="val 93"/>
                  <a:gd name="f15" fmla="val 8"/>
                  <a:gd name="f16" fmla="val 91"/>
                  <a:gd name="f17" fmla="val 87"/>
                  <a:gd name="f18" fmla="val 1"/>
                  <a:gd name="f19" fmla="val 83"/>
                  <a:gd name="f20" fmla="val 81"/>
                  <a:gd name="f21" fmla="val 2"/>
                  <a:gd name="f22" fmla="val 80"/>
                  <a:gd name="f23" fmla="val 6"/>
                  <a:gd name="f24" fmla="val 7"/>
                  <a:gd name="f25" fmla="val 79"/>
                  <a:gd name="f26" fmla="val 9"/>
                  <a:gd name="f27" fmla="val 78"/>
                  <a:gd name="f28" fmla="val 72"/>
                  <a:gd name="f29" fmla="val 69"/>
                  <a:gd name="f30" fmla="val 68"/>
                  <a:gd name="f31" fmla="val 10"/>
                  <a:gd name="f32" fmla="val 66"/>
                  <a:gd name="f33" fmla="val 14"/>
                  <a:gd name="f34" fmla="val 16"/>
                  <a:gd name="f35" fmla="val 27"/>
                  <a:gd name="f36" fmla="val 77"/>
                  <a:gd name="f37" fmla="val 33"/>
                  <a:gd name="f38" fmla="val 84"/>
                  <a:gd name="f39" fmla="val 42"/>
                  <a:gd name="f40" fmla="val 44"/>
                  <a:gd name="f41" fmla="val 92"/>
                  <a:gd name="f42" fmla="val 46"/>
                  <a:gd name="f43" fmla="val 57"/>
                  <a:gd name="f44" fmla="val 58"/>
                  <a:gd name="f45" fmla="val 96"/>
                  <a:gd name="f46" fmla="val 61"/>
                  <a:gd name="f47" fmla="val 65"/>
                  <a:gd name="f48" fmla="val 89"/>
                  <a:gd name="f49" fmla="val 64"/>
                  <a:gd name="f50" fmla="val 73"/>
                  <a:gd name="f51" fmla="val 88"/>
                  <a:gd name="f52" fmla="val 90"/>
                  <a:gd name="f53" fmla="val 82"/>
                  <a:gd name="f54" fmla="val 94"/>
                  <a:gd name="f55" fmla="val 75"/>
                  <a:gd name="f56" fmla="val 98"/>
                  <a:gd name="f57" fmla="val 71"/>
                  <a:gd name="f58" fmla="val 52"/>
                  <a:gd name="f59" fmla="val 50"/>
                  <a:gd name="f60" fmla="val 38"/>
                  <a:gd name="f61" fmla="val 29"/>
                  <a:gd name="f62" fmla="val 28"/>
                  <a:gd name="f63" fmla="val 101"/>
                  <a:gd name="f64" fmla="val 25"/>
                  <a:gd name="f65" fmla="val 24"/>
                  <a:gd name="f66" fmla="val 19"/>
                  <a:gd name="f67" fmla="val 102"/>
                  <a:gd name="f68" fmla="val 105"/>
                  <a:gd name="f69" fmla="val 11"/>
                  <a:gd name="f70" fmla="val 114"/>
                  <a:gd name="f71" fmla="val 116"/>
                  <a:gd name="f72" fmla="val 5"/>
                  <a:gd name="f73" fmla="val 120"/>
                  <a:gd name="f74" fmla="val 123"/>
                  <a:gd name="f75" fmla="val 127"/>
                  <a:gd name="f76" fmla="val 129"/>
                  <a:gd name="f77" fmla="val 131"/>
                  <a:gd name="f78" fmla="val 4"/>
                  <a:gd name="f79" fmla="val 135"/>
                  <a:gd name="f80" fmla="val 147"/>
                  <a:gd name="f81" fmla="val 154"/>
                  <a:gd name="f82" fmla="val 12"/>
                  <a:gd name="f83" fmla="val 156"/>
                  <a:gd name="f84" fmla="val 18"/>
                  <a:gd name="f85" fmla="val 157"/>
                  <a:gd name="f86" fmla="val 21"/>
                  <a:gd name="f87" fmla="val 158"/>
                  <a:gd name="f88" fmla="val 30"/>
                  <a:gd name="f89" fmla="val 34"/>
                  <a:gd name="f90" fmla="val 35"/>
                  <a:gd name="f91" fmla="val 36"/>
                  <a:gd name="f92" fmla="val 37"/>
                  <a:gd name="f93" fmla="val 39"/>
                  <a:gd name="f94" fmla="val 43"/>
                  <a:gd name="f95" fmla="val 163"/>
                  <a:gd name="f96" fmla="val 47"/>
                  <a:gd name="f97" fmla="val 48"/>
                  <a:gd name="f98" fmla="val 161"/>
                  <a:gd name="f99" fmla="val 59"/>
                  <a:gd name="f100" fmla="val 160"/>
                  <a:gd name="f101" fmla="val 74"/>
                  <a:gd name="f102" fmla="val 166"/>
                  <a:gd name="f103" fmla="val 173"/>
                  <a:gd name="f104" fmla="val 174"/>
                  <a:gd name="f105" fmla="val 181"/>
                  <a:gd name="f106" fmla="val 188"/>
                  <a:gd name="f107" fmla="val 190"/>
                  <a:gd name="f108" fmla="val 104"/>
                  <a:gd name="f109" fmla="val 194"/>
                  <a:gd name="f110" fmla="val 109"/>
                  <a:gd name="f111" fmla="val 200"/>
                  <a:gd name="f112" fmla="val 113"/>
                  <a:gd name="f113" fmla="val 203"/>
                  <a:gd name="f114" fmla="val 202"/>
                  <a:gd name="f115" fmla="val 125"/>
                  <a:gd name="f116" fmla="val 199"/>
                  <a:gd name="f117" fmla="val 130"/>
                  <a:gd name="f118" fmla="val 134"/>
                  <a:gd name="f119" fmla="val 139"/>
                  <a:gd name="f120" fmla="val 197"/>
                  <a:gd name="f121" fmla="val 146"/>
                  <a:gd name="f122" fmla="val 148"/>
                  <a:gd name="f123" fmla="val 149"/>
                  <a:gd name="f124" fmla="val 195"/>
                  <a:gd name="f125" fmla="val 198"/>
                  <a:gd name="f126" fmla="val 164"/>
                  <a:gd name="f127" fmla="val 168"/>
                  <a:gd name="f128" fmla="val 208"/>
                  <a:gd name="f129" fmla="val 175"/>
                  <a:gd name="f130" fmla="val 216"/>
                  <a:gd name="f131" fmla="val 184"/>
                  <a:gd name="f132" fmla="val 219"/>
                  <a:gd name="f133" fmla="val 191"/>
                  <a:gd name="f134" fmla="val 227"/>
                  <a:gd name="f135" fmla="val 196"/>
                  <a:gd name="f136" fmla="val 230"/>
                  <a:gd name="f137" fmla="val 234"/>
                  <a:gd name="f138" fmla="val 210"/>
                  <a:gd name="f139" fmla="val 233"/>
                  <a:gd name="f140" fmla="val 215"/>
                  <a:gd name="f141" fmla="val 220"/>
                  <a:gd name="f142" fmla="val 223"/>
                  <a:gd name="f143" fmla="val 232"/>
                  <a:gd name="f144" fmla="val 231"/>
                  <a:gd name="f145" fmla="val 235"/>
                  <a:gd name="f146" fmla="val 237"/>
                  <a:gd name="f147" fmla="val 241"/>
                  <a:gd name="f148" fmla="val 238"/>
                  <a:gd name="f149" fmla="val 243"/>
                  <a:gd name="f150" fmla="val 239"/>
                  <a:gd name="f151" fmla="val 244"/>
                  <a:gd name="f152" fmla="val 246"/>
                  <a:gd name="f153" fmla="val 247"/>
                  <a:gd name="f154" fmla="val 236"/>
                  <a:gd name="f155" fmla="val 254"/>
                  <a:gd name="f156" fmla="val 262"/>
                  <a:gd name="f157" fmla="val 248"/>
                  <a:gd name="f158" fmla="val 263"/>
                  <a:gd name="f159" fmla="val 252"/>
                  <a:gd name="f160" fmla="val 264"/>
                  <a:gd name="f161" fmla="val 253"/>
                  <a:gd name="f162" fmla="val 265"/>
                  <a:gd name="f163" fmla="val 268"/>
                  <a:gd name="f164" fmla="val 251"/>
                  <a:gd name="f165" fmla="val 274"/>
                  <a:gd name="f166" fmla="val 277"/>
                  <a:gd name="f167" fmla="val 255"/>
                  <a:gd name="f168" fmla="val 279"/>
                  <a:gd name="f169" fmla="val 257"/>
                  <a:gd name="f170" fmla="val 280"/>
                  <a:gd name="f171" fmla="val 259"/>
                  <a:gd name="f172" fmla="val 282"/>
                  <a:gd name="f173" fmla="val 260"/>
                  <a:gd name="f174" fmla="val 284"/>
                  <a:gd name="f175" fmla="val 287"/>
                  <a:gd name="f176" fmla="val 261"/>
                  <a:gd name="f177" fmla="val 286"/>
                  <a:gd name="f178" fmla="val 267"/>
                  <a:gd name="f179" fmla="val 270"/>
                  <a:gd name="f180" fmla="val 292"/>
                  <a:gd name="f181" fmla="val 272"/>
                  <a:gd name="f182" fmla="val 296"/>
                  <a:gd name="f183" fmla="val 299"/>
                  <a:gd name="f184" fmla="val 300"/>
                  <a:gd name="f185" fmla="val 302"/>
                  <a:gd name="f186" fmla="val 271"/>
                  <a:gd name="f187" fmla="val 308"/>
                  <a:gd name="f188" fmla="val 266"/>
                  <a:gd name="f189" fmla="val 316"/>
                  <a:gd name="f190" fmla="val 321"/>
                  <a:gd name="f191" fmla="val 273"/>
                  <a:gd name="f192" fmla="val 323"/>
                  <a:gd name="f193" fmla="val 276"/>
                  <a:gd name="f194" fmla="val 325"/>
                  <a:gd name="f195" fmla="val 328"/>
                  <a:gd name="f196" fmla="val 281"/>
                  <a:gd name="f197" fmla="val 329"/>
                  <a:gd name="f198" fmla="val 289"/>
                  <a:gd name="f199" fmla="val 330"/>
                  <a:gd name="f200" fmla="val 290"/>
                  <a:gd name="f201" fmla="val 294"/>
                  <a:gd name="f202" fmla="val 332"/>
                  <a:gd name="f203" fmla="val 295"/>
                  <a:gd name="f204" fmla="val 333"/>
                  <a:gd name="f205" fmla="val 334"/>
                  <a:gd name="f206" fmla="val 303"/>
                  <a:gd name="f207" fmla="val 338"/>
                  <a:gd name="f208" fmla="val 309"/>
                  <a:gd name="f209" fmla="val 341"/>
                  <a:gd name="f210" fmla="val 315"/>
                  <a:gd name="f211" fmla="val 346"/>
                  <a:gd name="f212" fmla="val 358"/>
                  <a:gd name="f213" fmla="val 376"/>
                  <a:gd name="f214" fmla="val 314"/>
                  <a:gd name="f215" fmla="val 378"/>
                  <a:gd name="f216" fmla="val 380"/>
                  <a:gd name="f217" fmla="val 311"/>
                  <a:gd name="f218" fmla="val 389"/>
                  <a:gd name="f219" fmla="val 310"/>
                  <a:gd name="f220" fmla="val 390"/>
                  <a:gd name="f221" fmla="val 391"/>
                  <a:gd name="f222" fmla="val 306"/>
                  <a:gd name="f223" fmla="val 392"/>
                  <a:gd name="f224" fmla="val 394"/>
                  <a:gd name="f225" fmla="val 396"/>
                  <a:gd name="f226" fmla="val 407"/>
                  <a:gd name="f227" fmla="val 414"/>
                  <a:gd name="f228" fmla="val 416"/>
                  <a:gd name="f229" fmla="val 418"/>
                  <a:gd name="f230" fmla="val 297"/>
                  <a:gd name="f231" fmla="val 424"/>
                  <a:gd name="f232" fmla="val 426"/>
                  <a:gd name="f233" fmla="val 427"/>
                  <a:gd name="f234" fmla="val 435"/>
                  <a:gd name="f235" fmla="val 461"/>
                  <a:gd name="f236" fmla="val 278"/>
                  <a:gd name="f237" fmla="val 471"/>
                  <a:gd name="f238" fmla="val 275"/>
                  <a:gd name="f239" fmla="val 472"/>
                  <a:gd name="f240" fmla="val 474"/>
                  <a:gd name="f241" fmla="val 477"/>
                  <a:gd name="f242" fmla="val 479"/>
                  <a:gd name="f243" fmla="val 482"/>
                  <a:gd name="f244" fmla="val 484"/>
                  <a:gd name="f245" fmla="val 493"/>
                  <a:gd name="f246" fmla="val 498"/>
                  <a:gd name="f247" fmla="val 503"/>
                  <a:gd name="f248" fmla="val 505"/>
                  <a:gd name="f249" fmla="val 250"/>
                  <a:gd name="f250" fmla="val 506"/>
                  <a:gd name="f251" fmla="val 242"/>
                  <a:gd name="f252" fmla="val 507"/>
                  <a:gd name="f253" fmla="val 508"/>
                  <a:gd name="f254" fmla="val 510"/>
                  <a:gd name="f255" fmla="val 240"/>
                  <a:gd name="f256" fmla="val 511"/>
                  <a:gd name="f257" fmla="val 512"/>
                  <a:gd name="f258" fmla="val 513"/>
                  <a:gd name="f259" fmla="val 514"/>
                  <a:gd name="f260" fmla="val 515"/>
                  <a:gd name="f261" fmla="val 229"/>
                  <a:gd name="f262" fmla="val 228"/>
                  <a:gd name="f263" fmla="val 516"/>
                  <a:gd name="f264" fmla="val 225"/>
                  <a:gd name="f265" fmla="val 519"/>
                  <a:gd name="f266" fmla="val 224"/>
                  <a:gd name="f267" fmla="val 221"/>
                  <a:gd name="f268" fmla="val 518"/>
                  <a:gd name="f269" fmla="val 517"/>
                  <a:gd name="f270" fmla="val 218"/>
                  <a:gd name="f271" fmla="val 521"/>
                  <a:gd name="f272" fmla="val 522"/>
                  <a:gd name="f273" fmla="val 523"/>
                  <a:gd name="f274" fmla="val 524"/>
                  <a:gd name="f275" fmla="val 217"/>
                  <a:gd name="f276" fmla="val 525"/>
                  <a:gd name="f277" fmla="val 527"/>
                  <a:gd name="f278" fmla="val 214"/>
                  <a:gd name="f279" fmla="val 528"/>
                  <a:gd name="f280" fmla="val 213"/>
                  <a:gd name="f281" fmla="val 529"/>
                  <a:gd name="f282" fmla="val 212"/>
                  <a:gd name="f283" fmla="val 209"/>
                  <a:gd name="f284" fmla="val 530"/>
                  <a:gd name="f285" fmla="val 531"/>
                  <a:gd name="f286" fmla="val 207"/>
                  <a:gd name="f287" fmla="val 532"/>
                  <a:gd name="f288" fmla="val 540"/>
                  <a:gd name="f289" fmla="val 537"/>
                  <a:gd name="f290" fmla="val 538"/>
                  <a:gd name="f291" fmla="val 541"/>
                  <a:gd name="f292" fmla="val 542"/>
                  <a:gd name="f293" fmla="val 543"/>
                  <a:gd name="f294" fmla="val 193"/>
                  <a:gd name="f295" fmla="val 192"/>
                  <a:gd name="f296" fmla="val 544"/>
                  <a:gd name="f297" fmla="val 545"/>
                  <a:gd name="f298" fmla="val 546"/>
                  <a:gd name="f299" fmla="val 547"/>
                  <a:gd name="f300" fmla="val 548"/>
                  <a:gd name="f301" fmla="val 187"/>
                  <a:gd name="f302" fmla="val 549"/>
                  <a:gd name="f303" fmla="val 185"/>
                  <a:gd name="f304" fmla="val 550"/>
                  <a:gd name="f305" fmla="val 551"/>
                  <a:gd name="f306" fmla="val 183"/>
                  <a:gd name="f307" fmla="val 182"/>
                  <a:gd name="f308" fmla="val 178"/>
                  <a:gd name="f309" fmla="val 177"/>
                  <a:gd name="f310" fmla="val 176"/>
                  <a:gd name="f311" fmla="val 172"/>
                  <a:gd name="f312" fmla="val 552"/>
                  <a:gd name="f313" fmla="val 170"/>
                  <a:gd name="f314" fmla="val 553"/>
                  <a:gd name="f315" fmla="val 169"/>
                  <a:gd name="f316" fmla="val 555"/>
                  <a:gd name="f317" fmla="val 556"/>
                  <a:gd name="f318" fmla="val 557"/>
                  <a:gd name="f319" fmla="val 558"/>
                  <a:gd name="f320" fmla="val 559"/>
                  <a:gd name="f321" fmla="val 560"/>
                  <a:gd name="f322" fmla="val 561"/>
                  <a:gd name="f323" fmla="val 159"/>
                  <a:gd name="f324" fmla="val 562"/>
                  <a:gd name="f325" fmla="val 563"/>
                  <a:gd name="f326" fmla="val 155"/>
                  <a:gd name="f327" fmla="val 153"/>
                  <a:gd name="f328" fmla="val 564"/>
                  <a:gd name="f329" fmla="val 565"/>
                  <a:gd name="f330" fmla="val 152"/>
                  <a:gd name="f331" fmla="val 566"/>
                  <a:gd name="f332" fmla="val 151"/>
                  <a:gd name="f333" fmla="val 567"/>
                  <a:gd name="f334" fmla="val 150"/>
                  <a:gd name="f335" fmla="val 145"/>
                  <a:gd name="f336" fmla="val 144"/>
                  <a:gd name="f337" fmla="val 142"/>
                  <a:gd name="f338" fmla="val 141"/>
                  <a:gd name="f339" fmla="val 140"/>
                  <a:gd name="f340" fmla="val 143"/>
                  <a:gd name="f341" fmla="val 554"/>
                  <a:gd name="f342" fmla="val 137"/>
                  <a:gd name="f343" fmla="val 136"/>
                  <a:gd name="f344" fmla="val 133"/>
                  <a:gd name="f345" fmla="val 132"/>
                  <a:gd name="f346" fmla="val 128"/>
                  <a:gd name="f347" fmla="val 126"/>
                  <a:gd name="f348" fmla="val 121"/>
                  <a:gd name="f349" fmla="val 118"/>
                  <a:gd name="f350" fmla="val 124"/>
                  <a:gd name="f351" fmla="val 122"/>
                  <a:gd name="f352" fmla="val 117"/>
                  <a:gd name="f353" fmla="val 119"/>
                  <a:gd name="f354" fmla="val 115"/>
                  <a:gd name="f355" fmla="val 111"/>
                  <a:gd name="f356" fmla="val 110"/>
                  <a:gd name="f357" fmla="val 108"/>
                  <a:gd name="f358" fmla="val 539"/>
                  <a:gd name="f359" fmla="val 106"/>
                  <a:gd name="f360" fmla="val 103"/>
                  <a:gd name="f361" fmla="val 99"/>
                  <a:gd name="f362" fmla="val 535"/>
                  <a:gd name="f363" fmla="val 534"/>
                  <a:gd name="f364" fmla="val 533"/>
                  <a:gd name="f365" fmla="val 97"/>
                  <a:gd name="f366" fmla="val 526"/>
                  <a:gd name="f367" fmla="val 520"/>
                  <a:gd name="f368" fmla="val 504"/>
                  <a:gd name="f369" fmla="val 502"/>
                  <a:gd name="f370" fmla="val 501"/>
                  <a:gd name="f371" fmla="val 497"/>
                  <a:gd name="f372" fmla="val 496"/>
                  <a:gd name="f373" fmla="val 495"/>
                  <a:gd name="f374" fmla="val 494"/>
                  <a:gd name="f375" fmla="val 492"/>
                  <a:gd name="f376" fmla="val 491"/>
                  <a:gd name="f377" fmla="val 490"/>
                  <a:gd name="f378" fmla="val 489"/>
                  <a:gd name="f379" fmla="val 488"/>
                  <a:gd name="f380" fmla="val 487"/>
                  <a:gd name="f381" fmla="val 485"/>
                  <a:gd name="f382" fmla="val 481"/>
                  <a:gd name="f383" fmla="val 480"/>
                  <a:gd name="f384" fmla="val 476"/>
                  <a:gd name="f385" fmla="val 473"/>
                  <a:gd name="f386" fmla="val 86"/>
                  <a:gd name="f387" fmla="val 470"/>
                  <a:gd name="f388" fmla="val 469"/>
                  <a:gd name="f389" fmla="val 467"/>
                  <a:gd name="f390" fmla="val 466"/>
                  <a:gd name="f391" fmla="val 465"/>
                  <a:gd name="f392" fmla="val 464"/>
                  <a:gd name="f393" fmla="val 463"/>
                  <a:gd name="f394" fmla="val 459"/>
                  <a:gd name="f395" fmla="val 456"/>
                  <a:gd name="f396" fmla="val 455"/>
                  <a:gd name="f397" fmla="val 454"/>
                  <a:gd name="f398" fmla="val 453"/>
                  <a:gd name="f399" fmla="val 451"/>
                  <a:gd name="f400" fmla="val 450"/>
                  <a:gd name="f401" fmla="val 449"/>
                  <a:gd name="f402" fmla="val 447"/>
                  <a:gd name="f403" fmla="val 446"/>
                  <a:gd name="f404" fmla="val 445"/>
                  <a:gd name="f405" fmla="val 444"/>
                  <a:gd name="f406" fmla="val 439"/>
                  <a:gd name="f407" fmla="val 437"/>
                  <a:gd name="f408" fmla="val 433"/>
                  <a:gd name="f409" fmla="val 430"/>
                  <a:gd name="f410" fmla="val 70"/>
                  <a:gd name="f411" fmla="val 423"/>
                  <a:gd name="f412" fmla="val 419"/>
                  <a:gd name="f413" fmla="val 411"/>
                  <a:gd name="f414" fmla="val 76"/>
                  <a:gd name="f415" fmla="val 408"/>
                  <a:gd name="f416" fmla="val 406"/>
                  <a:gd name="f417" fmla="val 402"/>
                  <a:gd name="f418" fmla="val 399"/>
                  <a:gd name="f419" fmla="val 398"/>
                  <a:gd name="f420" fmla="val 397"/>
                  <a:gd name="f421" fmla="val 67"/>
                  <a:gd name="f422" fmla="val 388"/>
                  <a:gd name="f423" fmla="val 386"/>
                  <a:gd name="f424" fmla="val 393"/>
                  <a:gd name="f425" fmla="val 387"/>
                  <a:gd name="f426" fmla="val 383"/>
                  <a:gd name="f427" fmla="val 85"/>
                  <a:gd name="f428" fmla="val 384"/>
                  <a:gd name="f429" fmla="val 385"/>
                  <a:gd name="f430" fmla="val 381"/>
                  <a:gd name="f431" fmla="val 382"/>
                  <a:gd name="f432" fmla="val 379"/>
                  <a:gd name="f433" fmla="val 375"/>
                  <a:gd name="f434" fmla="val 374"/>
                  <a:gd name="f435" fmla="val 372"/>
                  <a:gd name="f436" fmla="val 369"/>
                  <a:gd name="f437" fmla="val 367"/>
                  <a:gd name="f438" fmla="val 366"/>
                  <a:gd name="f439" fmla="val 365"/>
                  <a:gd name="f440" fmla="val 364"/>
                  <a:gd name="f441" fmla="val 363"/>
                  <a:gd name="f442" fmla="val 359"/>
                  <a:gd name="f443" fmla="val 356"/>
                  <a:gd name="f444" fmla="val 355"/>
                  <a:gd name="f445" fmla="val 353"/>
                  <a:gd name="f446" fmla="val 354"/>
                  <a:gd name="f447" fmla="val 352"/>
                  <a:gd name="f448" fmla="val 351"/>
                  <a:gd name="f449" fmla="val 107"/>
                  <a:gd name="f450" fmla="val 350"/>
                  <a:gd name="f451" fmla="val 348"/>
                  <a:gd name="f452" fmla="val 347"/>
                  <a:gd name="f453" fmla="val 340"/>
                  <a:gd name="f454" fmla="val 339"/>
                  <a:gd name="f455" fmla="val 326"/>
                  <a:gd name="f456" fmla="val 324"/>
                  <a:gd name="f457" fmla="val 305"/>
                  <a:gd name="f458" fmla="val 301"/>
                  <a:gd name="f459" fmla="val 293"/>
                  <a:gd name="f460" fmla="val 288"/>
                  <a:gd name="f461" fmla="val 283"/>
                  <a:gd name="f462" fmla="val 138"/>
                  <a:gd name="f463" fmla="val 269"/>
                  <a:gd name="f464" fmla="val 256"/>
                  <a:gd name="f465" fmla="val 245"/>
                  <a:gd name="f466" fmla="val 112"/>
                  <a:gd name="f467" fmla="val 226"/>
                  <a:gd name="f468" fmla="val 222"/>
                  <a:gd name="f469" fmla="val 167"/>
                  <a:gd name="f470" fmla="val 63"/>
                  <a:gd name="f471" fmla="val 62"/>
                  <a:gd name="f472" fmla="val 60"/>
                  <a:gd name="f473" fmla="val 55"/>
                  <a:gd name="f474" fmla="val 32"/>
                  <a:gd name="f475" fmla="val 23"/>
                  <a:gd name="f476" fmla="val 22"/>
                  <a:gd name="f477" fmla="val 568"/>
                  <a:gd name="f478" fmla="val 569"/>
                  <a:gd name="f479" fmla="val 570"/>
                  <a:gd name="f480" fmla="val 571"/>
                  <a:gd name="f481" fmla="val 572"/>
                  <a:gd name="f482" fmla="val 573"/>
                  <a:gd name="f483" fmla="val 575"/>
                  <a:gd name="f484" fmla="val 51"/>
                  <a:gd name="f485" fmla="val 53"/>
                  <a:gd name="f486" fmla="val 54"/>
                  <a:gd name="f487" fmla="val 574"/>
                  <a:gd name="f488" fmla="val 576"/>
                  <a:gd name="f489" fmla="val 577"/>
                  <a:gd name="f490" fmla="val 49"/>
                  <a:gd name="f491" fmla="val 56"/>
                  <a:gd name="f492" fmla="+- 0 0 -90"/>
                  <a:gd name="f493" fmla="*/ f4 1 317"/>
                  <a:gd name="f494" fmla="*/ f5 1 578"/>
                  <a:gd name="f495" fmla="val f6"/>
                  <a:gd name="f496" fmla="val f7"/>
                  <a:gd name="f497" fmla="val f8"/>
                  <a:gd name="f498" fmla="*/ f492 f0 1"/>
                  <a:gd name="f499" fmla="+- f497 0 f495"/>
                  <a:gd name="f500" fmla="+- f496 0 f495"/>
                  <a:gd name="f501" fmla="*/ f498 1 f3"/>
                  <a:gd name="f502" fmla="*/ f500 1 317"/>
                  <a:gd name="f503" fmla="*/ f499 1 578"/>
                  <a:gd name="f504" fmla="*/ 7 f500 1"/>
                  <a:gd name="f505" fmla="*/ 80 f499 1"/>
                  <a:gd name="f506" fmla="*/ 20 f500 1"/>
                  <a:gd name="f507" fmla="*/ 69 f499 1"/>
                  <a:gd name="f508" fmla="*/ 69 f500 1"/>
                  <a:gd name="f509" fmla="*/ 84 f499 1"/>
                  <a:gd name="f510" fmla="*/ 91 f500 1"/>
                  <a:gd name="f511" fmla="*/ 90 f499 1"/>
                  <a:gd name="f512" fmla="*/ 100 f500 1"/>
                  <a:gd name="f513" fmla="*/ 68 f499 1"/>
                  <a:gd name="f514" fmla="*/ 102 f500 1"/>
                  <a:gd name="f515" fmla="*/ 13 f499 1"/>
                  <a:gd name="f516" fmla="*/ 154 f500 1"/>
                  <a:gd name="f517" fmla="*/ 12 f499 1"/>
                  <a:gd name="f518" fmla="*/ 158 f500 1"/>
                  <a:gd name="f519" fmla="*/ 43 f499 1"/>
                  <a:gd name="f520" fmla="*/ 157 f500 1"/>
                  <a:gd name="f521" fmla="*/ 78 f499 1"/>
                  <a:gd name="f522" fmla="*/ 203 f500 1"/>
                  <a:gd name="f523" fmla="*/ 116 f499 1"/>
                  <a:gd name="f524" fmla="*/ 216 f500 1"/>
                  <a:gd name="f525" fmla="*/ 184 f499 1"/>
                  <a:gd name="f526" fmla="*/ 233 f500 1"/>
                  <a:gd name="f527" fmla="*/ 227 f499 1"/>
                  <a:gd name="f528" fmla="*/ 248 f500 1"/>
                  <a:gd name="f529" fmla="*/ 263 f499 1"/>
                  <a:gd name="f530" fmla="*/ 270 f500 1"/>
                  <a:gd name="f531" fmla="*/ 292 f499 1"/>
                  <a:gd name="f532" fmla="*/ 295 f500 1"/>
                  <a:gd name="f533" fmla="*/ 333 f499 1"/>
                  <a:gd name="f534" fmla="*/ 303 f500 1"/>
                  <a:gd name="f535" fmla="*/ 407 f499 1"/>
                  <a:gd name="f536" fmla="*/ 266 f500 1"/>
                  <a:gd name="f537" fmla="*/ 493 f499 1"/>
                  <a:gd name="f538" fmla="*/ 242 f500 1"/>
                  <a:gd name="f539" fmla="*/ 508 f499 1"/>
                  <a:gd name="f540" fmla="*/ 224 f500 1"/>
                  <a:gd name="f541" fmla="*/ 519 f499 1"/>
                  <a:gd name="f542" fmla="*/ 210 f500 1"/>
                  <a:gd name="f543" fmla="*/ 527 f499 1"/>
                  <a:gd name="f544" fmla="*/ 191 f500 1"/>
                  <a:gd name="f545" fmla="*/ 544 f499 1"/>
                  <a:gd name="f546" fmla="*/ 173 f500 1"/>
                  <a:gd name="f547" fmla="*/ 551 f499 1"/>
                  <a:gd name="f548" fmla="*/ 155 f500 1"/>
                  <a:gd name="f549" fmla="*/ 561 f499 1"/>
                  <a:gd name="f550" fmla="*/ 147 f500 1"/>
                  <a:gd name="f551" fmla="*/ 567 f499 1"/>
                  <a:gd name="f552" fmla="*/ 143 f500 1"/>
                  <a:gd name="f553" fmla="*/ 560 f499 1"/>
                  <a:gd name="f554" fmla="*/ 132 f500 1"/>
                  <a:gd name="f555" fmla="*/ 126 f500 1"/>
                  <a:gd name="f556" fmla="*/ 559 f499 1"/>
                  <a:gd name="f557" fmla="*/ 120 f500 1"/>
                  <a:gd name="f558" fmla="*/ 552 f499 1"/>
                  <a:gd name="f559" fmla="*/ 118 f500 1"/>
                  <a:gd name="f560" fmla="*/ 542 f499 1"/>
                  <a:gd name="f561" fmla="*/ 110 f500 1"/>
                  <a:gd name="f562" fmla="*/ 541 f499 1"/>
                  <a:gd name="f563" fmla="*/ 98 f500 1"/>
                  <a:gd name="f564" fmla="*/ 540 f499 1"/>
                  <a:gd name="f565" fmla="*/ 94 f500 1"/>
                  <a:gd name="f566" fmla="*/ 529 f499 1"/>
                  <a:gd name="f567" fmla="*/ 87 f500 1"/>
                  <a:gd name="f568" fmla="*/ 521 f499 1"/>
                  <a:gd name="f569" fmla="*/ 89 f500 1"/>
                  <a:gd name="f570" fmla="*/ 502 f499 1"/>
                  <a:gd name="f571" fmla="*/ 485 f499 1"/>
                  <a:gd name="f572" fmla="*/ 81 f500 1"/>
                  <a:gd name="f573" fmla="*/ 459 f499 1"/>
                  <a:gd name="f574" fmla="*/ 72 f500 1"/>
                  <a:gd name="f575" fmla="*/ 430 f499 1"/>
                  <a:gd name="f576" fmla="*/ 75 f500 1"/>
                  <a:gd name="f577" fmla="*/ 399 f499 1"/>
                  <a:gd name="f578" fmla="*/ 73 f500 1"/>
                  <a:gd name="f579" fmla="*/ 393 f499 1"/>
                  <a:gd name="f580" fmla="*/ 386 f499 1"/>
                  <a:gd name="f581" fmla="*/ 95 f500 1"/>
                  <a:gd name="f582" fmla="*/ 365 f499 1"/>
                  <a:gd name="f583" fmla="*/ 106 f500 1"/>
                  <a:gd name="f584" fmla="*/ 351 f499 1"/>
                  <a:gd name="f585" fmla="*/ 306 f499 1"/>
                  <a:gd name="f586" fmla="*/ 280 f499 1"/>
                  <a:gd name="f587" fmla="*/ 123 f500 1"/>
                  <a:gd name="f588" fmla="*/ 248 f499 1"/>
                  <a:gd name="f589" fmla="*/ 217 f499 1"/>
                  <a:gd name="f590" fmla="*/ 80 f500 1"/>
                  <a:gd name="f591" fmla="*/ 167 f499 1"/>
                  <a:gd name="f592" fmla="*/ 132 f499 1"/>
                  <a:gd name="f593" fmla="*/ 35 f500 1"/>
                  <a:gd name="f594" fmla="*/ 109 f499 1"/>
                  <a:gd name="f595" fmla="*/ 142 f500 1"/>
                  <a:gd name="f596" fmla="*/ 570 f499 1"/>
                  <a:gd name="f597" fmla="*/ 129 f500 1"/>
                  <a:gd name="f598" fmla="*/ 104 f500 1"/>
                  <a:gd name="f599" fmla="*/ 557 f499 1"/>
                  <a:gd name="f600" fmla="*/ 114 f500 1"/>
                  <a:gd name="f601" fmla="*/ 553 f499 1"/>
                  <a:gd name="f602" fmla="*/ 97 f500 1"/>
                  <a:gd name="f603" fmla="*/ 556 f499 1"/>
                  <a:gd name="f604" fmla="*/ 92 f500 1"/>
                  <a:gd name="f605" fmla="*/ 83 f500 1"/>
                  <a:gd name="f606" fmla="*/ 558 f499 1"/>
                  <a:gd name="f607" fmla="*/ 563 f499 1"/>
                  <a:gd name="f608" fmla="*/ 79 f500 1"/>
                  <a:gd name="f609" fmla="*/ 48 f500 1"/>
                  <a:gd name="f610" fmla="*/ 577 f499 1"/>
                  <a:gd name="f611" fmla="*/ 53 f500 1"/>
                  <a:gd name="f612" fmla="*/ 65 f500 1"/>
                  <a:gd name="f613" fmla="*/ 573 f499 1"/>
                  <a:gd name="f614" fmla="*/ 68 f500 1"/>
                  <a:gd name="f615" fmla="*/ 57 f500 1"/>
                  <a:gd name="f616" fmla="+- f501 0 f1"/>
                  <a:gd name="f617" fmla="*/ f504 1 317"/>
                  <a:gd name="f618" fmla="*/ f505 1 578"/>
                  <a:gd name="f619" fmla="*/ f506 1 317"/>
                  <a:gd name="f620" fmla="*/ f507 1 578"/>
                  <a:gd name="f621" fmla="*/ f508 1 317"/>
                  <a:gd name="f622" fmla="*/ f509 1 578"/>
                  <a:gd name="f623" fmla="*/ f510 1 317"/>
                  <a:gd name="f624" fmla="*/ f511 1 578"/>
                  <a:gd name="f625" fmla="*/ f512 1 317"/>
                  <a:gd name="f626" fmla="*/ f513 1 578"/>
                  <a:gd name="f627" fmla="*/ f514 1 317"/>
                  <a:gd name="f628" fmla="*/ f515 1 578"/>
                  <a:gd name="f629" fmla="*/ f516 1 317"/>
                  <a:gd name="f630" fmla="*/ f517 1 578"/>
                  <a:gd name="f631" fmla="*/ f518 1 317"/>
                  <a:gd name="f632" fmla="*/ f519 1 578"/>
                  <a:gd name="f633" fmla="*/ f520 1 317"/>
                  <a:gd name="f634" fmla="*/ f521 1 578"/>
                  <a:gd name="f635" fmla="*/ f522 1 317"/>
                  <a:gd name="f636" fmla="*/ f523 1 578"/>
                  <a:gd name="f637" fmla="*/ f524 1 317"/>
                  <a:gd name="f638" fmla="*/ f525 1 578"/>
                  <a:gd name="f639" fmla="*/ f526 1 317"/>
                  <a:gd name="f640" fmla="*/ f527 1 578"/>
                  <a:gd name="f641" fmla="*/ f528 1 317"/>
                  <a:gd name="f642" fmla="*/ f529 1 578"/>
                  <a:gd name="f643" fmla="*/ f530 1 317"/>
                  <a:gd name="f644" fmla="*/ f531 1 578"/>
                  <a:gd name="f645" fmla="*/ f532 1 317"/>
                  <a:gd name="f646" fmla="*/ f533 1 578"/>
                  <a:gd name="f647" fmla="*/ f534 1 317"/>
                  <a:gd name="f648" fmla="*/ f535 1 578"/>
                  <a:gd name="f649" fmla="*/ f536 1 317"/>
                  <a:gd name="f650" fmla="*/ f537 1 578"/>
                  <a:gd name="f651" fmla="*/ f538 1 317"/>
                  <a:gd name="f652" fmla="*/ f539 1 578"/>
                  <a:gd name="f653" fmla="*/ f540 1 317"/>
                  <a:gd name="f654" fmla="*/ f541 1 578"/>
                  <a:gd name="f655" fmla="*/ f542 1 317"/>
                  <a:gd name="f656" fmla="*/ f543 1 578"/>
                  <a:gd name="f657" fmla="*/ f544 1 317"/>
                  <a:gd name="f658" fmla="*/ f545 1 578"/>
                  <a:gd name="f659" fmla="*/ f546 1 317"/>
                  <a:gd name="f660" fmla="*/ f547 1 578"/>
                  <a:gd name="f661" fmla="*/ f548 1 317"/>
                  <a:gd name="f662" fmla="*/ f549 1 578"/>
                  <a:gd name="f663" fmla="*/ f550 1 317"/>
                  <a:gd name="f664" fmla="*/ f551 1 578"/>
                  <a:gd name="f665" fmla="*/ f552 1 317"/>
                  <a:gd name="f666" fmla="*/ f553 1 578"/>
                  <a:gd name="f667" fmla="*/ f554 1 317"/>
                  <a:gd name="f668" fmla="*/ f555 1 317"/>
                  <a:gd name="f669" fmla="*/ f556 1 578"/>
                  <a:gd name="f670" fmla="*/ f557 1 317"/>
                  <a:gd name="f671" fmla="*/ f558 1 578"/>
                  <a:gd name="f672" fmla="*/ f559 1 317"/>
                  <a:gd name="f673" fmla="*/ f560 1 578"/>
                  <a:gd name="f674" fmla="*/ f561 1 317"/>
                  <a:gd name="f675" fmla="*/ f562 1 578"/>
                  <a:gd name="f676" fmla="*/ f563 1 317"/>
                  <a:gd name="f677" fmla="*/ f564 1 578"/>
                  <a:gd name="f678" fmla="*/ f565 1 317"/>
                  <a:gd name="f679" fmla="*/ f566 1 578"/>
                  <a:gd name="f680" fmla="*/ f567 1 317"/>
                  <a:gd name="f681" fmla="*/ f568 1 578"/>
                  <a:gd name="f682" fmla="*/ f569 1 317"/>
                  <a:gd name="f683" fmla="*/ f570 1 578"/>
                  <a:gd name="f684" fmla="*/ f571 1 578"/>
                  <a:gd name="f685" fmla="*/ f572 1 317"/>
                  <a:gd name="f686" fmla="*/ f573 1 578"/>
                  <a:gd name="f687" fmla="*/ f574 1 317"/>
                  <a:gd name="f688" fmla="*/ f575 1 578"/>
                  <a:gd name="f689" fmla="*/ f576 1 317"/>
                  <a:gd name="f690" fmla="*/ f577 1 578"/>
                  <a:gd name="f691" fmla="*/ f578 1 317"/>
                  <a:gd name="f692" fmla="*/ f579 1 578"/>
                  <a:gd name="f693" fmla="*/ f580 1 578"/>
                  <a:gd name="f694" fmla="*/ f581 1 317"/>
                  <a:gd name="f695" fmla="*/ f582 1 578"/>
                  <a:gd name="f696" fmla="*/ f583 1 317"/>
                  <a:gd name="f697" fmla="*/ f584 1 578"/>
                  <a:gd name="f698" fmla="*/ f585 1 578"/>
                  <a:gd name="f699" fmla="*/ f586 1 578"/>
                  <a:gd name="f700" fmla="*/ f587 1 317"/>
                  <a:gd name="f701" fmla="*/ f588 1 578"/>
                  <a:gd name="f702" fmla="*/ f589 1 578"/>
                  <a:gd name="f703" fmla="*/ f590 1 317"/>
                  <a:gd name="f704" fmla="*/ f591 1 578"/>
                  <a:gd name="f705" fmla="*/ f592 1 578"/>
                  <a:gd name="f706" fmla="*/ f593 1 317"/>
                  <a:gd name="f707" fmla="*/ f594 1 578"/>
                  <a:gd name="f708" fmla="*/ f595 1 317"/>
                  <a:gd name="f709" fmla="*/ f596 1 578"/>
                  <a:gd name="f710" fmla="*/ f597 1 317"/>
                  <a:gd name="f711" fmla="*/ f598 1 317"/>
                  <a:gd name="f712" fmla="*/ f599 1 578"/>
                  <a:gd name="f713" fmla="*/ f600 1 317"/>
                  <a:gd name="f714" fmla="*/ f601 1 578"/>
                  <a:gd name="f715" fmla="*/ f602 1 317"/>
                  <a:gd name="f716" fmla="*/ f603 1 578"/>
                  <a:gd name="f717" fmla="*/ f604 1 317"/>
                  <a:gd name="f718" fmla="*/ f605 1 317"/>
                  <a:gd name="f719" fmla="*/ f606 1 578"/>
                  <a:gd name="f720" fmla="*/ f607 1 578"/>
                  <a:gd name="f721" fmla="*/ f608 1 317"/>
                  <a:gd name="f722" fmla="*/ f609 1 317"/>
                  <a:gd name="f723" fmla="*/ f610 1 578"/>
                  <a:gd name="f724" fmla="*/ f611 1 317"/>
                  <a:gd name="f725" fmla="*/ f612 1 317"/>
                  <a:gd name="f726" fmla="*/ f613 1 578"/>
                  <a:gd name="f727" fmla="*/ f614 1 317"/>
                  <a:gd name="f728" fmla="*/ f615 1 317"/>
                  <a:gd name="f729" fmla="*/ 0 1 f502"/>
                  <a:gd name="f730" fmla="*/ f496 1 f502"/>
                  <a:gd name="f731" fmla="*/ 0 1 f503"/>
                  <a:gd name="f732" fmla="*/ f497 1 f503"/>
                  <a:gd name="f733" fmla="*/ f617 1 f502"/>
                  <a:gd name="f734" fmla="*/ f618 1 f503"/>
                  <a:gd name="f735" fmla="*/ f619 1 f502"/>
                  <a:gd name="f736" fmla="*/ f620 1 f503"/>
                  <a:gd name="f737" fmla="*/ f621 1 f502"/>
                  <a:gd name="f738" fmla="*/ f622 1 f503"/>
                  <a:gd name="f739" fmla="*/ f623 1 f502"/>
                  <a:gd name="f740" fmla="*/ f624 1 f503"/>
                  <a:gd name="f741" fmla="*/ f625 1 f502"/>
                  <a:gd name="f742" fmla="*/ f626 1 f503"/>
                  <a:gd name="f743" fmla="*/ f627 1 f502"/>
                  <a:gd name="f744" fmla="*/ f628 1 f503"/>
                  <a:gd name="f745" fmla="*/ f629 1 f502"/>
                  <a:gd name="f746" fmla="*/ f630 1 f503"/>
                  <a:gd name="f747" fmla="*/ f631 1 f502"/>
                  <a:gd name="f748" fmla="*/ f632 1 f503"/>
                  <a:gd name="f749" fmla="*/ f633 1 f502"/>
                  <a:gd name="f750" fmla="*/ f634 1 f503"/>
                  <a:gd name="f751" fmla="*/ f635 1 f502"/>
                  <a:gd name="f752" fmla="*/ f636 1 f503"/>
                  <a:gd name="f753" fmla="*/ f637 1 f502"/>
                  <a:gd name="f754" fmla="*/ f638 1 f503"/>
                  <a:gd name="f755" fmla="*/ f639 1 f502"/>
                  <a:gd name="f756" fmla="*/ f640 1 f503"/>
                  <a:gd name="f757" fmla="*/ f641 1 f502"/>
                  <a:gd name="f758" fmla="*/ f642 1 f503"/>
                  <a:gd name="f759" fmla="*/ f643 1 f502"/>
                  <a:gd name="f760" fmla="*/ f644 1 f503"/>
                  <a:gd name="f761" fmla="*/ f645 1 f502"/>
                  <a:gd name="f762" fmla="*/ f646 1 f503"/>
                  <a:gd name="f763" fmla="*/ f647 1 f502"/>
                  <a:gd name="f764" fmla="*/ f648 1 f503"/>
                  <a:gd name="f765" fmla="*/ f649 1 f502"/>
                  <a:gd name="f766" fmla="*/ f650 1 f503"/>
                  <a:gd name="f767" fmla="*/ f651 1 f502"/>
                  <a:gd name="f768" fmla="*/ f652 1 f503"/>
                  <a:gd name="f769" fmla="*/ f653 1 f502"/>
                  <a:gd name="f770" fmla="*/ f654 1 f503"/>
                  <a:gd name="f771" fmla="*/ f655 1 f502"/>
                  <a:gd name="f772" fmla="*/ f656 1 f503"/>
                  <a:gd name="f773" fmla="*/ f657 1 f502"/>
                  <a:gd name="f774" fmla="*/ f658 1 f503"/>
                  <a:gd name="f775" fmla="*/ f659 1 f502"/>
                  <a:gd name="f776" fmla="*/ f660 1 f503"/>
                  <a:gd name="f777" fmla="*/ f661 1 f502"/>
                  <a:gd name="f778" fmla="*/ f662 1 f503"/>
                  <a:gd name="f779" fmla="*/ f663 1 f502"/>
                  <a:gd name="f780" fmla="*/ f664 1 f503"/>
                  <a:gd name="f781" fmla="*/ f665 1 f502"/>
                  <a:gd name="f782" fmla="*/ f666 1 f503"/>
                  <a:gd name="f783" fmla="*/ f667 1 f502"/>
                  <a:gd name="f784" fmla="*/ f668 1 f502"/>
                  <a:gd name="f785" fmla="*/ f669 1 f503"/>
                  <a:gd name="f786" fmla="*/ f670 1 f502"/>
                  <a:gd name="f787" fmla="*/ f671 1 f503"/>
                  <a:gd name="f788" fmla="*/ f672 1 f502"/>
                  <a:gd name="f789" fmla="*/ f673 1 f503"/>
                  <a:gd name="f790" fmla="*/ f674 1 f502"/>
                  <a:gd name="f791" fmla="*/ f675 1 f503"/>
                  <a:gd name="f792" fmla="*/ f676 1 f502"/>
                  <a:gd name="f793" fmla="*/ f677 1 f503"/>
                  <a:gd name="f794" fmla="*/ f678 1 f502"/>
                  <a:gd name="f795" fmla="*/ f679 1 f503"/>
                  <a:gd name="f796" fmla="*/ f680 1 f502"/>
                  <a:gd name="f797" fmla="*/ f681 1 f503"/>
                  <a:gd name="f798" fmla="*/ f682 1 f502"/>
                  <a:gd name="f799" fmla="*/ f683 1 f503"/>
                  <a:gd name="f800" fmla="*/ f684 1 f503"/>
                  <a:gd name="f801" fmla="*/ f685 1 f502"/>
                  <a:gd name="f802" fmla="*/ f686 1 f503"/>
                  <a:gd name="f803" fmla="*/ f687 1 f502"/>
                  <a:gd name="f804" fmla="*/ f688 1 f503"/>
                  <a:gd name="f805" fmla="*/ f689 1 f502"/>
                  <a:gd name="f806" fmla="*/ f690 1 f503"/>
                  <a:gd name="f807" fmla="*/ f691 1 f502"/>
                  <a:gd name="f808" fmla="*/ f692 1 f503"/>
                  <a:gd name="f809" fmla="*/ f693 1 f503"/>
                  <a:gd name="f810" fmla="*/ f694 1 f502"/>
                  <a:gd name="f811" fmla="*/ f695 1 f503"/>
                  <a:gd name="f812" fmla="*/ f696 1 f502"/>
                  <a:gd name="f813" fmla="*/ f697 1 f503"/>
                  <a:gd name="f814" fmla="*/ f698 1 f503"/>
                  <a:gd name="f815" fmla="*/ f699 1 f503"/>
                  <a:gd name="f816" fmla="*/ f700 1 f502"/>
                  <a:gd name="f817" fmla="*/ f701 1 f503"/>
                  <a:gd name="f818" fmla="*/ f702 1 f503"/>
                  <a:gd name="f819" fmla="*/ f703 1 f502"/>
                  <a:gd name="f820" fmla="*/ f704 1 f503"/>
                  <a:gd name="f821" fmla="*/ f705 1 f503"/>
                  <a:gd name="f822" fmla="*/ f706 1 f502"/>
                  <a:gd name="f823" fmla="*/ f707 1 f503"/>
                  <a:gd name="f824" fmla="*/ f708 1 f502"/>
                  <a:gd name="f825" fmla="*/ f709 1 f503"/>
                  <a:gd name="f826" fmla="*/ f710 1 f502"/>
                  <a:gd name="f827" fmla="*/ f711 1 f502"/>
                  <a:gd name="f828" fmla="*/ f712 1 f503"/>
                  <a:gd name="f829" fmla="*/ f713 1 f502"/>
                  <a:gd name="f830" fmla="*/ f714 1 f503"/>
                  <a:gd name="f831" fmla="*/ f715 1 f502"/>
                  <a:gd name="f832" fmla="*/ f716 1 f503"/>
                  <a:gd name="f833" fmla="*/ f717 1 f502"/>
                  <a:gd name="f834" fmla="*/ f718 1 f502"/>
                  <a:gd name="f835" fmla="*/ f719 1 f503"/>
                  <a:gd name="f836" fmla="*/ f720 1 f503"/>
                  <a:gd name="f837" fmla="*/ f721 1 f502"/>
                  <a:gd name="f838" fmla="*/ f722 1 f502"/>
                  <a:gd name="f839" fmla="*/ f723 1 f503"/>
                  <a:gd name="f840" fmla="*/ f724 1 f502"/>
                  <a:gd name="f841" fmla="*/ f725 1 f502"/>
                  <a:gd name="f842" fmla="*/ f726 1 f503"/>
                  <a:gd name="f843" fmla="*/ f727 1 f502"/>
                  <a:gd name="f844" fmla="*/ f728 1 f502"/>
                  <a:gd name="f845" fmla="*/ f729 f493 1"/>
                  <a:gd name="f846" fmla="*/ f730 f493 1"/>
                  <a:gd name="f847" fmla="*/ f732 f494 1"/>
                  <a:gd name="f848" fmla="*/ f731 f494 1"/>
                  <a:gd name="f849" fmla="*/ f733 f493 1"/>
                  <a:gd name="f850" fmla="*/ f734 f494 1"/>
                  <a:gd name="f851" fmla="*/ f735 f493 1"/>
                  <a:gd name="f852" fmla="*/ f736 f494 1"/>
                  <a:gd name="f853" fmla="*/ f737 f493 1"/>
                  <a:gd name="f854" fmla="*/ f738 f494 1"/>
                  <a:gd name="f855" fmla="*/ f739 f493 1"/>
                  <a:gd name="f856" fmla="*/ f740 f494 1"/>
                  <a:gd name="f857" fmla="*/ f741 f493 1"/>
                  <a:gd name="f858" fmla="*/ f742 f494 1"/>
                  <a:gd name="f859" fmla="*/ f743 f493 1"/>
                  <a:gd name="f860" fmla="*/ f744 f494 1"/>
                  <a:gd name="f861" fmla="*/ f745 f493 1"/>
                  <a:gd name="f862" fmla="*/ f746 f494 1"/>
                  <a:gd name="f863" fmla="*/ f747 f493 1"/>
                  <a:gd name="f864" fmla="*/ f748 f494 1"/>
                  <a:gd name="f865" fmla="*/ f749 f493 1"/>
                  <a:gd name="f866" fmla="*/ f750 f494 1"/>
                  <a:gd name="f867" fmla="*/ f751 f493 1"/>
                  <a:gd name="f868" fmla="*/ f752 f494 1"/>
                  <a:gd name="f869" fmla="*/ f753 f493 1"/>
                  <a:gd name="f870" fmla="*/ f754 f494 1"/>
                  <a:gd name="f871" fmla="*/ f755 f493 1"/>
                  <a:gd name="f872" fmla="*/ f756 f494 1"/>
                  <a:gd name="f873" fmla="*/ f757 f493 1"/>
                  <a:gd name="f874" fmla="*/ f758 f494 1"/>
                  <a:gd name="f875" fmla="*/ f759 f493 1"/>
                  <a:gd name="f876" fmla="*/ f760 f494 1"/>
                  <a:gd name="f877" fmla="*/ f761 f493 1"/>
                  <a:gd name="f878" fmla="*/ f762 f494 1"/>
                  <a:gd name="f879" fmla="*/ f763 f493 1"/>
                  <a:gd name="f880" fmla="*/ f764 f494 1"/>
                  <a:gd name="f881" fmla="*/ f765 f493 1"/>
                  <a:gd name="f882" fmla="*/ f766 f494 1"/>
                  <a:gd name="f883" fmla="*/ f767 f493 1"/>
                  <a:gd name="f884" fmla="*/ f768 f494 1"/>
                  <a:gd name="f885" fmla="*/ f769 f493 1"/>
                  <a:gd name="f886" fmla="*/ f770 f494 1"/>
                  <a:gd name="f887" fmla="*/ f771 f493 1"/>
                  <a:gd name="f888" fmla="*/ f772 f494 1"/>
                  <a:gd name="f889" fmla="*/ f773 f493 1"/>
                  <a:gd name="f890" fmla="*/ f774 f494 1"/>
                  <a:gd name="f891" fmla="*/ f775 f493 1"/>
                  <a:gd name="f892" fmla="*/ f776 f494 1"/>
                  <a:gd name="f893" fmla="*/ f777 f493 1"/>
                  <a:gd name="f894" fmla="*/ f778 f494 1"/>
                  <a:gd name="f895" fmla="*/ f779 f493 1"/>
                  <a:gd name="f896" fmla="*/ f780 f494 1"/>
                  <a:gd name="f897" fmla="*/ f781 f493 1"/>
                  <a:gd name="f898" fmla="*/ f782 f494 1"/>
                  <a:gd name="f899" fmla="*/ f783 f493 1"/>
                  <a:gd name="f900" fmla="*/ f784 f493 1"/>
                  <a:gd name="f901" fmla="*/ f785 f494 1"/>
                  <a:gd name="f902" fmla="*/ f786 f493 1"/>
                  <a:gd name="f903" fmla="*/ f787 f494 1"/>
                  <a:gd name="f904" fmla="*/ f788 f493 1"/>
                  <a:gd name="f905" fmla="*/ f789 f494 1"/>
                  <a:gd name="f906" fmla="*/ f790 f493 1"/>
                  <a:gd name="f907" fmla="*/ f791 f494 1"/>
                  <a:gd name="f908" fmla="*/ f792 f493 1"/>
                  <a:gd name="f909" fmla="*/ f793 f494 1"/>
                  <a:gd name="f910" fmla="*/ f794 f493 1"/>
                  <a:gd name="f911" fmla="*/ f795 f494 1"/>
                  <a:gd name="f912" fmla="*/ f796 f493 1"/>
                  <a:gd name="f913" fmla="*/ f797 f494 1"/>
                  <a:gd name="f914" fmla="*/ f798 f493 1"/>
                  <a:gd name="f915" fmla="*/ f799 f494 1"/>
                  <a:gd name="f916" fmla="*/ f800 f494 1"/>
                  <a:gd name="f917" fmla="*/ f801 f493 1"/>
                  <a:gd name="f918" fmla="*/ f802 f494 1"/>
                  <a:gd name="f919" fmla="*/ f803 f493 1"/>
                  <a:gd name="f920" fmla="*/ f804 f494 1"/>
                  <a:gd name="f921" fmla="*/ f805 f493 1"/>
                  <a:gd name="f922" fmla="*/ f806 f494 1"/>
                  <a:gd name="f923" fmla="*/ f807 f493 1"/>
                  <a:gd name="f924" fmla="*/ f808 f494 1"/>
                  <a:gd name="f925" fmla="*/ f809 f494 1"/>
                  <a:gd name="f926" fmla="*/ f810 f493 1"/>
                  <a:gd name="f927" fmla="*/ f811 f494 1"/>
                  <a:gd name="f928" fmla="*/ f812 f493 1"/>
                  <a:gd name="f929" fmla="*/ f813 f494 1"/>
                  <a:gd name="f930" fmla="*/ f814 f494 1"/>
                  <a:gd name="f931" fmla="*/ f815 f494 1"/>
                  <a:gd name="f932" fmla="*/ f816 f493 1"/>
                  <a:gd name="f933" fmla="*/ f817 f494 1"/>
                  <a:gd name="f934" fmla="*/ f818 f494 1"/>
                  <a:gd name="f935" fmla="*/ f819 f493 1"/>
                  <a:gd name="f936" fmla="*/ f820 f494 1"/>
                  <a:gd name="f937" fmla="*/ f821 f494 1"/>
                  <a:gd name="f938" fmla="*/ f822 f493 1"/>
                  <a:gd name="f939" fmla="*/ f823 f494 1"/>
                  <a:gd name="f940" fmla="*/ f824 f493 1"/>
                  <a:gd name="f941" fmla="*/ f825 f494 1"/>
                  <a:gd name="f942" fmla="*/ f826 f493 1"/>
                  <a:gd name="f943" fmla="*/ f827 f493 1"/>
                  <a:gd name="f944" fmla="*/ f828 f494 1"/>
                  <a:gd name="f945" fmla="*/ f829 f493 1"/>
                  <a:gd name="f946" fmla="*/ f830 f494 1"/>
                  <a:gd name="f947" fmla="*/ f831 f493 1"/>
                  <a:gd name="f948" fmla="*/ f832 f494 1"/>
                  <a:gd name="f949" fmla="*/ f833 f493 1"/>
                  <a:gd name="f950" fmla="*/ f834 f493 1"/>
                  <a:gd name="f951" fmla="*/ f835 f494 1"/>
                  <a:gd name="f952" fmla="*/ f836 f494 1"/>
                  <a:gd name="f953" fmla="*/ f837 f493 1"/>
                  <a:gd name="f954" fmla="*/ f838 f493 1"/>
                  <a:gd name="f955" fmla="*/ f839 f494 1"/>
                  <a:gd name="f956" fmla="*/ f840 f493 1"/>
                  <a:gd name="f957" fmla="*/ f841 f493 1"/>
                  <a:gd name="f958" fmla="*/ f842 f494 1"/>
                  <a:gd name="f959" fmla="*/ f843 f493 1"/>
                  <a:gd name="f960" fmla="*/ f844 f493 1"/>
                </a:gdLst>
                <a:ahLst/>
                <a:cxnLst>
                  <a:cxn ang="3cd4">
                    <a:pos x="hc" y="t"/>
                  </a:cxn>
                  <a:cxn ang="0">
                    <a:pos x="r" y="vc"/>
                  </a:cxn>
                  <a:cxn ang="cd4">
                    <a:pos x="hc" y="b"/>
                  </a:cxn>
                  <a:cxn ang="cd2">
                    <a:pos x="l" y="vc"/>
                  </a:cxn>
                  <a:cxn ang="f616">
                    <a:pos x="f849" y="f850"/>
                  </a:cxn>
                  <a:cxn ang="f616">
                    <a:pos x="f851" y="f852"/>
                  </a:cxn>
                  <a:cxn ang="f616">
                    <a:pos x="f853" y="f854"/>
                  </a:cxn>
                  <a:cxn ang="f616">
                    <a:pos x="f855" y="f856"/>
                  </a:cxn>
                  <a:cxn ang="f616">
                    <a:pos x="f857" y="f858"/>
                  </a:cxn>
                  <a:cxn ang="f616">
                    <a:pos x="f859" y="f860"/>
                  </a:cxn>
                  <a:cxn ang="f616">
                    <a:pos x="f861" y="f862"/>
                  </a:cxn>
                  <a:cxn ang="f616">
                    <a:pos x="f863" y="f864"/>
                  </a:cxn>
                  <a:cxn ang="f616">
                    <a:pos x="f865" y="f866"/>
                  </a:cxn>
                  <a:cxn ang="f616">
                    <a:pos x="f867" y="f868"/>
                  </a:cxn>
                  <a:cxn ang="f616">
                    <a:pos x="f869" y="f870"/>
                  </a:cxn>
                  <a:cxn ang="f616">
                    <a:pos x="f871" y="f872"/>
                  </a:cxn>
                  <a:cxn ang="f616">
                    <a:pos x="f873" y="f874"/>
                  </a:cxn>
                  <a:cxn ang="f616">
                    <a:pos x="f875" y="f876"/>
                  </a:cxn>
                  <a:cxn ang="f616">
                    <a:pos x="f877" y="f878"/>
                  </a:cxn>
                  <a:cxn ang="f616">
                    <a:pos x="f879" y="f880"/>
                  </a:cxn>
                  <a:cxn ang="f616">
                    <a:pos x="f881" y="f882"/>
                  </a:cxn>
                  <a:cxn ang="f616">
                    <a:pos x="f883" y="f884"/>
                  </a:cxn>
                  <a:cxn ang="f616">
                    <a:pos x="f885" y="f886"/>
                  </a:cxn>
                  <a:cxn ang="f616">
                    <a:pos x="f887" y="f888"/>
                  </a:cxn>
                  <a:cxn ang="f616">
                    <a:pos x="f889" y="f890"/>
                  </a:cxn>
                  <a:cxn ang="f616">
                    <a:pos x="f891" y="f892"/>
                  </a:cxn>
                  <a:cxn ang="f616">
                    <a:pos x="f893" y="f894"/>
                  </a:cxn>
                  <a:cxn ang="f616">
                    <a:pos x="f895" y="f896"/>
                  </a:cxn>
                  <a:cxn ang="f616">
                    <a:pos x="f897" y="f898"/>
                  </a:cxn>
                  <a:cxn ang="f616">
                    <a:pos x="f899" y="f894"/>
                  </a:cxn>
                  <a:cxn ang="f616">
                    <a:pos x="f900" y="f901"/>
                  </a:cxn>
                  <a:cxn ang="f616">
                    <a:pos x="f902" y="f903"/>
                  </a:cxn>
                  <a:cxn ang="f616">
                    <a:pos x="f904" y="f905"/>
                  </a:cxn>
                  <a:cxn ang="f616">
                    <a:pos x="f906" y="f907"/>
                  </a:cxn>
                  <a:cxn ang="f616">
                    <a:pos x="f908" y="f909"/>
                  </a:cxn>
                  <a:cxn ang="f616">
                    <a:pos x="f910" y="f911"/>
                  </a:cxn>
                  <a:cxn ang="f616">
                    <a:pos x="f912" y="f913"/>
                  </a:cxn>
                  <a:cxn ang="f616">
                    <a:pos x="f914" y="f915"/>
                  </a:cxn>
                  <a:cxn ang="f616">
                    <a:pos x="f914" y="f916"/>
                  </a:cxn>
                  <a:cxn ang="f616">
                    <a:pos x="f917" y="f918"/>
                  </a:cxn>
                  <a:cxn ang="f616">
                    <a:pos x="f919" y="f920"/>
                  </a:cxn>
                  <a:cxn ang="f616">
                    <a:pos x="f921" y="f922"/>
                  </a:cxn>
                  <a:cxn ang="f616">
                    <a:pos x="f923" y="f924"/>
                  </a:cxn>
                  <a:cxn ang="f616">
                    <a:pos x="f914" y="f925"/>
                  </a:cxn>
                  <a:cxn ang="f616">
                    <a:pos x="f926" y="f927"/>
                  </a:cxn>
                  <a:cxn ang="f616">
                    <a:pos x="f928" y="f929"/>
                  </a:cxn>
                  <a:cxn ang="f616">
                    <a:pos x="f900" y="f930"/>
                  </a:cxn>
                  <a:cxn ang="f616">
                    <a:pos x="f897" y="f931"/>
                  </a:cxn>
                  <a:cxn ang="f616">
                    <a:pos x="f932" y="f933"/>
                  </a:cxn>
                  <a:cxn ang="f616">
                    <a:pos x="f855" y="f934"/>
                  </a:cxn>
                  <a:cxn ang="f616">
                    <a:pos x="f935" y="f936"/>
                  </a:cxn>
                  <a:cxn ang="f616">
                    <a:pos x="f923" y="f937"/>
                  </a:cxn>
                  <a:cxn ang="f616">
                    <a:pos x="f938" y="f939"/>
                  </a:cxn>
                  <a:cxn ang="f616">
                    <a:pos x="f940" y="f941"/>
                  </a:cxn>
                  <a:cxn ang="f616">
                    <a:pos x="f942" y="f941"/>
                  </a:cxn>
                  <a:cxn ang="f616">
                    <a:pos x="f943" y="f944"/>
                  </a:cxn>
                  <a:cxn ang="f616">
                    <a:pos x="f945" y="f946"/>
                  </a:cxn>
                  <a:cxn ang="f616">
                    <a:pos x="f947" y="f948"/>
                  </a:cxn>
                  <a:cxn ang="f616">
                    <a:pos x="f949" y="f890"/>
                  </a:cxn>
                  <a:cxn ang="f616">
                    <a:pos x="f950" y="f951"/>
                  </a:cxn>
                  <a:cxn ang="f616">
                    <a:pos x="f935" y="f952"/>
                  </a:cxn>
                  <a:cxn ang="f616">
                    <a:pos x="f953" y="f941"/>
                  </a:cxn>
                  <a:cxn ang="f616">
                    <a:pos x="f954" y="f955"/>
                  </a:cxn>
                  <a:cxn ang="f616">
                    <a:pos x="f956" y="f951"/>
                  </a:cxn>
                  <a:cxn ang="f616">
                    <a:pos x="f957" y="f958"/>
                  </a:cxn>
                  <a:cxn ang="f616">
                    <a:pos x="f959" y="f894"/>
                  </a:cxn>
                  <a:cxn ang="f616">
                    <a:pos x="f960" y="f946"/>
                  </a:cxn>
                </a:cxnLst>
                <a:rect l="f845" t="f848" r="f846" b="f847"/>
                <a:pathLst>
                  <a:path w="317" h="578">
                    <a:moveTo>
                      <a:pt x="f9" y="f10"/>
                    </a:moveTo>
                    <a:cubicBezTo>
                      <a:pt x="f11" y="f12"/>
                      <a:pt x="f11" y="f12"/>
                      <a:pt x="f11" y="f12"/>
                    </a:cubicBezTo>
                    <a:cubicBezTo>
                      <a:pt x="f13" y="f14"/>
                      <a:pt x="f13" y="f14"/>
                      <a:pt x="f13" y="f14"/>
                    </a:cubicBezTo>
                    <a:cubicBezTo>
                      <a:pt x="f15" y="f16"/>
                      <a:pt x="f15" y="f16"/>
                      <a:pt x="f15" y="f16"/>
                    </a:cubicBezTo>
                    <a:cubicBezTo>
                      <a:pt x="f15" y="f17"/>
                      <a:pt x="f15" y="f17"/>
                      <a:pt x="f15" y="f17"/>
                    </a:cubicBezTo>
                    <a:cubicBezTo>
                      <a:pt x="f18" y="f19"/>
                      <a:pt x="f18" y="f19"/>
                      <a:pt x="f18" y="f19"/>
                    </a:cubicBezTo>
                    <a:cubicBezTo>
                      <a:pt x="f18" y="f19"/>
                      <a:pt x="f6" y="f20"/>
                      <a:pt x="f18" y="f20"/>
                    </a:cubicBezTo>
                    <a:cubicBezTo>
                      <a:pt x="f21" y="f22"/>
                      <a:pt x="f23" y="f22"/>
                      <a:pt x="f24" y="f22"/>
                    </a:cubicBezTo>
                    <a:cubicBezTo>
                      <a:pt x="f24" y="f25"/>
                      <a:pt x="f24" y="f25"/>
                      <a:pt x="f24" y="f25"/>
                    </a:cubicBezTo>
                    <a:cubicBezTo>
                      <a:pt x="f15" y="f25"/>
                      <a:pt x="f15" y="f25"/>
                      <a:pt x="f15" y="f25"/>
                    </a:cubicBezTo>
                    <a:cubicBezTo>
                      <a:pt x="f26" y="f25"/>
                      <a:pt x="f26" y="f27"/>
                      <a:pt x="f26" y="f27"/>
                    </a:cubicBezTo>
                    <a:cubicBezTo>
                      <a:pt x="f26" y="f27"/>
                      <a:pt x="f23" y="f28"/>
                      <a:pt x="f15" y="f29"/>
                    </a:cubicBezTo>
                    <a:cubicBezTo>
                      <a:pt x="f15" y="f30"/>
                      <a:pt x="f15" y="f30"/>
                      <a:pt x="f15" y="f30"/>
                    </a:cubicBezTo>
                    <a:cubicBezTo>
                      <a:pt x="f15" y="f30"/>
                      <a:pt x="f15" y="f30"/>
                      <a:pt x="f15" y="f30"/>
                    </a:cubicBezTo>
                    <a:cubicBezTo>
                      <a:pt x="f31" y="f32"/>
                      <a:pt x="f33" y="f32"/>
                      <a:pt x="f34" y="f30"/>
                    </a:cubicBezTo>
                    <a:cubicBezTo>
                      <a:pt x="f9" y="f29"/>
                      <a:pt x="f9" y="f29"/>
                      <a:pt x="f9" y="f29"/>
                    </a:cubicBezTo>
                    <a:cubicBezTo>
                      <a:pt x="f35" y="f36"/>
                      <a:pt x="f35" y="f36"/>
                      <a:pt x="f35" y="f36"/>
                    </a:cubicBezTo>
                    <a:cubicBezTo>
                      <a:pt x="f37" y="f38"/>
                      <a:pt x="f37" y="f38"/>
                      <a:pt x="f37" y="f38"/>
                    </a:cubicBezTo>
                    <a:cubicBezTo>
                      <a:pt x="f37" y="f38"/>
                      <a:pt x="f39" y="f16"/>
                      <a:pt x="f40" y="f41"/>
                    </a:cubicBezTo>
                    <a:cubicBezTo>
                      <a:pt x="f42" y="f14"/>
                      <a:pt x="f43" y="f12"/>
                      <a:pt x="f44" y="f45"/>
                    </a:cubicBezTo>
                    <a:cubicBezTo>
                      <a:pt x="f46" y="f41"/>
                      <a:pt x="f46" y="f41"/>
                      <a:pt x="f46" y="f41"/>
                    </a:cubicBezTo>
                    <a:cubicBezTo>
                      <a:pt x="f47" y="f48"/>
                      <a:pt x="f47" y="f48"/>
                      <a:pt x="f47" y="f48"/>
                    </a:cubicBezTo>
                    <a:cubicBezTo>
                      <a:pt x="f49" y="f17"/>
                      <a:pt x="f49" y="f17"/>
                      <a:pt x="f49" y="f17"/>
                    </a:cubicBezTo>
                    <a:cubicBezTo>
                      <a:pt x="f29" y="f38"/>
                      <a:pt x="f29" y="f38"/>
                      <a:pt x="f29" y="f38"/>
                    </a:cubicBezTo>
                    <a:cubicBezTo>
                      <a:pt x="f50" y="f17"/>
                      <a:pt x="f50" y="f17"/>
                      <a:pt x="f50" y="f17"/>
                    </a:cubicBezTo>
                    <a:cubicBezTo>
                      <a:pt x="f19" y="f48"/>
                      <a:pt x="f19" y="f48"/>
                      <a:pt x="f19" y="f48"/>
                    </a:cubicBezTo>
                    <a:cubicBezTo>
                      <a:pt x="f17" y="f41"/>
                      <a:pt x="f17" y="f41"/>
                      <a:pt x="f17" y="f41"/>
                    </a:cubicBezTo>
                    <a:cubicBezTo>
                      <a:pt x="f17" y="f41"/>
                      <a:pt x="f51" y="f41"/>
                      <a:pt x="f48" y="f16"/>
                    </a:cubicBezTo>
                    <a:cubicBezTo>
                      <a:pt x="f48" y="f16"/>
                      <a:pt x="f48" y="f16"/>
                      <a:pt x="f48" y="f16"/>
                    </a:cubicBezTo>
                    <a:cubicBezTo>
                      <a:pt x="f52" y="f16"/>
                      <a:pt x="f52" y="f16"/>
                      <a:pt x="f16" y="f52"/>
                    </a:cubicBezTo>
                    <a:cubicBezTo>
                      <a:pt x="f16" y="f52"/>
                      <a:pt x="f16" y="f52"/>
                      <a:pt x="f16" y="f52"/>
                    </a:cubicBezTo>
                    <a:cubicBezTo>
                      <a:pt x="f16" y="f52"/>
                      <a:pt x="f16" y="f52"/>
                      <a:pt x="f16" y="f52"/>
                    </a:cubicBezTo>
                    <a:cubicBezTo>
                      <a:pt x="f16" y="f52"/>
                      <a:pt x="f16" y="f52"/>
                      <a:pt x="f16" y="f52"/>
                    </a:cubicBezTo>
                    <a:cubicBezTo>
                      <a:pt x="f16" y="f52"/>
                      <a:pt x="f16" y="f52"/>
                      <a:pt x="f16" y="f52"/>
                    </a:cubicBezTo>
                    <a:cubicBezTo>
                      <a:pt x="f16" y="f52"/>
                      <a:pt x="f16" y="f52"/>
                      <a:pt x="f16" y="f52"/>
                    </a:cubicBezTo>
                    <a:cubicBezTo>
                      <a:pt x="f16" y="f48"/>
                      <a:pt x="f16" y="f48"/>
                      <a:pt x="f16" y="f48"/>
                    </a:cubicBezTo>
                    <a:cubicBezTo>
                      <a:pt x="f16" y="f51"/>
                      <a:pt x="f16" y="f53"/>
                      <a:pt x="f16" y="f53"/>
                    </a:cubicBezTo>
                    <a:cubicBezTo>
                      <a:pt x="f16" y="f53"/>
                      <a:pt x="f51" y="f22"/>
                      <a:pt x="f16" y="f27"/>
                    </a:cubicBezTo>
                    <a:cubicBezTo>
                      <a:pt x="f54" y="f55"/>
                      <a:pt x="f56" y="f28"/>
                      <a:pt x="f56" y="f28"/>
                    </a:cubicBezTo>
                    <a:cubicBezTo>
                      <a:pt x="f56" y="f28"/>
                      <a:pt x="f10" y="f57"/>
                      <a:pt x="f10" y="f30"/>
                    </a:cubicBezTo>
                    <a:cubicBezTo>
                      <a:pt x="f10" y="f47"/>
                      <a:pt x="f56" y="f43"/>
                      <a:pt x="f56" y="f43"/>
                    </a:cubicBezTo>
                    <a:cubicBezTo>
                      <a:pt x="f56" y="f43"/>
                      <a:pt x="f45" y="f58"/>
                      <a:pt x="f45" y="f59"/>
                    </a:cubicBezTo>
                    <a:cubicBezTo>
                      <a:pt x="f56" y="f60"/>
                      <a:pt x="f14" y="f61"/>
                      <a:pt x="f45" y="f62"/>
                    </a:cubicBezTo>
                    <a:cubicBezTo>
                      <a:pt x="f45" y="f62"/>
                      <a:pt x="f45" y="f62"/>
                      <a:pt x="f45" y="f62"/>
                    </a:cubicBezTo>
                    <a:cubicBezTo>
                      <a:pt x="f56" y="f35"/>
                      <a:pt x="f56" y="f35"/>
                      <a:pt x="f56" y="f35"/>
                    </a:cubicBezTo>
                    <a:cubicBezTo>
                      <a:pt x="f63" y="f64"/>
                      <a:pt x="f63" y="f64"/>
                      <a:pt x="f63" y="f64"/>
                    </a:cubicBezTo>
                    <a:cubicBezTo>
                      <a:pt x="f63" y="f64"/>
                      <a:pt x="f63" y="f65"/>
                      <a:pt x="f63" y="f65"/>
                    </a:cubicBezTo>
                    <a:cubicBezTo>
                      <a:pt x="f63" y="f66"/>
                      <a:pt x="f12" y="f33"/>
                      <a:pt x="f67" y="f13"/>
                    </a:cubicBezTo>
                    <a:cubicBezTo>
                      <a:pt x="f68" y="f69"/>
                      <a:pt x="f68" y="f69"/>
                      <a:pt x="f68" y="f69"/>
                    </a:cubicBezTo>
                    <a:cubicBezTo>
                      <a:pt x="f70" y="f69"/>
                      <a:pt x="f70" y="f69"/>
                      <a:pt x="f70" y="f69"/>
                    </a:cubicBezTo>
                    <a:cubicBezTo>
                      <a:pt x="f71" y="f72"/>
                      <a:pt x="f71" y="f72"/>
                      <a:pt x="f71" y="f72"/>
                    </a:cubicBezTo>
                    <a:cubicBezTo>
                      <a:pt x="f73" y="f18"/>
                      <a:pt x="f73" y="f18"/>
                      <a:pt x="f73" y="f18"/>
                    </a:cubicBezTo>
                    <a:cubicBezTo>
                      <a:pt x="f74" y="f18"/>
                      <a:pt x="f75" y="f6"/>
                      <a:pt x="f76" y="f18"/>
                    </a:cubicBezTo>
                    <a:cubicBezTo>
                      <a:pt x="f77" y="f78"/>
                      <a:pt x="f77" y="f23"/>
                      <a:pt x="f79" y="f24"/>
                    </a:cubicBezTo>
                    <a:cubicBezTo>
                      <a:pt x="f80" y="f69"/>
                      <a:pt x="f80" y="f69"/>
                      <a:pt x="f80" y="f69"/>
                    </a:cubicBezTo>
                    <a:cubicBezTo>
                      <a:pt x="f81" y="f82"/>
                      <a:pt x="f81" y="f82"/>
                      <a:pt x="f81" y="f82"/>
                    </a:cubicBezTo>
                    <a:cubicBezTo>
                      <a:pt x="f83" y="f33"/>
                      <a:pt x="f83" y="f33"/>
                      <a:pt x="f83" y="f33"/>
                    </a:cubicBezTo>
                    <a:cubicBezTo>
                      <a:pt x="f83" y="f33"/>
                      <a:pt x="f83" y="f33"/>
                      <a:pt x="f83" y="f33"/>
                    </a:cubicBezTo>
                    <a:cubicBezTo>
                      <a:pt x="f83" y="f34"/>
                      <a:pt x="f83" y="f84"/>
                      <a:pt x="f85" y="f66"/>
                    </a:cubicBezTo>
                    <a:cubicBezTo>
                      <a:pt x="f85" y="f86"/>
                      <a:pt x="f87" y="f65"/>
                      <a:pt x="f87" y="f65"/>
                    </a:cubicBezTo>
                    <a:cubicBezTo>
                      <a:pt x="f87" y="f65"/>
                      <a:pt x="f85" y="f35"/>
                      <a:pt x="f85" y="f61"/>
                    </a:cubicBezTo>
                    <a:cubicBezTo>
                      <a:pt x="f83" y="f88"/>
                      <a:pt x="f83" y="f37"/>
                      <a:pt x="f83" y="f89"/>
                    </a:cubicBezTo>
                    <a:cubicBezTo>
                      <a:pt x="f83" y="f90"/>
                      <a:pt x="f83" y="f91"/>
                      <a:pt x="f83" y="f92"/>
                    </a:cubicBezTo>
                    <a:cubicBezTo>
                      <a:pt x="f83" y="f93"/>
                      <a:pt x="f85" y="f39"/>
                      <a:pt x="f87" y="f94"/>
                    </a:cubicBezTo>
                    <a:cubicBezTo>
                      <a:pt x="f87" y="f40"/>
                      <a:pt x="f95" y="f96"/>
                      <a:pt x="f95" y="f96"/>
                    </a:cubicBezTo>
                    <a:cubicBezTo>
                      <a:pt x="f95" y="f96"/>
                      <a:pt x="f95" y="f97"/>
                      <a:pt x="f87" y="f58"/>
                    </a:cubicBezTo>
                    <a:cubicBezTo>
                      <a:pt x="f81" y="f43"/>
                      <a:pt x="f81" y="f43"/>
                      <a:pt x="f81" y="f43"/>
                    </a:cubicBezTo>
                    <a:cubicBezTo>
                      <a:pt x="f98" y="f99"/>
                      <a:pt x="f98" y="f99"/>
                      <a:pt x="f98" y="f99"/>
                    </a:cubicBezTo>
                    <a:cubicBezTo>
                      <a:pt x="f98" y="f49"/>
                      <a:pt x="f98" y="f49"/>
                      <a:pt x="f98" y="f49"/>
                    </a:cubicBezTo>
                    <a:cubicBezTo>
                      <a:pt x="f98" y="f30"/>
                      <a:pt x="f98" y="f30"/>
                      <a:pt x="f98" y="f30"/>
                    </a:cubicBezTo>
                    <a:cubicBezTo>
                      <a:pt x="f100" y="f101"/>
                      <a:pt x="f100" y="f101"/>
                      <a:pt x="f100" y="f101"/>
                    </a:cubicBezTo>
                    <a:cubicBezTo>
                      <a:pt x="f85" y="f27"/>
                      <a:pt x="f85" y="f27"/>
                      <a:pt x="f85" y="f27"/>
                    </a:cubicBezTo>
                    <a:cubicBezTo>
                      <a:pt x="f98" y="f38"/>
                      <a:pt x="f98" y="f38"/>
                      <a:pt x="f98" y="f38"/>
                    </a:cubicBezTo>
                    <a:cubicBezTo>
                      <a:pt x="f102" y="f41"/>
                      <a:pt x="f102" y="f41"/>
                      <a:pt x="f102" y="f41"/>
                    </a:cubicBezTo>
                    <a:cubicBezTo>
                      <a:pt x="f103" y="f45"/>
                      <a:pt x="f103" y="f45"/>
                      <a:pt x="f103" y="f45"/>
                    </a:cubicBezTo>
                    <a:cubicBezTo>
                      <a:pt x="f103" y="f45"/>
                      <a:pt x="f104" y="f12"/>
                      <a:pt x="f105" y="f45"/>
                    </a:cubicBezTo>
                    <a:cubicBezTo>
                      <a:pt x="f106" y="f56"/>
                      <a:pt x="f107" y="f108"/>
                      <a:pt x="f107" y="f108"/>
                    </a:cubicBezTo>
                    <a:cubicBezTo>
                      <a:pt x="f109" y="f110"/>
                      <a:pt x="f109" y="f110"/>
                      <a:pt x="f109" y="f110"/>
                    </a:cubicBezTo>
                    <a:cubicBezTo>
                      <a:pt x="f111" y="f112"/>
                      <a:pt x="f111" y="f112"/>
                      <a:pt x="f111" y="f112"/>
                    </a:cubicBezTo>
                    <a:cubicBezTo>
                      <a:pt x="f113" y="f71"/>
                      <a:pt x="f113" y="f71"/>
                      <a:pt x="f113" y="f71"/>
                    </a:cubicBezTo>
                    <a:cubicBezTo>
                      <a:pt x="f114" y="f115"/>
                      <a:pt x="f114" y="f115"/>
                      <a:pt x="f114" y="f115"/>
                    </a:cubicBezTo>
                    <a:cubicBezTo>
                      <a:pt x="f114" y="f115"/>
                      <a:pt x="f116" y="f117"/>
                      <a:pt x="f111" y="f118"/>
                    </a:cubicBezTo>
                    <a:cubicBezTo>
                      <a:pt x="f111" y="f119"/>
                      <a:pt x="f120" y="f121"/>
                      <a:pt x="f120" y="f122"/>
                    </a:cubicBezTo>
                    <a:cubicBezTo>
                      <a:pt x="f120" y="f123"/>
                      <a:pt x="f124" y="f85"/>
                      <a:pt x="f124" y="f85"/>
                    </a:cubicBezTo>
                    <a:cubicBezTo>
                      <a:pt x="f125" y="f126"/>
                      <a:pt x="f125" y="f126"/>
                      <a:pt x="f125" y="f126"/>
                    </a:cubicBezTo>
                    <a:cubicBezTo>
                      <a:pt x="f114" y="f127"/>
                      <a:pt x="f114" y="f127"/>
                      <a:pt x="f114" y="f127"/>
                    </a:cubicBezTo>
                    <a:cubicBezTo>
                      <a:pt x="f128" y="f129"/>
                      <a:pt x="f128" y="f129"/>
                      <a:pt x="f128" y="f129"/>
                    </a:cubicBezTo>
                    <a:cubicBezTo>
                      <a:pt x="f130" y="f131"/>
                      <a:pt x="f130" y="f131"/>
                      <a:pt x="f130" y="f131"/>
                    </a:cubicBezTo>
                    <a:cubicBezTo>
                      <a:pt x="f132" y="f133"/>
                      <a:pt x="f132" y="f133"/>
                      <a:pt x="f132" y="f133"/>
                    </a:cubicBezTo>
                    <a:cubicBezTo>
                      <a:pt x="f132" y="f133"/>
                      <a:pt x="f134" y="f135"/>
                      <a:pt x="f134" y="f120"/>
                    </a:cubicBezTo>
                    <a:cubicBezTo>
                      <a:pt x="f134" y="f125"/>
                      <a:pt x="f136" y="f113"/>
                      <a:pt x="f136" y="f113"/>
                    </a:cubicBezTo>
                    <a:cubicBezTo>
                      <a:pt x="f137" y="f138"/>
                      <a:pt x="f137" y="f138"/>
                      <a:pt x="f137" y="f138"/>
                    </a:cubicBezTo>
                    <a:cubicBezTo>
                      <a:pt x="f139" y="f140"/>
                      <a:pt x="f139" y="f140"/>
                      <a:pt x="f139" y="f140"/>
                    </a:cubicBezTo>
                    <a:cubicBezTo>
                      <a:pt x="f136" y="f141"/>
                      <a:pt x="f136" y="f141"/>
                      <a:pt x="f136" y="f141"/>
                    </a:cubicBezTo>
                    <a:cubicBezTo>
                      <a:pt x="f136" y="f142"/>
                      <a:pt x="f136" y="f142"/>
                      <a:pt x="f136" y="f142"/>
                    </a:cubicBezTo>
                    <a:cubicBezTo>
                      <a:pt x="f139" y="f134"/>
                      <a:pt x="f139" y="f134"/>
                      <a:pt x="f139" y="f134"/>
                    </a:cubicBezTo>
                    <a:cubicBezTo>
                      <a:pt x="f143" y="f144"/>
                      <a:pt x="f143" y="f144"/>
                      <a:pt x="f143" y="f144"/>
                    </a:cubicBezTo>
                    <a:cubicBezTo>
                      <a:pt x="f145" y="f146"/>
                      <a:pt x="f145" y="f146"/>
                      <a:pt x="f145" y="f146"/>
                    </a:cubicBezTo>
                    <a:cubicBezTo>
                      <a:pt x="f139" y="f147"/>
                      <a:pt x="f139" y="f147"/>
                      <a:pt x="f139" y="f147"/>
                    </a:cubicBezTo>
                    <a:cubicBezTo>
                      <a:pt x="f148" y="f149"/>
                      <a:pt x="f148" y="f149"/>
                      <a:pt x="f148" y="f149"/>
                    </a:cubicBezTo>
                    <a:cubicBezTo>
                      <a:pt x="f148" y="f149"/>
                      <a:pt x="f150" y="f151"/>
                      <a:pt x="f148" y="f152"/>
                    </a:cubicBezTo>
                    <a:cubicBezTo>
                      <a:pt x="f146" y="f153"/>
                      <a:pt x="f154" y="f155"/>
                      <a:pt x="f154" y="f155"/>
                    </a:cubicBezTo>
                    <a:cubicBezTo>
                      <a:pt x="f147" y="f156"/>
                      <a:pt x="f147" y="f156"/>
                      <a:pt x="f147" y="f156"/>
                    </a:cubicBezTo>
                    <a:cubicBezTo>
                      <a:pt x="f157" y="f158"/>
                      <a:pt x="f157" y="f158"/>
                      <a:pt x="f157" y="f158"/>
                    </a:cubicBezTo>
                    <a:cubicBezTo>
                      <a:pt x="f157" y="f158"/>
                      <a:pt x="f159" y="f158"/>
                      <a:pt x="f159" y="f160"/>
                    </a:cubicBezTo>
                    <a:cubicBezTo>
                      <a:pt x="f161" y="f162"/>
                      <a:pt x="f155" y="f163"/>
                      <a:pt x="f155" y="f163"/>
                    </a:cubicBezTo>
                    <a:cubicBezTo>
                      <a:pt x="f164" y="f165"/>
                      <a:pt x="f164" y="f165"/>
                      <a:pt x="f164" y="f165"/>
                    </a:cubicBezTo>
                    <a:cubicBezTo>
                      <a:pt x="f164" y="f165"/>
                      <a:pt x="f159" y="f166"/>
                      <a:pt x="f167" y="f168"/>
                    </a:cubicBezTo>
                    <a:cubicBezTo>
                      <a:pt x="f169" y="f170"/>
                      <a:pt x="f171" y="f170"/>
                      <a:pt x="f171" y="f172"/>
                    </a:cubicBezTo>
                    <a:cubicBezTo>
                      <a:pt x="f173" y="f174"/>
                      <a:pt x="f173" y="f175"/>
                      <a:pt x="f176" y="f177"/>
                    </a:cubicBezTo>
                    <a:cubicBezTo>
                      <a:pt x="f158" y="f177"/>
                      <a:pt x="f178" y="f175"/>
                      <a:pt x="f178" y="f175"/>
                    </a:cubicBezTo>
                    <a:cubicBezTo>
                      <a:pt x="f179" y="f180"/>
                      <a:pt x="f179" y="f180"/>
                      <a:pt x="f179" y="f180"/>
                    </a:cubicBezTo>
                    <a:cubicBezTo>
                      <a:pt x="f181" y="f182"/>
                      <a:pt x="f181" y="f182"/>
                      <a:pt x="f181" y="f182"/>
                    </a:cubicBezTo>
                    <a:cubicBezTo>
                      <a:pt x="f181" y="f182"/>
                      <a:pt x="f181" y="f183"/>
                      <a:pt x="f181" y="f184"/>
                    </a:cubicBezTo>
                    <a:cubicBezTo>
                      <a:pt x="f181" y="f185"/>
                      <a:pt x="f186" y="f187"/>
                      <a:pt x="f186" y="f187"/>
                    </a:cubicBezTo>
                    <a:cubicBezTo>
                      <a:pt x="f188" y="f189"/>
                      <a:pt x="f188" y="f189"/>
                      <a:pt x="f188" y="f189"/>
                    </a:cubicBezTo>
                    <a:cubicBezTo>
                      <a:pt x="f188" y="f189"/>
                      <a:pt x="f179" y="f190"/>
                      <a:pt x="f191" y="f192"/>
                    </a:cubicBezTo>
                    <a:cubicBezTo>
                      <a:pt x="f193" y="f194"/>
                      <a:pt x="f170" y="f195"/>
                      <a:pt x="f196" y="f195"/>
                    </a:cubicBezTo>
                    <a:cubicBezTo>
                      <a:pt x="f172" y="f195"/>
                      <a:pt x="f175" y="f197"/>
                      <a:pt x="f198" y="f199"/>
                    </a:cubicBezTo>
                    <a:cubicBezTo>
                      <a:pt x="f200" y="f199"/>
                      <a:pt x="f201" y="f202"/>
                      <a:pt x="f203" y="f204"/>
                    </a:cubicBezTo>
                    <a:cubicBezTo>
                      <a:pt x="f182" y="f205"/>
                      <a:pt x="f206" y="f207"/>
                      <a:pt x="f206" y="f207"/>
                    </a:cubicBezTo>
                    <a:cubicBezTo>
                      <a:pt x="f208" y="f209"/>
                      <a:pt x="f208" y="f209"/>
                      <a:pt x="f208" y="f209"/>
                    </a:cubicBezTo>
                    <a:cubicBezTo>
                      <a:pt x="f210" y="f211"/>
                      <a:pt x="f210" y="f211"/>
                      <a:pt x="f210" y="f211"/>
                    </a:cubicBezTo>
                    <a:cubicBezTo>
                      <a:pt x="f7" y="f212"/>
                      <a:pt x="f7" y="f212"/>
                      <a:pt x="f7" y="f212"/>
                    </a:cubicBezTo>
                    <a:cubicBezTo>
                      <a:pt x="f7" y="f212"/>
                      <a:pt x="f210" y="f213"/>
                      <a:pt x="f214" y="f215"/>
                    </a:cubicBezTo>
                    <a:cubicBezTo>
                      <a:pt x="f214" y="f216"/>
                      <a:pt x="f217" y="f218"/>
                      <a:pt x="f219" y="f220"/>
                    </a:cubicBezTo>
                    <a:cubicBezTo>
                      <a:pt x="f187" y="f221"/>
                      <a:pt x="f222" y="f223"/>
                      <a:pt x="f222" y="f224"/>
                    </a:cubicBezTo>
                    <a:cubicBezTo>
                      <a:pt x="f222" y="f225"/>
                      <a:pt x="f206" y="f226"/>
                      <a:pt x="f206" y="f226"/>
                    </a:cubicBezTo>
                    <a:cubicBezTo>
                      <a:pt x="f206" y="f226"/>
                      <a:pt x="f184" y="f227"/>
                      <a:pt x="f184" y="f228"/>
                    </a:cubicBezTo>
                    <a:cubicBezTo>
                      <a:pt x="f184" y="f229"/>
                      <a:pt x="f230" y="f231"/>
                      <a:pt x="f230" y="f232"/>
                    </a:cubicBezTo>
                    <a:cubicBezTo>
                      <a:pt x="f182" y="f233"/>
                      <a:pt x="f201" y="f234"/>
                      <a:pt x="f201" y="f234"/>
                    </a:cubicBezTo>
                    <a:cubicBezTo>
                      <a:pt x="f196" y="f235"/>
                      <a:pt x="f196" y="f235"/>
                      <a:pt x="f196" y="f235"/>
                    </a:cubicBezTo>
                    <a:cubicBezTo>
                      <a:pt x="f236" y="f237"/>
                      <a:pt x="f236" y="f237"/>
                      <a:pt x="f236" y="f237"/>
                    </a:cubicBezTo>
                    <a:cubicBezTo>
                      <a:pt x="f236" y="f237"/>
                      <a:pt x="f238" y="f239"/>
                      <a:pt x="f165" y="f240"/>
                    </a:cubicBezTo>
                    <a:cubicBezTo>
                      <a:pt x="f191" y="f241"/>
                      <a:pt x="f181" y="f242"/>
                      <a:pt x="f186" y="f243"/>
                    </a:cubicBezTo>
                    <a:cubicBezTo>
                      <a:pt x="f186" y="f244"/>
                      <a:pt x="f188" y="f245"/>
                      <a:pt x="f188" y="f245"/>
                    </a:cubicBezTo>
                    <a:cubicBezTo>
                      <a:pt x="f160" y="f246"/>
                      <a:pt x="f160" y="f246"/>
                      <a:pt x="f160" y="f246"/>
                    </a:cubicBezTo>
                    <a:cubicBezTo>
                      <a:pt x="f173" y="f247"/>
                      <a:pt x="f173" y="f247"/>
                      <a:pt x="f173" y="f247"/>
                    </a:cubicBezTo>
                    <a:cubicBezTo>
                      <a:pt x="f173" y="f247"/>
                      <a:pt x="f169" y="f248"/>
                      <a:pt x="f169" y="f248"/>
                    </a:cubicBezTo>
                    <a:cubicBezTo>
                      <a:pt x="f169" y="f248"/>
                      <a:pt x="f167" y="f248"/>
                      <a:pt x="f167" y="f248"/>
                    </a:cubicBezTo>
                    <a:cubicBezTo>
                      <a:pt x="f249" y="f248"/>
                      <a:pt x="f249" y="f248"/>
                      <a:pt x="f249" y="f248"/>
                    </a:cubicBezTo>
                    <a:cubicBezTo>
                      <a:pt x="f153" y="f247"/>
                      <a:pt x="f153" y="f247"/>
                      <a:pt x="f153" y="f247"/>
                    </a:cubicBezTo>
                    <a:cubicBezTo>
                      <a:pt x="f153" y="f247"/>
                      <a:pt x="f151" y="f248"/>
                      <a:pt x="f151" y="f248"/>
                    </a:cubicBezTo>
                    <a:cubicBezTo>
                      <a:pt x="f151" y="f250"/>
                      <a:pt x="f251" y="f252"/>
                      <a:pt x="f251" y="f253"/>
                    </a:cubicBezTo>
                    <a:cubicBezTo>
                      <a:pt x="f251" y="f253"/>
                      <a:pt x="f147" y="f254"/>
                      <a:pt x="f255" y="f254"/>
                    </a:cubicBezTo>
                    <a:cubicBezTo>
                      <a:pt x="f150" y="f256"/>
                      <a:pt x="f148" y="f257"/>
                      <a:pt x="f146" y="f257"/>
                    </a:cubicBezTo>
                    <a:cubicBezTo>
                      <a:pt x="f146" y="f258"/>
                      <a:pt x="f145" y="f258"/>
                      <a:pt x="f145" y="f258"/>
                    </a:cubicBezTo>
                    <a:cubicBezTo>
                      <a:pt x="f145" y="f258"/>
                      <a:pt x="f145" y="f259"/>
                      <a:pt x="f137" y="f260"/>
                    </a:cubicBezTo>
                    <a:cubicBezTo>
                      <a:pt x="f137" y="f260"/>
                      <a:pt x="f144" y="f260"/>
                      <a:pt x="f136" y="f259"/>
                    </a:cubicBezTo>
                    <a:cubicBezTo>
                      <a:pt x="f261" y="f258"/>
                      <a:pt x="f134" y="f257"/>
                      <a:pt x="f262" y="f257"/>
                    </a:cubicBezTo>
                    <a:cubicBezTo>
                      <a:pt x="f262" y="f258"/>
                      <a:pt x="f134" y="f260"/>
                      <a:pt x="f134" y="f260"/>
                    </a:cubicBezTo>
                    <a:cubicBezTo>
                      <a:pt x="f134" y="f263"/>
                      <a:pt x="f264" y="f265"/>
                      <a:pt x="f266" y="f265"/>
                    </a:cubicBezTo>
                    <a:cubicBezTo>
                      <a:pt x="f142" y="f265"/>
                      <a:pt x="f267" y="f268"/>
                      <a:pt x="f141" y="f269"/>
                    </a:cubicBezTo>
                    <a:cubicBezTo>
                      <a:pt x="f132" y="f269"/>
                      <a:pt x="f270" y="f269"/>
                      <a:pt x="f270" y="f269"/>
                    </a:cubicBezTo>
                    <a:cubicBezTo>
                      <a:pt x="f270" y="f268"/>
                      <a:pt x="f270" y="f271"/>
                      <a:pt x="f270" y="f272"/>
                    </a:cubicBezTo>
                    <a:cubicBezTo>
                      <a:pt x="f270" y="f272"/>
                      <a:pt x="f270" y="f273"/>
                      <a:pt x="f270" y="f274"/>
                    </a:cubicBezTo>
                    <a:cubicBezTo>
                      <a:pt x="f275" y="f274"/>
                      <a:pt x="f140" y="f276"/>
                      <a:pt x="f140" y="f276"/>
                    </a:cubicBezTo>
                    <a:cubicBezTo>
                      <a:pt x="f140" y="f276"/>
                      <a:pt x="f130" y="f277"/>
                      <a:pt x="f140" y="f277"/>
                    </a:cubicBezTo>
                    <a:cubicBezTo>
                      <a:pt x="f278" y="f279"/>
                      <a:pt x="f280" y="f281"/>
                      <a:pt x="f282" y="f281"/>
                    </a:cubicBezTo>
                    <a:cubicBezTo>
                      <a:pt x="f282" y="f279"/>
                      <a:pt x="f138" y="f277"/>
                      <a:pt x="f138" y="f277"/>
                    </a:cubicBezTo>
                    <a:cubicBezTo>
                      <a:pt x="f283" y="f279"/>
                      <a:pt x="f128" y="f284"/>
                      <a:pt x="f128" y="f284"/>
                    </a:cubicBezTo>
                    <a:cubicBezTo>
                      <a:pt x="f128" y="f285"/>
                      <a:pt x="f286" y="f287"/>
                      <a:pt x="f286" y="f287"/>
                    </a:cubicBezTo>
                    <a:cubicBezTo>
                      <a:pt x="f286" y="f287"/>
                      <a:pt x="f111" y="f288"/>
                      <a:pt x="f111" y="f288"/>
                    </a:cubicBezTo>
                    <a:cubicBezTo>
                      <a:pt x="f116" y="f288"/>
                      <a:pt x="f120" y="f289"/>
                      <a:pt x="f120" y="f289"/>
                    </a:cubicBezTo>
                    <a:cubicBezTo>
                      <a:pt x="f120" y="f290"/>
                      <a:pt x="f120" y="f288"/>
                      <a:pt x="f120" y="f288"/>
                    </a:cubicBezTo>
                    <a:cubicBezTo>
                      <a:pt x="f135" y="f291"/>
                      <a:pt x="f109" y="f292"/>
                      <a:pt x="f109" y="f292"/>
                    </a:cubicBezTo>
                    <a:cubicBezTo>
                      <a:pt x="f109" y="f293"/>
                      <a:pt x="f294" y="f292"/>
                      <a:pt x="f295" y="f292"/>
                    </a:cubicBezTo>
                    <a:cubicBezTo>
                      <a:pt x="f295" y="f293"/>
                      <a:pt x="f133" y="f293"/>
                      <a:pt x="f133" y="f296"/>
                    </a:cubicBezTo>
                    <a:cubicBezTo>
                      <a:pt x="f133" y="f297"/>
                      <a:pt x="f107" y="f298"/>
                      <a:pt x="f107" y="f298"/>
                    </a:cubicBezTo>
                    <a:cubicBezTo>
                      <a:pt x="f107" y="f298"/>
                      <a:pt x="f106" y="f299"/>
                      <a:pt x="f106" y="f300"/>
                    </a:cubicBezTo>
                    <a:cubicBezTo>
                      <a:pt x="f301" y="f302"/>
                      <a:pt x="f303" y="f304"/>
                      <a:pt x="f303" y="f304"/>
                    </a:cubicBezTo>
                    <a:cubicBezTo>
                      <a:pt x="f303" y="f304"/>
                      <a:pt x="f131" y="f305"/>
                      <a:pt x="f306" y="f304"/>
                    </a:cubicBezTo>
                    <a:cubicBezTo>
                      <a:pt x="f307" y="f304"/>
                      <a:pt x="f3" y="f299"/>
                      <a:pt x="f3" y="f299"/>
                    </a:cubicBezTo>
                    <a:cubicBezTo>
                      <a:pt x="f3" y="f299"/>
                      <a:pt x="f308" y="f299"/>
                      <a:pt x="f308" y="f300"/>
                    </a:cubicBezTo>
                    <a:cubicBezTo>
                      <a:pt x="f309" y="f302"/>
                      <a:pt x="f309" y="f304"/>
                      <a:pt x="f310" y="f304"/>
                    </a:cubicBezTo>
                    <a:cubicBezTo>
                      <a:pt x="f129" y="f305"/>
                      <a:pt x="f104" y="f305"/>
                      <a:pt x="f103" y="f305"/>
                    </a:cubicBezTo>
                    <a:cubicBezTo>
                      <a:pt x="f311" y="f312"/>
                      <a:pt x="f313" y="f312"/>
                      <a:pt x="f313" y="f314"/>
                    </a:cubicBezTo>
                    <a:cubicBezTo>
                      <a:pt x="f315" y="f314"/>
                      <a:pt x="f127" y="f316"/>
                      <a:pt x="f127" y="f317"/>
                    </a:cubicBezTo>
                    <a:cubicBezTo>
                      <a:pt x="f127" y="f318"/>
                      <a:pt x="f313" y="f318"/>
                      <a:pt x="f127" y="f318"/>
                    </a:cubicBezTo>
                    <a:cubicBezTo>
                      <a:pt x="f102" y="f319"/>
                      <a:pt x="f95" y="f319"/>
                      <a:pt x="f95" y="f319"/>
                    </a:cubicBezTo>
                    <a:cubicBezTo>
                      <a:pt x="f95" y="f319"/>
                      <a:pt x="f98" y="f320"/>
                      <a:pt x="f98" y="f321"/>
                    </a:cubicBezTo>
                    <a:cubicBezTo>
                      <a:pt x="f100" y="f322"/>
                      <a:pt x="f98" y="f322"/>
                      <a:pt x="f323" y="f324"/>
                    </a:cubicBezTo>
                    <a:cubicBezTo>
                      <a:pt x="f87" y="f324"/>
                      <a:pt x="f85" y="f325"/>
                      <a:pt x="f85" y="f325"/>
                    </a:cubicBezTo>
                    <a:cubicBezTo>
                      <a:pt x="f326" y="f322"/>
                      <a:pt x="f326" y="f322"/>
                      <a:pt x="f326" y="f322"/>
                    </a:cubicBezTo>
                    <a:cubicBezTo>
                      <a:pt x="f83" y="f320"/>
                      <a:pt x="f83" y="f320"/>
                      <a:pt x="f83" y="f320"/>
                    </a:cubicBezTo>
                    <a:cubicBezTo>
                      <a:pt x="f83" y="f320"/>
                      <a:pt x="f326" y="f318"/>
                      <a:pt x="f326" y="f319"/>
                    </a:cubicBezTo>
                    <a:cubicBezTo>
                      <a:pt x="f81" y="f321"/>
                      <a:pt x="f326" y="f322"/>
                      <a:pt x="f326" y="f322"/>
                    </a:cubicBezTo>
                    <a:cubicBezTo>
                      <a:pt x="f326" y="f322"/>
                      <a:pt x="f81" y="f322"/>
                      <a:pt x="f81" y="f324"/>
                    </a:cubicBezTo>
                    <a:cubicBezTo>
                      <a:pt x="f327" y="f325"/>
                      <a:pt x="f81" y="f325"/>
                      <a:pt x="f327" y="f328"/>
                    </a:cubicBezTo>
                    <a:cubicBezTo>
                      <a:pt x="f327" y="f329"/>
                      <a:pt x="f330" y="f331"/>
                      <a:pt x="f332" y="f331"/>
                    </a:cubicBezTo>
                    <a:cubicBezTo>
                      <a:pt x="f332" y="f333"/>
                      <a:pt x="f334" y="f333"/>
                      <a:pt x="f123" y="f333"/>
                    </a:cubicBezTo>
                    <a:cubicBezTo>
                      <a:pt x="f123" y="f333"/>
                      <a:pt x="f80" y="f333"/>
                      <a:pt x="f80" y="f333"/>
                    </a:cubicBezTo>
                    <a:cubicBezTo>
                      <a:pt x="f121" y="f333"/>
                      <a:pt x="f335" y="f331"/>
                      <a:pt x="f121" y="f331"/>
                    </a:cubicBezTo>
                    <a:cubicBezTo>
                      <a:pt x="f121" y="f331"/>
                      <a:pt x="f122" y="f329"/>
                      <a:pt x="f122" y="f329"/>
                    </a:cubicBezTo>
                    <a:cubicBezTo>
                      <a:pt x="f122" y="f329"/>
                      <a:pt x="f123" y="f328"/>
                      <a:pt x="f122" y="f328"/>
                    </a:cubicBezTo>
                    <a:cubicBezTo>
                      <a:pt x="f80" y="f325"/>
                      <a:pt x="f121" y="f324"/>
                      <a:pt x="f121" y="f324"/>
                    </a:cubicBezTo>
                    <a:cubicBezTo>
                      <a:pt x="f121" y="f324"/>
                      <a:pt x="f80" y="f325"/>
                      <a:pt x="f336" y="f325"/>
                    </a:cubicBezTo>
                    <a:cubicBezTo>
                      <a:pt x="f337" y="f328"/>
                      <a:pt x="f338" y="f328"/>
                      <a:pt x="f338" y="f325"/>
                    </a:cubicBezTo>
                    <a:cubicBezTo>
                      <a:pt x="f338" y="f325"/>
                      <a:pt x="f119" y="f325"/>
                      <a:pt x="f339" y="f324"/>
                    </a:cubicBezTo>
                    <a:cubicBezTo>
                      <a:pt x="f337" y="f322"/>
                      <a:pt x="f337" y="f321"/>
                      <a:pt x="f340" y="f321"/>
                    </a:cubicBezTo>
                    <a:cubicBezTo>
                      <a:pt x="f336" y="f321"/>
                      <a:pt x="f336" y="f319"/>
                      <a:pt x="f336" y="f318"/>
                    </a:cubicBezTo>
                    <a:cubicBezTo>
                      <a:pt x="f336" y="f318"/>
                      <a:pt x="f121" y="f320"/>
                      <a:pt x="f340" y="f318"/>
                    </a:cubicBezTo>
                    <a:cubicBezTo>
                      <a:pt x="f338" y="f341"/>
                      <a:pt x="f338" y="f341"/>
                      <a:pt x="f338" y="f341"/>
                    </a:cubicBezTo>
                    <a:cubicBezTo>
                      <a:pt x="f338" y="f341"/>
                      <a:pt x="f339" y="f316"/>
                      <a:pt x="f339" y="f317"/>
                    </a:cubicBezTo>
                    <a:cubicBezTo>
                      <a:pt x="f338" y="f318"/>
                      <a:pt x="f340" y="f319"/>
                      <a:pt x="f339" y="f320"/>
                    </a:cubicBezTo>
                    <a:cubicBezTo>
                      <a:pt x="f342" y="f320"/>
                      <a:pt x="f342" y="f320"/>
                      <a:pt x="f342" y="f320"/>
                    </a:cubicBezTo>
                    <a:cubicBezTo>
                      <a:pt x="f343" y="f321"/>
                      <a:pt x="f344" y="f321"/>
                      <a:pt x="f344" y="f321"/>
                    </a:cubicBezTo>
                    <a:cubicBezTo>
                      <a:pt x="f344" y="f321"/>
                      <a:pt x="f77" y="f321"/>
                      <a:pt x="f345" y="f322"/>
                    </a:cubicBezTo>
                    <a:cubicBezTo>
                      <a:pt x="f345" y="f324"/>
                      <a:pt x="f118" y="f325"/>
                      <a:pt x="f118" y="f325"/>
                    </a:cubicBezTo>
                    <a:cubicBezTo>
                      <a:pt x="f118" y="f325"/>
                      <a:pt x="f118" y="f328"/>
                      <a:pt x="f345" y="f328"/>
                    </a:cubicBezTo>
                    <a:cubicBezTo>
                      <a:pt x="f77" y="f329"/>
                      <a:pt x="f76" y="f329"/>
                      <a:pt x="f76" y="f329"/>
                    </a:cubicBezTo>
                    <a:cubicBezTo>
                      <a:pt x="f346" y="f331"/>
                      <a:pt x="f346" y="f331"/>
                      <a:pt x="f346" y="f331"/>
                    </a:cubicBezTo>
                    <a:cubicBezTo>
                      <a:pt x="f346" y="f331"/>
                      <a:pt x="f75" y="f331"/>
                      <a:pt x="f75" y="f329"/>
                    </a:cubicBezTo>
                    <a:cubicBezTo>
                      <a:pt x="f75" y="f329"/>
                      <a:pt x="f346" y="f328"/>
                      <a:pt x="f346" y="f325"/>
                    </a:cubicBezTo>
                    <a:cubicBezTo>
                      <a:pt x="f346" y="f324"/>
                      <a:pt x="f76" y="f325"/>
                      <a:pt x="f346" y="f324"/>
                    </a:cubicBezTo>
                    <a:cubicBezTo>
                      <a:pt x="f75" y="f321"/>
                      <a:pt x="f347" y="f321"/>
                      <a:pt x="f347" y="f320"/>
                    </a:cubicBezTo>
                    <a:cubicBezTo>
                      <a:pt x="f75" y="f319"/>
                      <a:pt x="f76" y="f318"/>
                      <a:pt x="f76" y="f318"/>
                    </a:cubicBezTo>
                    <a:cubicBezTo>
                      <a:pt x="f76" y="f317"/>
                      <a:pt x="f76" y="f316"/>
                      <a:pt x="f76" y="f316"/>
                    </a:cubicBezTo>
                    <a:cubicBezTo>
                      <a:pt x="f76" y="f316"/>
                      <a:pt x="f346" y="f316"/>
                      <a:pt x="f76" y="f341"/>
                    </a:cubicBezTo>
                    <a:cubicBezTo>
                      <a:pt x="f117" y="f312"/>
                      <a:pt x="f77" y="f305"/>
                      <a:pt x="f77" y="f305"/>
                    </a:cubicBezTo>
                    <a:cubicBezTo>
                      <a:pt x="f77" y="f304"/>
                      <a:pt x="f117" y="f302"/>
                      <a:pt x="f76" y="f302"/>
                    </a:cubicBezTo>
                    <a:cubicBezTo>
                      <a:pt x="f76" y="f302"/>
                      <a:pt x="f346" y="f305"/>
                      <a:pt x="f346" y="f312"/>
                    </a:cubicBezTo>
                    <a:cubicBezTo>
                      <a:pt x="f346" y="f312"/>
                      <a:pt x="f76" y="f341"/>
                      <a:pt x="f347" y="f314"/>
                    </a:cubicBezTo>
                    <a:cubicBezTo>
                      <a:pt x="f74" y="f314"/>
                      <a:pt x="f348" y="f314"/>
                      <a:pt x="f73" y="f312"/>
                    </a:cubicBezTo>
                    <a:cubicBezTo>
                      <a:pt x="f73" y="f305"/>
                      <a:pt x="f349" y="f304"/>
                      <a:pt x="f348" y="f304"/>
                    </a:cubicBezTo>
                    <a:cubicBezTo>
                      <a:pt x="f350" y="f302"/>
                      <a:pt x="f350" y="f302"/>
                      <a:pt x="f350" y="f302"/>
                    </a:cubicBezTo>
                    <a:cubicBezTo>
                      <a:pt x="f115" y="f300"/>
                      <a:pt x="f115" y="f299"/>
                      <a:pt x="f115" y="f298"/>
                    </a:cubicBezTo>
                    <a:cubicBezTo>
                      <a:pt x="f350" y="f298"/>
                      <a:pt x="f74" y="f296"/>
                      <a:pt x="f74" y="f297"/>
                    </a:cubicBezTo>
                    <a:cubicBezTo>
                      <a:pt x="f351" y="f299"/>
                      <a:pt x="f351" y="f300"/>
                      <a:pt x="f351" y="f300"/>
                    </a:cubicBezTo>
                    <a:cubicBezTo>
                      <a:pt x="f351" y="f300"/>
                      <a:pt x="f349" y="f300"/>
                      <a:pt x="f349" y="f300"/>
                    </a:cubicBezTo>
                    <a:cubicBezTo>
                      <a:pt x="f349" y="f300"/>
                      <a:pt x="f352" y="f299"/>
                      <a:pt x="f352" y="f298"/>
                    </a:cubicBezTo>
                    <a:cubicBezTo>
                      <a:pt x="f352" y="f298"/>
                      <a:pt x="f349" y="f292"/>
                      <a:pt x="f349" y="f292"/>
                    </a:cubicBezTo>
                    <a:cubicBezTo>
                      <a:pt x="f349" y="f292"/>
                      <a:pt x="f73" y="f291"/>
                      <a:pt x="f353" y="f291"/>
                    </a:cubicBezTo>
                    <a:cubicBezTo>
                      <a:pt x="f353" y="f291"/>
                      <a:pt x="f352" y="f288"/>
                      <a:pt x="f352" y="f291"/>
                    </a:cubicBezTo>
                    <a:cubicBezTo>
                      <a:pt x="f71" y="f291"/>
                      <a:pt x="f352" y="f292"/>
                      <a:pt x="f352" y="f293"/>
                    </a:cubicBezTo>
                    <a:cubicBezTo>
                      <a:pt x="f352" y="f296"/>
                      <a:pt x="f352" y="f297"/>
                      <a:pt x="f71" y="f297"/>
                    </a:cubicBezTo>
                    <a:cubicBezTo>
                      <a:pt x="f354" y="f298"/>
                      <a:pt x="f355" y="f298"/>
                      <a:pt x="f355" y="f298"/>
                    </a:cubicBezTo>
                    <a:cubicBezTo>
                      <a:pt x="f355" y="f297"/>
                      <a:pt x="f356" y="f297"/>
                      <a:pt x="f355" y="f296"/>
                    </a:cubicBezTo>
                    <a:cubicBezTo>
                      <a:pt x="f355" y="f293"/>
                      <a:pt x="f355" y="f292"/>
                      <a:pt x="f355" y="f292"/>
                    </a:cubicBezTo>
                    <a:cubicBezTo>
                      <a:pt x="f355" y="f292"/>
                      <a:pt x="f356" y="f288"/>
                      <a:pt x="f356" y="f291"/>
                    </a:cubicBezTo>
                    <a:cubicBezTo>
                      <a:pt x="f110" y="f291"/>
                      <a:pt x="f357" y="f291"/>
                      <a:pt x="f357" y="f291"/>
                    </a:cubicBezTo>
                    <a:cubicBezTo>
                      <a:pt x="f357" y="f358"/>
                      <a:pt x="f357" y="f358"/>
                      <a:pt x="f357" y="f358"/>
                    </a:cubicBezTo>
                    <a:cubicBezTo>
                      <a:pt x="f359" y="f358"/>
                      <a:pt x="f359" y="f358"/>
                      <a:pt x="f359" y="f358"/>
                    </a:cubicBezTo>
                    <a:cubicBezTo>
                      <a:pt x="f68" y="f358"/>
                      <a:pt x="f68" y="f358"/>
                      <a:pt x="f68" y="f358"/>
                    </a:cubicBezTo>
                    <a:cubicBezTo>
                      <a:pt x="f68" y="f358"/>
                      <a:pt x="f108" y="f290"/>
                      <a:pt x="f108" y="f290"/>
                    </a:cubicBezTo>
                    <a:cubicBezTo>
                      <a:pt x="f360" y="f290"/>
                      <a:pt x="f360" y="f290"/>
                      <a:pt x="f360" y="f358"/>
                    </a:cubicBezTo>
                    <a:cubicBezTo>
                      <a:pt x="f67" y="f358"/>
                      <a:pt x="f361" y="f288"/>
                      <a:pt x="f361" y="f288"/>
                    </a:cubicBezTo>
                    <a:cubicBezTo>
                      <a:pt x="f361" y="f288"/>
                      <a:pt x="f361" y="f290"/>
                      <a:pt x="f56" y="f288"/>
                    </a:cubicBezTo>
                    <a:cubicBezTo>
                      <a:pt x="f56" y="f291"/>
                      <a:pt x="f14" y="f291"/>
                      <a:pt x="f14" y="f291"/>
                    </a:cubicBezTo>
                    <a:cubicBezTo>
                      <a:pt x="f14" y="f291"/>
                      <a:pt x="f41" y="f358"/>
                      <a:pt x="f41" y="f290"/>
                    </a:cubicBezTo>
                    <a:cubicBezTo>
                      <a:pt x="f41" y="f290"/>
                      <a:pt x="f14" y="f362"/>
                      <a:pt x="f14" y="f362"/>
                    </a:cubicBezTo>
                    <a:cubicBezTo>
                      <a:pt x="f54" y="f363"/>
                      <a:pt x="f54" y="f363"/>
                      <a:pt x="f54" y="f363"/>
                    </a:cubicBezTo>
                    <a:cubicBezTo>
                      <a:pt x="f14" y="f364"/>
                      <a:pt x="f14" y="f364"/>
                      <a:pt x="f14" y="f364"/>
                    </a:cubicBezTo>
                    <a:cubicBezTo>
                      <a:pt x="f14" y="f364"/>
                      <a:pt x="f52" y="f364"/>
                      <a:pt x="f16" y="f364"/>
                    </a:cubicBezTo>
                    <a:cubicBezTo>
                      <a:pt x="f16" y="f287"/>
                      <a:pt x="f14" y="f284"/>
                      <a:pt x="f14" y="f284"/>
                    </a:cubicBezTo>
                    <a:cubicBezTo>
                      <a:pt x="f14" y="f284"/>
                      <a:pt x="f54" y="f281"/>
                      <a:pt x="f54" y="f281"/>
                    </a:cubicBezTo>
                    <a:cubicBezTo>
                      <a:pt x="f12" y="f279"/>
                      <a:pt x="f365" y="f279"/>
                      <a:pt x="f45" y="f277"/>
                    </a:cubicBezTo>
                    <a:cubicBezTo>
                      <a:pt x="f12" y="f277"/>
                      <a:pt x="f54" y="f366"/>
                      <a:pt x="f54" y="f366"/>
                    </a:cubicBezTo>
                    <a:cubicBezTo>
                      <a:pt x="f54" y="f366"/>
                      <a:pt x="f14" y="f366"/>
                      <a:pt x="f14" y="f276"/>
                    </a:cubicBezTo>
                    <a:cubicBezTo>
                      <a:pt x="f14" y="f276"/>
                      <a:pt x="f54" y="f273"/>
                      <a:pt x="f54" y="f272"/>
                    </a:cubicBezTo>
                    <a:cubicBezTo>
                      <a:pt x="f54" y="f271"/>
                      <a:pt x="f14" y="f367"/>
                      <a:pt x="f14" y="f367"/>
                    </a:cubicBezTo>
                    <a:cubicBezTo>
                      <a:pt x="f41" y="f367"/>
                      <a:pt x="f14" y="f271"/>
                      <a:pt x="f16" y="f271"/>
                    </a:cubicBezTo>
                    <a:cubicBezTo>
                      <a:pt x="f52" y="f272"/>
                      <a:pt x="f17" y="f274"/>
                      <a:pt x="f17" y="f274"/>
                    </a:cubicBezTo>
                    <a:cubicBezTo>
                      <a:pt x="f17" y="f273"/>
                      <a:pt x="f17" y="f272"/>
                      <a:pt x="f17" y="f271"/>
                    </a:cubicBezTo>
                    <a:cubicBezTo>
                      <a:pt x="f51" y="f367"/>
                      <a:pt x="f16" y="f367"/>
                      <a:pt x="f41" y="f265"/>
                    </a:cubicBezTo>
                    <a:cubicBezTo>
                      <a:pt x="f41" y="f268"/>
                      <a:pt x="f52" y="f260"/>
                      <a:pt x="f52" y="f260"/>
                    </a:cubicBezTo>
                    <a:cubicBezTo>
                      <a:pt x="f52" y="f260"/>
                      <a:pt x="f41" y="f263"/>
                      <a:pt x="f16" y="f259"/>
                    </a:cubicBezTo>
                    <a:cubicBezTo>
                      <a:pt x="f48" y="f258"/>
                      <a:pt x="f48" y="f258"/>
                      <a:pt x="f48" y="f258"/>
                    </a:cubicBezTo>
                    <a:cubicBezTo>
                      <a:pt x="f48" y="f257"/>
                      <a:pt x="f48" y="f256"/>
                      <a:pt x="f52" y="f254"/>
                    </a:cubicBezTo>
                    <a:cubicBezTo>
                      <a:pt x="f16" y="f253"/>
                      <a:pt x="f41" y="f253"/>
                      <a:pt x="f41" y="f252"/>
                    </a:cubicBezTo>
                    <a:cubicBezTo>
                      <a:pt x="f41" y="f252"/>
                      <a:pt x="f48" y="f250"/>
                      <a:pt x="f48" y="f248"/>
                    </a:cubicBezTo>
                    <a:cubicBezTo>
                      <a:pt x="f48" y="f368"/>
                      <a:pt x="f17" y="f368"/>
                      <a:pt x="f48" y="f369"/>
                    </a:cubicBezTo>
                    <a:cubicBezTo>
                      <a:pt x="f52" y="f370"/>
                      <a:pt x="f16" y="f370"/>
                      <a:pt x="f16" y="f370"/>
                    </a:cubicBezTo>
                    <a:cubicBezTo>
                      <a:pt x="f16" y="f370"/>
                      <a:pt x="f16" y="f246"/>
                      <a:pt x="f16" y="f371"/>
                    </a:cubicBezTo>
                    <a:cubicBezTo>
                      <a:pt x="f16" y="f372"/>
                      <a:pt x="f41" y="f372"/>
                      <a:pt x="f41" y="f373"/>
                    </a:cubicBezTo>
                    <a:cubicBezTo>
                      <a:pt x="f16" y="f374"/>
                      <a:pt x="f52" y="f374"/>
                      <a:pt x="f48" y="f375"/>
                    </a:cubicBezTo>
                    <a:cubicBezTo>
                      <a:pt x="f48" y="f376"/>
                      <a:pt x="f48" y="f376"/>
                      <a:pt x="f48" y="f377"/>
                    </a:cubicBezTo>
                    <a:cubicBezTo>
                      <a:pt x="f52" y="f377"/>
                      <a:pt x="f16" y="f378"/>
                      <a:pt x="f52" y="f378"/>
                    </a:cubicBezTo>
                    <a:cubicBezTo>
                      <a:pt x="f52" y="f379"/>
                      <a:pt x="f52" y="f380"/>
                      <a:pt x="f52" y="f380"/>
                    </a:cubicBezTo>
                    <a:cubicBezTo>
                      <a:pt x="f52" y="f380"/>
                      <a:pt x="f52" y="f380"/>
                      <a:pt x="f48" y="f381"/>
                    </a:cubicBezTo>
                    <a:cubicBezTo>
                      <a:pt x="f51" y="f244"/>
                      <a:pt x="f51" y="f243"/>
                      <a:pt x="f51" y="f382"/>
                    </a:cubicBezTo>
                    <a:cubicBezTo>
                      <a:pt x="f51" y="f383"/>
                      <a:pt x="f48" y="f384"/>
                      <a:pt x="f48" y="f384"/>
                    </a:cubicBezTo>
                    <a:cubicBezTo>
                      <a:pt x="f48" y="f384"/>
                      <a:pt x="f48" y="f385"/>
                      <a:pt x="f17" y="f239"/>
                    </a:cubicBezTo>
                    <a:cubicBezTo>
                      <a:pt x="f386" y="f387"/>
                      <a:pt x="f38" y="f388"/>
                      <a:pt x="f38" y="f388"/>
                    </a:cubicBezTo>
                    <a:cubicBezTo>
                      <a:pt x="f38" y="f388"/>
                      <a:pt x="f38" y="f389"/>
                      <a:pt x="f38" y="f390"/>
                    </a:cubicBezTo>
                    <a:cubicBezTo>
                      <a:pt x="f38" y="f390"/>
                      <a:pt x="f53" y="f391"/>
                      <a:pt x="f53" y="f392"/>
                    </a:cubicBezTo>
                    <a:cubicBezTo>
                      <a:pt x="f53" y="f393"/>
                      <a:pt x="f20" y="f235"/>
                      <a:pt x="f20" y="f235"/>
                    </a:cubicBezTo>
                    <a:cubicBezTo>
                      <a:pt x="f20" y="f235"/>
                      <a:pt x="f22" y="f235"/>
                      <a:pt x="f20" y="f394"/>
                    </a:cubicBezTo>
                    <a:cubicBezTo>
                      <a:pt x="f20" y="f395"/>
                      <a:pt x="f20" y="f396"/>
                      <a:pt x="f20" y="f397"/>
                    </a:cubicBezTo>
                    <a:cubicBezTo>
                      <a:pt x="f22" y="f398"/>
                      <a:pt x="f25" y="f399"/>
                      <a:pt x="f25" y="f400"/>
                    </a:cubicBezTo>
                    <a:cubicBezTo>
                      <a:pt x="f25" y="f401"/>
                      <a:pt x="f25" y="f402"/>
                      <a:pt x="f25" y="f402"/>
                    </a:cubicBezTo>
                    <a:cubicBezTo>
                      <a:pt x="f25" y="f402"/>
                      <a:pt x="f25" y="f403"/>
                      <a:pt x="f27" y="f404"/>
                    </a:cubicBezTo>
                    <a:cubicBezTo>
                      <a:pt x="f36" y="f405"/>
                      <a:pt x="f101" y="f406"/>
                      <a:pt x="f101" y="f406"/>
                    </a:cubicBezTo>
                    <a:cubicBezTo>
                      <a:pt x="f101" y="f406"/>
                      <a:pt x="f50" y="f406"/>
                      <a:pt x="f50" y="f407"/>
                    </a:cubicBezTo>
                    <a:cubicBezTo>
                      <a:pt x="f28" y="f234"/>
                      <a:pt x="f28" y="f408"/>
                      <a:pt x="f28" y="f408"/>
                    </a:cubicBezTo>
                    <a:cubicBezTo>
                      <a:pt x="f28" y="f408"/>
                      <a:pt x="f28" y="f409"/>
                      <a:pt x="f28" y="f409"/>
                    </a:cubicBezTo>
                    <a:cubicBezTo>
                      <a:pt x="f29" y="f233"/>
                      <a:pt x="f29" y="f233"/>
                      <a:pt x="f29" y="f233"/>
                    </a:cubicBezTo>
                    <a:cubicBezTo>
                      <a:pt x="f410" y="f411"/>
                      <a:pt x="f410" y="f411"/>
                      <a:pt x="f410" y="f411"/>
                    </a:cubicBezTo>
                    <a:cubicBezTo>
                      <a:pt x="f410" y="f412"/>
                      <a:pt x="f410" y="f412"/>
                      <a:pt x="f410" y="f412"/>
                    </a:cubicBezTo>
                    <a:cubicBezTo>
                      <a:pt x="f410" y="f412"/>
                      <a:pt x="f410" y="f227"/>
                      <a:pt x="f57" y="f227"/>
                    </a:cubicBezTo>
                    <a:cubicBezTo>
                      <a:pt x="f28" y="f227"/>
                      <a:pt x="f101" y="f413"/>
                      <a:pt x="f101" y="f413"/>
                    </a:cubicBezTo>
                    <a:cubicBezTo>
                      <a:pt x="f101" y="f413"/>
                      <a:pt x="f414" y="f415"/>
                      <a:pt x="f55" y="f226"/>
                    </a:cubicBezTo>
                    <a:cubicBezTo>
                      <a:pt x="f55" y="f416"/>
                      <a:pt x="f101" y="f417"/>
                      <a:pt x="f101" y="f417"/>
                    </a:cubicBezTo>
                    <a:cubicBezTo>
                      <a:pt x="f101" y="f417"/>
                      <a:pt x="f414" y="f418"/>
                      <a:pt x="f55" y="f418"/>
                    </a:cubicBezTo>
                    <a:cubicBezTo>
                      <a:pt x="f55" y="f419"/>
                      <a:pt x="f50" y="f224"/>
                      <a:pt x="f50" y="f224"/>
                    </a:cubicBezTo>
                    <a:cubicBezTo>
                      <a:pt x="f410" y="f420"/>
                      <a:pt x="f410" y="f420"/>
                      <a:pt x="f410" y="f420"/>
                    </a:cubicBezTo>
                    <a:cubicBezTo>
                      <a:pt x="f30" y="f225"/>
                      <a:pt x="f30" y="f225"/>
                      <a:pt x="f30" y="f225"/>
                    </a:cubicBezTo>
                    <a:cubicBezTo>
                      <a:pt x="f29" y="f223"/>
                      <a:pt x="f29" y="f223"/>
                      <a:pt x="f29" y="f223"/>
                    </a:cubicBezTo>
                    <a:cubicBezTo>
                      <a:pt x="f29" y="f223"/>
                      <a:pt x="f421" y="f220"/>
                      <a:pt x="f421" y="f218"/>
                    </a:cubicBezTo>
                    <a:cubicBezTo>
                      <a:pt x="f421" y="f422"/>
                      <a:pt x="f29" y="f423"/>
                      <a:pt x="f29" y="f423"/>
                    </a:cubicBezTo>
                    <a:cubicBezTo>
                      <a:pt x="f29" y="f423"/>
                      <a:pt x="f57" y="f220"/>
                      <a:pt x="f57" y="f221"/>
                    </a:cubicBezTo>
                    <a:cubicBezTo>
                      <a:pt x="f57" y="f223"/>
                      <a:pt x="f50" y="f424"/>
                      <a:pt x="f50" y="f424"/>
                    </a:cubicBezTo>
                    <a:cubicBezTo>
                      <a:pt x="f101" y="f223"/>
                      <a:pt x="f101" y="f220"/>
                      <a:pt x="f55" y="f220"/>
                    </a:cubicBezTo>
                    <a:cubicBezTo>
                      <a:pt x="f414" y="f220"/>
                      <a:pt x="f36" y="f221"/>
                      <a:pt x="f36" y="f223"/>
                    </a:cubicBezTo>
                    <a:cubicBezTo>
                      <a:pt x="f36" y="f223"/>
                      <a:pt x="f20" y="f221"/>
                      <a:pt x="f20" y="f221"/>
                    </a:cubicBezTo>
                    <a:cubicBezTo>
                      <a:pt x="f20" y="f221"/>
                      <a:pt x="f22" y="f220"/>
                      <a:pt x="f19" y="f220"/>
                    </a:cubicBezTo>
                    <a:cubicBezTo>
                      <a:pt x="f386" y="f221"/>
                      <a:pt x="f386" y="f220"/>
                      <a:pt x="f386" y="f422"/>
                    </a:cubicBezTo>
                    <a:cubicBezTo>
                      <a:pt x="f386" y="f425"/>
                      <a:pt x="f19" y="f426"/>
                      <a:pt x="f427" y="f426"/>
                    </a:cubicBezTo>
                    <a:cubicBezTo>
                      <a:pt x="f51" y="f426"/>
                      <a:pt x="f48" y="f428"/>
                      <a:pt x="f48" y="f428"/>
                    </a:cubicBezTo>
                    <a:cubicBezTo>
                      <a:pt x="f48" y="f428"/>
                      <a:pt x="f48" y="f429"/>
                      <a:pt x="f48" y="f423"/>
                    </a:cubicBezTo>
                    <a:cubicBezTo>
                      <a:pt x="f48" y="f422"/>
                      <a:pt x="f41" y="f220"/>
                      <a:pt x="f41" y="f422"/>
                    </a:cubicBezTo>
                    <a:cubicBezTo>
                      <a:pt x="f14" y="f423"/>
                      <a:pt x="f14" y="f425"/>
                      <a:pt x="f14" y="f429"/>
                    </a:cubicBezTo>
                    <a:cubicBezTo>
                      <a:pt x="f14" y="f426"/>
                      <a:pt x="f16" y="f426"/>
                      <a:pt x="f52" y="f430"/>
                    </a:cubicBezTo>
                    <a:cubicBezTo>
                      <a:pt x="f52" y="f216"/>
                      <a:pt x="f48" y="f431"/>
                      <a:pt x="f48" y="f432"/>
                    </a:cubicBezTo>
                    <a:cubicBezTo>
                      <a:pt x="f52" y="f213"/>
                      <a:pt x="f52" y="f433"/>
                      <a:pt x="f16" y="f433"/>
                    </a:cubicBezTo>
                    <a:cubicBezTo>
                      <a:pt x="f14" y="f434"/>
                      <a:pt x="f16" y="f433"/>
                      <a:pt x="f14" y="f434"/>
                    </a:cubicBezTo>
                    <a:cubicBezTo>
                      <a:pt x="f12" y="f434"/>
                      <a:pt x="f45" y="f435"/>
                      <a:pt x="f12" y="f436"/>
                    </a:cubicBezTo>
                    <a:cubicBezTo>
                      <a:pt x="f12" y="f437"/>
                      <a:pt x="f54" y="f438"/>
                      <a:pt x="f12" y="f439"/>
                    </a:cubicBezTo>
                    <a:cubicBezTo>
                      <a:pt x="f365" y="f440"/>
                      <a:pt x="f45" y="f441"/>
                      <a:pt x="f56" y="f440"/>
                    </a:cubicBezTo>
                    <a:cubicBezTo>
                      <a:pt x="f10" y="f439"/>
                      <a:pt x="f361" y="f439"/>
                      <a:pt x="f63" y="f439"/>
                    </a:cubicBezTo>
                    <a:cubicBezTo>
                      <a:pt x="f67" y="f440"/>
                      <a:pt x="f67" y="f442"/>
                      <a:pt x="f67" y="f442"/>
                    </a:cubicBezTo>
                    <a:cubicBezTo>
                      <a:pt x="f63" y="f2"/>
                      <a:pt x="f361" y="f212"/>
                      <a:pt x="f361" y="f212"/>
                    </a:cubicBezTo>
                    <a:cubicBezTo>
                      <a:pt x="f56" y="f212"/>
                      <a:pt x="f56" y="f443"/>
                      <a:pt x="f361" y="f444"/>
                    </a:cubicBezTo>
                    <a:cubicBezTo>
                      <a:pt x="f361" y="f444"/>
                      <a:pt x="f361" y="f445"/>
                      <a:pt x="f10" y="f445"/>
                    </a:cubicBezTo>
                    <a:cubicBezTo>
                      <a:pt x="f67" y="f445"/>
                      <a:pt x="f67" y="f446"/>
                      <a:pt x="f108" y="f445"/>
                    </a:cubicBezTo>
                    <a:cubicBezTo>
                      <a:pt x="f68" y="f447"/>
                      <a:pt x="f68" y="f447"/>
                      <a:pt x="f359" y="f448"/>
                    </a:cubicBezTo>
                    <a:cubicBezTo>
                      <a:pt x="f449" y="f450"/>
                      <a:pt x="f357" y="f450"/>
                      <a:pt x="f110" y="f451"/>
                    </a:cubicBezTo>
                    <a:cubicBezTo>
                      <a:pt x="f110" y="f452"/>
                      <a:pt x="f356" y="f209"/>
                      <a:pt x="f356" y="f209"/>
                    </a:cubicBezTo>
                    <a:cubicBezTo>
                      <a:pt x="f110" y="f453"/>
                      <a:pt x="f355" y="f209"/>
                      <a:pt x="f112" y="f453"/>
                    </a:cubicBezTo>
                    <a:cubicBezTo>
                      <a:pt x="f70" y="f454"/>
                      <a:pt x="f354" y="f204"/>
                      <a:pt x="f71" y="f202"/>
                    </a:cubicBezTo>
                    <a:cubicBezTo>
                      <a:pt x="f352" y="f199"/>
                      <a:pt x="f73" y="f455"/>
                      <a:pt x="f73" y="f194"/>
                    </a:cubicBezTo>
                    <a:cubicBezTo>
                      <a:pt x="f73" y="f456"/>
                      <a:pt x="f74" y="f7"/>
                      <a:pt x="f74" y="f7"/>
                    </a:cubicBezTo>
                    <a:cubicBezTo>
                      <a:pt x="f75" y="f219"/>
                      <a:pt x="f75" y="f219"/>
                      <a:pt x="f75" y="f219"/>
                    </a:cubicBezTo>
                    <a:cubicBezTo>
                      <a:pt x="f75" y="f219"/>
                      <a:pt x="f75" y="f187"/>
                      <a:pt x="f347" y="f222"/>
                    </a:cubicBezTo>
                    <a:cubicBezTo>
                      <a:pt x="f347" y="f457"/>
                      <a:pt x="f115" y="f458"/>
                      <a:pt x="f347" y="f184"/>
                    </a:cubicBezTo>
                    <a:cubicBezTo>
                      <a:pt x="f75" y="f184"/>
                      <a:pt x="f346" y="f230"/>
                      <a:pt x="f346" y="f230"/>
                    </a:cubicBezTo>
                    <a:cubicBezTo>
                      <a:pt x="f346" y="f459"/>
                      <a:pt x="f346" y="f459"/>
                      <a:pt x="f346" y="f459"/>
                    </a:cubicBezTo>
                    <a:cubicBezTo>
                      <a:pt x="f346" y="f459"/>
                      <a:pt x="f344" y="f200"/>
                      <a:pt x="f344" y="f200"/>
                    </a:cubicBezTo>
                    <a:cubicBezTo>
                      <a:pt x="f119" y="f198"/>
                      <a:pt x="f79" y="f177"/>
                      <a:pt x="f337" y="f198"/>
                    </a:cubicBezTo>
                    <a:cubicBezTo>
                      <a:pt x="f337" y="f198"/>
                      <a:pt x="f121" y="f460"/>
                      <a:pt x="f335" y="f175"/>
                    </a:cubicBezTo>
                    <a:cubicBezTo>
                      <a:pt x="f335" y="f175"/>
                      <a:pt x="f338" y="f461"/>
                      <a:pt x="f338" y="f461"/>
                    </a:cubicBezTo>
                    <a:cubicBezTo>
                      <a:pt x="f340" y="f170"/>
                      <a:pt x="f340" y="f170"/>
                      <a:pt x="f340" y="f170"/>
                    </a:cubicBezTo>
                    <a:cubicBezTo>
                      <a:pt x="f340" y="f170"/>
                      <a:pt x="f121" y="f236"/>
                      <a:pt x="f340" y="f166"/>
                    </a:cubicBezTo>
                    <a:cubicBezTo>
                      <a:pt x="f338" y="f193"/>
                      <a:pt x="f119" y="f238"/>
                      <a:pt x="f119" y="f165"/>
                    </a:cubicBezTo>
                    <a:cubicBezTo>
                      <a:pt x="f119" y="f165"/>
                      <a:pt x="f462" y="f179"/>
                      <a:pt x="f462" y="f463"/>
                    </a:cubicBezTo>
                    <a:cubicBezTo>
                      <a:pt x="f462" y="f163"/>
                      <a:pt x="f342" y="f162"/>
                      <a:pt x="f342" y="f162"/>
                    </a:cubicBezTo>
                    <a:cubicBezTo>
                      <a:pt x="f342" y="f162"/>
                      <a:pt x="f342" y="f176"/>
                      <a:pt x="f342" y="f173"/>
                    </a:cubicBezTo>
                    <a:cubicBezTo>
                      <a:pt x="f342" y="f171"/>
                      <a:pt x="f343" y="f464"/>
                      <a:pt x="f79" y="f167"/>
                    </a:cubicBezTo>
                    <a:cubicBezTo>
                      <a:pt x="f118" y="f155"/>
                      <a:pt x="f117" y="f164"/>
                      <a:pt x="f117" y="f164"/>
                    </a:cubicBezTo>
                    <a:cubicBezTo>
                      <a:pt x="f74" y="f157"/>
                      <a:pt x="f74" y="f157"/>
                      <a:pt x="f74" y="f157"/>
                    </a:cubicBezTo>
                    <a:cubicBezTo>
                      <a:pt x="f348" y="f249"/>
                      <a:pt x="f348" y="f249"/>
                      <a:pt x="f348" y="f249"/>
                    </a:cubicBezTo>
                    <a:cubicBezTo>
                      <a:pt x="f71" y="f465"/>
                      <a:pt x="f71" y="f465"/>
                      <a:pt x="f71" y="f465"/>
                    </a:cubicBezTo>
                    <a:cubicBezTo>
                      <a:pt x="f466" y="f151"/>
                      <a:pt x="f466" y="f151"/>
                      <a:pt x="f466" y="f151"/>
                    </a:cubicBezTo>
                    <a:cubicBezTo>
                      <a:pt x="f357" y="f151"/>
                      <a:pt x="f357" y="f151"/>
                      <a:pt x="f357" y="f151"/>
                    </a:cubicBezTo>
                    <a:cubicBezTo>
                      <a:pt x="f63" y="f261"/>
                      <a:pt x="f63" y="f261"/>
                      <a:pt x="f63" y="f261"/>
                    </a:cubicBezTo>
                    <a:cubicBezTo>
                      <a:pt x="f12" y="f467"/>
                      <a:pt x="f12" y="f467"/>
                      <a:pt x="f12" y="f467"/>
                    </a:cubicBezTo>
                    <a:cubicBezTo>
                      <a:pt x="f16" y="f468"/>
                      <a:pt x="f16" y="f468"/>
                      <a:pt x="f16" y="f468"/>
                    </a:cubicBezTo>
                    <a:cubicBezTo>
                      <a:pt x="f16" y="f275"/>
                      <a:pt x="f16" y="f275"/>
                      <a:pt x="f16" y="f275"/>
                    </a:cubicBezTo>
                    <a:cubicBezTo>
                      <a:pt x="f51" y="f280"/>
                      <a:pt x="f51" y="f280"/>
                      <a:pt x="f51" y="f280"/>
                    </a:cubicBezTo>
                    <a:cubicBezTo>
                      <a:pt x="f51" y="f280"/>
                      <a:pt x="f48" y="f138"/>
                      <a:pt x="f48" y="f283"/>
                    </a:cubicBezTo>
                    <a:cubicBezTo>
                      <a:pt x="f52" y="f128"/>
                      <a:pt x="f41" y="f113"/>
                      <a:pt x="f41" y="f113"/>
                    </a:cubicBezTo>
                    <a:cubicBezTo>
                      <a:pt x="f41" y="f113"/>
                      <a:pt x="f16" y="f116"/>
                      <a:pt x="f16" y="f125"/>
                    </a:cubicBezTo>
                    <a:cubicBezTo>
                      <a:pt x="f16" y="f120"/>
                      <a:pt x="f41" y="f295"/>
                      <a:pt x="f41" y="f295"/>
                    </a:cubicBezTo>
                    <a:cubicBezTo>
                      <a:pt x="f16" y="f301"/>
                      <a:pt x="f16" y="f301"/>
                      <a:pt x="f16" y="f301"/>
                    </a:cubicBezTo>
                    <a:cubicBezTo>
                      <a:pt x="f25" y="f103"/>
                      <a:pt x="f25" y="f103"/>
                      <a:pt x="f25" y="f103"/>
                    </a:cubicBezTo>
                    <a:cubicBezTo>
                      <a:pt x="f22" y="f469"/>
                      <a:pt x="f22" y="f469"/>
                      <a:pt x="f22" y="f469"/>
                    </a:cubicBezTo>
                    <a:cubicBezTo>
                      <a:pt x="f25" y="f126"/>
                      <a:pt x="f25" y="f126"/>
                      <a:pt x="f25" y="f126"/>
                    </a:cubicBezTo>
                    <a:cubicBezTo>
                      <a:pt x="f27" y="f98"/>
                      <a:pt x="f27" y="f98"/>
                      <a:pt x="f25" y="f323"/>
                    </a:cubicBezTo>
                    <a:cubicBezTo>
                      <a:pt x="f25" y="f87"/>
                      <a:pt x="f25" y="f87"/>
                      <a:pt x="f25" y="f87"/>
                    </a:cubicBezTo>
                    <a:cubicBezTo>
                      <a:pt x="f55" y="f323"/>
                      <a:pt x="f55" y="f323"/>
                      <a:pt x="f55" y="f323"/>
                    </a:cubicBezTo>
                    <a:cubicBezTo>
                      <a:pt x="f28" y="f326"/>
                      <a:pt x="f28" y="f326"/>
                      <a:pt x="f28" y="f326"/>
                    </a:cubicBezTo>
                    <a:cubicBezTo>
                      <a:pt x="f50" y="f334"/>
                      <a:pt x="f50" y="f334"/>
                      <a:pt x="f50" y="f334"/>
                    </a:cubicBezTo>
                    <a:cubicBezTo>
                      <a:pt x="f57" y="f462"/>
                      <a:pt x="f57" y="f462"/>
                      <a:pt x="f57" y="f462"/>
                    </a:cubicBezTo>
                    <a:cubicBezTo>
                      <a:pt x="f50" y="f345"/>
                      <a:pt x="f50" y="f345"/>
                      <a:pt x="f50" y="f345"/>
                    </a:cubicBezTo>
                    <a:cubicBezTo>
                      <a:pt x="f421" y="f76"/>
                      <a:pt x="f421" y="f76"/>
                      <a:pt x="f421" y="f76"/>
                    </a:cubicBezTo>
                    <a:cubicBezTo>
                      <a:pt x="f470" y="f74"/>
                      <a:pt x="f470" y="f74"/>
                      <a:pt x="f470" y="f74"/>
                    </a:cubicBezTo>
                    <a:cubicBezTo>
                      <a:pt x="f470" y="f74"/>
                      <a:pt x="f471" y="f115"/>
                      <a:pt x="f46" y="f350"/>
                    </a:cubicBezTo>
                    <a:cubicBezTo>
                      <a:pt x="f472" y="f74"/>
                      <a:pt x="f473" y="f354"/>
                      <a:pt x="f473" y="f354"/>
                    </a:cubicBezTo>
                    <a:cubicBezTo>
                      <a:pt x="f42" y="f466"/>
                      <a:pt x="f42" y="f466"/>
                      <a:pt x="f42" y="f466"/>
                    </a:cubicBezTo>
                    <a:cubicBezTo>
                      <a:pt x="f39" y="f356"/>
                      <a:pt x="f39" y="f356"/>
                      <a:pt x="f39" y="f356"/>
                    </a:cubicBezTo>
                    <a:cubicBezTo>
                      <a:pt x="f92" y="f110"/>
                      <a:pt x="f92" y="f110"/>
                      <a:pt x="f92" y="f110"/>
                    </a:cubicBezTo>
                    <a:cubicBezTo>
                      <a:pt x="f92" y="f110"/>
                      <a:pt x="f91" y="f355"/>
                      <a:pt x="f90" y="f110"/>
                    </a:cubicBezTo>
                    <a:cubicBezTo>
                      <a:pt x="f89" y="f449"/>
                      <a:pt x="f474" y="f68"/>
                      <a:pt x="f474" y="f68"/>
                    </a:cubicBezTo>
                    <a:cubicBezTo>
                      <a:pt x="f62" y="f359"/>
                      <a:pt x="f62" y="f359"/>
                      <a:pt x="f62" y="f359"/>
                    </a:cubicBezTo>
                    <a:cubicBezTo>
                      <a:pt x="f64" y="f67"/>
                      <a:pt x="f64" y="f67"/>
                      <a:pt x="f64" y="f67"/>
                    </a:cubicBezTo>
                    <a:cubicBezTo>
                      <a:pt x="f64" y="f67"/>
                      <a:pt x="f65" y="f67"/>
                      <a:pt x="f475" y="f67"/>
                    </a:cubicBezTo>
                    <a:cubicBezTo>
                      <a:pt x="f476" y="f63"/>
                      <a:pt x="f9" y="f10"/>
                      <a:pt x="f9" y="f10"/>
                    </a:cubicBezTo>
                    <a:close/>
                    <a:moveTo>
                      <a:pt x="f337" y="f477"/>
                    </a:moveTo>
                    <a:cubicBezTo>
                      <a:pt x="f337" y="f477"/>
                      <a:pt x="f337" y="f477"/>
                      <a:pt x="f337" y="f477"/>
                    </a:cubicBezTo>
                    <a:cubicBezTo>
                      <a:pt x="f337" y="f477"/>
                      <a:pt x="f337" y="f478"/>
                      <a:pt x="f337" y="f479"/>
                    </a:cubicBezTo>
                    <a:cubicBezTo>
                      <a:pt x="f337" y="f479"/>
                      <a:pt x="f340" y="f480"/>
                      <a:pt x="f336" y="f480"/>
                    </a:cubicBezTo>
                    <a:cubicBezTo>
                      <a:pt x="f336" y="f480"/>
                      <a:pt x="f121" y="f479"/>
                      <a:pt x="f80" y="f478"/>
                    </a:cubicBezTo>
                    <a:cubicBezTo>
                      <a:pt x="f123" y="f477"/>
                      <a:pt x="f80" y="f478"/>
                      <a:pt x="f80" y="f478"/>
                    </a:cubicBezTo>
                    <a:cubicBezTo>
                      <a:pt x="f335" y="f333"/>
                      <a:pt x="f335" y="f333"/>
                      <a:pt x="f335" y="f333"/>
                    </a:cubicBezTo>
                    <a:cubicBezTo>
                      <a:pt x="f335" y="f333"/>
                      <a:pt x="f340" y="f477"/>
                      <a:pt x="f337" y="f477"/>
                    </a:cubicBezTo>
                    <a:close/>
                    <a:moveTo>
                      <a:pt x="f76" y="f477"/>
                    </a:moveTo>
                    <a:cubicBezTo>
                      <a:pt x="f76" y="f477"/>
                      <a:pt x="f76" y="f477"/>
                      <a:pt x="f76" y="f477"/>
                    </a:cubicBezTo>
                    <a:cubicBezTo>
                      <a:pt x="f76" y="f477"/>
                      <a:pt x="f76" y="f479"/>
                      <a:pt x="f76" y="f479"/>
                    </a:cubicBezTo>
                    <a:cubicBezTo>
                      <a:pt x="f76" y="f480"/>
                      <a:pt x="f117" y="f480"/>
                      <a:pt x="f77" y="f479"/>
                    </a:cubicBezTo>
                    <a:cubicBezTo>
                      <a:pt x="f77" y="f479"/>
                      <a:pt x="f345" y="f479"/>
                      <a:pt x="f344" y="f478"/>
                    </a:cubicBezTo>
                    <a:cubicBezTo>
                      <a:pt x="f118" y="f477"/>
                      <a:pt x="f344" y="f333"/>
                      <a:pt x="f345" y="f333"/>
                    </a:cubicBezTo>
                    <a:cubicBezTo>
                      <a:pt x="f345" y="f331"/>
                      <a:pt x="f77" y="f333"/>
                      <a:pt x="f77" y="f333"/>
                    </a:cubicBezTo>
                    <a:cubicBezTo>
                      <a:pt x="f117" y="f333"/>
                      <a:pt x="f76" y="f477"/>
                      <a:pt x="f76" y="f477"/>
                    </a:cubicBezTo>
                    <a:close/>
                    <a:moveTo>
                      <a:pt x="f68" y="f317"/>
                    </a:moveTo>
                    <a:cubicBezTo>
                      <a:pt x="f68" y="f317"/>
                      <a:pt x="f68" y="f317"/>
                      <a:pt x="f68" y="f317"/>
                    </a:cubicBezTo>
                    <a:cubicBezTo>
                      <a:pt x="f108" y="f318"/>
                      <a:pt x="f108" y="f318"/>
                      <a:pt x="f108" y="f318"/>
                    </a:cubicBezTo>
                    <a:cubicBezTo>
                      <a:pt x="f108" y="f318"/>
                      <a:pt x="f360" y="f319"/>
                      <a:pt x="f108" y="f320"/>
                    </a:cubicBezTo>
                    <a:cubicBezTo>
                      <a:pt x="f108" y="f322"/>
                      <a:pt x="f68" y="f322"/>
                      <a:pt x="f68" y="f322"/>
                    </a:cubicBezTo>
                    <a:cubicBezTo>
                      <a:pt x="f68" y="f322"/>
                      <a:pt x="f359" y="f321"/>
                      <a:pt x="f357" y="f321"/>
                    </a:cubicBezTo>
                    <a:cubicBezTo>
                      <a:pt x="f110" y="f321"/>
                      <a:pt x="f355" y="f319"/>
                      <a:pt x="f355" y="f318"/>
                    </a:cubicBezTo>
                    <a:cubicBezTo>
                      <a:pt x="f466" y="f318"/>
                      <a:pt x="f466" y="f316"/>
                      <a:pt x="f112" y="f316"/>
                    </a:cubicBezTo>
                    <a:cubicBezTo>
                      <a:pt x="f70" y="f316"/>
                      <a:pt x="f352" y="f317"/>
                      <a:pt x="f349" y="f317"/>
                    </a:cubicBezTo>
                    <a:cubicBezTo>
                      <a:pt x="f353" y="f317"/>
                      <a:pt x="f352" y="f314"/>
                      <a:pt x="f352" y="f314"/>
                    </a:cubicBezTo>
                    <a:cubicBezTo>
                      <a:pt x="f352" y="f312"/>
                      <a:pt x="f70" y="f314"/>
                      <a:pt x="f70" y="f314"/>
                    </a:cubicBezTo>
                    <a:cubicBezTo>
                      <a:pt x="f70" y="f314"/>
                      <a:pt x="f466" y="f314"/>
                      <a:pt x="f355" y="f312"/>
                    </a:cubicBezTo>
                    <a:cubicBezTo>
                      <a:pt x="f356" y="f312"/>
                      <a:pt x="f356" y="f312"/>
                      <a:pt x="f356" y="f312"/>
                    </a:cubicBezTo>
                    <a:cubicBezTo>
                      <a:pt x="f110" y="f314"/>
                      <a:pt x="f110" y="f341"/>
                      <a:pt x="f357" y="f316"/>
                    </a:cubicBezTo>
                    <a:cubicBezTo>
                      <a:pt x="f449" y="f317"/>
                      <a:pt x="f449" y="f316"/>
                      <a:pt x="f449" y="f341"/>
                    </a:cubicBezTo>
                    <a:cubicBezTo>
                      <a:pt x="f449" y="f341"/>
                      <a:pt x="f68" y="f314"/>
                      <a:pt x="f108" y="f341"/>
                    </a:cubicBezTo>
                    <a:cubicBezTo>
                      <a:pt x="f108" y="f341"/>
                      <a:pt x="f68" y="f316"/>
                      <a:pt x="f68" y="f317"/>
                    </a:cubicBezTo>
                    <a:close/>
                    <a:moveTo>
                      <a:pt x="f365" y="f317"/>
                    </a:moveTo>
                    <a:cubicBezTo>
                      <a:pt x="f365" y="f317"/>
                      <a:pt x="f365" y="f317"/>
                      <a:pt x="f365" y="f317"/>
                    </a:cubicBezTo>
                    <a:cubicBezTo>
                      <a:pt x="f365" y="f317"/>
                      <a:pt x="f361" y="f318"/>
                      <a:pt x="f63" y="f318"/>
                    </a:cubicBezTo>
                    <a:cubicBezTo>
                      <a:pt x="f67" y="f318"/>
                      <a:pt x="f63" y="f317"/>
                      <a:pt x="f67" y="f316"/>
                    </a:cubicBezTo>
                    <a:cubicBezTo>
                      <a:pt x="f67" y="f341"/>
                      <a:pt x="f63" y="f316"/>
                      <a:pt x="f10" y="f341"/>
                    </a:cubicBezTo>
                    <a:cubicBezTo>
                      <a:pt x="f361" y="f341"/>
                      <a:pt x="f361" y="f341"/>
                      <a:pt x="f56" y="f341"/>
                    </a:cubicBezTo>
                    <a:cubicBezTo>
                      <a:pt x="f45" y="f341"/>
                      <a:pt x="f365" y="f317"/>
                      <a:pt x="f365" y="f317"/>
                    </a:cubicBezTo>
                    <a:close/>
                    <a:moveTo>
                      <a:pt x="f51" y="f297"/>
                    </a:moveTo>
                    <a:cubicBezTo>
                      <a:pt x="f51" y="f297"/>
                      <a:pt x="f51" y="f297"/>
                      <a:pt x="f51" y="f297"/>
                    </a:cubicBezTo>
                    <a:cubicBezTo>
                      <a:pt x="f17" y="f304"/>
                      <a:pt x="f41" y="f299"/>
                      <a:pt x="f41" y="f296"/>
                    </a:cubicBezTo>
                    <a:cubicBezTo>
                      <a:pt x="f16" y="f292"/>
                      <a:pt x="f41" y="f292"/>
                      <a:pt x="f52" y="f288"/>
                    </a:cubicBezTo>
                    <a:cubicBezTo>
                      <a:pt x="f48" y="f289"/>
                      <a:pt x="f48" y="f288"/>
                      <a:pt x="f51" y="f291"/>
                    </a:cubicBezTo>
                    <a:cubicBezTo>
                      <a:pt x="f17" y="f293"/>
                      <a:pt x="f48" y="f293"/>
                      <a:pt x="f48" y="f296"/>
                    </a:cubicBezTo>
                    <a:cubicBezTo>
                      <a:pt x="f48" y="f297"/>
                      <a:pt x="f51" y="f296"/>
                      <a:pt x="f51" y="f297"/>
                    </a:cubicBezTo>
                    <a:close/>
                    <a:moveTo>
                      <a:pt x="f22" y="f318"/>
                    </a:moveTo>
                    <a:cubicBezTo>
                      <a:pt x="f22" y="f318"/>
                      <a:pt x="f22" y="f318"/>
                      <a:pt x="f22" y="f318"/>
                    </a:cubicBezTo>
                    <a:cubicBezTo>
                      <a:pt x="f22" y="f318"/>
                      <a:pt x="f25" y="f319"/>
                      <a:pt x="f22" y="f321"/>
                    </a:cubicBezTo>
                    <a:cubicBezTo>
                      <a:pt x="f22" y="f322"/>
                      <a:pt x="f22" y="f321"/>
                      <a:pt x="f19" y="f319"/>
                    </a:cubicBezTo>
                    <a:cubicBezTo>
                      <a:pt x="f427" y="f317"/>
                      <a:pt x="f53" y="f318"/>
                      <a:pt x="f53" y="f318"/>
                    </a:cubicBezTo>
                    <a:cubicBezTo>
                      <a:pt x="f53" y="f317"/>
                      <a:pt x="f20" y="f318"/>
                      <a:pt x="f22" y="f318"/>
                    </a:cubicBezTo>
                    <a:close/>
                    <a:moveTo>
                      <a:pt x="f22" y="f325"/>
                    </a:moveTo>
                    <a:cubicBezTo>
                      <a:pt x="f22" y="f325"/>
                      <a:pt x="f22" y="f325"/>
                      <a:pt x="f22" y="f325"/>
                    </a:cubicBezTo>
                    <a:cubicBezTo>
                      <a:pt x="f22" y="f325"/>
                      <a:pt x="f22" y="f329"/>
                      <a:pt x="f20" y="f329"/>
                    </a:cubicBezTo>
                    <a:cubicBezTo>
                      <a:pt x="f53" y="f329"/>
                      <a:pt x="f53" y="f328"/>
                      <a:pt x="f19" y="f325"/>
                    </a:cubicBezTo>
                    <a:cubicBezTo>
                      <a:pt x="f19" y="f324"/>
                      <a:pt x="f53" y="f324"/>
                      <a:pt x="f53" y="f322"/>
                    </a:cubicBezTo>
                    <a:cubicBezTo>
                      <a:pt x="f20" y="f322"/>
                      <a:pt x="f22" y="f324"/>
                      <a:pt x="f22" y="f325"/>
                    </a:cubicBezTo>
                    <a:close/>
                    <a:moveTo>
                      <a:pt x="f36" y="f477"/>
                    </a:moveTo>
                    <a:cubicBezTo>
                      <a:pt x="f36" y="f477"/>
                      <a:pt x="f36" y="f477"/>
                      <a:pt x="f36" y="f477"/>
                    </a:cubicBezTo>
                    <a:cubicBezTo>
                      <a:pt x="f55" y="f477"/>
                      <a:pt x="f55" y="f477"/>
                      <a:pt x="f55" y="f477"/>
                    </a:cubicBezTo>
                    <a:cubicBezTo>
                      <a:pt x="f55" y="f477"/>
                      <a:pt x="f55" y="f477"/>
                      <a:pt x="f28" y="f479"/>
                    </a:cubicBezTo>
                    <a:cubicBezTo>
                      <a:pt x="f29" y="f480"/>
                      <a:pt x="f57" y="f481"/>
                      <a:pt x="f57" y="f482"/>
                    </a:cubicBezTo>
                    <a:cubicBezTo>
                      <a:pt x="f57" y="f483"/>
                      <a:pt x="f101" y="f482"/>
                      <a:pt x="f414" y="f481"/>
                    </a:cubicBezTo>
                    <a:cubicBezTo>
                      <a:pt x="f36" y="f481"/>
                      <a:pt x="f414" y="f480"/>
                      <a:pt x="f36" y="f480"/>
                    </a:cubicBezTo>
                    <a:cubicBezTo>
                      <a:pt x="f36" y="f480"/>
                      <a:pt x="f36" y="f480"/>
                      <a:pt x="f25" y="f479"/>
                    </a:cubicBezTo>
                    <a:cubicBezTo>
                      <a:pt x="f20" y="f478"/>
                      <a:pt x="f22" y="f478"/>
                      <a:pt x="f22" y="f477"/>
                    </a:cubicBezTo>
                    <a:cubicBezTo>
                      <a:pt x="f22" y="f477"/>
                      <a:pt x="f27" y="f333"/>
                      <a:pt x="f36" y="f477"/>
                    </a:cubicBezTo>
                    <a:close/>
                    <a:moveTo>
                      <a:pt x="f484" y="f482"/>
                    </a:moveTo>
                    <a:cubicBezTo>
                      <a:pt x="f484" y="f482"/>
                      <a:pt x="f484" y="f482"/>
                      <a:pt x="f484" y="f482"/>
                    </a:cubicBezTo>
                    <a:cubicBezTo>
                      <a:pt x="f58" y="f482"/>
                      <a:pt x="f485" y="f481"/>
                      <a:pt x="f486" y="f482"/>
                    </a:cubicBezTo>
                    <a:cubicBezTo>
                      <a:pt x="f473" y="f487"/>
                      <a:pt x="f486" y="f488"/>
                      <a:pt x="f486" y="f488"/>
                    </a:cubicBezTo>
                    <a:cubicBezTo>
                      <a:pt x="f485" y="f489"/>
                      <a:pt x="f58" y="f8"/>
                      <a:pt x="f484" y="f8"/>
                    </a:cubicBezTo>
                    <a:cubicBezTo>
                      <a:pt x="f59" y="f8"/>
                      <a:pt x="f490" y="f8"/>
                      <a:pt x="f97" y="f489"/>
                    </a:cubicBezTo>
                    <a:cubicBezTo>
                      <a:pt x="f97" y="f488"/>
                      <a:pt x="f97" y="f482"/>
                      <a:pt x="f97" y="f482"/>
                    </a:cubicBezTo>
                    <a:cubicBezTo>
                      <a:pt x="f490" y="f482"/>
                      <a:pt x="f484" y="f482"/>
                      <a:pt x="f484" y="f482"/>
                    </a:cubicBezTo>
                    <a:close/>
                    <a:moveTo>
                      <a:pt x="f99" y="f319"/>
                    </a:moveTo>
                    <a:cubicBezTo>
                      <a:pt x="f99" y="f319"/>
                      <a:pt x="f99" y="f319"/>
                      <a:pt x="f99" y="f319"/>
                    </a:cubicBezTo>
                    <a:cubicBezTo>
                      <a:pt x="f99" y="f319"/>
                      <a:pt x="f99" y="f319"/>
                      <a:pt x="f99" y="f319"/>
                    </a:cubicBezTo>
                    <a:cubicBezTo>
                      <a:pt x="f99" y="f319"/>
                      <a:pt x="f99" y="f321"/>
                      <a:pt x="f44" y="f321"/>
                    </a:cubicBezTo>
                    <a:cubicBezTo>
                      <a:pt x="f491" y="f322"/>
                      <a:pt x="f43" y="f319"/>
                      <a:pt x="f43" y="f318"/>
                    </a:cubicBezTo>
                    <a:cubicBezTo>
                      <a:pt x="f43" y="f317"/>
                      <a:pt x="f485" y="f319"/>
                      <a:pt x="f485" y="f319"/>
                    </a:cubicBezTo>
                    <a:cubicBezTo>
                      <a:pt x="f485" y="f319"/>
                      <a:pt x="f485" y="f322"/>
                      <a:pt x="f58" y="f324"/>
                    </a:cubicBezTo>
                    <a:cubicBezTo>
                      <a:pt x="f484" y="f324"/>
                      <a:pt x="f484" y="f324"/>
                      <a:pt x="f59" y="f325"/>
                    </a:cubicBezTo>
                    <a:cubicBezTo>
                      <a:pt x="f490" y="f328"/>
                      <a:pt x="f490" y="f331"/>
                      <a:pt x="f490" y="f331"/>
                    </a:cubicBezTo>
                    <a:cubicBezTo>
                      <a:pt x="f59" y="f333"/>
                      <a:pt x="f58" y="f333"/>
                      <a:pt x="f58" y="f333"/>
                    </a:cubicBezTo>
                    <a:cubicBezTo>
                      <a:pt x="f485" y="f333"/>
                      <a:pt x="f485" y="f333"/>
                      <a:pt x="f491" y="f478"/>
                    </a:cubicBezTo>
                    <a:cubicBezTo>
                      <a:pt x="f472" y="f479"/>
                      <a:pt x="f43" y="f478"/>
                      <a:pt x="f472" y="f478"/>
                    </a:cubicBezTo>
                    <a:cubicBezTo>
                      <a:pt x="f471" y="f478"/>
                      <a:pt x="f46" y="f479"/>
                      <a:pt x="f471" y="f479"/>
                    </a:cubicBezTo>
                    <a:cubicBezTo>
                      <a:pt x="f470" y="f479"/>
                      <a:pt x="f49" y="f481"/>
                      <a:pt x="f47" y="f482"/>
                    </a:cubicBezTo>
                    <a:cubicBezTo>
                      <a:pt x="f421" y="f487"/>
                      <a:pt x="f30" y="f481"/>
                      <a:pt x="f29" y="f481"/>
                    </a:cubicBezTo>
                    <a:cubicBezTo>
                      <a:pt x="f29" y="f480"/>
                      <a:pt x="f57" y="f477"/>
                      <a:pt x="f57" y="f477"/>
                    </a:cubicBezTo>
                    <a:cubicBezTo>
                      <a:pt x="f57" y="f477"/>
                      <a:pt x="f47" y="f331"/>
                      <a:pt x="f47" y="f331"/>
                    </a:cubicBezTo>
                    <a:cubicBezTo>
                      <a:pt x="f49" y="f331"/>
                      <a:pt x="f470" y="f325"/>
                      <a:pt x="f47" y="f325"/>
                    </a:cubicBezTo>
                    <a:cubicBezTo>
                      <a:pt x="f32" y="f325"/>
                      <a:pt x="f32" y="f328"/>
                      <a:pt x="f421" y="f329"/>
                    </a:cubicBezTo>
                    <a:cubicBezTo>
                      <a:pt x="f421" y="f331"/>
                      <a:pt x="f30" y="f331"/>
                      <a:pt x="f29" y="f331"/>
                    </a:cubicBezTo>
                    <a:cubicBezTo>
                      <a:pt x="f410" y="f331"/>
                      <a:pt x="f57" y="f329"/>
                      <a:pt x="f57" y="f328"/>
                    </a:cubicBezTo>
                    <a:cubicBezTo>
                      <a:pt x="f57" y="f325"/>
                      <a:pt x="f410" y="f328"/>
                      <a:pt x="f30" y="f322"/>
                    </a:cubicBezTo>
                    <a:cubicBezTo>
                      <a:pt x="f47" y="f319"/>
                      <a:pt x="f30" y="f320"/>
                      <a:pt x="f29" y="f320"/>
                    </a:cubicBezTo>
                    <a:cubicBezTo>
                      <a:pt x="f29" y="f319"/>
                      <a:pt x="f57" y="f317"/>
                      <a:pt x="f57" y="f317"/>
                    </a:cubicBezTo>
                    <a:cubicBezTo>
                      <a:pt x="f28" y="f316"/>
                      <a:pt x="f29" y="f316"/>
                      <a:pt x="f30" y="f341"/>
                    </a:cubicBezTo>
                    <a:cubicBezTo>
                      <a:pt x="f421" y="f341"/>
                      <a:pt x="f421" y="f341"/>
                      <a:pt x="f421" y="f341"/>
                    </a:cubicBezTo>
                    <a:cubicBezTo>
                      <a:pt x="f421" y="f316"/>
                      <a:pt x="f49" y="f341"/>
                      <a:pt x="f470" y="f314"/>
                    </a:cubicBezTo>
                    <a:cubicBezTo>
                      <a:pt x="f470" y="f314"/>
                      <a:pt x="f470" y="f305"/>
                      <a:pt x="f471" y="f304"/>
                    </a:cubicBezTo>
                    <a:cubicBezTo>
                      <a:pt x="f471" y="f304"/>
                      <a:pt x="f472" y="f304"/>
                      <a:pt x="f44" y="f304"/>
                    </a:cubicBezTo>
                    <a:cubicBezTo>
                      <a:pt x="f491" y="f304"/>
                      <a:pt x="f43" y="f314"/>
                      <a:pt x="f43" y="f314"/>
                    </a:cubicBezTo>
                    <a:cubicBezTo>
                      <a:pt x="f43" y="f314"/>
                      <a:pt x="f44" y="f316"/>
                      <a:pt x="f99" y="f317"/>
                    </a:cubicBezTo>
                    <a:cubicBezTo>
                      <a:pt x="f99" y="f317"/>
                      <a:pt x="f99" y="f319"/>
                      <a:pt x="f99" y="f31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9" name="Freeform 235">
                <a:extLst>
                  <a:ext uri="{FF2B5EF4-FFF2-40B4-BE49-F238E27FC236}">
                    <a16:creationId xmlns:a16="http://schemas.microsoft.com/office/drawing/2014/main" id="{848603E7-1C8A-4296-AD94-005BFF7377E9}"/>
                  </a:ext>
                </a:extLst>
              </p:cNvPr>
              <p:cNvSpPr/>
              <p:nvPr/>
            </p:nvSpPr>
            <p:spPr>
              <a:xfrm>
                <a:off x="6405673" y="1931624"/>
                <a:ext cx="1396215" cy="1717983"/>
              </a:xfrm>
              <a:custGeom>
                <a:avLst/>
                <a:gdLst>
                  <a:gd name="f0" fmla="val 10800000"/>
                  <a:gd name="f1" fmla="val 5400000"/>
                  <a:gd name="f2" fmla="val 360"/>
                  <a:gd name="f3" fmla="val 180"/>
                  <a:gd name="f4" fmla="val w"/>
                  <a:gd name="f5" fmla="val h"/>
                  <a:gd name="f6" fmla="val 0"/>
                  <a:gd name="f7" fmla="val 513"/>
                  <a:gd name="f8" fmla="val 651"/>
                  <a:gd name="f9" fmla="val 151"/>
                  <a:gd name="f10" fmla="val 441"/>
                  <a:gd name="f11" fmla="val 181"/>
                  <a:gd name="f12" fmla="val 422"/>
                  <a:gd name="f13" fmla="val 217"/>
                  <a:gd name="f14" fmla="val 395"/>
                  <a:gd name="f15" fmla="val 256"/>
                  <a:gd name="f16" fmla="val 393"/>
                  <a:gd name="f17" fmla="val 266"/>
                  <a:gd name="f18" fmla="val 269"/>
                  <a:gd name="f19" fmla="val 402"/>
                  <a:gd name="f20" fmla="val 287"/>
                  <a:gd name="f21" fmla="val 388"/>
                  <a:gd name="f22" fmla="val 306"/>
                  <a:gd name="f23" fmla="val 401"/>
                  <a:gd name="f24" fmla="val 318"/>
                  <a:gd name="f25" fmla="val 425"/>
                  <a:gd name="f26" fmla="val 324"/>
                  <a:gd name="f27" fmla="val 460"/>
                  <a:gd name="f28" fmla="val 352"/>
                  <a:gd name="f29" fmla="val 371"/>
                  <a:gd name="f30" fmla="val 452"/>
                  <a:gd name="f31" fmla="val 384"/>
                  <a:gd name="f32" fmla="val 463"/>
                  <a:gd name="f33" fmla="val 381"/>
                  <a:gd name="f34" fmla="val 459"/>
                  <a:gd name="f35" fmla="val 468"/>
                  <a:gd name="f36" fmla="val 372"/>
                  <a:gd name="f37" fmla="val 478"/>
                  <a:gd name="f38" fmla="val 374"/>
                  <a:gd name="f39" fmla="val 476"/>
                  <a:gd name="f40" fmla="val 484"/>
                  <a:gd name="f41" fmla="val 354"/>
                  <a:gd name="f42" fmla="val 508"/>
                  <a:gd name="f43" fmla="val 347"/>
                  <a:gd name="f44" fmla="val 509"/>
                  <a:gd name="f45" fmla="val 485"/>
                  <a:gd name="f46" fmla="val 345"/>
                  <a:gd name="f47" fmla="val 494"/>
                  <a:gd name="f48" fmla="val 356"/>
                  <a:gd name="f49" fmla="val 472"/>
                  <a:gd name="f50" fmla="val 350"/>
                  <a:gd name="f51" fmla="val 469"/>
                  <a:gd name="f52" fmla="val 320"/>
                  <a:gd name="f53" fmla="val 293"/>
                  <a:gd name="f54" fmla="val 467"/>
                  <a:gd name="f55" fmla="val 277"/>
                  <a:gd name="f56" fmla="val 474"/>
                  <a:gd name="f57" fmla="val 276"/>
                  <a:gd name="f58" fmla="val 477"/>
                  <a:gd name="f59" fmla="val 265"/>
                  <a:gd name="f60" fmla="val 473"/>
                  <a:gd name="f61" fmla="val 263"/>
                  <a:gd name="f62" fmla="val 250"/>
                  <a:gd name="f63" fmla="val 497"/>
                  <a:gd name="f64" fmla="val 245"/>
                  <a:gd name="f65" fmla="val 502"/>
                  <a:gd name="f66" fmla="val 278"/>
                  <a:gd name="f67" fmla="val 512"/>
                  <a:gd name="f68" fmla="val 274"/>
                  <a:gd name="f69" fmla="val 523"/>
                  <a:gd name="f70" fmla="val 260"/>
                  <a:gd name="f71" fmla="val 515"/>
                  <a:gd name="f72" fmla="val 267"/>
                  <a:gd name="f73" fmla="val 517"/>
                  <a:gd name="f74" fmla="val 518"/>
                  <a:gd name="f75" fmla="val 231"/>
                  <a:gd name="f76" fmla="val 519"/>
                  <a:gd name="f77" fmla="val 531"/>
                  <a:gd name="f78" fmla="val 246"/>
                  <a:gd name="f79" fmla="val 530"/>
                  <a:gd name="f80" fmla="val 538"/>
                  <a:gd name="f81" fmla="val 548"/>
                  <a:gd name="f82" fmla="val 291"/>
                  <a:gd name="f83" fmla="val 568"/>
                  <a:gd name="f84" fmla="val 294"/>
                  <a:gd name="f85" fmla="val 586"/>
                  <a:gd name="f86" fmla="val 584"/>
                  <a:gd name="f87" fmla="val 305"/>
                  <a:gd name="f88" fmla="val 583"/>
                  <a:gd name="f89" fmla="val 316"/>
                  <a:gd name="f90" fmla="val 588"/>
                  <a:gd name="f91" fmla="val 334"/>
                  <a:gd name="f92" fmla="val 596"/>
                  <a:gd name="f93" fmla="val 337"/>
                  <a:gd name="f94" fmla="val 593"/>
                  <a:gd name="f95" fmla="val 358"/>
                  <a:gd name="f96" fmla="val 589"/>
                  <a:gd name="f97" fmla="val 362"/>
                  <a:gd name="f98" fmla="val 598"/>
                  <a:gd name="f99" fmla="val 618"/>
                  <a:gd name="f100" fmla="val 365"/>
                  <a:gd name="f101" fmla="val 636"/>
                  <a:gd name="f102" fmla="val 626"/>
                  <a:gd name="f103" fmla="val 615"/>
                  <a:gd name="f104" fmla="val 413"/>
                  <a:gd name="f105" fmla="val 607"/>
                  <a:gd name="f106" fmla="val 442"/>
                  <a:gd name="f107" fmla="val 609"/>
                  <a:gd name="f108" fmla="val 610"/>
                  <a:gd name="f109" fmla="val 632"/>
                  <a:gd name="f110" fmla="val 482"/>
                  <a:gd name="f111" fmla="val 637"/>
                  <a:gd name="f112" fmla="val 486"/>
                  <a:gd name="f113" fmla="val 642"/>
                  <a:gd name="f114" fmla="val 492"/>
                  <a:gd name="f115" fmla="val 511"/>
                  <a:gd name="f116" fmla="val 646"/>
                  <a:gd name="f117" fmla="val 644"/>
                  <a:gd name="f118" fmla="val 449"/>
                  <a:gd name="f119" fmla="val 465"/>
                  <a:gd name="f120" fmla="val 436"/>
                  <a:gd name="f121" fmla="val 163"/>
                  <a:gd name="f122" fmla="val 510"/>
                  <a:gd name="f123" fmla="val 506"/>
                  <a:gd name="f124" fmla="val 164"/>
                  <a:gd name="f125" fmla="val 501"/>
                  <a:gd name="f126" fmla="val 176"/>
                  <a:gd name="f127" fmla="val 443"/>
                  <a:gd name="f128" fmla="val 167"/>
                  <a:gd name="f129" fmla="val 426"/>
                  <a:gd name="f130" fmla="val 157"/>
                  <a:gd name="f131" fmla="val 166"/>
                  <a:gd name="f132" fmla="val 416"/>
                  <a:gd name="f133" fmla="val 162"/>
                  <a:gd name="f134" fmla="val 405"/>
                  <a:gd name="f135" fmla="val 174"/>
                  <a:gd name="f136" fmla="val 375"/>
                  <a:gd name="f137" fmla="val 175"/>
                  <a:gd name="f138" fmla="val 197"/>
                  <a:gd name="f139" fmla="val 297"/>
                  <a:gd name="f140" fmla="val 195"/>
                  <a:gd name="f141" fmla="val 289"/>
                  <a:gd name="f142" fmla="val 184"/>
                  <a:gd name="f143" fmla="val 194"/>
                  <a:gd name="f144" fmla="val 295"/>
                  <a:gd name="f145" fmla="val 204"/>
                  <a:gd name="f146" fmla="val 281"/>
                  <a:gd name="f147" fmla="val 211"/>
                  <a:gd name="f148" fmla="val 264"/>
                  <a:gd name="f149" fmla="val 182"/>
                  <a:gd name="f150" fmla="val 178"/>
                  <a:gd name="f151" fmla="val 236"/>
                  <a:gd name="f152" fmla="val 171"/>
                  <a:gd name="f153" fmla="val 234"/>
                  <a:gd name="f154" fmla="val 170"/>
                  <a:gd name="f155" fmla="val 190"/>
                  <a:gd name="f156" fmla="val 169"/>
                  <a:gd name="f157" fmla="val 160"/>
                  <a:gd name="f158" fmla="val 172"/>
                  <a:gd name="f159" fmla="val 155"/>
                  <a:gd name="f160" fmla="val 147"/>
                  <a:gd name="f161" fmla="val 138"/>
                  <a:gd name="f162" fmla="val 139"/>
                  <a:gd name="f163" fmla="val 126"/>
                  <a:gd name="f164" fmla="val 109"/>
                  <a:gd name="f165" fmla="val 88"/>
                  <a:gd name="f166" fmla="val 213"/>
                  <a:gd name="f167" fmla="val 76"/>
                  <a:gd name="f168" fmla="val 53"/>
                  <a:gd name="f169" fmla="val 240"/>
                  <a:gd name="f170" fmla="val 54"/>
                  <a:gd name="f171" fmla="val 248"/>
                  <a:gd name="f172" fmla="val 77"/>
                  <a:gd name="f173" fmla="val 268"/>
                  <a:gd name="f174" fmla="val 61"/>
                  <a:gd name="f175" fmla="val 279"/>
                  <a:gd name="f176" fmla="val 37"/>
                  <a:gd name="f177" fmla="val 254"/>
                  <a:gd name="f178" fmla="val 46"/>
                  <a:gd name="f179" fmla="val 273"/>
                  <a:gd name="f180" fmla="val 16"/>
                  <a:gd name="f181" fmla="val 11"/>
                  <a:gd name="f182" fmla="val 10"/>
                  <a:gd name="f183" fmla="val 13"/>
                  <a:gd name="f184" fmla="val 7"/>
                  <a:gd name="f185" fmla="val 314"/>
                  <a:gd name="f186" fmla="val 2"/>
                  <a:gd name="f187" fmla="val 19"/>
                  <a:gd name="f188" fmla="val 323"/>
                  <a:gd name="f189" fmla="val 9"/>
                  <a:gd name="f190" fmla="val 344"/>
                  <a:gd name="f191" fmla="val 335"/>
                  <a:gd name="f192" fmla="val 12"/>
                  <a:gd name="f193" fmla="val 35"/>
                  <a:gd name="f194" fmla="val 367"/>
                  <a:gd name="f195" fmla="val 41"/>
                  <a:gd name="f196" fmla="val 56"/>
                  <a:gd name="f197" fmla="val 71"/>
                  <a:gd name="f198" fmla="val 378"/>
                  <a:gd name="f199" fmla="val 93"/>
                  <a:gd name="f200" fmla="val 389"/>
                  <a:gd name="f201" fmla="val 122"/>
                  <a:gd name="f202" fmla="val 411"/>
                  <a:gd name="f203" fmla="val 432"/>
                  <a:gd name="f204" fmla="val 129"/>
                  <a:gd name="f205" fmla="val 424"/>
                  <a:gd name="f206" fmla="val 123"/>
                  <a:gd name="f207" fmla="val 427"/>
                  <a:gd name="f208" fmla="val 127"/>
                  <a:gd name="f209" fmla="val 434"/>
                  <a:gd name="f210" fmla="val 499"/>
                  <a:gd name="f211" fmla="val 5"/>
                  <a:gd name="f212" fmla="val 1"/>
                  <a:gd name="f213" fmla="val 470"/>
                  <a:gd name="f214" fmla="val 471"/>
                  <a:gd name="f215" fmla="val 15"/>
                  <a:gd name="f216" fmla="val 489"/>
                  <a:gd name="f217" fmla="val 28"/>
                  <a:gd name="f218" fmla="val 488"/>
                  <a:gd name="f219" fmla="val 496"/>
                  <a:gd name="f220" fmla="val 49"/>
                  <a:gd name="f221" fmla="val 503"/>
                  <a:gd name="f222" fmla="val 50"/>
                  <a:gd name="f223" fmla="val 52"/>
                  <a:gd name="f224" fmla="val 490"/>
                  <a:gd name="f225" fmla="val 479"/>
                  <a:gd name="f226" fmla="val 65"/>
                  <a:gd name="f227" fmla="val 82"/>
                  <a:gd name="f228" fmla="val 491"/>
                  <a:gd name="f229" fmla="val 480"/>
                  <a:gd name="f230" fmla="val 101"/>
                  <a:gd name="f231" fmla="val 110"/>
                  <a:gd name="f232" fmla="val 505"/>
                  <a:gd name="f233" fmla="val 116"/>
                  <a:gd name="f234" fmla="+- 0 0 -90"/>
                  <a:gd name="f235" fmla="*/ f4 1 513"/>
                  <a:gd name="f236" fmla="*/ f5 1 651"/>
                  <a:gd name="f237" fmla="val f6"/>
                  <a:gd name="f238" fmla="val f7"/>
                  <a:gd name="f239" fmla="val f8"/>
                  <a:gd name="f240" fmla="*/ f234 f0 1"/>
                  <a:gd name="f241" fmla="+- f239 0 f237"/>
                  <a:gd name="f242" fmla="+- f238 0 f237"/>
                  <a:gd name="f243" fmla="*/ f240 1 f3"/>
                  <a:gd name="f244" fmla="*/ f242 1 513"/>
                  <a:gd name="f245" fmla="*/ f241 1 651"/>
                  <a:gd name="f246" fmla="*/ 181 f242 1"/>
                  <a:gd name="f247" fmla="*/ 422 f241 1"/>
                  <a:gd name="f248" fmla="*/ 256 f242 1"/>
                  <a:gd name="f249" fmla="*/ 393 f241 1"/>
                  <a:gd name="f250" fmla="*/ 306 f242 1"/>
                  <a:gd name="f251" fmla="*/ 401 f241 1"/>
                  <a:gd name="f252" fmla="*/ 324 f242 1"/>
                  <a:gd name="f253" fmla="*/ 460 f241 1"/>
                  <a:gd name="f254" fmla="*/ 371 f242 1"/>
                  <a:gd name="f255" fmla="*/ 452 f241 1"/>
                  <a:gd name="f256" fmla="*/ 360 f242 1"/>
                  <a:gd name="f257" fmla="*/ 484 f241 1"/>
                  <a:gd name="f258" fmla="*/ 347 f242 1"/>
                  <a:gd name="f259" fmla="*/ 509 f241 1"/>
                  <a:gd name="f260" fmla="*/ 350 f242 1"/>
                  <a:gd name="f261" fmla="*/ 469 f241 1"/>
                  <a:gd name="f262" fmla="*/ 277 f242 1"/>
                  <a:gd name="f263" fmla="*/ 474 f241 1"/>
                  <a:gd name="f264" fmla="*/ 278 f242 1"/>
                  <a:gd name="f265" fmla="*/ 512 f241 1"/>
                  <a:gd name="f266" fmla="*/ 245 f242 1"/>
                  <a:gd name="f267" fmla="*/ 518 f241 1"/>
                  <a:gd name="f268" fmla="*/ 231 f242 1"/>
                  <a:gd name="f269" fmla="*/ 531 f241 1"/>
                  <a:gd name="f270" fmla="*/ 260 f242 1"/>
                  <a:gd name="f271" fmla="*/ 538 f241 1"/>
                  <a:gd name="f272" fmla="*/ 291 f242 1"/>
                  <a:gd name="f273" fmla="*/ 568 f241 1"/>
                  <a:gd name="f274" fmla="*/ 316 f242 1"/>
                  <a:gd name="f275" fmla="*/ 588 f241 1"/>
                  <a:gd name="f276" fmla="*/ 362 f242 1"/>
                  <a:gd name="f277" fmla="*/ 598 f241 1"/>
                  <a:gd name="f278" fmla="*/ 365 f242 1"/>
                  <a:gd name="f279" fmla="*/ 636 f241 1"/>
                  <a:gd name="f280" fmla="*/ 388 f242 1"/>
                  <a:gd name="f281" fmla="*/ 615 f241 1"/>
                  <a:gd name="f282" fmla="*/ 442 f242 1"/>
                  <a:gd name="f283" fmla="*/ 609 f241 1"/>
                  <a:gd name="f284" fmla="*/ 492 f242 1"/>
                  <a:gd name="f285" fmla="*/ 651 f241 1"/>
                  <a:gd name="f286" fmla="*/ 513 f242 1"/>
                  <a:gd name="f287" fmla="*/ 644 f241 1"/>
                  <a:gd name="f288" fmla="*/ 449 f242 1"/>
                  <a:gd name="f289" fmla="*/ 465 f241 1"/>
                  <a:gd name="f290" fmla="*/ 163 f241 1"/>
                  <a:gd name="f291" fmla="*/ 494 f242 1"/>
                  <a:gd name="f292" fmla="*/ 176 f241 1"/>
                  <a:gd name="f293" fmla="*/ 426 f242 1"/>
                  <a:gd name="f294" fmla="*/ 157 f241 1"/>
                  <a:gd name="f295" fmla="*/ 375 f242 1"/>
                  <a:gd name="f296" fmla="*/ 166 f241 1"/>
                  <a:gd name="f297" fmla="*/ 334 f242 1"/>
                  <a:gd name="f298" fmla="*/ 197 f241 1"/>
                  <a:gd name="f299" fmla="*/ 289 f242 1"/>
                  <a:gd name="f300" fmla="*/ 184 f241 1"/>
                  <a:gd name="f301" fmla="*/ 295 f242 1"/>
                  <a:gd name="f302" fmla="*/ 204 f241 1"/>
                  <a:gd name="f303" fmla="*/ 276 f242 1"/>
                  <a:gd name="f304" fmla="*/ 246 f242 1"/>
                  <a:gd name="f305" fmla="*/ 178 f241 1"/>
                  <a:gd name="f306" fmla="*/ 190 f242 1"/>
                  <a:gd name="f307" fmla="*/ 175 f241 1"/>
                  <a:gd name="f308" fmla="*/ 160 f242 1"/>
                  <a:gd name="f309" fmla="*/ 172 f241 1"/>
                  <a:gd name="f310" fmla="*/ 139 f242 1"/>
                  <a:gd name="f311" fmla="*/ 169 f241 1"/>
                  <a:gd name="f312" fmla="*/ 109 f242 1"/>
                  <a:gd name="f313" fmla="*/ 195 f241 1"/>
                  <a:gd name="f314" fmla="*/ 76 f242 1"/>
                  <a:gd name="f315" fmla="*/ 231 f241 1"/>
                  <a:gd name="f316" fmla="*/ 54 f242 1"/>
                  <a:gd name="f317" fmla="*/ 248 f241 1"/>
                  <a:gd name="f318" fmla="*/ 61 f242 1"/>
                  <a:gd name="f319" fmla="*/ 279 f241 1"/>
                  <a:gd name="f320" fmla="*/ 13 f242 1"/>
                  <a:gd name="f321" fmla="*/ 278 f241 1"/>
                  <a:gd name="f322" fmla="*/ 19 f242 1"/>
                  <a:gd name="f323" fmla="*/ 323 f241 1"/>
                  <a:gd name="f324" fmla="*/ 35 f242 1"/>
                  <a:gd name="f325" fmla="*/ 367 f241 1"/>
                  <a:gd name="f326" fmla="*/ 56 f242 1"/>
                  <a:gd name="f327" fmla="*/ 388 f241 1"/>
                  <a:gd name="f328" fmla="*/ 93 f242 1"/>
                  <a:gd name="f329" fmla="*/ 389 f241 1"/>
                  <a:gd name="f330" fmla="*/ 432 f241 1"/>
                  <a:gd name="f331" fmla="*/ 123 f242 1"/>
                  <a:gd name="f332" fmla="*/ 427 f241 1"/>
                  <a:gd name="f333" fmla="*/ 151 f242 1"/>
                  <a:gd name="f334" fmla="*/ 441 f241 1"/>
                  <a:gd name="f335" fmla="*/ 0 f241 1"/>
                  <a:gd name="f336" fmla="*/ 470 f242 1"/>
                  <a:gd name="f337" fmla="*/ 10 f241 1"/>
                  <a:gd name="f338" fmla="*/ 489 f242 1"/>
                  <a:gd name="f339" fmla="*/ 28 f241 1"/>
                  <a:gd name="f340" fmla="*/ 496 f242 1"/>
                  <a:gd name="f341" fmla="*/ 37 f241 1"/>
                  <a:gd name="f342" fmla="*/ 49 f241 1"/>
                  <a:gd name="f343" fmla="*/ 479 f242 1"/>
                  <a:gd name="f344" fmla="*/ 65 f241 1"/>
                  <a:gd name="f345" fmla="*/ 491 f242 1"/>
                  <a:gd name="f346" fmla="*/ 93 f241 1"/>
                  <a:gd name="f347" fmla="*/ 110 f241 1"/>
                  <a:gd name="f348" fmla="*/ 116 f241 1"/>
                  <a:gd name="f349" fmla="+- f243 0 f1"/>
                  <a:gd name="f350" fmla="*/ f246 1 513"/>
                  <a:gd name="f351" fmla="*/ f247 1 651"/>
                  <a:gd name="f352" fmla="*/ f248 1 513"/>
                  <a:gd name="f353" fmla="*/ f249 1 651"/>
                  <a:gd name="f354" fmla="*/ f250 1 513"/>
                  <a:gd name="f355" fmla="*/ f251 1 651"/>
                  <a:gd name="f356" fmla="*/ f252 1 513"/>
                  <a:gd name="f357" fmla="*/ f253 1 651"/>
                  <a:gd name="f358" fmla="*/ f254 1 513"/>
                  <a:gd name="f359" fmla="*/ f255 1 651"/>
                  <a:gd name="f360" fmla="*/ f256 1 513"/>
                  <a:gd name="f361" fmla="*/ f257 1 651"/>
                  <a:gd name="f362" fmla="*/ f258 1 513"/>
                  <a:gd name="f363" fmla="*/ f259 1 651"/>
                  <a:gd name="f364" fmla="*/ f260 1 513"/>
                  <a:gd name="f365" fmla="*/ f261 1 651"/>
                  <a:gd name="f366" fmla="*/ f262 1 513"/>
                  <a:gd name="f367" fmla="*/ f263 1 651"/>
                  <a:gd name="f368" fmla="*/ f264 1 513"/>
                  <a:gd name="f369" fmla="*/ f265 1 651"/>
                  <a:gd name="f370" fmla="*/ f266 1 513"/>
                  <a:gd name="f371" fmla="*/ f267 1 651"/>
                  <a:gd name="f372" fmla="*/ f268 1 513"/>
                  <a:gd name="f373" fmla="*/ f269 1 651"/>
                  <a:gd name="f374" fmla="*/ f270 1 513"/>
                  <a:gd name="f375" fmla="*/ f271 1 651"/>
                  <a:gd name="f376" fmla="*/ f272 1 513"/>
                  <a:gd name="f377" fmla="*/ f273 1 651"/>
                  <a:gd name="f378" fmla="*/ f274 1 513"/>
                  <a:gd name="f379" fmla="*/ f275 1 651"/>
                  <a:gd name="f380" fmla="*/ f276 1 513"/>
                  <a:gd name="f381" fmla="*/ f277 1 651"/>
                  <a:gd name="f382" fmla="*/ f278 1 513"/>
                  <a:gd name="f383" fmla="*/ f279 1 651"/>
                  <a:gd name="f384" fmla="*/ f280 1 513"/>
                  <a:gd name="f385" fmla="*/ f281 1 651"/>
                  <a:gd name="f386" fmla="*/ f282 1 513"/>
                  <a:gd name="f387" fmla="*/ f283 1 651"/>
                  <a:gd name="f388" fmla="*/ f284 1 513"/>
                  <a:gd name="f389" fmla="*/ f285 1 651"/>
                  <a:gd name="f390" fmla="*/ f286 1 513"/>
                  <a:gd name="f391" fmla="*/ f287 1 651"/>
                  <a:gd name="f392" fmla="*/ f288 1 513"/>
                  <a:gd name="f393" fmla="*/ f289 1 651"/>
                  <a:gd name="f394" fmla="*/ f290 1 651"/>
                  <a:gd name="f395" fmla="*/ f291 1 513"/>
                  <a:gd name="f396" fmla="*/ f292 1 651"/>
                  <a:gd name="f397" fmla="*/ f293 1 513"/>
                  <a:gd name="f398" fmla="*/ f294 1 651"/>
                  <a:gd name="f399" fmla="*/ f295 1 513"/>
                  <a:gd name="f400" fmla="*/ f296 1 651"/>
                  <a:gd name="f401" fmla="*/ f297 1 513"/>
                  <a:gd name="f402" fmla="*/ f298 1 651"/>
                  <a:gd name="f403" fmla="*/ f299 1 513"/>
                  <a:gd name="f404" fmla="*/ f300 1 651"/>
                  <a:gd name="f405" fmla="*/ f301 1 513"/>
                  <a:gd name="f406" fmla="*/ f302 1 651"/>
                  <a:gd name="f407" fmla="*/ f303 1 513"/>
                  <a:gd name="f408" fmla="*/ f304 1 513"/>
                  <a:gd name="f409" fmla="*/ f305 1 651"/>
                  <a:gd name="f410" fmla="*/ f306 1 513"/>
                  <a:gd name="f411" fmla="*/ f307 1 651"/>
                  <a:gd name="f412" fmla="*/ f308 1 513"/>
                  <a:gd name="f413" fmla="*/ f309 1 651"/>
                  <a:gd name="f414" fmla="*/ f310 1 513"/>
                  <a:gd name="f415" fmla="*/ f311 1 651"/>
                  <a:gd name="f416" fmla="*/ f312 1 513"/>
                  <a:gd name="f417" fmla="*/ f313 1 651"/>
                  <a:gd name="f418" fmla="*/ f314 1 513"/>
                  <a:gd name="f419" fmla="*/ f315 1 651"/>
                  <a:gd name="f420" fmla="*/ f316 1 513"/>
                  <a:gd name="f421" fmla="*/ f317 1 651"/>
                  <a:gd name="f422" fmla="*/ f318 1 513"/>
                  <a:gd name="f423" fmla="*/ f319 1 651"/>
                  <a:gd name="f424" fmla="*/ f320 1 513"/>
                  <a:gd name="f425" fmla="*/ f321 1 651"/>
                  <a:gd name="f426" fmla="*/ f322 1 513"/>
                  <a:gd name="f427" fmla="*/ f323 1 651"/>
                  <a:gd name="f428" fmla="*/ f324 1 513"/>
                  <a:gd name="f429" fmla="*/ f325 1 651"/>
                  <a:gd name="f430" fmla="*/ f326 1 513"/>
                  <a:gd name="f431" fmla="*/ f327 1 651"/>
                  <a:gd name="f432" fmla="*/ f328 1 513"/>
                  <a:gd name="f433" fmla="*/ f329 1 651"/>
                  <a:gd name="f434" fmla="*/ f330 1 651"/>
                  <a:gd name="f435" fmla="*/ f331 1 513"/>
                  <a:gd name="f436" fmla="*/ f332 1 651"/>
                  <a:gd name="f437" fmla="*/ f333 1 513"/>
                  <a:gd name="f438" fmla="*/ f334 1 651"/>
                  <a:gd name="f439" fmla="*/ f335 1 651"/>
                  <a:gd name="f440" fmla="*/ f336 1 513"/>
                  <a:gd name="f441" fmla="*/ f337 1 651"/>
                  <a:gd name="f442" fmla="*/ f338 1 513"/>
                  <a:gd name="f443" fmla="*/ f339 1 651"/>
                  <a:gd name="f444" fmla="*/ f340 1 513"/>
                  <a:gd name="f445" fmla="*/ f341 1 651"/>
                  <a:gd name="f446" fmla="*/ f342 1 651"/>
                  <a:gd name="f447" fmla="*/ f343 1 513"/>
                  <a:gd name="f448" fmla="*/ f344 1 651"/>
                  <a:gd name="f449" fmla="*/ f345 1 513"/>
                  <a:gd name="f450" fmla="*/ f346 1 651"/>
                  <a:gd name="f451" fmla="*/ f347 1 651"/>
                  <a:gd name="f452" fmla="*/ f348 1 651"/>
                  <a:gd name="f453" fmla="*/ 0 1 f244"/>
                  <a:gd name="f454" fmla="*/ f238 1 f244"/>
                  <a:gd name="f455" fmla="*/ 0 1 f245"/>
                  <a:gd name="f456" fmla="*/ f239 1 f245"/>
                  <a:gd name="f457" fmla="*/ f350 1 f244"/>
                  <a:gd name="f458" fmla="*/ f351 1 f245"/>
                  <a:gd name="f459" fmla="*/ f352 1 f244"/>
                  <a:gd name="f460" fmla="*/ f353 1 f245"/>
                  <a:gd name="f461" fmla="*/ f354 1 f244"/>
                  <a:gd name="f462" fmla="*/ f355 1 f245"/>
                  <a:gd name="f463" fmla="*/ f356 1 f244"/>
                  <a:gd name="f464" fmla="*/ f357 1 f245"/>
                  <a:gd name="f465" fmla="*/ f358 1 f244"/>
                  <a:gd name="f466" fmla="*/ f359 1 f245"/>
                  <a:gd name="f467" fmla="*/ f360 1 f244"/>
                  <a:gd name="f468" fmla="*/ f361 1 f245"/>
                  <a:gd name="f469" fmla="*/ f362 1 f244"/>
                  <a:gd name="f470" fmla="*/ f363 1 f245"/>
                  <a:gd name="f471" fmla="*/ f364 1 f244"/>
                  <a:gd name="f472" fmla="*/ f365 1 f245"/>
                  <a:gd name="f473" fmla="*/ f366 1 f244"/>
                  <a:gd name="f474" fmla="*/ f367 1 f245"/>
                  <a:gd name="f475" fmla="*/ f368 1 f244"/>
                  <a:gd name="f476" fmla="*/ f369 1 f245"/>
                  <a:gd name="f477" fmla="*/ f370 1 f244"/>
                  <a:gd name="f478" fmla="*/ f371 1 f245"/>
                  <a:gd name="f479" fmla="*/ f372 1 f244"/>
                  <a:gd name="f480" fmla="*/ f373 1 f245"/>
                  <a:gd name="f481" fmla="*/ f374 1 f244"/>
                  <a:gd name="f482" fmla="*/ f375 1 f245"/>
                  <a:gd name="f483" fmla="*/ f376 1 f244"/>
                  <a:gd name="f484" fmla="*/ f377 1 f245"/>
                  <a:gd name="f485" fmla="*/ f378 1 f244"/>
                  <a:gd name="f486" fmla="*/ f379 1 f245"/>
                  <a:gd name="f487" fmla="*/ f380 1 f244"/>
                  <a:gd name="f488" fmla="*/ f381 1 f245"/>
                  <a:gd name="f489" fmla="*/ f382 1 f244"/>
                  <a:gd name="f490" fmla="*/ f383 1 f245"/>
                  <a:gd name="f491" fmla="*/ f384 1 f244"/>
                  <a:gd name="f492" fmla="*/ f385 1 f245"/>
                  <a:gd name="f493" fmla="*/ f386 1 f244"/>
                  <a:gd name="f494" fmla="*/ f387 1 f245"/>
                  <a:gd name="f495" fmla="*/ f388 1 f244"/>
                  <a:gd name="f496" fmla="*/ f389 1 f245"/>
                  <a:gd name="f497" fmla="*/ f390 1 f244"/>
                  <a:gd name="f498" fmla="*/ f391 1 f245"/>
                  <a:gd name="f499" fmla="*/ f392 1 f244"/>
                  <a:gd name="f500" fmla="*/ f393 1 f245"/>
                  <a:gd name="f501" fmla="*/ f394 1 f245"/>
                  <a:gd name="f502" fmla="*/ f395 1 f244"/>
                  <a:gd name="f503" fmla="*/ f396 1 f245"/>
                  <a:gd name="f504" fmla="*/ f397 1 f244"/>
                  <a:gd name="f505" fmla="*/ f398 1 f245"/>
                  <a:gd name="f506" fmla="*/ f399 1 f244"/>
                  <a:gd name="f507" fmla="*/ f400 1 f245"/>
                  <a:gd name="f508" fmla="*/ f401 1 f244"/>
                  <a:gd name="f509" fmla="*/ f402 1 f245"/>
                  <a:gd name="f510" fmla="*/ f403 1 f244"/>
                  <a:gd name="f511" fmla="*/ f404 1 f245"/>
                  <a:gd name="f512" fmla="*/ f405 1 f244"/>
                  <a:gd name="f513" fmla="*/ f406 1 f245"/>
                  <a:gd name="f514" fmla="*/ f407 1 f244"/>
                  <a:gd name="f515" fmla="*/ f408 1 f244"/>
                  <a:gd name="f516" fmla="*/ f409 1 f245"/>
                  <a:gd name="f517" fmla="*/ f410 1 f244"/>
                  <a:gd name="f518" fmla="*/ f411 1 f245"/>
                  <a:gd name="f519" fmla="*/ f412 1 f244"/>
                  <a:gd name="f520" fmla="*/ f413 1 f245"/>
                  <a:gd name="f521" fmla="*/ f414 1 f244"/>
                  <a:gd name="f522" fmla="*/ f415 1 f245"/>
                  <a:gd name="f523" fmla="*/ f416 1 f244"/>
                  <a:gd name="f524" fmla="*/ f417 1 f245"/>
                  <a:gd name="f525" fmla="*/ f418 1 f244"/>
                  <a:gd name="f526" fmla="*/ f419 1 f245"/>
                  <a:gd name="f527" fmla="*/ f420 1 f244"/>
                  <a:gd name="f528" fmla="*/ f421 1 f245"/>
                  <a:gd name="f529" fmla="*/ f422 1 f244"/>
                  <a:gd name="f530" fmla="*/ f423 1 f245"/>
                  <a:gd name="f531" fmla="*/ f424 1 f244"/>
                  <a:gd name="f532" fmla="*/ f425 1 f245"/>
                  <a:gd name="f533" fmla="*/ f426 1 f244"/>
                  <a:gd name="f534" fmla="*/ f427 1 f245"/>
                  <a:gd name="f535" fmla="*/ f428 1 f244"/>
                  <a:gd name="f536" fmla="*/ f429 1 f245"/>
                  <a:gd name="f537" fmla="*/ f430 1 f244"/>
                  <a:gd name="f538" fmla="*/ f431 1 f245"/>
                  <a:gd name="f539" fmla="*/ f432 1 f244"/>
                  <a:gd name="f540" fmla="*/ f433 1 f245"/>
                  <a:gd name="f541" fmla="*/ f434 1 f245"/>
                  <a:gd name="f542" fmla="*/ f435 1 f244"/>
                  <a:gd name="f543" fmla="*/ f436 1 f245"/>
                  <a:gd name="f544" fmla="*/ f437 1 f244"/>
                  <a:gd name="f545" fmla="*/ f438 1 f245"/>
                  <a:gd name="f546" fmla="*/ f439 1 f245"/>
                  <a:gd name="f547" fmla="*/ f440 1 f244"/>
                  <a:gd name="f548" fmla="*/ f441 1 f245"/>
                  <a:gd name="f549" fmla="*/ f442 1 f244"/>
                  <a:gd name="f550" fmla="*/ f443 1 f245"/>
                  <a:gd name="f551" fmla="*/ f444 1 f244"/>
                  <a:gd name="f552" fmla="*/ f445 1 f245"/>
                  <a:gd name="f553" fmla="*/ f446 1 f245"/>
                  <a:gd name="f554" fmla="*/ f447 1 f244"/>
                  <a:gd name="f555" fmla="*/ f448 1 f245"/>
                  <a:gd name="f556" fmla="*/ f449 1 f244"/>
                  <a:gd name="f557" fmla="*/ f450 1 f245"/>
                  <a:gd name="f558" fmla="*/ f451 1 f245"/>
                  <a:gd name="f559" fmla="*/ f452 1 f245"/>
                  <a:gd name="f560" fmla="*/ f453 f235 1"/>
                  <a:gd name="f561" fmla="*/ f454 f235 1"/>
                  <a:gd name="f562" fmla="*/ f456 f236 1"/>
                  <a:gd name="f563" fmla="*/ f455 f236 1"/>
                  <a:gd name="f564" fmla="*/ f457 f235 1"/>
                  <a:gd name="f565" fmla="*/ f458 f236 1"/>
                  <a:gd name="f566" fmla="*/ f459 f235 1"/>
                  <a:gd name="f567" fmla="*/ f460 f236 1"/>
                  <a:gd name="f568" fmla="*/ f461 f235 1"/>
                  <a:gd name="f569" fmla="*/ f462 f236 1"/>
                  <a:gd name="f570" fmla="*/ f463 f235 1"/>
                  <a:gd name="f571" fmla="*/ f464 f236 1"/>
                  <a:gd name="f572" fmla="*/ f465 f235 1"/>
                  <a:gd name="f573" fmla="*/ f466 f236 1"/>
                  <a:gd name="f574" fmla="*/ f467 f235 1"/>
                  <a:gd name="f575" fmla="*/ f468 f236 1"/>
                  <a:gd name="f576" fmla="*/ f469 f235 1"/>
                  <a:gd name="f577" fmla="*/ f470 f236 1"/>
                  <a:gd name="f578" fmla="*/ f471 f235 1"/>
                  <a:gd name="f579" fmla="*/ f472 f236 1"/>
                  <a:gd name="f580" fmla="*/ f473 f235 1"/>
                  <a:gd name="f581" fmla="*/ f474 f236 1"/>
                  <a:gd name="f582" fmla="*/ f475 f235 1"/>
                  <a:gd name="f583" fmla="*/ f476 f236 1"/>
                  <a:gd name="f584" fmla="*/ f477 f235 1"/>
                  <a:gd name="f585" fmla="*/ f478 f236 1"/>
                  <a:gd name="f586" fmla="*/ f479 f235 1"/>
                  <a:gd name="f587" fmla="*/ f480 f236 1"/>
                  <a:gd name="f588" fmla="*/ f481 f235 1"/>
                  <a:gd name="f589" fmla="*/ f482 f236 1"/>
                  <a:gd name="f590" fmla="*/ f483 f235 1"/>
                  <a:gd name="f591" fmla="*/ f484 f236 1"/>
                  <a:gd name="f592" fmla="*/ f485 f235 1"/>
                  <a:gd name="f593" fmla="*/ f486 f236 1"/>
                  <a:gd name="f594" fmla="*/ f487 f235 1"/>
                  <a:gd name="f595" fmla="*/ f488 f236 1"/>
                  <a:gd name="f596" fmla="*/ f489 f235 1"/>
                  <a:gd name="f597" fmla="*/ f490 f236 1"/>
                  <a:gd name="f598" fmla="*/ f491 f235 1"/>
                  <a:gd name="f599" fmla="*/ f492 f236 1"/>
                  <a:gd name="f600" fmla="*/ f493 f235 1"/>
                  <a:gd name="f601" fmla="*/ f494 f236 1"/>
                  <a:gd name="f602" fmla="*/ f495 f235 1"/>
                  <a:gd name="f603" fmla="*/ f496 f236 1"/>
                  <a:gd name="f604" fmla="*/ f497 f235 1"/>
                  <a:gd name="f605" fmla="*/ f498 f236 1"/>
                  <a:gd name="f606" fmla="*/ f499 f235 1"/>
                  <a:gd name="f607" fmla="*/ f500 f236 1"/>
                  <a:gd name="f608" fmla="*/ f501 f236 1"/>
                  <a:gd name="f609" fmla="*/ f502 f235 1"/>
                  <a:gd name="f610" fmla="*/ f503 f236 1"/>
                  <a:gd name="f611" fmla="*/ f504 f235 1"/>
                  <a:gd name="f612" fmla="*/ f505 f236 1"/>
                  <a:gd name="f613" fmla="*/ f506 f235 1"/>
                  <a:gd name="f614" fmla="*/ f507 f236 1"/>
                  <a:gd name="f615" fmla="*/ f508 f235 1"/>
                  <a:gd name="f616" fmla="*/ f509 f236 1"/>
                  <a:gd name="f617" fmla="*/ f510 f235 1"/>
                  <a:gd name="f618" fmla="*/ f511 f236 1"/>
                  <a:gd name="f619" fmla="*/ f512 f235 1"/>
                  <a:gd name="f620" fmla="*/ f513 f236 1"/>
                  <a:gd name="f621" fmla="*/ f514 f235 1"/>
                  <a:gd name="f622" fmla="*/ f515 f235 1"/>
                  <a:gd name="f623" fmla="*/ f516 f236 1"/>
                  <a:gd name="f624" fmla="*/ f517 f235 1"/>
                  <a:gd name="f625" fmla="*/ f518 f236 1"/>
                  <a:gd name="f626" fmla="*/ f519 f235 1"/>
                  <a:gd name="f627" fmla="*/ f520 f236 1"/>
                  <a:gd name="f628" fmla="*/ f521 f235 1"/>
                  <a:gd name="f629" fmla="*/ f522 f236 1"/>
                  <a:gd name="f630" fmla="*/ f523 f235 1"/>
                  <a:gd name="f631" fmla="*/ f524 f236 1"/>
                  <a:gd name="f632" fmla="*/ f525 f235 1"/>
                  <a:gd name="f633" fmla="*/ f526 f236 1"/>
                  <a:gd name="f634" fmla="*/ f527 f235 1"/>
                  <a:gd name="f635" fmla="*/ f528 f236 1"/>
                  <a:gd name="f636" fmla="*/ f529 f235 1"/>
                  <a:gd name="f637" fmla="*/ f530 f236 1"/>
                  <a:gd name="f638" fmla="*/ f531 f235 1"/>
                  <a:gd name="f639" fmla="*/ f532 f236 1"/>
                  <a:gd name="f640" fmla="*/ f533 f235 1"/>
                  <a:gd name="f641" fmla="*/ f534 f236 1"/>
                  <a:gd name="f642" fmla="*/ f535 f235 1"/>
                  <a:gd name="f643" fmla="*/ f536 f236 1"/>
                  <a:gd name="f644" fmla="*/ f537 f235 1"/>
                  <a:gd name="f645" fmla="*/ f538 f236 1"/>
                  <a:gd name="f646" fmla="*/ f539 f235 1"/>
                  <a:gd name="f647" fmla="*/ f540 f236 1"/>
                  <a:gd name="f648" fmla="*/ f541 f236 1"/>
                  <a:gd name="f649" fmla="*/ f542 f235 1"/>
                  <a:gd name="f650" fmla="*/ f543 f236 1"/>
                  <a:gd name="f651" fmla="*/ f544 f235 1"/>
                  <a:gd name="f652" fmla="*/ f545 f236 1"/>
                  <a:gd name="f653" fmla="*/ f546 f236 1"/>
                  <a:gd name="f654" fmla="*/ f547 f235 1"/>
                  <a:gd name="f655" fmla="*/ f548 f236 1"/>
                  <a:gd name="f656" fmla="*/ f549 f235 1"/>
                  <a:gd name="f657" fmla="*/ f550 f236 1"/>
                  <a:gd name="f658" fmla="*/ f551 f235 1"/>
                  <a:gd name="f659" fmla="*/ f552 f236 1"/>
                  <a:gd name="f660" fmla="*/ f553 f236 1"/>
                  <a:gd name="f661" fmla="*/ f554 f235 1"/>
                  <a:gd name="f662" fmla="*/ f555 f236 1"/>
                  <a:gd name="f663" fmla="*/ f556 f235 1"/>
                  <a:gd name="f664" fmla="*/ f557 f236 1"/>
                  <a:gd name="f665" fmla="*/ f558 f236 1"/>
                  <a:gd name="f666" fmla="*/ f559 f236 1"/>
                </a:gdLst>
                <a:ahLst/>
                <a:cxnLst>
                  <a:cxn ang="3cd4">
                    <a:pos x="hc" y="t"/>
                  </a:cxn>
                  <a:cxn ang="0">
                    <a:pos x="r" y="vc"/>
                  </a:cxn>
                  <a:cxn ang="cd4">
                    <a:pos x="hc" y="b"/>
                  </a:cxn>
                  <a:cxn ang="cd2">
                    <a:pos x="l" y="vc"/>
                  </a:cxn>
                  <a:cxn ang="f349">
                    <a:pos x="f564" y="f565"/>
                  </a:cxn>
                  <a:cxn ang="f349">
                    <a:pos x="f566" y="f567"/>
                  </a:cxn>
                  <a:cxn ang="f349">
                    <a:pos x="f568" y="f569"/>
                  </a:cxn>
                  <a:cxn ang="f349">
                    <a:pos x="f570" y="f571"/>
                  </a:cxn>
                  <a:cxn ang="f349">
                    <a:pos x="f572" y="f573"/>
                  </a:cxn>
                  <a:cxn ang="f349">
                    <a:pos x="f574" y="f575"/>
                  </a:cxn>
                  <a:cxn ang="f349">
                    <a:pos x="f576" y="f577"/>
                  </a:cxn>
                  <a:cxn ang="f349">
                    <a:pos x="f578" y="f579"/>
                  </a:cxn>
                  <a:cxn ang="f349">
                    <a:pos x="f580" y="f581"/>
                  </a:cxn>
                  <a:cxn ang="f349">
                    <a:pos x="f582" y="f583"/>
                  </a:cxn>
                  <a:cxn ang="f349">
                    <a:pos x="f584" y="f585"/>
                  </a:cxn>
                  <a:cxn ang="f349">
                    <a:pos x="f586" y="f587"/>
                  </a:cxn>
                  <a:cxn ang="f349">
                    <a:pos x="f588" y="f589"/>
                  </a:cxn>
                  <a:cxn ang="f349">
                    <a:pos x="f590" y="f591"/>
                  </a:cxn>
                  <a:cxn ang="f349">
                    <a:pos x="f592" y="f593"/>
                  </a:cxn>
                  <a:cxn ang="f349">
                    <a:pos x="f594" y="f595"/>
                  </a:cxn>
                  <a:cxn ang="f349">
                    <a:pos x="f596" y="f597"/>
                  </a:cxn>
                  <a:cxn ang="f349">
                    <a:pos x="f598" y="f599"/>
                  </a:cxn>
                  <a:cxn ang="f349">
                    <a:pos x="f600" y="f601"/>
                  </a:cxn>
                  <a:cxn ang="f349">
                    <a:pos x="f602" y="f603"/>
                  </a:cxn>
                  <a:cxn ang="f349">
                    <a:pos x="f604" y="f605"/>
                  </a:cxn>
                  <a:cxn ang="f349">
                    <a:pos x="f606" y="f607"/>
                  </a:cxn>
                  <a:cxn ang="f349">
                    <a:pos x="f604" y="f608"/>
                  </a:cxn>
                  <a:cxn ang="f349">
                    <a:pos x="f609" y="f610"/>
                  </a:cxn>
                  <a:cxn ang="f349">
                    <a:pos x="f611" y="f612"/>
                  </a:cxn>
                  <a:cxn ang="f349">
                    <a:pos x="f613" y="f614"/>
                  </a:cxn>
                  <a:cxn ang="f349">
                    <a:pos x="f615" y="f616"/>
                  </a:cxn>
                  <a:cxn ang="f349">
                    <a:pos x="f617" y="f618"/>
                  </a:cxn>
                  <a:cxn ang="f349">
                    <a:pos x="f619" y="f620"/>
                  </a:cxn>
                  <a:cxn ang="f349">
                    <a:pos x="f621" y="f616"/>
                  </a:cxn>
                  <a:cxn ang="f349">
                    <a:pos x="f622" y="f623"/>
                  </a:cxn>
                  <a:cxn ang="f349">
                    <a:pos x="f624" y="f625"/>
                  </a:cxn>
                  <a:cxn ang="f349">
                    <a:pos x="f626" y="f627"/>
                  </a:cxn>
                  <a:cxn ang="f349">
                    <a:pos x="f628" y="f629"/>
                  </a:cxn>
                  <a:cxn ang="f349">
                    <a:pos x="f630" y="f631"/>
                  </a:cxn>
                  <a:cxn ang="f349">
                    <a:pos x="f632" y="f633"/>
                  </a:cxn>
                  <a:cxn ang="f349">
                    <a:pos x="f634" y="f635"/>
                  </a:cxn>
                  <a:cxn ang="f349">
                    <a:pos x="f636" y="f637"/>
                  </a:cxn>
                  <a:cxn ang="f349">
                    <a:pos x="f638" y="f639"/>
                  </a:cxn>
                  <a:cxn ang="f349">
                    <a:pos x="f640" y="f641"/>
                  </a:cxn>
                  <a:cxn ang="f349">
                    <a:pos x="f642" y="f643"/>
                  </a:cxn>
                  <a:cxn ang="f349">
                    <a:pos x="f644" y="f645"/>
                  </a:cxn>
                  <a:cxn ang="f349">
                    <a:pos x="f646" y="f647"/>
                  </a:cxn>
                  <a:cxn ang="f349">
                    <a:pos x="f628" y="f648"/>
                  </a:cxn>
                  <a:cxn ang="f349">
                    <a:pos x="f649" y="f650"/>
                  </a:cxn>
                  <a:cxn ang="f349">
                    <a:pos x="f651" y="f652"/>
                  </a:cxn>
                  <a:cxn ang="f349">
                    <a:pos x="f604" y="f653"/>
                  </a:cxn>
                  <a:cxn ang="f349">
                    <a:pos x="f654" y="f655"/>
                  </a:cxn>
                  <a:cxn ang="f349">
                    <a:pos x="f656" y="f657"/>
                  </a:cxn>
                  <a:cxn ang="f349">
                    <a:pos x="f658" y="f659"/>
                  </a:cxn>
                  <a:cxn ang="f349">
                    <a:pos x="f604" y="f653"/>
                  </a:cxn>
                  <a:cxn ang="f349">
                    <a:pos x="f604" y="f660"/>
                  </a:cxn>
                  <a:cxn ang="f349">
                    <a:pos x="f661" y="f662"/>
                  </a:cxn>
                  <a:cxn ang="f349">
                    <a:pos x="f663" y="f664"/>
                  </a:cxn>
                  <a:cxn ang="f349">
                    <a:pos x="f656" y="f665"/>
                  </a:cxn>
                  <a:cxn ang="f349">
                    <a:pos x="f604" y="f666"/>
                  </a:cxn>
                </a:cxnLst>
                <a:rect l="f560" t="f563" r="f561" b="f562"/>
                <a:pathLst>
                  <a:path w="513" h="651">
                    <a:moveTo>
                      <a:pt x="f9" y="f10"/>
                    </a:moveTo>
                    <a:cubicBezTo>
                      <a:pt x="f11" y="f12"/>
                      <a:pt x="f11" y="f12"/>
                      <a:pt x="f11" y="f12"/>
                    </a:cubicBezTo>
                    <a:cubicBezTo>
                      <a:pt x="f13" y="f14"/>
                      <a:pt x="f13" y="f14"/>
                      <a:pt x="f13" y="f14"/>
                    </a:cubicBezTo>
                    <a:cubicBezTo>
                      <a:pt x="f15" y="f16"/>
                      <a:pt x="f15" y="f16"/>
                      <a:pt x="f15" y="f16"/>
                    </a:cubicBezTo>
                    <a:cubicBezTo>
                      <a:pt x="f17" y="f14"/>
                      <a:pt x="f18" y="f19"/>
                      <a:pt x="f20" y="f21"/>
                    </a:cubicBezTo>
                    <a:cubicBezTo>
                      <a:pt x="f22" y="f23"/>
                      <a:pt x="f22" y="f23"/>
                      <a:pt x="f22" y="f23"/>
                    </a:cubicBezTo>
                    <a:cubicBezTo>
                      <a:pt x="f24" y="f25"/>
                      <a:pt x="f24" y="f25"/>
                      <a:pt x="f24" y="f25"/>
                    </a:cubicBezTo>
                    <a:cubicBezTo>
                      <a:pt x="f26" y="f27"/>
                      <a:pt x="f26" y="f27"/>
                      <a:pt x="f26" y="f27"/>
                    </a:cubicBezTo>
                    <a:cubicBezTo>
                      <a:pt x="f28" y="f27"/>
                      <a:pt x="f28" y="f27"/>
                      <a:pt x="f28" y="f27"/>
                    </a:cubicBezTo>
                    <a:cubicBezTo>
                      <a:pt x="f29" y="f30"/>
                      <a:pt x="f29" y="f30"/>
                      <a:pt x="f29" y="f30"/>
                    </a:cubicBezTo>
                    <a:cubicBezTo>
                      <a:pt x="f31" y="f32"/>
                      <a:pt x="f33" y="f34"/>
                      <a:pt x="f31" y="f35"/>
                    </a:cubicBezTo>
                    <a:cubicBezTo>
                      <a:pt x="f36" y="f37"/>
                      <a:pt x="f38" y="f39"/>
                      <a:pt x="f2" y="f40"/>
                    </a:cubicBezTo>
                    <a:cubicBezTo>
                      <a:pt x="f41" y="f42"/>
                      <a:pt x="f41" y="f42"/>
                      <a:pt x="f41" y="f42"/>
                    </a:cubicBezTo>
                    <a:cubicBezTo>
                      <a:pt x="f43" y="f44"/>
                      <a:pt x="f43" y="f44"/>
                      <a:pt x="f43" y="f44"/>
                    </a:cubicBezTo>
                    <a:cubicBezTo>
                      <a:pt x="f43" y="f45"/>
                      <a:pt x="f46" y="f47"/>
                      <a:pt x="f48" y="f49"/>
                    </a:cubicBezTo>
                    <a:cubicBezTo>
                      <a:pt x="f50" y="f51"/>
                      <a:pt x="f50" y="f51"/>
                      <a:pt x="f50" y="f51"/>
                    </a:cubicBezTo>
                    <a:cubicBezTo>
                      <a:pt x="f52" y="f51"/>
                      <a:pt x="f52" y="f51"/>
                      <a:pt x="f52" y="f51"/>
                    </a:cubicBezTo>
                    <a:cubicBezTo>
                      <a:pt x="f53" y="f51"/>
                      <a:pt x="f22" y="f54"/>
                      <a:pt x="f55" y="f56"/>
                    </a:cubicBezTo>
                    <a:cubicBezTo>
                      <a:pt x="f57" y="f58"/>
                      <a:pt x="f59" y="f60"/>
                      <a:pt x="f61" y="f39"/>
                    </a:cubicBezTo>
                    <a:cubicBezTo>
                      <a:pt x="f62" y="f63"/>
                      <a:pt x="f64" y="f65"/>
                      <a:pt x="f66" y="f67"/>
                    </a:cubicBezTo>
                    <a:cubicBezTo>
                      <a:pt x="f68" y="f69"/>
                      <a:pt x="f68" y="f69"/>
                      <a:pt x="f68" y="f69"/>
                    </a:cubicBezTo>
                    <a:cubicBezTo>
                      <a:pt x="f70" y="f71"/>
                      <a:pt x="f72" y="f73"/>
                      <a:pt x="f64" y="f74"/>
                    </a:cubicBezTo>
                    <a:cubicBezTo>
                      <a:pt x="f75" y="f76"/>
                      <a:pt x="f75" y="f76"/>
                      <a:pt x="f75" y="f76"/>
                    </a:cubicBezTo>
                    <a:cubicBezTo>
                      <a:pt x="f75" y="f77"/>
                      <a:pt x="f75" y="f77"/>
                      <a:pt x="f75" y="f77"/>
                    </a:cubicBezTo>
                    <a:cubicBezTo>
                      <a:pt x="f78" y="f79"/>
                      <a:pt x="f78" y="f79"/>
                      <a:pt x="f78" y="f79"/>
                    </a:cubicBezTo>
                    <a:cubicBezTo>
                      <a:pt x="f70" y="f80"/>
                      <a:pt x="f70" y="f80"/>
                      <a:pt x="f70" y="f80"/>
                    </a:cubicBezTo>
                    <a:cubicBezTo>
                      <a:pt x="f18" y="f81"/>
                      <a:pt x="f18" y="f81"/>
                      <a:pt x="f18" y="f81"/>
                    </a:cubicBezTo>
                    <a:cubicBezTo>
                      <a:pt x="f82" y="f83"/>
                      <a:pt x="f82" y="f83"/>
                      <a:pt x="f82" y="f83"/>
                    </a:cubicBezTo>
                    <a:cubicBezTo>
                      <a:pt x="f84" y="f85"/>
                      <a:pt x="f84" y="f85"/>
                      <a:pt x="f84" y="f85"/>
                    </a:cubicBezTo>
                    <a:cubicBezTo>
                      <a:pt x="f22" y="f86"/>
                      <a:pt x="f87" y="f88"/>
                      <a:pt x="f89" y="f90"/>
                    </a:cubicBezTo>
                    <a:cubicBezTo>
                      <a:pt x="f91" y="f92"/>
                      <a:pt x="f93" y="f94"/>
                      <a:pt x="f95" y="f96"/>
                    </a:cubicBezTo>
                    <a:cubicBezTo>
                      <a:pt x="f97" y="f98"/>
                      <a:pt x="f97" y="f98"/>
                      <a:pt x="f97" y="f98"/>
                    </a:cubicBezTo>
                    <a:cubicBezTo>
                      <a:pt x="f97" y="f99"/>
                      <a:pt x="f97" y="f99"/>
                      <a:pt x="f97" y="f99"/>
                    </a:cubicBezTo>
                    <a:cubicBezTo>
                      <a:pt x="f100" y="f101"/>
                      <a:pt x="f100" y="f101"/>
                      <a:pt x="f100" y="f101"/>
                    </a:cubicBezTo>
                    <a:cubicBezTo>
                      <a:pt x="f33" y="f102"/>
                      <a:pt x="f33" y="f102"/>
                      <a:pt x="f33" y="f102"/>
                    </a:cubicBezTo>
                    <a:cubicBezTo>
                      <a:pt x="f21" y="f103"/>
                      <a:pt x="f21" y="f103"/>
                      <a:pt x="f21" y="f103"/>
                    </a:cubicBezTo>
                    <a:cubicBezTo>
                      <a:pt x="f104" y="f105"/>
                      <a:pt x="f104" y="f105"/>
                      <a:pt x="f104" y="f105"/>
                    </a:cubicBezTo>
                    <a:cubicBezTo>
                      <a:pt x="f106" y="f107"/>
                      <a:pt x="f106" y="f107"/>
                      <a:pt x="f106" y="f107"/>
                    </a:cubicBezTo>
                    <a:cubicBezTo>
                      <a:pt x="f106" y="f108"/>
                      <a:pt x="f58" y="f109"/>
                      <a:pt x="f110" y="f111"/>
                    </a:cubicBezTo>
                    <a:cubicBezTo>
                      <a:pt x="f112" y="f113"/>
                      <a:pt x="f114" y="f8"/>
                      <a:pt x="f114" y="f8"/>
                    </a:cubicBezTo>
                    <a:cubicBezTo>
                      <a:pt x="f115" y="f116"/>
                      <a:pt x="f115" y="f116"/>
                      <a:pt x="f115" y="f116"/>
                    </a:cubicBezTo>
                    <a:cubicBezTo>
                      <a:pt x="f7" y="f117"/>
                      <a:pt x="f7" y="f117"/>
                      <a:pt x="f7" y="f117"/>
                    </a:cubicBezTo>
                    <a:cubicBezTo>
                      <a:pt x="f7" y="f99"/>
                      <a:pt x="f7" y="f99"/>
                      <a:pt x="f7" y="f99"/>
                    </a:cubicBezTo>
                    <a:cubicBezTo>
                      <a:pt x="f118" y="f119"/>
                      <a:pt x="f118" y="f119"/>
                      <a:pt x="f118" y="f119"/>
                    </a:cubicBezTo>
                    <a:cubicBezTo>
                      <a:pt x="f7" y="f120"/>
                      <a:pt x="f7" y="f120"/>
                      <a:pt x="f7" y="f120"/>
                    </a:cubicBezTo>
                    <a:cubicBezTo>
                      <a:pt x="f7" y="f121"/>
                      <a:pt x="f7" y="f121"/>
                      <a:pt x="f7" y="f121"/>
                    </a:cubicBezTo>
                    <a:cubicBezTo>
                      <a:pt x="f122" y="f121"/>
                      <a:pt x="f123" y="f124"/>
                      <a:pt x="f125" y="f124"/>
                    </a:cubicBezTo>
                    <a:cubicBezTo>
                      <a:pt x="f47" y="f126"/>
                      <a:pt x="f47" y="f126"/>
                      <a:pt x="f47" y="f126"/>
                    </a:cubicBezTo>
                    <a:cubicBezTo>
                      <a:pt x="f127" y="f128"/>
                      <a:pt x="f127" y="f128"/>
                      <a:pt x="f127" y="f128"/>
                    </a:cubicBezTo>
                    <a:cubicBezTo>
                      <a:pt x="f129" y="f130"/>
                      <a:pt x="f129" y="f130"/>
                      <a:pt x="f129" y="f130"/>
                    </a:cubicBezTo>
                    <a:cubicBezTo>
                      <a:pt x="f104" y="f131"/>
                      <a:pt x="f132" y="f133"/>
                      <a:pt x="f134" y="f135"/>
                    </a:cubicBezTo>
                    <a:cubicBezTo>
                      <a:pt x="f136" y="f131"/>
                      <a:pt x="f136" y="f131"/>
                      <a:pt x="f136" y="f131"/>
                    </a:cubicBezTo>
                    <a:cubicBezTo>
                      <a:pt x="f48" y="f137"/>
                      <a:pt x="f48" y="f137"/>
                      <a:pt x="f48" y="f137"/>
                    </a:cubicBezTo>
                    <a:cubicBezTo>
                      <a:pt x="f91" y="f138"/>
                      <a:pt x="f91" y="f138"/>
                      <a:pt x="f91" y="f138"/>
                    </a:cubicBezTo>
                    <a:cubicBezTo>
                      <a:pt x="f139" y="f140"/>
                      <a:pt x="f139" y="f140"/>
                      <a:pt x="f139" y="f140"/>
                    </a:cubicBezTo>
                    <a:cubicBezTo>
                      <a:pt x="f141" y="f142"/>
                      <a:pt x="f141" y="f142"/>
                      <a:pt x="f141" y="f142"/>
                    </a:cubicBezTo>
                    <a:cubicBezTo>
                      <a:pt x="f20" y="f143"/>
                      <a:pt x="f20" y="f143"/>
                      <a:pt x="f20" y="f143"/>
                    </a:cubicBezTo>
                    <a:cubicBezTo>
                      <a:pt x="f144" y="f145"/>
                      <a:pt x="f144" y="f145"/>
                      <a:pt x="f144" y="f145"/>
                    </a:cubicBezTo>
                    <a:cubicBezTo>
                      <a:pt x="f146" y="f147"/>
                      <a:pt x="f146" y="f147"/>
                      <a:pt x="f146" y="f147"/>
                    </a:cubicBezTo>
                    <a:cubicBezTo>
                      <a:pt x="f57" y="f138"/>
                      <a:pt x="f57" y="f138"/>
                      <a:pt x="f57" y="f138"/>
                    </a:cubicBezTo>
                    <a:cubicBezTo>
                      <a:pt x="f148" y="f149"/>
                      <a:pt x="f148" y="f149"/>
                      <a:pt x="f148" y="f149"/>
                    </a:cubicBezTo>
                    <a:cubicBezTo>
                      <a:pt x="f78" y="f150"/>
                      <a:pt x="f78" y="f150"/>
                      <a:pt x="f78" y="f150"/>
                    </a:cubicBezTo>
                    <a:cubicBezTo>
                      <a:pt x="f151" y="f152"/>
                      <a:pt x="f151" y="f152"/>
                      <a:pt x="f151" y="f152"/>
                    </a:cubicBezTo>
                    <a:cubicBezTo>
                      <a:pt x="f153" y="f154"/>
                      <a:pt x="f138" y="f135"/>
                      <a:pt x="f155" y="f137"/>
                    </a:cubicBezTo>
                    <a:cubicBezTo>
                      <a:pt x="f11" y="f156"/>
                      <a:pt x="f3" y="f156"/>
                      <a:pt x="f154" y="f124"/>
                    </a:cubicBezTo>
                    <a:cubicBezTo>
                      <a:pt x="f157" y="f158"/>
                      <a:pt x="f157" y="f158"/>
                      <a:pt x="f157" y="f158"/>
                    </a:cubicBezTo>
                    <a:cubicBezTo>
                      <a:pt x="f157" y="f158"/>
                      <a:pt x="f159" y="f11"/>
                      <a:pt x="f160" y="f11"/>
                    </a:cubicBezTo>
                    <a:cubicBezTo>
                      <a:pt x="f161" y="f11"/>
                      <a:pt x="f162" y="f156"/>
                      <a:pt x="f162" y="f156"/>
                    </a:cubicBezTo>
                    <a:cubicBezTo>
                      <a:pt x="f163" y="f152"/>
                      <a:pt x="f163" y="f152"/>
                      <a:pt x="f163" y="f152"/>
                    </a:cubicBezTo>
                    <a:cubicBezTo>
                      <a:pt x="f164" y="f140"/>
                      <a:pt x="f164" y="f140"/>
                      <a:pt x="f164" y="f140"/>
                    </a:cubicBezTo>
                    <a:cubicBezTo>
                      <a:pt x="f165" y="f166"/>
                      <a:pt x="f165" y="f166"/>
                      <a:pt x="f165" y="f166"/>
                    </a:cubicBezTo>
                    <a:cubicBezTo>
                      <a:pt x="f167" y="f75"/>
                      <a:pt x="f167" y="f75"/>
                      <a:pt x="f167" y="f75"/>
                    </a:cubicBezTo>
                    <a:cubicBezTo>
                      <a:pt x="f168" y="f169"/>
                      <a:pt x="f168" y="f169"/>
                      <a:pt x="f168" y="f169"/>
                    </a:cubicBezTo>
                    <a:cubicBezTo>
                      <a:pt x="f170" y="f171"/>
                      <a:pt x="f170" y="f171"/>
                      <a:pt x="f170" y="f171"/>
                    </a:cubicBezTo>
                    <a:cubicBezTo>
                      <a:pt x="f172" y="f173"/>
                      <a:pt x="f172" y="f173"/>
                      <a:pt x="f172" y="f173"/>
                    </a:cubicBezTo>
                    <a:cubicBezTo>
                      <a:pt x="f174" y="f175"/>
                      <a:pt x="f174" y="f175"/>
                      <a:pt x="f174" y="f175"/>
                    </a:cubicBezTo>
                    <a:cubicBezTo>
                      <a:pt x="f176" y="f177"/>
                      <a:pt x="f178" y="f179"/>
                      <a:pt x="f180" y="f62"/>
                    </a:cubicBezTo>
                    <a:cubicBezTo>
                      <a:pt x="f181" y="f173"/>
                      <a:pt x="f182" y="f61"/>
                      <a:pt x="f183" y="f66"/>
                    </a:cubicBezTo>
                    <a:cubicBezTo>
                      <a:pt x="f6" y="f20"/>
                      <a:pt x="f6" y="f20"/>
                      <a:pt x="f6" y="f20"/>
                    </a:cubicBezTo>
                    <a:cubicBezTo>
                      <a:pt x="f184" y="f185"/>
                      <a:pt x="f186" y="f87"/>
                      <a:pt x="f187" y="f188"/>
                    </a:cubicBezTo>
                    <a:cubicBezTo>
                      <a:pt x="f189" y="f190"/>
                      <a:pt x="f181" y="f191"/>
                      <a:pt x="f192" y="f2"/>
                    </a:cubicBezTo>
                    <a:cubicBezTo>
                      <a:pt x="f193" y="f194"/>
                      <a:pt x="f193" y="f194"/>
                      <a:pt x="f193" y="f194"/>
                    </a:cubicBezTo>
                    <a:cubicBezTo>
                      <a:pt x="f195" y="f33"/>
                      <a:pt x="f195" y="f33"/>
                      <a:pt x="f195" y="f33"/>
                    </a:cubicBezTo>
                    <a:cubicBezTo>
                      <a:pt x="f196" y="f21"/>
                      <a:pt x="f196" y="f21"/>
                      <a:pt x="f196" y="f21"/>
                    </a:cubicBezTo>
                    <a:cubicBezTo>
                      <a:pt x="f197" y="f198"/>
                      <a:pt x="f197" y="f198"/>
                      <a:pt x="f197" y="f198"/>
                    </a:cubicBezTo>
                    <a:cubicBezTo>
                      <a:pt x="f199" y="f200"/>
                      <a:pt x="f199" y="f200"/>
                      <a:pt x="f199" y="f200"/>
                    </a:cubicBezTo>
                    <a:cubicBezTo>
                      <a:pt x="f201" y="f202"/>
                      <a:pt x="f201" y="f202"/>
                      <a:pt x="f201" y="f202"/>
                    </a:cubicBezTo>
                    <a:cubicBezTo>
                      <a:pt x="f162" y="f203"/>
                      <a:pt x="f162" y="f203"/>
                      <a:pt x="f162" y="f203"/>
                    </a:cubicBezTo>
                    <a:cubicBezTo>
                      <a:pt x="f204" y="f205"/>
                      <a:pt x="f204" y="f205"/>
                      <a:pt x="f204" y="f205"/>
                    </a:cubicBezTo>
                    <a:cubicBezTo>
                      <a:pt x="f206" y="f207"/>
                      <a:pt x="f206" y="f207"/>
                      <a:pt x="f206" y="f207"/>
                    </a:cubicBezTo>
                    <a:cubicBezTo>
                      <a:pt x="f208" y="f209"/>
                      <a:pt x="f208" y="f209"/>
                      <a:pt x="f208" y="f209"/>
                    </a:cubicBezTo>
                    <a:cubicBezTo>
                      <a:pt x="f9" y="f10"/>
                      <a:pt x="f9" y="f10"/>
                      <a:pt x="f9" y="f10"/>
                    </a:cubicBezTo>
                    <a:close/>
                    <a:moveTo>
                      <a:pt x="f7" y="f6"/>
                    </a:moveTo>
                    <a:cubicBezTo>
                      <a:pt x="f7" y="f6"/>
                      <a:pt x="f7" y="f6"/>
                      <a:pt x="f7" y="f6"/>
                    </a:cubicBezTo>
                    <a:cubicBezTo>
                      <a:pt x="f210" y="f211"/>
                      <a:pt x="f210" y="f211"/>
                      <a:pt x="f210" y="f211"/>
                    </a:cubicBezTo>
                    <a:cubicBezTo>
                      <a:pt x="f63" y="f211"/>
                      <a:pt x="f51" y="f212"/>
                      <a:pt x="f213" y="f182"/>
                    </a:cubicBezTo>
                    <a:cubicBezTo>
                      <a:pt x="f214" y="f215"/>
                      <a:pt x="f39" y="f180"/>
                      <a:pt x="f39" y="f180"/>
                    </a:cubicBezTo>
                    <a:cubicBezTo>
                      <a:pt x="f216" y="f217"/>
                      <a:pt x="f216" y="f217"/>
                      <a:pt x="f216" y="f217"/>
                    </a:cubicBezTo>
                    <a:cubicBezTo>
                      <a:pt x="f218" y="f193"/>
                      <a:pt x="f218" y="f193"/>
                      <a:pt x="f218" y="f193"/>
                    </a:cubicBezTo>
                    <a:cubicBezTo>
                      <a:pt x="f219" y="f176"/>
                      <a:pt x="f219" y="f176"/>
                      <a:pt x="f219" y="f176"/>
                    </a:cubicBezTo>
                    <a:cubicBezTo>
                      <a:pt x="f7" y="f176"/>
                      <a:pt x="f7" y="f176"/>
                      <a:pt x="f7" y="f176"/>
                    </a:cubicBezTo>
                    <a:cubicBezTo>
                      <a:pt x="f7" y="f6"/>
                      <a:pt x="f7" y="f6"/>
                      <a:pt x="f7" y="f6"/>
                    </a:cubicBezTo>
                    <a:close/>
                    <a:moveTo>
                      <a:pt x="f7" y="f220"/>
                    </a:moveTo>
                    <a:cubicBezTo>
                      <a:pt x="f7" y="f220"/>
                      <a:pt x="f7" y="f220"/>
                      <a:pt x="f7" y="f220"/>
                    </a:cubicBezTo>
                    <a:cubicBezTo>
                      <a:pt x="f221" y="f222"/>
                      <a:pt x="f114" y="f223"/>
                      <a:pt x="f224" y="f168"/>
                    </a:cubicBezTo>
                    <a:cubicBezTo>
                      <a:pt x="f225" y="f226"/>
                      <a:pt x="f225" y="f226"/>
                      <a:pt x="f225" y="f226"/>
                    </a:cubicBezTo>
                    <a:cubicBezTo>
                      <a:pt x="f114" y="f227"/>
                      <a:pt x="f114" y="f227"/>
                      <a:pt x="f114" y="f227"/>
                    </a:cubicBezTo>
                    <a:cubicBezTo>
                      <a:pt x="f228" y="f199"/>
                      <a:pt x="f228" y="f199"/>
                      <a:pt x="f228" y="f199"/>
                    </a:cubicBezTo>
                    <a:cubicBezTo>
                      <a:pt x="f229" y="f230"/>
                      <a:pt x="f229" y="f230"/>
                      <a:pt x="f229" y="f230"/>
                    </a:cubicBezTo>
                    <a:cubicBezTo>
                      <a:pt x="f216" y="f231"/>
                      <a:pt x="f216" y="f231"/>
                      <a:pt x="f216" y="f231"/>
                    </a:cubicBezTo>
                    <a:cubicBezTo>
                      <a:pt x="f232" y="f231"/>
                      <a:pt x="f232" y="f231"/>
                      <a:pt x="f232" y="f231"/>
                    </a:cubicBezTo>
                    <a:cubicBezTo>
                      <a:pt x="f7" y="f233"/>
                      <a:pt x="f7" y="f233"/>
                      <a:pt x="f7" y="f233"/>
                    </a:cubicBezTo>
                    <a:lnTo>
                      <a:pt x="f7" y="f220"/>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grpSp>
        <p:sp>
          <p:nvSpPr>
            <p:cNvPr id="50" name="Rectángulo 58">
              <a:extLst>
                <a:ext uri="{FF2B5EF4-FFF2-40B4-BE49-F238E27FC236}">
                  <a16:creationId xmlns:a16="http://schemas.microsoft.com/office/drawing/2014/main" id="{51519483-3496-48C7-A966-C76F627A3B54}"/>
                </a:ext>
              </a:extLst>
            </p:cNvPr>
            <p:cNvSpPr/>
            <p:nvPr/>
          </p:nvSpPr>
          <p:spPr>
            <a:xfrm>
              <a:off x="7801898" y="-10177"/>
              <a:ext cx="3886501" cy="2356454"/>
            </a:xfrm>
            <a:prstGeom prst="rect">
              <a:avLst/>
            </a:prstGeom>
            <a:solidFill>
              <a:srgbClr val="F2F2F2"/>
            </a:solidFill>
            <a:ln w="3172" cap="flat">
              <a:solidFill>
                <a:srgbClr val="F2F2F2">
                  <a:alpha val="30000"/>
                </a:srgbClr>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sp>
        <p:nvSpPr>
          <p:cNvPr id="51" name="Gráfico 16">
            <a:extLst>
              <a:ext uri="{FF2B5EF4-FFF2-40B4-BE49-F238E27FC236}">
                <a16:creationId xmlns:a16="http://schemas.microsoft.com/office/drawing/2014/main" id="{91A47238-E013-4721-B6C1-E401858783AD}"/>
              </a:ext>
            </a:extLst>
          </p:cNvPr>
          <p:cNvSpPr/>
          <p:nvPr/>
        </p:nvSpPr>
        <p:spPr>
          <a:xfrm>
            <a:off x="6996367" y="-34381"/>
            <a:ext cx="5248610" cy="6917938"/>
          </a:xfrm>
          <a:custGeom>
            <a:avLst/>
            <a:gdLst>
              <a:gd name="f0" fmla="val 10800000"/>
              <a:gd name="f1" fmla="val 5400000"/>
              <a:gd name="f2" fmla="val 180"/>
              <a:gd name="f3" fmla="val w"/>
              <a:gd name="f4" fmla="val h"/>
              <a:gd name="f5" fmla="val 0"/>
              <a:gd name="f6" fmla="val 5248610"/>
              <a:gd name="f7" fmla="val 6917939"/>
              <a:gd name="f8" fmla="val 3429000"/>
              <a:gd name="f9" fmla="val 6866694"/>
              <a:gd name="f10" fmla="val 1535214"/>
              <a:gd name="f11" fmla="val 5331480"/>
              <a:gd name="f12" fmla="val 3437694"/>
              <a:gd name="f13" fmla="val 1543908"/>
              <a:gd name="f14" fmla="val 8694"/>
              <a:gd name="f15" fmla="val 5231484"/>
              <a:gd name="f16" fmla="val 5225942"/>
              <a:gd name="f17" fmla="val 2280458"/>
              <a:gd name="f18" fmla="val 5253410"/>
              <a:gd name="f19" fmla="val 4637481"/>
              <a:gd name="f20" fmla="val 5247868"/>
              <a:gd name="f21" fmla="+- 0 0 -90"/>
              <a:gd name="f22" fmla="*/ f3 1 5248610"/>
              <a:gd name="f23" fmla="*/ f4 1 6917939"/>
              <a:gd name="f24" fmla="val f5"/>
              <a:gd name="f25" fmla="val f6"/>
              <a:gd name="f26" fmla="val f7"/>
              <a:gd name="f27" fmla="*/ f21 f0 1"/>
              <a:gd name="f28" fmla="+- f26 0 f24"/>
              <a:gd name="f29" fmla="+- f25 0 f24"/>
              <a:gd name="f30" fmla="*/ f27 1 f2"/>
              <a:gd name="f31" fmla="*/ f29 1 5248610"/>
              <a:gd name="f32" fmla="*/ f28 1 6917939"/>
              <a:gd name="f33" fmla="*/ 3429000 f29 1"/>
              <a:gd name="f34" fmla="*/ 6866694 f28 1"/>
              <a:gd name="f35" fmla="*/ 0 f29 1"/>
              <a:gd name="f36" fmla="*/ 3437694 f28 1"/>
              <a:gd name="f37" fmla="*/ 8694 f28 1"/>
              <a:gd name="f38" fmla="*/ 5231484 f29 1"/>
              <a:gd name="f39" fmla="*/ 0 f28 1"/>
              <a:gd name="f40" fmla="*/ 5247868 f29 1"/>
              <a:gd name="f41" fmla="*/ 6917939 f28 1"/>
              <a:gd name="f42" fmla="+- f30 0 f1"/>
              <a:gd name="f43" fmla="*/ f33 1 5248610"/>
              <a:gd name="f44" fmla="*/ f34 1 6917939"/>
              <a:gd name="f45" fmla="*/ f35 1 5248610"/>
              <a:gd name="f46" fmla="*/ f36 1 6917939"/>
              <a:gd name="f47" fmla="*/ f37 1 6917939"/>
              <a:gd name="f48" fmla="*/ f38 1 5248610"/>
              <a:gd name="f49" fmla="*/ f39 1 6917939"/>
              <a:gd name="f50" fmla="*/ f40 1 5248610"/>
              <a:gd name="f51" fmla="*/ f41 1 6917939"/>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248610" h="6917939">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2" name="Elipse 2">
            <a:extLst>
              <a:ext uri="{FF2B5EF4-FFF2-40B4-BE49-F238E27FC236}">
                <a16:creationId xmlns:a16="http://schemas.microsoft.com/office/drawing/2014/main" id="{BDB9C25F-4895-4DC6-9BA8-1660A431BBD8}"/>
              </a:ext>
            </a:extLst>
          </p:cNvPr>
          <p:cNvSpPr/>
          <p:nvPr/>
        </p:nvSpPr>
        <p:spPr>
          <a:xfrm>
            <a:off x="7444230" y="5138059"/>
            <a:ext cx="1465755" cy="14657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3600" b="0" i="0" u="none" strike="noStrike" kern="1200" cap="none" spc="300" baseline="0">
                <a:solidFill>
                  <a:srgbClr val="262626"/>
                </a:solidFill>
                <a:uFillTx/>
                <a:latin typeface="Oswald" pitchFamily="2"/>
                <a:cs typeface="B Nazanin" panose="00000400000000000000" pitchFamily="2" charset="-78"/>
              </a:rPr>
              <a:t>+4</a:t>
            </a:r>
            <a:r>
              <a:rPr lang="es-ES" sz="2400" b="0" i="0" u="none" strike="noStrike" kern="1200" cap="none" spc="300" baseline="0">
                <a:solidFill>
                  <a:srgbClr val="262626"/>
                </a:solidFill>
                <a:uFillTx/>
                <a:latin typeface="Oswald" pitchFamily="2"/>
                <a:cs typeface="B Nazanin" panose="00000400000000000000" pitchFamily="2" charset="-78"/>
              </a:rPr>
              <a:t>%</a:t>
            </a:r>
            <a:endParaRPr lang="es-ES" sz="3600" b="0" i="0" u="none" strike="noStrike" kern="1200" cap="none" spc="300" baseline="0">
              <a:solidFill>
                <a:srgbClr val="262626"/>
              </a:solidFill>
              <a:uFillTx/>
              <a:latin typeface="Oswald" pitchFamily="2" charset="77"/>
              <a:cs typeface="B Nazanin" panose="00000400000000000000" pitchFamily="2" charset="-78"/>
            </a:endParaRPr>
          </a:p>
        </p:txBody>
      </p:sp>
      <p:sp>
        <p:nvSpPr>
          <p:cNvPr id="53" name="CuadroTexto 3">
            <a:extLst>
              <a:ext uri="{FF2B5EF4-FFF2-40B4-BE49-F238E27FC236}">
                <a16:creationId xmlns:a16="http://schemas.microsoft.com/office/drawing/2014/main" id="{89D61098-AD4F-4A8E-95A7-C198D0837477}"/>
              </a:ext>
            </a:extLst>
          </p:cNvPr>
          <p:cNvSpPr txBox="1"/>
          <p:nvPr/>
        </p:nvSpPr>
        <p:spPr>
          <a:xfrm>
            <a:off x="8390662" y="2271360"/>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بیزینس پلن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54" name="Rectángulo 4">
            <a:extLst>
              <a:ext uri="{FF2B5EF4-FFF2-40B4-BE49-F238E27FC236}">
                <a16:creationId xmlns:a16="http://schemas.microsoft.com/office/drawing/2014/main" id="{349B0245-DA2B-4C5E-B1C8-8E3B2A2801B6}"/>
              </a:ext>
            </a:extLst>
          </p:cNvPr>
          <p:cNvSpPr/>
          <p:nvPr/>
        </p:nvSpPr>
        <p:spPr>
          <a:xfrm>
            <a:off x="8390662" y="147473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124</a:t>
            </a:r>
          </a:p>
        </p:txBody>
      </p:sp>
      <p:sp>
        <p:nvSpPr>
          <p:cNvPr id="55" name="CuadroTexto 5">
            <a:extLst>
              <a:ext uri="{FF2B5EF4-FFF2-40B4-BE49-F238E27FC236}">
                <a16:creationId xmlns:a16="http://schemas.microsoft.com/office/drawing/2014/main" id="{D31DF69F-05D7-4FFF-AE64-64A0612B7E06}"/>
              </a:ext>
            </a:extLst>
          </p:cNvPr>
          <p:cNvSpPr txBox="1"/>
          <p:nvPr/>
        </p:nvSpPr>
        <p:spPr>
          <a:xfrm>
            <a:off x="10189753" y="2271360"/>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بیزینس پلن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56" name="Rectángulo 6">
            <a:extLst>
              <a:ext uri="{FF2B5EF4-FFF2-40B4-BE49-F238E27FC236}">
                <a16:creationId xmlns:a16="http://schemas.microsoft.com/office/drawing/2014/main" id="{86277EE8-218D-4E95-BEAE-417E4F746390}"/>
              </a:ext>
            </a:extLst>
          </p:cNvPr>
          <p:cNvSpPr/>
          <p:nvPr/>
        </p:nvSpPr>
        <p:spPr>
          <a:xfrm>
            <a:off x="10189753" y="147473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86</a:t>
            </a:r>
          </a:p>
        </p:txBody>
      </p:sp>
      <p:sp>
        <p:nvSpPr>
          <p:cNvPr id="57" name="CuadroTexto 7">
            <a:extLst>
              <a:ext uri="{FF2B5EF4-FFF2-40B4-BE49-F238E27FC236}">
                <a16:creationId xmlns:a16="http://schemas.microsoft.com/office/drawing/2014/main" id="{966F094A-1CD7-43F6-997B-AE9AE94601E5}"/>
              </a:ext>
            </a:extLst>
          </p:cNvPr>
          <p:cNvSpPr txBox="1"/>
          <p:nvPr/>
        </p:nvSpPr>
        <p:spPr>
          <a:xfrm>
            <a:off x="8390662" y="4277261"/>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بیزینس پلن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58" name="Rectángulo 8">
            <a:extLst>
              <a:ext uri="{FF2B5EF4-FFF2-40B4-BE49-F238E27FC236}">
                <a16:creationId xmlns:a16="http://schemas.microsoft.com/office/drawing/2014/main" id="{C9FD6414-FF7F-4064-9AF4-199AB7133025}"/>
              </a:ext>
            </a:extLst>
          </p:cNvPr>
          <p:cNvSpPr/>
          <p:nvPr/>
        </p:nvSpPr>
        <p:spPr>
          <a:xfrm>
            <a:off x="8390662" y="348064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124</a:t>
            </a:r>
          </a:p>
        </p:txBody>
      </p:sp>
      <p:sp>
        <p:nvSpPr>
          <p:cNvPr id="59" name="CuadroTexto 9">
            <a:extLst>
              <a:ext uri="{FF2B5EF4-FFF2-40B4-BE49-F238E27FC236}">
                <a16:creationId xmlns:a16="http://schemas.microsoft.com/office/drawing/2014/main" id="{CA5D29EB-A0F3-4CB9-BA7D-44F73C34D704}"/>
              </a:ext>
            </a:extLst>
          </p:cNvPr>
          <p:cNvSpPr txBox="1"/>
          <p:nvPr/>
        </p:nvSpPr>
        <p:spPr>
          <a:xfrm>
            <a:off x="10189753" y="4277261"/>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بیزینس پلن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60" name="Rectángulo 10">
            <a:extLst>
              <a:ext uri="{FF2B5EF4-FFF2-40B4-BE49-F238E27FC236}">
                <a16:creationId xmlns:a16="http://schemas.microsoft.com/office/drawing/2014/main" id="{4FBC298A-A711-41EB-828E-9FD818893F3A}"/>
              </a:ext>
            </a:extLst>
          </p:cNvPr>
          <p:cNvSpPr/>
          <p:nvPr/>
        </p:nvSpPr>
        <p:spPr>
          <a:xfrm>
            <a:off x="10189753" y="348064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86</a:t>
            </a:r>
          </a:p>
        </p:txBody>
      </p:sp>
      <p:sp>
        <p:nvSpPr>
          <p:cNvPr id="61" name="Marcador de texto 61">
            <a:extLst>
              <a:ext uri="{FF2B5EF4-FFF2-40B4-BE49-F238E27FC236}">
                <a16:creationId xmlns:a16="http://schemas.microsoft.com/office/drawing/2014/main" id="{C01D9867-6B15-4847-8E5F-BDDE3D5A8B96}"/>
              </a:ext>
            </a:extLst>
          </p:cNvPr>
          <p:cNvSpPr txBox="1">
            <a:spLocks noGrp="1"/>
          </p:cNvSpPr>
          <p:nvPr>
            <p:ph type="body" idx="4294967295"/>
          </p:nvPr>
        </p:nvSpPr>
        <p:spPr>
          <a:xfrm>
            <a:off x="778392" y="429265"/>
            <a:ext cx="8818638" cy="365129"/>
          </a:xfrm>
        </p:spPr>
        <p:txBody>
          <a:bodyPr>
            <a:normAutofit lnSpcReduction="10000"/>
          </a:bodyPr>
          <a:lstStyle/>
          <a:p>
            <a:pPr lvl="0" algn="r" rtl="1">
              <a:lnSpc>
                <a:spcPct val="80000"/>
              </a:lnSpc>
            </a:pPr>
            <a:r>
              <a:rPr lang="fa-IR" sz="2200" b="1" dirty="0">
                <a:solidFill>
                  <a:srgbClr val="FFFFFF"/>
                </a:solidFill>
                <a:cs typeface="B Nazanin" panose="00000400000000000000" pitchFamily="2" charset="-78"/>
              </a:rPr>
              <a:t>نتایج</a:t>
            </a:r>
            <a:endParaRPr lang="es-ES" sz="2200" b="1" dirty="0">
              <a:solidFill>
                <a:srgbClr val="FFFFFF"/>
              </a:solidFill>
              <a:cs typeface="B Nazanin" panose="00000400000000000000" pitchFamily="2" charset="-78"/>
            </a:endParaRPr>
          </a:p>
        </p:txBody>
      </p:sp>
      <p:sp>
        <p:nvSpPr>
          <p:cNvPr id="62" name="CuadroTexto 62">
            <a:extLst>
              <a:ext uri="{FF2B5EF4-FFF2-40B4-BE49-F238E27FC236}">
                <a16:creationId xmlns:a16="http://schemas.microsoft.com/office/drawing/2014/main" id="{BC4550D0-7371-464C-A4EE-300399694F84}"/>
              </a:ext>
            </a:extLst>
          </p:cNvPr>
          <p:cNvSpPr txBox="1"/>
          <p:nvPr/>
        </p:nvSpPr>
        <p:spPr>
          <a:xfrm>
            <a:off x="633267" y="5911211"/>
            <a:ext cx="3911309" cy="369335"/>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نام اینفوگرافیک نقشه اینجاست</a:t>
            </a:r>
            <a:endParaRPr lang="es-ES" sz="18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cxnSp>
        <p:nvCxnSpPr>
          <p:cNvPr id="63" name="Conector recto 66">
            <a:extLst>
              <a:ext uri="{FF2B5EF4-FFF2-40B4-BE49-F238E27FC236}">
                <a16:creationId xmlns:a16="http://schemas.microsoft.com/office/drawing/2014/main" id="{FF30AEE9-089B-4CA4-A2C2-3398C1E61D97}"/>
              </a:ext>
            </a:extLst>
          </p:cNvPr>
          <p:cNvCxnSpPr/>
          <p:nvPr/>
        </p:nvCxnSpPr>
        <p:spPr>
          <a:xfrm>
            <a:off x="0" y="6126763"/>
            <a:ext cx="465786" cy="0"/>
          </a:xfrm>
          <a:prstGeom prst="straightConnector1">
            <a:avLst/>
          </a:prstGeom>
          <a:noFill/>
          <a:ln w="25402" cap="flat">
            <a:solidFill>
              <a:srgbClr val="F2F2F2"/>
            </a:solidFill>
            <a:prstDash val="solid"/>
            <a:miter/>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Cuerda 2">
            <a:extLst>
              <a:ext uri="{FF2B5EF4-FFF2-40B4-BE49-F238E27FC236}">
                <a16:creationId xmlns:a16="http://schemas.microsoft.com/office/drawing/2014/main" id="{A3DC2EB8-9965-4222-851C-B3695CA3EB3C}"/>
              </a:ext>
            </a:extLst>
          </p:cNvPr>
          <p:cNvSpPr/>
          <p:nvPr/>
        </p:nvSpPr>
        <p:spPr>
          <a:xfrm rot="16200004">
            <a:off x="776856" y="-1376006"/>
            <a:ext cx="2395901" cy="2395901"/>
          </a:xfrm>
          <a:custGeom>
            <a:avLst>
              <a:gd name="f11" fmla="val 8"/>
              <a:gd name="f12" fmla="val 171"/>
            </a:avLst>
            <a:gdLst>
              <a:gd name="f2" fmla="val 10800000"/>
              <a:gd name="f3" fmla="val 5400000"/>
              <a:gd name="f4" fmla="val 180"/>
              <a:gd name="f5" fmla="val w"/>
              <a:gd name="f6" fmla="val h"/>
              <a:gd name="f7" fmla="val ss"/>
              <a:gd name="f8" fmla="val 0"/>
              <a:gd name="f9" fmla="*/ 5419351 1 1725033"/>
              <a:gd name="f10" fmla="+- 0 0 1"/>
              <a:gd name="f11" fmla="val 8"/>
              <a:gd name="f12" fmla="val 171"/>
              <a:gd name="f13" fmla="+- 0 0 -188"/>
              <a:gd name="f14" fmla="+- 0 0 -351"/>
              <a:gd name="f15" fmla="+- 0 0 -89"/>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Rectángulo 4">
            <a:extLst>
              <a:ext uri="{FF2B5EF4-FFF2-40B4-BE49-F238E27FC236}">
                <a16:creationId xmlns:a16="http://schemas.microsoft.com/office/drawing/2014/main" id="{3E049AE0-1CBB-41C2-B944-109BB517B384}"/>
              </a:ext>
            </a:extLst>
          </p:cNvPr>
          <p:cNvSpPr/>
          <p:nvPr/>
        </p:nvSpPr>
        <p:spPr>
          <a:xfrm>
            <a:off x="859673"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4" name="CuadroTexto 1">
            <a:extLst>
              <a:ext uri="{FF2B5EF4-FFF2-40B4-BE49-F238E27FC236}">
                <a16:creationId xmlns:a16="http://schemas.microsoft.com/office/drawing/2014/main" id="{E6C140C1-D137-4B69-B1B0-51CF24EEBFDC}"/>
              </a:ext>
            </a:extLst>
          </p:cNvPr>
          <p:cNvSpPr txBox="1"/>
          <p:nvPr/>
        </p:nvSpPr>
        <p:spPr>
          <a:xfrm>
            <a:off x="950162"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01</a:t>
            </a:r>
            <a:endParaRPr lang="es-ES" sz="5400" b="0" i="0" u="none" strike="noStrike" kern="1200" cap="none" spc="0" baseline="0">
              <a:solidFill>
                <a:srgbClr val="FFFFFF"/>
              </a:solidFill>
              <a:uFillTx/>
              <a:latin typeface="Oswald" pitchFamily="2" charset="77"/>
              <a:ea typeface="Roboto" panose="02000000000000000000" pitchFamily="2" charset="0"/>
              <a:cs typeface="B Nazanin" panose="00000400000000000000" pitchFamily="2" charset="-78"/>
            </a:endParaRPr>
          </a:p>
        </p:txBody>
      </p:sp>
      <p:sp>
        <p:nvSpPr>
          <p:cNvPr id="5" name="CuadroTexto 3">
            <a:extLst>
              <a:ext uri="{FF2B5EF4-FFF2-40B4-BE49-F238E27FC236}">
                <a16:creationId xmlns:a16="http://schemas.microsoft.com/office/drawing/2014/main" id="{FD0D2084-BE09-4661-8C37-1A7F3147300E}"/>
              </a:ext>
            </a:extLst>
          </p:cNvPr>
          <p:cNvSpPr txBox="1"/>
          <p:nvPr/>
        </p:nvSpPr>
        <p:spPr>
          <a:xfrm>
            <a:off x="605469" y="3642850"/>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ارائه</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6" name="Rectángulo 5">
            <a:extLst>
              <a:ext uri="{FF2B5EF4-FFF2-40B4-BE49-F238E27FC236}">
                <a16:creationId xmlns:a16="http://schemas.microsoft.com/office/drawing/2014/main" id="{4C9BDA7A-13B0-44D8-AC38-B469E20DD6FD}"/>
              </a:ext>
            </a:extLst>
          </p:cNvPr>
          <p:cNvSpPr/>
          <p:nvPr/>
        </p:nvSpPr>
        <p:spPr>
          <a:xfrm>
            <a:off x="3796835"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7" name="CuadroTexto 6">
            <a:extLst>
              <a:ext uri="{FF2B5EF4-FFF2-40B4-BE49-F238E27FC236}">
                <a16:creationId xmlns:a16="http://schemas.microsoft.com/office/drawing/2014/main" id="{44946DC5-521D-4958-AB81-C1F564B4736B}"/>
              </a:ext>
            </a:extLst>
          </p:cNvPr>
          <p:cNvSpPr txBox="1"/>
          <p:nvPr/>
        </p:nvSpPr>
        <p:spPr>
          <a:xfrm>
            <a:off x="3887324"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02</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8" name="CuadroTexto 8">
            <a:extLst>
              <a:ext uri="{FF2B5EF4-FFF2-40B4-BE49-F238E27FC236}">
                <a16:creationId xmlns:a16="http://schemas.microsoft.com/office/drawing/2014/main" id="{9F5A37E9-76BE-4725-B7B5-43785A91ACDC}"/>
              </a:ext>
            </a:extLst>
          </p:cNvPr>
          <p:cNvSpPr txBox="1"/>
          <p:nvPr/>
        </p:nvSpPr>
        <p:spPr>
          <a:xfrm>
            <a:off x="3469672" y="3642850"/>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معرفی</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9" name="Rectángulo 10">
            <a:extLst>
              <a:ext uri="{FF2B5EF4-FFF2-40B4-BE49-F238E27FC236}">
                <a16:creationId xmlns:a16="http://schemas.microsoft.com/office/drawing/2014/main" id="{8AA13A82-E240-41F5-A751-F63BC8C64DA8}"/>
              </a:ext>
            </a:extLst>
          </p:cNvPr>
          <p:cNvSpPr/>
          <p:nvPr/>
        </p:nvSpPr>
        <p:spPr>
          <a:xfrm>
            <a:off x="6706291"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0" name="CuadroTexto 11">
            <a:extLst>
              <a:ext uri="{FF2B5EF4-FFF2-40B4-BE49-F238E27FC236}">
                <a16:creationId xmlns:a16="http://schemas.microsoft.com/office/drawing/2014/main" id="{ECF07922-8629-44A0-957D-421D55132799}"/>
              </a:ext>
            </a:extLst>
          </p:cNvPr>
          <p:cNvSpPr txBox="1"/>
          <p:nvPr/>
        </p:nvSpPr>
        <p:spPr>
          <a:xfrm>
            <a:off x="6796780"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dirty="0">
                <a:solidFill>
                  <a:srgbClr val="FFFFFF"/>
                </a:solidFill>
                <a:uFillTx/>
                <a:latin typeface="Oswald" pitchFamily="2"/>
                <a:ea typeface="Roboto" pitchFamily="2"/>
                <a:cs typeface="B Nazanin" panose="00000400000000000000" pitchFamily="2" charset="-78"/>
              </a:rPr>
              <a:t>03</a:t>
            </a:r>
            <a:endParaRPr lang="es-ES" sz="54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1" name="CuadroTexto 13">
            <a:extLst>
              <a:ext uri="{FF2B5EF4-FFF2-40B4-BE49-F238E27FC236}">
                <a16:creationId xmlns:a16="http://schemas.microsoft.com/office/drawing/2014/main" id="{8729D277-8D24-4BBC-B318-A24F1E0E1A95}"/>
              </a:ext>
            </a:extLst>
          </p:cNvPr>
          <p:cNvSpPr txBox="1"/>
          <p:nvPr/>
        </p:nvSpPr>
        <p:spPr>
          <a:xfrm>
            <a:off x="6344399" y="3642850"/>
            <a:ext cx="2187903" cy="36933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بررسی ادبیات</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12" name="Rectángulo 14">
            <a:extLst>
              <a:ext uri="{FF2B5EF4-FFF2-40B4-BE49-F238E27FC236}">
                <a16:creationId xmlns:a16="http://schemas.microsoft.com/office/drawing/2014/main" id="{8A2DDE77-CC43-4527-9511-32E85380A8AF}"/>
              </a:ext>
            </a:extLst>
          </p:cNvPr>
          <p:cNvSpPr/>
          <p:nvPr/>
        </p:nvSpPr>
        <p:spPr>
          <a:xfrm>
            <a:off x="9643454"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3" name="CuadroTexto 15">
            <a:extLst>
              <a:ext uri="{FF2B5EF4-FFF2-40B4-BE49-F238E27FC236}">
                <a16:creationId xmlns:a16="http://schemas.microsoft.com/office/drawing/2014/main" id="{2C0D2930-63E0-4872-9A21-2EB8ADCA210F}"/>
              </a:ext>
            </a:extLst>
          </p:cNvPr>
          <p:cNvSpPr txBox="1"/>
          <p:nvPr/>
        </p:nvSpPr>
        <p:spPr>
          <a:xfrm>
            <a:off x="9733943"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04</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4" name="CuadroTexto 17">
            <a:extLst>
              <a:ext uri="{FF2B5EF4-FFF2-40B4-BE49-F238E27FC236}">
                <a16:creationId xmlns:a16="http://schemas.microsoft.com/office/drawing/2014/main" id="{9D7E51CB-964B-4E68-A1C1-416A535B4FBD}"/>
              </a:ext>
            </a:extLst>
          </p:cNvPr>
          <p:cNvSpPr txBox="1"/>
          <p:nvPr/>
        </p:nvSpPr>
        <p:spPr>
          <a:xfrm>
            <a:off x="9281562" y="3642850"/>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پژوهش</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15" name="Rectángulo 19">
            <a:extLst>
              <a:ext uri="{FF2B5EF4-FFF2-40B4-BE49-F238E27FC236}">
                <a16:creationId xmlns:a16="http://schemas.microsoft.com/office/drawing/2014/main" id="{8D4B8A56-C2FE-45E2-9695-9CCCC3E54E89}"/>
              </a:ext>
            </a:extLst>
          </p:cNvPr>
          <p:cNvSpPr/>
          <p:nvPr/>
        </p:nvSpPr>
        <p:spPr>
          <a:xfrm>
            <a:off x="859673"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6" name="CuadroTexto 20">
            <a:extLst>
              <a:ext uri="{FF2B5EF4-FFF2-40B4-BE49-F238E27FC236}">
                <a16:creationId xmlns:a16="http://schemas.microsoft.com/office/drawing/2014/main" id="{BDEFD7A8-4DFE-4AB3-9C59-BD828CE72690}"/>
              </a:ext>
            </a:extLst>
          </p:cNvPr>
          <p:cNvSpPr txBox="1"/>
          <p:nvPr/>
        </p:nvSpPr>
        <p:spPr>
          <a:xfrm>
            <a:off x="950162"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05</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7" name="CuadroTexto 21">
            <a:extLst>
              <a:ext uri="{FF2B5EF4-FFF2-40B4-BE49-F238E27FC236}">
                <a16:creationId xmlns:a16="http://schemas.microsoft.com/office/drawing/2014/main" id="{CB5502E3-F6EE-46D6-ADAD-1B683C46607E}"/>
              </a:ext>
            </a:extLst>
          </p:cNvPr>
          <p:cNvSpPr txBox="1"/>
          <p:nvPr/>
        </p:nvSpPr>
        <p:spPr>
          <a:xfrm>
            <a:off x="732571" y="5783698"/>
            <a:ext cx="1642564"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نتایج</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18" name="Rectángulo 25">
            <a:extLst>
              <a:ext uri="{FF2B5EF4-FFF2-40B4-BE49-F238E27FC236}">
                <a16:creationId xmlns:a16="http://schemas.microsoft.com/office/drawing/2014/main" id="{032A2994-7AB8-44A3-9ADC-6A63748D111C}"/>
              </a:ext>
            </a:extLst>
          </p:cNvPr>
          <p:cNvSpPr/>
          <p:nvPr/>
        </p:nvSpPr>
        <p:spPr>
          <a:xfrm>
            <a:off x="3796835"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9" name="CuadroTexto 26">
            <a:extLst>
              <a:ext uri="{FF2B5EF4-FFF2-40B4-BE49-F238E27FC236}">
                <a16:creationId xmlns:a16="http://schemas.microsoft.com/office/drawing/2014/main" id="{DAF68A26-A984-4EF3-B19F-547906D07CE7}"/>
              </a:ext>
            </a:extLst>
          </p:cNvPr>
          <p:cNvSpPr txBox="1"/>
          <p:nvPr/>
        </p:nvSpPr>
        <p:spPr>
          <a:xfrm>
            <a:off x="3887324"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06</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20" name="CuadroTexto 27">
            <a:extLst>
              <a:ext uri="{FF2B5EF4-FFF2-40B4-BE49-F238E27FC236}">
                <a16:creationId xmlns:a16="http://schemas.microsoft.com/office/drawing/2014/main" id="{90215C77-A2E7-49BE-8AC9-FC7F20A9A576}"/>
              </a:ext>
            </a:extLst>
          </p:cNvPr>
          <p:cNvSpPr txBox="1"/>
          <p:nvPr/>
        </p:nvSpPr>
        <p:spPr>
          <a:xfrm>
            <a:off x="3469672" y="5783698"/>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بحث</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1" name="Rectángulo 28">
            <a:extLst>
              <a:ext uri="{FF2B5EF4-FFF2-40B4-BE49-F238E27FC236}">
                <a16:creationId xmlns:a16="http://schemas.microsoft.com/office/drawing/2014/main" id="{9E64ED85-DD3F-4FF3-9D40-D75B700813B7}"/>
              </a:ext>
            </a:extLst>
          </p:cNvPr>
          <p:cNvSpPr/>
          <p:nvPr/>
        </p:nvSpPr>
        <p:spPr>
          <a:xfrm>
            <a:off x="6706291"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22" name="CuadroTexto 29">
            <a:extLst>
              <a:ext uri="{FF2B5EF4-FFF2-40B4-BE49-F238E27FC236}">
                <a16:creationId xmlns:a16="http://schemas.microsoft.com/office/drawing/2014/main" id="{0F1F7F22-FEAE-414D-9446-F7A1C17A356A}"/>
              </a:ext>
            </a:extLst>
          </p:cNvPr>
          <p:cNvSpPr txBox="1"/>
          <p:nvPr/>
        </p:nvSpPr>
        <p:spPr>
          <a:xfrm>
            <a:off x="6796780"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07</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23" name="CuadroTexto 30">
            <a:extLst>
              <a:ext uri="{FF2B5EF4-FFF2-40B4-BE49-F238E27FC236}">
                <a16:creationId xmlns:a16="http://schemas.microsoft.com/office/drawing/2014/main" id="{F9F5B67E-F0F8-425C-8995-005FA3840BD1}"/>
              </a:ext>
            </a:extLst>
          </p:cNvPr>
          <p:cNvSpPr txBox="1"/>
          <p:nvPr/>
        </p:nvSpPr>
        <p:spPr>
          <a:xfrm>
            <a:off x="6344399" y="5783698"/>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نتیجه</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4" name="Rectángulo 31">
            <a:extLst>
              <a:ext uri="{FF2B5EF4-FFF2-40B4-BE49-F238E27FC236}">
                <a16:creationId xmlns:a16="http://schemas.microsoft.com/office/drawing/2014/main" id="{BB113070-5B47-4998-AEA5-0082BA14C86F}"/>
              </a:ext>
            </a:extLst>
          </p:cNvPr>
          <p:cNvSpPr/>
          <p:nvPr/>
        </p:nvSpPr>
        <p:spPr>
          <a:xfrm>
            <a:off x="9643454"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25" name="CuadroTexto 32">
            <a:extLst>
              <a:ext uri="{FF2B5EF4-FFF2-40B4-BE49-F238E27FC236}">
                <a16:creationId xmlns:a16="http://schemas.microsoft.com/office/drawing/2014/main" id="{55C5F379-5559-40D3-B380-1A5202D7429B}"/>
              </a:ext>
            </a:extLst>
          </p:cNvPr>
          <p:cNvSpPr txBox="1"/>
          <p:nvPr/>
        </p:nvSpPr>
        <p:spPr>
          <a:xfrm>
            <a:off x="9733943"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08</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26" name="CuadroTexto 33">
            <a:extLst>
              <a:ext uri="{FF2B5EF4-FFF2-40B4-BE49-F238E27FC236}">
                <a16:creationId xmlns:a16="http://schemas.microsoft.com/office/drawing/2014/main" id="{93426EC0-E711-4FBE-B6E0-991AC898144E}"/>
              </a:ext>
            </a:extLst>
          </p:cNvPr>
          <p:cNvSpPr txBox="1"/>
          <p:nvPr/>
        </p:nvSpPr>
        <p:spPr>
          <a:xfrm>
            <a:off x="9281562" y="5783698"/>
            <a:ext cx="2187903" cy="36933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فهرست مرجع</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7" name="Rectángulo 35">
            <a:extLst>
              <a:ext uri="{FF2B5EF4-FFF2-40B4-BE49-F238E27FC236}">
                <a16:creationId xmlns:a16="http://schemas.microsoft.com/office/drawing/2014/main" id="{37A53302-BDC2-4E22-A166-45FEA76C98F2}"/>
              </a:ext>
            </a:extLst>
          </p:cNvPr>
          <p:cNvSpPr/>
          <p:nvPr/>
        </p:nvSpPr>
        <p:spPr>
          <a:xfrm>
            <a:off x="2170480" y="209510"/>
            <a:ext cx="3348834" cy="2554545"/>
          </a:xfrm>
          <a:prstGeom prst="rect">
            <a:avLst/>
          </a:prstGeom>
          <a:noFill/>
          <a:ln cap="flat">
            <a:noFill/>
            <a:prstDash val="solid"/>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8000" spc="600" dirty="0">
                <a:solidFill>
                  <a:srgbClr val="FFFFFF"/>
                </a:solidFill>
                <a:latin typeface="Oswald" pitchFamily="2"/>
                <a:cs typeface="B Nazanin" panose="00000400000000000000" pitchFamily="2" charset="-78"/>
              </a:rPr>
              <a:t>فهرست مطالب</a:t>
            </a:r>
            <a:endParaRPr lang="es-ES" sz="1400" b="0" i="0" u="none" strike="noStrike" kern="1200" cap="none" spc="60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1012">
    <p:bg>
      <p:bgPr>
        <a:solidFill>
          <a:srgbClr val="020202"/>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6C19073-3A15-449F-AD93-100BDF5027F5}"/>
              </a:ext>
            </a:extLst>
          </p:cNvPr>
          <p:cNvPicPr>
            <a:picLocks noChangeAspect="1"/>
          </p:cNvPicPr>
          <p:nvPr/>
        </p:nvPicPr>
        <p:blipFill>
          <a:blip r:embed="rId2"/>
          <a:srcRect l="31965" r="32628"/>
          <a:stretch>
            <a:fillRect/>
          </a:stretch>
        </p:blipFill>
        <p:spPr>
          <a:xfrm>
            <a:off x="-3218" y="0"/>
            <a:ext cx="3194931" cy="6858000"/>
          </a:xfrm>
          <a:prstGeom prst="rect">
            <a:avLst/>
          </a:prstGeom>
          <a:noFill/>
          <a:ln cap="flat">
            <a:noFill/>
          </a:ln>
        </p:spPr>
      </p:pic>
      <p:sp>
        <p:nvSpPr>
          <p:cNvPr id="3" name="CuadroTexto 1">
            <a:extLst>
              <a:ext uri="{FF2B5EF4-FFF2-40B4-BE49-F238E27FC236}">
                <a16:creationId xmlns:a16="http://schemas.microsoft.com/office/drawing/2014/main" id="{9B468638-8A5E-4CBB-8F6F-AD66FDF33CCB}"/>
              </a:ext>
            </a:extLst>
          </p:cNvPr>
          <p:cNvSpPr txBox="1"/>
          <p:nvPr/>
        </p:nvSpPr>
        <p:spPr>
          <a:xfrm>
            <a:off x="2371697" y="513252"/>
            <a:ext cx="5250301" cy="646334"/>
          </a:xfrm>
          <a:prstGeom prst="rect">
            <a:avLst/>
          </a:prstGeom>
          <a:noFill/>
          <a:ln cap="flat">
            <a:noFill/>
          </a:ln>
        </p:spPr>
        <p:txBody>
          <a:bodyPr vert="horz" wrap="square" lIns="91440" tIns="45720" rIns="91440" bIns="45720" anchor="t" anchorCtr="1" compatLnSpc="1">
            <a:spAutoFit/>
          </a:bodyPr>
          <a:lstStyle/>
          <a:p>
            <a:pPr lvl="0" algn="ctr">
              <a:spcBef>
                <a:spcPct val="0"/>
              </a:spcBef>
              <a:spcAft>
                <a:spcPct val="0"/>
              </a:spcAft>
              <a:defRPr sz="1800" b="0" i="0" u="none" strike="noStrike" kern="0" cap="none" spc="0" baseline="0">
                <a:solidFill>
                  <a:srgbClr val="000000"/>
                </a:solidFill>
                <a:uFillTx/>
              </a:defRPr>
            </a:pPr>
            <a:r>
              <a:rPr lang="fa-IR" sz="3600" u="sng" spc="300" dirty="0">
                <a:solidFill>
                  <a:srgbClr val="FFFFFF"/>
                </a:solidFill>
                <a:latin typeface="Oswald Medium" pitchFamily="2"/>
                <a:ea typeface="Roboto" pitchFamily="2"/>
                <a:cs typeface="B Nazanin" panose="00000400000000000000" pitchFamily="2" charset="-78"/>
              </a:rPr>
              <a:t>بحث</a:t>
            </a:r>
            <a:endParaRPr lang="es-ES" sz="3600" b="0" i="0" u="sng"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4" name="CuadroTexto 6">
            <a:extLst>
              <a:ext uri="{FF2B5EF4-FFF2-40B4-BE49-F238E27FC236}">
                <a16:creationId xmlns:a16="http://schemas.microsoft.com/office/drawing/2014/main" id="{7E1965DC-B2F7-4136-AE9D-DEA031F35083}"/>
              </a:ext>
            </a:extLst>
          </p:cNvPr>
          <p:cNvSpPr txBox="1"/>
          <p:nvPr/>
        </p:nvSpPr>
        <p:spPr>
          <a:xfrm>
            <a:off x="9696965" y="2471888"/>
            <a:ext cx="2033671"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5" name="Google Shape;10479;p74">
            <a:extLst>
              <a:ext uri="{FF2B5EF4-FFF2-40B4-BE49-F238E27FC236}">
                <a16:creationId xmlns:a16="http://schemas.microsoft.com/office/drawing/2014/main" id="{B934F3B9-15D0-4573-8649-276A04230A19}"/>
              </a:ext>
            </a:extLst>
          </p:cNvPr>
          <p:cNvSpPr/>
          <p:nvPr/>
        </p:nvSpPr>
        <p:spPr>
          <a:xfrm rot="18900010">
            <a:off x="5830383" y="3837130"/>
            <a:ext cx="1928698" cy="2042321"/>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2BC7C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6" name="Google Shape;10480;p74">
            <a:extLst>
              <a:ext uri="{FF2B5EF4-FFF2-40B4-BE49-F238E27FC236}">
                <a16:creationId xmlns:a16="http://schemas.microsoft.com/office/drawing/2014/main" id="{F133445C-08D7-4EE8-99A1-5C5995863C65}"/>
              </a:ext>
            </a:extLst>
          </p:cNvPr>
          <p:cNvSpPr/>
          <p:nvPr/>
        </p:nvSpPr>
        <p:spPr>
          <a:xfrm rot="18900010">
            <a:off x="5788849" y="2322205"/>
            <a:ext cx="2050404" cy="1866354"/>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15616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7" name="Google Shape;10481;p74">
            <a:extLst>
              <a:ext uri="{FF2B5EF4-FFF2-40B4-BE49-F238E27FC236}">
                <a16:creationId xmlns:a16="http://schemas.microsoft.com/office/drawing/2014/main" id="{FE88C46F-80EC-4AEE-84BD-519AD0AD0A07}"/>
              </a:ext>
            </a:extLst>
          </p:cNvPr>
          <p:cNvSpPr/>
          <p:nvPr/>
        </p:nvSpPr>
        <p:spPr>
          <a:xfrm rot="18900010">
            <a:off x="7456381" y="2208831"/>
            <a:ext cx="1928698" cy="2031175"/>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35A9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8" name="Google Shape;10482;p74">
            <a:extLst>
              <a:ext uri="{FF2B5EF4-FFF2-40B4-BE49-F238E27FC236}">
                <a16:creationId xmlns:a16="http://schemas.microsoft.com/office/drawing/2014/main" id="{7BFA0074-8EB1-4615-8141-4019364E04E8}"/>
              </a:ext>
            </a:extLst>
          </p:cNvPr>
          <p:cNvSpPr/>
          <p:nvPr/>
        </p:nvSpPr>
        <p:spPr>
          <a:xfrm rot="18900010">
            <a:off x="7373145" y="3896341"/>
            <a:ext cx="2072560" cy="1877500"/>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1B7B8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9" name="CuadroTexto 16">
            <a:extLst>
              <a:ext uri="{FF2B5EF4-FFF2-40B4-BE49-F238E27FC236}">
                <a16:creationId xmlns:a16="http://schemas.microsoft.com/office/drawing/2014/main" id="{82B02164-BC07-4B7A-8287-9E601FE68EC3}"/>
              </a:ext>
            </a:extLst>
          </p:cNvPr>
          <p:cNvSpPr txBox="1"/>
          <p:nvPr/>
        </p:nvSpPr>
        <p:spPr>
          <a:xfrm>
            <a:off x="9696965" y="4717892"/>
            <a:ext cx="2033671"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0" name="CuadroTexto 17">
            <a:extLst>
              <a:ext uri="{FF2B5EF4-FFF2-40B4-BE49-F238E27FC236}">
                <a16:creationId xmlns:a16="http://schemas.microsoft.com/office/drawing/2014/main" id="{FB97E4DC-C935-4667-82E9-215E0BAE63FF}"/>
              </a:ext>
            </a:extLst>
          </p:cNvPr>
          <p:cNvSpPr txBox="1"/>
          <p:nvPr/>
        </p:nvSpPr>
        <p:spPr>
          <a:xfrm>
            <a:off x="3441161" y="4717892"/>
            <a:ext cx="2033671" cy="1034899"/>
          </a:xfrm>
          <a:prstGeom prst="rect">
            <a:avLst/>
          </a:prstGeom>
          <a:noFill/>
          <a:ln cap="flat">
            <a:noFill/>
          </a:ln>
        </p:spPr>
        <p:txBody>
          <a:bodyPr vert="horz" wrap="square" lIns="91440" tIns="45720" rIns="91440" bIns="45720" anchor="t" anchorCtr="0" compatLnSpc="1">
            <a:spAutoFit/>
          </a:bodyPr>
          <a:lstStyle/>
          <a:p>
            <a:pPr lvl="0" algn="r">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1" name="CuadroTexto 18">
            <a:extLst>
              <a:ext uri="{FF2B5EF4-FFF2-40B4-BE49-F238E27FC236}">
                <a16:creationId xmlns:a16="http://schemas.microsoft.com/office/drawing/2014/main" id="{04B6535A-FC27-4A7E-B947-62F49B929BD9}"/>
              </a:ext>
            </a:extLst>
          </p:cNvPr>
          <p:cNvSpPr txBox="1"/>
          <p:nvPr/>
        </p:nvSpPr>
        <p:spPr>
          <a:xfrm>
            <a:off x="3435373" y="2471888"/>
            <a:ext cx="2033671" cy="1034899"/>
          </a:xfrm>
          <a:prstGeom prst="rect">
            <a:avLst/>
          </a:prstGeom>
          <a:noFill/>
          <a:ln cap="flat">
            <a:noFill/>
          </a:ln>
        </p:spPr>
        <p:txBody>
          <a:bodyPr vert="horz" wrap="square" lIns="91440" tIns="45720" rIns="91440" bIns="45720" anchor="t" anchorCtr="0" compatLnSpc="1">
            <a:spAutoFit/>
          </a:bodyPr>
          <a:lstStyle/>
          <a:p>
            <a:pPr lvl="0" algn="r">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cxnSp>
        <p:nvCxnSpPr>
          <p:cNvPr id="12" name="Conector recto 19">
            <a:extLst>
              <a:ext uri="{FF2B5EF4-FFF2-40B4-BE49-F238E27FC236}">
                <a16:creationId xmlns:a16="http://schemas.microsoft.com/office/drawing/2014/main" id="{F147B154-112B-4763-9742-1EC5381B7926}"/>
              </a:ext>
            </a:extLst>
          </p:cNvPr>
          <p:cNvCxnSpPr/>
          <p:nvPr/>
        </p:nvCxnSpPr>
        <p:spPr>
          <a:xfrm flipH="1">
            <a:off x="366208" y="6712299"/>
            <a:ext cx="11608079" cy="0"/>
          </a:xfrm>
          <a:prstGeom prst="straightConnector1">
            <a:avLst/>
          </a:prstGeom>
          <a:noFill/>
          <a:ln w="25402" cap="flat">
            <a:solidFill>
              <a:srgbClr val="FFFFFF"/>
            </a:solidFill>
            <a:prstDash val="solid"/>
            <a:miter/>
          </a:ln>
        </p:spPr>
      </p:cxnSp>
      <p:sp>
        <p:nvSpPr>
          <p:cNvPr id="13" name="CuadroTexto 20">
            <a:extLst>
              <a:ext uri="{FF2B5EF4-FFF2-40B4-BE49-F238E27FC236}">
                <a16:creationId xmlns:a16="http://schemas.microsoft.com/office/drawing/2014/main" id="{9A4150AA-5050-4117-8F61-69C6A91FE04F}"/>
              </a:ext>
            </a:extLst>
          </p:cNvPr>
          <p:cNvSpPr txBox="1"/>
          <p:nvPr/>
        </p:nvSpPr>
        <p:spPr>
          <a:xfrm>
            <a:off x="4355278" y="1808948"/>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01</a:t>
            </a:r>
            <a:endParaRPr lang="es-ES" sz="3200" b="1" i="0" u="none" strike="noStrike" kern="1200" cap="none" spc="0" baseline="0">
              <a:solidFill>
                <a:srgbClr val="FFFFFF"/>
              </a:solidFill>
              <a:uFillTx/>
              <a:latin typeface="Oswald" pitchFamily="2" charset="77"/>
              <a:ea typeface="Roboto" panose="02000000000000000000" pitchFamily="2" charset="0"/>
              <a:cs typeface="B Nazanin" panose="00000400000000000000" pitchFamily="2" charset="-78"/>
            </a:endParaRPr>
          </a:p>
        </p:txBody>
      </p:sp>
      <p:sp>
        <p:nvSpPr>
          <p:cNvPr id="14" name="CuadroTexto 21">
            <a:extLst>
              <a:ext uri="{FF2B5EF4-FFF2-40B4-BE49-F238E27FC236}">
                <a16:creationId xmlns:a16="http://schemas.microsoft.com/office/drawing/2014/main" id="{B40C19F7-A425-4ED0-B8DD-01E322E742FB}"/>
              </a:ext>
            </a:extLst>
          </p:cNvPr>
          <p:cNvSpPr txBox="1"/>
          <p:nvPr/>
        </p:nvSpPr>
        <p:spPr>
          <a:xfrm>
            <a:off x="9457502" y="1831323"/>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02</a:t>
            </a:r>
            <a:endParaRPr lang="es-ES" sz="3200" b="1"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5" name="CuadroTexto 22">
            <a:extLst>
              <a:ext uri="{FF2B5EF4-FFF2-40B4-BE49-F238E27FC236}">
                <a16:creationId xmlns:a16="http://schemas.microsoft.com/office/drawing/2014/main" id="{646947F6-6A22-43E2-A42D-2E91CBC9B89C}"/>
              </a:ext>
            </a:extLst>
          </p:cNvPr>
          <p:cNvSpPr txBox="1"/>
          <p:nvPr/>
        </p:nvSpPr>
        <p:spPr>
          <a:xfrm>
            <a:off x="4397002" y="4173303"/>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03</a:t>
            </a:r>
            <a:endParaRPr lang="es-ES" sz="3200" b="1"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6" name="CuadroTexto 23">
            <a:extLst>
              <a:ext uri="{FF2B5EF4-FFF2-40B4-BE49-F238E27FC236}">
                <a16:creationId xmlns:a16="http://schemas.microsoft.com/office/drawing/2014/main" id="{6D6EA80B-9E59-4B05-AF8C-4228055AC44B}"/>
              </a:ext>
            </a:extLst>
          </p:cNvPr>
          <p:cNvSpPr txBox="1"/>
          <p:nvPr/>
        </p:nvSpPr>
        <p:spPr>
          <a:xfrm>
            <a:off x="9430646" y="4119609"/>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04</a:t>
            </a:r>
            <a:endParaRPr lang="es-ES" sz="3200" b="1" i="0" u="none" strike="noStrike" kern="1200" cap="none" spc="0" baseline="0">
              <a:solidFill>
                <a:srgbClr val="FFFFFF"/>
              </a:solidFill>
              <a:uFillTx/>
              <a:latin typeface="Oswald" pitchFamily="2"/>
              <a:ea typeface="Roboto" pitchFamily="2"/>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1013">
    <p:spTree>
      <p:nvGrpSpPr>
        <p:cNvPr id="1" name=""/>
        <p:cNvGrpSpPr/>
        <p:nvPr/>
      </p:nvGrpSpPr>
      <p:grpSpPr>
        <a:xfrm>
          <a:off x="0" y="0"/>
          <a:ext cx="0" cy="0"/>
          <a:chOff x="0" y="0"/>
          <a:chExt cx="0" cy="0"/>
        </a:xfrm>
      </p:grpSpPr>
      <p:pic>
        <p:nvPicPr>
          <p:cNvPr id="2" name="Marcador de posición de imagen 19">
            <a:extLst>
              <a:ext uri="{FF2B5EF4-FFF2-40B4-BE49-F238E27FC236}">
                <a16:creationId xmlns:a16="http://schemas.microsoft.com/office/drawing/2014/main" id="{407880C4-E388-4FAB-98D3-FE750BDFFB3B}"/>
              </a:ext>
            </a:extLst>
          </p:cNvPr>
          <p:cNvPicPr>
            <a:picLocks noGrp="1" noChangeAspect="1"/>
          </p:cNvPicPr>
          <p:nvPr>
            <p:ph type="pic" idx="4294967295"/>
          </p:nvPr>
        </p:nvPicPr>
        <p:blipFill>
          <a:blip r:embed="rId3"/>
          <a:srcRect t="59" b="59"/>
          <a:stretch>
            <a:fillRect/>
          </a:stretch>
        </p:blipFill>
        <p:spPr>
          <a:xfrm>
            <a:off x="7619996" y="901214"/>
            <a:ext cx="3870993" cy="5055562"/>
          </a:xfrm>
          <a:solidFill>
            <a:srgbClr val="FFF2CC"/>
          </a:solidFill>
        </p:spPr>
      </p:pic>
      <p:sp>
        <p:nvSpPr>
          <p:cNvPr id="3" name="Marcador de texto 1">
            <a:extLst>
              <a:ext uri="{FF2B5EF4-FFF2-40B4-BE49-F238E27FC236}">
                <a16:creationId xmlns:a16="http://schemas.microsoft.com/office/drawing/2014/main" id="{E61DD6A4-F5E7-48FC-B0D4-5104E52D0083}"/>
              </a:ext>
            </a:extLst>
          </p:cNvPr>
          <p:cNvSpPr txBox="1">
            <a:spLocks noGrp="1"/>
          </p:cNvSpPr>
          <p:nvPr>
            <p:ph type="body" idx="4294967295"/>
          </p:nvPr>
        </p:nvSpPr>
        <p:spPr>
          <a:xfrm>
            <a:off x="1109194" y="2057884"/>
            <a:ext cx="4320055" cy="688168"/>
          </a:xfrm>
        </p:spPr>
        <p:txBody>
          <a:bodyPr>
            <a:noAutofit/>
          </a:bodyPr>
          <a:lstStyle/>
          <a:p>
            <a:pPr lvl="0" algn="r" rtl="1"/>
            <a:r>
              <a:rPr lang="fa-IR" sz="4400" b="1" dirty="0">
                <a:solidFill>
                  <a:srgbClr val="FFFFFF"/>
                </a:solidFill>
                <a:cs typeface="B Nazanin" panose="00000400000000000000" pitchFamily="2" charset="-78"/>
              </a:rPr>
              <a:t>بحث</a:t>
            </a:r>
            <a:endParaRPr lang="es-ES" sz="4400" b="1" dirty="0">
              <a:solidFill>
                <a:srgbClr val="FFFFFF"/>
              </a:solidFill>
              <a:cs typeface="B Nazanin" panose="00000400000000000000" pitchFamily="2" charset="-78"/>
            </a:endParaRPr>
          </a:p>
        </p:txBody>
      </p:sp>
      <p:sp>
        <p:nvSpPr>
          <p:cNvPr id="4" name="CuadroTexto 2">
            <a:extLst>
              <a:ext uri="{FF2B5EF4-FFF2-40B4-BE49-F238E27FC236}">
                <a16:creationId xmlns:a16="http://schemas.microsoft.com/office/drawing/2014/main" id="{95EE89F3-A291-4FA8-833E-32682E7146C1}"/>
              </a:ext>
            </a:extLst>
          </p:cNvPr>
          <p:cNvSpPr txBox="1"/>
          <p:nvPr/>
        </p:nvSpPr>
        <p:spPr>
          <a:xfrm>
            <a:off x="1026185" y="2746052"/>
            <a:ext cx="6250911" cy="1077218"/>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200" dirty="0">
                <a:solidFill>
                  <a:srgbClr val="FFFFFF"/>
                </a:solidFill>
                <a:latin typeface="Arial"/>
                <a:ea typeface="Roboto" pitchFamily="2"/>
                <a:cs typeface="B Nazanin" panose="00000400000000000000" pitchFamily="2" charset="-78"/>
              </a:rPr>
              <a:t>آیا ارائه باید حاوی بیشتر اطلاعات مهم باشد یا فقط باید حمایتی برای ارائه دهنده باشد؟</a:t>
            </a:r>
            <a:endParaRPr lang="es-ES" sz="3200" b="0" i="0" u="none" strike="noStrike" kern="1200" cap="none" spc="0" baseline="0" dirty="0">
              <a:solidFill>
                <a:srgbClr val="FFFFFF"/>
              </a:solidFill>
              <a:uFillTx/>
              <a:latin typeface="Arial"/>
              <a:ea typeface="Roboto" panose="02000000000000000000" pitchFamily="2" charset="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1014">
    <p:bg>
      <p:bgPr>
        <a:solidFill>
          <a:srgbClr val="222838"/>
        </a:solidFill>
        <a:effectLst/>
      </p:bgPr>
    </p:bg>
    <p:spTree>
      <p:nvGrpSpPr>
        <p:cNvPr id="1" name=""/>
        <p:cNvGrpSpPr/>
        <p:nvPr/>
      </p:nvGrpSpPr>
      <p:grpSpPr>
        <a:xfrm>
          <a:off x="0" y="0"/>
          <a:ext cx="0" cy="0"/>
          <a:chOff x="0" y="0"/>
          <a:chExt cx="0" cy="0"/>
        </a:xfrm>
      </p:grpSpPr>
      <p:pic>
        <p:nvPicPr>
          <p:cNvPr id="2" name="Marcador de posición de imagen 39">
            <a:extLst>
              <a:ext uri="{FF2B5EF4-FFF2-40B4-BE49-F238E27FC236}">
                <a16:creationId xmlns:a16="http://schemas.microsoft.com/office/drawing/2014/main" id="{73957DBD-F576-4E4A-A361-D940039B5D46}"/>
              </a:ext>
            </a:extLst>
          </p:cNvPr>
          <p:cNvPicPr>
            <a:picLocks noGrp="1" noChangeAspect="1"/>
          </p:cNvPicPr>
          <p:nvPr>
            <p:ph type="pic" idx="4294967295"/>
          </p:nvPr>
        </p:nvPicPr>
        <p:blipFill>
          <a:blip r:embed="rId2"/>
          <a:srcRect l="11638" r="11638"/>
          <a:stretch>
            <a:fillRect/>
          </a:stretch>
        </p:blipFill>
        <p:spPr>
          <a:xfrm>
            <a:off x="1070808" y="1323036"/>
            <a:ext cx="1593085" cy="1593085"/>
          </a:xfrm>
          <a:solidFill>
            <a:srgbClr val="FFF2CC"/>
          </a:solidFill>
        </p:spPr>
      </p:pic>
      <p:pic>
        <p:nvPicPr>
          <p:cNvPr id="3" name="Marcador de posición de imagen 41">
            <a:extLst>
              <a:ext uri="{FF2B5EF4-FFF2-40B4-BE49-F238E27FC236}">
                <a16:creationId xmlns:a16="http://schemas.microsoft.com/office/drawing/2014/main" id="{8CA4D144-F5B8-44C6-A3A9-918EB80895F7}"/>
              </a:ext>
            </a:extLst>
          </p:cNvPr>
          <p:cNvPicPr>
            <a:picLocks noGrp="1" noChangeAspect="1"/>
          </p:cNvPicPr>
          <p:nvPr>
            <p:ph type="pic" idx="4294967295"/>
          </p:nvPr>
        </p:nvPicPr>
        <p:blipFill>
          <a:blip r:embed="rId3"/>
          <a:srcRect t="191" b="191"/>
          <a:stretch>
            <a:fillRect/>
          </a:stretch>
        </p:blipFill>
        <p:spPr>
          <a:xfrm>
            <a:off x="4006845" y="1323036"/>
            <a:ext cx="1593085" cy="1593085"/>
          </a:xfrm>
          <a:solidFill>
            <a:srgbClr val="FFF2CC"/>
          </a:solidFill>
        </p:spPr>
      </p:pic>
      <p:pic>
        <p:nvPicPr>
          <p:cNvPr id="4" name="Marcador de posición de imagen 43">
            <a:extLst>
              <a:ext uri="{FF2B5EF4-FFF2-40B4-BE49-F238E27FC236}">
                <a16:creationId xmlns:a16="http://schemas.microsoft.com/office/drawing/2014/main" id="{16DB0E2C-CB43-4887-AFEE-FB75EA24C22F}"/>
              </a:ext>
            </a:extLst>
          </p:cNvPr>
          <p:cNvPicPr>
            <a:picLocks noGrp="1" noChangeAspect="1"/>
          </p:cNvPicPr>
          <p:nvPr>
            <p:ph type="pic" idx="4294967295"/>
          </p:nvPr>
        </p:nvPicPr>
        <p:blipFill>
          <a:blip r:embed="rId4"/>
          <a:srcRect l="50" r="50"/>
          <a:stretch>
            <a:fillRect/>
          </a:stretch>
        </p:blipFill>
        <p:spPr>
          <a:xfrm>
            <a:off x="6924248" y="1323036"/>
            <a:ext cx="1593085" cy="1593085"/>
          </a:xfrm>
          <a:solidFill>
            <a:srgbClr val="FFF2CC"/>
          </a:solidFill>
        </p:spPr>
      </p:pic>
      <p:pic>
        <p:nvPicPr>
          <p:cNvPr id="5" name="Marcador de posición de imagen 45">
            <a:extLst>
              <a:ext uri="{FF2B5EF4-FFF2-40B4-BE49-F238E27FC236}">
                <a16:creationId xmlns:a16="http://schemas.microsoft.com/office/drawing/2014/main" id="{9B9EEF55-DD96-4E17-A5E9-C6CB3B42DB02}"/>
              </a:ext>
            </a:extLst>
          </p:cNvPr>
          <p:cNvPicPr>
            <a:picLocks noGrp="1" noChangeAspect="1"/>
          </p:cNvPicPr>
          <p:nvPr>
            <p:ph type="pic" idx="4294967295"/>
          </p:nvPr>
        </p:nvPicPr>
        <p:blipFill>
          <a:blip r:embed="rId5"/>
          <a:srcRect l="50" r="50"/>
          <a:stretch>
            <a:fillRect/>
          </a:stretch>
        </p:blipFill>
        <p:spPr>
          <a:xfrm>
            <a:off x="9710041" y="1323036"/>
            <a:ext cx="1593085" cy="1593085"/>
          </a:xfrm>
          <a:solidFill>
            <a:srgbClr val="FFF2CC"/>
          </a:solidFill>
        </p:spPr>
      </p:pic>
      <p:sp>
        <p:nvSpPr>
          <p:cNvPr id="6" name="CuadroTexto 5">
            <a:extLst>
              <a:ext uri="{FF2B5EF4-FFF2-40B4-BE49-F238E27FC236}">
                <a16:creationId xmlns:a16="http://schemas.microsoft.com/office/drawing/2014/main" id="{3D87AE75-F076-4452-9B20-994AA1FFC438}"/>
              </a:ext>
            </a:extLst>
          </p:cNvPr>
          <p:cNvSpPr txBox="1"/>
          <p:nvPr/>
        </p:nvSpPr>
        <p:spPr>
          <a:xfrm>
            <a:off x="841924" y="3799103"/>
            <a:ext cx="2356646" cy="71173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جملات سبک و خوانا در ارائه ها الزامی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7" name="Rectángulo 6">
            <a:extLst>
              <a:ext uri="{FF2B5EF4-FFF2-40B4-BE49-F238E27FC236}">
                <a16:creationId xmlns:a16="http://schemas.microsoft.com/office/drawing/2014/main" id="{CD1A5867-A935-4656-89ED-BCAC60EAD66E}"/>
              </a:ext>
            </a:extLst>
          </p:cNvPr>
          <p:cNvSpPr/>
          <p:nvPr/>
        </p:nvSpPr>
        <p:spPr>
          <a:xfrm>
            <a:off x="841915" y="2252011"/>
            <a:ext cx="652744" cy="707882"/>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01</a:t>
            </a:r>
          </a:p>
        </p:txBody>
      </p:sp>
      <p:sp>
        <p:nvSpPr>
          <p:cNvPr id="8" name="CuadroTexto 20">
            <a:extLst>
              <a:ext uri="{FF2B5EF4-FFF2-40B4-BE49-F238E27FC236}">
                <a16:creationId xmlns:a16="http://schemas.microsoft.com/office/drawing/2014/main" id="{A6CF22B0-3C18-436B-A5FA-A9568E2C5E86}"/>
              </a:ext>
            </a:extLst>
          </p:cNvPr>
          <p:cNvSpPr txBox="1"/>
          <p:nvPr/>
        </p:nvSpPr>
        <p:spPr>
          <a:xfrm>
            <a:off x="3863623" y="3799103"/>
            <a:ext cx="2232370" cy="71173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گلوله ها به درونی سازی اطلاعات به روشی بهتر کمک می کنند.</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9" name="Rectángulo 21">
            <a:extLst>
              <a:ext uri="{FF2B5EF4-FFF2-40B4-BE49-F238E27FC236}">
                <a16:creationId xmlns:a16="http://schemas.microsoft.com/office/drawing/2014/main" id="{C55B2966-CAD6-4D5A-83E7-5839D912B295}"/>
              </a:ext>
            </a:extLst>
          </p:cNvPr>
          <p:cNvSpPr/>
          <p:nvPr/>
        </p:nvSpPr>
        <p:spPr>
          <a:xfrm>
            <a:off x="3905302" y="2252011"/>
            <a:ext cx="652743" cy="707886"/>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02</a:t>
            </a:r>
          </a:p>
        </p:txBody>
      </p:sp>
      <p:sp>
        <p:nvSpPr>
          <p:cNvPr id="10" name="CuadroTexto 50">
            <a:extLst>
              <a:ext uri="{FF2B5EF4-FFF2-40B4-BE49-F238E27FC236}">
                <a16:creationId xmlns:a16="http://schemas.microsoft.com/office/drawing/2014/main" id="{4D0C3E19-1C55-4A4D-ABC8-F8CC5FC05DAE}"/>
              </a:ext>
            </a:extLst>
          </p:cNvPr>
          <p:cNvSpPr txBox="1"/>
          <p:nvPr/>
        </p:nvSpPr>
        <p:spPr>
          <a:xfrm>
            <a:off x="6734866" y="3799103"/>
            <a:ext cx="2356646"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از ارائه ها برای پشتیبانی از یک سخنرانی استفاده می شود، نه برای حمل همه اطلاعات.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1" name="Rectángulo 51">
            <a:extLst>
              <a:ext uri="{FF2B5EF4-FFF2-40B4-BE49-F238E27FC236}">
                <a16:creationId xmlns:a16="http://schemas.microsoft.com/office/drawing/2014/main" id="{C5F0A618-10B6-4181-A043-DEB15313B66A}"/>
              </a:ext>
            </a:extLst>
          </p:cNvPr>
          <p:cNvSpPr/>
          <p:nvPr/>
        </p:nvSpPr>
        <p:spPr>
          <a:xfrm>
            <a:off x="6776545" y="2252011"/>
            <a:ext cx="652743" cy="707886"/>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03</a:t>
            </a:r>
          </a:p>
        </p:txBody>
      </p:sp>
      <p:grpSp>
        <p:nvGrpSpPr>
          <p:cNvPr id="12" name="Grupo 52">
            <a:extLst>
              <a:ext uri="{FF2B5EF4-FFF2-40B4-BE49-F238E27FC236}">
                <a16:creationId xmlns:a16="http://schemas.microsoft.com/office/drawing/2014/main" id="{FD55A0BD-D334-406C-A154-FA6D1CFB65FD}"/>
              </a:ext>
            </a:extLst>
          </p:cNvPr>
          <p:cNvGrpSpPr/>
          <p:nvPr/>
        </p:nvGrpSpPr>
        <p:grpSpPr>
          <a:xfrm>
            <a:off x="6237863" y="0"/>
            <a:ext cx="318631" cy="2738316"/>
            <a:chOff x="6237863" y="0"/>
            <a:chExt cx="318631" cy="2738316"/>
          </a:xfrm>
        </p:grpSpPr>
        <p:cxnSp>
          <p:nvCxnSpPr>
            <p:cNvPr id="13" name="Conector recto 53">
              <a:extLst>
                <a:ext uri="{FF2B5EF4-FFF2-40B4-BE49-F238E27FC236}">
                  <a16:creationId xmlns:a16="http://schemas.microsoft.com/office/drawing/2014/main" id="{196F28DB-4B9A-4660-AF9A-8F3B6AB680DC}"/>
                </a:ext>
              </a:extLst>
            </p:cNvPr>
            <p:cNvCxnSpPr>
              <a:endCxn id="14" idx="2"/>
            </p:cNvCxnSpPr>
            <p:nvPr/>
          </p:nvCxnSpPr>
          <p:spPr>
            <a:xfrm>
              <a:off x="6397178" y="0"/>
              <a:ext cx="1" cy="2738316"/>
            </a:xfrm>
            <a:prstGeom prst="straightConnector1">
              <a:avLst/>
            </a:prstGeom>
            <a:noFill/>
            <a:ln w="6345" cap="flat">
              <a:solidFill>
                <a:srgbClr val="F2F2F2"/>
              </a:solidFill>
              <a:prstDash val="solid"/>
              <a:miter/>
            </a:ln>
          </p:spPr>
        </p:cxnSp>
        <p:sp>
          <p:nvSpPr>
            <p:cNvPr id="14" name="Elipse 54">
              <a:extLst>
                <a:ext uri="{FF2B5EF4-FFF2-40B4-BE49-F238E27FC236}">
                  <a16:creationId xmlns:a16="http://schemas.microsoft.com/office/drawing/2014/main" id="{63838450-2076-4B33-B143-782AE5BCCD2C}"/>
                </a:ext>
              </a:extLst>
            </p:cNvPr>
            <p:cNvSpPr/>
            <p:nvPr/>
          </p:nvSpPr>
          <p:spPr>
            <a:xfrm>
              <a:off x="6237863"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grpSp>
        <p:nvGrpSpPr>
          <p:cNvPr id="15" name="Grupo 57">
            <a:extLst>
              <a:ext uri="{FF2B5EF4-FFF2-40B4-BE49-F238E27FC236}">
                <a16:creationId xmlns:a16="http://schemas.microsoft.com/office/drawing/2014/main" id="{458C8898-25AA-4C05-8D09-C0CBDB0DAE1C}"/>
              </a:ext>
            </a:extLst>
          </p:cNvPr>
          <p:cNvGrpSpPr/>
          <p:nvPr/>
        </p:nvGrpSpPr>
        <p:grpSpPr>
          <a:xfrm>
            <a:off x="9139720" y="2419685"/>
            <a:ext cx="318631" cy="4438316"/>
            <a:chOff x="9139720" y="2419685"/>
            <a:chExt cx="318631" cy="4438316"/>
          </a:xfrm>
        </p:grpSpPr>
        <p:cxnSp>
          <p:nvCxnSpPr>
            <p:cNvPr id="16" name="Conector recto 58">
              <a:extLst>
                <a:ext uri="{FF2B5EF4-FFF2-40B4-BE49-F238E27FC236}">
                  <a16:creationId xmlns:a16="http://schemas.microsoft.com/office/drawing/2014/main" id="{22670775-EA62-46CE-ABBF-15BF9746B4BD}"/>
                </a:ext>
              </a:extLst>
            </p:cNvPr>
            <p:cNvCxnSpPr>
              <a:endCxn id="17" idx="2"/>
            </p:cNvCxnSpPr>
            <p:nvPr/>
          </p:nvCxnSpPr>
          <p:spPr>
            <a:xfrm flipH="1" flipV="1">
              <a:off x="9299035" y="2419685"/>
              <a:ext cx="1" cy="4438316"/>
            </a:xfrm>
            <a:prstGeom prst="straightConnector1">
              <a:avLst/>
            </a:prstGeom>
            <a:noFill/>
            <a:ln w="6345" cap="flat">
              <a:solidFill>
                <a:srgbClr val="F2F2F2"/>
              </a:solidFill>
              <a:prstDash val="solid"/>
              <a:miter/>
            </a:ln>
          </p:spPr>
        </p:cxnSp>
        <p:sp>
          <p:nvSpPr>
            <p:cNvPr id="17" name="Elipse 59">
              <a:extLst>
                <a:ext uri="{FF2B5EF4-FFF2-40B4-BE49-F238E27FC236}">
                  <a16:creationId xmlns:a16="http://schemas.microsoft.com/office/drawing/2014/main" id="{7173FE34-319D-45B7-9CDF-A6CCA0BE6496}"/>
                </a:ext>
              </a:extLst>
            </p:cNvPr>
            <p:cNvSpPr/>
            <p:nvPr/>
          </p:nvSpPr>
          <p:spPr>
            <a:xfrm rot="10799991">
              <a:off x="9139720"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sp>
        <p:nvSpPr>
          <p:cNvPr id="18" name="CuadroTexto 60">
            <a:extLst>
              <a:ext uri="{FF2B5EF4-FFF2-40B4-BE49-F238E27FC236}">
                <a16:creationId xmlns:a16="http://schemas.microsoft.com/office/drawing/2014/main" id="{2682241B-6743-46DC-90E1-454794CD363E}"/>
              </a:ext>
            </a:extLst>
          </p:cNvPr>
          <p:cNvSpPr txBox="1"/>
          <p:nvPr/>
        </p:nvSpPr>
        <p:spPr>
          <a:xfrm>
            <a:off x="9548878" y="3799103"/>
            <a:ext cx="2397977"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زنگ های ملایم برای خواندن ساده و رنگ های قوی تر برای برجسته کردن اطلاعات بهتر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9" name="Rectángulo 61">
            <a:extLst>
              <a:ext uri="{FF2B5EF4-FFF2-40B4-BE49-F238E27FC236}">
                <a16:creationId xmlns:a16="http://schemas.microsoft.com/office/drawing/2014/main" id="{DC22A85E-E570-4A11-8E96-09270AEA0041}"/>
              </a:ext>
            </a:extLst>
          </p:cNvPr>
          <p:cNvSpPr/>
          <p:nvPr/>
        </p:nvSpPr>
        <p:spPr>
          <a:xfrm>
            <a:off x="9593758" y="2252011"/>
            <a:ext cx="652743" cy="707886"/>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04</a:t>
            </a:r>
          </a:p>
        </p:txBody>
      </p:sp>
      <p:grpSp>
        <p:nvGrpSpPr>
          <p:cNvPr id="20" name="Grupo 62">
            <a:extLst>
              <a:ext uri="{FF2B5EF4-FFF2-40B4-BE49-F238E27FC236}">
                <a16:creationId xmlns:a16="http://schemas.microsoft.com/office/drawing/2014/main" id="{D35B4900-25B7-4A23-825C-7AFE2A2697A1}"/>
              </a:ext>
            </a:extLst>
          </p:cNvPr>
          <p:cNvGrpSpPr/>
          <p:nvPr/>
        </p:nvGrpSpPr>
        <p:grpSpPr>
          <a:xfrm>
            <a:off x="3378150" y="2419685"/>
            <a:ext cx="318631" cy="4438316"/>
            <a:chOff x="3378150" y="2419685"/>
            <a:chExt cx="318631" cy="4438316"/>
          </a:xfrm>
        </p:grpSpPr>
        <p:cxnSp>
          <p:nvCxnSpPr>
            <p:cNvPr id="21" name="Conector recto 63">
              <a:extLst>
                <a:ext uri="{FF2B5EF4-FFF2-40B4-BE49-F238E27FC236}">
                  <a16:creationId xmlns:a16="http://schemas.microsoft.com/office/drawing/2014/main" id="{4329885B-1824-40DC-9BBE-380B9221F7EE}"/>
                </a:ext>
              </a:extLst>
            </p:cNvPr>
            <p:cNvCxnSpPr>
              <a:endCxn id="22" idx="2"/>
            </p:cNvCxnSpPr>
            <p:nvPr/>
          </p:nvCxnSpPr>
          <p:spPr>
            <a:xfrm flipH="1" flipV="1">
              <a:off x="3537465" y="2419685"/>
              <a:ext cx="1" cy="4438316"/>
            </a:xfrm>
            <a:prstGeom prst="straightConnector1">
              <a:avLst/>
            </a:prstGeom>
            <a:noFill/>
            <a:ln w="6345" cap="flat">
              <a:solidFill>
                <a:srgbClr val="F2F2F2"/>
              </a:solidFill>
              <a:prstDash val="solid"/>
              <a:miter/>
            </a:ln>
          </p:spPr>
        </p:cxnSp>
        <p:sp>
          <p:nvSpPr>
            <p:cNvPr id="22" name="Elipse 64">
              <a:extLst>
                <a:ext uri="{FF2B5EF4-FFF2-40B4-BE49-F238E27FC236}">
                  <a16:creationId xmlns:a16="http://schemas.microsoft.com/office/drawing/2014/main" id="{D19C7EEE-38BF-45B3-97A8-601592F62610}"/>
                </a:ext>
              </a:extLst>
            </p:cNvPr>
            <p:cNvSpPr/>
            <p:nvPr/>
          </p:nvSpPr>
          <p:spPr>
            <a:xfrm rot="10799991">
              <a:off x="3378150"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grpSp>
        <p:nvGrpSpPr>
          <p:cNvPr id="23" name="Grupo 65">
            <a:extLst>
              <a:ext uri="{FF2B5EF4-FFF2-40B4-BE49-F238E27FC236}">
                <a16:creationId xmlns:a16="http://schemas.microsoft.com/office/drawing/2014/main" id="{062427C9-BF0B-400A-9424-827D2ACA0CF5}"/>
              </a:ext>
            </a:extLst>
          </p:cNvPr>
          <p:cNvGrpSpPr/>
          <p:nvPr/>
        </p:nvGrpSpPr>
        <p:grpSpPr>
          <a:xfrm>
            <a:off x="363976" y="0"/>
            <a:ext cx="318631" cy="2738316"/>
            <a:chOff x="363976" y="0"/>
            <a:chExt cx="318631" cy="2738316"/>
          </a:xfrm>
        </p:grpSpPr>
        <p:cxnSp>
          <p:nvCxnSpPr>
            <p:cNvPr id="24" name="Conector recto 66">
              <a:extLst>
                <a:ext uri="{FF2B5EF4-FFF2-40B4-BE49-F238E27FC236}">
                  <a16:creationId xmlns:a16="http://schemas.microsoft.com/office/drawing/2014/main" id="{5E133BC4-D792-45AE-A6BD-F31DB66B1C67}"/>
                </a:ext>
              </a:extLst>
            </p:cNvPr>
            <p:cNvCxnSpPr>
              <a:endCxn id="25" idx="2"/>
            </p:cNvCxnSpPr>
            <p:nvPr/>
          </p:nvCxnSpPr>
          <p:spPr>
            <a:xfrm flipH="1">
              <a:off x="523292" y="0"/>
              <a:ext cx="0" cy="2738316"/>
            </a:xfrm>
            <a:prstGeom prst="straightConnector1">
              <a:avLst/>
            </a:prstGeom>
            <a:noFill/>
            <a:ln w="6345" cap="flat">
              <a:solidFill>
                <a:srgbClr val="F2F2F2"/>
              </a:solidFill>
              <a:prstDash val="solid"/>
              <a:miter/>
            </a:ln>
          </p:spPr>
        </p:cxnSp>
        <p:sp>
          <p:nvSpPr>
            <p:cNvPr id="25" name="Elipse 67">
              <a:extLst>
                <a:ext uri="{FF2B5EF4-FFF2-40B4-BE49-F238E27FC236}">
                  <a16:creationId xmlns:a16="http://schemas.microsoft.com/office/drawing/2014/main" id="{7240B03D-8A6D-411E-BC8A-63D6F46CB22D}"/>
                </a:ext>
              </a:extLst>
            </p:cNvPr>
            <p:cNvSpPr/>
            <p:nvPr/>
          </p:nvSpPr>
          <p:spPr>
            <a:xfrm>
              <a:off x="363976"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sp>
        <p:nvSpPr>
          <p:cNvPr id="26" name="Rectángulo 68">
            <a:extLst>
              <a:ext uri="{FF2B5EF4-FFF2-40B4-BE49-F238E27FC236}">
                <a16:creationId xmlns:a16="http://schemas.microsoft.com/office/drawing/2014/main" id="{650B0AFF-B807-4D83-A1F2-40584B2F54D2}"/>
              </a:ext>
            </a:extLst>
          </p:cNvPr>
          <p:cNvSpPr/>
          <p:nvPr/>
        </p:nvSpPr>
        <p:spPr>
          <a:xfrm>
            <a:off x="1708349" y="3385999"/>
            <a:ext cx="1534394"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سبک و آسان</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27" name="Rectángulo 69">
            <a:extLst>
              <a:ext uri="{FF2B5EF4-FFF2-40B4-BE49-F238E27FC236}">
                <a16:creationId xmlns:a16="http://schemas.microsoft.com/office/drawing/2014/main" id="{C80E55F6-692E-4D64-8F4F-4C0549599057}"/>
              </a:ext>
            </a:extLst>
          </p:cNvPr>
          <p:cNvSpPr/>
          <p:nvPr/>
        </p:nvSpPr>
        <p:spPr>
          <a:xfrm>
            <a:off x="5328458" y="3429000"/>
            <a:ext cx="750526"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گلوله</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28" name="Rectángulo 70">
            <a:extLst>
              <a:ext uri="{FF2B5EF4-FFF2-40B4-BE49-F238E27FC236}">
                <a16:creationId xmlns:a16="http://schemas.microsoft.com/office/drawing/2014/main" id="{642A02C7-7E76-4D22-B49E-06A0C7595D4E}"/>
              </a:ext>
            </a:extLst>
          </p:cNvPr>
          <p:cNvSpPr/>
          <p:nvPr/>
        </p:nvSpPr>
        <p:spPr>
          <a:xfrm>
            <a:off x="7650523" y="3297957"/>
            <a:ext cx="1524776"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حمایت کردن</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29" name="Rectángulo 71">
            <a:extLst>
              <a:ext uri="{FF2B5EF4-FFF2-40B4-BE49-F238E27FC236}">
                <a16:creationId xmlns:a16="http://schemas.microsoft.com/office/drawing/2014/main" id="{528A88CF-D810-480F-9127-A51608C4A935}"/>
              </a:ext>
            </a:extLst>
          </p:cNvPr>
          <p:cNvSpPr/>
          <p:nvPr/>
        </p:nvSpPr>
        <p:spPr>
          <a:xfrm>
            <a:off x="9957001" y="3284543"/>
            <a:ext cx="2023310"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نرم در مقابل قوی</a:t>
            </a:r>
            <a:endParaRPr lang="es-ES" sz="18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1017">
    <p:spTree>
      <p:nvGrpSpPr>
        <p:cNvPr id="1" name=""/>
        <p:cNvGrpSpPr/>
        <p:nvPr/>
      </p:nvGrpSpPr>
      <p:grpSpPr>
        <a:xfrm>
          <a:off x="0" y="0"/>
          <a:ext cx="0" cy="0"/>
          <a:chOff x="0" y="0"/>
          <a:chExt cx="0" cy="0"/>
        </a:xfrm>
      </p:grpSpPr>
      <p:sp>
        <p:nvSpPr>
          <p:cNvPr id="2" name="Rectángulo 2">
            <a:extLst>
              <a:ext uri="{FF2B5EF4-FFF2-40B4-BE49-F238E27FC236}">
                <a16:creationId xmlns:a16="http://schemas.microsoft.com/office/drawing/2014/main" id="{4D6224A7-E037-4A8E-A892-C7D7D870825B}"/>
              </a:ext>
            </a:extLst>
          </p:cNvPr>
          <p:cNvSpPr/>
          <p:nvPr/>
        </p:nvSpPr>
        <p:spPr>
          <a:xfrm>
            <a:off x="0" y="0"/>
            <a:ext cx="6096003" cy="685800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Elipse 1">
            <a:extLst>
              <a:ext uri="{FF2B5EF4-FFF2-40B4-BE49-F238E27FC236}">
                <a16:creationId xmlns:a16="http://schemas.microsoft.com/office/drawing/2014/main" id="{CE236013-009E-4AB5-8803-B491081FD939}"/>
              </a:ext>
            </a:extLst>
          </p:cNvPr>
          <p:cNvSpPr/>
          <p:nvPr/>
        </p:nvSpPr>
        <p:spPr>
          <a:xfrm>
            <a:off x="3913595" y="1671715"/>
            <a:ext cx="4344927" cy="43449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w="57150" cap="flat">
            <a:solidFill>
              <a:srgbClr val="FFFFFF"/>
            </a:solidFill>
            <a:prstDash val="solid"/>
            <a:miter/>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4" name="Rectángulo 3">
            <a:extLst>
              <a:ext uri="{FF2B5EF4-FFF2-40B4-BE49-F238E27FC236}">
                <a16:creationId xmlns:a16="http://schemas.microsoft.com/office/drawing/2014/main" id="{53D13786-BA7D-4C31-9737-54C41BBF5A86}"/>
              </a:ext>
            </a:extLst>
          </p:cNvPr>
          <p:cNvSpPr/>
          <p:nvPr/>
        </p:nvSpPr>
        <p:spPr>
          <a:xfrm rot="16200004">
            <a:off x="3659941" y="3593345"/>
            <a:ext cx="2172468" cy="523219"/>
          </a:xfrm>
          <a:prstGeom prst="rect">
            <a:avLst/>
          </a:prstGeom>
          <a:noFill/>
          <a:ln cap="flat">
            <a:noFill/>
            <a:prstDash val="solid"/>
          </a:ln>
        </p:spPr>
        <p:txBody>
          <a:bodyPr vert="horz" wrap="square" lIns="91440" tIns="45720" rIns="91440" bIns="45720" anchor="t" anchorCtr="1" compatLnSpc="1">
            <a:spAutoFit/>
          </a:bodyPr>
          <a:lstStyle/>
          <a:p>
            <a:pPr lvl="0" algn="r" rtl="1">
              <a:spcBef>
                <a:spcPct val="0"/>
              </a:spcBef>
              <a:spcAft>
                <a:spcPct val="0"/>
              </a:spcAft>
              <a:defRPr sz="1800" b="0" i="0" u="none" strike="noStrike" kern="0" cap="none" spc="0" baseline="0">
                <a:solidFill>
                  <a:srgbClr val="000000"/>
                </a:solidFill>
                <a:uFillTx/>
              </a:defRPr>
            </a:pPr>
            <a:r>
              <a:rPr lang="fa-IR" sz="2800" spc="600" dirty="0">
                <a:solidFill>
                  <a:srgbClr val="FFFFFF"/>
                </a:solidFill>
                <a:latin typeface="Oswald" pitchFamily="2"/>
                <a:cs typeface="B Nazanin" panose="00000400000000000000" pitchFamily="2" charset="-78"/>
              </a:rPr>
              <a:t>سمت الف</a:t>
            </a:r>
            <a:endParaRPr lang="es-ES" sz="2800" b="0" i="0" u="none" strike="noStrike" kern="1200" cap="none" spc="600" baseline="0" dirty="0">
              <a:solidFill>
                <a:srgbClr val="FFFFFF"/>
              </a:solidFill>
              <a:uFillTx/>
              <a:latin typeface="Oswald" pitchFamily="2"/>
              <a:cs typeface="B Nazanin" panose="00000400000000000000" pitchFamily="2" charset="-78"/>
            </a:endParaRPr>
          </a:p>
        </p:txBody>
      </p:sp>
      <p:sp>
        <p:nvSpPr>
          <p:cNvPr id="5" name="Rectángulo 4">
            <a:extLst>
              <a:ext uri="{FF2B5EF4-FFF2-40B4-BE49-F238E27FC236}">
                <a16:creationId xmlns:a16="http://schemas.microsoft.com/office/drawing/2014/main" id="{77672EBD-A989-49DC-98F8-6F9423440950}"/>
              </a:ext>
            </a:extLst>
          </p:cNvPr>
          <p:cNvSpPr/>
          <p:nvPr/>
        </p:nvSpPr>
        <p:spPr>
          <a:xfrm rot="5400013">
            <a:off x="6323742" y="3626721"/>
            <a:ext cx="2172468" cy="523219"/>
          </a:xfrm>
          <a:prstGeom prst="rect">
            <a:avLst/>
          </a:prstGeom>
          <a:noFill/>
          <a:ln cap="flat">
            <a:noFill/>
            <a:prstDash val="solid"/>
          </a:ln>
        </p:spPr>
        <p:txBody>
          <a:bodyPr vert="horz" wrap="square" lIns="91440" tIns="45720" rIns="91440" bIns="45720" anchor="t" anchorCtr="1" compatLnSpc="1">
            <a:spAutoFit/>
          </a:bodyPr>
          <a:lstStyle/>
          <a:p>
            <a:pPr lvl="0" algn="r" rtl="1">
              <a:spcBef>
                <a:spcPct val="0"/>
              </a:spcBef>
              <a:spcAft>
                <a:spcPct val="0"/>
              </a:spcAft>
              <a:defRPr sz="1800" b="0" i="0" u="none" strike="noStrike" kern="0" cap="none" spc="0" baseline="0">
                <a:solidFill>
                  <a:srgbClr val="000000"/>
                </a:solidFill>
                <a:uFillTx/>
              </a:defRPr>
            </a:pPr>
            <a:r>
              <a:rPr lang="fa-IR" sz="2800" spc="600" dirty="0">
                <a:solidFill>
                  <a:srgbClr val="FFFFFF"/>
                </a:solidFill>
                <a:latin typeface="Oswald" pitchFamily="2"/>
                <a:cs typeface="B Nazanin" panose="00000400000000000000" pitchFamily="2" charset="-78"/>
              </a:rPr>
              <a:t>سمت ب</a:t>
            </a:r>
            <a:endParaRPr lang="es-ES" sz="2800" b="0" i="0" u="none" strike="noStrike" kern="1200" cap="none" spc="600" baseline="0" dirty="0">
              <a:solidFill>
                <a:srgbClr val="FFFFFF"/>
              </a:solidFill>
              <a:uFillTx/>
              <a:latin typeface="Oswald" pitchFamily="2"/>
              <a:cs typeface="B Nazanin" panose="00000400000000000000" pitchFamily="2" charset="-78"/>
            </a:endParaRPr>
          </a:p>
        </p:txBody>
      </p:sp>
      <p:sp>
        <p:nvSpPr>
          <p:cNvPr id="6" name="CuadroTexto 5">
            <a:extLst>
              <a:ext uri="{FF2B5EF4-FFF2-40B4-BE49-F238E27FC236}">
                <a16:creationId xmlns:a16="http://schemas.microsoft.com/office/drawing/2014/main" id="{B2C1AEB0-9383-4198-90AE-B0681A6B8455}"/>
              </a:ext>
            </a:extLst>
          </p:cNvPr>
          <p:cNvSpPr txBox="1"/>
          <p:nvPr/>
        </p:nvSpPr>
        <p:spPr>
          <a:xfrm>
            <a:off x="2041407" y="1847956"/>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6">
            <a:extLst>
              <a:ext uri="{FF2B5EF4-FFF2-40B4-BE49-F238E27FC236}">
                <a16:creationId xmlns:a16="http://schemas.microsoft.com/office/drawing/2014/main" id="{B73918B9-E407-4F8A-8A5C-9DA0B199519F}"/>
              </a:ext>
            </a:extLst>
          </p:cNvPr>
          <p:cNvSpPr txBox="1"/>
          <p:nvPr/>
        </p:nvSpPr>
        <p:spPr>
          <a:xfrm>
            <a:off x="1630585" y="3036310"/>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8" name="Elipse 7">
            <a:extLst>
              <a:ext uri="{FF2B5EF4-FFF2-40B4-BE49-F238E27FC236}">
                <a16:creationId xmlns:a16="http://schemas.microsoft.com/office/drawing/2014/main" id="{405F3DB3-DAC3-4EF6-A955-56E89788F902}"/>
              </a:ext>
            </a:extLst>
          </p:cNvPr>
          <p:cNvSpPr/>
          <p:nvPr/>
        </p:nvSpPr>
        <p:spPr>
          <a:xfrm>
            <a:off x="4577029" y="2100669"/>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CuadroTexto 8">
            <a:extLst>
              <a:ext uri="{FF2B5EF4-FFF2-40B4-BE49-F238E27FC236}">
                <a16:creationId xmlns:a16="http://schemas.microsoft.com/office/drawing/2014/main" id="{44D7BD5B-72F7-4EE7-B4AB-B54421120C25}"/>
              </a:ext>
            </a:extLst>
          </p:cNvPr>
          <p:cNvSpPr txBox="1"/>
          <p:nvPr/>
        </p:nvSpPr>
        <p:spPr>
          <a:xfrm>
            <a:off x="1727255" y="4319881"/>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0" name="CuadroTexto 9">
            <a:extLst>
              <a:ext uri="{FF2B5EF4-FFF2-40B4-BE49-F238E27FC236}">
                <a16:creationId xmlns:a16="http://schemas.microsoft.com/office/drawing/2014/main" id="{8FF867E8-6811-4AFB-9BB3-6D824DA7F03F}"/>
              </a:ext>
            </a:extLst>
          </p:cNvPr>
          <p:cNvSpPr txBox="1"/>
          <p:nvPr/>
        </p:nvSpPr>
        <p:spPr>
          <a:xfrm>
            <a:off x="2509945" y="5587697"/>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1" name="Elipse 10">
            <a:extLst>
              <a:ext uri="{FF2B5EF4-FFF2-40B4-BE49-F238E27FC236}">
                <a16:creationId xmlns:a16="http://schemas.microsoft.com/office/drawing/2014/main" id="{7A827F14-9553-4F0E-B170-26D6183319DB}"/>
              </a:ext>
            </a:extLst>
          </p:cNvPr>
          <p:cNvSpPr/>
          <p:nvPr/>
        </p:nvSpPr>
        <p:spPr>
          <a:xfrm>
            <a:off x="3887681" y="3202667"/>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2" name="Elipse 11">
            <a:extLst>
              <a:ext uri="{FF2B5EF4-FFF2-40B4-BE49-F238E27FC236}">
                <a16:creationId xmlns:a16="http://schemas.microsoft.com/office/drawing/2014/main" id="{35F50EE3-249A-4224-BE17-7535099BC5EE}"/>
              </a:ext>
            </a:extLst>
          </p:cNvPr>
          <p:cNvSpPr/>
          <p:nvPr/>
        </p:nvSpPr>
        <p:spPr>
          <a:xfrm>
            <a:off x="3913156" y="4380533"/>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3" name="Elipse 12">
            <a:extLst>
              <a:ext uri="{FF2B5EF4-FFF2-40B4-BE49-F238E27FC236}">
                <a16:creationId xmlns:a16="http://schemas.microsoft.com/office/drawing/2014/main" id="{E5B0722C-9539-4A77-8470-6C118C86D4AB}"/>
              </a:ext>
            </a:extLst>
          </p:cNvPr>
          <p:cNvSpPr/>
          <p:nvPr/>
        </p:nvSpPr>
        <p:spPr>
          <a:xfrm>
            <a:off x="4682569" y="5509013"/>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4" name="Elipse 13">
            <a:extLst>
              <a:ext uri="{FF2B5EF4-FFF2-40B4-BE49-F238E27FC236}">
                <a16:creationId xmlns:a16="http://schemas.microsoft.com/office/drawing/2014/main" id="{2960759D-FD1A-45EA-85F1-62AF53ACD51B}"/>
              </a:ext>
            </a:extLst>
          </p:cNvPr>
          <p:cNvSpPr/>
          <p:nvPr/>
        </p:nvSpPr>
        <p:spPr>
          <a:xfrm rot="10799991">
            <a:off x="7304437" y="5509013"/>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5" name="Elipse 14">
            <a:extLst>
              <a:ext uri="{FF2B5EF4-FFF2-40B4-BE49-F238E27FC236}">
                <a16:creationId xmlns:a16="http://schemas.microsoft.com/office/drawing/2014/main" id="{7F18608A-91AA-4EC4-B060-B3FA79C170DC}"/>
              </a:ext>
            </a:extLst>
          </p:cNvPr>
          <p:cNvSpPr/>
          <p:nvPr/>
        </p:nvSpPr>
        <p:spPr>
          <a:xfrm rot="10799991">
            <a:off x="8064477" y="4407014"/>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6" name="Elipse 15">
            <a:extLst>
              <a:ext uri="{FF2B5EF4-FFF2-40B4-BE49-F238E27FC236}">
                <a16:creationId xmlns:a16="http://schemas.microsoft.com/office/drawing/2014/main" id="{D6931615-3894-475E-87C6-308582C1EE05}"/>
              </a:ext>
            </a:extLst>
          </p:cNvPr>
          <p:cNvSpPr/>
          <p:nvPr/>
        </p:nvSpPr>
        <p:spPr>
          <a:xfrm rot="10799991">
            <a:off x="8073850" y="3229148"/>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7" name="Elipse 16">
            <a:extLst>
              <a:ext uri="{FF2B5EF4-FFF2-40B4-BE49-F238E27FC236}">
                <a16:creationId xmlns:a16="http://schemas.microsoft.com/office/drawing/2014/main" id="{B8935E62-ACB5-4C9D-8648-74760B3BE3ED}"/>
              </a:ext>
            </a:extLst>
          </p:cNvPr>
          <p:cNvSpPr/>
          <p:nvPr/>
        </p:nvSpPr>
        <p:spPr>
          <a:xfrm rot="10799991">
            <a:off x="7409968" y="2100669"/>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8" name="CuadroTexto 18">
            <a:extLst>
              <a:ext uri="{FF2B5EF4-FFF2-40B4-BE49-F238E27FC236}">
                <a16:creationId xmlns:a16="http://schemas.microsoft.com/office/drawing/2014/main" id="{DBFC1F9D-1865-45CC-A953-7BC28BC9DAD6}"/>
              </a:ext>
            </a:extLst>
          </p:cNvPr>
          <p:cNvSpPr txBox="1"/>
          <p:nvPr/>
        </p:nvSpPr>
        <p:spPr>
          <a:xfrm>
            <a:off x="8166927" y="1905033"/>
            <a:ext cx="1891802"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19" name="CuadroTexto 19">
            <a:extLst>
              <a:ext uri="{FF2B5EF4-FFF2-40B4-BE49-F238E27FC236}">
                <a16:creationId xmlns:a16="http://schemas.microsoft.com/office/drawing/2014/main" id="{CF29A1B9-A174-4BEC-9B0B-A93F13C86E0F}"/>
              </a:ext>
            </a:extLst>
          </p:cNvPr>
          <p:cNvSpPr txBox="1"/>
          <p:nvPr/>
        </p:nvSpPr>
        <p:spPr>
          <a:xfrm>
            <a:off x="8687897" y="3087800"/>
            <a:ext cx="1891802"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20" name="CuadroTexto 20">
            <a:extLst>
              <a:ext uri="{FF2B5EF4-FFF2-40B4-BE49-F238E27FC236}">
                <a16:creationId xmlns:a16="http://schemas.microsoft.com/office/drawing/2014/main" id="{9EEDCEAB-E3FE-4331-99E9-D757D0B56A32}"/>
              </a:ext>
            </a:extLst>
          </p:cNvPr>
          <p:cNvSpPr txBox="1"/>
          <p:nvPr/>
        </p:nvSpPr>
        <p:spPr>
          <a:xfrm>
            <a:off x="8514353" y="4319881"/>
            <a:ext cx="239539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21" name="CuadroTexto 21">
            <a:extLst>
              <a:ext uri="{FF2B5EF4-FFF2-40B4-BE49-F238E27FC236}">
                <a16:creationId xmlns:a16="http://schemas.microsoft.com/office/drawing/2014/main" id="{33F96AFE-B6AA-48D2-A951-3E4C7A1A2AEB}"/>
              </a:ext>
            </a:extLst>
          </p:cNvPr>
          <p:cNvSpPr txBox="1"/>
          <p:nvPr/>
        </p:nvSpPr>
        <p:spPr>
          <a:xfrm>
            <a:off x="7778407" y="5587697"/>
            <a:ext cx="1891802"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22" name="Rectángulo 17">
            <a:extLst>
              <a:ext uri="{FF2B5EF4-FFF2-40B4-BE49-F238E27FC236}">
                <a16:creationId xmlns:a16="http://schemas.microsoft.com/office/drawing/2014/main" id="{A5B3F773-05CF-481C-9974-DAA7C05C0A59}"/>
              </a:ext>
            </a:extLst>
          </p:cNvPr>
          <p:cNvSpPr/>
          <p:nvPr/>
        </p:nvSpPr>
        <p:spPr>
          <a:xfrm>
            <a:off x="391884" y="391884"/>
            <a:ext cx="11393716" cy="6052459"/>
          </a:xfrm>
          <a:prstGeom prst="rect">
            <a:avLst/>
          </a:prstGeom>
          <a:noFill/>
          <a:ln w="57150" cap="flat">
            <a:solidFill>
              <a:srgbClr val="222838"/>
            </a:solidFill>
            <a:prstDash val="solid"/>
            <a:miter/>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23" name="CuadroTexto 22">
            <a:extLst>
              <a:ext uri="{FF2B5EF4-FFF2-40B4-BE49-F238E27FC236}">
                <a16:creationId xmlns:a16="http://schemas.microsoft.com/office/drawing/2014/main" id="{85611D07-655E-473F-80A2-16F06AC0099D}"/>
              </a:ext>
            </a:extLst>
          </p:cNvPr>
          <p:cNvSpPr txBox="1"/>
          <p:nvPr/>
        </p:nvSpPr>
        <p:spPr>
          <a:xfrm>
            <a:off x="345908" y="325361"/>
            <a:ext cx="5560274"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spc="300" dirty="0">
                <a:solidFill>
                  <a:srgbClr val="FFFFFF"/>
                </a:solidFill>
                <a:latin typeface="Oswald" pitchFamily="2"/>
                <a:ea typeface="Roboto" pitchFamily="2"/>
                <a:cs typeface="B Nazanin" panose="00000400000000000000" pitchFamily="2" charset="-78"/>
              </a:rPr>
              <a:t>عنوان نمودار خطوط</a:t>
            </a:r>
            <a:endParaRPr lang="es-ES" sz="36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4" name="CuadroTexto 23">
            <a:extLst>
              <a:ext uri="{FF2B5EF4-FFF2-40B4-BE49-F238E27FC236}">
                <a16:creationId xmlns:a16="http://schemas.microsoft.com/office/drawing/2014/main" id="{839DE01B-4CC3-4D49-9DAD-5F20C5B7C898}"/>
              </a:ext>
            </a:extLst>
          </p:cNvPr>
          <p:cNvSpPr txBox="1"/>
          <p:nvPr/>
        </p:nvSpPr>
        <p:spPr>
          <a:xfrm>
            <a:off x="357749" y="904341"/>
            <a:ext cx="5560283" cy="36740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FFFFF"/>
                </a:solidFill>
                <a:latin typeface="Arial"/>
                <a:cs typeface="B Nazanin" panose="00000400000000000000" pitchFamily="2" charset="-78"/>
              </a:rPr>
              <a:t>شرح نمودار : قالب پاورپوینت بیزینس پلن قابل ویرایش می باشد</a:t>
            </a:r>
            <a:endParaRPr lang="es-ES" sz="1300" b="0" i="0" u="none" strike="noStrike" kern="1200" cap="none" spc="0" baseline="0" dirty="0">
              <a:solidFill>
                <a:srgbClr val="FFFFFF"/>
              </a:solidFill>
              <a:uFillTx/>
              <a:latin typeface="Arial"/>
              <a:cs typeface="B Nazanin" panose="00000400000000000000" pitchFamily="2" charset="-78"/>
            </a:endParaRPr>
          </a:p>
        </p:txBody>
      </p:sp>
      <p:sp>
        <p:nvSpPr>
          <p:cNvPr id="25" name="Oval 8">
            <a:extLst>
              <a:ext uri="{FF2B5EF4-FFF2-40B4-BE49-F238E27FC236}">
                <a16:creationId xmlns:a16="http://schemas.microsoft.com/office/drawing/2014/main" id="{5B7F8A9F-2375-46E5-A9EB-EE76B760C043}"/>
              </a:ext>
            </a:extLst>
          </p:cNvPr>
          <p:cNvSpPr/>
          <p:nvPr/>
        </p:nvSpPr>
        <p:spPr>
          <a:xfrm>
            <a:off x="5077617" y="2758022"/>
            <a:ext cx="2016892" cy="2160654"/>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400000000000000" pitchFamily="2" charset="-78"/>
            </a:endParaRPr>
          </a:p>
        </p:txBody>
      </p:sp>
      <p:cxnSp>
        <p:nvCxnSpPr>
          <p:cNvPr id="26" name="Conector recto 26">
            <a:extLst>
              <a:ext uri="{FF2B5EF4-FFF2-40B4-BE49-F238E27FC236}">
                <a16:creationId xmlns:a16="http://schemas.microsoft.com/office/drawing/2014/main" id="{5489DD44-7115-4873-9C94-0510E6046205}"/>
              </a:ext>
            </a:extLst>
          </p:cNvPr>
          <p:cNvCxnSpPr/>
          <p:nvPr/>
        </p:nvCxnSpPr>
        <p:spPr>
          <a:xfrm>
            <a:off x="1727255" y="2285533"/>
            <a:ext cx="2396981" cy="0"/>
          </a:xfrm>
          <a:prstGeom prst="straightConnector1">
            <a:avLst/>
          </a:prstGeom>
          <a:noFill/>
          <a:ln w="6345" cap="flat">
            <a:solidFill>
              <a:srgbClr val="FFFFFF"/>
            </a:solidFill>
            <a:prstDash val="solid"/>
            <a:miter/>
          </a:ln>
        </p:spPr>
      </p:cxnSp>
      <p:cxnSp>
        <p:nvCxnSpPr>
          <p:cNvPr id="27" name="Conector recto 27">
            <a:extLst>
              <a:ext uri="{FF2B5EF4-FFF2-40B4-BE49-F238E27FC236}">
                <a16:creationId xmlns:a16="http://schemas.microsoft.com/office/drawing/2014/main" id="{68281481-B986-4438-90E7-91CEB899BA73}"/>
              </a:ext>
            </a:extLst>
          </p:cNvPr>
          <p:cNvCxnSpPr/>
          <p:nvPr/>
        </p:nvCxnSpPr>
        <p:spPr>
          <a:xfrm>
            <a:off x="1311450" y="3468300"/>
            <a:ext cx="2396981" cy="0"/>
          </a:xfrm>
          <a:prstGeom prst="straightConnector1">
            <a:avLst/>
          </a:prstGeom>
          <a:noFill/>
          <a:ln w="6345" cap="flat">
            <a:solidFill>
              <a:srgbClr val="FFFFFF"/>
            </a:solidFill>
            <a:prstDash val="solid"/>
            <a:miter/>
          </a:ln>
        </p:spPr>
      </p:cxnSp>
      <p:cxnSp>
        <p:nvCxnSpPr>
          <p:cNvPr id="28" name="Conector recto 28">
            <a:extLst>
              <a:ext uri="{FF2B5EF4-FFF2-40B4-BE49-F238E27FC236}">
                <a16:creationId xmlns:a16="http://schemas.microsoft.com/office/drawing/2014/main" id="{0F9E73E1-A00A-406D-91A5-4175C0E5DDA5}"/>
              </a:ext>
            </a:extLst>
          </p:cNvPr>
          <p:cNvCxnSpPr/>
          <p:nvPr/>
        </p:nvCxnSpPr>
        <p:spPr>
          <a:xfrm>
            <a:off x="1260783" y="4735887"/>
            <a:ext cx="2396981" cy="0"/>
          </a:xfrm>
          <a:prstGeom prst="straightConnector1">
            <a:avLst/>
          </a:prstGeom>
          <a:noFill/>
          <a:ln w="6345" cap="flat">
            <a:solidFill>
              <a:srgbClr val="FFFFFF"/>
            </a:solidFill>
            <a:prstDash val="solid"/>
            <a:miter/>
          </a:ln>
        </p:spPr>
      </p:cxnSp>
      <p:cxnSp>
        <p:nvCxnSpPr>
          <p:cNvPr id="29" name="Conector recto 29">
            <a:extLst>
              <a:ext uri="{FF2B5EF4-FFF2-40B4-BE49-F238E27FC236}">
                <a16:creationId xmlns:a16="http://schemas.microsoft.com/office/drawing/2014/main" id="{9121BD6B-868B-4804-B83B-FCF13C8F21F6}"/>
              </a:ext>
            </a:extLst>
          </p:cNvPr>
          <p:cNvCxnSpPr/>
          <p:nvPr/>
        </p:nvCxnSpPr>
        <p:spPr>
          <a:xfrm>
            <a:off x="2041407" y="6057168"/>
            <a:ext cx="2396980" cy="0"/>
          </a:xfrm>
          <a:prstGeom prst="straightConnector1">
            <a:avLst/>
          </a:prstGeom>
          <a:noFill/>
          <a:ln w="6345" cap="flat">
            <a:solidFill>
              <a:srgbClr val="FFFFFF"/>
            </a:solidFill>
            <a:prstDash val="solid"/>
            <a:miter/>
          </a:ln>
        </p:spPr>
      </p:cxnSp>
      <p:cxnSp>
        <p:nvCxnSpPr>
          <p:cNvPr id="30" name="Conector recto 30">
            <a:extLst>
              <a:ext uri="{FF2B5EF4-FFF2-40B4-BE49-F238E27FC236}">
                <a16:creationId xmlns:a16="http://schemas.microsoft.com/office/drawing/2014/main" id="{93C15FAA-B2D2-4E0C-A8B1-88F775489725}"/>
              </a:ext>
            </a:extLst>
          </p:cNvPr>
          <p:cNvCxnSpPr/>
          <p:nvPr/>
        </p:nvCxnSpPr>
        <p:spPr>
          <a:xfrm>
            <a:off x="8166927" y="2311740"/>
            <a:ext cx="2396980" cy="0"/>
          </a:xfrm>
          <a:prstGeom prst="straightConnector1">
            <a:avLst/>
          </a:prstGeom>
          <a:noFill/>
          <a:ln w="6345" cap="flat">
            <a:solidFill>
              <a:srgbClr val="222838"/>
            </a:solidFill>
            <a:prstDash val="solid"/>
            <a:miter/>
          </a:ln>
        </p:spPr>
      </p:cxnSp>
      <p:cxnSp>
        <p:nvCxnSpPr>
          <p:cNvPr id="31" name="Conector recto 31">
            <a:extLst>
              <a:ext uri="{FF2B5EF4-FFF2-40B4-BE49-F238E27FC236}">
                <a16:creationId xmlns:a16="http://schemas.microsoft.com/office/drawing/2014/main" id="{40A292C9-3BEB-41B8-846A-9C1993262B1E}"/>
              </a:ext>
            </a:extLst>
          </p:cNvPr>
          <p:cNvCxnSpPr/>
          <p:nvPr/>
        </p:nvCxnSpPr>
        <p:spPr>
          <a:xfrm>
            <a:off x="8687897" y="3508561"/>
            <a:ext cx="2396981" cy="0"/>
          </a:xfrm>
          <a:prstGeom prst="straightConnector1">
            <a:avLst/>
          </a:prstGeom>
          <a:noFill/>
          <a:ln w="6345" cap="flat">
            <a:solidFill>
              <a:srgbClr val="222838"/>
            </a:solidFill>
            <a:prstDash val="solid"/>
            <a:miter/>
          </a:ln>
        </p:spPr>
      </p:cxnSp>
      <p:cxnSp>
        <p:nvCxnSpPr>
          <p:cNvPr id="32" name="Conector recto 32">
            <a:extLst>
              <a:ext uri="{FF2B5EF4-FFF2-40B4-BE49-F238E27FC236}">
                <a16:creationId xmlns:a16="http://schemas.microsoft.com/office/drawing/2014/main" id="{77171C78-418E-4FFF-8913-5EB4F02B721F}"/>
              </a:ext>
            </a:extLst>
          </p:cNvPr>
          <p:cNvCxnSpPr/>
          <p:nvPr/>
        </p:nvCxnSpPr>
        <p:spPr>
          <a:xfrm>
            <a:off x="8514353" y="4735887"/>
            <a:ext cx="2396981" cy="0"/>
          </a:xfrm>
          <a:prstGeom prst="straightConnector1">
            <a:avLst/>
          </a:prstGeom>
          <a:noFill/>
          <a:ln w="6345" cap="flat">
            <a:solidFill>
              <a:srgbClr val="222838"/>
            </a:solidFill>
            <a:prstDash val="solid"/>
            <a:miter/>
          </a:ln>
        </p:spPr>
      </p:cxnSp>
      <p:cxnSp>
        <p:nvCxnSpPr>
          <p:cNvPr id="33" name="Conector recto 33">
            <a:extLst>
              <a:ext uri="{FF2B5EF4-FFF2-40B4-BE49-F238E27FC236}">
                <a16:creationId xmlns:a16="http://schemas.microsoft.com/office/drawing/2014/main" id="{D7C0345B-1B6A-4194-BE0D-75DDEEA4E248}"/>
              </a:ext>
            </a:extLst>
          </p:cNvPr>
          <p:cNvCxnSpPr/>
          <p:nvPr/>
        </p:nvCxnSpPr>
        <p:spPr>
          <a:xfrm>
            <a:off x="7768870" y="6013624"/>
            <a:ext cx="2396981" cy="0"/>
          </a:xfrm>
          <a:prstGeom prst="straightConnector1">
            <a:avLst/>
          </a:prstGeom>
          <a:noFill/>
          <a:ln w="6345" cap="flat">
            <a:solidFill>
              <a:srgbClr val="222838"/>
            </a:solidFill>
            <a:prstDash val="solid"/>
            <a:miter/>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1011">
    <p:bg>
      <p:bgPr>
        <a:solidFill>
          <a:srgbClr val="222838"/>
        </a:solidFill>
        <a:effectLst/>
      </p:bgPr>
    </p:bg>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97363A7A-F86B-49FB-AE04-BCCEB84678F7}"/>
              </a:ext>
            </a:extLst>
          </p:cNvPr>
          <p:cNvPicPr>
            <a:picLocks noGrp="1" noChangeAspect="1"/>
          </p:cNvPicPr>
          <p:nvPr>
            <p:ph type="pic" idx="4294967295"/>
          </p:nvPr>
        </p:nvPicPr>
        <p:blipFill>
          <a:blip r:embed="rId2"/>
          <a:stretch>
            <a:fillRect/>
          </a:stretch>
        </p:blipFill>
        <p:spPr>
          <a:xfrm>
            <a:off x="6679161" y="0"/>
            <a:ext cx="5512762" cy="6879707"/>
          </a:xfrm>
          <a:solidFill>
            <a:srgbClr val="262626"/>
          </a:solidFill>
        </p:spPr>
      </p:pic>
      <p:sp>
        <p:nvSpPr>
          <p:cNvPr id="3" name="CuadroTexto 4">
            <a:extLst>
              <a:ext uri="{FF2B5EF4-FFF2-40B4-BE49-F238E27FC236}">
                <a16:creationId xmlns:a16="http://schemas.microsoft.com/office/drawing/2014/main" id="{7964A523-C8C3-488A-8D3B-60CBCA6207CA}"/>
              </a:ext>
            </a:extLst>
          </p:cNvPr>
          <p:cNvSpPr txBox="1"/>
          <p:nvPr/>
        </p:nvSpPr>
        <p:spPr>
          <a:xfrm>
            <a:off x="823682" y="2991231"/>
            <a:ext cx="4667161" cy="7078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000" b="1" dirty="0">
                <a:solidFill>
                  <a:srgbClr val="FFFFFF"/>
                </a:solidFill>
                <a:latin typeface="Arial"/>
                <a:ea typeface="Roboto" pitchFamily="2"/>
                <a:cs typeface="B Nazanin" panose="00000400000000000000" pitchFamily="2" charset="-78"/>
              </a:rPr>
              <a:t>نتیجه گیری مهم</a:t>
            </a:r>
            <a:endParaRPr lang="es-ES" sz="40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4" name="CuadroTexto 5">
            <a:extLst>
              <a:ext uri="{FF2B5EF4-FFF2-40B4-BE49-F238E27FC236}">
                <a16:creationId xmlns:a16="http://schemas.microsoft.com/office/drawing/2014/main" id="{AF4C63F7-F3B4-4400-A251-7777EAE64AAE}"/>
              </a:ext>
            </a:extLst>
          </p:cNvPr>
          <p:cNvSpPr txBox="1"/>
          <p:nvPr/>
        </p:nvSpPr>
        <p:spPr>
          <a:xfrm>
            <a:off x="823682" y="4547137"/>
            <a:ext cx="4667161" cy="143885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2000" dirty="0">
                <a:solidFill>
                  <a:srgbClr val="FFFFFF"/>
                </a:solidFill>
                <a:latin typeface="Arial"/>
                <a:cs typeface="B Nazanin" panose="00000400000000000000" pitchFamily="2" charset="-78"/>
              </a:rPr>
              <a:t>همچنین زمان خوبی برای انجام تکالیف است. </a:t>
            </a:r>
            <a:r>
              <a:rPr lang="es-ES" sz="2000" dirty="0" err="1">
                <a:solidFill>
                  <a:srgbClr val="FFFFFF"/>
                </a:solidFill>
                <a:latin typeface="Arial"/>
                <a:cs typeface="B Nazanin" panose="00000400000000000000" pitchFamily="2" charset="-78"/>
              </a:rPr>
              <a:t>Maecenas</a:t>
            </a:r>
            <a:r>
              <a:rPr lang="es-ES" sz="2000" dirty="0">
                <a:solidFill>
                  <a:srgbClr val="FFFFFF"/>
                </a:solidFill>
                <a:latin typeface="Arial"/>
                <a:cs typeface="B Nazanin" panose="00000400000000000000" pitchFamily="2" charset="-78"/>
              </a:rPr>
              <a:t> </a:t>
            </a:r>
            <a:r>
              <a:rPr lang="es-ES" sz="2000" dirty="0" err="1">
                <a:solidFill>
                  <a:srgbClr val="FFFFFF"/>
                </a:solidFill>
                <a:latin typeface="Arial"/>
                <a:cs typeface="B Nazanin" panose="00000400000000000000" pitchFamily="2" charset="-78"/>
              </a:rPr>
              <a:t>rhoncus</a:t>
            </a:r>
            <a:r>
              <a:rPr lang="es-ES" sz="2000" dirty="0">
                <a:solidFill>
                  <a:srgbClr val="FFFFFF"/>
                </a:solidFill>
                <a:latin typeface="Arial"/>
                <a:cs typeface="B Nazanin" panose="00000400000000000000" pitchFamily="2" charset="-78"/>
              </a:rPr>
              <a:t> </a:t>
            </a:r>
            <a:r>
              <a:rPr lang="es-ES" sz="2000" dirty="0" err="1">
                <a:solidFill>
                  <a:srgbClr val="FFFFFF"/>
                </a:solidFill>
                <a:latin typeface="Arial"/>
                <a:cs typeface="B Nazanin" panose="00000400000000000000" pitchFamily="2" charset="-78"/>
              </a:rPr>
              <a:t>lion</a:t>
            </a:r>
            <a:r>
              <a:rPr lang="es-ES" sz="2000" dirty="0">
                <a:solidFill>
                  <a:srgbClr val="FFFFFF"/>
                </a:solidFill>
                <a:latin typeface="Arial"/>
                <a:cs typeface="B Nazanin" panose="00000400000000000000" pitchFamily="2" charset="-78"/>
              </a:rPr>
              <a:t> </a:t>
            </a:r>
            <a:r>
              <a:rPr lang="es-ES" sz="2000" dirty="0" err="1">
                <a:solidFill>
                  <a:srgbClr val="FFFFFF"/>
                </a:solidFill>
                <a:latin typeface="Arial"/>
                <a:cs typeface="B Nazanin" panose="00000400000000000000" pitchFamily="2" charset="-78"/>
              </a:rPr>
              <a:t>vestibulum</a:t>
            </a:r>
            <a:r>
              <a:rPr lang="es-ES" sz="2000" dirty="0">
                <a:solidFill>
                  <a:srgbClr val="FFFFFF"/>
                </a:solidFill>
                <a:latin typeface="Arial"/>
                <a:cs typeface="B Nazanin" panose="00000400000000000000" pitchFamily="2" charset="-78"/>
              </a:rPr>
              <a:t>، </a:t>
            </a:r>
            <a:r>
              <a:rPr lang="fa-IR" sz="2000" dirty="0">
                <a:solidFill>
                  <a:srgbClr val="FFFFFF"/>
                </a:solidFill>
                <a:latin typeface="Arial"/>
                <a:cs typeface="B Nazanin" panose="00000400000000000000" pitchFamily="2" charset="-78"/>
              </a:rPr>
              <a:t>فلش نخبگان زندگی، البته.</a:t>
            </a:r>
            <a:endParaRPr lang="es-ES" sz="2000" b="0" i="0" u="none" strike="noStrike" kern="1200" cap="none" spc="0" baseline="0" dirty="0">
              <a:solidFill>
                <a:srgbClr val="FFFFFF"/>
              </a:solidFill>
              <a:uFillTx/>
              <a:latin typeface="Arial"/>
              <a:cs typeface="B Nazanin" panose="00000400000000000000" pitchFamily="2" charset="-78"/>
            </a:endParaRPr>
          </a:p>
        </p:txBody>
      </p:sp>
      <p:grpSp>
        <p:nvGrpSpPr>
          <p:cNvPr id="5" name="Google Shape;6018;p67">
            <a:extLst>
              <a:ext uri="{FF2B5EF4-FFF2-40B4-BE49-F238E27FC236}">
                <a16:creationId xmlns:a16="http://schemas.microsoft.com/office/drawing/2014/main" id="{50E3D3A6-BC76-4F89-A225-34F2F2FED92B}"/>
              </a:ext>
            </a:extLst>
          </p:cNvPr>
          <p:cNvGrpSpPr/>
          <p:nvPr/>
        </p:nvGrpSpPr>
        <p:grpSpPr>
          <a:xfrm>
            <a:off x="975902" y="747677"/>
            <a:ext cx="2207782" cy="2011094"/>
            <a:chOff x="975902" y="747677"/>
            <a:chExt cx="2207782" cy="2011094"/>
          </a:xfrm>
        </p:grpSpPr>
        <p:sp>
          <p:nvSpPr>
            <p:cNvPr id="6" name="Google Shape;6019;p67">
              <a:extLst>
                <a:ext uri="{FF2B5EF4-FFF2-40B4-BE49-F238E27FC236}">
                  <a16:creationId xmlns:a16="http://schemas.microsoft.com/office/drawing/2014/main" id="{897D66E8-1A02-4508-B506-E50C4C9B60A2}"/>
                </a:ext>
              </a:extLst>
            </p:cNvPr>
            <p:cNvSpPr/>
            <p:nvPr/>
          </p:nvSpPr>
          <p:spPr>
            <a:xfrm>
              <a:off x="975902" y="747677"/>
              <a:ext cx="2082198" cy="57393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7" name="Google Shape;6020;p67">
              <a:extLst>
                <a:ext uri="{FF2B5EF4-FFF2-40B4-BE49-F238E27FC236}">
                  <a16:creationId xmlns:a16="http://schemas.microsoft.com/office/drawing/2014/main" id="{730D6314-1AEA-41C6-88C5-98ED43BDD305}"/>
                </a:ext>
              </a:extLst>
            </p:cNvPr>
            <p:cNvSpPr/>
            <p:nvPr/>
          </p:nvSpPr>
          <p:spPr>
            <a:xfrm>
              <a:off x="2620679" y="1463488"/>
              <a:ext cx="147776" cy="57393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8" name="Google Shape;6021;p67">
              <a:extLst>
                <a:ext uri="{FF2B5EF4-FFF2-40B4-BE49-F238E27FC236}">
                  <a16:creationId xmlns:a16="http://schemas.microsoft.com/office/drawing/2014/main" id="{AEFEA7BF-212C-489D-99EB-15FAEFB1177E}"/>
                </a:ext>
              </a:extLst>
            </p:cNvPr>
            <p:cNvSpPr/>
            <p:nvPr/>
          </p:nvSpPr>
          <p:spPr>
            <a:xfrm>
              <a:off x="2910334" y="1469038"/>
              <a:ext cx="273350" cy="57393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9" name="Google Shape;6022;p67">
              <a:extLst>
                <a:ext uri="{FF2B5EF4-FFF2-40B4-BE49-F238E27FC236}">
                  <a16:creationId xmlns:a16="http://schemas.microsoft.com/office/drawing/2014/main" id="{45E1614D-F7E1-424E-A4FD-2BF08899CE94}"/>
                </a:ext>
              </a:extLst>
            </p:cNvPr>
            <p:cNvSpPr/>
            <p:nvPr/>
          </p:nvSpPr>
          <p:spPr>
            <a:xfrm>
              <a:off x="1129055" y="1463488"/>
              <a:ext cx="1349745" cy="57393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10" name="Google Shape;6023;p67">
              <a:extLst>
                <a:ext uri="{FF2B5EF4-FFF2-40B4-BE49-F238E27FC236}">
                  <a16:creationId xmlns:a16="http://schemas.microsoft.com/office/drawing/2014/main" id="{0E87ED08-C19A-4900-A125-7F4E42EBAC5A}"/>
                </a:ext>
              </a:extLst>
            </p:cNvPr>
            <p:cNvSpPr/>
            <p:nvPr/>
          </p:nvSpPr>
          <p:spPr>
            <a:xfrm>
              <a:off x="1418536" y="2179289"/>
              <a:ext cx="147776" cy="57393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11" name="Google Shape;6024;p67">
              <a:extLst>
                <a:ext uri="{FF2B5EF4-FFF2-40B4-BE49-F238E27FC236}">
                  <a16:creationId xmlns:a16="http://schemas.microsoft.com/office/drawing/2014/main" id="{51384938-3670-4721-A008-8BF90F4214FD}"/>
                </a:ext>
              </a:extLst>
            </p:cNvPr>
            <p:cNvSpPr/>
            <p:nvPr/>
          </p:nvSpPr>
          <p:spPr>
            <a:xfrm>
              <a:off x="1708190" y="2190216"/>
              <a:ext cx="1322515" cy="568555"/>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12" name="Google Shape;6025;p67">
              <a:extLst>
                <a:ext uri="{FF2B5EF4-FFF2-40B4-BE49-F238E27FC236}">
                  <a16:creationId xmlns:a16="http://schemas.microsoft.com/office/drawing/2014/main" id="{20D57D06-2F5F-430E-AD62-95CDDFDBB995}"/>
                </a:ext>
              </a:extLst>
            </p:cNvPr>
            <p:cNvSpPr/>
            <p:nvPr/>
          </p:nvSpPr>
          <p:spPr>
            <a:xfrm>
              <a:off x="975902" y="2184839"/>
              <a:ext cx="300755" cy="57393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grpSp>
      <p:sp>
        <p:nvSpPr>
          <p:cNvPr id="13" name="Marcador de posición de imagen 9">
            <a:extLst>
              <a:ext uri="{FF2B5EF4-FFF2-40B4-BE49-F238E27FC236}">
                <a16:creationId xmlns:a16="http://schemas.microsoft.com/office/drawing/2014/main" id="{F9477996-61F4-46E7-9CE6-07EAEFB4E4E7}"/>
              </a:ext>
            </a:extLst>
          </p:cNvPr>
          <p:cNvSpPr>
            <a:spLocks noGrp="1"/>
          </p:cNvSpPr>
          <p:nvPr>
            <p:ph type="pic" idx="4294967295"/>
          </p:nvPr>
        </p:nvSpPr>
        <p:spPr>
          <a:xfrm>
            <a:off x="5699692" y="4000500"/>
            <a:ext cx="2339410" cy="2339410"/>
          </a:xfrm>
          <a:solidFill>
            <a:srgbClr val="156165"/>
          </a:solidFill>
        </p:spPr>
        <p:txBody>
          <a:bodyPr/>
          <a:lstStyle/>
          <a:p>
            <a:pPr algn="ctr" rtl="1"/>
            <a:r>
              <a:rPr lang="fa-IR" dirty="0">
                <a:cs typeface="B Nazanin" panose="00000400000000000000" pitchFamily="2" charset="-78"/>
              </a:rPr>
              <a:t>عنوان در اینجا</a:t>
            </a:r>
            <a:endParaRPr lang="es-ES" dirty="0">
              <a:cs typeface="B Nazanin" panose="00000400000000000000" pitchFamily="2" charset="-78"/>
            </a:endParaRPr>
          </a:p>
        </p:txBody>
      </p:sp>
      <p:sp>
        <p:nvSpPr>
          <p:cNvPr id="14" name="CuadroTexto 17">
            <a:extLst>
              <a:ext uri="{FF2B5EF4-FFF2-40B4-BE49-F238E27FC236}">
                <a16:creationId xmlns:a16="http://schemas.microsoft.com/office/drawing/2014/main" id="{0418CB71-6A26-449D-B9E5-257ADFACDBC5}"/>
              </a:ext>
            </a:extLst>
          </p:cNvPr>
          <p:cNvSpPr txBox="1"/>
          <p:nvPr/>
        </p:nvSpPr>
        <p:spPr>
          <a:xfrm>
            <a:off x="5980578" y="4795598"/>
            <a:ext cx="2058524"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5400" b="0" i="0" u="none" strike="noStrike" kern="1200" cap="none" spc="300" baseline="0">
                <a:solidFill>
                  <a:srgbClr val="FFFFFF"/>
                </a:solidFill>
                <a:uFillTx/>
                <a:latin typeface="Oswald" pitchFamily="2"/>
                <a:ea typeface="Roboto" pitchFamily="2"/>
                <a:cs typeface="B Nazanin" panose="00000400000000000000" pitchFamily="2" charset="-78"/>
              </a:rPr>
              <a:t>35</a:t>
            </a:r>
            <a:r>
              <a:rPr lang="es-ES" sz="3200" b="0" i="0" u="none" strike="noStrike" kern="1200" cap="none" spc="300" baseline="0">
                <a:solidFill>
                  <a:srgbClr val="FFFFFF"/>
                </a:solidFill>
                <a:uFillTx/>
                <a:latin typeface="Oswald" pitchFamily="2"/>
                <a:ea typeface="Roboto" pitchFamily="2"/>
                <a:cs typeface="B Nazanin" panose="00000400000000000000" pitchFamily="2" charset="-78"/>
              </a:rPr>
              <a:t>%</a:t>
            </a:r>
            <a:endParaRPr lang="es-ES" sz="5400" b="0" i="0" u="none" strike="noStrike" kern="1200" cap="none" spc="300" baseline="0">
              <a:solidFill>
                <a:srgbClr val="FFFFFF"/>
              </a:solidFill>
              <a:uFillTx/>
              <a:latin typeface="Oswald" pitchFamily="2" charset="77"/>
              <a:ea typeface="Roboto" panose="02000000000000000000" pitchFamily="2" charset="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Rectángulo 16">
            <a:extLst>
              <a:ext uri="{FF2B5EF4-FFF2-40B4-BE49-F238E27FC236}">
                <a16:creationId xmlns:a16="http://schemas.microsoft.com/office/drawing/2014/main" id="{B7705CD1-4CC7-43BF-8FB9-0967FE5AF700}"/>
              </a:ext>
            </a:extLst>
          </p:cNvPr>
          <p:cNvSpPr/>
          <p:nvPr/>
        </p:nvSpPr>
        <p:spPr>
          <a:xfrm>
            <a:off x="6096003" y="5395097"/>
            <a:ext cx="5791196" cy="1073917"/>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Text Placeholder 10">
            <a:extLst>
              <a:ext uri="{FF2B5EF4-FFF2-40B4-BE49-F238E27FC236}">
                <a16:creationId xmlns:a16="http://schemas.microsoft.com/office/drawing/2014/main" id="{B9DE8334-BF8E-4452-86D3-D42BD9E8B68C}"/>
              </a:ext>
            </a:extLst>
          </p:cNvPr>
          <p:cNvSpPr txBox="1"/>
          <p:nvPr/>
        </p:nvSpPr>
        <p:spPr>
          <a:xfrm rot="16200004">
            <a:off x="-2083118" y="2906909"/>
            <a:ext cx="6164034" cy="1044171"/>
          </a:xfrm>
          <a:prstGeom prst="rect">
            <a:avLst/>
          </a:prstGeom>
          <a:noFill/>
          <a:ln cap="flat">
            <a:noFill/>
          </a:ln>
        </p:spPr>
        <p:txBody>
          <a:bodyPr vert="horz" wrap="square" lIns="91440" tIns="45720" rIns="91440" bIns="45720" anchor="ctr" anchorCtr="1" compatLnSpc="1">
            <a:noAutofit/>
          </a:bodyPr>
          <a:lstStyle/>
          <a:p>
            <a:pPr lvl="0" algn="ctr" rtl="1">
              <a:lnSpc>
                <a:spcPct val="110000"/>
              </a:lnSpc>
              <a:spcBef>
                <a:spcPts val="1100"/>
              </a:spcBef>
              <a:spcAft>
                <a:spcPct val="0"/>
              </a:spcAft>
              <a:defRPr sz="1800" b="0" i="0" u="none" strike="noStrike" kern="0" cap="none" spc="0" baseline="0">
                <a:solidFill>
                  <a:srgbClr val="000000"/>
                </a:solidFill>
                <a:uFillTx/>
              </a:defRPr>
            </a:pPr>
            <a:r>
              <a:rPr lang="fa-IR" sz="4400" b="1" dirty="0">
                <a:solidFill>
                  <a:srgbClr val="FFFFFF"/>
                </a:solidFill>
                <a:latin typeface="Arial"/>
                <a:ea typeface="굴림" pitchFamily="34"/>
                <a:cs typeface="B Nazanin" panose="00000400000000000000" pitchFamily="2" charset="-78"/>
              </a:rPr>
              <a:t>ارائه نمونه کارها</a:t>
            </a:r>
            <a:endParaRPr lang="en-US" sz="4400" b="1" i="0" u="none" strike="noStrike" kern="1200" cap="none" spc="0" baseline="0" dirty="0">
              <a:solidFill>
                <a:srgbClr val="FFFFFF"/>
              </a:solidFill>
              <a:uFillTx/>
              <a:latin typeface="Arial"/>
              <a:ea typeface="굴림" pitchFamily="34"/>
              <a:cs typeface="B Nazanin" panose="00000400000000000000" pitchFamily="2" charset="-78"/>
            </a:endParaRPr>
          </a:p>
        </p:txBody>
      </p:sp>
      <p:grpSp>
        <p:nvGrpSpPr>
          <p:cNvPr id="4" name="그룹 3">
            <a:extLst>
              <a:ext uri="{FF2B5EF4-FFF2-40B4-BE49-F238E27FC236}">
                <a16:creationId xmlns:a16="http://schemas.microsoft.com/office/drawing/2014/main" id="{EE02E489-4CA8-4B0C-BF1F-9CBF00FB6032}"/>
              </a:ext>
            </a:extLst>
          </p:cNvPr>
          <p:cNvGrpSpPr/>
          <p:nvPr/>
        </p:nvGrpSpPr>
        <p:grpSpPr>
          <a:xfrm>
            <a:off x="6784838" y="670675"/>
            <a:ext cx="4685906" cy="1539549"/>
            <a:chOff x="6784838" y="670675"/>
            <a:chExt cx="4685906" cy="1539549"/>
          </a:xfrm>
        </p:grpSpPr>
        <p:sp>
          <p:nvSpPr>
            <p:cNvPr id="5" name="TextBox 4">
              <a:extLst>
                <a:ext uri="{FF2B5EF4-FFF2-40B4-BE49-F238E27FC236}">
                  <a16:creationId xmlns:a16="http://schemas.microsoft.com/office/drawing/2014/main" id="{403249C3-1199-44A4-9651-CB0923A2F127}"/>
                </a:ext>
              </a:extLst>
            </p:cNvPr>
            <p:cNvSpPr txBox="1"/>
            <p:nvPr/>
          </p:nvSpPr>
          <p:spPr>
            <a:xfrm>
              <a:off x="6784838" y="1032979"/>
              <a:ext cx="4685906" cy="1177245"/>
            </a:xfrm>
            <a:prstGeom prst="rect">
              <a:avLst/>
            </a:prstGeom>
            <a:noFill/>
            <a:ln cap="flat">
              <a:noFill/>
            </a:ln>
          </p:spPr>
          <p:txBody>
            <a:bodyPr vert="horz" wrap="square" lIns="107999" tIns="45720" rIns="107999"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من امیدوارم و معتقدم که این الگو زمان، پول و اعتبار شما را جلب کند. ارائه پاورپوینت مدرنی را دریافت کنید که به زیبایی طراحی شده است.</a:t>
              </a:r>
              <a:endParaRPr lang="en-US" sz="1200" b="0" i="0" u="none" strike="noStrike" kern="1200" cap="none" spc="0" baseline="0" dirty="0">
                <a:solidFill>
                  <a:srgbClr val="404040"/>
                </a:solidFill>
                <a:uFillTx/>
                <a:latin typeface="Arial"/>
                <a:ea typeface="FZShuTi" pitchFamily="2" charset="-122"/>
                <a:cs typeface="B Nazanin" panose="00000400000000000000" pitchFamily="2" charset="-78"/>
              </a:endParaRPr>
            </a:p>
          </p:txBody>
        </p:sp>
        <p:sp>
          <p:nvSpPr>
            <p:cNvPr id="6" name="TextBox 5">
              <a:extLst>
                <a:ext uri="{FF2B5EF4-FFF2-40B4-BE49-F238E27FC236}">
                  <a16:creationId xmlns:a16="http://schemas.microsoft.com/office/drawing/2014/main" id="{03195157-BACF-413A-80DF-5099782D281B}"/>
                </a:ext>
              </a:extLst>
            </p:cNvPr>
            <p:cNvSpPr txBox="1"/>
            <p:nvPr/>
          </p:nvSpPr>
          <p:spPr>
            <a:xfrm>
              <a:off x="6784838" y="670675"/>
              <a:ext cx="4685906" cy="307777"/>
            </a:xfrm>
            <a:prstGeom prst="rect">
              <a:avLst/>
            </a:prstGeom>
            <a:noFill/>
            <a:ln cap="flat">
              <a:noFill/>
            </a:ln>
          </p:spPr>
          <p:txBody>
            <a:bodyPr vert="horz" wrap="square" lIns="107999" tIns="45720" rIns="107999"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1400" b="1" u="sng" dirty="0">
                  <a:solidFill>
                    <a:srgbClr val="000000"/>
                  </a:solidFill>
                  <a:latin typeface="Arial"/>
                  <a:ea typeface="굴림" pitchFamily="34"/>
                  <a:cs typeface="B Nazanin" panose="00000400000000000000" pitchFamily="2" charset="-78"/>
                </a:rPr>
                <a:t>مطالب در اینجا</a:t>
              </a:r>
              <a:endParaRPr lang="en-US" sz="1400" b="1" i="0" u="sng" strike="noStrike" kern="1200" cap="none" spc="0" baseline="0" dirty="0">
                <a:solidFill>
                  <a:srgbClr val="000000"/>
                </a:solidFill>
                <a:uFillTx/>
                <a:latin typeface="Arial"/>
                <a:ea typeface="굴림" pitchFamily="34"/>
                <a:cs typeface="B Nazanin" panose="00000400000000000000" pitchFamily="2" charset="-78"/>
              </a:endParaRPr>
            </a:p>
          </p:txBody>
        </p:sp>
      </p:grpSp>
      <p:sp>
        <p:nvSpPr>
          <p:cNvPr id="7" name="TextBox 6">
            <a:extLst>
              <a:ext uri="{FF2B5EF4-FFF2-40B4-BE49-F238E27FC236}">
                <a16:creationId xmlns:a16="http://schemas.microsoft.com/office/drawing/2014/main" id="{3F9E79DE-47DE-411C-8C34-0AD11DB55E75}"/>
              </a:ext>
            </a:extLst>
          </p:cNvPr>
          <p:cNvSpPr txBox="1"/>
          <p:nvPr/>
        </p:nvSpPr>
        <p:spPr>
          <a:xfrm>
            <a:off x="6784838" y="245151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8" name="TextBox 7">
            <a:extLst>
              <a:ext uri="{FF2B5EF4-FFF2-40B4-BE49-F238E27FC236}">
                <a16:creationId xmlns:a16="http://schemas.microsoft.com/office/drawing/2014/main" id="{93C26997-BA5A-4651-B1C0-A23D619BA759}"/>
              </a:ext>
            </a:extLst>
          </p:cNvPr>
          <p:cNvSpPr txBox="1"/>
          <p:nvPr/>
        </p:nvSpPr>
        <p:spPr>
          <a:xfrm>
            <a:off x="6784838" y="314991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9" name="TextBox 8">
            <a:extLst>
              <a:ext uri="{FF2B5EF4-FFF2-40B4-BE49-F238E27FC236}">
                <a16:creationId xmlns:a16="http://schemas.microsoft.com/office/drawing/2014/main" id="{72E2BDB7-B78D-46F2-B433-310E8F49AFF0}"/>
              </a:ext>
            </a:extLst>
          </p:cNvPr>
          <p:cNvSpPr txBox="1"/>
          <p:nvPr/>
        </p:nvSpPr>
        <p:spPr>
          <a:xfrm>
            <a:off x="6784838" y="384832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10" name="TextBox 9">
            <a:extLst>
              <a:ext uri="{FF2B5EF4-FFF2-40B4-BE49-F238E27FC236}">
                <a16:creationId xmlns:a16="http://schemas.microsoft.com/office/drawing/2014/main" id="{3B661F10-1BA3-4C34-81B1-AE4224BA83D6}"/>
              </a:ext>
            </a:extLst>
          </p:cNvPr>
          <p:cNvSpPr txBox="1"/>
          <p:nvPr/>
        </p:nvSpPr>
        <p:spPr>
          <a:xfrm>
            <a:off x="6784838" y="454673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11" name="TextBox 10">
            <a:extLst>
              <a:ext uri="{FF2B5EF4-FFF2-40B4-BE49-F238E27FC236}">
                <a16:creationId xmlns:a16="http://schemas.microsoft.com/office/drawing/2014/main" id="{3A76E7CB-3AE4-431F-8C77-2B39F7A63E23}"/>
              </a:ext>
            </a:extLst>
          </p:cNvPr>
          <p:cNvSpPr txBox="1"/>
          <p:nvPr/>
        </p:nvSpPr>
        <p:spPr>
          <a:xfrm>
            <a:off x="6096003" y="5395097"/>
            <a:ext cx="5791196" cy="707886"/>
          </a:xfrm>
          <a:prstGeom prst="rect">
            <a:avLst/>
          </a:prstGeom>
          <a:noFill/>
          <a:ln cap="flat">
            <a:noFill/>
          </a:ln>
        </p:spPr>
        <p:txBody>
          <a:bodyPr vert="horz" wrap="square" lIns="91440" tIns="45720" rIns="91440" bIns="45720" anchor="t" anchorCtr="0" compatLnSpc="1">
            <a:spAutoFit/>
          </a:bodyPr>
          <a:lstStyle/>
          <a:p>
            <a:pPr lvl="0" algn="r">
              <a:spcBef>
                <a:spcPct val="0"/>
              </a:spcBef>
              <a:spcAft>
                <a:spcPct val="0"/>
              </a:spcAft>
              <a:defRPr sz="1800" b="0" i="0" u="none" strike="noStrike" kern="0" cap="none" spc="0" baseline="0">
                <a:solidFill>
                  <a:srgbClr val="000000"/>
                </a:solidFill>
                <a:uFillTx/>
              </a:defRPr>
            </a:pPr>
            <a:r>
              <a:rPr lang="fa-IR" sz="2000" b="1" dirty="0">
                <a:solidFill>
                  <a:srgbClr val="FFFFFF"/>
                </a:solidFill>
                <a:latin typeface="Arial"/>
                <a:ea typeface="굴림" pitchFamily="34"/>
                <a:cs typeface="B Nazanin" panose="00000400000000000000" pitchFamily="2" charset="-78"/>
              </a:rPr>
              <a:t>نمونه کارها</a:t>
            </a:r>
          </a:p>
          <a:p>
            <a:pPr lvl="0" algn="r">
              <a:spcBef>
                <a:spcPct val="0"/>
              </a:spcBef>
              <a:spcAft>
                <a:spcPct val="0"/>
              </a:spcAft>
              <a:defRPr sz="1800" b="0" i="0" u="none" strike="noStrike" kern="0" cap="none" spc="0" baseline="0">
                <a:solidFill>
                  <a:srgbClr val="000000"/>
                </a:solidFill>
                <a:uFillTx/>
              </a:defRPr>
            </a:pPr>
            <a:r>
              <a:rPr lang="fa-IR" sz="2000" b="1" dirty="0">
                <a:solidFill>
                  <a:srgbClr val="FFFFFF"/>
                </a:solidFill>
                <a:latin typeface="Arial"/>
                <a:ea typeface="굴림" pitchFamily="34"/>
                <a:cs typeface="B Nazanin" panose="00000400000000000000" pitchFamily="2" charset="-78"/>
              </a:rPr>
              <a:t>طراحی شده</a:t>
            </a:r>
            <a:endParaRPr lang="en-US" sz="2000" b="1" i="0" u="none" strike="noStrike" kern="1200" cap="none" spc="0" baseline="0" dirty="0">
              <a:solidFill>
                <a:srgbClr val="FFFFFF"/>
              </a:solidFill>
              <a:uFillTx/>
              <a:latin typeface="Arial"/>
              <a:ea typeface="굴림" pitchFamily="34"/>
              <a:cs typeface="B Nazanin" panose="00000400000000000000" pitchFamily="2" charset="-78"/>
            </a:endParaRPr>
          </a:p>
        </p:txBody>
      </p:sp>
      <p:sp>
        <p:nvSpPr>
          <p:cNvPr id="12" name="Rectángulo 13">
            <a:extLst>
              <a:ext uri="{FF2B5EF4-FFF2-40B4-BE49-F238E27FC236}">
                <a16:creationId xmlns:a16="http://schemas.microsoft.com/office/drawing/2014/main" id="{D3061BE5-2FAE-49CE-8B28-0669DA5EF4D7}"/>
              </a:ext>
            </a:extLst>
          </p:cNvPr>
          <p:cNvSpPr/>
          <p:nvPr/>
        </p:nvSpPr>
        <p:spPr>
          <a:xfrm>
            <a:off x="304796" y="171450"/>
            <a:ext cx="11582403" cy="6297564"/>
          </a:xfrm>
          <a:prstGeom prst="rect">
            <a:avLst/>
          </a:prstGeom>
          <a:noFill/>
          <a:ln w="12701" cap="flat">
            <a:solidFill>
              <a:srgbClr val="D9D9D9"/>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13" name="Marcador de posición de imagen 15">
            <a:extLst>
              <a:ext uri="{FF2B5EF4-FFF2-40B4-BE49-F238E27FC236}">
                <a16:creationId xmlns:a16="http://schemas.microsoft.com/office/drawing/2014/main" id="{84F1D5E1-EC55-415E-BFEF-6A342F4A7A97}"/>
              </a:ext>
            </a:extLst>
          </p:cNvPr>
          <p:cNvPicPr>
            <a:picLocks noGrp="1" noChangeAspect="1"/>
          </p:cNvPicPr>
          <p:nvPr>
            <p:ph type="pic" idx="4294967295"/>
          </p:nvPr>
        </p:nvPicPr>
        <p:blipFill>
          <a:blip r:embed="rId3"/>
          <a:srcRect l="20439" r="20439"/>
          <a:stretch>
            <a:fillRect/>
          </a:stretch>
        </p:blipFill>
        <p:spPr>
          <a:xfrm>
            <a:off x="2038353" y="0"/>
            <a:ext cx="4057650" cy="6858000"/>
          </a:xfrm>
          <a:solidFill>
            <a:srgbClr val="F2F2F2"/>
          </a:solidFill>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grpSp>
        <p:nvGrpSpPr>
          <p:cNvPr id="2" name="Grupo 17">
            <a:extLst>
              <a:ext uri="{FF2B5EF4-FFF2-40B4-BE49-F238E27FC236}">
                <a16:creationId xmlns:a16="http://schemas.microsoft.com/office/drawing/2014/main" id="{F62E0612-776D-41AB-A20C-02FC5DDCD9F8}"/>
              </a:ext>
            </a:extLst>
          </p:cNvPr>
          <p:cNvGrpSpPr/>
          <p:nvPr/>
        </p:nvGrpSpPr>
        <p:grpSpPr>
          <a:xfrm>
            <a:off x="972912" y="0"/>
            <a:ext cx="7544934" cy="6877046"/>
            <a:chOff x="972912" y="0"/>
            <a:chExt cx="7544934" cy="6877046"/>
          </a:xfrm>
        </p:grpSpPr>
        <p:sp>
          <p:nvSpPr>
            <p:cNvPr id="3" name="Freeform 5">
              <a:extLst>
                <a:ext uri="{FF2B5EF4-FFF2-40B4-BE49-F238E27FC236}">
                  <a16:creationId xmlns:a16="http://schemas.microsoft.com/office/drawing/2014/main" id="{78179C2B-8297-4B69-87D6-6D27C8B85B20}"/>
                </a:ext>
              </a:extLst>
            </p:cNvPr>
            <p:cNvSpPr/>
            <p:nvPr/>
          </p:nvSpPr>
          <p:spPr>
            <a:xfrm>
              <a:off x="972912" y="0"/>
              <a:ext cx="6013451" cy="6877046"/>
            </a:xfrm>
            <a:custGeom>
              <a:avLst/>
              <a:gdLst>
                <a:gd name="f0" fmla="val 10800000"/>
                <a:gd name="f1" fmla="val 5400000"/>
                <a:gd name="f2" fmla="val 180"/>
                <a:gd name="f3" fmla="val w"/>
                <a:gd name="f4" fmla="val h"/>
                <a:gd name="f5" fmla="val 0"/>
                <a:gd name="f6" fmla="val 3788"/>
                <a:gd name="f7" fmla="val 4320"/>
                <a:gd name="f8" fmla="val 2493"/>
                <a:gd name="f9" fmla="val 1296"/>
                <a:gd name="f10" fmla="+- 0 0 -90"/>
                <a:gd name="f11" fmla="*/ f3 1 3788"/>
                <a:gd name="f12" fmla="*/ f4 1 4320"/>
                <a:gd name="f13" fmla="val f5"/>
                <a:gd name="f14" fmla="val f6"/>
                <a:gd name="f15" fmla="val f7"/>
                <a:gd name="f16" fmla="*/ f10 f0 1"/>
                <a:gd name="f17" fmla="+- f15 0 f13"/>
                <a:gd name="f18" fmla="+- f14 0 f13"/>
                <a:gd name="f19" fmla="*/ f16 1 f2"/>
                <a:gd name="f20" fmla="*/ f18 1 3788"/>
                <a:gd name="f21" fmla="*/ f17 1 4320"/>
                <a:gd name="f22" fmla="*/ 0 f18 1"/>
                <a:gd name="f23" fmla="*/ 0 f17 1"/>
                <a:gd name="f24" fmla="*/ 2493 f18 1"/>
                <a:gd name="f25" fmla="*/ 4320 f17 1"/>
                <a:gd name="f26" fmla="*/ 3788 f18 1"/>
                <a:gd name="f27" fmla="*/ 1296 f18 1"/>
                <a:gd name="f28" fmla="+- f19 0 f1"/>
                <a:gd name="f29" fmla="*/ f22 1 3788"/>
                <a:gd name="f30" fmla="*/ f23 1 4320"/>
                <a:gd name="f31" fmla="*/ f24 1 3788"/>
                <a:gd name="f32" fmla="*/ f25 1 4320"/>
                <a:gd name="f33" fmla="*/ f26 1 3788"/>
                <a:gd name="f34" fmla="*/ f27 1 3788"/>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787" h="4320">
                  <a:moveTo>
                    <a:pt x="f5" y="f5"/>
                  </a:moveTo>
                  <a:lnTo>
                    <a:pt x="f8" y="f7"/>
                  </a:lnTo>
                  <a:lnTo>
                    <a:pt x="f6" y="f7"/>
                  </a:lnTo>
                  <a:lnTo>
                    <a:pt x="f9" y="f5"/>
                  </a:lnTo>
                  <a:lnTo>
                    <a:pt x="f5" y="f5"/>
                  </a:lnTo>
                  <a:close/>
                </a:path>
              </a:pathLst>
            </a:custGeom>
            <a:solidFill>
              <a:srgbClr val="35A9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4" name="Freeform 6">
              <a:extLst>
                <a:ext uri="{FF2B5EF4-FFF2-40B4-BE49-F238E27FC236}">
                  <a16:creationId xmlns:a16="http://schemas.microsoft.com/office/drawing/2014/main" id="{56FDF7B4-D4C1-4E9B-BD2E-FA282F4232EA}"/>
                </a:ext>
              </a:extLst>
            </p:cNvPr>
            <p:cNvSpPr/>
            <p:nvPr/>
          </p:nvSpPr>
          <p:spPr>
            <a:xfrm>
              <a:off x="3013981" y="0"/>
              <a:ext cx="5503865" cy="6877046"/>
            </a:xfrm>
            <a:custGeom>
              <a:avLst/>
              <a:gdLst>
                <a:gd name="f0" fmla="val 10800000"/>
                <a:gd name="f1" fmla="val 5400000"/>
                <a:gd name="f2" fmla="val 180"/>
                <a:gd name="f3" fmla="val w"/>
                <a:gd name="f4" fmla="val h"/>
                <a:gd name="f5" fmla="val 0"/>
                <a:gd name="f6" fmla="val 3467"/>
                <a:gd name="f7" fmla="val 4320"/>
                <a:gd name="f8" fmla="val 937"/>
                <a:gd name="f9" fmla="val 2492"/>
                <a:gd name="f10" fmla="+- 0 0 -90"/>
                <a:gd name="f11" fmla="*/ f3 1 3467"/>
                <a:gd name="f12" fmla="*/ f4 1 4320"/>
                <a:gd name="f13" fmla="val f5"/>
                <a:gd name="f14" fmla="val f6"/>
                <a:gd name="f15" fmla="val f7"/>
                <a:gd name="f16" fmla="*/ f10 f0 1"/>
                <a:gd name="f17" fmla="+- f15 0 f13"/>
                <a:gd name="f18" fmla="+- f14 0 f13"/>
                <a:gd name="f19" fmla="*/ f16 1 f2"/>
                <a:gd name="f20" fmla="*/ f18 1 3467"/>
                <a:gd name="f21" fmla="*/ f17 1 4320"/>
                <a:gd name="f22" fmla="*/ 937 f18 1"/>
                <a:gd name="f23" fmla="*/ 0 f17 1"/>
                <a:gd name="f24" fmla="*/ 3467 f18 1"/>
                <a:gd name="f25" fmla="*/ 4320 f17 1"/>
                <a:gd name="f26" fmla="*/ 2492 f18 1"/>
                <a:gd name="f27" fmla="*/ 0 f18 1"/>
                <a:gd name="f28" fmla="+- f19 0 f1"/>
                <a:gd name="f29" fmla="*/ f22 1 3467"/>
                <a:gd name="f30" fmla="*/ f23 1 4320"/>
                <a:gd name="f31" fmla="*/ f24 1 3467"/>
                <a:gd name="f32" fmla="*/ f25 1 4320"/>
                <a:gd name="f33" fmla="*/ f26 1 3467"/>
                <a:gd name="f34" fmla="*/ f27 1 3467"/>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467" h="4320">
                  <a:moveTo>
                    <a:pt x="f8" y="f5"/>
                  </a:moveTo>
                  <a:lnTo>
                    <a:pt x="f6" y="f7"/>
                  </a:lnTo>
                  <a:lnTo>
                    <a:pt x="f9" y="f7"/>
                  </a:lnTo>
                  <a:lnTo>
                    <a:pt x="f5" y="f5"/>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
        <p:nvSpPr>
          <p:cNvPr id="5" name="Rectángulo 3">
            <a:extLst>
              <a:ext uri="{FF2B5EF4-FFF2-40B4-BE49-F238E27FC236}">
                <a16:creationId xmlns:a16="http://schemas.microsoft.com/office/drawing/2014/main" id="{7C670D86-E003-49BF-BEE7-18971779E1B2}"/>
              </a:ext>
            </a:extLst>
          </p:cNvPr>
          <p:cNvSpPr/>
          <p:nvPr/>
        </p:nvSpPr>
        <p:spPr>
          <a:xfrm>
            <a:off x="449939" y="602342"/>
            <a:ext cx="9477829" cy="5653314"/>
          </a:xfrm>
          <a:prstGeom prst="rect">
            <a:avLst/>
          </a:prstGeom>
          <a:noFill/>
          <a:ln w="57150" cap="flat">
            <a:solidFill>
              <a:srgbClr val="1B7B8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6" name="Rectángulo 10">
            <a:extLst>
              <a:ext uri="{FF2B5EF4-FFF2-40B4-BE49-F238E27FC236}">
                <a16:creationId xmlns:a16="http://schemas.microsoft.com/office/drawing/2014/main" id="{F5DA73F6-D651-4D3F-A3C3-360D95AA93B7}"/>
              </a:ext>
            </a:extLst>
          </p:cNvPr>
          <p:cNvSpPr/>
          <p:nvPr/>
        </p:nvSpPr>
        <p:spPr>
          <a:xfrm>
            <a:off x="9054352" y="0"/>
            <a:ext cx="3137644" cy="685800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7" name="Título 1">
            <a:extLst>
              <a:ext uri="{FF2B5EF4-FFF2-40B4-BE49-F238E27FC236}">
                <a16:creationId xmlns:a16="http://schemas.microsoft.com/office/drawing/2014/main" id="{927C4344-3D73-422C-8500-DD08044BC6CD}"/>
              </a:ext>
            </a:extLst>
          </p:cNvPr>
          <p:cNvSpPr txBox="1">
            <a:spLocks noGrp="1"/>
          </p:cNvSpPr>
          <p:nvPr>
            <p:ph type="ctrTitle"/>
          </p:nvPr>
        </p:nvSpPr>
        <p:spPr>
          <a:xfrm>
            <a:off x="252895" y="3302593"/>
            <a:ext cx="3573621" cy="2644618"/>
          </a:xfrm>
        </p:spPr>
        <p:txBody>
          <a:bodyPr/>
          <a:lstStyle/>
          <a:p>
            <a:pPr lvl="0"/>
            <a:r>
              <a:rPr lang="es-ES" sz="8800" dirty="0">
                <a:solidFill>
                  <a:srgbClr val="156165"/>
                </a:solidFill>
                <a:latin typeface="Barlow Medium" pitchFamily="2"/>
                <a:cs typeface="B Nazanin" panose="00000400000000000000" pitchFamily="2" charset="-78"/>
              </a:rPr>
              <a:t>TY</a:t>
            </a:r>
          </a:p>
        </p:txBody>
      </p:sp>
      <p:sp>
        <p:nvSpPr>
          <p:cNvPr id="8" name="Subtítulo 2">
            <a:extLst>
              <a:ext uri="{FF2B5EF4-FFF2-40B4-BE49-F238E27FC236}">
                <a16:creationId xmlns:a16="http://schemas.microsoft.com/office/drawing/2014/main" id="{B2D2936E-D182-40BD-B471-2CECAAE28C66}"/>
              </a:ext>
            </a:extLst>
          </p:cNvPr>
          <p:cNvSpPr txBox="1">
            <a:spLocks noGrp="1"/>
          </p:cNvSpPr>
          <p:nvPr>
            <p:ph type="subTitle" idx="1"/>
          </p:nvPr>
        </p:nvSpPr>
        <p:spPr>
          <a:xfrm>
            <a:off x="644761" y="5128476"/>
            <a:ext cx="2789898" cy="499728"/>
          </a:xfrm>
        </p:spPr>
        <p:txBody>
          <a:bodyPr/>
          <a:lstStyle/>
          <a:p>
            <a:pPr lvl="0"/>
            <a:r>
              <a:rPr lang="fa-IR" sz="1400" dirty="0">
                <a:solidFill>
                  <a:srgbClr val="262626"/>
                </a:solidFill>
                <a:cs typeface="B Nazanin" panose="00000400000000000000" pitchFamily="2" charset="-78"/>
              </a:rPr>
              <a:t>دانش به دست آمده از عمل بالینی</a:t>
            </a:r>
            <a:endParaRPr lang="es-ES" sz="1400" dirty="0">
              <a:solidFill>
                <a:srgbClr val="262626"/>
              </a:solidFill>
              <a:cs typeface="B Nazanin" panose="00000400000000000000" pitchFamily="2" charset="-78"/>
            </a:endParaRPr>
          </a:p>
        </p:txBody>
      </p:sp>
      <p:sp>
        <p:nvSpPr>
          <p:cNvPr id="9" name="CuadroTexto 14">
            <a:extLst>
              <a:ext uri="{FF2B5EF4-FFF2-40B4-BE49-F238E27FC236}">
                <a16:creationId xmlns:a16="http://schemas.microsoft.com/office/drawing/2014/main" id="{1973A696-86B2-4E3D-A4B5-DE6CE36CD999}"/>
              </a:ext>
            </a:extLst>
          </p:cNvPr>
          <p:cNvSpPr txBox="1"/>
          <p:nvPr/>
        </p:nvSpPr>
        <p:spPr>
          <a:xfrm>
            <a:off x="1032613" y="5616345"/>
            <a:ext cx="2087858" cy="3407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s-ES" sz="1200" b="1" i="0" u="none" strike="noStrike" kern="1200" cap="none" spc="300" baseline="0" dirty="0">
                <a:solidFill>
                  <a:srgbClr val="222838"/>
                </a:solidFill>
                <a:uFillTx/>
                <a:latin typeface="Barlow" pitchFamily="2"/>
                <a:cs typeface="B Nazanin" panose="00000400000000000000" pitchFamily="2" charset="-78"/>
              </a:rPr>
              <a:t>20begir.com</a:t>
            </a:r>
          </a:p>
        </p:txBody>
      </p:sp>
      <p:pic>
        <p:nvPicPr>
          <p:cNvPr id="10" name="Picture 12" descr="árbol de hojas verdes">
            <a:extLst>
              <a:ext uri="{FF2B5EF4-FFF2-40B4-BE49-F238E27FC236}">
                <a16:creationId xmlns:a16="http://schemas.microsoft.com/office/drawing/2014/main" id="{218B29A3-C8C7-4C74-93E7-9308EB83BF77}"/>
              </a:ext>
            </a:extLst>
          </p:cNvPr>
          <p:cNvPicPr>
            <a:picLocks noChangeAspect="1"/>
          </p:cNvPicPr>
          <p:nvPr/>
        </p:nvPicPr>
        <p:blipFill>
          <a:blip r:embed="rId2"/>
          <a:stretch>
            <a:fillRect/>
          </a:stretch>
        </p:blipFill>
        <p:spPr>
          <a:xfrm>
            <a:off x="6051179" y="-58055"/>
            <a:ext cx="4572000" cy="6978645"/>
          </a:xfrm>
          <a:prstGeom prst="rect">
            <a:avLst/>
          </a:prstGeom>
          <a:noFill/>
          <a:ln cap="flat">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cxnSp>
        <p:nvCxnSpPr>
          <p:cNvPr id="2" name="Conector recto 5">
            <a:extLst>
              <a:ext uri="{FF2B5EF4-FFF2-40B4-BE49-F238E27FC236}">
                <a16:creationId xmlns:a16="http://schemas.microsoft.com/office/drawing/2014/main" id="{B075B58B-BE41-481C-B419-4A0CD65403B3}"/>
              </a:ext>
            </a:extLst>
          </p:cNvPr>
          <p:cNvCxnSpPr/>
          <p:nvPr/>
        </p:nvCxnSpPr>
        <p:spPr>
          <a:xfrm>
            <a:off x="849367" y="6443173"/>
            <a:ext cx="5654357" cy="0"/>
          </a:xfrm>
          <a:prstGeom prst="straightConnector1">
            <a:avLst/>
          </a:prstGeom>
          <a:noFill/>
          <a:ln w="38103" cap="flat">
            <a:solidFill>
              <a:srgbClr val="1B7B81"/>
            </a:solidFill>
            <a:prstDash val="solid"/>
            <a:miter/>
          </a:ln>
        </p:spPr>
      </p:cxnSp>
      <p:sp>
        <p:nvSpPr>
          <p:cNvPr id="3" name="Google Shape;263;p42">
            <a:extLst>
              <a:ext uri="{FF2B5EF4-FFF2-40B4-BE49-F238E27FC236}">
                <a16:creationId xmlns:a16="http://schemas.microsoft.com/office/drawing/2014/main" id="{D891AA53-791C-449E-A064-5131BCEFD14B}"/>
              </a:ext>
            </a:extLst>
          </p:cNvPr>
          <p:cNvSpPr txBox="1"/>
          <p:nvPr/>
        </p:nvSpPr>
        <p:spPr>
          <a:xfrm>
            <a:off x="0" y="739328"/>
            <a:ext cx="5424403" cy="1031470"/>
          </a:xfrm>
          <a:prstGeom prst="rect">
            <a:avLst/>
          </a:prstGeom>
          <a:noFill/>
          <a:ln cap="flat">
            <a:noFill/>
          </a:ln>
        </p:spPr>
        <p:txBody>
          <a:bodyPr vert="horz" wrap="square" lIns="121898" tIns="121898" rIns="121898" bIns="121898" anchor="t" anchorCtr="1" compatLnSpc="1">
            <a:noAutofit/>
          </a:bodyPr>
          <a:lstStyle/>
          <a:p>
            <a:pPr lvl="0" algn="ctr" rtl="1">
              <a:lnSpc>
                <a:spcPct val="80000"/>
              </a:lnSpc>
              <a:spcBef>
                <a:spcPct val="0"/>
              </a:spcBef>
              <a:spcAft>
                <a:spcPct val="0"/>
              </a:spcAft>
              <a:defRPr sz="1800" b="0" i="0" u="none" strike="noStrike" kern="0" cap="none" spc="0" baseline="0">
                <a:solidFill>
                  <a:srgbClr val="000000"/>
                </a:solidFill>
                <a:uFillTx/>
              </a:defRPr>
            </a:pPr>
            <a:r>
              <a:rPr lang="fa-IR" sz="6000" b="1" dirty="0">
                <a:solidFill>
                  <a:srgbClr val="1B7B81"/>
                </a:solidFill>
                <a:latin typeface="Arial (Títulos)"/>
                <a:ea typeface="DM Sans"/>
                <a:cs typeface="B Nazanin" panose="00000400000000000000" pitchFamily="2" charset="-78"/>
              </a:rPr>
              <a:t>آبنما</a:t>
            </a:r>
            <a:endParaRPr lang="es-PE" sz="6000" b="1" i="0" u="none" strike="noStrike" kern="1200" cap="none" spc="0" baseline="0" dirty="0">
              <a:solidFill>
                <a:srgbClr val="1B7B81"/>
              </a:solidFill>
              <a:uFillTx/>
              <a:latin typeface="Arial (Títulos)"/>
              <a:ea typeface="DM Sans"/>
              <a:cs typeface="B Nazanin" panose="00000400000000000000" pitchFamily="2" charset="-78"/>
            </a:endParaRPr>
          </a:p>
        </p:txBody>
      </p:sp>
      <p:grpSp>
        <p:nvGrpSpPr>
          <p:cNvPr id="5" name="Grupo 3">
            <a:extLst>
              <a:ext uri="{FF2B5EF4-FFF2-40B4-BE49-F238E27FC236}">
                <a16:creationId xmlns:a16="http://schemas.microsoft.com/office/drawing/2014/main" id="{4430E489-8AAD-4B22-AACA-571F9B8F81C5}"/>
              </a:ext>
            </a:extLst>
          </p:cNvPr>
          <p:cNvGrpSpPr/>
          <p:nvPr/>
        </p:nvGrpSpPr>
        <p:grpSpPr>
          <a:xfrm>
            <a:off x="1169901" y="2996863"/>
            <a:ext cx="3985576" cy="2126081"/>
            <a:chOff x="1169901" y="2996863"/>
            <a:chExt cx="3985576" cy="2126081"/>
          </a:xfrm>
        </p:grpSpPr>
        <p:sp>
          <p:nvSpPr>
            <p:cNvPr id="6" name="Google Shape;272;p42">
              <a:extLst>
                <a:ext uri="{FF2B5EF4-FFF2-40B4-BE49-F238E27FC236}">
                  <a16:creationId xmlns:a16="http://schemas.microsoft.com/office/drawing/2014/main" id="{5C0EDCB6-F361-407B-805B-793D81596A27}"/>
                </a:ext>
              </a:extLst>
            </p:cNvPr>
            <p:cNvSpPr txBox="1"/>
            <p:nvPr/>
          </p:nvSpPr>
          <p:spPr>
            <a:xfrm>
              <a:off x="1169901" y="2996863"/>
              <a:ext cx="2822798" cy="411598"/>
            </a:xfrm>
            <a:prstGeom prst="rect">
              <a:avLst/>
            </a:prstGeom>
            <a:noFill/>
            <a:ln cap="flat">
              <a:noFill/>
            </a:ln>
          </p:spPr>
          <p:txBody>
            <a:bodyPr vert="horz" wrap="square" lIns="121898" tIns="121898" rIns="121898" bIns="121898" anchor="t" anchorCtr="0" compatLnSpc="1">
              <a:noAutofit/>
            </a:bodyPr>
            <a:lstStyle/>
            <a:p>
              <a:pPr lvl="0" algn="r" rtl="1">
                <a:spcBef>
                  <a:spcPct val="0"/>
                </a:spcBef>
                <a:spcAft>
                  <a:spcPct val="0"/>
                </a:spcAft>
                <a:defRPr sz="1800" b="0" i="0" u="none" strike="noStrike" kern="0" cap="none" spc="0" baseline="0">
                  <a:solidFill>
                    <a:srgbClr val="000000"/>
                  </a:solidFill>
                  <a:uFillTx/>
                </a:defRPr>
              </a:pPr>
              <a:r>
                <a:rPr lang="fa-IR" sz="2133" dirty="0">
                  <a:solidFill>
                    <a:srgbClr val="1B7B81"/>
                  </a:solidFill>
                  <a:latin typeface="Source Sans Pro" pitchFamily="34"/>
                  <a:ea typeface="Rubik"/>
                  <a:cs typeface="B Nazanin" panose="00000400000000000000" pitchFamily="2" charset="-78"/>
                </a:rPr>
                <a:t>تصاویر :</a:t>
              </a:r>
              <a:endParaRPr lang="es-PE" sz="2133" b="0" i="0" u="none" strike="noStrike" kern="1200" cap="none" spc="0" baseline="0" dirty="0">
                <a:solidFill>
                  <a:srgbClr val="1B7B81"/>
                </a:solidFill>
                <a:uFillTx/>
                <a:latin typeface="Source Sans Pro" pitchFamily="34"/>
                <a:ea typeface="Rubik"/>
                <a:cs typeface="B Nazanin" panose="00000400000000000000" pitchFamily="2" charset="-78"/>
              </a:endParaRPr>
            </a:p>
          </p:txBody>
        </p:sp>
        <p:sp>
          <p:nvSpPr>
            <p:cNvPr id="7" name="Google Shape;273;p42">
              <a:extLst>
                <a:ext uri="{FF2B5EF4-FFF2-40B4-BE49-F238E27FC236}">
                  <a16:creationId xmlns:a16="http://schemas.microsoft.com/office/drawing/2014/main" id="{0BC25998-A557-4025-A82F-684F5F25ECA6}"/>
                </a:ext>
              </a:extLst>
            </p:cNvPr>
            <p:cNvSpPr txBox="1"/>
            <p:nvPr/>
          </p:nvSpPr>
          <p:spPr>
            <a:xfrm>
              <a:off x="1169901" y="3408371"/>
              <a:ext cx="3985576" cy="1714573"/>
            </a:xfrm>
            <a:prstGeom prst="rect">
              <a:avLst/>
            </a:prstGeom>
            <a:noFill/>
            <a:ln cap="flat">
              <a:noFill/>
            </a:ln>
          </p:spPr>
          <p:txBody>
            <a:bodyPr vert="horz" wrap="square" lIns="121898" tIns="121898" rIns="121898" bIns="121898" anchor="t" anchorCtr="0" compatLnSpc="1">
              <a:noAutofit/>
            </a:bodyPr>
            <a:lstStyle/>
            <a:p>
              <a:pPr marL="380966" marR="0" lvl="0" indent="-380966" algn="r" defTabSz="914400" rtl="1" fontAlgn="auto" hangingPunct="1">
                <a:lnSpc>
                  <a:spcPct val="100000"/>
                </a:lnSpc>
                <a:spcBef>
                  <a:spcPct val="0"/>
                </a:spcBef>
                <a:spcAft>
                  <a:spcPct val="0"/>
                </a:spcAft>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1200" cap="none" spc="0" baseline="0" dirty="0">
                  <a:solidFill>
                    <a:srgbClr val="000000"/>
                  </a:solidFill>
                  <a:uFillTx/>
                  <a:latin typeface="Source Sans Pro" pitchFamily="34"/>
                  <a:ea typeface="Montserrat"/>
                  <a:cs typeface="B Nazanin" panose="00000400000000000000" pitchFamily="2" charset="-78"/>
                </a:rPr>
                <a:t>unsplash.com</a:t>
              </a:r>
            </a:p>
          </p:txBody>
        </p:sp>
      </p:grpSp>
      <p:sp>
        <p:nvSpPr>
          <p:cNvPr id="8" name="Google Shape;274;p42">
            <a:extLst>
              <a:ext uri="{FF2B5EF4-FFF2-40B4-BE49-F238E27FC236}">
                <a16:creationId xmlns:a16="http://schemas.microsoft.com/office/drawing/2014/main" id="{AAB5275C-B8CC-4A2E-B41F-FC7FDE419BE1}"/>
              </a:ext>
            </a:extLst>
          </p:cNvPr>
          <p:cNvSpPr txBox="1"/>
          <p:nvPr/>
        </p:nvSpPr>
        <p:spPr>
          <a:xfrm>
            <a:off x="1169901" y="4264917"/>
            <a:ext cx="2822798" cy="411598"/>
          </a:xfrm>
          <a:prstGeom prst="rect">
            <a:avLst/>
          </a:prstGeom>
          <a:noFill/>
          <a:ln cap="flat">
            <a:noFill/>
          </a:ln>
        </p:spPr>
        <p:txBody>
          <a:bodyPr vert="horz" wrap="square" lIns="121898" tIns="121898" rIns="121898" bIns="121898" anchor="t" anchorCtr="0" compatLnSpc="1">
            <a:noAutofit/>
          </a:bodyPr>
          <a:lstStyle/>
          <a:p>
            <a:pPr lvl="0" algn="r" rtl="1">
              <a:spcBef>
                <a:spcPct val="0"/>
              </a:spcBef>
              <a:spcAft>
                <a:spcPct val="0"/>
              </a:spcAft>
              <a:defRPr sz="1800" b="0" i="0" u="none" strike="noStrike" kern="0" cap="none" spc="0" baseline="0">
                <a:solidFill>
                  <a:srgbClr val="000000"/>
                </a:solidFill>
                <a:uFillTx/>
              </a:defRPr>
            </a:pPr>
            <a:r>
              <a:rPr lang="fa-IR" sz="2133" dirty="0">
                <a:solidFill>
                  <a:srgbClr val="1B7B81"/>
                </a:solidFill>
                <a:latin typeface="Source Sans Pro" pitchFamily="34"/>
                <a:ea typeface="Rubik"/>
                <a:cs typeface="B Nazanin" panose="00000400000000000000" pitchFamily="2" charset="-78"/>
              </a:rPr>
              <a:t>فونت ها:</a:t>
            </a:r>
            <a:endParaRPr lang="en-US" sz="2133" b="0" i="0" u="none" strike="noStrike" kern="1200" cap="none" spc="0" baseline="0" dirty="0">
              <a:solidFill>
                <a:srgbClr val="1B7B81"/>
              </a:solidFill>
              <a:uFillTx/>
              <a:latin typeface="Source Sans Pro" pitchFamily="34"/>
              <a:ea typeface="Rubik"/>
              <a:cs typeface="B Nazanin" panose="00000400000000000000" pitchFamily="2" charset="-78"/>
            </a:endParaRPr>
          </a:p>
        </p:txBody>
      </p:sp>
      <p:sp>
        <p:nvSpPr>
          <p:cNvPr id="9" name="Google Shape;275;p42">
            <a:extLst>
              <a:ext uri="{FF2B5EF4-FFF2-40B4-BE49-F238E27FC236}">
                <a16:creationId xmlns:a16="http://schemas.microsoft.com/office/drawing/2014/main" id="{90305CD0-32E1-4D79-84A9-248EDF1FDA3F}"/>
              </a:ext>
            </a:extLst>
          </p:cNvPr>
          <p:cNvSpPr txBox="1"/>
          <p:nvPr/>
        </p:nvSpPr>
        <p:spPr>
          <a:xfrm>
            <a:off x="1169901" y="4676415"/>
            <a:ext cx="3527169" cy="912799"/>
          </a:xfrm>
          <a:prstGeom prst="rect">
            <a:avLst/>
          </a:prstGeom>
          <a:noFill/>
          <a:ln cap="flat">
            <a:noFill/>
          </a:ln>
        </p:spPr>
        <p:txBody>
          <a:bodyPr vert="horz" wrap="square" lIns="121898" tIns="121898" rIns="121898" bIns="121898" anchor="t" anchorCtr="0" compatLnSpc="1">
            <a:noAutofit/>
          </a:bodyPr>
          <a:lstStyle/>
          <a:p>
            <a:pPr marL="380966" lvl="0" indent="-380966" algn="r" rtl="1">
              <a:spcBef>
                <a:spcPct val="0"/>
              </a:spcBef>
              <a:spcAft>
                <a:spcPct val="0"/>
              </a:spcAft>
              <a:buFont typeface="Arial" panose="020B0604020202020204" pitchFamily="34" charset="0"/>
              <a:buChar char="•"/>
              <a:defRPr sz="1800" b="0" i="0" u="none" strike="noStrike" kern="0" cap="none" spc="0" baseline="0">
                <a:solidFill>
                  <a:srgbClr val="000000"/>
                </a:solidFill>
                <a:uFillTx/>
              </a:defRPr>
            </a:pPr>
            <a:r>
              <a:rPr lang="fa-IR" sz="2000" dirty="0">
                <a:solidFill>
                  <a:srgbClr val="000000"/>
                </a:solidFill>
                <a:latin typeface="Source Sans Pro" pitchFamily="34"/>
                <a:ea typeface="Montserrat"/>
                <a:cs typeface="B Nazanin" panose="00000400000000000000" pitchFamily="2" charset="-78"/>
              </a:rPr>
              <a:t>اسوالد مدیوم</a:t>
            </a:r>
          </a:p>
          <a:p>
            <a:pPr marL="380966" lvl="0" indent="-380966" algn="r" rtl="1">
              <a:spcBef>
                <a:spcPct val="0"/>
              </a:spcBef>
              <a:spcAft>
                <a:spcPct val="0"/>
              </a:spcAft>
              <a:buFont typeface="Arial" panose="020B0604020202020204" pitchFamily="34" charset="0"/>
              <a:buChar char="•"/>
              <a:defRPr sz="1800" b="0" i="0" u="none" strike="noStrike" kern="0" cap="none" spc="0" baseline="0">
                <a:solidFill>
                  <a:srgbClr val="000000"/>
                </a:solidFill>
                <a:uFillTx/>
              </a:defRPr>
            </a:pPr>
            <a:r>
              <a:rPr lang="es-PE" sz="2000" dirty="0">
                <a:solidFill>
                  <a:srgbClr val="000000"/>
                </a:solidFill>
                <a:latin typeface="Source Sans Pro" pitchFamily="34"/>
                <a:ea typeface="Montserrat"/>
                <a:cs typeface="B Nazanin" panose="00000400000000000000" pitchFamily="2" charset="-78"/>
              </a:rPr>
              <a:t>Arial (Cuerpo)</a:t>
            </a:r>
            <a:endParaRPr lang="es-PE" sz="2000" b="0" i="0" u="none" strike="noStrike" kern="1200" cap="none" spc="0" baseline="0" dirty="0">
              <a:solidFill>
                <a:srgbClr val="000000"/>
              </a:solidFill>
              <a:uFillTx/>
              <a:latin typeface="Source Sans Pro" pitchFamily="34"/>
              <a:ea typeface="Montserrat"/>
              <a:cs typeface="B Nazanin" panose="00000400000000000000" pitchFamily="2" charset="-78"/>
            </a:endParaRPr>
          </a:p>
        </p:txBody>
      </p:sp>
      <p:pic>
        <p:nvPicPr>
          <p:cNvPr id="14" name="Picture 2" descr="fotografía en escala de grises de un edificio de gran altura">
            <a:extLst>
              <a:ext uri="{FF2B5EF4-FFF2-40B4-BE49-F238E27FC236}">
                <a16:creationId xmlns:a16="http://schemas.microsoft.com/office/drawing/2014/main" id="{30290877-0694-488B-9938-C38C5D0758C1}"/>
              </a:ext>
            </a:extLst>
          </p:cNvPr>
          <p:cNvPicPr>
            <a:picLocks noChangeAspect="1"/>
          </p:cNvPicPr>
          <p:nvPr/>
        </p:nvPicPr>
        <p:blipFill>
          <a:blip r:embed="rId3"/>
          <a:stretch>
            <a:fillRect/>
          </a:stretch>
        </p:blipFill>
        <p:spPr>
          <a:xfrm>
            <a:off x="5652107" y="0"/>
            <a:ext cx="4541833" cy="6858000"/>
          </a:xfrm>
          <a:prstGeom prst="rect">
            <a:avLst/>
          </a:prstGeom>
          <a:noFill/>
          <a:ln cap="flat">
            <a:noFill/>
          </a:ln>
        </p:spPr>
      </p:pic>
      <p:sp>
        <p:nvSpPr>
          <p:cNvPr id="15" name="Rectángulo 1">
            <a:extLst>
              <a:ext uri="{FF2B5EF4-FFF2-40B4-BE49-F238E27FC236}">
                <a16:creationId xmlns:a16="http://schemas.microsoft.com/office/drawing/2014/main" id="{2E70F68A-66FC-4F6C-A81D-076D3F974227}"/>
              </a:ext>
            </a:extLst>
          </p:cNvPr>
          <p:cNvSpPr/>
          <p:nvPr/>
        </p:nvSpPr>
        <p:spPr>
          <a:xfrm>
            <a:off x="0" y="0"/>
            <a:ext cx="849367" cy="685799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626093" y="5419906"/>
            <a:ext cx="404152" cy="560233"/>
            <a:chOff x="7025856" y="4064928"/>
            <a:chExt cx="303114" cy="420175"/>
          </a:xfrm>
          <a:solidFill>
            <a:schemeClr val="tx1">
              <a:lumMod val="75000"/>
              <a:lumOff val="2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572083" y="2400900"/>
            <a:ext cx="644200" cy="641017"/>
            <a:chOff x="3235348" y="1800673"/>
            <a:chExt cx="483150" cy="480763"/>
          </a:xfrm>
          <a:solidFill>
            <a:schemeClr val="bg1"/>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658171" y="5618927"/>
            <a:ext cx="495396" cy="442068"/>
            <a:chOff x="3299914" y="4214195"/>
            <a:chExt cx="371547" cy="331551"/>
          </a:xfrm>
          <a:solidFill>
            <a:schemeClr val="tx1">
              <a:lumMod val="75000"/>
              <a:lumOff val="2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690991" y="5501969"/>
            <a:ext cx="496544" cy="485827"/>
            <a:chOff x="6324529" y="4126476"/>
            <a:chExt cx="372408" cy="364370"/>
          </a:xfrm>
          <a:solidFill>
            <a:schemeClr val="tx1">
              <a:lumMod val="75000"/>
              <a:lumOff val="2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543847" y="5542729"/>
            <a:ext cx="469684" cy="475695"/>
            <a:chOff x="3964170" y="4157045"/>
            <a:chExt cx="352263" cy="356771"/>
          </a:xfrm>
          <a:solidFill>
            <a:schemeClr val="tx1">
              <a:lumMod val="75000"/>
              <a:lumOff val="2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479521" y="5564686"/>
            <a:ext cx="486936" cy="443569"/>
            <a:chOff x="7665927" y="4173513"/>
            <a:chExt cx="365202" cy="332677"/>
          </a:xfrm>
          <a:solidFill>
            <a:schemeClr val="tx1">
              <a:lumMod val="75000"/>
              <a:lumOff val="2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75000"/>
              <a:lumOff val="25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363552" y="5521087"/>
            <a:ext cx="476109" cy="484535"/>
            <a:chOff x="8328949" y="4140814"/>
            <a:chExt cx="357082" cy="363401"/>
          </a:xfrm>
          <a:solidFill>
            <a:schemeClr val="tx1">
              <a:lumMod val="75000"/>
              <a:lumOff val="2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093291" y="5544800"/>
            <a:ext cx="486936" cy="484533"/>
            <a:chOff x="5126254" y="4158599"/>
            <a:chExt cx="365202" cy="363400"/>
          </a:xfrm>
          <a:solidFill>
            <a:schemeClr val="tx1">
              <a:lumMod val="75000"/>
              <a:lumOff val="2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02341" y="5591324"/>
            <a:ext cx="483339" cy="378488"/>
            <a:chOff x="5733041" y="4193493"/>
            <a:chExt cx="362504" cy="283866"/>
          </a:xfrm>
          <a:solidFill>
            <a:schemeClr val="tx1">
              <a:lumMod val="75000"/>
              <a:lumOff val="2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489776" y="2522329"/>
            <a:ext cx="480669" cy="552955"/>
            <a:chOff x="3923617" y="1891747"/>
            <a:chExt cx="360502" cy="414716"/>
          </a:xfrm>
          <a:solidFill>
            <a:schemeClr val="bg1"/>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582924" y="2518245"/>
            <a:ext cx="554833" cy="553467"/>
            <a:chOff x="6993477" y="1888684"/>
            <a:chExt cx="416125" cy="415100"/>
          </a:xfrm>
          <a:solidFill>
            <a:schemeClr val="bg1"/>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351372" y="2522329"/>
            <a:ext cx="640957" cy="553467"/>
            <a:chOff x="4569814" y="1891747"/>
            <a:chExt cx="480718" cy="415100"/>
          </a:xfrm>
          <a:solidFill>
            <a:schemeClr val="bg1"/>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371820" y="2490022"/>
            <a:ext cx="562489" cy="552652"/>
            <a:chOff x="7585149" y="1867515"/>
            <a:chExt cx="421867" cy="414489"/>
          </a:xfrm>
          <a:solidFill>
            <a:schemeClr val="bg1"/>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232171" y="2490313"/>
            <a:ext cx="553468" cy="504040"/>
            <a:chOff x="8230413" y="1867735"/>
            <a:chExt cx="415101" cy="378030"/>
          </a:xfrm>
          <a:solidFill>
            <a:schemeClr val="bg1"/>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960276" y="2496469"/>
            <a:ext cx="553504" cy="553163"/>
            <a:chOff x="5776493" y="1872352"/>
            <a:chExt cx="415128" cy="414872"/>
          </a:xfrm>
          <a:solidFill>
            <a:schemeClr val="bg1"/>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787637" y="2475147"/>
            <a:ext cx="557600" cy="550760"/>
            <a:chOff x="6397014" y="1856360"/>
            <a:chExt cx="418200" cy="413070"/>
          </a:xfrm>
          <a:solidFill>
            <a:schemeClr val="bg1"/>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439007" y="3466333"/>
            <a:ext cx="669096" cy="669097"/>
            <a:chOff x="3885541" y="2599748"/>
            <a:chExt cx="501822" cy="501823"/>
          </a:xfrm>
          <a:solidFill>
            <a:schemeClr val="bg1"/>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165968" y="3560870"/>
            <a:ext cx="526693" cy="526695"/>
            <a:chOff x="5180761" y="2670651"/>
            <a:chExt cx="395020" cy="395021"/>
          </a:xfrm>
          <a:solidFill>
            <a:schemeClr val="bg1"/>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382656" y="3635899"/>
            <a:ext cx="588397" cy="379269"/>
            <a:chOff x="7593278" y="2726923"/>
            <a:chExt cx="441298" cy="284452"/>
          </a:xfrm>
          <a:solidFill>
            <a:schemeClr val="bg1"/>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834833" y="3664416"/>
            <a:ext cx="451908" cy="423659"/>
            <a:chOff x="6432410" y="2748311"/>
            <a:chExt cx="338931" cy="317744"/>
          </a:xfrm>
          <a:solidFill>
            <a:schemeClr val="bg1"/>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87440" y="1830772"/>
            <a:ext cx="553869" cy="652296"/>
            <a:chOff x="3837179" y="1242450"/>
            <a:chExt cx="415402" cy="489222"/>
          </a:xfrm>
          <a:solidFill>
            <a:schemeClr val="bg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39912" y="5591786"/>
            <a:ext cx="547785" cy="583839"/>
            <a:chOff x="7851532" y="4063209"/>
            <a:chExt cx="410839" cy="437879"/>
          </a:xfrm>
          <a:solidFill>
            <a:schemeClr val="tx1">
              <a:lumMod val="75000"/>
              <a:lumOff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2658" y="3876994"/>
            <a:ext cx="523671" cy="508113"/>
            <a:chOff x="3983592" y="2777115"/>
            <a:chExt cx="392753" cy="381085"/>
          </a:xfrm>
          <a:solidFill>
            <a:schemeClr val="bg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5479" y="3843246"/>
            <a:ext cx="523671" cy="547017"/>
            <a:chOff x="4578208" y="2751804"/>
            <a:chExt cx="392753" cy="410263"/>
          </a:xfrm>
          <a:solidFill>
            <a:schemeClr val="bg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78033" y="3855265"/>
            <a:ext cx="479547" cy="494715"/>
            <a:chOff x="7130125" y="2760820"/>
            <a:chExt cx="359660" cy="371036"/>
          </a:xfrm>
          <a:solidFill>
            <a:schemeClr val="bg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09222" y="1747002"/>
            <a:ext cx="687348" cy="724668"/>
            <a:chOff x="6403515" y="1179621"/>
            <a:chExt cx="515511" cy="543501"/>
          </a:xfrm>
          <a:solidFill>
            <a:schemeClr val="bg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0295" y="2938355"/>
            <a:ext cx="467527" cy="505895"/>
            <a:chOff x="8474320" y="2073136"/>
            <a:chExt cx="350645" cy="379421"/>
          </a:xfrm>
          <a:solidFill>
            <a:schemeClr val="bg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2916" y="1787967"/>
            <a:ext cx="570256" cy="714060"/>
            <a:chOff x="5866287" y="1210345"/>
            <a:chExt cx="427692" cy="535545"/>
          </a:xfrm>
          <a:solidFill>
            <a:schemeClr val="bg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5843" y="3814631"/>
            <a:ext cx="523669" cy="557941"/>
            <a:chOff x="5943481" y="2730343"/>
            <a:chExt cx="392752" cy="418456"/>
          </a:xfrm>
          <a:solidFill>
            <a:schemeClr val="bg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6178" y="1805975"/>
            <a:ext cx="683983" cy="722277"/>
            <a:chOff x="7068732" y="1223851"/>
            <a:chExt cx="512987" cy="541708"/>
          </a:xfrm>
          <a:solidFill>
            <a:schemeClr val="bg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7046" y="3812925"/>
            <a:ext cx="523671" cy="559527"/>
            <a:chOff x="3206883" y="2729063"/>
            <a:chExt cx="392753" cy="419645"/>
          </a:xfrm>
          <a:solidFill>
            <a:schemeClr val="bg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4076" y="3831161"/>
            <a:ext cx="479584" cy="504968"/>
            <a:chOff x="7862157" y="2742742"/>
            <a:chExt cx="359688" cy="378726"/>
          </a:xfrm>
          <a:solidFill>
            <a:schemeClr val="bg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5161" y="4796770"/>
            <a:ext cx="422623" cy="511209"/>
            <a:chOff x="3835469" y="3466947"/>
            <a:chExt cx="316967" cy="383407"/>
          </a:xfrm>
          <a:solidFill>
            <a:schemeClr val="bg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6735" y="4801659"/>
            <a:ext cx="486692" cy="480487"/>
            <a:chOff x="5224150" y="3470614"/>
            <a:chExt cx="365019" cy="360365"/>
          </a:xfrm>
          <a:solidFill>
            <a:schemeClr val="bg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0654" y="4759804"/>
            <a:ext cx="480316" cy="511857"/>
            <a:chOff x="5924589" y="3439222"/>
            <a:chExt cx="360237" cy="383893"/>
          </a:xfrm>
          <a:solidFill>
            <a:schemeClr val="bg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1471" y="3839539"/>
            <a:ext cx="346008" cy="483461"/>
            <a:chOff x="8527703" y="2749024"/>
            <a:chExt cx="259506" cy="362596"/>
          </a:xfrm>
          <a:solidFill>
            <a:schemeClr val="bg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0867" y="4815933"/>
            <a:ext cx="481572" cy="451811"/>
            <a:chOff x="6584749" y="3481321"/>
            <a:chExt cx="361179" cy="338858"/>
          </a:xfrm>
          <a:solidFill>
            <a:schemeClr val="bg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47593" y="4721520"/>
            <a:ext cx="480280" cy="509125"/>
            <a:chOff x="3132295" y="3410510"/>
            <a:chExt cx="360210" cy="381844"/>
          </a:xfrm>
          <a:solidFill>
            <a:schemeClr val="bg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6570" y="4733224"/>
            <a:ext cx="482852" cy="515976"/>
            <a:chOff x="7136526" y="3419289"/>
            <a:chExt cx="362139" cy="386982"/>
          </a:xfrm>
          <a:solidFill>
            <a:schemeClr val="bg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58185" y="5460478"/>
            <a:ext cx="709635" cy="701247"/>
            <a:chOff x="7115239" y="3964728"/>
            <a:chExt cx="532226" cy="525935"/>
          </a:xfrm>
          <a:solidFill>
            <a:schemeClr val="tx1">
              <a:lumMod val="75000"/>
              <a:lumOff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5597" y="4623741"/>
            <a:ext cx="551127" cy="587399"/>
            <a:chOff x="8485796" y="3337175"/>
            <a:chExt cx="413345" cy="440549"/>
          </a:xfrm>
          <a:solidFill>
            <a:schemeClr val="bg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5888" y="4848001"/>
            <a:ext cx="482864" cy="513247"/>
            <a:chOff x="4518516" y="3505370"/>
            <a:chExt cx="362148" cy="384935"/>
          </a:xfrm>
          <a:solidFill>
            <a:schemeClr val="bg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3212" y="4714545"/>
            <a:ext cx="453395" cy="480499"/>
            <a:chOff x="7861508" y="3405280"/>
            <a:chExt cx="340046" cy="360374"/>
          </a:xfrm>
          <a:solidFill>
            <a:schemeClr val="bg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5313" y="2780272"/>
            <a:ext cx="630399" cy="670072"/>
            <a:chOff x="7780583" y="1954575"/>
            <a:chExt cx="472799" cy="502554"/>
          </a:xfrm>
          <a:solidFill>
            <a:schemeClr val="bg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0456" y="2828492"/>
            <a:ext cx="627059" cy="670072"/>
            <a:chOff x="3786941" y="1990740"/>
            <a:chExt cx="470294" cy="502554"/>
          </a:xfrm>
          <a:solidFill>
            <a:schemeClr val="bg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1717" y="2834051"/>
            <a:ext cx="406347" cy="670060"/>
            <a:chOff x="7125388" y="1994909"/>
            <a:chExt cx="304760" cy="502545"/>
          </a:xfrm>
          <a:solidFill>
            <a:schemeClr val="bg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89405" y="2816264"/>
            <a:ext cx="627009" cy="666499"/>
            <a:chOff x="4513652" y="1981568"/>
            <a:chExt cx="470257" cy="499874"/>
          </a:xfrm>
          <a:solidFill>
            <a:schemeClr val="bg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2259" y="2827580"/>
            <a:ext cx="628704" cy="672425"/>
            <a:chOff x="5183294" y="1990054"/>
            <a:chExt cx="471528" cy="504319"/>
          </a:xfrm>
          <a:solidFill>
            <a:schemeClr val="bg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3036" y="2843097"/>
            <a:ext cx="628705" cy="670072"/>
            <a:chOff x="3128875" y="2001694"/>
            <a:chExt cx="471529" cy="502554"/>
          </a:xfrm>
          <a:solidFill>
            <a:schemeClr val="bg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0931" y="2828053"/>
            <a:ext cx="588592" cy="667280"/>
            <a:chOff x="5894798" y="1990411"/>
            <a:chExt cx="441444" cy="500460"/>
          </a:xfrm>
          <a:solidFill>
            <a:schemeClr val="bg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3668" y="2827833"/>
            <a:ext cx="638739" cy="668243"/>
            <a:chOff x="6451850" y="1990246"/>
            <a:chExt cx="479054" cy="501182"/>
          </a:xfrm>
          <a:solidFill>
            <a:schemeClr val="bg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5796" y="5729519"/>
            <a:ext cx="437229" cy="432205"/>
            <a:chOff x="8538447" y="4166509"/>
            <a:chExt cx="327922" cy="324154"/>
          </a:xfrm>
          <a:solidFill>
            <a:schemeClr val="tx1">
              <a:lumMod val="75000"/>
              <a:lumOff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4583" y="1926360"/>
            <a:ext cx="594005" cy="634689"/>
            <a:chOff x="7810036" y="1314139"/>
            <a:chExt cx="445504" cy="476017"/>
          </a:xfrm>
          <a:solidFill>
            <a:schemeClr val="bg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995">
    <p:bg>
      <p:bgPr>
        <a:solidFill>
          <a:srgbClr val="FFFFFF"/>
        </a:solidFill>
        <a:effectLst/>
      </p:bgPr>
    </p:bg>
    <p:spTree>
      <p:nvGrpSpPr>
        <p:cNvPr id="1" name=""/>
        <p:cNvGrpSpPr/>
        <p:nvPr/>
      </p:nvGrpSpPr>
      <p:grpSpPr>
        <a:xfrm>
          <a:off x="0" y="0"/>
          <a:ext cx="0" cy="0"/>
          <a:chOff x="0" y="0"/>
          <a:chExt cx="0" cy="0"/>
        </a:xfrm>
      </p:grpSpPr>
      <p:cxnSp>
        <p:nvCxnSpPr>
          <p:cNvPr id="2" name="Conector recto 7">
            <a:extLst>
              <a:ext uri="{FF2B5EF4-FFF2-40B4-BE49-F238E27FC236}">
                <a16:creationId xmlns:a16="http://schemas.microsoft.com/office/drawing/2014/main" id="{FA74A0A6-7439-4509-9858-AA30B87E49CA}"/>
              </a:ext>
            </a:extLst>
          </p:cNvPr>
          <p:cNvCxnSpPr/>
          <p:nvPr/>
        </p:nvCxnSpPr>
        <p:spPr>
          <a:xfrm flipH="1">
            <a:off x="961290" y="3519434"/>
            <a:ext cx="0" cy="1524003"/>
          </a:xfrm>
          <a:prstGeom prst="straightConnector1">
            <a:avLst/>
          </a:prstGeom>
          <a:noFill/>
          <a:ln w="25402" cap="flat">
            <a:solidFill>
              <a:srgbClr val="FFC000"/>
            </a:solidFill>
            <a:prstDash val="solid"/>
            <a:miter/>
          </a:ln>
        </p:spPr>
      </p:cxnSp>
      <p:sp>
        <p:nvSpPr>
          <p:cNvPr id="3" name="CuadroTexto 10">
            <a:extLst>
              <a:ext uri="{FF2B5EF4-FFF2-40B4-BE49-F238E27FC236}">
                <a16:creationId xmlns:a16="http://schemas.microsoft.com/office/drawing/2014/main" id="{00E32A44-D73D-42DC-8F30-D97FD27F4EA9}"/>
              </a:ext>
            </a:extLst>
          </p:cNvPr>
          <p:cNvSpPr txBox="1"/>
          <p:nvPr/>
        </p:nvSpPr>
        <p:spPr>
          <a:xfrm>
            <a:off x="4595810" y="2391192"/>
            <a:ext cx="2566985" cy="88870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4" name="CuadroTexto 9">
            <a:extLst>
              <a:ext uri="{FF2B5EF4-FFF2-40B4-BE49-F238E27FC236}">
                <a16:creationId xmlns:a16="http://schemas.microsoft.com/office/drawing/2014/main" id="{4AE22C43-E314-4330-A8F4-1285FE9D41A9}"/>
              </a:ext>
            </a:extLst>
          </p:cNvPr>
          <p:cNvSpPr txBox="1"/>
          <p:nvPr/>
        </p:nvSpPr>
        <p:spPr>
          <a:xfrm>
            <a:off x="3717933" y="4009781"/>
            <a:ext cx="2855908"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5" name="Rectangle 5">
            <a:extLst>
              <a:ext uri="{FF2B5EF4-FFF2-40B4-BE49-F238E27FC236}">
                <a16:creationId xmlns:a16="http://schemas.microsoft.com/office/drawing/2014/main" id="{44C7B914-4311-441C-BBA9-D195C4297DD0}"/>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Oval 6">
            <a:extLst>
              <a:ext uri="{FF2B5EF4-FFF2-40B4-BE49-F238E27FC236}">
                <a16:creationId xmlns:a16="http://schemas.microsoft.com/office/drawing/2014/main" id="{A6BA86B5-051E-421A-96C4-C5A8A909A5C9}"/>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Rectangle 7">
            <a:extLst>
              <a:ext uri="{FF2B5EF4-FFF2-40B4-BE49-F238E27FC236}">
                <a16:creationId xmlns:a16="http://schemas.microsoft.com/office/drawing/2014/main" id="{71D33E10-0658-40DB-871B-31F354E62A57}"/>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CuadroTexto 19">
            <a:extLst>
              <a:ext uri="{FF2B5EF4-FFF2-40B4-BE49-F238E27FC236}">
                <a16:creationId xmlns:a16="http://schemas.microsoft.com/office/drawing/2014/main" id="{55A033CF-4548-46AA-8659-E4B1A80B8BB4}"/>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ارائه</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9" name="Rectángulo 20">
            <a:extLst>
              <a:ext uri="{FF2B5EF4-FFF2-40B4-BE49-F238E27FC236}">
                <a16:creationId xmlns:a16="http://schemas.microsoft.com/office/drawing/2014/main" id="{2DC45841-902E-4A8B-8A84-ADEFD3F309DF}"/>
              </a:ext>
            </a:extLst>
          </p:cNvPr>
          <p:cNvSpPr/>
          <p:nvPr/>
        </p:nvSpPr>
        <p:spPr>
          <a:xfrm>
            <a:off x="1700994" y="1067754"/>
            <a:ext cx="1197763" cy="1323438"/>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01</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10" name="CuadroTexto 21">
            <a:extLst>
              <a:ext uri="{FF2B5EF4-FFF2-40B4-BE49-F238E27FC236}">
                <a16:creationId xmlns:a16="http://schemas.microsoft.com/office/drawing/2014/main" id="{193540B0-A13F-4421-9F90-C4363B0418B8}"/>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1" name="Picture 2">
            <a:extLst>
              <a:ext uri="{FF2B5EF4-FFF2-40B4-BE49-F238E27FC236}">
                <a16:creationId xmlns:a16="http://schemas.microsoft.com/office/drawing/2014/main" id="{E1911AFC-B121-44B3-8CB5-FFCC45FAEBD4}"/>
              </a:ext>
            </a:extLst>
          </p:cNvPr>
          <p:cNvPicPr>
            <a:picLocks noChangeAspect="1"/>
          </p:cNvPicPr>
          <p:nvPr/>
        </p:nvPicPr>
        <p:blipFill>
          <a:blip r:embed="rId3"/>
          <a:srcRect l="7123" r="39634"/>
          <a:stretch>
            <a:fillRect/>
          </a:stretch>
        </p:blipFill>
        <p:spPr>
          <a:xfrm>
            <a:off x="7162796" y="0"/>
            <a:ext cx="5029200" cy="6858000"/>
          </a:xfrm>
          <a:prstGeom prst="rect">
            <a:avLst/>
          </a:prstGeom>
          <a:noFill/>
          <a:ln cap="flat">
            <a:noFill/>
          </a:ln>
        </p:spPr>
      </p:pic>
      <p:grpSp>
        <p:nvGrpSpPr>
          <p:cNvPr id="12" name="Google Shape;10190;p74">
            <a:extLst>
              <a:ext uri="{FF2B5EF4-FFF2-40B4-BE49-F238E27FC236}">
                <a16:creationId xmlns:a16="http://schemas.microsoft.com/office/drawing/2014/main" id="{5357072E-38EE-456F-A612-AF8412E2A4DD}"/>
              </a:ext>
            </a:extLst>
          </p:cNvPr>
          <p:cNvGrpSpPr/>
          <p:nvPr/>
        </p:nvGrpSpPr>
        <p:grpSpPr>
          <a:xfrm>
            <a:off x="2018419" y="2747936"/>
            <a:ext cx="821231" cy="864693"/>
            <a:chOff x="2018419" y="2747936"/>
            <a:chExt cx="821231" cy="864693"/>
          </a:xfrm>
        </p:grpSpPr>
        <p:sp>
          <p:nvSpPr>
            <p:cNvPr id="13" name="Google Shape;10191;p74">
              <a:extLst>
                <a:ext uri="{FF2B5EF4-FFF2-40B4-BE49-F238E27FC236}">
                  <a16:creationId xmlns:a16="http://schemas.microsoft.com/office/drawing/2014/main" id="{6F08ACF0-5140-4CF3-A6A5-24345835E3FA}"/>
                </a:ext>
              </a:extLst>
            </p:cNvPr>
            <p:cNvSpPr/>
            <p:nvPr/>
          </p:nvSpPr>
          <p:spPr>
            <a:xfrm>
              <a:off x="2018419" y="2747936"/>
              <a:ext cx="385291" cy="704609"/>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sp>
          <p:nvSpPr>
            <p:cNvPr id="14" name="Google Shape;10192;p74">
              <a:extLst>
                <a:ext uri="{FF2B5EF4-FFF2-40B4-BE49-F238E27FC236}">
                  <a16:creationId xmlns:a16="http://schemas.microsoft.com/office/drawing/2014/main" id="{59C0950B-86A5-4AB9-8E88-962642F92EFE}"/>
                </a:ext>
              </a:extLst>
            </p:cNvPr>
            <p:cNvSpPr/>
            <p:nvPr/>
          </p:nvSpPr>
          <p:spPr>
            <a:xfrm>
              <a:off x="2168490" y="3351102"/>
              <a:ext cx="519086" cy="261527"/>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sp>
          <p:nvSpPr>
            <p:cNvPr id="15" name="Google Shape;10193;p74">
              <a:extLst>
                <a:ext uri="{FF2B5EF4-FFF2-40B4-BE49-F238E27FC236}">
                  <a16:creationId xmlns:a16="http://schemas.microsoft.com/office/drawing/2014/main" id="{1B62CBEA-70FD-441D-96EA-24EFA502E150}"/>
                </a:ext>
              </a:extLst>
            </p:cNvPr>
            <p:cNvSpPr/>
            <p:nvPr/>
          </p:nvSpPr>
          <p:spPr>
            <a:xfrm>
              <a:off x="2454359" y="2747936"/>
              <a:ext cx="385291" cy="703786"/>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sp>
          <p:nvSpPr>
            <p:cNvPr id="16" name="Google Shape;10194;p74">
              <a:extLst>
                <a:ext uri="{FF2B5EF4-FFF2-40B4-BE49-F238E27FC236}">
                  <a16:creationId xmlns:a16="http://schemas.microsoft.com/office/drawing/2014/main" id="{5ED61D80-8E7E-4464-B6A0-C703CE5E90A8}"/>
                </a:ext>
              </a:extLst>
            </p:cNvPr>
            <p:cNvSpPr/>
            <p:nvPr/>
          </p:nvSpPr>
          <p:spPr>
            <a:xfrm>
              <a:off x="2344887" y="2981547"/>
              <a:ext cx="162241" cy="397672"/>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91846" y="1235319"/>
            <a:ext cx="566855" cy="566464"/>
            <a:chOff x="8211055" y="926488"/>
            <a:chExt cx="425141" cy="424848"/>
          </a:xfrm>
          <a:solidFill>
            <a:schemeClr val="bg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37335" y="2304730"/>
            <a:ext cx="552076" cy="550615"/>
            <a:chOff x="7495172" y="1728545"/>
            <a:chExt cx="414057" cy="412961"/>
          </a:xfrm>
          <a:solidFill>
            <a:schemeClr val="bg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57355" y="4644031"/>
            <a:ext cx="508856" cy="563075"/>
            <a:chOff x="4435187" y="3483022"/>
            <a:chExt cx="381642" cy="422306"/>
          </a:xfrm>
          <a:solidFill>
            <a:schemeClr val="bg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18366" y="1314739"/>
            <a:ext cx="498079" cy="497116"/>
            <a:chOff x="3730944" y="986052"/>
            <a:chExt cx="373559" cy="372837"/>
          </a:xfrm>
          <a:solidFill>
            <a:schemeClr val="bg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63293" y="3411177"/>
            <a:ext cx="604881" cy="605820"/>
            <a:chOff x="8189640" y="2558381"/>
            <a:chExt cx="453661" cy="454365"/>
          </a:xfrm>
          <a:solidFill>
            <a:schemeClr val="bg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46659" y="1247012"/>
            <a:ext cx="499957" cy="600565"/>
            <a:chOff x="3152165" y="935257"/>
            <a:chExt cx="374968" cy="450424"/>
          </a:xfrm>
          <a:solidFill>
            <a:schemeClr val="bg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14070" y="1211289"/>
            <a:ext cx="600565" cy="600564"/>
            <a:chOff x="6127723" y="908465"/>
            <a:chExt cx="450424" cy="450423"/>
          </a:xfrm>
          <a:solidFill>
            <a:schemeClr val="bg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70364" y="1221809"/>
            <a:ext cx="607037" cy="598920"/>
            <a:chOff x="6694944" y="916356"/>
            <a:chExt cx="455278" cy="449190"/>
          </a:xfrm>
          <a:solidFill>
            <a:schemeClr val="bg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03930" y="1222519"/>
            <a:ext cx="581033" cy="600564"/>
            <a:chOff x="4395118" y="916887"/>
            <a:chExt cx="435775" cy="450423"/>
          </a:xfrm>
          <a:solidFill>
            <a:schemeClr val="bg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37325" y="1221810"/>
            <a:ext cx="571353" cy="601381"/>
            <a:chOff x="7495163" y="916356"/>
            <a:chExt cx="428515" cy="451036"/>
          </a:xfrm>
          <a:solidFill>
            <a:schemeClr val="bg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71355" y="1222518"/>
            <a:ext cx="564795" cy="600565"/>
            <a:chOff x="4970687" y="916887"/>
            <a:chExt cx="423596" cy="450424"/>
          </a:xfrm>
          <a:solidFill>
            <a:schemeClr val="bg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97484" y="1222091"/>
            <a:ext cx="608648" cy="601443"/>
            <a:chOff x="5515285" y="916567"/>
            <a:chExt cx="456486" cy="451082"/>
          </a:xfrm>
          <a:solidFill>
            <a:schemeClr val="bg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38178" y="2239466"/>
            <a:ext cx="664804" cy="661855"/>
            <a:chOff x="8170804" y="1679597"/>
            <a:chExt cx="498603" cy="496391"/>
          </a:xfrm>
          <a:solidFill>
            <a:schemeClr val="bg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87351" y="2275189"/>
            <a:ext cx="614440" cy="598967"/>
            <a:chOff x="4907685" y="1706389"/>
            <a:chExt cx="460830" cy="449225"/>
          </a:xfrm>
          <a:solidFill>
            <a:schemeClr val="bg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44269" y="2275469"/>
            <a:ext cx="600028" cy="598407"/>
            <a:chOff x="5475372" y="1706599"/>
            <a:chExt cx="450021" cy="448805"/>
          </a:xfrm>
          <a:solidFill>
            <a:schemeClr val="bg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40905" y="2301047"/>
            <a:ext cx="595188" cy="596823"/>
            <a:chOff x="3147849" y="1725783"/>
            <a:chExt cx="446391" cy="447617"/>
          </a:xfrm>
          <a:solidFill>
            <a:schemeClr val="bg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87443" y="2266959"/>
            <a:ext cx="593616" cy="593567"/>
            <a:chOff x="6107753" y="1700217"/>
            <a:chExt cx="445212" cy="445175"/>
          </a:xfrm>
          <a:solidFill>
            <a:schemeClr val="bg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85822" y="2277273"/>
            <a:ext cx="625693" cy="594799"/>
            <a:chOff x="3781537" y="1707952"/>
            <a:chExt cx="469270" cy="446099"/>
          </a:xfrm>
          <a:solidFill>
            <a:schemeClr val="bg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17571" y="2276320"/>
            <a:ext cx="595200" cy="593616"/>
            <a:chOff x="6730349" y="1707239"/>
            <a:chExt cx="446400" cy="445212"/>
          </a:xfrm>
          <a:solidFill>
            <a:schemeClr val="bg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12885" y="3452324"/>
            <a:ext cx="615049" cy="616000"/>
            <a:chOff x="5526834" y="2589242"/>
            <a:chExt cx="461287" cy="462000"/>
          </a:xfrm>
          <a:solidFill>
            <a:schemeClr val="bg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48909" y="3428819"/>
            <a:ext cx="621097" cy="619060"/>
            <a:chOff x="7353851" y="2571612"/>
            <a:chExt cx="465823" cy="464295"/>
          </a:xfrm>
          <a:solidFill>
            <a:schemeClr val="bg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78903" y="4660393"/>
            <a:ext cx="541715" cy="545200"/>
            <a:chOff x="4901348" y="3495294"/>
            <a:chExt cx="406286" cy="408900"/>
          </a:xfrm>
          <a:solidFill>
            <a:schemeClr val="bg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41526" y="3444021"/>
            <a:ext cx="363893" cy="616000"/>
            <a:chOff x="6148315" y="2583015"/>
            <a:chExt cx="272920" cy="462000"/>
          </a:xfrm>
          <a:solidFill>
            <a:schemeClr val="bg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05183" y="3472672"/>
            <a:ext cx="605917" cy="616781"/>
            <a:chOff x="3796058" y="2604503"/>
            <a:chExt cx="454438" cy="462586"/>
          </a:xfrm>
          <a:solidFill>
            <a:schemeClr val="bg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84154" y="3435036"/>
            <a:ext cx="608964" cy="619072"/>
            <a:chOff x="6705286" y="2576276"/>
            <a:chExt cx="456723" cy="464304"/>
          </a:xfrm>
          <a:solidFill>
            <a:schemeClr val="bg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67554" y="4698066"/>
            <a:ext cx="656503" cy="517245"/>
            <a:chOff x="5567836" y="3523548"/>
            <a:chExt cx="492377" cy="387934"/>
          </a:xfrm>
          <a:solidFill>
            <a:schemeClr val="bg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47707" y="3461129"/>
            <a:ext cx="741944" cy="609831"/>
            <a:chOff x="3077952" y="2595844"/>
            <a:chExt cx="556458" cy="457373"/>
          </a:xfrm>
          <a:solidFill>
            <a:schemeClr val="bg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1000">
    <p:bg>
      <p:bgPr>
        <a:solidFill>
          <a:srgbClr val="222838"/>
        </a:solidFill>
        <a:effectLst/>
      </p:bgPr>
    </p:bg>
    <p:spTree>
      <p:nvGrpSpPr>
        <p:cNvPr id="1" name=""/>
        <p:cNvGrpSpPr/>
        <p:nvPr/>
      </p:nvGrpSpPr>
      <p:grpSpPr>
        <a:xfrm>
          <a:off x="0" y="0"/>
          <a:ext cx="0" cy="0"/>
          <a:chOff x="0" y="0"/>
          <a:chExt cx="0" cy="0"/>
        </a:xfrm>
      </p:grpSpPr>
      <p:sp>
        <p:nvSpPr>
          <p:cNvPr id="2" name="Rectángulo 10">
            <a:extLst>
              <a:ext uri="{FF2B5EF4-FFF2-40B4-BE49-F238E27FC236}">
                <a16:creationId xmlns:a16="http://schemas.microsoft.com/office/drawing/2014/main" id="{15DED79A-0D78-4BE7-89EA-CE3E41D7D3A5}"/>
              </a:ext>
            </a:extLst>
          </p:cNvPr>
          <p:cNvSpPr/>
          <p:nvPr/>
        </p:nvSpPr>
        <p:spPr>
          <a:xfrm>
            <a:off x="6096003" y="0"/>
            <a:ext cx="6096003" cy="6866796"/>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3" name="Picture 2" descr="foto en escala de grises del edificio de hormigón">
            <a:extLst>
              <a:ext uri="{FF2B5EF4-FFF2-40B4-BE49-F238E27FC236}">
                <a16:creationId xmlns:a16="http://schemas.microsoft.com/office/drawing/2014/main" id="{F1DF9756-CB33-4260-A560-F83AC604B253}"/>
              </a:ext>
            </a:extLst>
          </p:cNvPr>
          <p:cNvPicPr>
            <a:picLocks noChangeAspect="1"/>
          </p:cNvPicPr>
          <p:nvPr/>
        </p:nvPicPr>
        <p:blipFill>
          <a:blip r:embed="rId2"/>
          <a:srcRect r="43619"/>
          <a:stretch>
            <a:fillRect/>
          </a:stretch>
        </p:blipFill>
        <p:spPr>
          <a:xfrm>
            <a:off x="4807137" y="0"/>
            <a:ext cx="2577730" cy="6858000"/>
          </a:xfrm>
          <a:prstGeom prst="rect">
            <a:avLst/>
          </a:prstGeom>
          <a:noFill/>
          <a:ln cap="flat">
            <a:noFill/>
          </a:ln>
        </p:spPr>
      </p:pic>
      <p:sp>
        <p:nvSpPr>
          <p:cNvPr id="4" name="CuadroTexto 3">
            <a:extLst>
              <a:ext uri="{FF2B5EF4-FFF2-40B4-BE49-F238E27FC236}">
                <a16:creationId xmlns:a16="http://schemas.microsoft.com/office/drawing/2014/main" id="{C921038C-66B5-4BE6-AC28-F56429CC91A7}"/>
              </a:ext>
            </a:extLst>
          </p:cNvPr>
          <p:cNvSpPr txBox="1"/>
          <p:nvPr/>
        </p:nvSpPr>
        <p:spPr>
          <a:xfrm>
            <a:off x="845682" y="5054446"/>
            <a:ext cx="3930502" cy="80021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 ارائه بعدی، اهمیت طراحی و محتوای خوب در ارائه ها را بررسی خواهم کرد.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5" name="CuadroTexto 11">
            <a:extLst>
              <a:ext uri="{FF2B5EF4-FFF2-40B4-BE49-F238E27FC236}">
                <a16:creationId xmlns:a16="http://schemas.microsoft.com/office/drawing/2014/main" id="{03CBA317-F261-4821-B967-7A93A753BD9F}"/>
              </a:ext>
            </a:extLst>
          </p:cNvPr>
          <p:cNvSpPr txBox="1"/>
          <p:nvPr/>
        </p:nvSpPr>
        <p:spPr>
          <a:xfrm>
            <a:off x="845682" y="3390622"/>
            <a:ext cx="3748107" cy="646331"/>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مشکل چیه؟</a:t>
            </a:r>
            <a:endParaRPr lang="es-ES" sz="36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6" name="CuadroTexto 12">
            <a:extLst>
              <a:ext uri="{FF2B5EF4-FFF2-40B4-BE49-F238E27FC236}">
                <a16:creationId xmlns:a16="http://schemas.microsoft.com/office/drawing/2014/main" id="{88BC65DA-541F-4082-9F1C-2000D1C088F1}"/>
              </a:ext>
            </a:extLst>
          </p:cNvPr>
          <p:cNvSpPr txBox="1"/>
          <p:nvPr/>
        </p:nvSpPr>
        <p:spPr>
          <a:xfrm>
            <a:off x="8121170" y="4914067"/>
            <a:ext cx="4026066" cy="1169551"/>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همچنین زمان خوبی برای انجام تکالیف است. </a:t>
            </a:r>
            <a:r>
              <a:rPr lang="es-ES" sz="1600" dirty="0" err="1">
                <a:solidFill>
                  <a:srgbClr val="FFFFFF"/>
                </a:solidFill>
                <a:latin typeface="Arial"/>
                <a:cs typeface="B Nazanin" panose="00000400000000000000" pitchFamily="2" charset="-78"/>
              </a:rPr>
              <a:t>Maecenas</a:t>
            </a:r>
            <a:r>
              <a:rPr lang="es-ES" sz="1600" dirty="0">
                <a:solidFill>
                  <a:srgbClr val="FFFFFF"/>
                </a:solidFill>
                <a:latin typeface="Arial"/>
                <a:cs typeface="B Nazanin" panose="00000400000000000000" pitchFamily="2" charset="-78"/>
              </a:rPr>
              <a:t> </a:t>
            </a:r>
            <a:r>
              <a:rPr lang="es-ES" sz="1600" dirty="0" err="1">
                <a:solidFill>
                  <a:srgbClr val="FFFFFF"/>
                </a:solidFill>
                <a:latin typeface="Arial"/>
                <a:cs typeface="B Nazanin" panose="00000400000000000000" pitchFamily="2" charset="-78"/>
              </a:rPr>
              <a:t>rhoncus</a:t>
            </a:r>
            <a:r>
              <a:rPr lang="es-ES" sz="1600" dirty="0">
                <a:solidFill>
                  <a:srgbClr val="FFFFFF"/>
                </a:solidFill>
                <a:latin typeface="Arial"/>
                <a:cs typeface="B Nazanin" panose="00000400000000000000" pitchFamily="2" charset="-78"/>
              </a:rPr>
              <a:t> leo </a:t>
            </a:r>
            <a:r>
              <a:rPr lang="es-ES" sz="1600" dirty="0" err="1">
                <a:solidFill>
                  <a:srgbClr val="FFFFFF"/>
                </a:solidFill>
                <a:latin typeface="Arial"/>
                <a:cs typeface="B Nazanin" panose="00000400000000000000" pitchFamily="2" charset="-78"/>
              </a:rPr>
              <a:t>vestibulum</a:t>
            </a:r>
            <a:r>
              <a:rPr lang="es-ES" sz="1600" dirty="0">
                <a:solidFill>
                  <a:srgbClr val="FFFFFF"/>
                </a:solidFill>
                <a:latin typeface="Arial"/>
                <a:cs typeface="B Nazanin" panose="00000400000000000000" pitchFamily="2" charset="-78"/>
              </a:rPr>
              <a:t>، </a:t>
            </a:r>
            <a:r>
              <a:rPr lang="fa-IR" sz="1600" dirty="0">
                <a:solidFill>
                  <a:srgbClr val="FFFFFF"/>
                </a:solidFill>
                <a:latin typeface="Arial"/>
                <a:cs typeface="B Nazanin" panose="00000400000000000000" pitchFamily="2" charset="-78"/>
              </a:rPr>
              <a:t>فلش های الیت، ترس کرسوس.</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13">
            <a:extLst>
              <a:ext uri="{FF2B5EF4-FFF2-40B4-BE49-F238E27FC236}">
                <a16:creationId xmlns:a16="http://schemas.microsoft.com/office/drawing/2014/main" id="{63A04681-860D-42AF-ACB7-2693178EC5EE}"/>
              </a:ext>
            </a:extLst>
          </p:cNvPr>
          <p:cNvSpPr txBox="1"/>
          <p:nvPr/>
        </p:nvSpPr>
        <p:spPr>
          <a:xfrm>
            <a:off x="7614546" y="3171445"/>
            <a:ext cx="3748107" cy="646331"/>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نتیجه</a:t>
            </a:r>
            <a:endParaRPr lang="es-ES" sz="36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8" name="Rectángulo 1">
            <a:extLst>
              <a:ext uri="{FF2B5EF4-FFF2-40B4-BE49-F238E27FC236}">
                <a16:creationId xmlns:a16="http://schemas.microsoft.com/office/drawing/2014/main" id="{808840E8-DF04-416D-9980-A1C445499757}"/>
              </a:ext>
            </a:extLst>
          </p:cNvPr>
          <p:cNvSpPr/>
          <p:nvPr/>
        </p:nvSpPr>
        <p:spPr>
          <a:xfrm>
            <a:off x="4807137" y="3617357"/>
            <a:ext cx="2577730" cy="77766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Gráfico 5">
            <a:extLst>
              <a:ext uri="{FF2B5EF4-FFF2-40B4-BE49-F238E27FC236}">
                <a16:creationId xmlns:a16="http://schemas.microsoft.com/office/drawing/2014/main" id="{4C187F23-4F07-42D7-A43D-78A62DC4228C}"/>
              </a:ext>
            </a:extLst>
          </p:cNvPr>
          <p:cNvSpPr/>
          <p:nvPr/>
        </p:nvSpPr>
        <p:spPr>
          <a:xfrm>
            <a:off x="5620798" y="3794860"/>
            <a:ext cx="950399" cy="468520"/>
          </a:xfrm>
          <a:custGeom>
            <a:avLst/>
            <a:gdLst>
              <a:gd name="f0" fmla="val 10800000"/>
              <a:gd name="f1" fmla="val 5400000"/>
              <a:gd name="f2" fmla="val 180"/>
              <a:gd name="f3" fmla="val w"/>
              <a:gd name="f4" fmla="val h"/>
              <a:gd name="f5" fmla="val 0"/>
              <a:gd name="f6" fmla="val 594809"/>
              <a:gd name="f7" fmla="val 293224"/>
              <a:gd name="f8" fmla="val 430212"/>
              <a:gd name="f9" fmla="val 403386"/>
              <a:gd name="f10" fmla="val 23779"/>
              <a:gd name="f11" fmla="val 522363"/>
              <a:gd name="f12" fmla="val 129772"/>
              <a:gd name="f13" fmla="val 163453"/>
              <a:gd name="f14" fmla="val 269446"/>
              <a:gd name="f15" fmla="val 293225"/>
              <a:gd name="f16" fmla="val 594810"/>
              <a:gd name="f17" fmla="val 146612"/>
              <a:gd name="f18" fmla="+- 0 0 -90"/>
              <a:gd name="f19" fmla="*/ f3 1 594809"/>
              <a:gd name="f20" fmla="*/ f4 1 293224"/>
              <a:gd name="f21" fmla="val f5"/>
              <a:gd name="f22" fmla="val f6"/>
              <a:gd name="f23" fmla="val f7"/>
              <a:gd name="f24" fmla="*/ f18 f0 1"/>
              <a:gd name="f25" fmla="+- f23 0 f21"/>
              <a:gd name="f26" fmla="+- f22 0 f21"/>
              <a:gd name="f27" fmla="*/ f24 1 f2"/>
              <a:gd name="f28" fmla="*/ f26 1 594809"/>
              <a:gd name="f29" fmla="*/ f25 1 293224"/>
              <a:gd name="f30" fmla="*/ 430212 f26 1"/>
              <a:gd name="f31" fmla="*/ 0 f25 1"/>
              <a:gd name="f32" fmla="*/ 403386 f26 1"/>
              <a:gd name="f33" fmla="*/ 23779 f25 1"/>
              <a:gd name="f34" fmla="*/ 522363 f26 1"/>
              <a:gd name="f35" fmla="*/ 129772 f25 1"/>
              <a:gd name="f36" fmla="*/ 0 f26 1"/>
              <a:gd name="f37" fmla="*/ 163453 f25 1"/>
              <a:gd name="f38" fmla="*/ 269446 f25 1"/>
              <a:gd name="f39" fmla="*/ 293225 f25 1"/>
              <a:gd name="f40" fmla="*/ 594810 f26 1"/>
              <a:gd name="f41" fmla="*/ 146612 f25 1"/>
              <a:gd name="f42" fmla="+- f27 0 f1"/>
              <a:gd name="f43" fmla="*/ f30 1 594809"/>
              <a:gd name="f44" fmla="*/ f31 1 293224"/>
              <a:gd name="f45" fmla="*/ f32 1 594809"/>
              <a:gd name="f46" fmla="*/ f33 1 293224"/>
              <a:gd name="f47" fmla="*/ f34 1 594809"/>
              <a:gd name="f48" fmla="*/ f35 1 293224"/>
              <a:gd name="f49" fmla="*/ f36 1 594809"/>
              <a:gd name="f50" fmla="*/ f37 1 293224"/>
              <a:gd name="f51" fmla="*/ f38 1 293224"/>
              <a:gd name="f52" fmla="*/ f39 1 293224"/>
              <a:gd name="f53" fmla="*/ f40 1 594809"/>
              <a:gd name="f54" fmla="*/ f41 1 293224"/>
              <a:gd name="f55" fmla="*/ f21 1 f28"/>
              <a:gd name="f56" fmla="*/ f22 1 f28"/>
              <a:gd name="f57" fmla="*/ f21 1 f29"/>
              <a:gd name="f58" fmla="*/ f23 1 f29"/>
              <a:gd name="f59" fmla="*/ f43 1 f28"/>
              <a:gd name="f60" fmla="*/ f44 1 f29"/>
              <a:gd name="f61" fmla="*/ f45 1 f28"/>
              <a:gd name="f62" fmla="*/ f46 1 f29"/>
              <a:gd name="f63" fmla="*/ f47 1 f28"/>
              <a:gd name="f64" fmla="*/ f48 1 f29"/>
              <a:gd name="f65" fmla="*/ f49 1 f28"/>
              <a:gd name="f66" fmla="*/ f50 1 f29"/>
              <a:gd name="f67" fmla="*/ f51 1 f29"/>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20 1"/>
              <a:gd name="f79" fmla="*/ f63 f19 1"/>
              <a:gd name="f80" fmla="*/ f64 f20 1"/>
              <a:gd name="f81" fmla="*/ f65 f19 1"/>
              <a:gd name="f82" fmla="*/ f66 f20 1"/>
              <a:gd name="f83" fmla="*/ f67 f20 1"/>
              <a:gd name="f84" fmla="*/ f68 f20 1"/>
              <a:gd name="f85" fmla="*/ f69 f19 1"/>
              <a:gd name="f86" fmla="*/ f70 f20 1"/>
            </a:gdLst>
            <a:ahLst/>
            <a:cxnLst>
              <a:cxn ang="3cd4">
                <a:pos x="hc" y="t"/>
              </a:cxn>
              <a:cxn ang="0">
                <a:pos x="r" y="vc"/>
              </a:cxn>
              <a:cxn ang="cd4">
                <a:pos x="hc" y="b"/>
              </a:cxn>
              <a:cxn ang="cd2">
                <a:pos x="l" y="vc"/>
              </a:cxn>
              <a:cxn ang="f42">
                <a:pos x="f75" y="f76"/>
              </a:cxn>
              <a:cxn ang="f42">
                <a:pos x="f77" y="f78"/>
              </a:cxn>
              <a:cxn ang="f42">
                <a:pos x="f79" y="f80"/>
              </a:cxn>
              <a:cxn ang="f42">
                <a:pos x="f81" y="f80"/>
              </a:cxn>
              <a:cxn ang="f42">
                <a:pos x="f81" y="f82"/>
              </a:cxn>
              <a:cxn ang="f42">
                <a:pos x="f79" y="f82"/>
              </a:cxn>
              <a:cxn ang="f42">
                <a:pos x="f77" y="f83"/>
              </a:cxn>
              <a:cxn ang="f42">
                <a:pos x="f75" y="f84"/>
              </a:cxn>
              <a:cxn ang="f42">
                <a:pos x="f85" y="f86"/>
              </a:cxn>
            </a:cxnLst>
            <a:rect l="f71" t="f74" r="f72" b="f73"/>
            <a:pathLst>
              <a:path w="594809" h="293224">
                <a:moveTo>
                  <a:pt x="f8" y="f5"/>
                </a:moveTo>
                <a:lnTo>
                  <a:pt x="f9" y="f10"/>
                </a:lnTo>
                <a:lnTo>
                  <a:pt x="f11" y="f12"/>
                </a:lnTo>
                <a:lnTo>
                  <a:pt x="f5" y="f12"/>
                </a:lnTo>
                <a:lnTo>
                  <a:pt x="f5" y="f13"/>
                </a:lnTo>
                <a:lnTo>
                  <a:pt x="f11" y="f13"/>
                </a:lnTo>
                <a:lnTo>
                  <a:pt x="f9" y="f14"/>
                </a:lnTo>
                <a:lnTo>
                  <a:pt x="f8" y="f15"/>
                </a:lnTo>
                <a:lnTo>
                  <a:pt x="f16" y="f17"/>
                </a:ln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nvGrpSpPr>
          <p:cNvPr id="10" name="Google Shape;10125;p74">
            <a:extLst>
              <a:ext uri="{FF2B5EF4-FFF2-40B4-BE49-F238E27FC236}">
                <a16:creationId xmlns:a16="http://schemas.microsoft.com/office/drawing/2014/main" id="{EE34A4F8-2A9F-4075-B5CA-F0C9AEBAA299}"/>
              </a:ext>
            </a:extLst>
          </p:cNvPr>
          <p:cNvGrpSpPr/>
          <p:nvPr/>
        </p:nvGrpSpPr>
        <p:grpSpPr>
          <a:xfrm>
            <a:off x="9081409" y="1550255"/>
            <a:ext cx="1296143" cy="1384913"/>
            <a:chOff x="9081409" y="1550255"/>
            <a:chExt cx="1296143" cy="1384913"/>
          </a:xfrm>
        </p:grpSpPr>
        <p:sp>
          <p:nvSpPr>
            <p:cNvPr id="11" name="Google Shape;10126;p74">
              <a:extLst>
                <a:ext uri="{FF2B5EF4-FFF2-40B4-BE49-F238E27FC236}">
                  <a16:creationId xmlns:a16="http://schemas.microsoft.com/office/drawing/2014/main" id="{F5F6420B-E13C-4FBE-935C-936B84A4CBB7}"/>
                </a:ext>
              </a:extLst>
            </p:cNvPr>
            <p:cNvSpPr/>
            <p:nvPr/>
          </p:nvSpPr>
          <p:spPr>
            <a:xfrm>
              <a:off x="9346402" y="2304708"/>
              <a:ext cx="762874" cy="630460"/>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2" name="Google Shape;10127;p74">
              <a:extLst>
                <a:ext uri="{FF2B5EF4-FFF2-40B4-BE49-F238E27FC236}">
                  <a16:creationId xmlns:a16="http://schemas.microsoft.com/office/drawing/2014/main" id="{75D27A34-7A8B-4B69-8EDF-98DC1F5DB175}"/>
                </a:ext>
              </a:extLst>
            </p:cNvPr>
            <p:cNvSpPr/>
            <p:nvPr/>
          </p:nvSpPr>
          <p:spPr>
            <a:xfrm>
              <a:off x="9081409" y="1550255"/>
              <a:ext cx="1296143" cy="668398"/>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3" name="Google Shape;10128;p74">
              <a:extLst>
                <a:ext uri="{FF2B5EF4-FFF2-40B4-BE49-F238E27FC236}">
                  <a16:creationId xmlns:a16="http://schemas.microsoft.com/office/drawing/2014/main" id="{3162CE1F-4AAF-44C0-BC0B-5F37B53006F6}"/>
                </a:ext>
              </a:extLst>
            </p:cNvPr>
            <p:cNvSpPr/>
            <p:nvPr/>
          </p:nvSpPr>
          <p:spPr>
            <a:xfrm>
              <a:off x="9488600" y="1760412"/>
              <a:ext cx="481669" cy="451356"/>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grpSp>
        <p:nvGrpSpPr>
          <p:cNvPr id="14" name="Google Shape;10125;p74">
            <a:extLst>
              <a:ext uri="{FF2B5EF4-FFF2-40B4-BE49-F238E27FC236}">
                <a16:creationId xmlns:a16="http://schemas.microsoft.com/office/drawing/2014/main" id="{424F5797-E0E1-4BBF-8951-615630C4FD8C}"/>
              </a:ext>
            </a:extLst>
          </p:cNvPr>
          <p:cNvGrpSpPr/>
          <p:nvPr/>
        </p:nvGrpSpPr>
        <p:grpSpPr>
          <a:xfrm>
            <a:off x="1423592" y="1550255"/>
            <a:ext cx="1296143" cy="1384913"/>
            <a:chOff x="1423592" y="1550255"/>
            <a:chExt cx="1296143" cy="1384913"/>
          </a:xfrm>
        </p:grpSpPr>
        <p:sp>
          <p:nvSpPr>
            <p:cNvPr id="15" name="Google Shape;10126;p74">
              <a:extLst>
                <a:ext uri="{FF2B5EF4-FFF2-40B4-BE49-F238E27FC236}">
                  <a16:creationId xmlns:a16="http://schemas.microsoft.com/office/drawing/2014/main" id="{E8847ADF-BEC3-4453-B373-1C738D71B597}"/>
                </a:ext>
              </a:extLst>
            </p:cNvPr>
            <p:cNvSpPr/>
            <p:nvPr/>
          </p:nvSpPr>
          <p:spPr>
            <a:xfrm>
              <a:off x="1688585" y="2304708"/>
              <a:ext cx="762874" cy="630460"/>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6" name="Google Shape;10127;p74">
              <a:extLst>
                <a:ext uri="{FF2B5EF4-FFF2-40B4-BE49-F238E27FC236}">
                  <a16:creationId xmlns:a16="http://schemas.microsoft.com/office/drawing/2014/main" id="{7F9E1ED1-F987-4E3A-920D-BC578E3D5202}"/>
                </a:ext>
              </a:extLst>
            </p:cNvPr>
            <p:cNvSpPr/>
            <p:nvPr/>
          </p:nvSpPr>
          <p:spPr>
            <a:xfrm>
              <a:off x="1423592" y="1550255"/>
              <a:ext cx="1296143" cy="668398"/>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7" name="Google Shape;10128;p74">
              <a:extLst>
                <a:ext uri="{FF2B5EF4-FFF2-40B4-BE49-F238E27FC236}">
                  <a16:creationId xmlns:a16="http://schemas.microsoft.com/office/drawing/2014/main" id="{65CA6CAB-B9B5-481D-BD27-43C6067F410C}"/>
                </a:ext>
              </a:extLst>
            </p:cNvPr>
            <p:cNvSpPr/>
            <p:nvPr/>
          </p:nvSpPr>
          <p:spPr>
            <a:xfrm>
              <a:off x="1830784" y="1760412"/>
              <a:ext cx="481669" cy="451356"/>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rgbClr val="222838"/>
        </a:solidFill>
        <a:effectLst/>
      </p:bgPr>
    </p:bg>
    <p:spTree>
      <p:nvGrpSpPr>
        <p:cNvPr id="1" name=""/>
        <p:cNvGrpSpPr/>
        <p:nvPr/>
      </p:nvGrpSpPr>
      <p:grpSpPr>
        <a:xfrm>
          <a:off x="0" y="0"/>
          <a:ext cx="0" cy="0"/>
          <a:chOff x="0" y="0"/>
          <a:chExt cx="0" cy="0"/>
        </a:xfrm>
      </p:grpSpPr>
      <p:sp>
        <p:nvSpPr>
          <p:cNvPr id="2" name="Marcador de texto 20">
            <a:extLst>
              <a:ext uri="{FF2B5EF4-FFF2-40B4-BE49-F238E27FC236}">
                <a16:creationId xmlns:a16="http://schemas.microsoft.com/office/drawing/2014/main" id="{351EBDDD-E075-4392-A8C9-E062C3D852C7}"/>
              </a:ext>
            </a:extLst>
          </p:cNvPr>
          <p:cNvSpPr txBox="1">
            <a:spLocks noGrp="1"/>
          </p:cNvSpPr>
          <p:nvPr>
            <p:ph type="body" idx="4294967295"/>
          </p:nvPr>
        </p:nvSpPr>
        <p:spPr>
          <a:xfrm>
            <a:off x="4842881" y="573145"/>
            <a:ext cx="4801148" cy="711357"/>
          </a:xfrm>
        </p:spPr>
        <p:txBody>
          <a:bodyPr>
            <a:noAutofit/>
          </a:bodyPr>
          <a:lstStyle/>
          <a:p>
            <a:pPr lvl="0" algn="r" rtl="1"/>
            <a:r>
              <a:rPr lang="fa-IR" sz="4400" b="1" dirty="0">
                <a:solidFill>
                  <a:srgbClr val="FFFFFF"/>
                </a:solidFill>
                <a:cs typeface="B Nazanin" panose="00000400000000000000" pitchFamily="2" charset="-78"/>
              </a:rPr>
              <a:t>ارائه</a:t>
            </a:r>
            <a:endParaRPr lang="es-ES" sz="5400" b="1" dirty="0">
              <a:solidFill>
                <a:srgbClr val="FFFFFF"/>
              </a:solidFill>
              <a:cs typeface="B Nazanin" panose="00000400000000000000" pitchFamily="2" charset="-78"/>
            </a:endParaRPr>
          </a:p>
        </p:txBody>
      </p:sp>
      <p:grpSp>
        <p:nvGrpSpPr>
          <p:cNvPr id="3" name="Grupo 5">
            <a:extLst>
              <a:ext uri="{FF2B5EF4-FFF2-40B4-BE49-F238E27FC236}">
                <a16:creationId xmlns:a16="http://schemas.microsoft.com/office/drawing/2014/main" id="{4C81305F-7A3D-4C06-8519-A5428DE09C96}"/>
              </a:ext>
            </a:extLst>
          </p:cNvPr>
          <p:cNvGrpSpPr/>
          <p:nvPr/>
        </p:nvGrpSpPr>
        <p:grpSpPr>
          <a:xfrm>
            <a:off x="4572000" y="2790218"/>
            <a:ext cx="4991096" cy="3458141"/>
            <a:chOff x="4572000" y="2790218"/>
            <a:chExt cx="4991096" cy="3458141"/>
          </a:xfrm>
        </p:grpSpPr>
        <p:sp>
          <p:nvSpPr>
            <p:cNvPr id="4" name="Flecha: pentágono 6">
              <a:extLst>
                <a:ext uri="{FF2B5EF4-FFF2-40B4-BE49-F238E27FC236}">
                  <a16:creationId xmlns:a16="http://schemas.microsoft.com/office/drawing/2014/main" id="{65084DAF-00EE-4FA4-9208-412D9D8170FC}"/>
                </a:ext>
              </a:extLst>
            </p:cNvPr>
            <p:cNvSpPr/>
            <p:nvPr/>
          </p:nvSpPr>
          <p:spPr>
            <a:xfrm>
              <a:off x="4572000" y="4009872"/>
              <a:ext cx="4984988" cy="103929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5" name="Flecha: pentágono 7">
              <a:extLst>
                <a:ext uri="{FF2B5EF4-FFF2-40B4-BE49-F238E27FC236}">
                  <a16:creationId xmlns:a16="http://schemas.microsoft.com/office/drawing/2014/main" id="{56BCC29C-AD75-4C37-8C64-111BBD33E73E}"/>
                </a:ext>
              </a:extLst>
            </p:cNvPr>
            <p:cNvSpPr/>
            <p:nvPr/>
          </p:nvSpPr>
          <p:spPr>
            <a:xfrm>
              <a:off x="4578108" y="2790218"/>
              <a:ext cx="4984988" cy="103929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6" name="Flecha: pentágono 8">
              <a:extLst>
                <a:ext uri="{FF2B5EF4-FFF2-40B4-BE49-F238E27FC236}">
                  <a16:creationId xmlns:a16="http://schemas.microsoft.com/office/drawing/2014/main" id="{CFBAACE7-DBC5-4AE4-B69B-CF37E981C133}"/>
                </a:ext>
              </a:extLst>
            </p:cNvPr>
            <p:cNvSpPr/>
            <p:nvPr/>
          </p:nvSpPr>
          <p:spPr>
            <a:xfrm>
              <a:off x="4578108" y="5209062"/>
              <a:ext cx="4984988" cy="103929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pic>
        <p:nvPicPr>
          <p:cNvPr id="7" name="Picture 2" descr="árbol de hojas verdes">
            <a:extLst>
              <a:ext uri="{FF2B5EF4-FFF2-40B4-BE49-F238E27FC236}">
                <a16:creationId xmlns:a16="http://schemas.microsoft.com/office/drawing/2014/main" id="{E825D3AE-1FC9-4B1C-9AAE-10BAB98F5C78}"/>
              </a:ext>
            </a:extLst>
          </p:cNvPr>
          <p:cNvPicPr>
            <a:picLocks noChangeAspect="1"/>
          </p:cNvPicPr>
          <p:nvPr/>
        </p:nvPicPr>
        <p:blipFill>
          <a:blip r:embed="rId3"/>
          <a:stretch>
            <a:fillRect/>
          </a:stretch>
        </p:blipFill>
        <p:spPr>
          <a:xfrm>
            <a:off x="0" y="0"/>
            <a:ext cx="4572000" cy="6858000"/>
          </a:xfrm>
          <a:prstGeom prst="rect">
            <a:avLst/>
          </a:prstGeom>
          <a:noFill/>
          <a:ln cap="flat">
            <a:noFill/>
          </a:ln>
        </p:spPr>
      </p:pic>
      <p:sp>
        <p:nvSpPr>
          <p:cNvPr id="8" name="Freeform 6">
            <a:extLst>
              <a:ext uri="{FF2B5EF4-FFF2-40B4-BE49-F238E27FC236}">
                <a16:creationId xmlns:a16="http://schemas.microsoft.com/office/drawing/2014/main" id="{FC5EBE9F-AA28-4153-96C4-DC8C9139D530}"/>
              </a:ext>
            </a:extLst>
          </p:cNvPr>
          <p:cNvSpPr/>
          <p:nvPr/>
        </p:nvSpPr>
        <p:spPr>
          <a:xfrm rot="16200004">
            <a:off x="10562774" y="2439043"/>
            <a:ext cx="401641" cy="1762121"/>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Freeform 6">
            <a:extLst>
              <a:ext uri="{FF2B5EF4-FFF2-40B4-BE49-F238E27FC236}">
                <a16:creationId xmlns:a16="http://schemas.microsoft.com/office/drawing/2014/main" id="{E5D0DE96-379D-49F4-BA81-A6BF41EFFFFF}"/>
              </a:ext>
            </a:extLst>
          </p:cNvPr>
          <p:cNvSpPr/>
          <p:nvPr/>
        </p:nvSpPr>
        <p:spPr>
          <a:xfrm rot="16200004">
            <a:off x="10579891" y="3638232"/>
            <a:ext cx="401641" cy="1762121"/>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0" name="Freeform 6">
            <a:extLst>
              <a:ext uri="{FF2B5EF4-FFF2-40B4-BE49-F238E27FC236}">
                <a16:creationId xmlns:a16="http://schemas.microsoft.com/office/drawing/2014/main" id="{000D2E5D-B10E-403B-81D2-E0D12CC6BACC}"/>
              </a:ext>
            </a:extLst>
          </p:cNvPr>
          <p:cNvSpPr/>
          <p:nvPr/>
        </p:nvSpPr>
        <p:spPr>
          <a:xfrm rot="16200004">
            <a:off x="10579891" y="4837422"/>
            <a:ext cx="401641" cy="1762121"/>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1" name="CuadroTexto 14">
            <a:extLst>
              <a:ext uri="{FF2B5EF4-FFF2-40B4-BE49-F238E27FC236}">
                <a16:creationId xmlns:a16="http://schemas.microsoft.com/office/drawing/2014/main" id="{376AB19C-C42C-4719-8A4E-C6F8C19618FA}"/>
              </a:ext>
            </a:extLst>
          </p:cNvPr>
          <p:cNvSpPr txBox="1"/>
          <p:nvPr/>
        </p:nvSpPr>
        <p:spPr>
          <a:xfrm>
            <a:off x="4572000" y="4245821"/>
            <a:ext cx="4801148"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بیماری ها مشکلی ندارند. ما با کامیون های زندگی زندگی می کنیم</a:t>
            </a:r>
          </a:p>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مطرح شده از بیا زندگی کنیم</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2" name="CuadroTexto 16">
            <a:extLst>
              <a:ext uri="{FF2B5EF4-FFF2-40B4-BE49-F238E27FC236}">
                <a16:creationId xmlns:a16="http://schemas.microsoft.com/office/drawing/2014/main" id="{EA8BCA5F-90DA-4811-B78B-75C88F700293}"/>
              </a:ext>
            </a:extLst>
          </p:cNvPr>
          <p:cNvSpPr txBox="1"/>
          <p:nvPr/>
        </p:nvSpPr>
        <p:spPr>
          <a:xfrm>
            <a:off x="4454444" y="5335231"/>
            <a:ext cx="4801148"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بیماری ها مشکلی ندارند. ما با کامیون های زندگی زندگی می کنیم</a:t>
            </a:r>
          </a:p>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مطرح شده از بیا زندگی کنیم</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3" name="CuadroTexto 17">
            <a:extLst>
              <a:ext uri="{FF2B5EF4-FFF2-40B4-BE49-F238E27FC236}">
                <a16:creationId xmlns:a16="http://schemas.microsoft.com/office/drawing/2014/main" id="{9ED1F198-B3CD-4C8F-B7FA-4CA57A38BFC7}"/>
              </a:ext>
            </a:extLst>
          </p:cNvPr>
          <p:cNvSpPr txBox="1"/>
          <p:nvPr/>
        </p:nvSpPr>
        <p:spPr>
          <a:xfrm>
            <a:off x="4572000" y="3030871"/>
            <a:ext cx="4801148"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بیماری ها مشکلی ندارند. ما با کامیون های زندگی زندگی می کنیم</a:t>
            </a:r>
          </a:p>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مطرح شده از بیا زندگی کنیم</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4" name="CuadroTexto 18">
            <a:extLst>
              <a:ext uri="{FF2B5EF4-FFF2-40B4-BE49-F238E27FC236}">
                <a16:creationId xmlns:a16="http://schemas.microsoft.com/office/drawing/2014/main" id="{65290346-3732-4E3D-9E86-BAC589279DCB}"/>
              </a:ext>
            </a:extLst>
          </p:cNvPr>
          <p:cNvSpPr txBox="1"/>
          <p:nvPr/>
        </p:nvSpPr>
        <p:spPr>
          <a:xfrm>
            <a:off x="9686760" y="3119283"/>
            <a:ext cx="2187903" cy="36933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dirty="0">
                <a:solidFill>
                  <a:srgbClr val="FFFFFF"/>
                </a:solidFill>
                <a:latin typeface="Oswald" pitchFamily="2"/>
                <a:ea typeface="Roboto" pitchFamily="2"/>
                <a:cs typeface="B Nazanin" panose="00000400000000000000" pitchFamily="2" charset="-78"/>
              </a:rPr>
              <a:t>برجسته کردن داده ها</a:t>
            </a:r>
            <a:endParaRPr lang="es-ES"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5" name="CuadroTexto 19">
            <a:extLst>
              <a:ext uri="{FF2B5EF4-FFF2-40B4-BE49-F238E27FC236}">
                <a16:creationId xmlns:a16="http://schemas.microsoft.com/office/drawing/2014/main" id="{051AC2BC-6301-435A-B62A-460D318F94D2}"/>
              </a:ext>
            </a:extLst>
          </p:cNvPr>
          <p:cNvSpPr txBox="1"/>
          <p:nvPr/>
        </p:nvSpPr>
        <p:spPr>
          <a:xfrm>
            <a:off x="9746936" y="4318473"/>
            <a:ext cx="2127727"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Oswald" pitchFamily="2"/>
                <a:ea typeface="Roboto" pitchFamily="2"/>
                <a:cs typeface="B Nazanin" panose="00000400000000000000" pitchFamily="2" charset="-78"/>
              </a:rPr>
              <a:t>برجسته کردن داده ها</a:t>
            </a:r>
            <a:endParaRPr lang="es-ES" sz="16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6" name="CuadroTexto 22">
            <a:extLst>
              <a:ext uri="{FF2B5EF4-FFF2-40B4-BE49-F238E27FC236}">
                <a16:creationId xmlns:a16="http://schemas.microsoft.com/office/drawing/2014/main" id="{EAE1FC24-9558-4932-85FA-F15A9361C8E7}"/>
              </a:ext>
            </a:extLst>
          </p:cNvPr>
          <p:cNvSpPr txBox="1"/>
          <p:nvPr/>
        </p:nvSpPr>
        <p:spPr>
          <a:xfrm>
            <a:off x="9686760" y="5503618"/>
            <a:ext cx="2187903"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Oswald" pitchFamily="2"/>
                <a:ea typeface="Roboto" pitchFamily="2"/>
                <a:cs typeface="B Nazanin" panose="00000400000000000000" pitchFamily="2" charset="-78"/>
              </a:rPr>
              <a:t>برجسته کردن داده ها</a:t>
            </a:r>
            <a:endParaRPr lang="es-ES" sz="16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7" name="CuadroTexto 23">
            <a:extLst>
              <a:ext uri="{FF2B5EF4-FFF2-40B4-BE49-F238E27FC236}">
                <a16:creationId xmlns:a16="http://schemas.microsoft.com/office/drawing/2014/main" id="{404A0B06-E461-452C-83E7-7978B8142991}"/>
              </a:ext>
            </a:extLst>
          </p:cNvPr>
          <p:cNvSpPr txBox="1"/>
          <p:nvPr/>
        </p:nvSpPr>
        <p:spPr>
          <a:xfrm>
            <a:off x="7064494" y="1216209"/>
            <a:ext cx="2187903" cy="83099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2400" dirty="0">
                <a:solidFill>
                  <a:srgbClr val="FFFFFF"/>
                </a:solidFill>
                <a:latin typeface="Oswald" pitchFamily="2"/>
                <a:ea typeface="Roboto" pitchFamily="2"/>
                <a:cs typeface="B Nazanin" panose="00000400000000000000" pitchFamily="2" charset="-78"/>
              </a:rPr>
              <a:t>برجسته کردن داده ها</a:t>
            </a:r>
            <a:endParaRPr lang="es-ES" sz="24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8" name="CuadroTexto 24">
            <a:extLst>
              <a:ext uri="{FF2B5EF4-FFF2-40B4-BE49-F238E27FC236}">
                <a16:creationId xmlns:a16="http://schemas.microsoft.com/office/drawing/2014/main" id="{0D83E0E7-EA4F-4E75-BCBB-C7D22B1BB313}"/>
              </a:ext>
            </a:extLst>
          </p:cNvPr>
          <p:cNvSpPr txBox="1"/>
          <p:nvPr/>
        </p:nvSpPr>
        <p:spPr>
          <a:xfrm>
            <a:off x="4877885" y="1924030"/>
            <a:ext cx="4373218" cy="307777"/>
          </a:xfrm>
          <a:prstGeom prst="rect">
            <a:avLst/>
          </a:prstGeom>
          <a:no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1400" dirty="0">
                <a:solidFill>
                  <a:srgbClr val="2BC7CF"/>
                </a:solidFill>
                <a:latin typeface="Arial"/>
                <a:cs typeface="B Nazanin" panose="00000400000000000000" pitchFamily="2" charset="-78"/>
              </a:rPr>
              <a:t>عمیق تر شدن به ظاهر و احساس ارائه ها</a:t>
            </a:r>
            <a:endParaRPr lang="es-ES" sz="1400" b="0" i="0" u="none" strike="noStrike" kern="1200" cap="none" spc="0" baseline="0" dirty="0">
              <a:solidFill>
                <a:srgbClr val="2BC7C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972">
    <p:bg>
      <p:bgPr>
        <a:solidFill>
          <a:srgbClr val="FFFFFF"/>
        </a:solidFill>
        <a:effectLst/>
      </p:bgPr>
    </p:bg>
    <p:spTree>
      <p:nvGrpSpPr>
        <p:cNvPr id="1" name=""/>
        <p:cNvGrpSpPr/>
        <p:nvPr/>
      </p:nvGrpSpPr>
      <p:grpSpPr>
        <a:xfrm>
          <a:off x="0" y="0"/>
          <a:ext cx="0" cy="0"/>
          <a:chOff x="0" y="0"/>
          <a:chExt cx="0" cy="0"/>
        </a:xfrm>
      </p:grpSpPr>
      <p:cxnSp>
        <p:nvCxnSpPr>
          <p:cNvPr id="2" name="Conector recto 7">
            <a:extLst>
              <a:ext uri="{FF2B5EF4-FFF2-40B4-BE49-F238E27FC236}">
                <a16:creationId xmlns:a16="http://schemas.microsoft.com/office/drawing/2014/main" id="{C30130F2-607B-46DD-A09B-2F940B676230}"/>
              </a:ext>
            </a:extLst>
          </p:cNvPr>
          <p:cNvCxnSpPr/>
          <p:nvPr/>
        </p:nvCxnSpPr>
        <p:spPr>
          <a:xfrm flipH="1">
            <a:off x="11844973" y="5107838"/>
            <a:ext cx="0" cy="1523994"/>
          </a:xfrm>
          <a:prstGeom prst="straightConnector1">
            <a:avLst/>
          </a:prstGeom>
          <a:noFill/>
          <a:ln w="25402" cap="flat">
            <a:solidFill>
              <a:srgbClr val="227A88"/>
            </a:solidFill>
            <a:prstDash val="solid"/>
            <a:miter/>
          </a:ln>
        </p:spPr>
      </p:cxnSp>
      <p:sp>
        <p:nvSpPr>
          <p:cNvPr id="3" name="CuadroTexto 8">
            <a:extLst>
              <a:ext uri="{FF2B5EF4-FFF2-40B4-BE49-F238E27FC236}">
                <a16:creationId xmlns:a16="http://schemas.microsoft.com/office/drawing/2014/main" id="{4BF2B562-5561-499B-BA34-D81BB1887562}"/>
              </a:ext>
            </a:extLst>
          </p:cNvPr>
          <p:cNvSpPr txBox="1"/>
          <p:nvPr/>
        </p:nvSpPr>
        <p:spPr>
          <a:xfrm>
            <a:off x="3138485" y="4357500"/>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endParaRPr lang="es-ES" sz="1200" b="0" i="0" u="none" strike="noStrike" kern="1200" cap="none" spc="0" baseline="0" dirty="0">
              <a:solidFill>
                <a:srgbClr val="F2F2F2"/>
              </a:solidFill>
              <a:uFillTx/>
              <a:latin typeface="Arial"/>
              <a:cs typeface="B Nazanin" panose="00000400000000000000" pitchFamily="2" charset="-78"/>
            </a:endParaRPr>
          </a:p>
        </p:txBody>
      </p:sp>
      <p:sp>
        <p:nvSpPr>
          <p:cNvPr id="4" name="Rectangle 5">
            <a:extLst>
              <a:ext uri="{FF2B5EF4-FFF2-40B4-BE49-F238E27FC236}">
                <a16:creationId xmlns:a16="http://schemas.microsoft.com/office/drawing/2014/main" id="{9C3B3087-C44D-4AC7-9C35-E2987ED629D2}"/>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 name="Oval 6">
            <a:extLst>
              <a:ext uri="{FF2B5EF4-FFF2-40B4-BE49-F238E27FC236}">
                <a16:creationId xmlns:a16="http://schemas.microsoft.com/office/drawing/2014/main" id="{0B49931D-E5DA-4589-9BF1-D3107591E2C0}"/>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Rectangle 7">
            <a:extLst>
              <a:ext uri="{FF2B5EF4-FFF2-40B4-BE49-F238E27FC236}">
                <a16:creationId xmlns:a16="http://schemas.microsoft.com/office/drawing/2014/main" id="{F616A50A-C69B-4831-A72D-48691390F66E}"/>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CuadroTexto 1">
            <a:extLst>
              <a:ext uri="{FF2B5EF4-FFF2-40B4-BE49-F238E27FC236}">
                <a16:creationId xmlns:a16="http://schemas.microsoft.com/office/drawing/2014/main" id="{BB03F296-C0CD-4B95-9AF4-7659617C0704}"/>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معرفی</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8" name="Rectángulo 9">
            <a:extLst>
              <a:ext uri="{FF2B5EF4-FFF2-40B4-BE49-F238E27FC236}">
                <a16:creationId xmlns:a16="http://schemas.microsoft.com/office/drawing/2014/main" id="{25BE6ED8-74B9-41FE-AF47-10674084BD58}"/>
              </a:ext>
            </a:extLst>
          </p:cNvPr>
          <p:cNvSpPr/>
          <p:nvPr/>
        </p:nvSpPr>
        <p:spPr>
          <a:xfrm>
            <a:off x="1785950" y="1067754"/>
            <a:ext cx="1197764" cy="132343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02</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9" name="CuadroTexto 17">
            <a:extLst>
              <a:ext uri="{FF2B5EF4-FFF2-40B4-BE49-F238E27FC236}">
                <a16:creationId xmlns:a16="http://schemas.microsoft.com/office/drawing/2014/main" id="{912E0A76-9E6E-4636-8EF8-DB3CFEF179AF}"/>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10" name="CuadroTexto 15">
            <a:extLst>
              <a:ext uri="{FF2B5EF4-FFF2-40B4-BE49-F238E27FC236}">
                <a16:creationId xmlns:a16="http://schemas.microsoft.com/office/drawing/2014/main" id="{2A3356DA-0A89-441C-8FC8-9B1877791CCF}"/>
              </a:ext>
            </a:extLst>
          </p:cNvPr>
          <p:cNvSpPr txBox="1"/>
          <p:nvPr/>
        </p:nvSpPr>
        <p:spPr>
          <a:xfrm>
            <a:off x="4718889" y="2070009"/>
            <a:ext cx="2277002"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سلام، ممکن است کسی ابتدا درباره برخی از این چیزها نوشته باشد، فکر نمی کنید؟</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1" name="Picture 10">
            <a:extLst>
              <a:ext uri="{FF2B5EF4-FFF2-40B4-BE49-F238E27FC236}">
                <a16:creationId xmlns:a16="http://schemas.microsoft.com/office/drawing/2014/main" id="{13E82DDE-25BF-4DC9-8DDF-0993A09B953F}"/>
              </a:ext>
            </a:extLst>
          </p:cNvPr>
          <p:cNvPicPr>
            <a:picLocks noChangeAspect="1"/>
          </p:cNvPicPr>
          <p:nvPr/>
        </p:nvPicPr>
        <p:blipFill>
          <a:blip r:embed="rId2"/>
          <a:srcRect l="46301"/>
          <a:stretch>
            <a:fillRect/>
          </a:stretch>
        </p:blipFill>
        <p:spPr>
          <a:xfrm>
            <a:off x="7346499" y="0"/>
            <a:ext cx="4845506" cy="6858000"/>
          </a:xfrm>
          <a:prstGeom prst="rect">
            <a:avLst/>
          </a:prstGeom>
          <a:noFill/>
          <a:ln cap="flat">
            <a:noFill/>
          </a:ln>
        </p:spPr>
      </p:pic>
      <p:grpSp>
        <p:nvGrpSpPr>
          <p:cNvPr id="12" name="Google Shape;10497;p74">
            <a:extLst>
              <a:ext uri="{FF2B5EF4-FFF2-40B4-BE49-F238E27FC236}">
                <a16:creationId xmlns:a16="http://schemas.microsoft.com/office/drawing/2014/main" id="{8693A121-5E07-49C6-9C09-6E03DDEBEEB6}"/>
              </a:ext>
            </a:extLst>
          </p:cNvPr>
          <p:cNvGrpSpPr/>
          <p:nvPr/>
        </p:nvGrpSpPr>
        <p:grpSpPr>
          <a:xfrm>
            <a:off x="1984476" y="2751265"/>
            <a:ext cx="845810" cy="899018"/>
            <a:chOff x="1984476" y="2751265"/>
            <a:chExt cx="845810" cy="899018"/>
          </a:xfrm>
        </p:grpSpPr>
        <p:sp>
          <p:nvSpPr>
            <p:cNvPr id="13" name="Google Shape;10498;p74">
              <a:extLst>
                <a:ext uri="{FF2B5EF4-FFF2-40B4-BE49-F238E27FC236}">
                  <a16:creationId xmlns:a16="http://schemas.microsoft.com/office/drawing/2014/main" id="{9EA85EA5-2207-45D8-83EE-F1A9D13384E6}"/>
                </a:ext>
              </a:extLst>
            </p:cNvPr>
            <p:cNvSpPr/>
            <p:nvPr/>
          </p:nvSpPr>
          <p:spPr>
            <a:xfrm>
              <a:off x="2280605" y="2751265"/>
              <a:ext cx="246787" cy="263018"/>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4" name="Google Shape;10499;p74">
              <a:extLst>
                <a:ext uri="{FF2B5EF4-FFF2-40B4-BE49-F238E27FC236}">
                  <a16:creationId xmlns:a16="http://schemas.microsoft.com/office/drawing/2014/main" id="{AC617D0E-26AC-44AA-9C75-B07A37357864}"/>
                </a:ext>
              </a:extLst>
            </p:cNvPr>
            <p:cNvSpPr/>
            <p:nvPr/>
          </p:nvSpPr>
          <p:spPr>
            <a:xfrm>
              <a:off x="1984476" y="3277227"/>
              <a:ext cx="845810" cy="373056"/>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5" name="Google Shape;10500;p74">
              <a:extLst>
                <a:ext uri="{FF2B5EF4-FFF2-40B4-BE49-F238E27FC236}">
                  <a16:creationId xmlns:a16="http://schemas.microsoft.com/office/drawing/2014/main" id="{F37EA75A-C73D-4031-8A5C-BF562649322F}"/>
                </a:ext>
              </a:extLst>
            </p:cNvPr>
            <p:cNvSpPr/>
            <p:nvPr/>
          </p:nvSpPr>
          <p:spPr>
            <a:xfrm>
              <a:off x="2560996" y="2858871"/>
              <a:ext cx="213183" cy="368201"/>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6" name="Google Shape;10501;p74">
              <a:extLst>
                <a:ext uri="{FF2B5EF4-FFF2-40B4-BE49-F238E27FC236}">
                  <a16:creationId xmlns:a16="http://schemas.microsoft.com/office/drawing/2014/main" id="{CF25CFBA-DA3E-4499-90FF-45666239E0F3}"/>
                </a:ext>
              </a:extLst>
            </p:cNvPr>
            <p:cNvSpPr/>
            <p:nvPr/>
          </p:nvSpPr>
          <p:spPr>
            <a:xfrm>
              <a:off x="2033817" y="2858871"/>
              <a:ext cx="213183" cy="368201"/>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7" name="Google Shape;10502;p74">
              <a:extLst>
                <a:ext uri="{FF2B5EF4-FFF2-40B4-BE49-F238E27FC236}">
                  <a16:creationId xmlns:a16="http://schemas.microsoft.com/office/drawing/2014/main" id="{FF302B29-2FA1-468F-84E0-B7F1A79C7472}"/>
                </a:ext>
              </a:extLst>
            </p:cNvPr>
            <p:cNvSpPr/>
            <p:nvPr/>
          </p:nvSpPr>
          <p:spPr>
            <a:xfrm>
              <a:off x="2424147" y="3004645"/>
              <a:ext cx="202000" cy="215286"/>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8" name="Google Shape;10503;p74">
              <a:extLst>
                <a:ext uri="{FF2B5EF4-FFF2-40B4-BE49-F238E27FC236}">
                  <a16:creationId xmlns:a16="http://schemas.microsoft.com/office/drawing/2014/main" id="{B0F4B00C-E909-44CE-8AFD-AD5242B2239F}"/>
                </a:ext>
              </a:extLst>
            </p:cNvPr>
            <p:cNvSpPr/>
            <p:nvPr/>
          </p:nvSpPr>
          <p:spPr>
            <a:xfrm>
              <a:off x="2177433" y="3007077"/>
              <a:ext cx="201926" cy="222418"/>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999">
    <p:bg>
      <p:bgPr>
        <a:solidFill>
          <a:srgbClr val="FFFFFF"/>
        </a:solidFill>
        <a:effectLst/>
      </p:bgPr>
    </p:bg>
    <p:spTree>
      <p:nvGrpSpPr>
        <p:cNvPr id="1" name=""/>
        <p:cNvGrpSpPr/>
        <p:nvPr/>
      </p:nvGrpSpPr>
      <p:grpSpPr>
        <a:xfrm>
          <a:off x="0" y="0"/>
          <a:ext cx="0" cy="0"/>
          <a:chOff x="0" y="0"/>
          <a:chExt cx="0" cy="0"/>
        </a:xfrm>
      </p:grpSpPr>
      <p:cxnSp>
        <p:nvCxnSpPr>
          <p:cNvPr id="2" name="Conector recto 4">
            <a:extLst>
              <a:ext uri="{FF2B5EF4-FFF2-40B4-BE49-F238E27FC236}">
                <a16:creationId xmlns:a16="http://schemas.microsoft.com/office/drawing/2014/main" id="{3DB96925-88AE-442D-AFEB-AE3DD13A8C85}"/>
              </a:ext>
            </a:extLst>
          </p:cNvPr>
          <p:cNvCxnSpPr/>
          <p:nvPr/>
        </p:nvCxnSpPr>
        <p:spPr>
          <a:xfrm flipH="1">
            <a:off x="7271866" y="-4754"/>
            <a:ext cx="0" cy="6862754"/>
          </a:xfrm>
          <a:prstGeom prst="straightConnector1">
            <a:avLst/>
          </a:prstGeom>
          <a:noFill/>
          <a:ln w="76196" cap="flat">
            <a:solidFill>
              <a:srgbClr val="FFFFFF"/>
            </a:solidFill>
            <a:prstDash val="solid"/>
            <a:miter/>
          </a:ln>
        </p:spPr>
      </p:cxnSp>
      <p:sp>
        <p:nvSpPr>
          <p:cNvPr id="3" name="Elipse 34">
            <a:extLst>
              <a:ext uri="{FF2B5EF4-FFF2-40B4-BE49-F238E27FC236}">
                <a16:creationId xmlns:a16="http://schemas.microsoft.com/office/drawing/2014/main" id="{4BB25640-129C-4576-B3A7-C5BD8B1013DB}"/>
              </a:ext>
            </a:extLst>
          </p:cNvPr>
          <p:cNvSpPr/>
          <p:nvPr/>
        </p:nvSpPr>
        <p:spPr>
          <a:xfrm>
            <a:off x="6915104" y="4767361"/>
            <a:ext cx="732598" cy="732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25402"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4" name="Gráfico 16">
            <a:extLst>
              <a:ext uri="{FF2B5EF4-FFF2-40B4-BE49-F238E27FC236}">
                <a16:creationId xmlns:a16="http://schemas.microsoft.com/office/drawing/2014/main" id="{D3B7F2E1-5ED9-4070-919A-79683B6DB879}"/>
              </a:ext>
            </a:extLst>
          </p:cNvPr>
          <p:cNvSpPr/>
          <p:nvPr/>
        </p:nvSpPr>
        <p:spPr>
          <a:xfrm rot="10799991">
            <a:off x="-11878" y="-4746"/>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 name="CuadroTexto 8">
            <a:extLst>
              <a:ext uri="{FF2B5EF4-FFF2-40B4-BE49-F238E27FC236}">
                <a16:creationId xmlns:a16="http://schemas.microsoft.com/office/drawing/2014/main" id="{526E7D42-C658-4041-AEB5-F4276D86562A}"/>
              </a:ext>
            </a:extLst>
          </p:cNvPr>
          <p:cNvSpPr txBox="1"/>
          <p:nvPr/>
        </p:nvSpPr>
        <p:spPr>
          <a:xfrm>
            <a:off x="961509" y="1630100"/>
            <a:ext cx="3904442" cy="120032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این</a:t>
            </a:r>
          </a:p>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تحلیل و بررسی</a:t>
            </a:r>
            <a:endParaRPr lang="es-ES" sz="66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6" name="CuadroTexto 9">
            <a:extLst>
              <a:ext uri="{FF2B5EF4-FFF2-40B4-BE49-F238E27FC236}">
                <a16:creationId xmlns:a16="http://schemas.microsoft.com/office/drawing/2014/main" id="{4013B834-FE44-47C0-9277-C7916251BF9D}"/>
              </a:ext>
            </a:extLst>
          </p:cNvPr>
          <p:cNvSpPr txBox="1"/>
          <p:nvPr/>
        </p:nvSpPr>
        <p:spPr>
          <a:xfrm>
            <a:off x="845682" y="3569086"/>
            <a:ext cx="378718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شیلی نگاهی به ارائه ها در محل کار و اینترنت دارد.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16">
            <a:extLst>
              <a:ext uri="{FF2B5EF4-FFF2-40B4-BE49-F238E27FC236}">
                <a16:creationId xmlns:a16="http://schemas.microsoft.com/office/drawing/2014/main" id="{AECA3806-FED5-4440-9897-28C2B1C2E162}"/>
              </a:ext>
            </a:extLst>
          </p:cNvPr>
          <p:cNvSpPr txBox="1"/>
          <p:nvPr/>
        </p:nvSpPr>
        <p:spPr>
          <a:xfrm>
            <a:off x="8021071" y="1846581"/>
            <a:ext cx="2322338" cy="369332"/>
          </a:xfrm>
          <a:prstGeom prst="rect">
            <a:avLst/>
          </a:prstGeom>
          <a:solidFill>
            <a:srgbClr val="F2F2F2"/>
          </a:solid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000000"/>
                </a:solidFill>
                <a:latin typeface="Arial"/>
                <a:cs typeface="B Nazanin" panose="00000400000000000000" pitchFamily="2" charset="-78"/>
              </a:rPr>
              <a:t>طراحی ضعیف و برینگ</a:t>
            </a:r>
            <a:endParaRPr lang="es-ES" sz="1600" b="0" i="0" u="none" strike="noStrike" kern="1200" cap="none" spc="0" baseline="0" dirty="0">
              <a:solidFill>
                <a:srgbClr val="000000"/>
              </a:solidFill>
              <a:uFillTx/>
              <a:latin typeface="Arial"/>
              <a:cs typeface="B Nazanin" panose="00000400000000000000" pitchFamily="2" charset="-78"/>
            </a:endParaRPr>
          </a:p>
        </p:txBody>
      </p:sp>
      <p:sp>
        <p:nvSpPr>
          <p:cNvPr id="8" name="Elipse 14">
            <a:extLst>
              <a:ext uri="{FF2B5EF4-FFF2-40B4-BE49-F238E27FC236}">
                <a16:creationId xmlns:a16="http://schemas.microsoft.com/office/drawing/2014/main" id="{49BB1FEF-E106-46B4-A4B6-DED6DC80E035}"/>
              </a:ext>
            </a:extLst>
          </p:cNvPr>
          <p:cNvSpPr/>
          <p:nvPr/>
        </p:nvSpPr>
        <p:spPr>
          <a:xfrm>
            <a:off x="6915104" y="1666996"/>
            <a:ext cx="732598" cy="732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25402"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CuadroTexto 25">
            <a:extLst>
              <a:ext uri="{FF2B5EF4-FFF2-40B4-BE49-F238E27FC236}">
                <a16:creationId xmlns:a16="http://schemas.microsoft.com/office/drawing/2014/main" id="{093FCCE8-03A9-4ADF-9F45-6729518E48BE}"/>
              </a:ext>
            </a:extLst>
          </p:cNvPr>
          <p:cNvSpPr txBox="1"/>
          <p:nvPr/>
        </p:nvSpPr>
        <p:spPr>
          <a:xfrm>
            <a:off x="8021071" y="3383965"/>
            <a:ext cx="2500463" cy="369335"/>
          </a:xfrm>
          <a:prstGeom prst="rect">
            <a:avLst/>
          </a:prstGeom>
          <a:solidFill>
            <a:srgbClr val="F2F2F2"/>
          </a:solid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dirty="0">
                <a:solidFill>
                  <a:srgbClr val="000000"/>
                </a:solidFill>
                <a:latin typeface="Arial"/>
                <a:cs typeface="B Nazanin" panose="00000400000000000000" pitchFamily="2" charset="-78"/>
              </a:rPr>
              <a:t>جملات بلند دیواری</a:t>
            </a:r>
            <a:endParaRPr lang="es-ES" sz="1800" b="0" i="0" u="none" strike="noStrike" kern="1200" cap="none" spc="0" baseline="0" dirty="0">
              <a:solidFill>
                <a:srgbClr val="000000"/>
              </a:solidFill>
              <a:uFillTx/>
              <a:latin typeface="Arial"/>
              <a:cs typeface="B Nazanin" panose="00000400000000000000" pitchFamily="2" charset="-78"/>
            </a:endParaRPr>
          </a:p>
        </p:txBody>
      </p:sp>
      <p:sp>
        <p:nvSpPr>
          <p:cNvPr id="10" name="CuadroTexto 28">
            <a:extLst>
              <a:ext uri="{FF2B5EF4-FFF2-40B4-BE49-F238E27FC236}">
                <a16:creationId xmlns:a16="http://schemas.microsoft.com/office/drawing/2014/main" id="{40C1D9B5-7CC6-4A81-AE5A-A857D1900A02}"/>
              </a:ext>
            </a:extLst>
          </p:cNvPr>
          <p:cNvSpPr txBox="1"/>
          <p:nvPr/>
        </p:nvSpPr>
        <p:spPr>
          <a:xfrm>
            <a:off x="8021071" y="4782866"/>
            <a:ext cx="2500463" cy="646331"/>
          </a:xfrm>
          <a:prstGeom prst="rect">
            <a:avLst/>
          </a:prstGeom>
          <a:solidFill>
            <a:srgbClr val="F2F2F2"/>
          </a:solid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000000"/>
                </a:solidFill>
                <a:latin typeface="Arial"/>
                <a:cs typeface="B Nazanin" panose="00000400000000000000" pitchFamily="2" charset="-78"/>
              </a:rPr>
              <a:t>توجه داشته باشید مطالب را یادداشت کنید</a:t>
            </a:r>
            <a:endParaRPr lang="es-ES" sz="1800" b="0" i="0" u="none" strike="noStrike" kern="1200" cap="none" spc="0" baseline="0" dirty="0">
              <a:solidFill>
                <a:srgbClr val="000000"/>
              </a:solidFill>
              <a:uFillTx/>
              <a:latin typeface="Arial"/>
              <a:cs typeface="B Nazanin" panose="00000400000000000000" pitchFamily="2" charset="-78"/>
            </a:endParaRPr>
          </a:p>
        </p:txBody>
      </p:sp>
      <p:sp>
        <p:nvSpPr>
          <p:cNvPr id="12" name="Elipse 31">
            <a:extLst>
              <a:ext uri="{FF2B5EF4-FFF2-40B4-BE49-F238E27FC236}">
                <a16:creationId xmlns:a16="http://schemas.microsoft.com/office/drawing/2014/main" id="{3D3E0762-7E46-43FF-8742-840449638A96}"/>
              </a:ext>
            </a:extLst>
          </p:cNvPr>
          <p:cNvSpPr/>
          <p:nvPr/>
        </p:nvSpPr>
        <p:spPr>
          <a:xfrm>
            <a:off x="6915104" y="3202338"/>
            <a:ext cx="732598" cy="732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25402"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3" name="Forma libre 32">
            <a:extLst>
              <a:ext uri="{FF2B5EF4-FFF2-40B4-BE49-F238E27FC236}">
                <a16:creationId xmlns:a16="http://schemas.microsoft.com/office/drawing/2014/main" id="{4CF28C43-0438-45B1-8BFB-906E852C1BC7}"/>
              </a:ext>
            </a:extLst>
          </p:cNvPr>
          <p:cNvSpPr/>
          <p:nvPr/>
        </p:nvSpPr>
        <p:spPr>
          <a:xfrm>
            <a:off x="7116884" y="3403844"/>
            <a:ext cx="329046" cy="329586"/>
          </a:xfrm>
          <a:custGeom>
            <a:avLst/>
            <a:gdLst>
              <a:gd name="f0" fmla="val 10800000"/>
              <a:gd name="f1" fmla="val 5400000"/>
              <a:gd name="f2" fmla="val 180"/>
              <a:gd name="f3" fmla="val w"/>
              <a:gd name="f4" fmla="val h"/>
              <a:gd name="f5" fmla="val 0"/>
              <a:gd name="f6" fmla="val 5822970"/>
              <a:gd name="f7" fmla="val 5832485"/>
              <a:gd name="f8" fmla="val 5680427"/>
              <a:gd name="f9" fmla="val 921523"/>
              <a:gd name="f10" fmla="val 4902841"/>
              <a:gd name="f11" fmla="val 143938"/>
              <a:gd name="f12" fmla="val 4806391"/>
              <a:gd name="f13" fmla="val 47488"/>
              <a:gd name="f14" fmla="val 4686193"/>
              <a:gd name="f15" fmla="val 4558572"/>
              <a:gd name="f16" fmla="val 4430952"/>
              <a:gd name="f17" fmla="val 4301848"/>
              <a:gd name="f18" fmla="val 48230"/>
              <a:gd name="f19" fmla="val 4214294"/>
              <a:gd name="f20" fmla="val 3693433"/>
              <a:gd name="f21" fmla="val 664799"/>
              <a:gd name="f22" fmla="val 3589562"/>
              <a:gd name="f23" fmla="val 632896"/>
              <a:gd name="f24" fmla="val 3469363"/>
              <a:gd name="f25" fmla="val 656635"/>
              <a:gd name="f26" fmla="val 3389231"/>
              <a:gd name="f27" fmla="val 728604"/>
              <a:gd name="f28" fmla="val 3165160"/>
              <a:gd name="f29" fmla="val 952674"/>
              <a:gd name="f30" fmla="val 3076864"/>
              <a:gd name="f31" fmla="val 1040970"/>
              <a:gd name="f32" fmla="val 3061289"/>
              <a:gd name="f33" fmla="val 1176744"/>
              <a:gd name="f34" fmla="val 3108767"/>
              <a:gd name="f35" fmla="val 1289531"/>
              <a:gd name="f36" fmla="val 592007"/>
              <a:gd name="f37" fmla="val 3806301"/>
              <a:gd name="f38" fmla="val 583843"/>
              <a:gd name="f39" fmla="val 3814464"/>
              <a:gd name="f40" fmla="val 575679"/>
              <a:gd name="f41" fmla="val 3822628"/>
              <a:gd name="f42" fmla="val 3830040"/>
              <a:gd name="f43" fmla="val 3838204"/>
              <a:gd name="f44" fmla="val 567516"/>
              <a:gd name="f45" fmla="val 3846367"/>
              <a:gd name="f46" fmla="val 3854531"/>
              <a:gd name="f47" fmla="val 559352"/>
              <a:gd name="f48" fmla="val 3861943"/>
              <a:gd name="f49" fmla="val 111212"/>
              <a:gd name="f50" fmla="val 5224946"/>
              <a:gd name="f51" fmla="val 62982"/>
              <a:gd name="f52" fmla="val 5368884"/>
              <a:gd name="f53" fmla="val 14752"/>
              <a:gd name="f54" fmla="val 5512822"/>
              <a:gd name="f55" fmla="val 5520985"/>
              <a:gd name="f56" fmla="val 5529149"/>
              <a:gd name="f57" fmla="val 6589"/>
              <a:gd name="f58" fmla="val -9739"/>
              <a:gd name="f59" fmla="val 5609281"/>
              <a:gd name="f60" fmla="val 5673087"/>
              <a:gd name="f61" fmla="val 30328"/>
              <a:gd name="f62" fmla="val 5713153"/>
              <a:gd name="f63" fmla="val 38491"/>
              <a:gd name="f64" fmla="val 5729480"/>
              <a:gd name="f65" fmla="val 46655"/>
              <a:gd name="f66" fmla="val 5745055"/>
              <a:gd name="f67" fmla="val 54067"/>
              <a:gd name="f68" fmla="val 5753219"/>
              <a:gd name="f69" fmla="val 102297"/>
              <a:gd name="f70" fmla="val 5809612"/>
              <a:gd name="f71" fmla="val 174265"/>
              <a:gd name="f72" fmla="val 5841515"/>
              <a:gd name="f73" fmla="val 254398"/>
              <a:gd name="f74" fmla="val 262562"/>
              <a:gd name="f75" fmla="val 270725"/>
              <a:gd name="f76" fmla="val 278137"/>
              <a:gd name="f77" fmla="val 294464"/>
              <a:gd name="f78" fmla="val 301876"/>
              <a:gd name="f79" fmla="val 310040"/>
              <a:gd name="f80" fmla="val 318203"/>
              <a:gd name="f81" fmla="val 326367"/>
              <a:gd name="f82" fmla="val 5833351"/>
              <a:gd name="f83" fmla="val 526698"/>
              <a:gd name="f84" fmla="val 5769546"/>
              <a:gd name="f85" fmla="val 1969082"/>
              <a:gd name="f86" fmla="val 5296915"/>
              <a:gd name="f87" fmla="val 1992821"/>
              <a:gd name="f88" fmla="val 5288752"/>
              <a:gd name="f89" fmla="val 2009148"/>
              <a:gd name="f90" fmla="val 5280588"/>
              <a:gd name="f91" fmla="val 2025475"/>
              <a:gd name="f92" fmla="val 5265012"/>
              <a:gd name="f93" fmla="val 4549657"/>
              <a:gd name="f94" fmla="val 2740831"/>
              <a:gd name="f95" fmla="val 4581560"/>
              <a:gd name="f96" fmla="val 2757158"/>
              <a:gd name="f97" fmla="val 4613463"/>
              <a:gd name="f98" fmla="val 4653529"/>
              <a:gd name="f99" fmla="val 4733661"/>
              <a:gd name="f100" fmla="val 4805630"/>
              <a:gd name="f101" fmla="val 2725255"/>
              <a:gd name="f102" fmla="val 4862024"/>
              <a:gd name="f103" fmla="val 2668862"/>
              <a:gd name="f104" fmla="val 5086094"/>
              <a:gd name="f105" fmla="val 2444792"/>
              <a:gd name="f106" fmla="val 5174390"/>
              <a:gd name="f107" fmla="val 2356495"/>
              <a:gd name="f108" fmla="val 5189965"/>
              <a:gd name="f109" fmla="val 2236297"/>
              <a:gd name="f110" fmla="val 5149899"/>
              <a:gd name="f111" fmla="val 2132425"/>
              <a:gd name="f112" fmla="val 5670760"/>
              <a:gd name="f113" fmla="val 1611564"/>
              <a:gd name="f114" fmla="val 5872594"/>
              <a:gd name="f115" fmla="val 1426809"/>
              <a:gd name="f116" fmla="val 1113691"/>
              <a:gd name="f117" fmla="val 1937941"/>
              <a:gd name="f118" fmla="val 4944482"/>
              <a:gd name="f119" fmla="val 1529857"/>
              <a:gd name="f120" fmla="val 4535657"/>
              <a:gd name="f121" fmla="val 3925676"/>
              <a:gd name="f122" fmla="val 2131674"/>
              <a:gd name="f123" fmla="val 4334502"/>
              <a:gd name="f124" fmla="val 2540499"/>
              <a:gd name="f125" fmla="val 3717182"/>
              <a:gd name="f126" fmla="val 1923179"/>
              <a:gd name="f127" fmla="val 1321362"/>
              <a:gd name="f128" fmla="val 4327162"/>
              <a:gd name="f129" fmla="val 912536"/>
              <a:gd name="f130" fmla="val 3910915"/>
              <a:gd name="f131" fmla="val 3308356"/>
              <a:gd name="f132" fmla="val 1515095"/>
              <a:gd name="f133" fmla="val 623909"/>
              <a:gd name="f134" fmla="val 5425278"/>
              <a:gd name="f135" fmla="val 423578"/>
              <a:gd name="f136" fmla="val 767856"/>
              <a:gd name="f137" fmla="val 4183224"/>
              <a:gd name="f138" fmla="val 1216749"/>
              <a:gd name="f139" fmla="val 4632116"/>
              <a:gd name="f140" fmla="val 1665641"/>
              <a:gd name="f141" fmla="val 5081008"/>
              <a:gd name="f142" fmla="val 4710674"/>
              <a:gd name="f143" fmla="val 2420301"/>
              <a:gd name="f144" fmla="val 4702510"/>
              <a:gd name="f145" fmla="val 2412137"/>
              <a:gd name="f146" fmla="val 2403974"/>
              <a:gd name="f147" fmla="val 4694347"/>
              <a:gd name="f148" fmla="val 3452294"/>
              <a:gd name="f149" fmla="val 1153757"/>
              <a:gd name="f150" fmla="val 3435966"/>
              <a:gd name="f151" fmla="val 1137430"/>
              <a:gd name="f152" fmla="val 3428555"/>
              <a:gd name="f153" fmla="val 1130018"/>
              <a:gd name="f154" fmla="val 3412227"/>
              <a:gd name="f155" fmla="val 1121854"/>
              <a:gd name="f156" fmla="val 3588819"/>
              <a:gd name="f157" fmla="val 937850"/>
              <a:gd name="f158" fmla="val 3605147"/>
              <a:gd name="f159" fmla="val 954178"/>
              <a:gd name="f160" fmla="val 4863527"/>
              <a:gd name="f161" fmla="val 2212558"/>
              <a:gd name="f162" fmla="val 4871691"/>
              <a:gd name="f163" fmla="val 2220721"/>
              <a:gd name="f164" fmla="val 4879854"/>
              <a:gd name="f165" fmla="val 2228885"/>
              <a:gd name="f166" fmla="val 4887266"/>
              <a:gd name="f167" fmla="val 5471932"/>
              <a:gd name="f168" fmla="val 1410481"/>
              <a:gd name="f169" fmla="val 4967389"/>
              <a:gd name="f170" fmla="val 1915025"/>
              <a:gd name="f171" fmla="val 3917513"/>
              <a:gd name="f172" fmla="val 857718"/>
              <a:gd name="f173" fmla="val 4422056"/>
              <a:gd name="f174" fmla="val 353175"/>
              <a:gd name="f175" fmla="val 4494025"/>
              <a:gd name="f176" fmla="val 281206"/>
              <a:gd name="f177" fmla="val 4622387"/>
              <a:gd name="f178" fmla="val 4694356"/>
              <a:gd name="f179" fmla="val 5471942"/>
              <a:gd name="f180" fmla="val 5543901"/>
              <a:gd name="f181" fmla="val 1210150"/>
              <a:gd name="f182" fmla="val 1330349"/>
              <a:gd name="f183" fmla="+- 0 0 -90"/>
              <a:gd name="f184" fmla="*/ f3 1 5822970"/>
              <a:gd name="f185" fmla="*/ f4 1 5832485"/>
              <a:gd name="f186" fmla="val f5"/>
              <a:gd name="f187" fmla="val f6"/>
              <a:gd name="f188" fmla="val f7"/>
              <a:gd name="f189" fmla="*/ f183 f0 1"/>
              <a:gd name="f190" fmla="+- f188 0 f186"/>
              <a:gd name="f191" fmla="+- f187 0 f186"/>
              <a:gd name="f192" fmla="*/ f189 1 f2"/>
              <a:gd name="f193" fmla="*/ f191 1 5822970"/>
              <a:gd name="f194" fmla="*/ f190 1 5832485"/>
              <a:gd name="f195" fmla="*/ 5680427 f191 1"/>
              <a:gd name="f196" fmla="*/ 921523 f190 1"/>
              <a:gd name="f197" fmla="*/ 4902841 f191 1"/>
              <a:gd name="f198" fmla="*/ 143938 f190 1"/>
              <a:gd name="f199" fmla="*/ 4558572 f191 1"/>
              <a:gd name="f200" fmla="*/ 0 f190 1"/>
              <a:gd name="f201" fmla="*/ 4214294 f191 1"/>
              <a:gd name="f202" fmla="*/ 3693433 f191 1"/>
              <a:gd name="f203" fmla="*/ 664799 f190 1"/>
              <a:gd name="f204" fmla="*/ 3389231 f191 1"/>
              <a:gd name="f205" fmla="*/ 728604 f190 1"/>
              <a:gd name="f206" fmla="*/ 3165160 f191 1"/>
              <a:gd name="f207" fmla="*/ 952674 f190 1"/>
              <a:gd name="f208" fmla="*/ 3108767 f191 1"/>
              <a:gd name="f209" fmla="*/ 1289531 f190 1"/>
              <a:gd name="f210" fmla="*/ 592007 f191 1"/>
              <a:gd name="f211" fmla="*/ 3806301 f190 1"/>
              <a:gd name="f212" fmla="*/ 575679 f191 1"/>
              <a:gd name="f213" fmla="*/ 3830040 f190 1"/>
              <a:gd name="f214" fmla="*/ 3838204 f190 1"/>
              <a:gd name="f215" fmla="*/ 559352 f191 1"/>
              <a:gd name="f216" fmla="*/ 3861943 f190 1"/>
              <a:gd name="f217" fmla="*/ 111212 f191 1"/>
              <a:gd name="f218" fmla="*/ 5224946 f190 1"/>
              <a:gd name="f219" fmla="*/ 62982 f191 1"/>
              <a:gd name="f220" fmla="*/ 5368884 f190 1"/>
              <a:gd name="f221" fmla="*/ 14752 f191 1"/>
              <a:gd name="f222" fmla="*/ 5512822 f190 1"/>
              <a:gd name="f223" fmla="*/ 6589 f191 1"/>
              <a:gd name="f224" fmla="*/ 5529149 f190 1"/>
              <a:gd name="f225" fmla="*/ 30328 f191 1"/>
              <a:gd name="f226" fmla="*/ 5713153 f190 1"/>
              <a:gd name="f227" fmla="*/ 54067 f191 1"/>
              <a:gd name="f228" fmla="*/ 5753219 f190 1"/>
              <a:gd name="f229" fmla="*/ 254398 f191 1"/>
              <a:gd name="f230" fmla="*/ 5841515 f190 1"/>
              <a:gd name="f231" fmla="*/ 278137 f191 1"/>
              <a:gd name="f232" fmla="*/ 310040 f191 1"/>
              <a:gd name="f233" fmla="*/ 326367 f191 1"/>
              <a:gd name="f234" fmla="*/ 5833351 f190 1"/>
              <a:gd name="f235" fmla="*/ 526698 f191 1"/>
              <a:gd name="f236" fmla="*/ 5769546 f190 1"/>
              <a:gd name="f237" fmla="*/ 1969082 f191 1"/>
              <a:gd name="f238" fmla="*/ 5296915 f190 1"/>
              <a:gd name="f239" fmla="*/ 2025475 f191 1"/>
              <a:gd name="f240" fmla="*/ 5265012 f190 1"/>
              <a:gd name="f241" fmla="*/ 4549657 f191 1"/>
              <a:gd name="f242" fmla="*/ 2740831 f190 1"/>
              <a:gd name="f243" fmla="*/ 4653529 f191 1"/>
              <a:gd name="f244" fmla="*/ 2757158 f190 1"/>
              <a:gd name="f245" fmla="*/ 4862024 f191 1"/>
              <a:gd name="f246" fmla="*/ 2668862 f190 1"/>
              <a:gd name="f247" fmla="*/ 5086094 f191 1"/>
              <a:gd name="f248" fmla="*/ 2444792 f190 1"/>
              <a:gd name="f249" fmla="*/ 5149899 f191 1"/>
              <a:gd name="f250" fmla="*/ 2132425 f190 1"/>
              <a:gd name="f251" fmla="*/ 5670760 f191 1"/>
              <a:gd name="f252" fmla="*/ 1611564 f190 1"/>
              <a:gd name="f253" fmla="*/ 1937941 f191 1"/>
              <a:gd name="f254" fmla="*/ 4944482 f190 1"/>
              <a:gd name="f255" fmla="*/ 1529857 f191 1"/>
              <a:gd name="f256" fmla="*/ 4535657 f190 1"/>
              <a:gd name="f257" fmla="*/ 3925676 f191 1"/>
              <a:gd name="f258" fmla="*/ 2131674 f190 1"/>
              <a:gd name="f259" fmla="*/ 4334502 f191 1"/>
              <a:gd name="f260" fmla="*/ 2540499 f190 1"/>
              <a:gd name="f261" fmla="*/ 3717182 f191 1"/>
              <a:gd name="f262" fmla="*/ 1923179 f190 1"/>
              <a:gd name="f263" fmla="*/ 1321362 f191 1"/>
              <a:gd name="f264" fmla="*/ 4327162 f190 1"/>
              <a:gd name="f265" fmla="*/ 912536 f191 1"/>
              <a:gd name="f266" fmla="*/ 3910915 f190 1"/>
              <a:gd name="f267" fmla="*/ 3308356 f191 1"/>
              <a:gd name="f268" fmla="*/ 1515095 f190 1"/>
              <a:gd name="f269" fmla="*/ 623909 f191 1"/>
              <a:gd name="f270" fmla="*/ 5425278 f190 1"/>
              <a:gd name="f271" fmla="*/ 423578 f191 1"/>
              <a:gd name="f272" fmla="*/ 767856 f191 1"/>
              <a:gd name="f273" fmla="*/ 4183224 f190 1"/>
              <a:gd name="f274" fmla="*/ 1216749 f191 1"/>
              <a:gd name="f275" fmla="*/ 4632116 f190 1"/>
              <a:gd name="f276" fmla="*/ 1665641 f191 1"/>
              <a:gd name="f277" fmla="*/ 5081008 f190 1"/>
              <a:gd name="f278" fmla="*/ 4710674 f191 1"/>
              <a:gd name="f279" fmla="*/ 2420301 f190 1"/>
              <a:gd name="f280" fmla="*/ 4694347 f191 1"/>
              <a:gd name="f281" fmla="*/ 2403974 f190 1"/>
              <a:gd name="f282" fmla="*/ 3452294 f191 1"/>
              <a:gd name="f283" fmla="*/ 1153757 f190 1"/>
              <a:gd name="f284" fmla="*/ 3412227 f191 1"/>
              <a:gd name="f285" fmla="*/ 1121854 f190 1"/>
              <a:gd name="f286" fmla="*/ 3588819 f191 1"/>
              <a:gd name="f287" fmla="*/ 937850 f190 1"/>
              <a:gd name="f288" fmla="*/ 3605147 f191 1"/>
              <a:gd name="f289" fmla="*/ 954178 f190 1"/>
              <a:gd name="f290" fmla="*/ 4863527 f191 1"/>
              <a:gd name="f291" fmla="*/ 2212558 f190 1"/>
              <a:gd name="f292" fmla="*/ 4887266 f191 1"/>
              <a:gd name="f293" fmla="*/ 2228885 f190 1"/>
              <a:gd name="f294" fmla="*/ 5471932 f191 1"/>
              <a:gd name="f295" fmla="*/ 1410481 f190 1"/>
              <a:gd name="f296" fmla="*/ 4967389 f191 1"/>
              <a:gd name="f297" fmla="*/ 1915025 f190 1"/>
              <a:gd name="f298" fmla="*/ 3917513 f191 1"/>
              <a:gd name="f299" fmla="*/ 857718 f190 1"/>
              <a:gd name="f300" fmla="*/ 4422056 f191 1"/>
              <a:gd name="f301" fmla="*/ 353175 f190 1"/>
              <a:gd name="f302" fmla="*/ 4694356 f191 1"/>
              <a:gd name="f303" fmla="*/ 5471942 f191 1"/>
              <a:gd name="f304" fmla="*/ 1130018 f190 1"/>
              <a:gd name="f305" fmla="+- f192 0 f1"/>
              <a:gd name="f306" fmla="*/ f195 1 5822970"/>
              <a:gd name="f307" fmla="*/ f196 1 5832485"/>
              <a:gd name="f308" fmla="*/ f197 1 5822970"/>
              <a:gd name="f309" fmla="*/ f198 1 5832485"/>
              <a:gd name="f310" fmla="*/ f199 1 5822970"/>
              <a:gd name="f311" fmla="*/ f200 1 5832485"/>
              <a:gd name="f312" fmla="*/ f201 1 5822970"/>
              <a:gd name="f313" fmla="*/ f202 1 5822970"/>
              <a:gd name="f314" fmla="*/ f203 1 5832485"/>
              <a:gd name="f315" fmla="*/ f204 1 5822970"/>
              <a:gd name="f316" fmla="*/ f205 1 5832485"/>
              <a:gd name="f317" fmla="*/ f206 1 5822970"/>
              <a:gd name="f318" fmla="*/ f207 1 5832485"/>
              <a:gd name="f319" fmla="*/ f208 1 5822970"/>
              <a:gd name="f320" fmla="*/ f209 1 5832485"/>
              <a:gd name="f321" fmla="*/ f210 1 5822970"/>
              <a:gd name="f322" fmla="*/ f211 1 5832485"/>
              <a:gd name="f323" fmla="*/ f212 1 5822970"/>
              <a:gd name="f324" fmla="*/ f213 1 5832485"/>
              <a:gd name="f325" fmla="*/ f214 1 5832485"/>
              <a:gd name="f326" fmla="*/ f215 1 5822970"/>
              <a:gd name="f327" fmla="*/ f216 1 5832485"/>
              <a:gd name="f328" fmla="*/ f217 1 5822970"/>
              <a:gd name="f329" fmla="*/ f218 1 5832485"/>
              <a:gd name="f330" fmla="*/ f219 1 5822970"/>
              <a:gd name="f331" fmla="*/ f220 1 5832485"/>
              <a:gd name="f332" fmla="*/ f221 1 5822970"/>
              <a:gd name="f333" fmla="*/ f222 1 5832485"/>
              <a:gd name="f334" fmla="*/ f223 1 5822970"/>
              <a:gd name="f335" fmla="*/ f224 1 5832485"/>
              <a:gd name="f336" fmla="*/ f225 1 5822970"/>
              <a:gd name="f337" fmla="*/ f226 1 5832485"/>
              <a:gd name="f338" fmla="*/ f227 1 5822970"/>
              <a:gd name="f339" fmla="*/ f228 1 5832485"/>
              <a:gd name="f340" fmla="*/ f229 1 5822970"/>
              <a:gd name="f341" fmla="*/ f230 1 5832485"/>
              <a:gd name="f342" fmla="*/ f231 1 5822970"/>
              <a:gd name="f343" fmla="*/ f232 1 5822970"/>
              <a:gd name="f344" fmla="*/ f233 1 5822970"/>
              <a:gd name="f345" fmla="*/ f234 1 5832485"/>
              <a:gd name="f346" fmla="*/ f235 1 5822970"/>
              <a:gd name="f347" fmla="*/ f236 1 5832485"/>
              <a:gd name="f348" fmla="*/ f237 1 5822970"/>
              <a:gd name="f349" fmla="*/ f238 1 5832485"/>
              <a:gd name="f350" fmla="*/ f239 1 5822970"/>
              <a:gd name="f351" fmla="*/ f240 1 5832485"/>
              <a:gd name="f352" fmla="*/ f241 1 5822970"/>
              <a:gd name="f353" fmla="*/ f242 1 5832485"/>
              <a:gd name="f354" fmla="*/ f243 1 5822970"/>
              <a:gd name="f355" fmla="*/ f244 1 5832485"/>
              <a:gd name="f356" fmla="*/ f245 1 5822970"/>
              <a:gd name="f357" fmla="*/ f246 1 5832485"/>
              <a:gd name="f358" fmla="*/ f247 1 5822970"/>
              <a:gd name="f359" fmla="*/ f248 1 5832485"/>
              <a:gd name="f360" fmla="*/ f249 1 5822970"/>
              <a:gd name="f361" fmla="*/ f250 1 5832485"/>
              <a:gd name="f362" fmla="*/ f251 1 5822970"/>
              <a:gd name="f363" fmla="*/ f252 1 5832485"/>
              <a:gd name="f364" fmla="*/ f253 1 5822970"/>
              <a:gd name="f365" fmla="*/ f254 1 5832485"/>
              <a:gd name="f366" fmla="*/ f255 1 5822970"/>
              <a:gd name="f367" fmla="*/ f256 1 5832485"/>
              <a:gd name="f368" fmla="*/ f257 1 5822970"/>
              <a:gd name="f369" fmla="*/ f258 1 5832485"/>
              <a:gd name="f370" fmla="*/ f259 1 5822970"/>
              <a:gd name="f371" fmla="*/ f260 1 5832485"/>
              <a:gd name="f372" fmla="*/ f261 1 5822970"/>
              <a:gd name="f373" fmla="*/ f262 1 5832485"/>
              <a:gd name="f374" fmla="*/ f263 1 5822970"/>
              <a:gd name="f375" fmla="*/ f264 1 5832485"/>
              <a:gd name="f376" fmla="*/ f265 1 5822970"/>
              <a:gd name="f377" fmla="*/ f266 1 5832485"/>
              <a:gd name="f378" fmla="*/ f267 1 5822970"/>
              <a:gd name="f379" fmla="*/ f268 1 5832485"/>
              <a:gd name="f380" fmla="*/ f269 1 5822970"/>
              <a:gd name="f381" fmla="*/ f270 1 5832485"/>
              <a:gd name="f382" fmla="*/ f271 1 5822970"/>
              <a:gd name="f383" fmla="*/ f272 1 5822970"/>
              <a:gd name="f384" fmla="*/ f273 1 5832485"/>
              <a:gd name="f385" fmla="*/ f274 1 5822970"/>
              <a:gd name="f386" fmla="*/ f275 1 5832485"/>
              <a:gd name="f387" fmla="*/ f276 1 5822970"/>
              <a:gd name="f388" fmla="*/ f277 1 5832485"/>
              <a:gd name="f389" fmla="*/ f278 1 5822970"/>
              <a:gd name="f390" fmla="*/ f279 1 5832485"/>
              <a:gd name="f391" fmla="*/ f280 1 5822970"/>
              <a:gd name="f392" fmla="*/ f281 1 5832485"/>
              <a:gd name="f393" fmla="*/ f282 1 5822970"/>
              <a:gd name="f394" fmla="*/ f283 1 5832485"/>
              <a:gd name="f395" fmla="*/ f284 1 5822970"/>
              <a:gd name="f396" fmla="*/ f285 1 5832485"/>
              <a:gd name="f397" fmla="*/ f286 1 5822970"/>
              <a:gd name="f398" fmla="*/ f287 1 5832485"/>
              <a:gd name="f399" fmla="*/ f288 1 5822970"/>
              <a:gd name="f400" fmla="*/ f289 1 5832485"/>
              <a:gd name="f401" fmla="*/ f290 1 5822970"/>
              <a:gd name="f402" fmla="*/ f291 1 5832485"/>
              <a:gd name="f403" fmla="*/ f292 1 5822970"/>
              <a:gd name="f404" fmla="*/ f293 1 5832485"/>
              <a:gd name="f405" fmla="*/ f294 1 5822970"/>
              <a:gd name="f406" fmla="*/ f295 1 5832485"/>
              <a:gd name="f407" fmla="*/ f296 1 5822970"/>
              <a:gd name="f408" fmla="*/ f297 1 5832485"/>
              <a:gd name="f409" fmla="*/ f298 1 5822970"/>
              <a:gd name="f410" fmla="*/ f299 1 5832485"/>
              <a:gd name="f411" fmla="*/ f300 1 5822970"/>
              <a:gd name="f412" fmla="*/ f301 1 5832485"/>
              <a:gd name="f413" fmla="*/ f302 1 5822970"/>
              <a:gd name="f414" fmla="*/ f303 1 5822970"/>
              <a:gd name="f415" fmla="*/ f304 1 5832485"/>
              <a:gd name="f416" fmla="*/ f186 1 f193"/>
              <a:gd name="f417" fmla="*/ f187 1 f193"/>
              <a:gd name="f418" fmla="*/ f186 1 f194"/>
              <a:gd name="f419" fmla="*/ f188 1 f194"/>
              <a:gd name="f420" fmla="*/ f306 1 f193"/>
              <a:gd name="f421" fmla="*/ f307 1 f194"/>
              <a:gd name="f422" fmla="*/ f308 1 f193"/>
              <a:gd name="f423" fmla="*/ f309 1 f194"/>
              <a:gd name="f424" fmla="*/ f310 1 f193"/>
              <a:gd name="f425" fmla="*/ f311 1 f194"/>
              <a:gd name="f426" fmla="*/ f312 1 f193"/>
              <a:gd name="f427" fmla="*/ f313 1 f193"/>
              <a:gd name="f428" fmla="*/ f314 1 f194"/>
              <a:gd name="f429" fmla="*/ f315 1 f193"/>
              <a:gd name="f430" fmla="*/ f316 1 f194"/>
              <a:gd name="f431" fmla="*/ f317 1 f193"/>
              <a:gd name="f432" fmla="*/ f318 1 f194"/>
              <a:gd name="f433" fmla="*/ f319 1 f193"/>
              <a:gd name="f434" fmla="*/ f320 1 f194"/>
              <a:gd name="f435" fmla="*/ f321 1 f193"/>
              <a:gd name="f436" fmla="*/ f322 1 f194"/>
              <a:gd name="f437" fmla="*/ f323 1 f193"/>
              <a:gd name="f438" fmla="*/ f324 1 f194"/>
              <a:gd name="f439" fmla="*/ f325 1 f194"/>
              <a:gd name="f440" fmla="*/ f326 1 f193"/>
              <a:gd name="f441" fmla="*/ f327 1 f194"/>
              <a:gd name="f442" fmla="*/ f328 1 f193"/>
              <a:gd name="f443" fmla="*/ f329 1 f194"/>
              <a:gd name="f444" fmla="*/ f330 1 f193"/>
              <a:gd name="f445" fmla="*/ f331 1 f194"/>
              <a:gd name="f446" fmla="*/ f332 1 f193"/>
              <a:gd name="f447" fmla="*/ f333 1 f194"/>
              <a:gd name="f448" fmla="*/ f334 1 f193"/>
              <a:gd name="f449" fmla="*/ f335 1 f194"/>
              <a:gd name="f450" fmla="*/ f336 1 f193"/>
              <a:gd name="f451" fmla="*/ f337 1 f194"/>
              <a:gd name="f452" fmla="*/ f338 1 f193"/>
              <a:gd name="f453" fmla="*/ f339 1 f194"/>
              <a:gd name="f454" fmla="*/ f340 1 f193"/>
              <a:gd name="f455" fmla="*/ f341 1 f194"/>
              <a:gd name="f456" fmla="*/ f342 1 f193"/>
              <a:gd name="f457" fmla="*/ f343 1 f193"/>
              <a:gd name="f458" fmla="*/ f344 1 f193"/>
              <a:gd name="f459" fmla="*/ f345 1 f194"/>
              <a:gd name="f460" fmla="*/ f346 1 f193"/>
              <a:gd name="f461" fmla="*/ f347 1 f194"/>
              <a:gd name="f462" fmla="*/ f348 1 f193"/>
              <a:gd name="f463" fmla="*/ f349 1 f194"/>
              <a:gd name="f464" fmla="*/ f350 1 f193"/>
              <a:gd name="f465" fmla="*/ f351 1 f194"/>
              <a:gd name="f466" fmla="*/ f352 1 f193"/>
              <a:gd name="f467" fmla="*/ f353 1 f194"/>
              <a:gd name="f468" fmla="*/ f354 1 f193"/>
              <a:gd name="f469" fmla="*/ f355 1 f194"/>
              <a:gd name="f470" fmla="*/ f356 1 f193"/>
              <a:gd name="f471" fmla="*/ f357 1 f194"/>
              <a:gd name="f472" fmla="*/ f358 1 f193"/>
              <a:gd name="f473" fmla="*/ f359 1 f194"/>
              <a:gd name="f474" fmla="*/ f360 1 f193"/>
              <a:gd name="f475" fmla="*/ f361 1 f194"/>
              <a:gd name="f476" fmla="*/ f362 1 f193"/>
              <a:gd name="f477" fmla="*/ f363 1 f194"/>
              <a:gd name="f478" fmla="*/ f364 1 f193"/>
              <a:gd name="f479" fmla="*/ f365 1 f194"/>
              <a:gd name="f480" fmla="*/ f366 1 f193"/>
              <a:gd name="f481" fmla="*/ f367 1 f194"/>
              <a:gd name="f482" fmla="*/ f368 1 f193"/>
              <a:gd name="f483" fmla="*/ f369 1 f194"/>
              <a:gd name="f484" fmla="*/ f370 1 f193"/>
              <a:gd name="f485" fmla="*/ f371 1 f194"/>
              <a:gd name="f486" fmla="*/ f372 1 f193"/>
              <a:gd name="f487" fmla="*/ f373 1 f194"/>
              <a:gd name="f488" fmla="*/ f374 1 f193"/>
              <a:gd name="f489" fmla="*/ f375 1 f194"/>
              <a:gd name="f490" fmla="*/ f376 1 f193"/>
              <a:gd name="f491" fmla="*/ f377 1 f194"/>
              <a:gd name="f492" fmla="*/ f378 1 f193"/>
              <a:gd name="f493" fmla="*/ f379 1 f194"/>
              <a:gd name="f494" fmla="*/ f380 1 f193"/>
              <a:gd name="f495" fmla="*/ f381 1 f194"/>
              <a:gd name="f496" fmla="*/ f382 1 f193"/>
              <a:gd name="f497" fmla="*/ f383 1 f193"/>
              <a:gd name="f498" fmla="*/ f384 1 f194"/>
              <a:gd name="f499" fmla="*/ f385 1 f193"/>
              <a:gd name="f500" fmla="*/ f386 1 f194"/>
              <a:gd name="f501" fmla="*/ f387 1 f193"/>
              <a:gd name="f502" fmla="*/ f388 1 f194"/>
              <a:gd name="f503" fmla="*/ f389 1 f193"/>
              <a:gd name="f504" fmla="*/ f390 1 f194"/>
              <a:gd name="f505" fmla="*/ f391 1 f193"/>
              <a:gd name="f506" fmla="*/ f392 1 f194"/>
              <a:gd name="f507" fmla="*/ f393 1 f193"/>
              <a:gd name="f508" fmla="*/ f394 1 f194"/>
              <a:gd name="f509" fmla="*/ f395 1 f193"/>
              <a:gd name="f510" fmla="*/ f396 1 f194"/>
              <a:gd name="f511" fmla="*/ f397 1 f193"/>
              <a:gd name="f512" fmla="*/ f398 1 f194"/>
              <a:gd name="f513" fmla="*/ f399 1 f193"/>
              <a:gd name="f514" fmla="*/ f400 1 f194"/>
              <a:gd name="f515" fmla="*/ f401 1 f193"/>
              <a:gd name="f516" fmla="*/ f402 1 f194"/>
              <a:gd name="f517" fmla="*/ f403 1 f193"/>
              <a:gd name="f518" fmla="*/ f404 1 f194"/>
              <a:gd name="f519" fmla="*/ f405 1 f193"/>
              <a:gd name="f520" fmla="*/ f406 1 f194"/>
              <a:gd name="f521" fmla="*/ f407 1 f193"/>
              <a:gd name="f522" fmla="*/ f408 1 f194"/>
              <a:gd name="f523" fmla="*/ f409 1 f193"/>
              <a:gd name="f524" fmla="*/ f410 1 f194"/>
              <a:gd name="f525" fmla="*/ f411 1 f193"/>
              <a:gd name="f526" fmla="*/ f412 1 f194"/>
              <a:gd name="f527" fmla="*/ f413 1 f193"/>
              <a:gd name="f528" fmla="*/ f414 1 f193"/>
              <a:gd name="f529" fmla="*/ f415 1 f194"/>
              <a:gd name="f530" fmla="*/ f416 f184 1"/>
              <a:gd name="f531" fmla="*/ f417 f184 1"/>
              <a:gd name="f532" fmla="*/ f419 f185 1"/>
              <a:gd name="f533" fmla="*/ f418 f185 1"/>
              <a:gd name="f534" fmla="*/ f420 f184 1"/>
              <a:gd name="f535" fmla="*/ f421 f185 1"/>
              <a:gd name="f536" fmla="*/ f422 f184 1"/>
              <a:gd name="f537" fmla="*/ f423 f185 1"/>
              <a:gd name="f538" fmla="*/ f424 f184 1"/>
              <a:gd name="f539" fmla="*/ f425 f185 1"/>
              <a:gd name="f540" fmla="*/ f426 f184 1"/>
              <a:gd name="f541" fmla="*/ f427 f184 1"/>
              <a:gd name="f542" fmla="*/ f428 f185 1"/>
              <a:gd name="f543" fmla="*/ f429 f184 1"/>
              <a:gd name="f544" fmla="*/ f430 f185 1"/>
              <a:gd name="f545" fmla="*/ f431 f184 1"/>
              <a:gd name="f546" fmla="*/ f432 f185 1"/>
              <a:gd name="f547" fmla="*/ f433 f184 1"/>
              <a:gd name="f548" fmla="*/ f434 f185 1"/>
              <a:gd name="f549" fmla="*/ f435 f184 1"/>
              <a:gd name="f550" fmla="*/ f436 f185 1"/>
              <a:gd name="f551" fmla="*/ f437 f184 1"/>
              <a:gd name="f552" fmla="*/ f438 f185 1"/>
              <a:gd name="f553" fmla="*/ f439 f185 1"/>
              <a:gd name="f554" fmla="*/ f440 f184 1"/>
              <a:gd name="f555" fmla="*/ f441 f185 1"/>
              <a:gd name="f556" fmla="*/ f442 f184 1"/>
              <a:gd name="f557" fmla="*/ f443 f185 1"/>
              <a:gd name="f558" fmla="*/ f444 f184 1"/>
              <a:gd name="f559" fmla="*/ f445 f185 1"/>
              <a:gd name="f560" fmla="*/ f446 f184 1"/>
              <a:gd name="f561" fmla="*/ f447 f185 1"/>
              <a:gd name="f562" fmla="*/ f448 f184 1"/>
              <a:gd name="f563" fmla="*/ f449 f185 1"/>
              <a:gd name="f564" fmla="*/ f450 f184 1"/>
              <a:gd name="f565" fmla="*/ f451 f185 1"/>
              <a:gd name="f566" fmla="*/ f452 f184 1"/>
              <a:gd name="f567" fmla="*/ f453 f185 1"/>
              <a:gd name="f568" fmla="*/ f454 f184 1"/>
              <a:gd name="f569" fmla="*/ f455 f185 1"/>
              <a:gd name="f570" fmla="*/ f456 f184 1"/>
              <a:gd name="f571" fmla="*/ f457 f184 1"/>
              <a:gd name="f572" fmla="*/ f458 f184 1"/>
              <a:gd name="f573" fmla="*/ f459 f185 1"/>
              <a:gd name="f574" fmla="*/ f460 f184 1"/>
              <a:gd name="f575" fmla="*/ f461 f185 1"/>
              <a:gd name="f576" fmla="*/ f462 f184 1"/>
              <a:gd name="f577" fmla="*/ f463 f185 1"/>
              <a:gd name="f578" fmla="*/ f464 f184 1"/>
              <a:gd name="f579" fmla="*/ f465 f185 1"/>
              <a:gd name="f580" fmla="*/ f466 f184 1"/>
              <a:gd name="f581" fmla="*/ f467 f185 1"/>
              <a:gd name="f582" fmla="*/ f468 f184 1"/>
              <a:gd name="f583" fmla="*/ f469 f185 1"/>
              <a:gd name="f584" fmla="*/ f470 f184 1"/>
              <a:gd name="f585" fmla="*/ f471 f185 1"/>
              <a:gd name="f586" fmla="*/ f472 f184 1"/>
              <a:gd name="f587" fmla="*/ f473 f185 1"/>
              <a:gd name="f588" fmla="*/ f474 f184 1"/>
              <a:gd name="f589" fmla="*/ f475 f185 1"/>
              <a:gd name="f590" fmla="*/ f476 f184 1"/>
              <a:gd name="f591" fmla="*/ f477 f185 1"/>
              <a:gd name="f592" fmla="*/ f478 f184 1"/>
              <a:gd name="f593" fmla="*/ f479 f185 1"/>
              <a:gd name="f594" fmla="*/ f480 f184 1"/>
              <a:gd name="f595" fmla="*/ f481 f185 1"/>
              <a:gd name="f596" fmla="*/ f482 f184 1"/>
              <a:gd name="f597" fmla="*/ f483 f185 1"/>
              <a:gd name="f598" fmla="*/ f484 f184 1"/>
              <a:gd name="f599" fmla="*/ f485 f185 1"/>
              <a:gd name="f600" fmla="*/ f486 f184 1"/>
              <a:gd name="f601" fmla="*/ f487 f185 1"/>
              <a:gd name="f602" fmla="*/ f488 f184 1"/>
              <a:gd name="f603" fmla="*/ f489 f185 1"/>
              <a:gd name="f604" fmla="*/ f490 f184 1"/>
              <a:gd name="f605" fmla="*/ f491 f185 1"/>
              <a:gd name="f606" fmla="*/ f492 f184 1"/>
              <a:gd name="f607" fmla="*/ f493 f185 1"/>
              <a:gd name="f608" fmla="*/ f494 f184 1"/>
              <a:gd name="f609" fmla="*/ f495 f185 1"/>
              <a:gd name="f610" fmla="*/ f496 f184 1"/>
              <a:gd name="f611" fmla="*/ f497 f184 1"/>
              <a:gd name="f612" fmla="*/ f498 f185 1"/>
              <a:gd name="f613" fmla="*/ f499 f184 1"/>
              <a:gd name="f614" fmla="*/ f500 f185 1"/>
              <a:gd name="f615" fmla="*/ f501 f184 1"/>
              <a:gd name="f616" fmla="*/ f502 f185 1"/>
              <a:gd name="f617" fmla="*/ f503 f184 1"/>
              <a:gd name="f618" fmla="*/ f504 f185 1"/>
              <a:gd name="f619" fmla="*/ f505 f184 1"/>
              <a:gd name="f620" fmla="*/ f506 f185 1"/>
              <a:gd name="f621" fmla="*/ f507 f184 1"/>
              <a:gd name="f622" fmla="*/ f508 f185 1"/>
              <a:gd name="f623" fmla="*/ f509 f184 1"/>
              <a:gd name="f624" fmla="*/ f510 f185 1"/>
              <a:gd name="f625" fmla="*/ f511 f184 1"/>
              <a:gd name="f626" fmla="*/ f512 f185 1"/>
              <a:gd name="f627" fmla="*/ f513 f184 1"/>
              <a:gd name="f628" fmla="*/ f514 f185 1"/>
              <a:gd name="f629" fmla="*/ f515 f184 1"/>
              <a:gd name="f630" fmla="*/ f516 f185 1"/>
              <a:gd name="f631" fmla="*/ f517 f184 1"/>
              <a:gd name="f632" fmla="*/ f518 f185 1"/>
              <a:gd name="f633" fmla="*/ f519 f184 1"/>
              <a:gd name="f634" fmla="*/ f520 f185 1"/>
              <a:gd name="f635" fmla="*/ f521 f184 1"/>
              <a:gd name="f636" fmla="*/ f522 f185 1"/>
              <a:gd name="f637" fmla="*/ f523 f184 1"/>
              <a:gd name="f638" fmla="*/ f524 f185 1"/>
              <a:gd name="f639" fmla="*/ f525 f184 1"/>
              <a:gd name="f640" fmla="*/ f526 f185 1"/>
              <a:gd name="f641" fmla="*/ f527 f184 1"/>
              <a:gd name="f642" fmla="*/ f528 f184 1"/>
              <a:gd name="f643" fmla="*/ f529 f185 1"/>
            </a:gdLst>
            <a:ahLst/>
            <a:cxnLst>
              <a:cxn ang="3cd4">
                <a:pos x="hc" y="t"/>
              </a:cxn>
              <a:cxn ang="0">
                <a:pos x="r" y="vc"/>
              </a:cxn>
              <a:cxn ang="cd4">
                <a:pos x="hc" y="b"/>
              </a:cxn>
              <a:cxn ang="cd2">
                <a:pos x="l" y="vc"/>
              </a:cxn>
              <a:cxn ang="f305">
                <a:pos x="f534" y="f535"/>
              </a:cxn>
              <a:cxn ang="f305">
                <a:pos x="f536" y="f537"/>
              </a:cxn>
              <a:cxn ang="f305">
                <a:pos x="f538" y="f539"/>
              </a:cxn>
              <a:cxn ang="f305">
                <a:pos x="f540" y="f537"/>
              </a:cxn>
              <a:cxn ang="f305">
                <a:pos x="f541" y="f542"/>
              </a:cxn>
              <a:cxn ang="f305">
                <a:pos x="f543" y="f544"/>
              </a:cxn>
              <a:cxn ang="f305">
                <a:pos x="f545" y="f546"/>
              </a:cxn>
              <a:cxn ang="f305">
                <a:pos x="f547" y="f548"/>
              </a:cxn>
              <a:cxn ang="f305">
                <a:pos x="f549" y="f550"/>
              </a:cxn>
              <a:cxn ang="f305">
                <a:pos x="f551" y="f552"/>
              </a:cxn>
              <a:cxn ang="f305">
                <a:pos x="f551" y="f553"/>
              </a:cxn>
              <a:cxn ang="f305">
                <a:pos x="f554" y="f555"/>
              </a:cxn>
              <a:cxn ang="f305">
                <a:pos x="f554" y="f555"/>
              </a:cxn>
              <a:cxn ang="f305">
                <a:pos x="f556" y="f557"/>
              </a:cxn>
              <a:cxn ang="f305">
                <a:pos x="f556" y="f557"/>
              </a:cxn>
              <a:cxn ang="f305">
                <a:pos x="f558" y="f559"/>
              </a:cxn>
              <a:cxn ang="f305">
                <a:pos x="f560" y="f561"/>
              </a:cxn>
              <a:cxn ang="f305">
                <a:pos x="f562" y="f563"/>
              </a:cxn>
              <a:cxn ang="f305">
                <a:pos x="f564" y="f565"/>
              </a:cxn>
              <a:cxn ang="f305">
                <a:pos x="f566" y="f567"/>
              </a:cxn>
              <a:cxn ang="f305">
                <a:pos x="f568" y="f569"/>
              </a:cxn>
              <a:cxn ang="f305">
                <a:pos x="f568" y="f569"/>
              </a:cxn>
              <a:cxn ang="f305">
                <a:pos x="f570" y="f569"/>
              </a:cxn>
              <a:cxn ang="f305">
                <a:pos x="f571" y="f569"/>
              </a:cxn>
              <a:cxn ang="f305">
                <a:pos x="f571" y="f569"/>
              </a:cxn>
              <a:cxn ang="f305">
                <a:pos x="f571" y="f569"/>
              </a:cxn>
              <a:cxn ang="f305">
                <a:pos x="f572" y="f573"/>
              </a:cxn>
              <a:cxn ang="f305">
                <a:pos x="f574" y="f575"/>
              </a:cxn>
              <a:cxn ang="f305">
                <a:pos x="f576" y="f577"/>
              </a:cxn>
              <a:cxn ang="f305">
                <a:pos x="f576" y="f577"/>
              </a:cxn>
              <a:cxn ang="f305">
                <a:pos x="f578" y="f579"/>
              </a:cxn>
              <a:cxn ang="f305">
                <a:pos x="f580" y="f581"/>
              </a:cxn>
              <a:cxn ang="f305">
                <a:pos x="f582" y="f583"/>
              </a:cxn>
              <a:cxn ang="f305">
                <a:pos x="f584" y="f585"/>
              </a:cxn>
              <a:cxn ang="f305">
                <a:pos x="f586" y="f587"/>
              </a:cxn>
              <a:cxn ang="f305">
                <a:pos x="f588" y="f589"/>
              </a:cxn>
              <a:cxn ang="f305">
                <a:pos x="f590" y="f591"/>
              </a:cxn>
              <a:cxn ang="f305">
                <a:pos x="f534" y="f535"/>
              </a:cxn>
              <a:cxn ang="f305">
                <a:pos x="f592" y="f593"/>
              </a:cxn>
              <a:cxn ang="f305">
                <a:pos x="f594" y="f595"/>
              </a:cxn>
              <a:cxn ang="f305">
                <a:pos x="f596" y="f597"/>
              </a:cxn>
              <a:cxn ang="f305">
                <a:pos x="f598" y="f599"/>
              </a:cxn>
              <a:cxn ang="f305">
                <a:pos x="f592" y="f593"/>
              </a:cxn>
              <a:cxn ang="f305">
                <a:pos x="f600" y="f601"/>
              </a:cxn>
              <a:cxn ang="f305">
                <a:pos x="f602" y="f603"/>
              </a:cxn>
              <a:cxn ang="f305">
                <a:pos x="f604" y="f605"/>
              </a:cxn>
              <a:cxn ang="f305">
                <a:pos x="f606" y="f607"/>
              </a:cxn>
              <a:cxn ang="f305">
                <a:pos x="f600" y="f601"/>
              </a:cxn>
              <a:cxn ang="f305">
                <a:pos x="f608" y="f609"/>
              </a:cxn>
              <a:cxn ang="f305">
                <a:pos x="f610" y="f557"/>
              </a:cxn>
              <a:cxn ang="f305">
                <a:pos x="f611" y="f612"/>
              </a:cxn>
              <a:cxn ang="f305">
                <a:pos x="f613" y="f614"/>
              </a:cxn>
              <a:cxn ang="f305">
                <a:pos x="f613" y="f614"/>
              </a:cxn>
              <a:cxn ang="f305">
                <a:pos x="f613" y="f614"/>
              </a:cxn>
              <a:cxn ang="f305">
                <a:pos x="f615" y="f616"/>
              </a:cxn>
              <a:cxn ang="f305">
                <a:pos x="f608" y="f609"/>
              </a:cxn>
              <a:cxn ang="f305">
                <a:pos x="f617" y="f618"/>
              </a:cxn>
              <a:cxn ang="f305">
                <a:pos x="f619" y="f620"/>
              </a:cxn>
              <a:cxn ang="f305">
                <a:pos x="f621" y="f622"/>
              </a:cxn>
              <a:cxn ang="f305">
                <a:pos x="f623" y="f624"/>
              </a:cxn>
              <a:cxn ang="f305">
                <a:pos x="f625" y="f626"/>
              </a:cxn>
              <a:cxn ang="f305">
                <a:pos x="f627" y="f628"/>
              </a:cxn>
              <a:cxn ang="f305">
                <a:pos x="f627" y="f628"/>
              </a:cxn>
              <a:cxn ang="f305">
                <a:pos x="f629" y="f630"/>
              </a:cxn>
              <a:cxn ang="f305">
                <a:pos x="f631" y="f632"/>
              </a:cxn>
              <a:cxn ang="f305">
                <a:pos x="f617" y="f618"/>
              </a:cxn>
              <a:cxn ang="f305">
                <a:pos x="f633" y="f634"/>
              </a:cxn>
              <a:cxn ang="f305">
                <a:pos x="f635" y="f636"/>
              </a:cxn>
              <a:cxn ang="f305">
                <a:pos x="f637" y="f638"/>
              </a:cxn>
              <a:cxn ang="f305">
                <a:pos x="f639" y="f640"/>
              </a:cxn>
              <a:cxn ang="f305">
                <a:pos x="f641" y="f640"/>
              </a:cxn>
              <a:cxn ang="f305">
                <a:pos x="f642" y="f643"/>
              </a:cxn>
              <a:cxn ang="f305">
                <a:pos x="f633" y="f634"/>
              </a:cxn>
            </a:cxnLst>
            <a:rect l="f530" t="f533" r="f531" b="f532"/>
            <a:pathLst>
              <a:path w="5822970" h="5832485">
                <a:moveTo>
                  <a:pt x="f8" y="f9"/>
                </a:moveTo>
                <a:lnTo>
                  <a:pt x="f10" y="f11"/>
                </a:lnTo>
                <a:cubicBezTo>
                  <a:pt x="f12" y="f13"/>
                  <a:pt x="f14" y="f5"/>
                  <a:pt x="f15" y="f5"/>
                </a:cubicBezTo>
                <a:cubicBezTo>
                  <a:pt x="f16" y="f5"/>
                  <a:pt x="f17" y="f18"/>
                  <a:pt x="f19" y="f11"/>
                </a:cubicBezTo>
                <a:lnTo>
                  <a:pt x="f20" y="f21"/>
                </a:lnTo>
                <a:cubicBezTo>
                  <a:pt x="f22" y="f23"/>
                  <a:pt x="f24" y="f25"/>
                  <a:pt x="f26" y="f27"/>
                </a:cubicBezTo>
                <a:lnTo>
                  <a:pt x="f28" y="f29"/>
                </a:lnTo>
                <a:cubicBezTo>
                  <a:pt x="f30" y="f31"/>
                  <a:pt x="f32" y="f33"/>
                  <a:pt x="f34" y="f35"/>
                </a:cubicBezTo>
                <a:lnTo>
                  <a:pt x="f36" y="f37"/>
                </a:lnTo>
                <a:cubicBezTo>
                  <a:pt x="f38" y="f39"/>
                  <a:pt x="f40" y="f41"/>
                  <a:pt x="f40" y="f42"/>
                </a:cubicBezTo>
                <a:cubicBezTo>
                  <a:pt x="f40" y="f42"/>
                  <a:pt x="f40" y="f42"/>
                  <a:pt x="f40" y="f43"/>
                </a:cubicBezTo>
                <a:cubicBezTo>
                  <a:pt x="f44" y="f45"/>
                  <a:pt x="f44" y="f46"/>
                  <a:pt x="f47" y="f48"/>
                </a:cubicBezTo>
                <a:lnTo>
                  <a:pt x="f47" y="f48"/>
                </a:lnTo>
                <a:lnTo>
                  <a:pt x="f49" y="f50"/>
                </a:lnTo>
                <a:lnTo>
                  <a:pt x="f49" y="f50"/>
                </a:lnTo>
                <a:lnTo>
                  <a:pt x="f51" y="f52"/>
                </a:lnTo>
                <a:lnTo>
                  <a:pt x="f53" y="f54"/>
                </a:lnTo>
                <a:cubicBezTo>
                  <a:pt x="f53" y="f55"/>
                  <a:pt x="f53" y="f56"/>
                  <a:pt x="f57" y="f56"/>
                </a:cubicBezTo>
                <a:cubicBezTo>
                  <a:pt x="f58" y="f59"/>
                  <a:pt x="f57" y="f60"/>
                  <a:pt x="f61" y="f62"/>
                </a:cubicBezTo>
                <a:cubicBezTo>
                  <a:pt x="f63" y="f64"/>
                  <a:pt x="f65" y="f66"/>
                  <a:pt x="f67" y="f68"/>
                </a:cubicBezTo>
                <a:cubicBezTo>
                  <a:pt x="f69" y="f70"/>
                  <a:pt x="f71" y="f72"/>
                  <a:pt x="f73" y="f72"/>
                </a:cubicBezTo>
                <a:lnTo>
                  <a:pt x="f73" y="f72"/>
                </a:lnTo>
                <a:cubicBezTo>
                  <a:pt x="f74" y="f72"/>
                  <a:pt x="f75" y="f72"/>
                  <a:pt x="f76" y="f72"/>
                </a:cubicBezTo>
                <a:cubicBezTo>
                  <a:pt x="f77" y="f72"/>
                  <a:pt x="f78" y="f72"/>
                  <a:pt x="f79" y="f72"/>
                </a:cubicBezTo>
                <a:lnTo>
                  <a:pt x="f79" y="f72"/>
                </a:lnTo>
                <a:lnTo>
                  <a:pt x="f79" y="f72"/>
                </a:lnTo>
                <a:cubicBezTo>
                  <a:pt x="f80" y="f72"/>
                  <a:pt x="f81" y="f72"/>
                  <a:pt x="f81" y="f82"/>
                </a:cubicBezTo>
                <a:lnTo>
                  <a:pt x="f83" y="f84"/>
                </a:lnTo>
                <a:lnTo>
                  <a:pt x="f85" y="f86"/>
                </a:lnTo>
                <a:lnTo>
                  <a:pt x="f85" y="f86"/>
                </a:lnTo>
                <a:cubicBezTo>
                  <a:pt x="f87" y="f88"/>
                  <a:pt x="f89" y="f90"/>
                  <a:pt x="f91" y="f92"/>
                </a:cubicBezTo>
                <a:lnTo>
                  <a:pt x="f93" y="f94"/>
                </a:lnTo>
                <a:cubicBezTo>
                  <a:pt x="f95" y="f96"/>
                  <a:pt x="f97" y="f96"/>
                  <a:pt x="f98" y="f96"/>
                </a:cubicBezTo>
                <a:cubicBezTo>
                  <a:pt x="f99" y="f96"/>
                  <a:pt x="f100" y="f101"/>
                  <a:pt x="f102" y="f103"/>
                </a:cubicBezTo>
                <a:lnTo>
                  <a:pt x="f104" y="f105"/>
                </a:lnTo>
                <a:cubicBezTo>
                  <a:pt x="f106" y="f107"/>
                  <a:pt x="f108" y="f109"/>
                  <a:pt x="f110" y="f111"/>
                </a:cubicBezTo>
                <a:lnTo>
                  <a:pt x="f112" y="f113"/>
                </a:lnTo>
                <a:cubicBezTo>
                  <a:pt x="f114" y="f115"/>
                  <a:pt x="f114" y="f116"/>
                  <a:pt x="f8" y="f9"/>
                </a:cubicBezTo>
                <a:close/>
                <a:moveTo>
                  <a:pt x="f117" y="f118"/>
                </a:moveTo>
                <a:lnTo>
                  <a:pt x="f119" y="f120"/>
                </a:lnTo>
                <a:lnTo>
                  <a:pt x="f121" y="f122"/>
                </a:lnTo>
                <a:lnTo>
                  <a:pt x="f123" y="f124"/>
                </a:lnTo>
                <a:lnTo>
                  <a:pt x="f117" y="f118"/>
                </a:lnTo>
                <a:close/>
                <a:moveTo>
                  <a:pt x="f125" y="f126"/>
                </a:moveTo>
                <a:lnTo>
                  <a:pt x="f127" y="f128"/>
                </a:lnTo>
                <a:lnTo>
                  <a:pt x="f129" y="f130"/>
                </a:lnTo>
                <a:lnTo>
                  <a:pt x="f131" y="f132"/>
                </a:lnTo>
                <a:lnTo>
                  <a:pt x="f125" y="f126"/>
                </a:lnTo>
                <a:close/>
                <a:moveTo>
                  <a:pt x="f133" y="f134"/>
                </a:moveTo>
                <a:lnTo>
                  <a:pt x="f135" y="f50"/>
                </a:lnTo>
                <a:lnTo>
                  <a:pt x="f136" y="f137"/>
                </a:lnTo>
                <a:lnTo>
                  <a:pt x="f138" y="f139"/>
                </a:lnTo>
                <a:lnTo>
                  <a:pt x="f138" y="f139"/>
                </a:lnTo>
                <a:lnTo>
                  <a:pt x="f138" y="f139"/>
                </a:lnTo>
                <a:lnTo>
                  <a:pt x="f140" y="f141"/>
                </a:lnTo>
                <a:lnTo>
                  <a:pt x="f133" y="f134"/>
                </a:lnTo>
                <a:close/>
                <a:moveTo>
                  <a:pt x="f142" y="f143"/>
                </a:moveTo>
                <a:cubicBezTo>
                  <a:pt x="f144" y="f145"/>
                  <a:pt x="f144" y="f146"/>
                  <a:pt x="f147" y="f146"/>
                </a:cubicBezTo>
                <a:lnTo>
                  <a:pt x="f148" y="f149"/>
                </a:lnTo>
                <a:cubicBezTo>
                  <a:pt x="f150" y="f151"/>
                  <a:pt x="f152" y="f153"/>
                  <a:pt x="f154" y="f155"/>
                </a:cubicBezTo>
                <a:lnTo>
                  <a:pt x="f156" y="f157"/>
                </a:lnTo>
                <a:lnTo>
                  <a:pt x="f158" y="f159"/>
                </a:lnTo>
                <a:lnTo>
                  <a:pt x="f158" y="f159"/>
                </a:lnTo>
                <a:lnTo>
                  <a:pt x="f160" y="f161"/>
                </a:lnTo>
                <a:cubicBezTo>
                  <a:pt x="f162" y="f163"/>
                  <a:pt x="f164" y="f165"/>
                  <a:pt x="f166" y="f165"/>
                </a:cubicBezTo>
                <a:lnTo>
                  <a:pt x="f142" y="f143"/>
                </a:lnTo>
                <a:close/>
                <a:moveTo>
                  <a:pt x="f167" y="f168"/>
                </a:moveTo>
                <a:lnTo>
                  <a:pt x="f169" y="f170"/>
                </a:lnTo>
                <a:lnTo>
                  <a:pt x="f171" y="f172"/>
                </a:lnTo>
                <a:lnTo>
                  <a:pt x="f173" y="f174"/>
                </a:lnTo>
                <a:cubicBezTo>
                  <a:pt x="f175" y="f176"/>
                  <a:pt x="f177" y="f176"/>
                  <a:pt x="f178" y="f174"/>
                </a:cubicBezTo>
                <a:lnTo>
                  <a:pt x="f179" y="f153"/>
                </a:lnTo>
                <a:cubicBezTo>
                  <a:pt x="f180" y="f181"/>
                  <a:pt x="f180" y="f182"/>
                  <a:pt x="f167" y="f168"/>
                </a:cubicBezTo>
                <a:close/>
              </a:path>
            </a:pathLst>
          </a:custGeom>
          <a:solidFill>
            <a:srgbClr val="0D0D0D"/>
          </a:solidFill>
          <a:ln w="9509" cap="flat">
            <a:solidFill>
              <a:srgbClr val="F2F2F2"/>
            </a:solidFill>
            <a:prstDash val="solid"/>
            <a:miter/>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4" name="Forma libre 20">
            <a:extLst>
              <a:ext uri="{FF2B5EF4-FFF2-40B4-BE49-F238E27FC236}">
                <a16:creationId xmlns:a16="http://schemas.microsoft.com/office/drawing/2014/main" id="{0C413213-D914-4172-87C2-6DF72F7C1AE4}"/>
              </a:ext>
            </a:extLst>
          </p:cNvPr>
          <p:cNvSpPr/>
          <p:nvPr/>
        </p:nvSpPr>
        <p:spPr>
          <a:xfrm>
            <a:off x="7078013" y="1921684"/>
            <a:ext cx="413436" cy="241566"/>
          </a:xfrm>
          <a:custGeom>
            <a:avLst/>
            <a:gdLst>
              <a:gd name="f0" fmla="val 10800000"/>
              <a:gd name="f1" fmla="val 5400000"/>
              <a:gd name="f2" fmla="val 180"/>
              <a:gd name="f3" fmla="val w"/>
              <a:gd name="f4" fmla="val h"/>
              <a:gd name="f5" fmla="val 0"/>
              <a:gd name="f6" fmla="val 5819775"/>
              <a:gd name="f7" fmla="val 3400425"/>
              <a:gd name="f8" fmla="val 5753624"/>
              <a:gd name="f9" fmla="val 1494665"/>
              <a:gd name="f10" fmla="val 5732707"/>
              <a:gd name="f11" fmla="val 1473748"/>
              <a:gd name="f12" fmla="val 5711133"/>
              <a:gd name="f13" fmla="val 1444983"/>
              <a:gd name="f14" fmla="val 5697407"/>
              <a:gd name="f15" fmla="val 1424066"/>
              <a:gd name="f16" fmla="val 5238493"/>
              <a:gd name="f17" fmla="val 922660"/>
              <a:gd name="f18" fmla="val 4716161"/>
              <a:gd name="f19" fmla="val 541537"/>
              <a:gd name="f20" fmla="val 4151338"/>
              <a:gd name="f21" fmla="val 280037"/>
              <a:gd name="f22" fmla="val 3360325"/>
              <a:gd name="f23" fmla="val -80170"/>
              <a:gd name="f24" fmla="val 2555586"/>
              <a:gd name="f25" fmla="val -93895"/>
              <a:gd name="f26" fmla="val 1771764"/>
              <a:gd name="f27" fmla="val 244737"/>
              <a:gd name="f28" fmla="val 1171642"/>
              <a:gd name="f29" fmla="val 499036"/>
              <a:gd name="f30" fmla="val 627736"/>
              <a:gd name="f31" fmla="val 894542"/>
              <a:gd name="f32" fmla="val 126987"/>
              <a:gd name="f33" fmla="val 1437791"/>
              <a:gd name="f34" fmla="val -42329"/>
              <a:gd name="f35" fmla="val 1614299"/>
              <a:gd name="f36" fmla="val 1790807"/>
              <a:gd name="f37" fmla="val 1974506"/>
              <a:gd name="f38" fmla="val 515293"/>
              <a:gd name="f39" fmla="val 2405303"/>
              <a:gd name="f40" fmla="val 974207"/>
              <a:gd name="f41" fmla="val 2758318"/>
              <a:gd name="f42" fmla="val 1496539"/>
              <a:gd name="f43" fmla="val 3033534"/>
              <a:gd name="f44" fmla="val 1687430"/>
              <a:gd name="f45" fmla="val 3132251"/>
              <a:gd name="f46" fmla="val 1877663"/>
              <a:gd name="f47" fmla="val 3217233"/>
              <a:gd name="f48" fmla="val 2068554"/>
              <a:gd name="f49" fmla="val 3273449"/>
              <a:gd name="f50" fmla="val 2350961"/>
              <a:gd name="f51" fmla="val 3358431"/>
              <a:gd name="f52" fmla="val 2640568"/>
              <a:gd name="f53" fmla="val 3407466"/>
              <a:gd name="f54" fmla="val 2936710"/>
              <a:gd name="f55" fmla="val 3007309"/>
              <a:gd name="f56" fmla="val 3077918"/>
              <a:gd name="f57" fmla="val 3148517"/>
              <a:gd name="f58" fmla="val 3400275"/>
              <a:gd name="f59" fmla="val 3275343"/>
              <a:gd name="f60" fmla="val 3385892"/>
              <a:gd name="f61" fmla="val 3416551"/>
              <a:gd name="f62" fmla="val 3372167"/>
              <a:gd name="f63" fmla="val 3551215"/>
              <a:gd name="f64" fmla="val 3336867"/>
              <a:gd name="f65" fmla="val 4355954"/>
              <a:gd name="f66" fmla="val 5083559"/>
              <a:gd name="f67" fmla="val 2673336"/>
              <a:gd name="f68" fmla="val 5760815"/>
              <a:gd name="f69" fmla="val 1924814"/>
              <a:gd name="f70" fmla="val 5852989"/>
              <a:gd name="f71" fmla="val 1797989"/>
              <a:gd name="f72" fmla="val 1628672"/>
              <a:gd name="f73" fmla="val 5549008"/>
              <a:gd name="f74" fmla="val 1748964"/>
              <a:gd name="f75" fmla="val 4906394"/>
              <a:gd name="f76" fmla="val 2454995"/>
              <a:gd name="f77" fmla="val 4228472"/>
              <a:gd name="f78" fmla="val 2892992"/>
              <a:gd name="f79" fmla="val 3473415"/>
              <a:gd name="f80" fmla="val 3083226"/>
              <a:gd name="f81" fmla="val 3353134"/>
              <a:gd name="f82" fmla="val 3111334"/>
              <a:gd name="f83" fmla="val 3219117"/>
              <a:gd name="f84" fmla="val 3125717"/>
              <a:gd name="f85" fmla="val 3106017"/>
              <a:gd name="f86" fmla="val 3139442"/>
              <a:gd name="f87" fmla="val 2781110"/>
              <a:gd name="f88" fmla="val 3160359"/>
              <a:gd name="f89" fmla="val 2449668"/>
              <a:gd name="f90" fmla="val 3125060"/>
              <a:gd name="f91" fmla="val 2131962"/>
              <a:gd name="f92" fmla="val 3026352"/>
              <a:gd name="f93" fmla="val 1955454"/>
              <a:gd name="f94" fmla="val 2970135"/>
              <a:gd name="f95" fmla="val 1778946"/>
              <a:gd name="f96" fmla="val 2899527"/>
              <a:gd name="f97" fmla="val 1609630"/>
              <a:gd name="f98" fmla="val 2800162"/>
              <a:gd name="f99" fmla="val 1115416"/>
              <a:gd name="f100" fmla="val 2538672"/>
              <a:gd name="f101" fmla="val 677409"/>
              <a:gd name="f102" fmla="val 2200039"/>
              <a:gd name="f103" fmla="val 310667"/>
              <a:gd name="f104" fmla="val 232877"/>
              <a:gd name="f105" fmla="val 1705825"/>
              <a:gd name="f106" fmla="val 1684898"/>
              <a:gd name="f107" fmla="val 1607108"/>
              <a:gd name="f108" fmla="val 790508"/>
              <a:gd name="f109" fmla="val 1091967"/>
              <a:gd name="f110" fmla="val 1299105"/>
              <a:gd name="f111" fmla="val 717387"/>
              <a:gd name="f112" fmla="val 1863928"/>
              <a:gd name="f113" fmla="val 477462"/>
              <a:gd name="f114" fmla="val 2209753"/>
              <a:gd name="f115" fmla="val 329062"/>
              <a:gd name="f116" fmla="val 2562768"/>
              <a:gd name="f117" fmla="val 251272"/>
              <a:gd name="f118" fmla="val 2908583"/>
              <a:gd name="f119" fmla="val 3282515"/>
              <a:gd name="f120" fmla="val 3657105"/>
              <a:gd name="f121" fmla="val 336254"/>
              <a:gd name="f122" fmla="val 4031037"/>
              <a:gd name="f123" fmla="val 512761"/>
              <a:gd name="f124" fmla="val 4567752"/>
              <a:gd name="f125" fmla="val 759869"/>
              <a:gd name="f126" fmla="val 5061966"/>
              <a:gd name="f127" fmla="val 1127267"/>
              <a:gd name="f128" fmla="val 5499316"/>
              <a:gd name="f129" fmla="val 1599916"/>
              <a:gd name="f130" fmla="val 5513699"/>
              <a:gd name="f131" fmla="val 5527424"/>
              <a:gd name="f132" fmla="val 1635216"/>
              <a:gd name="f133" fmla="val 5541807"/>
              <a:gd name="f134" fmla="val 1649599"/>
              <a:gd name="f135" fmla="val 5570582"/>
              <a:gd name="f136" fmla="val 1685546"/>
              <a:gd name="f137" fmla="val 5577117"/>
              <a:gd name="f138" fmla="val 1720846"/>
              <a:gd name="f139" fmla="val 2894210"/>
              <a:gd name="f140" fmla="val 732408"/>
              <a:gd name="f141" fmla="val 2350303"/>
              <a:gd name="f142" fmla="val 1905772"/>
              <a:gd name="f143" fmla="val 1176940"/>
              <a:gd name="f144" fmla="val 2264752"/>
              <a:gd name="f145" fmla="val 2709284"/>
              <a:gd name="f146" fmla="val 3438116"/>
              <a:gd name="f147" fmla="val 3882647"/>
              <a:gd name="f148" fmla="val 3889839"/>
              <a:gd name="f149" fmla="val 1176949"/>
              <a:gd name="f150" fmla="val 3445307"/>
              <a:gd name="f151" fmla="val 2454985"/>
              <a:gd name="f152" fmla="val 2491511"/>
              <a:gd name="f153" fmla="val 2167262"/>
              <a:gd name="f154" fmla="val 2130078"/>
              <a:gd name="f155" fmla="val 1728037"/>
              <a:gd name="f156" fmla="val 1325996"/>
              <a:gd name="f157" fmla="val 2492169"/>
              <a:gd name="f158" fmla="val 1000441"/>
              <a:gd name="f159" fmla="val 3296250"/>
              <a:gd name="f160" fmla="val 3621157"/>
              <a:gd name="f161" fmla="val 1325349"/>
              <a:gd name="f162" fmla="val 1727389"/>
              <a:gd name="f163" fmla="val 3629006"/>
              <a:gd name="f164" fmla="val 2122896"/>
              <a:gd name="f165" fmla="val 3296907"/>
              <a:gd name="f166" fmla="+- 0 0 -90"/>
              <a:gd name="f167" fmla="*/ f3 1 5819775"/>
              <a:gd name="f168" fmla="*/ f4 1 3400425"/>
              <a:gd name="f169" fmla="val f5"/>
              <a:gd name="f170" fmla="val f6"/>
              <a:gd name="f171" fmla="val f7"/>
              <a:gd name="f172" fmla="*/ f166 f0 1"/>
              <a:gd name="f173" fmla="+- f171 0 f169"/>
              <a:gd name="f174" fmla="+- f170 0 f169"/>
              <a:gd name="f175" fmla="*/ f172 1 f2"/>
              <a:gd name="f176" fmla="*/ f174 1 5819775"/>
              <a:gd name="f177" fmla="*/ f173 1 3400425"/>
              <a:gd name="f178" fmla="*/ 5753624 f174 1"/>
              <a:gd name="f179" fmla="*/ 1494665 f173 1"/>
              <a:gd name="f180" fmla="*/ 5697407 f174 1"/>
              <a:gd name="f181" fmla="*/ 1424066 f173 1"/>
              <a:gd name="f182" fmla="*/ 4151338 f174 1"/>
              <a:gd name="f183" fmla="*/ 280037 f173 1"/>
              <a:gd name="f184" fmla="*/ 1771764 f174 1"/>
              <a:gd name="f185" fmla="*/ 244737 f173 1"/>
              <a:gd name="f186" fmla="*/ 126987 f174 1"/>
              <a:gd name="f187" fmla="*/ 1437791 f173 1"/>
              <a:gd name="f188" fmla="*/ 1974506 f173 1"/>
              <a:gd name="f189" fmla="*/ 1496539 f174 1"/>
              <a:gd name="f190" fmla="*/ 3033534 f173 1"/>
              <a:gd name="f191" fmla="*/ 2068554 f174 1"/>
              <a:gd name="f192" fmla="*/ 3273449 f173 1"/>
              <a:gd name="f193" fmla="*/ 2936710 f174 1"/>
              <a:gd name="f194" fmla="*/ 3407466 f173 1"/>
              <a:gd name="f195" fmla="*/ 3148517 f174 1"/>
              <a:gd name="f196" fmla="*/ 3400275 f173 1"/>
              <a:gd name="f197" fmla="*/ 3551215 f174 1"/>
              <a:gd name="f198" fmla="*/ 3336867 f173 1"/>
              <a:gd name="f199" fmla="*/ 5760815 f174 1"/>
              <a:gd name="f200" fmla="*/ 1924814 f173 1"/>
              <a:gd name="f201" fmla="*/ 5549008 f174 1"/>
              <a:gd name="f202" fmla="*/ 1748964 f173 1"/>
              <a:gd name="f203" fmla="*/ 3473415 f174 1"/>
              <a:gd name="f204" fmla="*/ 3083226 f173 1"/>
              <a:gd name="f205" fmla="*/ 3106017 f174 1"/>
              <a:gd name="f206" fmla="*/ 3139442 f173 1"/>
              <a:gd name="f207" fmla="*/ 2131962 f174 1"/>
              <a:gd name="f208" fmla="*/ 3026352 f173 1"/>
              <a:gd name="f209" fmla="*/ 1609630 f174 1"/>
              <a:gd name="f210" fmla="*/ 2800162 f173 1"/>
              <a:gd name="f211" fmla="*/ 310667 f174 1"/>
              <a:gd name="f212" fmla="*/ 1790807 f173 1"/>
              <a:gd name="f213" fmla="*/ 1607108 f173 1"/>
              <a:gd name="f214" fmla="*/ 1863928 f174 1"/>
              <a:gd name="f215" fmla="*/ 477462 f173 1"/>
              <a:gd name="f216" fmla="*/ 2908583 f174 1"/>
              <a:gd name="f217" fmla="*/ 251272 f173 1"/>
              <a:gd name="f218" fmla="*/ 4031037 f174 1"/>
              <a:gd name="f219" fmla="*/ 512761 f173 1"/>
              <a:gd name="f220" fmla="*/ 5499316 f174 1"/>
              <a:gd name="f221" fmla="*/ 1599916 f173 1"/>
              <a:gd name="f222" fmla="*/ 5541807 f174 1"/>
              <a:gd name="f223" fmla="*/ 1649599 f173 1"/>
              <a:gd name="f224" fmla="*/ 2894210 f174 1"/>
              <a:gd name="f225" fmla="*/ 732408 f173 1"/>
              <a:gd name="f226" fmla="*/ 1905772 f174 1"/>
              <a:gd name="f227" fmla="*/ 1720846 f173 1"/>
              <a:gd name="f228" fmla="*/ 2709284 f173 1"/>
              <a:gd name="f229" fmla="*/ 3882647 f174 1"/>
              <a:gd name="f230" fmla="*/ 2454985 f173 1"/>
              <a:gd name="f231" fmla="*/ 2167262 f174 1"/>
              <a:gd name="f232" fmla="*/ 1728037 f173 1"/>
              <a:gd name="f233" fmla="*/ 1000441 f173 1"/>
              <a:gd name="f234" fmla="*/ 3621157 f174 1"/>
              <a:gd name="f235" fmla="*/ 1727389 f173 1"/>
              <a:gd name="f236" fmla="+- f175 0 f1"/>
              <a:gd name="f237" fmla="*/ f178 1 5819775"/>
              <a:gd name="f238" fmla="*/ f179 1 3400425"/>
              <a:gd name="f239" fmla="*/ f180 1 5819775"/>
              <a:gd name="f240" fmla="*/ f181 1 3400425"/>
              <a:gd name="f241" fmla="*/ f182 1 5819775"/>
              <a:gd name="f242" fmla="*/ f183 1 3400425"/>
              <a:gd name="f243" fmla="*/ f184 1 5819775"/>
              <a:gd name="f244" fmla="*/ f185 1 3400425"/>
              <a:gd name="f245" fmla="*/ f186 1 5819775"/>
              <a:gd name="f246" fmla="*/ f187 1 3400425"/>
              <a:gd name="f247" fmla="*/ f188 1 3400425"/>
              <a:gd name="f248" fmla="*/ f189 1 5819775"/>
              <a:gd name="f249" fmla="*/ f190 1 3400425"/>
              <a:gd name="f250" fmla="*/ f191 1 5819775"/>
              <a:gd name="f251" fmla="*/ f192 1 3400425"/>
              <a:gd name="f252" fmla="*/ f193 1 5819775"/>
              <a:gd name="f253" fmla="*/ f194 1 3400425"/>
              <a:gd name="f254" fmla="*/ f195 1 5819775"/>
              <a:gd name="f255" fmla="*/ f196 1 3400425"/>
              <a:gd name="f256" fmla="*/ f197 1 5819775"/>
              <a:gd name="f257" fmla="*/ f198 1 3400425"/>
              <a:gd name="f258" fmla="*/ f199 1 5819775"/>
              <a:gd name="f259" fmla="*/ f200 1 3400425"/>
              <a:gd name="f260" fmla="*/ f201 1 5819775"/>
              <a:gd name="f261" fmla="*/ f202 1 3400425"/>
              <a:gd name="f262" fmla="*/ f203 1 5819775"/>
              <a:gd name="f263" fmla="*/ f204 1 3400425"/>
              <a:gd name="f264" fmla="*/ f205 1 5819775"/>
              <a:gd name="f265" fmla="*/ f206 1 3400425"/>
              <a:gd name="f266" fmla="*/ f207 1 5819775"/>
              <a:gd name="f267" fmla="*/ f208 1 3400425"/>
              <a:gd name="f268" fmla="*/ f209 1 5819775"/>
              <a:gd name="f269" fmla="*/ f210 1 3400425"/>
              <a:gd name="f270" fmla="*/ f211 1 5819775"/>
              <a:gd name="f271" fmla="*/ f212 1 3400425"/>
              <a:gd name="f272" fmla="*/ f213 1 3400425"/>
              <a:gd name="f273" fmla="*/ f214 1 5819775"/>
              <a:gd name="f274" fmla="*/ f215 1 3400425"/>
              <a:gd name="f275" fmla="*/ f216 1 5819775"/>
              <a:gd name="f276" fmla="*/ f217 1 3400425"/>
              <a:gd name="f277" fmla="*/ f218 1 5819775"/>
              <a:gd name="f278" fmla="*/ f219 1 3400425"/>
              <a:gd name="f279" fmla="*/ f220 1 5819775"/>
              <a:gd name="f280" fmla="*/ f221 1 3400425"/>
              <a:gd name="f281" fmla="*/ f222 1 5819775"/>
              <a:gd name="f282" fmla="*/ f223 1 3400425"/>
              <a:gd name="f283" fmla="*/ f224 1 5819775"/>
              <a:gd name="f284" fmla="*/ f225 1 3400425"/>
              <a:gd name="f285" fmla="*/ f226 1 5819775"/>
              <a:gd name="f286" fmla="*/ f227 1 3400425"/>
              <a:gd name="f287" fmla="*/ f228 1 3400425"/>
              <a:gd name="f288" fmla="*/ f229 1 5819775"/>
              <a:gd name="f289" fmla="*/ f230 1 3400425"/>
              <a:gd name="f290" fmla="*/ f231 1 5819775"/>
              <a:gd name="f291" fmla="*/ f232 1 3400425"/>
              <a:gd name="f292" fmla="*/ f233 1 3400425"/>
              <a:gd name="f293" fmla="*/ f234 1 5819775"/>
              <a:gd name="f294" fmla="*/ f235 1 3400425"/>
              <a:gd name="f295" fmla="*/ f169 1 f176"/>
              <a:gd name="f296" fmla="*/ f170 1 f176"/>
              <a:gd name="f297" fmla="*/ f169 1 f177"/>
              <a:gd name="f298" fmla="*/ f171 1 f177"/>
              <a:gd name="f299" fmla="*/ f237 1 f176"/>
              <a:gd name="f300" fmla="*/ f238 1 f177"/>
              <a:gd name="f301" fmla="*/ f239 1 f176"/>
              <a:gd name="f302" fmla="*/ f240 1 f177"/>
              <a:gd name="f303" fmla="*/ f241 1 f176"/>
              <a:gd name="f304" fmla="*/ f242 1 f177"/>
              <a:gd name="f305" fmla="*/ f243 1 f176"/>
              <a:gd name="f306" fmla="*/ f244 1 f177"/>
              <a:gd name="f307" fmla="*/ f245 1 f176"/>
              <a:gd name="f308" fmla="*/ f246 1 f177"/>
              <a:gd name="f309" fmla="*/ f247 1 f177"/>
              <a:gd name="f310" fmla="*/ f248 1 f176"/>
              <a:gd name="f311" fmla="*/ f249 1 f177"/>
              <a:gd name="f312" fmla="*/ f250 1 f176"/>
              <a:gd name="f313" fmla="*/ f251 1 f177"/>
              <a:gd name="f314" fmla="*/ f252 1 f176"/>
              <a:gd name="f315" fmla="*/ f253 1 f177"/>
              <a:gd name="f316" fmla="*/ f254 1 f176"/>
              <a:gd name="f317" fmla="*/ f255 1 f177"/>
              <a:gd name="f318" fmla="*/ f256 1 f176"/>
              <a:gd name="f319" fmla="*/ f257 1 f177"/>
              <a:gd name="f320" fmla="*/ f258 1 f176"/>
              <a:gd name="f321" fmla="*/ f259 1 f177"/>
              <a:gd name="f322" fmla="*/ f260 1 f176"/>
              <a:gd name="f323" fmla="*/ f261 1 f177"/>
              <a:gd name="f324" fmla="*/ f262 1 f176"/>
              <a:gd name="f325" fmla="*/ f263 1 f177"/>
              <a:gd name="f326" fmla="*/ f264 1 f176"/>
              <a:gd name="f327" fmla="*/ f265 1 f177"/>
              <a:gd name="f328" fmla="*/ f266 1 f176"/>
              <a:gd name="f329" fmla="*/ f267 1 f177"/>
              <a:gd name="f330" fmla="*/ f268 1 f176"/>
              <a:gd name="f331" fmla="*/ f269 1 f177"/>
              <a:gd name="f332" fmla="*/ f270 1 f176"/>
              <a:gd name="f333" fmla="*/ f271 1 f177"/>
              <a:gd name="f334" fmla="*/ f272 1 f177"/>
              <a:gd name="f335" fmla="*/ f273 1 f176"/>
              <a:gd name="f336" fmla="*/ f274 1 f177"/>
              <a:gd name="f337" fmla="*/ f275 1 f176"/>
              <a:gd name="f338" fmla="*/ f276 1 f177"/>
              <a:gd name="f339" fmla="*/ f277 1 f176"/>
              <a:gd name="f340" fmla="*/ f278 1 f177"/>
              <a:gd name="f341" fmla="*/ f279 1 f176"/>
              <a:gd name="f342" fmla="*/ f280 1 f177"/>
              <a:gd name="f343" fmla="*/ f281 1 f176"/>
              <a:gd name="f344" fmla="*/ f282 1 f177"/>
              <a:gd name="f345" fmla="*/ f283 1 f176"/>
              <a:gd name="f346" fmla="*/ f284 1 f177"/>
              <a:gd name="f347" fmla="*/ f285 1 f176"/>
              <a:gd name="f348" fmla="*/ f286 1 f177"/>
              <a:gd name="f349" fmla="*/ f287 1 f177"/>
              <a:gd name="f350" fmla="*/ f288 1 f176"/>
              <a:gd name="f351" fmla="*/ f289 1 f177"/>
              <a:gd name="f352" fmla="*/ f290 1 f176"/>
              <a:gd name="f353" fmla="*/ f291 1 f177"/>
              <a:gd name="f354" fmla="*/ f292 1 f177"/>
              <a:gd name="f355" fmla="*/ f293 1 f176"/>
              <a:gd name="f356" fmla="*/ f294 1 f177"/>
              <a:gd name="f357" fmla="*/ f295 f167 1"/>
              <a:gd name="f358" fmla="*/ f296 f167 1"/>
              <a:gd name="f359" fmla="*/ f298 f168 1"/>
              <a:gd name="f360" fmla="*/ f297 f168 1"/>
              <a:gd name="f361" fmla="*/ f299 f167 1"/>
              <a:gd name="f362" fmla="*/ f300 f168 1"/>
              <a:gd name="f363" fmla="*/ f301 f167 1"/>
              <a:gd name="f364" fmla="*/ f302 f168 1"/>
              <a:gd name="f365" fmla="*/ f303 f167 1"/>
              <a:gd name="f366" fmla="*/ f304 f168 1"/>
              <a:gd name="f367" fmla="*/ f305 f167 1"/>
              <a:gd name="f368" fmla="*/ f306 f168 1"/>
              <a:gd name="f369" fmla="*/ f307 f167 1"/>
              <a:gd name="f370" fmla="*/ f308 f168 1"/>
              <a:gd name="f371" fmla="*/ f309 f168 1"/>
              <a:gd name="f372" fmla="*/ f310 f167 1"/>
              <a:gd name="f373" fmla="*/ f311 f168 1"/>
              <a:gd name="f374" fmla="*/ f312 f167 1"/>
              <a:gd name="f375" fmla="*/ f313 f168 1"/>
              <a:gd name="f376" fmla="*/ f314 f167 1"/>
              <a:gd name="f377" fmla="*/ f315 f168 1"/>
              <a:gd name="f378" fmla="*/ f316 f167 1"/>
              <a:gd name="f379" fmla="*/ f317 f168 1"/>
              <a:gd name="f380" fmla="*/ f318 f167 1"/>
              <a:gd name="f381" fmla="*/ f319 f168 1"/>
              <a:gd name="f382" fmla="*/ f320 f167 1"/>
              <a:gd name="f383" fmla="*/ f321 f168 1"/>
              <a:gd name="f384" fmla="*/ f322 f167 1"/>
              <a:gd name="f385" fmla="*/ f323 f168 1"/>
              <a:gd name="f386" fmla="*/ f324 f167 1"/>
              <a:gd name="f387" fmla="*/ f325 f168 1"/>
              <a:gd name="f388" fmla="*/ f326 f167 1"/>
              <a:gd name="f389" fmla="*/ f327 f168 1"/>
              <a:gd name="f390" fmla="*/ f328 f167 1"/>
              <a:gd name="f391" fmla="*/ f329 f168 1"/>
              <a:gd name="f392" fmla="*/ f330 f167 1"/>
              <a:gd name="f393" fmla="*/ f331 f168 1"/>
              <a:gd name="f394" fmla="*/ f332 f167 1"/>
              <a:gd name="f395" fmla="*/ f333 f168 1"/>
              <a:gd name="f396" fmla="*/ f334 f168 1"/>
              <a:gd name="f397" fmla="*/ f335 f167 1"/>
              <a:gd name="f398" fmla="*/ f336 f168 1"/>
              <a:gd name="f399" fmla="*/ f337 f167 1"/>
              <a:gd name="f400" fmla="*/ f338 f168 1"/>
              <a:gd name="f401" fmla="*/ f339 f167 1"/>
              <a:gd name="f402" fmla="*/ f340 f168 1"/>
              <a:gd name="f403" fmla="*/ f341 f167 1"/>
              <a:gd name="f404" fmla="*/ f342 f168 1"/>
              <a:gd name="f405" fmla="*/ f343 f167 1"/>
              <a:gd name="f406" fmla="*/ f344 f168 1"/>
              <a:gd name="f407" fmla="*/ f345 f167 1"/>
              <a:gd name="f408" fmla="*/ f346 f168 1"/>
              <a:gd name="f409" fmla="*/ f347 f167 1"/>
              <a:gd name="f410" fmla="*/ f348 f168 1"/>
              <a:gd name="f411" fmla="*/ f349 f168 1"/>
              <a:gd name="f412" fmla="*/ f350 f167 1"/>
              <a:gd name="f413" fmla="*/ f351 f168 1"/>
              <a:gd name="f414" fmla="*/ f352 f167 1"/>
              <a:gd name="f415" fmla="*/ f353 f168 1"/>
              <a:gd name="f416" fmla="*/ f354 f168 1"/>
              <a:gd name="f417" fmla="*/ f355 f167 1"/>
              <a:gd name="f418" fmla="*/ f356 f168 1"/>
            </a:gdLst>
            <a:ahLst/>
            <a:cxnLst>
              <a:cxn ang="3cd4">
                <a:pos x="hc" y="t"/>
              </a:cxn>
              <a:cxn ang="0">
                <a:pos x="r" y="vc"/>
              </a:cxn>
              <a:cxn ang="cd4">
                <a:pos x="hc" y="b"/>
              </a:cxn>
              <a:cxn ang="cd2">
                <a:pos x="l" y="vc"/>
              </a:cxn>
              <a:cxn ang="f236">
                <a:pos x="f361" y="f362"/>
              </a:cxn>
              <a:cxn ang="f236">
                <a:pos x="f363" y="f364"/>
              </a:cxn>
              <a:cxn ang="f236">
                <a:pos x="f365" y="f366"/>
              </a:cxn>
              <a:cxn ang="f236">
                <a:pos x="f367" y="f368"/>
              </a:cxn>
              <a:cxn ang="f236">
                <a:pos x="f369" y="f370"/>
              </a:cxn>
              <a:cxn ang="f236">
                <a:pos x="f369" y="f371"/>
              </a:cxn>
              <a:cxn ang="f236">
                <a:pos x="f372" y="f373"/>
              </a:cxn>
              <a:cxn ang="f236">
                <a:pos x="f374" y="f375"/>
              </a:cxn>
              <a:cxn ang="f236">
                <a:pos x="f376" y="f377"/>
              </a:cxn>
              <a:cxn ang="f236">
                <a:pos x="f376" y="f377"/>
              </a:cxn>
              <a:cxn ang="f236">
                <a:pos x="f378" y="f379"/>
              </a:cxn>
              <a:cxn ang="f236">
                <a:pos x="f380" y="f381"/>
              </a:cxn>
              <a:cxn ang="f236">
                <a:pos x="f382" y="f383"/>
              </a:cxn>
              <a:cxn ang="f236">
                <a:pos x="f361" y="f362"/>
              </a:cxn>
              <a:cxn ang="f236">
                <a:pos x="f384" y="f385"/>
              </a:cxn>
              <a:cxn ang="f236">
                <a:pos x="f386" y="f387"/>
              </a:cxn>
              <a:cxn ang="f236">
                <a:pos x="f388" y="f389"/>
              </a:cxn>
              <a:cxn ang="f236">
                <a:pos x="f390" y="f391"/>
              </a:cxn>
              <a:cxn ang="f236">
                <a:pos x="f392" y="f393"/>
              </a:cxn>
              <a:cxn ang="f236">
                <a:pos x="f394" y="f395"/>
              </a:cxn>
              <a:cxn ang="f236">
                <a:pos x="f394" y="f396"/>
              </a:cxn>
              <a:cxn ang="f236">
                <a:pos x="f397" y="f398"/>
              </a:cxn>
              <a:cxn ang="f236">
                <a:pos x="f399" y="f400"/>
              </a:cxn>
              <a:cxn ang="f236">
                <a:pos x="f401" y="f402"/>
              </a:cxn>
              <a:cxn ang="f236">
                <a:pos x="f403" y="f404"/>
              </a:cxn>
              <a:cxn ang="f236">
                <a:pos x="f405" y="f406"/>
              </a:cxn>
              <a:cxn ang="f236">
                <a:pos x="f384" y="f385"/>
              </a:cxn>
              <a:cxn ang="f236">
                <a:pos x="f407" y="f408"/>
              </a:cxn>
              <a:cxn ang="f236">
                <a:pos x="f409" y="f410"/>
              </a:cxn>
              <a:cxn ang="f236">
                <a:pos x="f407" y="f411"/>
              </a:cxn>
              <a:cxn ang="f236">
                <a:pos x="f412" y="f410"/>
              </a:cxn>
              <a:cxn ang="f236">
                <a:pos x="f407" y="f408"/>
              </a:cxn>
              <a:cxn ang="f236">
                <a:pos x="f407" y="f413"/>
              </a:cxn>
              <a:cxn ang="f236">
                <a:pos x="f414" y="f415"/>
              </a:cxn>
              <a:cxn ang="f236">
                <a:pos x="f407" y="f416"/>
              </a:cxn>
              <a:cxn ang="f236">
                <a:pos x="f417" y="f418"/>
              </a:cxn>
              <a:cxn ang="f236">
                <a:pos x="f407" y="f413"/>
              </a:cxn>
            </a:cxnLst>
            <a:rect l="f357" t="f360" r="f358" b="f359"/>
            <a:pathLst>
              <a:path w="5819775" h="340042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6"/>
                  <a:pt x="f32" y="f37"/>
                </a:cubicBezTo>
                <a:cubicBezTo>
                  <a:pt x="f38" y="f39"/>
                  <a:pt x="f40" y="f41"/>
                  <a:pt x="f42" y="f43"/>
                </a:cubicBezTo>
                <a:cubicBezTo>
                  <a:pt x="f44" y="f45"/>
                  <a:pt x="f46" y="f47"/>
                  <a:pt x="f48" y="f49"/>
                </a:cubicBezTo>
                <a:cubicBezTo>
                  <a:pt x="f50" y="f51"/>
                  <a:pt x="f52" y="f53"/>
                  <a:pt x="f54" y="f53"/>
                </a:cubicBezTo>
                <a:lnTo>
                  <a:pt x="f54" y="f53"/>
                </a:lnTo>
                <a:cubicBezTo>
                  <a:pt x="f55" y="f53"/>
                  <a:pt x="f56" y="f53"/>
                  <a:pt x="f57" y="f58"/>
                </a:cubicBezTo>
                <a:cubicBezTo>
                  <a:pt x="f59" y="f60"/>
                  <a:pt x="f61" y="f62"/>
                  <a:pt x="f63" y="f64"/>
                </a:cubicBezTo>
                <a:cubicBezTo>
                  <a:pt x="f65" y="f45"/>
                  <a:pt x="f66" y="f67"/>
                  <a:pt x="f68" y="f69"/>
                </a:cubicBezTo>
                <a:cubicBezTo>
                  <a:pt x="f70" y="f71"/>
                  <a:pt x="f70" y="f72"/>
                  <a:pt x="f8" y="f9"/>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36"/>
                </a:cubicBezTo>
                <a:cubicBezTo>
                  <a:pt x="f104" y="f105"/>
                  <a:pt x="f104" y="f106"/>
                  <a:pt x="f103" y="f107"/>
                </a:cubicBezTo>
                <a:cubicBezTo>
                  <a:pt x="f108" y="f109"/>
                  <a:pt x="f110" y="f111"/>
                  <a:pt x="f112" y="f113"/>
                </a:cubicBezTo>
                <a:cubicBezTo>
                  <a:pt x="f114" y="f115"/>
                  <a:pt x="f116" y="f117"/>
                  <a:pt x="f118" y="f117"/>
                </a:cubicBezTo>
                <a:cubicBezTo>
                  <a:pt x="f119" y="f117"/>
                  <a:pt x="f120" y="f121"/>
                  <a:pt x="f122" y="f123"/>
                </a:cubicBezTo>
                <a:cubicBezTo>
                  <a:pt x="f124" y="f125"/>
                  <a:pt x="f126" y="f127"/>
                  <a:pt x="f128" y="f129"/>
                </a:cubicBezTo>
                <a:cubicBezTo>
                  <a:pt x="f130" y="f35"/>
                  <a:pt x="f131" y="f132"/>
                  <a:pt x="f133" y="f134"/>
                </a:cubicBezTo>
                <a:cubicBezTo>
                  <a:pt x="f135" y="f136"/>
                  <a:pt x="f137" y="f138"/>
                  <a:pt x="f73" y="f74"/>
                </a:cubicBezTo>
                <a:close/>
                <a:moveTo>
                  <a:pt x="f139" y="f140"/>
                </a:moveTo>
                <a:cubicBezTo>
                  <a:pt x="f141" y="f140"/>
                  <a:pt x="f142" y="f143"/>
                  <a:pt x="f142" y="f138"/>
                </a:cubicBezTo>
                <a:cubicBezTo>
                  <a:pt x="f142" y="f144"/>
                  <a:pt x="f141" y="f145"/>
                  <a:pt x="f139" y="f145"/>
                </a:cubicBezTo>
                <a:cubicBezTo>
                  <a:pt x="f146" y="f145"/>
                  <a:pt x="f147" y="f144"/>
                  <a:pt x="f147" y="f138"/>
                </a:cubicBezTo>
                <a:cubicBezTo>
                  <a:pt x="f148" y="f149"/>
                  <a:pt x="f150" y="f140"/>
                  <a:pt x="f139" y="f140"/>
                </a:cubicBezTo>
                <a:close/>
                <a:moveTo>
                  <a:pt x="f139" y="f151"/>
                </a:moveTo>
                <a:cubicBezTo>
                  <a:pt x="f152" y="f151"/>
                  <a:pt x="f153" y="f154"/>
                  <a:pt x="f153" y="f155"/>
                </a:cubicBezTo>
                <a:cubicBezTo>
                  <a:pt x="f153" y="f156"/>
                  <a:pt x="f157" y="f158"/>
                  <a:pt x="f139" y="f158"/>
                </a:cubicBezTo>
                <a:cubicBezTo>
                  <a:pt x="f159" y="f158"/>
                  <a:pt x="f160" y="f161"/>
                  <a:pt x="f160" y="f162"/>
                </a:cubicBezTo>
                <a:cubicBezTo>
                  <a:pt x="f163" y="f164"/>
                  <a:pt x="f165" y="f151"/>
                  <a:pt x="f139" y="f151"/>
                </a:cubicBezTo>
                <a:close/>
              </a:path>
            </a:pathLst>
          </a:custGeom>
          <a:solidFill>
            <a:srgbClr val="181717"/>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5" name="Forma libre 21">
            <a:extLst>
              <a:ext uri="{FF2B5EF4-FFF2-40B4-BE49-F238E27FC236}">
                <a16:creationId xmlns:a16="http://schemas.microsoft.com/office/drawing/2014/main" id="{8CE1A855-204D-40E2-BD05-843FA0EE4EA6}"/>
              </a:ext>
            </a:extLst>
          </p:cNvPr>
          <p:cNvSpPr/>
          <p:nvPr/>
        </p:nvSpPr>
        <p:spPr>
          <a:xfrm>
            <a:off x="7130500" y="4977938"/>
            <a:ext cx="322710" cy="323999"/>
          </a:xfrm>
          <a:custGeom>
            <a:avLst/>
            <a:gdLst>
              <a:gd name="f0" fmla="val 10800000"/>
              <a:gd name="f1" fmla="val 5400000"/>
              <a:gd name="f2" fmla="val 180"/>
              <a:gd name="f3" fmla="val w"/>
              <a:gd name="f4" fmla="val h"/>
              <a:gd name="f5" fmla="val 0"/>
              <a:gd name="f6" fmla="val 5810281"/>
              <a:gd name="f7" fmla="val 5829300"/>
              <a:gd name="f8" fmla="val 4497243"/>
              <a:gd name="f9" fmla="val 2917027"/>
              <a:gd name="f10" fmla="val 5596357"/>
              <a:gd name="f11" fmla="val 1817914"/>
              <a:gd name="f12" fmla="val 5893955"/>
              <a:gd name="f13" fmla="val 1520316"/>
              <a:gd name="f14" fmla="val 1037311"/>
              <a:gd name="f15" fmla="val 729262"/>
              <a:gd name="f16" fmla="val 5093392"/>
              <a:gd name="f17" fmla="val 226297"/>
              <a:gd name="f18" fmla="val 4949818"/>
              <a:gd name="f19" fmla="val 82723"/>
              <a:gd name="f20" fmla="val 4754912"/>
              <a:gd name="f21" fmla="val 4549536"/>
              <a:gd name="f22" fmla="val 4344170"/>
              <a:gd name="f23" fmla="val 4149254"/>
              <a:gd name="f24" fmla="val 81772"/>
              <a:gd name="f25" fmla="val 4005680"/>
              <a:gd name="f26" fmla="val 226287"/>
              <a:gd name="f27" fmla="val 2905626"/>
              <a:gd name="f28" fmla="val 1335861"/>
              <a:gd name="f29" fmla="val 1807454"/>
              <a:gd name="f30" fmla="val 236748"/>
              <a:gd name="f31" fmla="val 1663890"/>
              <a:gd name="f32" fmla="val 93174"/>
              <a:gd name="f33" fmla="val 1468974"/>
              <a:gd name="f34" fmla="val 10460"/>
              <a:gd name="f35" fmla="val 1263608"/>
              <a:gd name="f36" fmla="val 1058242"/>
              <a:gd name="f37" fmla="val 863326"/>
              <a:gd name="f38" fmla="val 92232"/>
              <a:gd name="f39" fmla="val 719752"/>
              <a:gd name="f40" fmla="val 215836"/>
              <a:gd name="f41" fmla="val 739713"/>
              <a:gd name="f42" fmla="val 872826"/>
              <a:gd name="f43" fmla="val 1068692"/>
              <a:gd name="f44" fmla="val 1274059"/>
              <a:gd name="f45" fmla="val 1479425"/>
              <a:gd name="f46" fmla="val 1674340"/>
              <a:gd name="f47" fmla="val 1324459"/>
              <a:gd name="f48" fmla="val 4016141"/>
              <a:gd name="f49" fmla="val 4159705"/>
              <a:gd name="f50" fmla="val 4354620"/>
              <a:gd name="f51" fmla="val 4559996"/>
              <a:gd name="f52" fmla="val 4765363"/>
              <a:gd name="f53" fmla="val 4960278"/>
              <a:gd name="f54" fmla="val 5103852"/>
              <a:gd name="f55" fmla="val 5606817"/>
              <a:gd name="f56" fmla="val 872835"/>
              <a:gd name="f57" fmla="val 5750391"/>
              <a:gd name="f58" fmla="val 1067741"/>
              <a:gd name="f59" fmla="val 5833104"/>
              <a:gd name="f60" fmla="val 1273117"/>
              <a:gd name="f61" fmla="val 1478484"/>
              <a:gd name="f62" fmla="val 1673399"/>
              <a:gd name="f63" fmla="val 5751332"/>
              <a:gd name="f64" fmla="val 1816973"/>
              <a:gd name="f65" fmla="val 2916086"/>
              <a:gd name="f66" fmla="val 4507704"/>
              <a:gd name="f67" fmla="val 4004739"/>
              <a:gd name="f68" fmla="val 4148312"/>
              <a:gd name="f69" fmla="val 5739930"/>
              <a:gd name="f70" fmla="val 4343219"/>
              <a:gd name="f71" fmla="val 5822644"/>
              <a:gd name="f72" fmla="val 4548595"/>
              <a:gd name="f73" fmla="val 4753961"/>
              <a:gd name="f74" fmla="val 4948876"/>
              <a:gd name="f75" fmla="val 5740872"/>
              <a:gd name="f76" fmla="val 5092450"/>
              <a:gd name="f77" fmla="val 5595415"/>
              <a:gd name="f78" fmla="val 5093391"/>
              <a:gd name="f79" fmla="val 5893014"/>
              <a:gd name="f80" fmla="val 4795793"/>
              <a:gd name="f81" fmla="val 4312788"/>
              <a:gd name="f82" fmla="val 5318728"/>
              <a:gd name="f83" fmla="val 4827165"/>
              <a:gd name="f84" fmla="val 4826214"/>
              <a:gd name="f85" fmla="val 5330130"/>
              <a:gd name="f86" fmla="val 4682640"/>
              <a:gd name="f87" fmla="val 5473704"/>
              <a:gd name="f88" fmla="val 4425932"/>
              <a:gd name="f89" fmla="val 4282358"/>
              <a:gd name="f90" fmla="val 3050141"/>
              <a:gd name="f91" fmla="val 4097912"/>
              <a:gd name="f92" fmla="val 3009260"/>
              <a:gd name="f93" fmla="val 4057031"/>
              <a:gd name="f94" fmla="val 2968369"/>
              <a:gd name="f95" fmla="val 4046571"/>
              <a:gd name="f96" fmla="val 2917028"/>
              <a:gd name="f97" fmla="val 2865686"/>
              <a:gd name="f98" fmla="val 2824805"/>
              <a:gd name="f99" fmla="val 4067492"/>
              <a:gd name="f100" fmla="val 2783914"/>
              <a:gd name="f101" fmla="val 1550746"/>
              <a:gd name="f102" fmla="val 1407172"/>
              <a:gd name="f103" fmla="val 1150464"/>
              <a:gd name="f104" fmla="val 1006890"/>
              <a:gd name="f105" fmla="val 503925"/>
              <a:gd name="f106" fmla="val 431663"/>
              <a:gd name="f107" fmla="val 4754902"/>
              <a:gd name="f108" fmla="val 390782"/>
              <a:gd name="f109" fmla="val 4652219"/>
              <a:gd name="f110" fmla="val 4446853"/>
              <a:gd name="f111" fmla="val 4344169"/>
              <a:gd name="f112" fmla="val 4271907"/>
              <a:gd name="f113" fmla="val 1735201"/>
              <a:gd name="f114" fmla="val 3040631"/>
              <a:gd name="f115" fmla="val 1807463"/>
              <a:gd name="f116" fmla="val 2845716"/>
              <a:gd name="f117" fmla="val 2773463"/>
              <a:gd name="f118" fmla="val 502974"/>
              <a:gd name="f119" fmla="val 1541237"/>
              <a:gd name="f120" fmla="val 421203"/>
              <a:gd name="f121" fmla="val 1479435"/>
              <a:gd name="f122" fmla="val 379370"/>
              <a:gd name="f123" fmla="val 1376751"/>
              <a:gd name="f124" fmla="val 1274068"/>
              <a:gd name="f125" fmla="val 1171385"/>
              <a:gd name="f126" fmla="val 420252"/>
              <a:gd name="f127" fmla="val 1068702"/>
              <a:gd name="f128" fmla="val 492514"/>
              <a:gd name="f129" fmla="val 996439"/>
              <a:gd name="f130" fmla="val 995479"/>
              <a:gd name="f131" fmla="val 493475"/>
              <a:gd name="f132" fmla="val 1139053"/>
              <a:gd name="f133" fmla="val 349901"/>
              <a:gd name="f134" fmla="val 1395761"/>
              <a:gd name="f135" fmla="val 1539335"/>
              <a:gd name="f136" fmla="val 2771561"/>
              <a:gd name="f137" fmla="val 1725682"/>
              <a:gd name="f138" fmla="val 2801982"/>
              <a:gd name="f139" fmla="val 1756103"/>
              <a:gd name="f140" fmla="val 2853333"/>
              <a:gd name="f141" fmla="val 1777024"/>
              <a:gd name="f142" fmla="val 2904675"/>
              <a:gd name="f143" fmla="val 2956016"/>
              <a:gd name="f144" fmla="val 3007358"/>
              <a:gd name="f145" fmla="val 3037788"/>
              <a:gd name="f146" fmla="val 4270005"/>
              <a:gd name="f147" fmla="val 493465"/>
              <a:gd name="f148" fmla="val 4413579"/>
              <a:gd name="f149" fmla="val 349891"/>
              <a:gd name="f150" fmla="val 4670287"/>
              <a:gd name="f151" fmla="val 4813861"/>
              <a:gd name="f152" fmla="val 996430"/>
              <a:gd name="f153" fmla="val 5472753"/>
              <a:gd name="f154" fmla="val 1150455"/>
              <a:gd name="f155" fmla="val 1396712"/>
              <a:gd name="f156" fmla="val 1540286"/>
              <a:gd name="f157" fmla="val 4086501"/>
              <a:gd name="f158" fmla="val 2772503"/>
              <a:gd name="f159" fmla="val 4056080"/>
              <a:gd name="f160" fmla="val 2802924"/>
              <a:gd name="f161" fmla="val 4035159"/>
              <a:gd name="f162" fmla="val 2854275"/>
              <a:gd name="f163" fmla="val 2905616"/>
              <a:gd name="f164" fmla="val 2956958"/>
              <a:gd name="f165" fmla="val 3008299"/>
              <a:gd name="f166" fmla="val 3038730"/>
              <a:gd name="f167" fmla="val 4272858"/>
              <a:gd name="f168" fmla="val 4436392"/>
              <a:gd name="f169" fmla="val 4683600"/>
              <a:gd name="f170" fmla="+- 0 0 -90"/>
              <a:gd name="f171" fmla="*/ f3 1 5810281"/>
              <a:gd name="f172" fmla="*/ f4 1 5829300"/>
              <a:gd name="f173" fmla="val f5"/>
              <a:gd name="f174" fmla="val f6"/>
              <a:gd name="f175" fmla="val f7"/>
              <a:gd name="f176" fmla="*/ f170 f0 1"/>
              <a:gd name="f177" fmla="+- f175 0 f173"/>
              <a:gd name="f178" fmla="+- f174 0 f173"/>
              <a:gd name="f179" fmla="*/ f176 1 f2"/>
              <a:gd name="f180" fmla="*/ f178 1 5810281"/>
              <a:gd name="f181" fmla="*/ f177 1 5829300"/>
              <a:gd name="f182" fmla="*/ 4497243 f178 1"/>
              <a:gd name="f183" fmla="*/ 2917027 f177 1"/>
              <a:gd name="f184" fmla="*/ 5596357 f178 1"/>
              <a:gd name="f185" fmla="*/ 1817914 f177 1"/>
              <a:gd name="f186" fmla="*/ 729262 f177 1"/>
              <a:gd name="f187" fmla="*/ 5093392 f178 1"/>
              <a:gd name="f188" fmla="*/ 226297 f177 1"/>
              <a:gd name="f189" fmla="*/ 4549536 f178 1"/>
              <a:gd name="f190" fmla="*/ 0 f177 1"/>
              <a:gd name="f191" fmla="*/ 4005680 f178 1"/>
              <a:gd name="f192" fmla="*/ 226287 f177 1"/>
              <a:gd name="f193" fmla="*/ 2905626 f178 1"/>
              <a:gd name="f194" fmla="*/ 1335861 f177 1"/>
              <a:gd name="f195" fmla="*/ 1807454 f178 1"/>
              <a:gd name="f196" fmla="*/ 236748 f177 1"/>
              <a:gd name="f197" fmla="*/ 1263608 f178 1"/>
              <a:gd name="f198" fmla="*/ 10460 f177 1"/>
              <a:gd name="f199" fmla="*/ 719752 f178 1"/>
              <a:gd name="f200" fmla="*/ 215836 f178 1"/>
              <a:gd name="f201" fmla="*/ 739713 f177 1"/>
              <a:gd name="f202" fmla="*/ 0 f178 1"/>
              <a:gd name="f203" fmla="*/ 1274059 f177 1"/>
              <a:gd name="f204" fmla="*/ 226287 f178 1"/>
              <a:gd name="f205" fmla="*/ 1324459 f178 1"/>
              <a:gd name="f206" fmla="*/ 226297 f178 1"/>
              <a:gd name="f207" fmla="*/ 4016141 f177 1"/>
              <a:gd name="f208" fmla="*/ 4559996 f177 1"/>
              <a:gd name="f209" fmla="*/ 5103852 f177 1"/>
              <a:gd name="f210" fmla="*/ 729262 f178 1"/>
              <a:gd name="f211" fmla="*/ 5606817 f177 1"/>
              <a:gd name="f212" fmla="*/ 1273117 f178 1"/>
              <a:gd name="f213" fmla="*/ 5833104 f177 1"/>
              <a:gd name="f214" fmla="*/ 1816973 f178 1"/>
              <a:gd name="f215" fmla="*/ 2916086 f178 1"/>
              <a:gd name="f216" fmla="*/ 4507704 f177 1"/>
              <a:gd name="f217" fmla="*/ 4004739 f178 1"/>
              <a:gd name="f218" fmla="*/ 5596357 f177 1"/>
              <a:gd name="f219" fmla="*/ 4548595 f178 1"/>
              <a:gd name="f220" fmla="*/ 5822644 f177 1"/>
              <a:gd name="f221" fmla="*/ 5092450 f178 1"/>
              <a:gd name="f222" fmla="*/ 5595415 f178 1"/>
              <a:gd name="f223" fmla="*/ 5093391 f177 1"/>
              <a:gd name="f224" fmla="*/ 4004739 f177 1"/>
              <a:gd name="f225" fmla="*/ 5318728 f178 1"/>
              <a:gd name="f226" fmla="*/ 4827165 f177 1"/>
              <a:gd name="f227" fmla="*/ 4826214 f178 1"/>
              <a:gd name="f228" fmla="*/ 5330130 f177 1"/>
              <a:gd name="f229" fmla="*/ 4282358 f178 1"/>
              <a:gd name="f230" fmla="*/ 3050141 f178 1"/>
              <a:gd name="f231" fmla="*/ 4097912 f177 1"/>
              <a:gd name="f232" fmla="*/ 2917028 f178 1"/>
              <a:gd name="f233" fmla="*/ 4046571 f177 1"/>
              <a:gd name="f234" fmla="*/ 2783914 f178 1"/>
              <a:gd name="f235" fmla="*/ 1550746 f178 1"/>
              <a:gd name="f236" fmla="*/ 1006890 f178 1"/>
              <a:gd name="f237" fmla="*/ 503925 f178 1"/>
              <a:gd name="f238" fmla="*/ 390782 f178 1"/>
              <a:gd name="f239" fmla="*/ 4549536 f177 1"/>
              <a:gd name="f240" fmla="*/ 4271907 f177 1"/>
              <a:gd name="f241" fmla="*/ 1735201 f178 1"/>
              <a:gd name="f242" fmla="*/ 3040631 f177 1"/>
              <a:gd name="f243" fmla="*/ 2773463 f177 1"/>
              <a:gd name="f244" fmla="*/ 502974 f178 1"/>
              <a:gd name="f245" fmla="*/ 1541237 f177 1"/>
              <a:gd name="f246" fmla="*/ 379370 f178 1"/>
              <a:gd name="f247" fmla="*/ 1274068 f177 1"/>
              <a:gd name="f248" fmla="*/ 492514 f178 1"/>
              <a:gd name="f249" fmla="*/ 996439 f177 1"/>
              <a:gd name="f250" fmla="*/ 995479 f178 1"/>
              <a:gd name="f251" fmla="*/ 493475 f177 1"/>
              <a:gd name="f252" fmla="*/ 1539335 f178 1"/>
              <a:gd name="f253" fmla="*/ 2771561 f178 1"/>
              <a:gd name="f254" fmla="*/ 1725682 f177 1"/>
              <a:gd name="f255" fmla="*/ 2904675 f178 1"/>
              <a:gd name="f256" fmla="*/ 1777024 f177 1"/>
              <a:gd name="f257" fmla="*/ 3037788 f178 1"/>
              <a:gd name="f258" fmla="*/ 4270005 f178 1"/>
              <a:gd name="f259" fmla="*/ 493465 f177 1"/>
              <a:gd name="f260" fmla="*/ 4813861 f178 1"/>
              <a:gd name="f261" fmla="*/ 996430 f177 1"/>
              <a:gd name="f262" fmla="*/ 1540286 f177 1"/>
              <a:gd name="f263" fmla="*/ 4086501 f178 1"/>
              <a:gd name="f264" fmla="*/ 2772503 f177 1"/>
              <a:gd name="f265" fmla="*/ 4035159 f178 1"/>
              <a:gd name="f266" fmla="*/ 2905616 f177 1"/>
              <a:gd name="f267" fmla="*/ 3038730 f177 1"/>
              <a:gd name="f268" fmla="*/ 4272858 f177 1"/>
              <a:gd name="f269" fmla="+- f179 0 f1"/>
              <a:gd name="f270" fmla="*/ f182 1 5810281"/>
              <a:gd name="f271" fmla="*/ f183 1 5829300"/>
              <a:gd name="f272" fmla="*/ f184 1 5810281"/>
              <a:gd name="f273" fmla="*/ f185 1 5829300"/>
              <a:gd name="f274" fmla="*/ f186 1 5829300"/>
              <a:gd name="f275" fmla="*/ f187 1 5810281"/>
              <a:gd name="f276" fmla="*/ f188 1 5829300"/>
              <a:gd name="f277" fmla="*/ f189 1 5810281"/>
              <a:gd name="f278" fmla="*/ f190 1 5829300"/>
              <a:gd name="f279" fmla="*/ f191 1 5810281"/>
              <a:gd name="f280" fmla="*/ f192 1 5829300"/>
              <a:gd name="f281" fmla="*/ f193 1 5810281"/>
              <a:gd name="f282" fmla="*/ f194 1 5829300"/>
              <a:gd name="f283" fmla="*/ f195 1 5810281"/>
              <a:gd name="f284" fmla="*/ f196 1 5829300"/>
              <a:gd name="f285" fmla="*/ f197 1 5810281"/>
              <a:gd name="f286" fmla="*/ f198 1 5829300"/>
              <a:gd name="f287" fmla="*/ f199 1 5810281"/>
              <a:gd name="f288" fmla="*/ f200 1 5810281"/>
              <a:gd name="f289" fmla="*/ f201 1 5829300"/>
              <a:gd name="f290" fmla="*/ f202 1 5810281"/>
              <a:gd name="f291" fmla="*/ f203 1 5829300"/>
              <a:gd name="f292" fmla="*/ f204 1 5810281"/>
              <a:gd name="f293" fmla="*/ f205 1 5810281"/>
              <a:gd name="f294" fmla="*/ f206 1 5810281"/>
              <a:gd name="f295" fmla="*/ f207 1 5829300"/>
              <a:gd name="f296" fmla="*/ f208 1 5829300"/>
              <a:gd name="f297" fmla="*/ f209 1 5829300"/>
              <a:gd name="f298" fmla="*/ f210 1 5810281"/>
              <a:gd name="f299" fmla="*/ f211 1 5829300"/>
              <a:gd name="f300" fmla="*/ f212 1 5810281"/>
              <a:gd name="f301" fmla="*/ f213 1 5829300"/>
              <a:gd name="f302" fmla="*/ f214 1 5810281"/>
              <a:gd name="f303" fmla="*/ f215 1 5810281"/>
              <a:gd name="f304" fmla="*/ f216 1 5829300"/>
              <a:gd name="f305" fmla="*/ f217 1 5810281"/>
              <a:gd name="f306" fmla="*/ f218 1 5829300"/>
              <a:gd name="f307" fmla="*/ f219 1 5810281"/>
              <a:gd name="f308" fmla="*/ f220 1 5829300"/>
              <a:gd name="f309" fmla="*/ f221 1 5810281"/>
              <a:gd name="f310" fmla="*/ f222 1 5810281"/>
              <a:gd name="f311" fmla="*/ f223 1 5829300"/>
              <a:gd name="f312" fmla="*/ f224 1 5829300"/>
              <a:gd name="f313" fmla="*/ f225 1 5810281"/>
              <a:gd name="f314" fmla="*/ f226 1 5829300"/>
              <a:gd name="f315" fmla="*/ f227 1 5810281"/>
              <a:gd name="f316" fmla="*/ f228 1 5829300"/>
              <a:gd name="f317" fmla="*/ f229 1 5810281"/>
              <a:gd name="f318" fmla="*/ f230 1 5810281"/>
              <a:gd name="f319" fmla="*/ f231 1 5829300"/>
              <a:gd name="f320" fmla="*/ f232 1 5810281"/>
              <a:gd name="f321" fmla="*/ f233 1 5829300"/>
              <a:gd name="f322" fmla="*/ f234 1 5810281"/>
              <a:gd name="f323" fmla="*/ f235 1 5810281"/>
              <a:gd name="f324" fmla="*/ f236 1 5810281"/>
              <a:gd name="f325" fmla="*/ f237 1 5810281"/>
              <a:gd name="f326" fmla="*/ f238 1 5810281"/>
              <a:gd name="f327" fmla="*/ f239 1 5829300"/>
              <a:gd name="f328" fmla="*/ f240 1 5829300"/>
              <a:gd name="f329" fmla="*/ f241 1 5810281"/>
              <a:gd name="f330" fmla="*/ f242 1 5829300"/>
              <a:gd name="f331" fmla="*/ f243 1 5829300"/>
              <a:gd name="f332" fmla="*/ f244 1 5810281"/>
              <a:gd name="f333" fmla="*/ f245 1 5829300"/>
              <a:gd name="f334" fmla="*/ f246 1 5810281"/>
              <a:gd name="f335" fmla="*/ f247 1 5829300"/>
              <a:gd name="f336" fmla="*/ f248 1 5810281"/>
              <a:gd name="f337" fmla="*/ f249 1 5829300"/>
              <a:gd name="f338" fmla="*/ f250 1 5810281"/>
              <a:gd name="f339" fmla="*/ f251 1 5829300"/>
              <a:gd name="f340" fmla="*/ f252 1 5810281"/>
              <a:gd name="f341" fmla="*/ f253 1 5810281"/>
              <a:gd name="f342" fmla="*/ f254 1 5829300"/>
              <a:gd name="f343" fmla="*/ f255 1 5810281"/>
              <a:gd name="f344" fmla="*/ f256 1 5829300"/>
              <a:gd name="f345" fmla="*/ f257 1 5810281"/>
              <a:gd name="f346" fmla="*/ f258 1 5810281"/>
              <a:gd name="f347" fmla="*/ f259 1 5829300"/>
              <a:gd name="f348" fmla="*/ f260 1 5810281"/>
              <a:gd name="f349" fmla="*/ f261 1 5829300"/>
              <a:gd name="f350" fmla="*/ f262 1 5829300"/>
              <a:gd name="f351" fmla="*/ f263 1 5810281"/>
              <a:gd name="f352" fmla="*/ f264 1 5829300"/>
              <a:gd name="f353" fmla="*/ f265 1 5810281"/>
              <a:gd name="f354" fmla="*/ f266 1 5829300"/>
              <a:gd name="f355" fmla="*/ f267 1 5829300"/>
              <a:gd name="f356" fmla="*/ f268 1 5829300"/>
              <a:gd name="f357" fmla="*/ f173 1 f180"/>
              <a:gd name="f358" fmla="*/ f174 1 f180"/>
              <a:gd name="f359" fmla="*/ f173 1 f181"/>
              <a:gd name="f360" fmla="*/ f175 1 f181"/>
              <a:gd name="f361" fmla="*/ f270 1 f180"/>
              <a:gd name="f362" fmla="*/ f271 1 f181"/>
              <a:gd name="f363" fmla="*/ f272 1 f180"/>
              <a:gd name="f364" fmla="*/ f273 1 f181"/>
              <a:gd name="f365" fmla="*/ f274 1 f181"/>
              <a:gd name="f366" fmla="*/ f275 1 f180"/>
              <a:gd name="f367" fmla="*/ f276 1 f181"/>
              <a:gd name="f368" fmla="*/ f277 1 f180"/>
              <a:gd name="f369" fmla="*/ f278 1 f181"/>
              <a:gd name="f370" fmla="*/ f279 1 f180"/>
              <a:gd name="f371" fmla="*/ f280 1 f181"/>
              <a:gd name="f372" fmla="*/ f281 1 f180"/>
              <a:gd name="f373" fmla="*/ f282 1 f181"/>
              <a:gd name="f374" fmla="*/ f283 1 f180"/>
              <a:gd name="f375" fmla="*/ f284 1 f181"/>
              <a:gd name="f376" fmla="*/ f285 1 f180"/>
              <a:gd name="f377" fmla="*/ f286 1 f181"/>
              <a:gd name="f378" fmla="*/ f287 1 f180"/>
              <a:gd name="f379" fmla="*/ f288 1 f180"/>
              <a:gd name="f380" fmla="*/ f289 1 f181"/>
              <a:gd name="f381" fmla="*/ f290 1 f180"/>
              <a:gd name="f382" fmla="*/ f291 1 f181"/>
              <a:gd name="f383" fmla="*/ f292 1 f180"/>
              <a:gd name="f384" fmla="*/ f293 1 f180"/>
              <a:gd name="f385" fmla="*/ f294 1 f180"/>
              <a:gd name="f386" fmla="*/ f295 1 f181"/>
              <a:gd name="f387" fmla="*/ f296 1 f181"/>
              <a:gd name="f388" fmla="*/ f297 1 f181"/>
              <a:gd name="f389" fmla="*/ f298 1 f180"/>
              <a:gd name="f390" fmla="*/ f299 1 f181"/>
              <a:gd name="f391" fmla="*/ f300 1 f180"/>
              <a:gd name="f392" fmla="*/ f301 1 f181"/>
              <a:gd name="f393" fmla="*/ f302 1 f180"/>
              <a:gd name="f394" fmla="*/ f303 1 f180"/>
              <a:gd name="f395" fmla="*/ f304 1 f181"/>
              <a:gd name="f396" fmla="*/ f305 1 f180"/>
              <a:gd name="f397" fmla="*/ f306 1 f181"/>
              <a:gd name="f398" fmla="*/ f307 1 f180"/>
              <a:gd name="f399" fmla="*/ f308 1 f181"/>
              <a:gd name="f400" fmla="*/ f309 1 f180"/>
              <a:gd name="f401" fmla="*/ f310 1 f180"/>
              <a:gd name="f402" fmla="*/ f311 1 f181"/>
              <a:gd name="f403" fmla="*/ f312 1 f181"/>
              <a:gd name="f404" fmla="*/ f313 1 f180"/>
              <a:gd name="f405" fmla="*/ f314 1 f181"/>
              <a:gd name="f406" fmla="*/ f315 1 f180"/>
              <a:gd name="f407" fmla="*/ f316 1 f181"/>
              <a:gd name="f408" fmla="*/ f317 1 f180"/>
              <a:gd name="f409" fmla="*/ f318 1 f180"/>
              <a:gd name="f410" fmla="*/ f319 1 f181"/>
              <a:gd name="f411" fmla="*/ f320 1 f180"/>
              <a:gd name="f412" fmla="*/ f321 1 f181"/>
              <a:gd name="f413" fmla="*/ f322 1 f180"/>
              <a:gd name="f414" fmla="*/ f323 1 f180"/>
              <a:gd name="f415" fmla="*/ f324 1 f180"/>
              <a:gd name="f416" fmla="*/ f325 1 f180"/>
              <a:gd name="f417" fmla="*/ f326 1 f180"/>
              <a:gd name="f418" fmla="*/ f327 1 f181"/>
              <a:gd name="f419" fmla="*/ f328 1 f181"/>
              <a:gd name="f420" fmla="*/ f329 1 f180"/>
              <a:gd name="f421" fmla="*/ f330 1 f181"/>
              <a:gd name="f422" fmla="*/ f331 1 f181"/>
              <a:gd name="f423" fmla="*/ f332 1 f180"/>
              <a:gd name="f424" fmla="*/ f333 1 f181"/>
              <a:gd name="f425" fmla="*/ f334 1 f180"/>
              <a:gd name="f426" fmla="*/ f335 1 f181"/>
              <a:gd name="f427" fmla="*/ f336 1 f180"/>
              <a:gd name="f428" fmla="*/ f337 1 f181"/>
              <a:gd name="f429" fmla="*/ f338 1 f180"/>
              <a:gd name="f430" fmla="*/ f339 1 f181"/>
              <a:gd name="f431" fmla="*/ f340 1 f180"/>
              <a:gd name="f432" fmla="*/ f341 1 f180"/>
              <a:gd name="f433" fmla="*/ f342 1 f181"/>
              <a:gd name="f434" fmla="*/ f343 1 f180"/>
              <a:gd name="f435" fmla="*/ f344 1 f181"/>
              <a:gd name="f436" fmla="*/ f345 1 f180"/>
              <a:gd name="f437" fmla="*/ f346 1 f180"/>
              <a:gd name="f438" fmla="*/ f347 1 f181"/>
              <a:gd name="f439" fmla="*/ f348 1 f180"/>
              <a:gd name="f440" fmla="*/ f349 1 f181"/>
              <a:gd name="f441" fmla="*/ f350 1 f181"/>
              <a:gd name="f442" fmla="*/ f351 1 f180"/>
              <a:gd name="f443" fmla="*/ f352 1 f181"/>
              <a:gd name="f444" fmla="*/ f353 1 f180"/>
              <a:gd name="f445" fmla="*/ f354 1 f181"/>
              <a:gd name="f446" fmla="*/ f355 1 f181"/>
              <a:gd name="f447" fmla="*/ f356 1 f181"/>
              <a:gd name="f448" fmla="*/ f357 f171 1"/>
              <a:gd name="f449" fmla="*/ f358 f171 1"/>
              <a:gd name="f450" fmla="*/ f360 f172 1"/>
              <a:gd name="f451" fmla="*/ f359 f172 1"/>
              <a:gd name="f452" fmla="*/ f361 f171 1"/>
              <a:gd name="f453" fmla="*/ f362 f172 1"/>
              <a:gd name="f454" fmla="*/ f363 f171 1"/>
              <a:gd name="f455" fmla="*/ f364 f172 1"/>
              <a:gd name="f456" fmla="*/ f365 f172 1"/>
              <a:gd name="f457" fmla="*/ f366 f171 1"/>
              <a:gd name="f458" fmla="*/ f367 f172 1"/>
              <a:gd name="f459" fmla="*/ f368 f171 1"/>
              <a:gd name="f460" fmla="*/ f369 f172 1"/>
              <a:gd name="f461" fmla="*/ f370 f171 1"/>
              <a:gd name="f462" fmla="*/ f371 f172 1"/>
              <a:gd name="f463" fmla="*/ f372 f171 1"/>
              <a:gd name="f464" fmla="*/ f373 f172 1"/>
              <a:gd name="f465" fmla="*/ f374 f171 1"/>
              <a:gd name="f466" fmla="*/ f375 f172 1"/>
              <a:gd name="f467" fmla="*/ f376 f171 1"/>
              <a:gd name="f468" fmla="*/ f377 f172 1"/>
              <a:gd name="f469" fmla="*/ f378 f171 1"/>
              <a:gd name="f470" fmla="*/ f379 f171 1"/>
              <a:gd name="f471" fmla="*/ f380 f172 1"/>
              <a:gd name="f472" fmla="*/ f381 f171 1"/>
              <a:gd name="f473" fmla="*/ f382 f172 1"/>
              <a:gd name="f474" fmla="*/ f383 f171 1"/>
              <a:gd name="f475" fmla="*/ f384 f171 1"/>
              <a:gd name="f476" fmla="*/ f385 f171 1"/>
              <a:gd name="f477" fmla="*/ f386 f172 1"/>
              <a:gd name="f478" fmla="*/ f387 f172 1"/>
              <a:gd name="f479" fmla="*/ f388 f172 1"/>
              <a:gd name="f480" fmla="*/ f389 f171 1"/>
              <a:gd name="f481" fmla="*/ f390 f172 1"/>
              <a:gd name="f482" fmla="*/ f391 f171 1"/>
              <a:gd name="f483" fmla="*/ f392 f172 1"/>
              <a:gd name="f484" fmla="*/ f393 f171 1"/>
              <a:gd name="f485" fmla="*/ f394 f171 1"/>
              <a:gd name="f486" fmla="*/ f395 f172 1"/>
              <a:gd name="f487" fmla="*/ f396 f171 1"/>
              <a:gd name="f488" fmla="*/ f397 f172 1"/>
              <a:gd name="f489" fmla="*/ f398 f171 1"/>
              <a:gd name="f490" fmla="*/ f399 f172 1"/>
              <a:gd name="f491" fmla="*/ f400 f171 1"/>
              <a:gd name="f492" fmla="*/ f401 f171 1"/>
              <a:gd name="f493" fmla="*/ f402 f172 1"/>
              <a:gd name="f494" fmla="*/ f403 f172 1"/>
              <a:gd name="f495" fmla="*/ f404 f171 1"/>
              <a:gd name="f496" fmla="*/ f405 f172 1"/>
              <a:gd name="f497" fmla="*/ f406 f171 1"/>
              <a:gd name="f498" fmla="*/ f407 f172 1"/>
              <a:gd name="f499" fmla="*/ f408 f171 1"/>
              <a:gd name="f500" fmla="*/ f409 f171 1"/>
              <a:gd name="f501" fmla="*/ f410 f172 1"/>
              <a:gd name="f502" fmla="*/ f411 f171 1"/>
              <a:gd name="f503" fmla="*/ f412 f172 1"/>
              <a:gd name="f504" fmla="*/ f413 f171 1"/>
              <a:gd name="f505" fmla="*/ f414 f171 1"/>
              <a:gd name="f506" fmla="*/ f415 f171 1"/>
              <a:gd name="f507" fmla="*/ f416 f171 1"/>
              <a:gd name="f508" fmla="*/ f417 f171 1"/>
              <a:gd name="f509" fmla="*/ f418 f172 1"/>
              <a:gd name="f510" fmla="*/ f419 f172 1"/>
              <a:gd name="f511" fmla="*/ f420 f171 1"/>
              <a:gd name="f512" fmla="*/ f421 f172 1"/>
              <a:gd name="f513" fmla="*/ f422 f172 1"/>
              <a:gd name="f514" fmla="*/ f423 f171 1"/>
              <a:gd name="f515" fmla="*/ f424 f172 1"/>
              <a:gd name="f516" fmla="*/ f425 f171 1"/>
              <a:gd name="f517" fmla="*/ f426 f172 1"/>
              <a:gd name="f518" fmla="*/ f427 f171 1"/>
              <a:gd name="f519" fmla="*/ f428 f172 1"/>
              <a:gd name="f520" fmla="*/ f429 f171 1"/>
              <a:gd name="f521" fmla="*/ f430 f172 1"/>
              <a:gd name="f522" fmla="*/ f431 f171 1"/>
              <a:gd name="f523" fmla="*/ f432 f171 1"/>
              <a:gd name="f524" fmla="*/ f433 f172 1"/>
              <a:gd name="f525" fmla="*/ f434 f171 1"/>
              <a:gd name="f526" fmla="*/ f435 f172 1"/>
              <a:gd name="f527" fmla="*/ f436 f171 1"/>
              <a:gd name="f528" fmla="*/ f437 f171 1"/>
              <a:gd name="f529" fmla="*/ f438 f172 1"/>
              <a:gd name="f530" fmla="*/ f439 f171 1"/>
              <a:gd name="f531" fmla="*/ f440 f172 1"/>
              <a:gd name="f532" fmla="*/ f441 f172 1"/>
              <a:gd name="f533" fmla="*/ f442 f171 1"/>
              <a:gd name="f534" fmla="*/ f443 f172 1"/>
              <a:gd name="f535" fmla="*/ f444 f171 1"/>
              <a:gd name="f536" fmla="*/ f445 f172 1"/>
              <a:gd name="f537" fmla="*/ f446 f172 1"/>
              <a:gd name="f538" fmla="*/ f447 f172 1"/>
            </a:gdLst>
            <a:ahLst/>
            <a:cxnLst>
              <a:cxn ang="3cd4">
                <a:pos x="hc" y="t"/>
              </a:cxn>
              <a:cxn ang="0">
                <a:pos x="r" y="vc"/>
              </a:cxn>
              <a:cxn ang="cd4">
                <a:pos x="hc" y="b"/>
              </a:cxn>
              <a:cxn ang="cd2">
                <a:pos x="l" y="vc"/>
              </a:cxn>
              <a:cxn ang="f269">
                <a:pos x="f452" y="f453"/>
              </a:cxn>
              <a:cxn ang="f269">
                <a:pos x="f454" y="f455"/>
              </a:cxn>
              <a:cxn ang="f269">
                <a:pos x="f454" y="f456"/>
              </a:cxn>
              <a:cxn ang="f269">
                <a:pos x="f457" y="f458"/>
              </a:cxn>
              <a:cxn ang="f269">
                <a:pos x="f459" y="f460"/>
              </a:cxn>
              <a:cxn ang="f269">
                <a:pos x="f461" y="f462"/>
              </a:cxn>
              <a:cxn ang="f269">
                <a:pos x="f463" y="f464"/>
              </a:cxn>
              <a:cxn ang="f269">
                <a:pos x="f465" y="f466"/>
              </a:cxn>
              <a:cxn ang="f269">
                <a:pos x="f467" y="f468"/>
              </a:cxn>
              <a:cxn ang="f269">
                <a:pos x="f469" y="f466"/>
              </a:cxn>
              <a:cxn ang="f269">
                <a:pos x="f470" y="f471"/>
              </a:cxn>
              <a:cxn ang="f269">
                <a:pos x="f472" y="f473"/>
              </a:cxn>
              <a:cxn ang="f269">
                <a:pos x="f474" y="f455"/>
              </a:cxn>
              <a:cxn ang="f269">
                <a:pos x="f475" y="f453"/>
              </a:cxn>
              <a:cxn ang="f269">
                <a:pos x="f476" y="f477"/>
              </a:cxn>
              <a:cxn ang="f269">
                <a:pos x="f472" y="f478"/>
              </a:cxn>
              <a:cxn ang="f269">
                <a:pos x="f474" y="f479"/>
              </a:cxn>
              <a:cxn ang="f269">
                <a:pos x="f480" y="f481"/>
              </a:cxn>
              <a:cxn ang="f269">
                <a:pos x="f482" y="f483"/>
              </a:cxn>
              <a:cxn ang="f269">
                <a:pos x="f484" y="f481"/>
              </a:cxn>
              <a:cxn ang="f269">
                <a:pos x="f485" y="f486"/>
              </a:cxn>
              <a:cxn ang="f269">
                <a:pos x="f487" y="f488"/>
              </a:cxn>
              <a:cxn ang="f269">
                <a:pos x="f489" y="f490"/>
              </a:cxn>
              <a:cxn ang="f269">
                <a:pos x="f491" y="f488"/>
              </a:cxn>
              <a:cxn ang="f269">
                <a:pos x="f492" y="f493"/>
              </a:cxn>
              <a:cxn ang="f269">
                <a:pos x="f492" y="f494"/>
              </a:cxn>
              <a:cxn ang="f269">
                <a:pos x="f452" y="f453"/>
              </a:cxn>
              <a:cxn ang="f269">
                <a:pos x="f495" y="f496"/>
              </a:cxn>
              <a:cxn ang="f269">
                <a:pos x="f497" y="f498"/>
              </a:cxn>
              <a:cxn ang="f269">
                <a:pos x="f499" y="f498"/>
              </a:cxn>
              <a:cxn ang="f269">
                <a:pos x="f500" y="f501"/>
              </a:cxn>
              <a:cxn ang="f269">
                <a:pos x="f502" y="f503"/>
              </a:cxn>
              <a:cxn ang="f269">
                <a:pos x="f504" y="f501"/>
              </a:cxn>
              <a:cxn ang="f269">
                <a:pos x="f505" y="f498"/>
              </a:cxn>
              <a:cxn ang="f269">
                <a:pos x="f506" y="f498"/>
              </a:cxn>
              <a:cxn ang="f269">
                <a:pos x="f507" y="f496"/>
              </a:cxn>
              <a:cxn ang="f269">
                <a:pos x="f508" y="f509"/>
              </a:cxn>
              <a:cxn ang="f269">
                <a:pos x="f507" y="f510"/>
              </a:cxn>
              <a:cxn ang="f269">
                <a:pos x="f511" y="f512"/>
              </a:cxn>
              <a:cxn ang="f269">
                <a:pos x="f511" y="f513"/>
              </a:cxn>
              <a:cxn ang="f269">
                <a:pos x="f514" y="f515"/>
              </a:cxn>
              <a:cxn ang="f269">
                <a:pos x="f516" y="f517"/>
              </a:cxn>
              <a:cxn ang="f269">
                <a:pos x="f518" y="f519"/>
              </a:cxn>
              <a:cxn ang="f269">
                <a:pos x="f520" y="f521"/>
              </a:cxn>
              <a:cxn ang="f269">
                <a:pos x="f522" y="f521"/>
              </a:cxn>
              <a:cxn ang="f269">
                <a:pos x="f523" y="f524"/>
              </a:cxn>
              <a:cxn ang="f269">
                <a:pos x="f525" y="f526"/>
              </a:cxn>
              <a:cxn ang="f269">
                <a:pos x="f527" y="f524"/>
              </a:cxn>
              <a:cxn ang="f269">
                <a:pos x="f528" y="f529"/>
              </a:cxn>
              <a:cxn ang="f269">
                <a:pos x="f530" y="f529"/>
              </a:cxn>
              <a:cxn ang="f269">
                <a:pos x="f495" y="f531"/>
              </a:cxn>
              <a:cxn ang="f269">
                <a:pos x="f495" y="f532"/>
              </a:cxn>
              <a:cxn ang="f269">
                <a:pos x="f533" y="f534"/>
              </a:cxn>
              <a:cxn ang="f269">
                <a:pos x="f535" y="f536"/>
              </a:cxn>
              <a:cxn ang="f269">
                <a:pos x="f533" y="f537"/>
              </a:cxn>
              <a:cxn ang="f269">
                <a:pos x="f495" y="f538"/>
              </a:cxn>
              <a:cxn ang="f269">
                <a:pos x="f495" y="f496"/>
              </a:cxn>
            </a:cxnLst>
            <a:rect l="f448" t="f451" r="f449" b="f450"/>
            <a:pathLst>
              <a:path w="5810281" h="5829300">
                <a:moveTo>
                  <a:pt x="f8" y="f9"/>
                </a:moveTo>
                <a:lnTo>
                  <a:pt x="f10" y="f11"/>
                </a:lnTo>
                <a:cubicBezTo>
                  <a:pt x="f12" y="f13"/>
                  <a:pt x="f12" y="f14"/>
                  <a:pt x="f10" y="f15"/>
                </a:cubicBezTo>
                <a:lnTo>
                  <a:pt x="f16" y="f17"/>
                </a:lnTo>
                <a:cubicBezTo>
                  <a:pt x="f18" y="f19"/>
                  <a:pt x="f20" y="f5"/>
                  <a:pt x="f21" y="f5"/>
                </a:cubicBezTo>
                <a:cubicBezTo>
                  <a:pt x="f22" y="f5"/>
                  <a:pt x="f23" y="f24"/>
                  <a:pt x="f25" y="f26"/>
                </a:cubicBezTo>
                <a:lnTo>
                  <a:pt x="f27" y="f28"/>
                </a:lnTo>
                <a:lnTo>
                  <a:pt x="f29" y="f30"/>
                </a:lnTo>
                <a:cubicBezTo>
                  <a:pt x="f31" y="f32"/>
                  <a:pt x="f33" y="f34"/>
                  <a:pt x="f35" y="f34"/>
                </a:cubicBezTo>
                <a:cubicBezTo>
                  <a:pt x="f36" y="f34"/>
                  <a:pt x="f37" y="f38"/>
                  <a:pt x="f39" y="f30"/>
                </a:cubicBezTo>
                <a:lnTo>
                  <a:pt x="f40" y="f41"/>
                </a:lnTo>
                <a:cubicBezTo>
                  <a:pt x="f19" y="f42"/>
                  <a:pt x="f5" y="f43"/>
                  <a:pt x="f5" y="f44"/>
                </a:cubicBezTo>
                <a:cubicBezTo>
                  <a:pt x="f5" y="f45"/>
                  <a:pt x="f24" y="f46"/>
                  <a:pt x="f26" y="f11"/>
                </a:cubicBezTo>
                <a:lnTo>
                  <a:pt x="f47" y="f9"/>
                </a:lnTo>
                <a:lnTo>
                  <a:pt x="f17" y="f48"/>
                </a:lnTo>
                <a:cubicBezTo>
                  <a:pt x="f19" y="f49"/>
                  <a:pt x="f5" y="f50"/>
                  <a:pt x="f5" y="f51"/>
                </a:cubicBezTo>
                <a:cubicBezTo>
                  <a:pt x="f5" y="f52"/>
                  <a:pt x="f24" y="f53"/>
                  <a:pt x="f26" y="f54"/>
                </a:cubicBezTo>
                <a:lnTo>
                  <a:pt x="f15" y="f55"/>
                </a:lnTo>
                <a:cubicBezTo>
                  <a:pt x="f56" y="f57"/>
                  <a:pt x="f58" y="f59"/>
                  <a:pt x="f60" y="f59"/>
                </a:cubicBezTo>
                <a:cubicBezTo>
                  <a:pt x="f61" y="f59"/>
                  <a:pt x="f62" y="f63"/>
                  <a:pt x="f64" y="f55"/>
                </a:cubicBezTo>
                <a:lnTo>
                  <a:pt x="f65" y="f66"/>
                </a:lnTo>
                <a:lnTo>
                  <a:pt x="f67" y="f10"/>
                </a:lnTo>
                <a:cubicBezTo>
                  <a:pt x="f68" y="f69"/>
                  <a:pt x="f70" y="f71"/>
                  <a:pt x="f72" y="f71"/>
                </a:cubicBezTo>
                <a:cubicBezTo>
                  <a:pt x="f73" y="f71"/>
                  <a:pt x="f74" y="f75"/>
                  <a:pt x="f76" y="f10"/>
                </a:cubicBezTo>
                <a:lnTo>
                  <a:pt x="f77" y="f78"/>
                </a:lnTo>
                <a:cubicBezTo>
                  <a:pt x="f79" y="f80"/>
                  <a:pt x="f79" y="f81"/>
                  <a:pt x="f77" y="f67"/>
                </a:cubicBezTo>
                <a:lnTo>
                  <a:pt x="f8" y="f9"/>
                </a:lnTo>
                <a:close/>
                <a:moveTo>
                  <a:pt x="f82" y="f83"/>
                </a:moveTo>
                <a:lnTo>
                  <a:pt x="f84" y="f85"/>
                </a:lnTo>
                <a:cubicBezTo>
                  <a:pt x="f86" y="f87"/>
                  <a:pt x="f88" y="f87"/>
                  <a:pt x="f89" y="f85"/>
                </a:cubicBezTo>
                <a:lnTo>
                  <a:pt x="f90" y="f91"/>
                </a:lnTo>
                <a:cubicBezTo>
                  <a:pt x="f92" y="f93"/>
                  <a:pt x="f94" y="f95"/>
                  <a:pt x="f96" y="f95"/>
                </a:cubicBezTo>
                <a:cubicBezTo>
                  <a:pt x="f97" y="f95"/>
                  <a:pt x="f98" y="f99"/>
                  <a:pt x="f100" y="f91"/>
                </a:cubicBezTo>
                <a:lnTo>
                  <a:pt x="f101" y="f85"/>
                </a:lnTo>
                <a:cubicBezTo>
                  <a:pt x="f102" y="f87"/>
                  <a:pt x="f103" y="f87"/>
                  <a:pt x="f104" y="f85"/>
                </a:cubicBezTo>
                <a:lnTo>
                  <a:pt x="f105" y="f83"/>
                </a:lnTo>
                <a:cubicBezTo>
                  <a:pt x="f106" y="f107"/>
                  <a:pt x="f108" y="f109"/>
                  <a:pt x="f108" y="f21"/>
                </a:cubicBezTo>
                <a:cubicBezTo>
                  <a:pt x="f108" y="f110"/>
                  <a:pt x="f106" y="f111"/>
                  <a:pt x="f105" y="f112"/>
                </a:cubicBezTo>
                <a:lnTo>
                  <a:pt x="f113" y="f114"/>
                </a:lnTo>
                <a:cubicBezTo>
                  <a:pt x="f115" y="f94"/>
                  <a:pt x="f115" y="f116"/>
                  <a:pt x="f113" y="f117"/>
                </a:cubicBezTo>
                <a:lnTo>
                  <a:pt x="f118" y="f119"/>
                </a:lnTo>
                <a:cubicBezTo>
                  <a:pt x="f120" y="f121"/>
                  <a:pt x="f122" y="f123"/>
                  <a:pt x="f122" y="f124"/>
                </a:cubicBezTo>
                <a:cubicBezTo>
                  <a:pt x="f122" y="f125"/>
                  <a:pt x="f126" y="f127"/>
                  <a:pt x="f128" y="f129"/>
                </a:cubicBezTo>
                <a:lnTo>
                  <a:pt x="f130" y="f131"/>
                </a:lnTo>
                <a:cubicBezTo>
                  <a:pt x="f132" y="f133"/>
                  <a:pt x="f134" y="f133"/>
                  <a:pt x="f135" y="f131"/>
                </a:cubicBezTo>
                <a:lnTo>
                  <a:pt x="f136" y="f137"/>
                </a:lnTo>
                <a:cubicBezTo>
                  <a:pt x="f138" y="f139"/>
                  <a:pt x="f140" y="f141"/>
                  <a:pt x="f142" y="f141"/>
                </a:cubicBezTo>
                <a:cubicBezTo>
                  <a:pt x="f143" y="f141"/>
                  <a:pt x="f144" y="f139"/>
                  <a:pt x="f145" y="f137"/>
                </a:cubicBezTo>
                <a:lnTo>
                  <a:pt x="f146" y="f147"/>
                </a:lnTo>
                <a:cubicBezTo>
                  <a:pt x="f148" y="f149"/>
                  <a:pt x="f150" y="f149"/>
                  <a:pt x="f151" y="f147"/>
                </a:cubicBezTo>
                <a:lnTo>
                  <a:pt x="f82" y="f152"/>
                </a:lnTo>
                <a:cubicBezTo>
                  <a:pt x="f153" y="f154"/>
                  <a:pt x="f153" y="f155"/>
                  <a:pt x="f82" y="f156"/>
                </a:cubicBezTo>
                <a:lnTo>
                  <a:pt x="f157" y="f158"/>
                </a:lnTo>
                <a:cubicBezTo>
                  <a:pt x="f159" y="f160"/>
                  <a:pt x="f161" y="f162"/>
                  <a:pt x="f161" y="f163"/>
                </a:cubicBezTo>
                <a:cubicBezTo>
                  <a:pt x="f161" y="f164"/>
                  <a:pt x="f159" y="f165"/>
                  <a:pt x="f157" y="f166"/>
                </a:cubicBezTo>
                <a:lnTo>
                  <a:pt x="f82" y="f167"/>
                </a:lnTo>
                <a:cubicBezTo>
                  <a:pt x="f153" y="f168"/>
                  <a:pt x="f153" y="f169"/>
                  <a:pt x="f82" y="f83"/>
                </a:cubicBezTo>
                <a:close/>
              </a:path>
            </a:pathLst>
          </a:custGeom>
          <a:solidFill>
            <a:srgbClr val="181717"/>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6" name="CuadroTexto 22">
            <a:extLst>
              <a:ext uri="{FF2B5EF4-FFF2-40B4-BE49-F238E27FC236}">
                <a16:creationId xmlns:a16="http://schemas.microsoft.com/office/drawing/2014/main" id="{93C47F24-E115-44C7-9254-989139C7920D}"/>
              </a:ext>
            </a:extLst>
          </p:cNvPr>
          <p:cNvSpPr txBox="1"/>
          <p:nvPr/>
        </p:nvSpPr>
        <p:spPr>
          <a:xfrm>
            <a:off x="845682" y="4569869"/>
            <a:ext cx="378718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شیلی نگاهی به ارائه ها در محل کار و اینترنت دارد.</a:t>
            </a:r>
            <a:endParaRPr lang="es-ES" sz="16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998">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D93F00-0DA2-4DD3-9A71-5D0681AE1CB7}"/>
              </a:ext>
            </a:extLst>
          </p:cNvPr>
          <p:cNvSpPr/>
          <p:nvPr/>
        </p:nvSpPr>
        <p:spPr>
          <a:xfrm>
            <a:off x="0" y="743535"/>
            <a:ext cx="12191996" cy="1854384"/>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Elipse 42">
            <a:extLst>
              <a:ext uri="{FF2B5EF4-FFF2-40B4-BE49-F238E27FC236}">
                <a16:creationId xmlns:a16="http://schemas.microsoft.com/office/drawing/2014/main" id="{25CC007B-2790-4B1C-BCBB-B6A1E3847FB4}"/>
              </a:ext>
            </a:extLst>
          </p:cNvPr>
          <p:cNvSpPr/>
          <p:nvPr/>
        </p:nvSpPr>
        <p:spPr>
          <a:xfrm>
            <a:off x="1172690"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01</a:t>
            </a:r>
            <a:endParaRPr lang="es-ES" sz="1800" b="0" i="0" u="none" strike="noStrike" kern="1200" cap="none" spc="0" baseline="0">
              <a:solidFill>
                <a:srgbClr val="FFFFFF"/>
              </a:solidFill>
              <a:uFillTx/>
              <a:latin typeface="Oswald" pitchFamily="2" charset="77"/>
              <a:cs typeface="B Nazanin" panose="00000400000000000000" pitchFamily="2" charset="-78"/>
            </a:endParaRPr>
          </a:p>
        </p:txBody>
      </p:sp>
      <p:cxnSp>
        <p:nvCxnSpPr>
          <p:cNvPr id="4" name="Conector recto 36">
            <a:extLst>
              <a:ext uri="{FF2B5EF4-FFF2-40B4-BE49-F238E27FC236}">
                <a16:creationId xmlns:a16="http://schemas.microsoft.com/office/drawing/2014/main" id="{2D827B94-7B1C-4E0D-9654-D93B8F4BFEF8}"/>
              </a:ext>
            </a:extLst>
          </p:cNvPr>
          <p:cNvCxnSpPr/>
          <p:nvPr/>
        </p:nvCxnSpPr>
        <p:spPr>
          <a:xfrm flipH="1">
            <a:off x="1608402" y="3978773"/>
            <a:ext cx="0" cy="604913"/>
          </a:xfrm>
          <a:prstGeom prst="straightConnector1">
            <a:avLst/>
          </a:prstGeom>
          <a:noFill/>
          <a:ln w="76196" cap="flat">
            <a:solidFill>
              <a:srgbClr val="FFFFFF"/>
            </a:solidFill>
            <a:prstDash val="solid"/>
            <a:miter/>
          </a:ln>
        </p:spPr>
      </p:cxnSp>
      <p:sp>
        <p:nvSpPr>
          <p:cNvPr id="5" name="CuadroTexto 11">
            <a:extLst>
              <a:ext uri="{FF2B5EF4-FFF2-40B4-BE49-F238E27FC236}">
                <a16:creationId xmlns:a16="http://schemas.microsoft.com/office/drawing/2014/main" id="{9103D7D9-9344-4481-B28D-F63913A7D024}"/>
              </a:ext>
            </a:extLst>
          </p:cNvPr>
          <p:cNvSpPr txBox="1"/>
          <p:nvPr/>
        </p:nvSpPr>
        <p:spPr>
          <a:xfrm>
            <a:off x="0" y="1015048"/>
            <a:ext cx="12191996" cy="1200332"/>
          </a:xfrm>
          <a:prstGeom prst="rect">
            <a:avLst/>
          </a:prstGeom>
          <a:noFill/>
          <a:ln cap="flat">
            <a:noFill/>
          </a:ln>
        </p:spPr>
        <p:txBody>
          <a:bodyPr vert="horz" wrap="square" lIns="91440" tIns="45720" rIns="91440" bIns="45720" anchor="t" anchorCtr="1" compatLnSpc="1">
            <a:spAutoFit/>
          </a:bodyPr>
          <a:lstStyle/>
          <a:p>
            <a:pPr lvl="0" algn="ctr">
              <a:spcBef>
                <a:spcPct val="0"/>
              </a:spcBef>
              <a:spcAft>
                <a:spcPct val="0"/>
              </a:spcAft>
              <a:defRPr sz="1800" b="0" i="0" u="none" strike="noStrike" kern="0" cap="none" spc="0" baseline="0">
                <a:solidFill>
                  <a:srgbClr val="000000"/>
                </a:solidFill>
                <a:uFillTx/>
              </a:defRPr>
            </a:pPr>
            <a:r>
              <a:rPr lang="fa-IR" sz="7200" b="1" dirty="0">
                <a:solidFill>
                  <a:srgbClr val="FFFFFF"/>
                </a:solidFill>
                <a:latin typeface="Arial"/>
                <a:ea typeface="Roboto" pitchFamily="2"/>
                <a:cs typeface="B Nazanin" panose="00000400000000000000" pitchFamily="2" charset="-78"/>
              </a:rPr>
              <a:t>اهداف</a:t>
            </a:r>
            <a:endParaRPr lang="es-ES" sz="72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6" name="CuadroTexto 13">
            <a:extLst>
              <a:ext uri="{FF2B5EF4-FFF2-40B4-BE49-F238E27FC236}">
                <a16:creationId xmlns:a16="http://schemas.microsoft.com/office/drawing/2014/main" id="{3076B828-F274-4E67-8DEC-02F23C575A23}"/>
              </a:ext>
            </a:extLst>
          </p:cNvPr>
          <p:cNvSpPr txBox="1"/>
          <p:nvPr/>
        </p:nvSpPr>
        <p:spPr>
          <a:xfrm>
            <a:off x="615537" y="4886872"/>
            <a:ext cx="1973284"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29">
            <a:extLst>
              <a:ext uri="{FF2B5EF4-FFF2-40B4-BE49-F238E27FC236}">
                <a16:creationId xmlns:a16="http://schemas.microsoft.com/office/drawing/2014/main" id="{4FA9A78B-EF30-41EF-8A85-CEDF71791667}"/>
              </a:ext>
            </a:extLst>
          </p:cNvPr>
          <p:cNvSpPr txBox="1"/>
          <p:nvPr/>
        </p:nvSpPr>
        <p:spPr>
          <a:xfrm>
            <a:off x="3489368" y="4886872"/>
            <a:ext cx="1973284"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عمیق تر شدن به ظاهر و احساس ارائه ها</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8" name="CuadroTexto 32">
            <a:extLst>
              <a:ext uri="{FF2B5EF4-FFF2-40B4-BE49-F238E27FC236}">
                <a16:creationId xmlns:a16="http://schemas.microsoft.com/office/drawing/2014/main" id="{C6784EEC-882F-40C4-AD4C-6C0F6F0BA766}"/>
              </a:ext>
            </a:extLst>
          </p:cNvPr>
          <p:cNvSpPr txBox="1"/>
          <p:nvPr/>
        </p:nvSpPr>
        <p:spPr>
          <a:xfrm>
            <a:off x="6265093" y="4886872"/>
            <a:ext cx="2322228"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افزایش آگاهی و استفاده از رنگ های خاص چقدر خوب است</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9" name="CuadroTexto 33">
            <a:extLst>
              <a:ext uri="{FF2B5EF4-FFF2-40B4-BE49-F238E27FC236}">
                <a16:creationId xmlns:a16="http://schemas.microsoft.com/office/drawing/2014/main" id="{F84877C4-181C-4085-A1CF-1D975DFE06A2}"/>
              </a:ext>
            </a:extLst>
          </p:cNvPr>
          <p:cNvSpPr txBox="1"/>
          <p:nvPr/>
        </p:nvSpPr>
        <p:spPr>
          <a:xfrm>
            <a:off x="9224330" y="4886872"/>
            <a:ext cx="2087099"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اهمیت واقعی یک نمایه محتوای خوب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0" name="Elipse 44">
            <a:extLst>
              <a:ext uri="{FF2B5EF4-FFF2-40B4-BE49-F238E27FC236}">
                <a16:creationId xmlns:a16="http://schemas.microsoft.com/office/drawing/2014/main" id="{8C220AAF-14BE-4622-8633-A88A1A67BD5A}"/>
              </a:ext>
            </a:extLst>
          </p:cNvPr>
          <p:cNvSpPr/>
          <p:nvPr/>
        </p:nvSpPr>
        <p:spPr>
          <a:xfrm>
            <a:off x="4000298"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02</a:t>
            </a:r>
            <a:endParaRPr lang="es-ES" sz="1800" b="0" i="0" u="none" strike="noStrike" kern="1200" cap="none" spc="0" baseline="0">
              <a:solidFill>
                <a:srgbClr val="FFFFFF"/>
              </a:solidFill>
              <a:uFillTx/>
              <a:latin typeface="Oswald" pitchFamily="2"/>
              <a:cs typeface="B Nazanin" panose="00000400000000000000" pitchFamily="2" charset="-78"/>
            </a:endParaRPr>
          </a:p>
        </p:txBody>
      </p:sp>
      <p:cxnSp>
        <p:nvCxnSpPr>
          <p:cNvPr id="11" name="Conector recto 45">
            <a:extLst>
              <a:ext uri="{FF2B5EF4-FFF2-40B4-BE49-F238E27FC236}">
                <a16:creationId xmlns:a16="http://schemas.microsoft.com/office/drawing/2014/main" id="{45CFA332-486D-49FE-941E-44A66F80F2CF}"/>
              </a:ext>
            </a:extLst>
          </p:cNvPr>
          <p:cNvCxnSpPr/>
          <p:nvPr/>
        </p:nvCxnSpPr>
        <p:spPr>
          <a:xfrm flipH="1">
            <a:off x="4436010" y="3978773"/>
            <a:ext cx="0" cy="604913"/>
          </a:xfrm>
          <a:prstGeom prst="straightConnector1">
            <a:avLst/>
          </a:prstGeom>
          <a:noFill/>
          <a:ln w="76196" cap="flat">
            <a:solidFill>
              <a:srgbClr val="FFFFFF"/>
            </a:solidFill>
            <a:prstDash val="solid"/>
            <a:miter/>
          </a:ln>
        </p:spPr>
      </p:cxnSp>
      <p:sp>
        <p:nvSpPr>
          <p:cNvPr id="12" name="Elipse 46">
            <a:extLst>
              <a:ext uri="{FF2B5EF4-FFF2-40B4-BE49-F238E27FC236}">
                <a16:creationId xmlns:a16="http://schemas.microsoft.com/office/drawing/2014/main" id="{E497C7B0-281C-42CF-BC80-4E8E2CB0502B}"/>
              </a:ext>
            </a:extLst>
          </p:cNvPr>
          <p:cNvSpPr/>
          <p:nvPr/>
        </p:nvSpPr>
        <p:spPr>
          <a:xfrm>
            <a:off x="6996714"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03</a:t>
            </a:r>
            <a:endParaRPr lang="es-ES" sz="1800" b="0" i="0" u="none" strike="noStrike" kern="1200" cap="none" spc="0" baseline="0">
              <a:solidFill>
                <a:srgbClr val="FFFFFF"/>
              </a:solidFill>
              <a:uFillTx/>
              <a:latin typeface="Oswald" pitchFamily="2"/>
              <a:cs typeface="B Nazanin" panose="00000400000000000000" pitchFamily="2" charset="-78"/>
            </a:endParaRPr>
          </a:p>
        </p:txBody>
      </p:sp>
      <p:cxnSp>
        <p:nvCxnSpPr>
          <p:cNvPr id="13" name="Conector recto 47">
            <a:extLst>
              <a:ext uri="{FF2B5EF4-FFF2-40B4-BE49-F238E27FC236}">
                <a16:creationId xmlns:a16="http://schemas.microsoft.com/office/drawing/2014/main" id="{A868480F-8ED9-4872-8E69-25D1ECB7C5F0}"/>
              </a:ext>
            </a:extLst>
          </p:cNvPr>
          <p:cNvCxnSpPr/>
          <p:nvPr/>
        </p:nvCxnSpPr>
        <p:spPr>
          <a:xfrm flipH="1">
            <a:off x="7432435" y="3978773"/>
            <a:ext cx="0" cy="604913"/>
          </a:xfrm>
          <a:prstGeom prst="straightConnector1">
            <a:avLst/>
          </a:prstGeom>
          <a:noFill/>
          <a:ln w="76196" cap="flat">
            <a:solidFill>
              <a:srgbClr val="FFFFFF"/>
            </a:solidFill>
            <a:prstDash val="solid"/>
            <a:miter/>
          </a:ln>
        </p:spPr>
      </p:cxnSp>
      <p:sp>
        <p:nvSpPr>
          <p:cNvPr id="14" name="Elipse 48">
            <a:extLst>
              <a:ext uri="{FF2B5EF4-FFF2-40B4-BE49-F238E27FC236}">
                <a16:creationId xmlns:a16="http://schemas.microsoft.com/office/drawing/2014/main" id="{A6B8E964-B5D3-4C3B-8308-6192E9D5DFCB}"/>
              </a:ext>
            </a:extLst>
          </p:cNvPr>
          <p:cNvSpPr/>
          <p:nvPr/>
        </p:nvSpPr>
        <p:spPr>
          <a:xfrm>
            <a:off x="9838386"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04</a:t>
            </a:r>
            <a:endParaRPr lang="es-ES" sz="1800" b="0" i="0" u="none" strike="noStrike" kern="1200" cap="none" spc="0" baseline="0">
              <a:solidFill>
                <a:srgbClr val="FFFFFF"/>
              </a:solidFill>
              <a:uFillTx/>
              <a:latin typeface="Oswald" pitchFamily="2"/>
              <a:cs typeface="B Nazanin" panose="00000400000000000000" pitchFamily="2" charset="-78"/>
            </a:endParaRPr>
          </a:p>
        </p:txBody>
      </p:sp>
      <p:cxnSp>
        <p:nvCxnSpPr>
          <p:cNvPr id="15" name="Conector recto 49">
            <a:extLst>
              <a:ext uri="{FF2B5EF4-FFF2-40B4-BE49-F238E27FC236}">
                <a16:creationId xmlns:a16="http://schemas.microsoft.com/office/drawing/2014/main" id="{112DE199-6B5E-4AE0-8233-63C3401F9114}"/>
              </a:ext>
            </a:extLst>
          </p:cNvPr>
          <p:cNvCxnSpPr/>
          <p:nvPr/>
        </p:nvCxnSpPr>
        <p:spPr>
          <a:xfrm flipH="1">
            <a:off x="10274106" y="3978773"/>
            <a:ext cx="0" cy="604913"/>
          </a:xfrm>
          <a:prstGeom prst="straightConnector1">
            <a:avLst/>
          </a:prstGeom>
          <a:noFill/>
          <a:ln w="76196" cap="flat">
            <a:solidFill>
              <a:srgbClr val="FFFFFF"/>
            </a:solidFill>
            <a:prstDash val="solid"/>
            <a:miter/>
          </a:ln>
        </p:spPr>
      </p:cxnSp>
      <p:sp>
        <p:nvSpPr>
          <p:cNvPr id="16" name="Rectángulo 2">
            <a:extLst>
              <a:ext uri="{FF2B5EF4-FFF2-40B4-BE49-F238E27FC236}">
                <a16:creationId xmlns:a16="http://schemas.microsoft.com/office/drawing/2014/main" id="{5BE8FF9F-E195-43BD-A649-271B710C405D}"/>
              </a:ext>
            </a:extLst>
          </p:cNvPr>
          <p:cNvSpPr/>
          <p:nvPr/>
        </p:nvSpPr>
        <p:spPr>
          <a:xfrm>
            <a:off x="348340" y="319317"/>
            <a:ext cx="11495315" cy="6226625"/>
          </a:xfrm>
          <a:prstGeom prst="rect">
            <a:avLst/>
          </a:prstGeom>
          <a:noFill/>
          <a:ln w="28575"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96">
    <p:bg>
      <p:bgPr>
        <a:solidFill>
          <a:srgbClr val="FFFFFF"/>
        </a:solidFill>
        <a:effectLst/>
      </p:bgPr>
    </p:bg>
    <p:spTree>
      <p:nvGrpSpPr>
        <p:cNvPr id="1" name=""/>
        <p:cNvGrpSpPr/>
        <p:nvPr/>
      </p:nvGrpSpPr>
      <p:grpSpPr>
        <a:xfrm>
          <a:off x="0" y="0"/>
          <a:ext cx="0" cy="0"/>
          <a:chOff x="0" y="0"/>
          <a:chExt cx="0" cy="0"/>
        </a:xfrm>
      </p:grpSpPr>
      <p:sp>
        <p:nvSpPr>
          <p:cNvPr id="2" name="Gráfico 16">
            <a:extLst>
              <a:ext uri="{FF2B5EF4-FFF2-40B4-BE49-F238E27FC236}">
                <a16:creationId xmlns:a16="http://schemas.microsoft.com/office/drawing/2014/main" id="{DE5E7267-82F9-4B60-A1A6-0B9AD1B6C4F7}"/>
              </a:ext>
            </a:extLst>
          </p:cNvPr>
          <p:cNvSpPr/>
          <p:nvPr/>
        </p:nvSpPr>
        <p:spPr>
          <a:xfrm>
            <a:off x="6679161" y="-49880"/>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3" name="CuadroTexto 8">
            <a:extLst>
              <a:ext uri="{FF2B5EF4-FFF2-40B4-BE49-F238E27FC236}">
                <a16:creationId xmlns:a16="http://schemas.microsoft.com/office/drawing/2014/main" id="{2EAF6B74-DE4A-4F70-9B2B-703DB65FD51A}"/>
              </a:ext>
            </a:extLst>
          </p:cNvPr>
          <p:cNvSpPr txBox="1"/>
          <p:nvPr/>
        </p:nvSpPr>
        <p:spPr>
          <a:xfrm>
            <a:off x="8125157" y="1868247"/>
            <a:ext cx="3149376" cy="1938992"/>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000" b="1" dirty="0">
                <a:solidFill>
                  <a:srgbClr val="FFFFFF"/>
                </a:solidFill>
                <a:latin typeface="Arial"/>
                <a:ea typeface="Roboto" pitchFamily="2"/>
                <a:cs typeface="B Nazanin" panose="00000400000000000000" pitchFamily="2" charset="-78"/>
              </a:rPr>
              <a:t>بیایید در مورد حقایق صحبت کنیم</a:t>
            </a:r>
            <a:endParaRPr lang="es-ES" sz="40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4" name="CuadroTexto 9">
            <a:extLst>
              <a:ext uri="{FF2B5EF4-FFF2-40B4-BE49-F238E27FC236}">
                <a16:creationId xmlns:a16="http://schemas.microsoft.com/office/drawing/2014/main" id="{BEB35B10-C515-4833-9125-A5528AA9EE8B}"/>
              </a:ext>
            </a:extLst>
          </p:cNvPr>
          <p:cNvSpPr txBox="1"/>
          <p:nvPr/>
        </p:nvSpPr>
        <p:spPr>
          <a:xfrm>
            <a:off x="8125157" y="3652918"/>
            <a:ext cx="3042446" cy="134504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همچنین زمان خوبی برای انجام تکالیف است. </a:t>
            </a:r>
            <a:r>
              <a:rPr lang="es-ES" sz="1400" dirty="0" err="1">
                <a:solidFill>
                  <a:srgbClr val="FFFFFF"/>
                </a:solidFill>
                <a:latin typeface="Arial"/>
                <a:cs typeface="B Nazanin" panose="00000400000000000000" pitchFamily="2" charset="-78"/>
              </a:rPr>
              <a:t>Maecenas</a:t>
            </a:r>
            <a:r>
              <a:rPr lang="es-ES" sz="1400" dirty="0">
                <a:solidFill>
                  <a:srgbClr val="FFFFFF"/>
                </a:solidFill>
                <a:latin typeface="Arial"/>
                <a:cs typeface="B Nazanin" panose="00000400000000000000" pitchFamily="2" charset="-78"/>
              </a:rPr>
              <a:t> </a:t>
            </a:r>
            <a:r>
              <a:rPr lang="es-ES" sz="1400" dirty="0" err="1">
                <a:solidFill>
                  <a:srgbClr val="FFFFFF"/>
                </a:solidFill>
                <a:latin typeface="Arial"/>
                <a:cs typeface="B Nazanin" panose="00000400000000000000" pitchFamily="2" charset="-78"/>
              </a:rPr>
              <a:t>rhoncus</a:t>
            </a:r>
            <a:r>
              <a:rPr lang="es-ES" sz="1400" dirty="0">
                <a:solidFill>
                  <a:srgbClr val="FFFFFF"/>
                </a:solidFill>
                <a:latin typeface="Arial"/>
                <a:cs typeface="B Nazanin" panose="00000400000000000000" pitchFamily="2" charset="-78"/>
              </a:rPr>
              <a:t> leo </a:t>
            </a:r>
            <a:r>
              <a:rPr lang="es-ES" sz="1400" dirty="0" err="1">
                <a:solidFill>
                  <a:srgbClr val="FFFFFF"/>
                </a:solidFill>
                <a:latin typeface="Arial"/>
                <a:cs typeface="B Nazanin" panose="00000400000000000000" pitchFamily="2" charset="-78"/>
              </a:rPr>
              <a:t>vestibulum</a:t>
            </a:r>
            <a:r>
              <a:rPr lang="es-ES" sz="1400" dirty="0">
                <a:solidFill>
                  <a:srgbClr val="FFFFFF"/>
                </a:solidFill>
                <a:latin typeface="Arial"/>
                <a:cs typeface="B Nazanin" panose="00000400000000000000" pitchFamily="2" charset="-78"/>
              </a:rPr>
              <a:t>، </a:t>
            </a:r>
            <a:r>
              <a:rPr lang="fa-IR" sz="1400" dirty="0">
                <a:solidFill>
                  <a:srgbClr val="FFFFFF"/>
                </a:solidFill>
                <a:latin typeface="Arial"/>
                <a:cs typeface="B Nazanin" panose="00000400000000000000" pitchFamily="2" charset="-78"/>
              </a:rPr>
              <a:t>فلش </a:t>
            </a:r>
            <a:r>
              <a:rPr lang="es-ES" sz="1400" dirty="0" err="1">
                <a:solidFill>
                  <a:srgbClr val="FFFFFF"/>
                </a:solidFill>
                <a:latin typeface="Arial"/>
                <a:cs typeface="B Nazanin" panose="00000400000000000000" pitchFamily="2" charset="-78"/>
              </a:rPr>
              <a:t>elit</a:t>
            </a:r>
            <a:r>
              <a:rPr lang="es-ES" sz="1400" dirty="0">
                <a:solidFill>
                  <a:srgbClr val="FFFFFF"/>
                </a:solidFill>
                <a:latin typeface="Arial"/>
                <a:cs typeface="B Nazanin" panose="00000400000000000000" pitchFamily="2" charset="-78"/>
              </a:rPr>
              <a:t> vitae، </a:t>
            </a:r>
            <a:r>
              <a:rPr lang="es-ES" sz="1400" dirty="0" err="1">
                <a:solidFill>
                  <a:srgbClr val="FFFFFF"/>
                </a:solidFill>
                <a:latin typeface="Arial"/>
                <a:cs typeface="B Nazanin" panose="00000400000000000000" pitchFamily="2" charset="-78"/>
              </a:rPr>
              <a:t>cursus</a:t>
            </a:r>
            <a:r>
              <a:rPr lang="es-ES" sz="1400" dirty="0">
                <a:solidFill>
                  <a:srgbClr val="FFFFFF"/>
                </a:solidFill>
                <a:latin typeface="Arial"/>
                <a:cs typeface="B Nazanin" panose="00000400000000000000" pitchFamily="2" charset="-78"/>
              </a:rPr>
              <a:t> </a:t>
            </a:r>
            <a:r>
              <a:rPr lang="fa-IR" sz="1400" dirty="0">
                <a:solidFill>
                  <a:srgbClr val="FFFFFF"/>
                </a:solidFill>
                <a:latin typeface="Arial"/>
                <a:cs typeface="B Nazanin" panose="00000400000000000000" pitchFamily="2" charset="-78"/>
              </a:rPr>
              <a:t>ترس. هیچ لایه ای وجود ندارد</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5" name="Rectángulo 17">
            <a:extLst>
              <a:ext uri="{FF2B5EF4-FFF2-40B4-BE49-F238E27FC236}">
                <a16:creationId xmlns:a16="http://schemas.microsoft.com/office/drawing/2014/main" id="{BED993A1-BB50-4E16-8FFA-9F16919E5F14}"/>
              </a:ext>
            </a:extLst>
          </p:cNvPr>
          <p:cNvSpPr/>
          <p:nvPr/>
        </p:nvSpPr>
        <p:spPr>
          <a:xfrm>
            <a:off x="1238938" y="3977466"/>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262626"/>
              </a:solidFill>
              <a:uFillTx/>
              <a:latin typeface="Arial"/>
              <a:cs typeface="B Nazanin" panose="00000400000000000000" pitchFamily="2" charset="-78"/>
            </a:endParaRPr>
          </a:p>
        </p:txBody>
      </p:sp>
      <p:sp>
        <p:nvSpPr>
          <p:cNvPr id="6" name="CuadroTexto 18">
            <a:extLst>
              <a:ext uri="{FF2B5EF4-FFF2-40B4-BE49-F238E27FC236}">
                <a16:creationId xmlns:a16="http://schemas.microsoft.com/office/drawing/2014/main" id="{D7DEA744-BB55-4427-878F-CB927518037F}"/>
              </a:ext>
            </a:extLst>
          </p:cNvPr>
          <p:cNvSpPr txBox="1"/>
          <p:nvPr/>
        </p:nvSpPr>
        <p:spPr>
          <a:xfrm>
            <a:off x="1039069" y="2082189"/>
            <a:ext cx="1784168" cy="1862047"/>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1500" b="0" i="0" u="none" strike="noStrike" kern="1200" cap="none" spc="0" baseline="0">
                <a:solidFill>
                  <a:srgbClr val="FFFFFF"/>
                </a:solidFill>
                <a:uFillTx/>
                <a:latin typeface="Oswald" pitchFamily="2"/>
                <a:ea typeface="Roboto" pitchFamily="2"/>
                <a:cs typeface="B Nazanin" panose="00000400000000000000" pitchFamily="2" charset="-78"/>
              </a:rPr>
              <a:t>34</a:t>
            </a:r>
            <a:endParaRPr lang="es-ES" sz="8000" b="0" i="0" u="none" strike="noStrike" kern="1200" cap="none" spc="0" baseline="0">
              <a:solidFill>
                <a:srgbClr val="FFFFFF"/>
              </a:solidFill>
              <a:uFillTx/>
              <a:latin typeface="Oswald" pitchFamily="2" charset="77"/>
              <a:ea typeface="Roboto" panose="02000000000000000000" pitchFamily="2" charset="0"/>
              <a:cs typeface="B Nazanin" panose="00000400000000000000" pitchFamily="2" charset="-78"/>
            </a:endParaRPr>
          </a:p>
        </p:txBody>
      </p:sp>
      <p:sp>
        <p:nvSpPr>
          <p:cNvPr id="7" name="CuadroTexto 19">
            <a:extLst>
              <a:ext uri="{FF2B5EF4-FFF2-40B4-BE49-F238E27FC236}">
                <a16:creationId xmlns:a16="http://schemas.microsoft.com/office/drawing/2014/main" id="{DC7C485B-8D76-4A34-8B10-1B0157FF7896}"/>
              </a:ext>
            </a:extLst>
          </p:cNvPr>
          <p:cNvSpPr txBox="1"/>
          <p:nvPr/>
        </p:nvSpPr>
        <p:spPr>
          <a:xfrm>
            <a:off x="845682" y="4377141"/>
            <a:ext cx="2187903" cy="830997"/>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400" dirty="0">
                <a:solidFill>
                  <a:srgbClr val="FFFFFF"/>
                </a:solidFill>
                <a:latin typeface="Oswald" pitchFamily="2"/>
                <a:ea typeface="Roboto" pitchFamily="2"/>
                <a:cs typeface="B Nazanin" panose="00000400000000000000" pitchFamily="2" charset="-78"/>
              </a:rPr>
              <a:t>برجسته کردن داده ها</a:t>
            </a:r>
            <a:endParaRPr lang="es-ES" sz="24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8" name="Rectángulo 20">
            <a:extLst>
              <a:ext uri="{FF2B5EF4-FFF2-40B4-BE49-F238E27FC236}">
                <a16:creationId xmlns:a16="http://schemas.microsoft.com/office/drawing/2014/main" id="{44D1255A-5FFB-4B01-8C54-2BA2102E1655}"/>
              </a:ext>
            </a:extLst>
          </p:cNvPr>
          <p:cNvSpPr/>
          <p:nvPr/>
        </p:nvSpPr>
        <p:spPr>
          <a:xfrm>
            <a:off x="4093686" y="3977466"/>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262626"/>
              </a:solidFill>
              <a:uFillTx/>
              <a:latin typeface="Arial"/>
              <a:cs typeface="B Nazanin" panose="00000400000000000000" pitchFamily="2" charset="-78"/>
            </a:endParaRPr>
          </a:p>
        </p:txBody>
      </p:sp>
      <p:sp>
        <p:nvSpPr>
          <p:cNvPr id="9" name="CuadroTexto 21">
            <a:extLst>
              <a:ext uri="{FF2B5EF4-FFF2-40B4-BE49-F238E27FC236}">
                <a16:creationId xmlns:a16="http://schemas.microsoft.com/office/drawing/2014/main" id="{178D2DBB-303D-4C00-A71A-16BED5BEE779}"/>
              </a:ext>
            </a:extLst>
          </p:cNvPr>
          <p:cNvSpPr txBox="1"/>
          <p:nvPr/>
        </p:nvSpPr>
        <p:spPr>
          <a:xfrm>
            <a:off x="3889144" y="2082189"/>
            <a:ext cx="1784168" cy="1862047"/>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1500" b="0" i="0" u="none" strike="noStrike" kern="1200" cap="none" spc="0" baseline="0">
                <a:solidFill>
                  <a:srgbClr val="FFFFFF"/>
                </a:solidFill>
                <a:uFillTx/>
                <a:latin typeface="Oswald" pitchFamily="2"/>
                <a:ea typeface="Roboto" pitchFamily="2"/>
                <a:cs typeface="B Nazanin" panose="00000400000000000000" pitchFamily="2" charset="-78"/>
              </a:rPr>
              <a:t>53</a:t>
            </a:r>
            <a:endParaRPr lang="es-ES" sz="80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0" name="CuadroTexto 22">
            <a:extLst>
              <a:ext uri="{FF2B5EF4-FFF2-40B4-BE49-F238E27FC236}">
                <a16:creationId xmlns:a16="http://schemas.microsoft.com/office/drawing/2014/main" id="{7F3C30A2-7F99-4C50-B56B-192D49FE90D7}"/>
              </a:ext>
            </a:extLst>
          </p:cNvPr>
          <p:cNvSpPr txBox="1"/>
          <p:nvPr/>
        </p:nvSpPr>
        <p:spPr>
          <a:xfrm>
            <a:off x="3695757" y="4377141"/>
            <a:ext cx="2187903" cy="830997"/>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400" dirty="0">
                <a:solidFill>
                  <a:srgbClr val="FFFFFF"/>
                </a:solidFill>
                <a:latin typeface="Oswald" pitchFamily="2"/>
                <a:ea typeface="Roboto" pitchFamily="2"/>
                <a:cs typeface="B Nazanin" panose="00000400000000000000" pitchFamily="2" charset="-78"/>
              </a:rPr>
              <a:t>برجسته کردن داده ها</a:t>
            </a:r>
            <a:endParaRPr lang="es-ES" sz="24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cxnSp>
        <p:nvCxnSpPr>
          <p:cNvPr id="11" name="Conector recto 16">
            <a:extLst>
              <a:ext uri="{FF2B5EF4-FFF2-40B4-BE49-F238E27FC236}">
                <a16:creationId xmlns:a16="http://schemas.microsoft.com/office/drawing/2014/main" id="{016BF6C7-1AC3-46AB-A923-34CD8DEBF52C}"/>
              </a:ext>
            </a:extLst>
          </p:cNvPr>
          <p:cNvCxnSpPr/>
          <p:nvPr/>
        </p:nvCxnSpPr>
        <p:spPr>
          <a:xfrm flipH="1" flipV="1">
            <a:off x="383718" y="304796"/>
            <a:ext cx="0" cy="6083577"/>
          </a:xfrm>
          <a:prstGeom prst="straightConnector1">
            <a:avLst/>
          </a:prstGeom>
          <a:noFill/>
          <a:ln w="57150" cap="flat">
            <a:solidFill>
              <a:srgbClr val="35A9AC"/>
            </a:solidFill>
            <a:prstDash val="solid"/>
            <a:miter/>
          </a:ln>
        </p:spPr>
      </p:cxnSp>
      <p:cxnSp>
        <p:nvCxnSpPr>
          <p:cNvPr id="12" name="Conector recto 23">
            <a:extLst>
              <a:ext uri="{FF2B5EF4-FFF2-40B4-BE49-F238E27FC236}">
                <a16:creationId xmlns:a16="http://schemas.microsoft.com/office/drawing/2014/main" id="{8039ACD7-1736-46D8-82A6-E52C6AB89333}"/>
              </a:ext>
            </a:extLst>
          </p:cNvPr>
          <p:cNvCxnSpPr/>
          <p:nvPr/>
        </p:nvCxnSpPr>
        <p:spPr>
          <a:xfrm>
            <a:off x="383718" y="6540767"/>
            <a:ext cx="2272394" cy="0"/>
          </a:xfrm>
          <a:prstGeom prst="straightConnector1">
            <a:avLst/>
          </a:prstGeom>
          <a:noFill/>
          <a:ln w="57150" cap="flat">
            <a:solidFill>
              <a:srgbClr val="35A9AC"/>
            </a:solidFill>
            <a:prstDash val="solid"/>
            <a:miter/>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Widescreen</PresentationFormat>
  <Paragraphs>233</Paragraphs>
  <Slides>30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(Títulos)</vt:lpstr>
      <vt:lpstr>Barlow</vt:lpstr>
      <vt:lpstr>Barlow Medium</vt:lpstr>
      <vt:lpstr>Calibri</vt:lpstr>
      <vt:lpstr>Oswald</vt:lpstr>
      <vt:lpstr>Oswald Medium</vt:lpstr>
      <vt:lpstr>Source Sans Pro</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2024-03-15T18:24:59Z</dcterms:created>
  <dcterms:modified xsi:type="dcterms:W3CDTF">2024-03-23T23:12:19Z</dcterms:modified>
</cp:coreProperties>
</file>