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6" r:id="rId2"/>
    <p:sldMasterId id="2147483654" r:id="rId3"/>
  </p:sldMasterIdLst>
  <p:notesMasterIdLst>
    <p:notesMasterId r:id="rId34"/>
  </p:notesMasterIdLst>
  <p:sldIdLst>
    <p:sldId id="318" r:id="rId4"/>
    <p:sldId id="271" r:id="rId5"/>
    <p:sldId id="278" r:id="rId6"/>
    <p:sldId id="290" r:id="rId7"/>
    <p:sldId id="277" r:id="rId8"/>
    <p:sldId id="299" r:id="rId9"/>
    <p:sldId id="281" r:id="rId10"/>
    <p:sldId id="292" r:id="rId11"/>
    <p:sldId id="297" r:id="rId12"/>
    <p:sldId id="286" r:id="rId13"/>
    <p:sldId id="283" r:id="rId14"/>
    <p:sldId id="279" r:id="rId15"/>
    <p:sldId id="284" r:id="rId16"/>
    <p:sldId id="280" r:id="rId17"/>
    <p:sldId id="296" r:id="rId18"/>
    <p:sldId id="288" r:id="rId19"/>
    <p:sldId id="298" r:id="rId20"/>
    <p:sldId id="293" r:id="rId21"/>
    <p:sldId id="300" r:id="rId22"/>
    <p:sldId id="302" r:id="rId23"/>
    <p:sldId id="291" r:id="rId24"/>
    <p:sldId id="306" r:id="rId25"/>
    <p:sldId id="308" r:id="rId26"/>
    <p:sldId id="320" r:id="rId27"/>
    <p:sldId id="316" r:id="rId28"/>
    <p:sldId id="333" r:id="rId29"/>
    <p:sldId id="362" r:id="rId30"/>
    <p:sldId id="368" r:id="rId31"/>
    <p:sldId id="370" r:id="rId32"/>
    <p:sldId id="3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52A"/>
    <a:srgbClr val="FD2906"/>
    <a:srgbClr val="E10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4579" autoAdjust="0"/>
  </p:normalViewPr>
  <p:slideViewPr>
    <p:cSldViewPr snapToGrid="0" showGuides="1">
      <p:cViewPr varScale="1">
        <p:scale>
          <a:sx n="66" d="100"/>
          <a:sy n="66" d="100"/>
        </p:scale>
        <p:origin x="88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31AB3-454B-4422-B41C-B97121E23DBE}" type="datetimeFigureOut">
              <a:rPr lang="es-PE" smtClean="0"/>
              <a:t>25/03/2024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DD5C7-C09D-4FAD-8036-55284A40905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560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>
              <a:solidFill>
                <a:srgbClr val="8A529B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7027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3240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3783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44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4385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9240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654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3988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554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1666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977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0423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4960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16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E5F6068-F849-4B0C-AD57-E6E44F675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3C1C506-264C-4452-8535-98C316F235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4649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DF2BBF7-E7C4-408F-B577-70E419EC6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BDE52C9-984B-41E1-B33D-ADC27428DF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596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4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628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613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4597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51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7363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152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42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51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41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865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C232DA6-59C3-4D4A-A1D9-E3A6F6AE7D8E}"/>
              </a:ext>
            </a:extLst>
          </p:cNvPr>
          <p:cNvSpPr/>
          <p:nvPr userDrawn="1"/>
        </p:nvSpPr>
        <p:spPr>
          <a:xfrm>
            <a:off x="3215473" y="2039814"/>
            <a:ext cx="2150348" cy="215034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30000">
                <a:srgbClr val="FD2906">
                  <a:alpha val="40000"/>
                </a:srgbClr>
              </a:gs>
              <a:gs pos="15000">
                <a:schemeClr val="accent1">
                  <a:alpha val="70000"/>
                </a:schemeClr>
              </a:gs>
              <a:gs pos="50000">
                <a:srgbClr val="FD2906">
                  <a:alpha val="20000"/>
                </a:srgbClr>
              </a:gs>
              <a:gs pos="70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65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15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01AAEBB-D86C-4E30-86D1-FE1B4A25F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349" y="226292"/>
            <a:ext cx="11339377" cy="724247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E944D9-5778-4315-976B-A286E91C5CEF}"/>
              </a:ext>
            </a:extLst>
          </p:cNvPr>
          <p:cNvSpPr/>
          <p:nvPr userDrawn="1"/>
        </p:nvSpPr>
        <p:spPr>
          <a:xfrm>
            <a:off x="0" y="2117377"/>
            <a:ext cx="12192000" cy="234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836274-AFF8-4D37-8BD5-DF458FCFF8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5027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4A98D3D-18A3-415D-8C2F-81A141548DE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95613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1E7CD97-BB3B-48EB-89E2-6AAF4DE936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76200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850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059AC0-94C0-461D-A3BF-6F2CCC0C05CB}"/>
              </a:ext>
            </a:extLst>
          </p:cNvPr>
          <p:cNvSpPr/>
          <p:nvPr userDrawn="1"/>
        </p:nvSpPr>
        <p:spPr>
          <a:xfrm>
            <a:off x="0" y="1082710"/>
            <a:ext cx="12192000" cy="46925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8315"/>
            <a:ext cx="12192000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9134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D1FC1-A995-4009-A918-B06752B41A5D}"/>
              </a:ext>
            </a:extLst>
          </p:cNvPr>
          <p:cNvSpPr/>
          <p:nvPr userDrawn="1"/>
        </p:nvSpPr>
        <p:spPr>
          <a:xfrm>
            <a:off x="0" y="2373923"/>
            <a:ext cx="12192000" cy="3295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46E0D925-4D03-4269-9479-90AE9F5C7D95}"/>
              </a:ext>
            </a:extLst>
          </p:cNvPr>
          <p:cNvSpPr/>
          <p:nvPr userDrawn="1"/>
        </p:nvSpPr>
        <p:spPr>
          <a:xfrm>
            <a:off x="1210826" y="1522325"/>
            <a:ext cx="4999055" cy="499905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B72DB5-CE6A-4579-BC00-B09EC56F08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19" y="1620297"/>
            <a:ext cx="4803112" cy="4803112"/>
          </a:xfrm>
          <a:custGeom>
            <a:avLst/>
            <a:gdLst>
              <a:gd name="connsiteX0" fmla="*/ 2190541 w 4381081"/>
              <a:gd name="connsiteY0" fmla="*/ 0 h 4381081"/>
              <a:gd name="connsiteX1" fmla="*/ 4381081 w 4381081"/>
              <a:gd name="connsiteY1" fmla="*/ 2190541 h 4381081"/>
              <a:gd name="connsiteX2" fmla="*/ 2190541 w 4381081"/>
              <a:gd name="connsiteY2" fmla="*/ 4381081 h 4381081"/>
              <a:gd name="connsiteX3" fmla="*/ 0 w 4381081"/>
              <a:gd name="connsiteY3" fmla="*/ 2190541 h 43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081" h="4381081">
                <a:moveTo>
                  <a:pt x="2190541" y="0"/>
                </a:moveTo>
                <a:lnTo>
                  <a:pt x="4381081" y="2190541"/>
                </a:lnTo>
                <a:lnTo>
                  <a:pt x="2190541" y="4381081"/>
                </a:lnTo>
                <a:lnTo>
                  <a:pt x="0" y="219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C410C82-B589-4E0B-9479-0A401B4ACA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4349" y="777240"/>
            <a:ext cx="5770675" cy="5303520"/>
          </a:xfrm>
          <a:custGeom>
            <a:avLst/>
            <a:gdLst>
              <a:gd name="connsiteX0" fmla="*/ 2651762 w 5770675"/>
              <a:gd name="connsiteY0" fmla="*/ 1143000 h 5303520"/>
              <a:gd name="connsiteX1" fmla="*/ 3718618 w 5770675"/>
              <a:gd name="connsiteY1" fmla="*/ 1584906 h 5303520"/>
              <a:gd name="connsiteX2" fmla="*/ 3798142 w 5770675"/>
              <a:gd name="connsiteY2" fmla="*/ 1672404 h 5303520"/>
              <a:gd name="connsiteX3" fmla="*/ 3100596 w 5770675"/>
              <a:gd name="connsiteY3" fmla="*/ 2137041 h 5303520"/>
              <a:gd name="connsiteX4" fmla="*/ 3035200 w 5770675"/>
              <a:gd name="connsiteY4" fmla="*/ 2083084 h 5303520"/>
              <a:gd name="connsiteX5" fmla="*/ 2651762 w 5770675"/>
              <a:gd name="connsiteY5" fmla="*/ 1965960 h 5303520"/>
              <a:gd name="connsiteX6" fmla="*/ 1965961 w 5770675"/>
              <a:gd name="connsiteY6" fmla="*/ 2651760 h 5303520"/>
              <a:gd name="connsiteX7" fmla="*/ 2651762 w 5770675"/>
              <a:gd name="connsiteY7" fmla="*/ 3337560 h 5303520"/>
              <a:gd name="connsiteX8" fmla="*/ 3337563 w 5770675"/>
              <a:gd name="connsiteY8" fmla="*/ 2651760 h 5303520"/>
              <a:gd name="connsiteX9" fmla="*/ 3323630 w 5770675"/>
              <a:gd name="connsiteY9" fmla="*/ 2513547 h 5303520"/>
              <a:gd name="connsiteX10" fmla="*/ 3288675 w 5770675"/>
              <a:gd name="connsiteY10" fmla="*/ 2400940 h 5303520"/>
              <a:gd name="connsiteX11" fmla="*/ 3981670 w 5770675"/>
              <a:gd name="connsiteY11" fmla="*/ 1939333 h 5303520"/>
              <a:gd name="connsiteX12" fmla="*/ 4041958 w 5770675"/>
              <a:gd name="connsiteY12" fmla="*/ 2064483 h 5303520"/>
              <a:gd name="connsiteX13" fmla="*/ 4160524 w 5770675"/>
              <a:gd name="connsiteY13" fmla="*/ 2651760 h 5303520"/>
              <a:gd name="connsiteX14" fmla="*/ 2651762 w 5770675"/>
              <a:gd name="connsiteY14" fmla="*/ 4160520 h 5303520"/>
              <a:gd name="connsiteX15" fmla="*/ 1143000 w 5770675"/>
              <a:gd name="connsiteY15" fmla="*/ 2651760 h 5303520"/>
              <a:gd name="connsiteX16" fmla="*/ 2651762 w 5770675"/>
              <a:gd name="connsiteY16" fmla="*/ 1143000 h 5303520"/>
              <a:gd name="connsiteX17" fmla="*/ 5192878 w 5770675"/>
              <a:gd name="connsiteY17" fmla="*/ 285077 h 5303520"/>
              <a:gd name="connsiteX18" fmla="*/ 5213453 w 5770675"/>
              <a:gd name="connsiteY18" fmla="*/ 800830 h 5303520"/>
              <a:gd name="connsiteX19" fmla="*/ 5214199 w 5770675"/>
              <a:gd name="connsiteY19" fmla="*/ 800332 h 5303520"/>
              <a:gd name="connsiteX20" fmla="*/ 5356632 w 5770675"/>
              <a:gd name="connsiteY20" fmla="*/ 828877 h 5303520"/>
              <a:gd name="connsiteX21" fmla="*/ 5328088 w 5770675"/>
              <a:gd name="connsiteY21" fmla="*/ 971310 h 5303520"/>
              <a:gd name="connsiteX22" fmla="*/ 5302676 w 5770675"/>
              <a:gd name="connsiteY22" fmla="*/ 988237 h 5303520"/>
              <a:gd name="connsiteX23" fmla="*/ 5770675 w 5770675"/>
              <a:gd name="connsiteY23" fmla="*/ 1205962 h 5303520"/>
              <a:gd name="connsiteX24" fmla="*/ 4781688 w 5770675"/>
              <a:gd name="connsiteY24" fmla="*/ 1864729 h 5303520"/>
              <a:gd name="connsiteX25" fmla="*/ 4313690 w 5770675"/>
              <a:gd name="connsiteY25" fmla="*/ 1647004 h 5303520"/>
              <a:gd name="connsiteX26" fmla="*/ 3072878 w 5770675"/>
              <a:gd name="connsiteY26" fmla="*/ 2473512 h 5303520"/>
              <a:gd name="connsiteX27" fmla="*/ 3073033 w 5770675"/>
              <a:gd name="connsiteY27" fmla="*/ 2473797 h 5303520"/>
              <a:gd name="connsiteX28" fmla="*/ 3108962 w 5770675"/>
              <a:gd name="connsiteY28" fmla="*/ 2651760 h 5303520"/>
              <a:gd name="connsiteX29" fmla="*/ 2651762 w 5770675"/>
              <a:gd name="connsiteY29" fmla="*/ 3108960 h 5303520"/>
              <a:gd name="connsiteX30" fmla="*/ 2194562 w 5770675"/>
              <a:gd name="connsiteY30" fmla="*/ 2651760 h 5303520"/>
              <a:gd name="connsiteX31" fmla="*/ 2651762 w 5770675"/>
              <a:gd name="connsiteY31" fmla="*/ 2194560 h 5303520"/>
              <a:gd name="connsiteX32" fmla="*/ 2907387 w 5770675"/>
              <a:gd name="connsiteY32" fmla="*/ 2272643 h 5303520"/>
              <a:gd name="connsiteX33" fmla="*/ 2950484 w 5770675"/>
              <a:gd name="connsiteY33" fmla="*/ 2308201 h 5303520"/>
              <a:gd name="connsiteX34" fmla="*/ 4224466 w 5770675"/>
              <a:gd name="connsiteY34" fmla="*/ 1459597 h 5303520"/>
              <a:gd name="connsiteX35" fmla="*/ 4203891 w 5770675"/>
              <a:gd name="connsiteY35" fmla="*/ 943844 h 5303520"/>
              <a:gd name="connsiteX36" fmla="*/ 2651762 w 5770675"/>
              <a:gd name="connsiteY36" fmla="*/ 0 h 5303520"/>
              <a:gd name="connsiteX37" fmla="*/ 4338530 w 5770675"/>
              <a:gd name="connsiteY37" fmla="*/ 605533 h 5303520"/>
              <a:gd name="connsiteX38" fmla="*/ 4429079 w 5770675"/>
              <a:gd name="connsiteY38" fmla="*/ 687830 h 5303520"/>
              <a:gd name="connsiteX39" fmla="*/ 4091397 w 5770675"/>
              <a:gd name="connsiteY39" fmla="*/ 912761 h 5303520"/>
              <a:gd name="connsiteX40" fmla="*/ 4113326 w 5770675"/>
              <a:gd name="connsiteY40" fmla="*/ 1462459 h 5303520"/>
              <a:gd name="connsiteX41" fmla="*/ 3990342 w 5770675"/>
              <a:gd name="connsiteY41" fmla="*/ 1544379 h 5303520"/>
              <a:gd name="connsiteX42" fmla="*/ 3880263 w 5770675"/>
              <a:gd name="connsiteY42" fmla="*/ 1423261 h 5303520"/>
              <a:gd name="connsiteX43" fmla="*/ 2651761 w 5770675"/>
              <a:gd name="connsiteY43" fmla="*/ 914400 h 5303520"/>
              <a:gd name="connsiteX44" fmla="*/ 914398 w 5770675"/>
              <a:gd name="connsiteY44" fmla="*/ 2651760 h 5303520"/>
              <a:gd name="connsiteX45" fmla="*/ 2651761 w 5770675"/>
              <a:gd name="connsiteY45" fmla="*/ 4389120 h 5303520"/>
              <a:gd name="connsiteX46" fmla="*/ 4389125 w 5770675"/>
              <a:gd name="connsiteY46" fmla="*/ 2651760 h 5303520"/>
              <a:gd name="connsiteX47" fmla="*/ 4179435 w 5770675"/>
              <a:gd name="connsiteY47" fmla="*/ 1823631 h 5303520"/>
              <a:gd name="connsiteX48" fmla="*/ 4172502 w 5770675"/>
              <a:gd name="connsiteY48" fmla="*/ 1812220 h 5303520"/>
              <a:gd name="connsiteX49" fmla="*/ 4264219 w 5770675"/>
              <a:gd name="connsiteY49" fmla="*/ 1751126 h 5303520"/>
              <a:gd name="connsiteX50" fmla="*/ 4763017 w 5770675"/>
              <a:gd name="connsiteY50" fmla="*/ 1983181 h 5303520"/>
              <a:gd name="connsiteX51" fmla="*/ 5137033 w 5770675"/>
              <a:gd name="connsiteY51" fmla="*/ 1734047 h 5303520"/>
              <a:gd name="connsiteX52" fmla="*/ 5184306 w 5770675"/>
              <a:gd name="connsiteY52" fmla="*/ 1863208 h 5303520"/>
              <a:gd name="connsiteX53" fmla="*/ 5303524 w 5770675"/>
              <a:gd name="connsiteY53" fmla="*/ 2651760 h 5303520"/>
              <a:gd name="connsiteX54" fmla="*/ 2651762 w 5770675"/>
              <a:gd name="connsiteY54" fmla="*/ 5303520 h 5303520"/>
              <a:gd name="connsiteX55" fmla="*/ 0 w 5770675"/>
              <a:gd name="connsiteY55" fmla="*/ 2651760 h 5303520"/>
              <a:gd name="connsiteX56" fmla="*/ 2651762 w 5770675"/>
              <a:gd name="connsiteY56" fmla="*/ 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770675" h="5303520">
                <a:moveTo>
                  <a:pt x="2651762" y="1143000"/>
                </a:moveTo>
                <a:cubicBezTo>
                  <a:pt x="3068395" y="1143000"/>
                  <a:pt x="3445586" y="1311874"/>
                  <a:pt x="3718618" y="1584906"/>
                </a:cubicBezTo>
                <a:lnTo>
                  <a:pt x="3798142" y="1672404"/>
                </a:lnTo>
                <a:lnTo>
                  <a:pt x="3100596" y="2137041"/>
                </a:lnTo>
                <a:lnTo>
                  <a:pt x="3035200" y="2083084"/>
                </a:lnTo>
                <a:cubicBezTo>
                  <a:pt x="2925745" y="2009138"/>
                  <a:pt x="2793796" y="1965960"/>
                  <a:pt x="2651762" y="1965960"/>
                </a:cubicBezTo>
                <a:cubicBezTo>
                  <a:pt x="2273005" y="1965960"/>
                  <a:pt x="1965961" y="2273003"/>
                  <a:pt x="1965961" y="2651760"/>
                </a:cubicBezTo>
                <a:cubicBezTo>
                  <a:pt x="1965961" y="3030517"/>
                  <a:pt x="2273005" y="3337560"/>
                  <a:pt x="2651762" y="3337560"/>
                </a:cubicBezTo>
                <a:cubicBezTo>
                  <a:pt x="3030519" y="3337560"/>
                  <a:pt x="3337563" y="3030517"/>
                  <a:pt x="3337563" y="2651760"/>
                </a:cubicBezTo>
                <a:cubicBezTo>
                  <a:pt x="3337563" y="2604416"/>
                  <a:pt x="3332766" y="2558191"/>
                  <a:pt x="3323630" y="2513547"/>
                </a:cubicBezTo>
                <a:lnTo>
                  <a:pt x="3288675" y="2400940"/>
                </a:lnTo>
                <a:lnTo>
                  <a:pt x="3981670" y="1939333"/>
                </a:lnTo>
                <a:lnTo>
                  <a:pt x="4041958" y="2064483"/>
                </a:lnTo>
                <a:cubicBezTo>
                  <a:pt x="4118306" y="2244988"/>
                  <a:pt x="4160524" y="2443444"/>
                  <a:pt x="4160524" y="2651760"/>
                </a:cubicBezTo>
                <a:cubicBezTo>
                  <a:pt x="4160524" y="3485025"/>
                  <a:pt x="3485028" y="4160520"/>
                  <a:pt x="2651762" y="4160520"/>
                </a:cubicBezTo>
                <a:cubicBezTo>
                  <a:pt x="1818496" y="4160520"/>
                  <a:pt x="1143000" y="3485025"/>
                  <a:pt x="1143000" y="2651760"/>
                </a:cubicBezTo>
                <a:cubicBezTo>
                  <a:pt x="1143000" y="1818495"/>
                  <a:pt x="1818496" y="1143000"/>
                  <a:pt x="2651762" y="1143000"/>
                </a:cubicBezTo>
                <a:close/>
                <a:moveTo>
                  <a:pt x="5192878" y="285077"/>
                </a:moveTo>
                <a:lnTo>
                  <a:pt x="5213453" y="800830"/>
                </a:lnTo>
                <a:lnTo>
                  <a:pt x="5214199" y="800332"/>
                </a:lnTo>
                <a:cubicBezTo>
                  <a:pt x="5261414" y="768883"/>
                  <a:pt x="5325183" y="781663"/>
                  <a:pt x="5356632" y="828877"/>
                </a:cubicBezTo>
                <a:cubicBezTo>
                  <a:pt x="5388082" y="876092"/>
                  <a:pt x="5375302" y="939860"/>
                  <a:pt x="5328088" y="971310"/>
                </a:cubicBezTo>
                <a:lnTo>
                  <a:pt x="5302676" y="988237"/>
                </a:lnTo>
                <a:lnTo>
                  <a:pt x="5770675" y="1205962"/>
                </a:lnTo>
                <a:lnTo>
                  <a:pt x="4781688" y="1864729"/>
                </a:lnTo>
                <a:lnTo>
                  <a:pt x="4313690" y="1647004"/>
                </a:lnTo>
                <a:lnTo>
                  <a:pt x="3072878" y="2473512"/>
                </a:lnTo>
                <a:lnTo>
                  <a:pt x="3073033" y="2473797"/>
                </a:lnTo>
                <a:cubicBezTo>
                  <a:pt x="3096169" y="2528496"/>
                  <a:pt x="3108962" y="2588634"/>
                  <a:pt x="3108962" y="2651760"/>
                </a:cubicBezTo>
                <a:cubicBezTo>
                  <a:pt x="3108962" y="2904265"/>
                  <a:pt x="2904267" y="3108960"/>
                  <a:pt x="2651762" y="3108960"/>
                </a:cubicBezTo>
                <a:cubicBezTo>
                  <a:pt x="2399257" y="3108960"/>
                  <a:pt x="2194562" y="2904265"/>
                  <a:pt x="2194562" y="2651760"/>
                </a:cubicBezTo>
                <a:cubicBezTo>
                  <a:pt x="2194562" y="2399255"/>
                  <a:pt x="2399257" y="2194560"/>
                  <a:pt x="2651762" y="2194560"/>
                </a:cubicBezTo>
                <a:cubicBezTo>
                  <a:pt x="2746452" y="2194560"/>
                  <a:pt x="2834418" y="2223345"/>
                  <a:pt x="2907387" y="2272643"/>
                </a:cubicBezTo>
                <a:lnTo>
                  <a:pt x="2950484" y="2308201"/>
                </a:lnTo>
                <a:lnTo>
                  <a:pt x="4224466" y="1459597"/>
                </a:lnTo>
                <a:lnTo>
                  <a:pt x="4203891" y="943844"/>
                </a:lnTo>
                <a:close/>
                <a:moveTo>
                  <a:pt x="2651762" y="0"/>
                </a:moveTo>
                <a:cubicBezTo>
                  <a:pt x="3292494" y="0"/>
                  <a:pt x="3880149" y="227244"/>
                  <a:pt x="4338530" y="605533"/>
                </a:cubicBezTo>
                <a:lnTo>
                  <a:pt x="4429079" y="687830"/>
                </a:lnTo>
                <a:lnTo>
                  <a:pt x="4091397" y="912761"/>
                </a:lnTo>
                <a:lnTo>
                  <a:pt x="4113326" y="1462459"/>
                </a:lnTo>
                <a:lnTo>
                  <a:pt x="3990342" y="1544379"/>
                </a:lnTo>
                <a:lnTo>
                  <a:pt x="3880263" y="1423261"/>
                </a:lnTo>
                <a:cubicBezTo>
                  <a:pt x="3565862" y="1108861"/>
                  <a:pt x="3131521" y="914400"/>
                  <a:pt x="2651761" y="914400"/>
                </a:cubicBezTo>
                <a:cubicBezTo>
                  <a:pt x="1692242" y="914400"/>
                  <a:pt x="914398" y="1692243"/>
                  <a:pt x="914398" y="2651760"/>
                </a:cubicBezTo>
                <a:cubicBezTo>
                  <a:pt x="914398" y="3611277"/>
                  <a:pt x="1692242" y="4389120"/>
                  <a:pt x="2651761" y="4389120"/>
                </a:cubicBezTo>
                <a:cubicBezTo>
                  <a:pt x="3611280" y="4389120"/>
                  <a:pt x="4389125" y="3611277"/>
                  <a:pt x="4389125" y="2651760"/>
                </a:cubicBezTo>
                <a:cubicBezTo>
                  <a:pt x="4389125" y="2351911"/>
                  <a:pt x="4313164" y="2069804"/>
                  <a:pt x="4179435" y="1823631"/>
                </a:cubicBezTo>
                <a:lnTo>
                  <a:pt x="4172502" y="1812220"/>
                </a:lnTo>
                <a:lnTo>
                  <a:pt x="4264219" y="1751126"/>
                </a:lnTo>
                <a:lnTo>
                  <a:pt x="4763017" y="1983181"/>
                </a:lnTo>
                <a:lnTo>
                  <a:pt x="5137033" y="1734047"/>
                </a:lnTo>
                <a:lnTo>
                  <a:pt x="5184306" y="1863208"/>
                </a:lnTo>
                <a:cubicBezTo>
                  <a:pt x="5261786" y="2112311"/>
                  <a:pt x="5303524" y="2377161"/>
                  <a:pt x="5303524" y="2651760"/>
                </a:cubicBezTo>
                <a:cubicBezTo>
                  <a:pt x="5303524" y="4116287"/>
                  <a:pt x="4116291" y="5303520"/>
                  <a:pt x="2651762" y="5303520"/>
                </a:cubicBezTo>
                <a:cubicBezTo>
                  <a:pt x="1187234" y="5303520"/>
                  <a:pt x="0" y="4116287"/>
                  <a:pt x="0" y="2651760"/>
                </a:cubicBezTo>
                <a:cubicBezTo>
                  <a:pt x="0" y="1187233"/>
                  <a:pt x="1187234" y="0"/>
                  <a:pt x="26517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658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412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48F8C11A-171A-4EC4-A7B6-9BA1FEA3EC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7"/>
            <a:ext cx="9559076" cy="865717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36331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PPTM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4073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7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5F2611CB-FE2C-429E-9290-E51AAC9B230F}"/>
              </a:ext>
            </a:extLst>
          </p:cNvPr>
          <p:cNvGrpSpPr/>
          <p:nvPr userDrawn="1"/>
        </p:nvGrpSpPr>
        <p:grpSpPr>
          <a:xfrm>
            <a:off x="276365" y="442440"/>
            <a:ext cx="11622521" cy="859213"/>
            <a:chOff x="407403" y="158661"/>
            <a:chExt cx="11622521" cy="859213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50EE59FD-9AD4-4FAB-AE27-29A713FDA662}"/>
                </a:ext>
              </a:extLst>
            </p:cNvPr>
            <p:cNvSpPr/>
            <p:nvPr/>
          </p:nvSpPr>
          <p:spPr>
            <a:xfrm>
              <a:off x="10894030" y="578032"/>
              <a:ext cx="997458" cy="63742"/>
            </a:xfrm>
            <a:custGeom>
              <a:avLst/>
              <a:gdLst>
                <a:gd name="connsiteX0" fmla="*/ 893508 w 997458"/>
                <a:gd name="connsiteY0" fmla="*/ 63009 h 63742"/>
                <a:gd name="connsiteX1" fmla="*/ 886135 w 997458"/>
                <a:gd name="connsiteY1" fmla="*/ 62840 h 63742"/>
                <a:gd name="connsiteX2" fmla="*/ 443867 w 997458"/>
                <a:gd name="connsiteY2" fmla="*/ 63348 h 63742"/>
                <a:gd name="connsiteX3" fmla="*/ 0 w 997458"/>
                <a:gd name="connsiteY3" fmla="*/ 63743 h 63742"/>
                <a:gd name="connsiteX4" fmla="*/ 0 w 997458"/>
                <a:gd name="connsiteY4" fmla="*/ 1467 h 63742"/>
                <a:gd name="connsiteX5" fmla="*/ 5755 w 997458"/>
                <a:gd name="connsiteY5" fmla="*/ 1806 h 63742"/>
                <a:gd name="connsiteX6" fmla="*/ 727935 w 997458"/>
                <a:gd name="connsiteY6" fmla="*/ 771 h 63742"/>
                <a:gd name="connsiteX7" fmla="*/ 850323 w 997458"/>
                <a:gd name="connsiteY7" fmla="*/ 470 h 63742"/>
                <a:gd name="connsiteX8" fmla="*/ 895144 w 997458"/>
                <a:gd name="connsiteY8" fmla="*/ 395 h 63742"/>
                <a:gd name="connsiteX9" fmla="*/ 899827 w 997458"/>
                <a:gd name="connsiteY9" fmla="*/ 771 h 63742"/>
                <a:gd name="connsiteX10" fmla="*/ 985953 w 997458"/>
                <a:gd name="connsiteY10" fmla="*/ 658 h 63742"/>
                <a:gd name="connsiteX11" fmla="*/ 993250 w 997458"/>
                <a:gd name="connsiteY11" fmla="*/ 0 h 63742"/>
                <a:gd name="connsiteX12" fmla="*/ 994266 w 997458"/>
                <a:gd name="connsiteY12" fmla="*/ 282 h 63742"/>
                <a:gd name="connsiteX13" fmla="*/ 997050 w 997458"/>
                <a:gd name="connsiteY13" fmla="*/ 4081 h 63742"/>
                <a:gd name="connsiteX14" fmla="*/ 991125 w 997458"/>
                <a:gd name="connsiteY14" fmla="*/ 26464 h 63742"/>
                <a:gd name="connsiteX15" fmla="*/ 982774 w 997458"/>
                <a:gd name="connsiteY15" fmla="*/ 58552 h 63742"/>
                <a:gd name="connsiteX16" fmla="*/ 979802 w 997458"/>
                <a:gd name="connsiteY16" fmla="*/ 62953 h 63742"/>
                <a:gd name="connsiteX17" fmla="*/ 975100 w 997458"/>
                <a:gd name="connsiteY17" fmla="*/ 62558 h 63742"/>
                <a:gd name="connsiteX18" fmla="*/ 897683 w 997458"/>
                <a:gd name="connsiteY18" fmla="*/ 62614 h 63742"/>
                <a:gd name="connsiteX19" fmla="*/ 893527 w 997458"/>
                <a:gd name="connsiteY19" fmla="*/ 63047 h 6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7458" h="63742">
                  <a:moveTo>
                    <a:pt x="893508" y="63009"/>
                  </a:moveTo>
                  <a:cubicBezTo>
                    <a:pt x="891044" y="62953"/>
                    <a:pt x="888580" y="62840"/>
                    <a:pt x="886135" y="62840"/>
                  </a:cubicBezTo>
                  <a:cubicBezTo>
                    <a:pt x="738712" y="63009"/>
                    <a:pt x="591289" y="63197"/>
                    <a:pt x="443867" y="63348"/>
                  </a:cubicBezTo>
                  <a:cubicBezTo>
                    <a:pt x="295917" y="63498"/>
                    <a:pt x="147968" y="63611"/>
                    <a:pt x="0" y="63743"/>
                  </a:cubicBezTo>
                  <a:lnTo>
                    <a:pt x="0" y="1467"/>
                  </a:lnTo>
                  <a:cubicBezTo>
                    <a:pt x="1881" y="2125"/>
                    <a:pt x="3837" y="1824"/>
                    <a:pt x="5755" y="1806"/>
                  </a:cubicBezTo>
                  <a:cubicBezTo>
                    <a:pt x="246488" y="1467"/>
                    <a:pt x="487221" y="1129"/>
                    <a:pt x="727935" y="771"/>
                  </a:cubicBezTo>
                  <a:cubicBezTo>
                    <a:pt x="768731" y="715"/>
                    <a:pt x="809527" y="451"/>
                    <a:pt x="850323" y="470"/>
                  </a:cubicBezTo>
                  <a:cubicBezTo>
                    <a:pt x="865257" y="470"/>
                    <a:pt x="880210" y="734"/>
                    <a:pt x="895144" y="395"/>
                  </a:cubicBezTo>
                  <a:cubicBezTo>
                    <a:pt x="896705" y="527"/>
                    <a:pt x="898266" y="771"/>
                    <a:pt x="899827" y="771"/>
                  </a:cubicBezTo>
                  <a:cubicBezTo>
                    <a:pt x="928530" y="752"/>
                    <a:pt x="957232" y="696"/>
                    <a:pt x="985953" y="658"/>
                  </a:cubicBezTo>
                  <a:cubicBezTo>
                    <a:pt x="988398" y="658"/>
                    <a:pt x="990862" y="696"/>
                    <a:pt x="993250" y="0"/>
                  </a:cubicBezTo>
                  <a:cubicBezTo>
                    <a:pt x="993589" y="94"/>
                    <a:pt x="993927" y="207"/>
                    <a:pt x="994266" y="282"/>
                  </a:cubicBezTo>
                  <a:cubicBezTo>
                    <a:pt x="997764" y="1016"/>
                    <a:pt x="997840" y="1016"/>
                    <a:pt x="997050" y="4081"/>
                  </a:cubicBezTo>
                  <a:cubicBezTo>
                    <a:pt x="995112" y="11549"/>
                    <a:pt x="993081" y="18997"/>
                    <a:pt x="991125" y="26464"/>
                  </a:cubicBezTo>
                  <a:cubicBezTo>
                    <a:pt x="988322" y="37147"/>
                    <a:pt x="985576" y="47849"/>
                    <a:pt x="982774" y="58552"/>
                  </a:cubicBezTo>
                  <a:cubicBezTo>
                    <a:pt x="982304" y="60338"/>
                    <a:pt x="982379" y="62558"/>
                    <a:pt x="979802" y="62953"/>
                  </a:cubicBezTo>
                  <a:cubicBezTo>
                    <a:pt x="978241" y="62821"/>
                    <a:pt x="976661" y="62558"/>
                    <a:pt x="975100" y="62558"/>
                  </a:cubicBezTo>
                  <a:cubicBezTo>
                    <a:pt x="949294" y="62558"/>
                    <a:pt x="923489" y="62577"/>
                    <a:pt x="897683" y="62614"/>
                  </a:cubicBezTo>
                  <a:cubicBezTo>
                    <a:pt x="896291" y="62614"/>
                    <a:pt x="894862" y="62483"/>
                    <a:pt x="893527" y="63047"/>
                  </a:cubicBezTo>
                  <a:close/>
                </a:path>
              </a:pathLst>
            </a:custGeom>
            <a:solidFill>
              <a:srgbClr val="E10D15"/>
            </a:solidFill>
            <a:ln w="1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EC4DD29C-3502-44D1-BB0A-61114683C61D}"/>
                </a:ext>
              </a:extLst>
            </p:cNvPr>
            <p:cNvGrpSpPr/>
            <p:nvPr userDrawn="1"/>
          </p:nvGrpSpPr>
          <p:grpSpPr>
            <a:xfrm>
              <a:off x="11438101" y="158661"/>
              <a:ext cx="591823" cy="859213"/>
              <a:chOff x="11438101" y="158661"/>
              <a:chExt cx="591823" cy="859213"/>
            </a:xfrm>
          </p:grpSpPr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A5DB5AC9-83A6-488B-8E07-9B8D74974E76}"/>
                  </a:ext>
                </a:extLst>
              </p:cNvPr>
              <p:cNvSpPr/>
              <p:nvPr/>
            </p:nvSpPr>
            <p:spPr>
              <a:xfrm>
                <a:off x="11438101" y="640552"/>
                <a:ext cx="591823" cy="377322"/>
              </a:xfrm>
              <a:custGeom>
                <a:avLst/>
                <a:gdLst>
                  <a:gd name="connsiteX0" fmla="*/ 349436 w 591823"/>
                  <a:gd name="connsiteY0" fmla="*/ 489 h 377322"/>
                  <a:gd name="connsiteX1" fmla="*/ 353593 w 591823"/>
                  <a:gd name="connsiteY1" fmla="*/ 56 h 377322"/>
                  <a:gd name="connsiteX2" fmla="*/ 431009 w 591823"/>
                  <a:gd name="connsiteY2" fmla="*/ 0 h 377322"/>
                  <a:gd name="connsiteX3" fmla="*/ 435711 w 591823"/>
                  <a:gd name="connsiteY3" fmla="*/ 395 h 377322"/>
                  <a:gd name="connsiteX4" fmla="*/ 428489 w 591823"/>
                  <a:gd name="connsiteY4" fmla="*/ 18433 h 377322"/>
                  <a:gd name="connsiteX5" fmla="*/ 425517 w 591823"/>
                  <a:gd name="connsiteY5" fmla="*/ 42884 h 377322"/>
                  <a:gd name="connsiteX6" fmla="*/ 424915 w 591823"/>
                  <a:gd name="connsiteY6" fmla="*/ 54451 h 377322"/>
                  <a:gd name="connsiteX7" fmla="*/ 422921 w 591823"/>
                  <a:gd name="connsiteY7" fmla="*/ 59341 h 377322"/>
                  <a:gd name="connsiteX8" fmla="*/ 425517 w 591823"/>
                  <a:gd name="connsiteY8" fmla="*/ 60997 h 377322"/>
                  <a:gd name="connsiteX9" fmla="*/ 491611 w 591823"/>
                  <a:gd name="connsiteY9" fmla="*/ 71379 h 377322"/>
                  <a:gd name="connsiteX10" fmla="*/ 540269 w 591823"/>
                  <a:gd name="connsiteY10" fmla="*/ 80633 h 377322"/>
                  <a:gd name="connsiteX11" fmla="*/ 582137 w 591823"/>
                  <a:gd name="connsiteY11" fmla="*/ 97316 h 377322"/>
                  <a:gd name="connsiteX12" fmla="*/ 588626 w 591823"/>
                  <a:gd name="connsiteY12" fmla="*/ 106664 h 377322"/>
                  <a:gd name="connsiteX13" fmla="*/ 591824 w 591823"/>
                  <a:gd name="connsiteY13" fmla="*/ 127956 h 377322"/>
                  <a:gd name="connsiteX14" fmla="*/ 589247 w 591823"/>
                  <a:gd name="connsiteY14" fmla="*/ 135310 h 377322"/>
                  <a:gd name="connsiteX15" fmla="*/ 571529 w 591823"/>
                  <a:gd name="connsiteY15" fmla="*/ 157485 h 377322"/>
                  <a:gd name="connsiteX16" fmla="*/ 543297 w 591823"/>
                  <a:gd name="connsiteY16" fmla="*/ 189422 h 377322"/>
                  <a:gd name="connsiteX17" fmla="*/ 521460 w 591823"/>
                  <a:gd name="connsiteY17" fmla="*/ 218501 h 377322"/>
                  <a:gd name="connsiteX18" fmla="*/ 502426 w 591823"/>
                  <a:gd name="connsiteY18" fmla="*/ 248237 h 377322"/>
                  <a:gd name="connsiteX19" fmla="*/ 492495 w 591823"/>
                  <a:gd name="connsiteY19" fmla="*/ 262099 h 377322"/>
                  <a:gd name="connsiteX20" fmla="*/ 485648 w 591823"/>
                  <a:gd name="connsiteY20" fmla="*/ 273798 h 377322"/>
                  <a:gd name="connsiteX21" fmla="*/ 486928 w 591823"/>
                  <a:gd name="connsiteY21" fmla="*/ 277334 h 377322"/>
                  <a:gd name="connsiteX22" fmla="*/ 503874 w 591823"/>
                  <a:gd name="connsiteY22" fmla="*/ 299453 h 377322"/>
                  <a:gd name="connsiteX23" fmla="*/ 518752 w 591823"/>
                  <a:gd name="connsiteY23" fmla="*/ 320030 h 377322"/>
                  <a:gd name="connsiteX24" fmla="*/ 525862 w 591823"/>
                  <a:gd name="connsiteY24" fmla="*/ 324281 h 377322"/>
                  <a:gd name="connsiteX25" fmla="*/ 529416 w 591823"/>
                  <a:gd name="connsiteY25" fmla="*/ 325240 h 377322"/>
                  <a:gd name="connsiteX26" fmla="*/ 534025 w 591823"/>
                  <a:gd name="connsiteY26" fmla="*/ 328645 h 377322"/>
                  <a:gd name="connsiteX27" fmla="*/ 530658 w 591823"/>
                  <a:gd name="connsiteY27" fmla="*/ 335961 h 377322"/>
                  <a:gd name="connsiteX28" fmla="*/ 523661 w 591823"/>
                  <a:gd name="connsiteY28" fmla="*/ 337955 h 377322"/>
                  <a:gd name="connsiteX29" fmla="*/ 489166 w 591823"/>
                  <a:gd name="connsiteY29" fmla="*/ 324732 h 377322"/>
                  <a:gd name="connsiteX30" fmla="*/ 457680 w 591823"/>
                  <a:gd name="connsiteY30" fmla="*/ 307391 h 377322"/>
                  <a:gd name="connsiteX31" fmla="*/ 441392 w 591823"/>
                  <a:gd name="connsiteY31" fmla="*/ 303065 h 377322"/>
                  <a:gd name="connsiteX32" fmla="*/ 433360 w 591823"/>
                  <a:gd name="connsiteY32" fmla="*/ 280870 h 377322"/>
                  <a:gd name="connsiteX33" fmla="*/ 440376 w 591823"/>
                  <a:gd name="connsiteY33" fmla="*/ 273046 h 377322"/>
                  <a:gd name="connsiteX34" fmla="*/ 452545 w 591823"/>
                  <a:gd name="connsiteY34" fmla="*/ 256776 h 377322"/>
                  <a:gd name="connsiteX35" fmla="*/ 467329 w 591823"/>
                  <a:gd name="connsiteY35" fmla="*/ 227642 h 377322"/>
                  <a:gd name="connsiteX36" fmla="*/ 478614 w 591823"/>
                  <a:gd name="connsiteY36" fmla="*/ 208664 h 377322"/>
                  <a:gd name="connsiteX37" fmla="*/ 485028 w 591823"/>
                  <a:gd name="connsiteY37" fmla="*/ 186413 h 377322"/>
                  <a:gd name="connsiteX38" fmla="*/ 497404 w 591823"/>
                  <a:gd name="connsiteY38" fmla="*/ 153742 h 377322"/>
                  <a:gd name="connsiteX39" fmla="*/ 512733 w 591823"/>
                  <a:gd name="connsiteY39" fmla="*/ 135178 h 377322"/>
                  <a:gd name="connsiteX40" fmla="*/ 509423 w 591823"/>
                  <a:gd name="connsiteY40" fmla="*/ 134125 h 377322"/>
                  <a:gd name="connsiteX41" fmla="*/ 488583 w 591823"/>
                  <a:gd name="connsiteY41" fmla="*/ 137078 h 377322"/>
                  <a:gd name="connsiteX42" fmla="*/ 457586 w 591823"/>
                  <a:gd name="connsiteY42" fmla="*/ 139034 h 377322"/>
                  <a:gd name="connsiteX43" fmla="*/ 401705 w 591823"/>
                  <a:gd name="connsiteY43" fmla="*/ 137962 h 377322"/>
                  <a:gd name="connsiteX44" fmla="*/ 391492 w 591823"/>
                  <a:gd name="connsiteY44" fmla="*/ 142137 h 377322"/>
                  <a:gd name="connsiteX45" fmla="*/ 377649 w 591823"/>
                  <a:gd name="connsiteY45" fmla="*/ 156639 h 377322"/>
                  <a:gd name="connsiteX46" fmla="*/ 334746 w 591823"/>
                  <a:gd name="connsiteY46" fmla="*/ 193222 h 377322"/>
                  <a:gd name="connsiteX47" fmla="*/ 306815 w 591823"/>
                  <a:gd name="connsiteY47" fmla="*/ 212087 h 377322"/>
                  <a:gd name="connsiteX48" fmla="*/ 258120 w 591823"/>
                  <a:gd name="connsiteY48" fmla="*/ 241541 h 377322"/>
                  <a:gd name="connsiteX49" fmla="*/ 252082 w 591823"/>
                  <a:gd name="connsiteY49" fmla="*/ 244758 h 377322"/>
                  <a:gd name="connsiteX50" fmla="*/ 248922 w 591823"/>
                  <a:gd name="connsiteY50" fmla="*/ 248068 h 377322"/>
                  <a:gd name="connsiteX51" fmla="*/ 241098 w 591823"/>
                  <a:gd name="connsiteY51" fmla="*/ 256795 h 377322"/>
                  <a:gd name="connsiteX52" fmla="*/ 224189 w 591823"/>
                  <a:gd name="connsiteY52" fmla="*/ 260275 h 377322"/>
                  <a:gd name="connsiteX53" fmla="*/ 218490 w 591823"/>
                  <a:gd name="connsiteY53" fmla="*/ 260745 h 377322"/>
                  <a:gd name="connsiteX54" fmla="*/ 190935 w 591823"/>
                  <a:gd name="connsiteY54" fmla="*/ 267780 h 377322"/>
                  <a:gd name="connsiteX55" fmla="*/ 154408 w 591823"/>
                  <a:gd name="connsiteY55" fmla="*/ 277974 h 377322"/>
                  <a:gd name="connsiteX56" fmla="*/ 128208 w 591823"/>
                  <a:gd name="connsiteY56" fmla="*/ 283918 h 377322"/>
                  <a:gd name="connsiteX57" fmla="*/ 73775 w 591823"/>
                  <a:gd name="connsiteY57" fmla="*/ 300243 h 377322"/>
                  <a:gd name="connsiteX58" fmla="*/ 50528 w 591823"/>
                  <a:gd name="connsiteY58" fmla="*/ 320030 h 377322"/>
                  <a:gd name="connsiteX59" fmla="*/ 33769 w 591823"/>
                  <a:gd name="connsiteY59" fmla="*/ 338914 h 377322"/>
                  <a:gd name="connsiteX60" fmla="*/ 25437 w 591823"/>
                  <a:gd name="connsiteY60" fmla="*/ 350876 h 377322"/>
                  <a:gd name="connsiteX61" fmla="*/ 28804 w 591823"/>
                  <a:gd name="connsiteY61" fmla="*/ 366657 h 377322"/>
                  <a:gd name="connsiteX62" fmla="*/ 29613 w 591823"/>
                  <a:gd name="connsiteY62" fmla="*/ 367334 h 377322"/>
                  <a:gd name="connsiteX63" fmla="*/ 32716 w 591823"/>
                  <a:gd name="connsiteY63" fmla="*/ 372224 h 377322"/>
                  <a:gd name="connsiteX64" fmla="*/ 25418 w 591823"/>
                  <a:gd name="connsiteY64" fmla="*/ 377284 h 377322"/>
                  <a:gd name="connsiteX65" fmla="*/ 8152 w 591823"/>
                  <a:gd name="connsiteY65" fmla="*/ 370212 h 377322"/>
                  <a:gd name="connsiteX66" fmla="*/ 2039 w 591823"/>
                  <a:gd name="connsiteY66" fmla="*/ 342826 h 377322"/>
                  <a:gd name="connsiteX67" fmla="*/ 8472 w 591823"/>
                  <a:gd name="connsiteY67" fmla="*/ 326688 h 377322"/>
                  <a:gd name="connsiteX68" fmla="*/ 9751 w 591823"/>
                  <a:gd name="connsiteY68" fmla="*/ 306488 h 377322"/>
                  <a:gd name="connsiteX69" fmla="*/ 7738 w 591823"/>
                  <a:gd name="connsiteY69" fmla="*/ 292457 h 377322"/>
                  <a:gd name="connsiteX70" fmla="*/ 30008 w 591823"/>
                  <a:gd name="connsiteY70" fmla="*/ 274889 h 377322"/>
                  <a:gd name="connsiteX71" fmla="*/ 35744 w 591823"/>
                  <a:gd name="connsiteY71" fmla="*/ 275642 h 377322"/>
                  <a:gd name="connsiteX72" fmla="*/ 60196 w 591823"/>
                  <a:gd name="connsiteY72" fmla="*/ 270733 h 377322"/>
                  <a:gd name="connsiteX73" fmla="*/ 99656 w 591823"/>
                  <a:gd name="connsiteY73" fmla="*/ 254501 h 377322"/>
                  <a:gd name="connsiteX74" fmla="*/ 111976 w 591823"/>
                  <a:gd name="connsiteY74" fmla="*/ 247504 h 377322"/>
                  <a:gd name="connsiteX75" fmla="*/ 141468 w 591823"/>
                  <a:gd name="connsiteY75" fmla="*/ 227228 h 377322"/>
                  <a:gd name="connsiteX76" fmla="*/ 160709 w 591823"/>
                  <a:gd name="connsiteY76" fmla="*/ 218012 h 377322"/>
                  <a:gd name="connsiteX77" fmla="*/ 179857 w 591823"/>
                  <a:gd name="connsiteY77" fmla="*/ 215247 h 377322"/>
                  <a:gd name="connsiteX78" fmla="*/ 206208 w 591823"/>
                  <a:gd name="connsiteY78" fmla="*/ 216507 h 377322"/>
                  <a:gd name="connsiteX79" fmla="*/ 222684 w 591823"/>
                  <a:gd name="connsiteY79" fmla="*/ 209021 h 377322"/>
                  <a:gd name="connsiteX80" fmla="*/ 242847 w 591823"/>
                  <a:gd name="connsiteY80" fmla="*/ 180037 h 377322"/>
                  <a:gd name="connsiteX81" fmla="*/ 273618 w 591823"/>
                  <a:gd name="connsiteY81" fmla="*/ 144093 h 377322"/>
                  <a:gd name="connsiteX82" fmla="*/ 293160 w 591823"/>
                  <a:gd name="connsiteY82" fmla="*/ 127184 h 377322"/>
                  <a:gd name="connsiteX83" fmla="*/ 316126 w 591823"/>
                  <a:gd name="connsiteY83" fmla="*/ 102470 h 377322"/>
                  <a:gd name="connsiteX84" fmla="*/ 317574 w 591823"/>
                  <a:gd name="connsiteY84" fmla="*/ 91561 h 377322"/>
                  <a:gd name="connsiteX85" fmla="*/ 315091 w 591823"/>
                  <a:gd name="connsiteY85" fmla="*/ 67580 h 377322"/>
                  <a:gd name="connsiteX86" fmla="*/ 320358 w 591823"/>
                  <a:gd name="connsiteY86" fmla="*/ 52420 h 377322"/>
                  <a:gd name="connsiteX87" fmla="*/ 338320 w 591823"/>
                  <a:gd name="connsiteY87" fmla="*/ 29643 h 377322"/>
                  <a:gd name="connsiteX88" fmla="*/ 346727 w 591823"/>
                  <a:gd name="connsiteY88" fmla="*/ 12865 h 377322"/>
                  <a:gd name="connsiteX89" fmla="*/ 349492 w 591823"/>
                  <a:gd name="connsiteY89" fmla="*/ 508 h 37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591823" h="377322">
                    <a:moveTo>
                      <a:pt x="349436" y="489"/>
                    </a:moveTo>
                    <a:cubicBezTo>
                      <a:pt x="350771" y="-75"/>
                      <a:pt x="352201" y="56"/>
                      <a:pt x="353593" y="56"/>
                    </a:cubicBezTo>
                    <a:cubicBezTo>
                      <a:pt x="379398" y="38"/>
                      <a:pt x="405204" y="0"/>
                      <a:pt x="431009" y="0"/>
                    </a:cubicBezTo>
                    <a:cubicBezTo>
                      <a:pt x="432570" y="0"/>
                      <a:pt x="434150" y="263"/>
                      <a:pt x="435711" y="395"/>
                    </a:cubicBezTo>
                    <a:cubicBezTo>
                      <a:pt x="434169" y="6752"/>
                      <a:pt x="430050" y="12038"/>
                      <a:pt x="428489" y="18433"/>
                    </a:cubicBezTo>
                    <a:cubicBezTo>
                      <a:pt x="426533" y="26501"/>
                      <a:pt x="424690" y="34458"/>
                      <a:pt x="425517" y="42884"/>
                    </a:cubicBezTo>
                    <a:cubicBezTo>
                      <a:pt x="425893" y="46683"/>
                      <a:pt x="425122" y="50595"/>
                      <a:pt x="424915" y="54451"/>
                    </a:cubicBezTo>
                    <a:cubicBezTo>
                      <a:pt x="424802" y="56407"/>
                      <a:pt x="424050" y="58119"/>
                      <a:pt x="422921" y="59341"/>
                    </a:cubicBezTo>
                    <a:cubicBezTo>
                      <a:pt x="423298" y="61204"/>
                      <a:pt x="424577" y="60921"/>
                      <a:pt x="425517" y="60997"/>
                    </a:cubicBezTo>
                    <a:cubicBezTo>
                      <a:pt x="447824" y="62708"/>
                      <a:pt x="469624" y="67636"/>
                      <a:pt x="491611" y="71379"/>
                    </a:cubicBezTo>
                    <a:cubicBezTo>
                      <a:pt x="507899" y="74144"/>
                      <a:pt x="524093" y="77304"/>
                      <a:pt x="540269" y="80633"/>
                    </a:cubicBezTo>
                    <a:cubicBezTo>
                      <a:pt x="555147" y="83699"/>
                      <a:pt x="569197" y="89210"/>
                      <a:pt x="582137" y="97316"/>
                    </a:cubicBezTo>
                    <a:cubicBezTo>
                      <a:pt x="585598" y="99479"/>
                      <a:pt x="587441" y="102959"/>
                      <a:pt x="588626" y="106664"/>
                    </a:cubicBezTo>
                    <a:cubicBezTo>
                      <a:pt x="590846" y="113567"/>
                      <a:pt x="591843" y="120677"/>
                      <a:pt x="591824" y="127956"/>
                    </a:cubicBezTo>
                    <a:cubicBezTo>
                      <a:pt x="591824" y="130739"/>
                      <a:pt x="590714" y="133147"/>
                      <a:pt x="589247" y="135310"/>
                    </a:cubicBezTo>
                    <a:cubicBezTo>
                      <a:pt x="583962" y="143191"/>
                      <a:pt x="578639" y="150959"/>
                      <a:pt x="571529" y="157485"/>
                    </a:cubicBezTo>
                    <a:cubicBezTo>
                      <a:pt x="561015" y="167115"/>
                      <a:pt x="551385" y="177611"/>
                      <a:pt x="543297" y="189422"/>
                    </a:cubicBezTo>
                    <a:cubicBezTo>
                      <a:pt x="536432" y="199429"/>
                      <a:pt x="527837" y="208118"/>
                      <a:pt x="521460" y="218501"/>
                    </a:cubicBezTo>
                    <a:cubicBezTo>
                      <a:pt x="515310" y="228526"/>
                      <a:pt x="509272" y="238683"/>
                      <a:pt x="502426" y="248237"/>
                    </a:cubicBezTo>
                    <a:cubicBezTo>
                      <a:pt x="499134" y="252827"/>
                      <a:pt x="496426" y="257830"/>
                      <a:pt x="492495" y="262099"/>
                    </a:cubicBezTo>
                    <a:cubicBezTo>
                      <a:pt x="489504" y="265353"/>
                      <a:pt x="487906" y="269867"/>
                      <a:pt x="485648" y="273798"/>
                    </a:cubicBezTo>
                    <a:cubicBezTo>
                      <a:pt x="484652" y="275529"/>
                      <a:pt x="486044" y="276300"/>
                      <a:pt x="486928" y="277334"/>
                    </a:cubicBezTo>
                    <a:cubicBezTo>
                      <a:pt x="492928" y="284444"/>
                      <a:pt x="499717" y="291008"/>
                      <a:pt x="503874" y="299453"/>
                    </a:cubicBezTo>
                    <a:cubicBezTo>
                      <a:pt x="507692" y="307203"/>
                      <a:pt x="513805" y="313184"/>
                      <a:pt x="518752" y="320030"/>
                    </a:cubicBezTo>
                    <a:cubicBezTo>
                      <a:pt x="520275" y="322137"/>
                      <a:pt x="523078" y="323547"/>
                      <a:pt x="525862" y="324281"/>
                    </a:cubicBezTo>
                    <a:cubicBezTo>
                      <a:pt x="527046" y="324601"/>
                      <a:pt x="528250" y="324902"/>
                      <a:pt x="529416" y="325240"/>
                    </a:cubicBezTo>
                    <a:cubicBezTo>
                      <a:pt x="531391" y="325823"/>
                      <a:pt x="534119" y="325917"/>
                      <a:pt x="534025" y="328645"/>
                    </a:cubicBezTo>
                    <a:cubicBezTo>
                      <a:pt x="533931" y="331372"/>
                      <a:pt x="533517" y="334381"/>
                      <a:pt x="530658" y="335961"/>
                    </a:cubicBezTo>
                    <a:cubicBezTo>
                      <a:pt x="528495" y="337165"/>
                      <a:pt x="526238" y="338087"/>
                      <a:pt x="523661" y="337955"/>
                    </a:cubicBezTo>
                    <a:cubicBezTo>
                      <a:pt x="510683" y="337372"/>
                      <a:pt x="498702" y="334325"/>
                      <a:pt x="489166" y="324732"/>
                    </a:cubicBezTo>
                    <a:cubicBezTo>
                      <a:pt x="480382" y="315892"/>
                      <a:pt x="469511" y="310701"/>
                      <a:pt x="457680" y="307391"/>
                    </a:cubicBezTo>
                    <a:cubicBezTo>
                      <a:pt x="452263" y="305867"/>
                      <a:pt x="446809" y="304551"/>
                      <a:pt x="441392" y="303065"/>
                    </a:cubicBezTo>
                    <a:cubicBezTo>
                      <a:pt x="432458" y="300620"/>
                      <a:pt x="428150" y="288563"/>
                      <a:pt x="433360" y="280870"/>
                    </a:cubicBezTo>
                    <a:cubicBezTo>
                      <a:pt x="435354" y="277936"/>
                      <a:pt x="437555" y="275134"/>
                      <a:pt x="440376" y="273046"/>
                    </a:cubicBezTo>
                    <a:cubicBezTo>
                      <a:pt x="446094" y="268814"/>
                      <a:pt x="449762" y="263115"/>
                      <a:pt x="452545" y="256776"/>
                    </a:cubicBezTo>
                    <a:cubicBezTo>
                      <a:pt x="456946" y="246789"/>
                      <a:pt x="462420" y="237366"/>
                      <a:pt x="467329" y="227642"/>
                    </a:cubicBezTo>
                    <a:cubicBezTo>
                      <a:pt x="470639" y="221078"/>
                      <a:pt x="474758" y="214927"/>
                      <a:pt x="478614" y="208664"/>
                    </a:cubicBezTo>
                    <a:cubicBezTo>
                      <a:pt x="482808" y="201817"/>
                      <a:pt x="485648" y="194633"/>
                      <a:pt x="485028" y="186413"/>
                    </a:cubicBezTo>
                    <a:cubicBezTo>
                      <a:pt x="484050" y="173586"/>
                      <a:pt x="489711" y="163260"/>
                      <a:pt x="497404" y="153742"/>
                    </a:cubicBezTo>
                    <a:cubicBezTo>
                      <a:pt x="502463" y="147479"/>
                      <a:pt x="507655" y="141310"/>
                      <a:pt x="512733" y="135178"/>
                    </a:cubicBezTo>
                    <a:cubicBezTo>
                      <a:pt x="511887" y="133316"/>
                      <a:pt x="510495" y="134087"/>
                      <a:pt x="509423" y="134125"/>
                    </a:cubicBezTo>
                    <a:cubicBezTo>
                      <a:pt x="502369" y="134313"/>
                      <a:pt x="495467" y="135442"/>
                      <a:pt x="488583" y="137078"/>
                    </a:cubicBezTo>
                    <a:cubicBezTo>
                      <a:pt x="478407" y="139523"/>
                      <a:pt x="467912" y="138940"/>
                      <a:pt x="457586" y="139034"/>
                    </a:cubicBezTo>
                    <a:cubicBezTo>
                      <a:pt x="438965" y="139184"/>
                      <a:pt x="420326" y="138601"/>
                      <a:pt x="401705" y="137962"/>
                    </a:cubicBezTo>
                    <a:cubicBezTo>
                      <a:pt x="397379" y="137811"/>
                      <a:pt x="394295" y="139128"/>
                      <a:pt x="391492" y="142137"/>
                    </a:cubicBezTo>
                    <a:cubicBezTo>
                      <a:pt x="386940" y="147028"/>
                      <a:pt x="382332" y="151862"/>
                      <a:pt x="377649" y="156639"/>
                    </a:cubicBezTo>
                    <a:cubicBezTo>
                      <a:pt x="364445" y="170106"/>
                      <a:pt x="349229" y="181260"/>
                      <a:pt x="334746" y="193222"/>
                    </a:cubicBezTo>
                    <a:cubicBezTo>
                      <a:pt x="326038" y="200426"/>
                      <a:pt x="316351" y="206162"/>
                      <a:pt x="306815" y="212087"/>
                    </a:cubicBezTo>
                    <a:cubicBezTo>
                      <a:pt x="290696" y="222093"/>
                      <a:pt x="274370" y="231761"/>
                      <a:pt x="258120" y="241541"/>
                    </a:cubicBezTo>
                    <a:cubicBezTo>
                      <a:pt x="256163" y="242726"/>
                      <a:pt x="254151" y="243817"/>
                      <a:pt x="252082" y="244758"/>
                    </a:cubicBezTo>
                    <a:cubicBezTo>
                      <a:pt x="250540" y="245472"/>
                      <a:pt x="249261" y="246488"/>
                      <a:pt x="248922" y="248068"/>
                    </a:cubicBezTo>
                    <a:cubicBezTo>
                      <a:pt x="247944" y="252507"/>
                      <a:pt x="244653" y="254689"/>
                      <a:pt x="241098" y="256795"/>
                    </a:cubicBezTo>
                    <a:cubicBezTo>
                      <a:pt x="235831" y="259918"/>
                      <a:pt x="230546" y="262438"/>
                      <a:pt x="224189" y="260275"/>
                    </a:cubicBezTo>
                    <a:cubicBezTo>
                      <a:pt x="222308" y="259635"/>
                      <a:pt x="220314" y="260124"/>
                      <a:pt x="218490" y="260745"/>
                    </a:cubicBezTo>
                    <a:cubicBezTo>
                      <a:pt x="209480" y="263755"/>
                      <a:pt x="200114" y="265410"/>
                      <a:pt x="190935" y="267780"/>
                    </a:cubicBezTo>
                    <a:cubicBezTo>
                      <a:pt x="178690" y="270939"/>
                      <a:pt x="166634" y="274758"/>
                      <a:pt x="154408" y="277974"/>
                    </a:cubicBezTo>
                    <a:cubicBezTo>
                      <a:pt x="145756" y="280250"/>
                      <a:pt x="136935" y="281886"/>
                      <a:pt x="128208" y="283918"/>
                    </a:cubicBezTo>
                    <a:cubicBezTo>
                      <a:pt x="109719" y="288243"/>
                      <a:pt x="91568" y="293566"/>
                      <a:pt x="73775" y="300243"/>
                    </a:cubicBezTo>
                    <a:cubicBezTo>
                      <a:pt x="63543" y="304080"/>
                      <a:pt x="56208" y="311265"/>
                      <a:pt x="50528" y="320030"/>
                    </a:cubicBezTo>
                    <a:cubicBezTo>
                      <a:pt x="45845" y="327253"/>
                      <a:pt x="39130" y="332425"/>
                      <a:pt x="33769" y="338914"/>
                    </a:cubicBezTo>
                    <a:cubicBezTo>
                      <a:pt x="30647" y="342676"/>
                      <a:pt x="27506" y="346438"/>
                      <a:pt x="25437" y="350876"/>
                    </a:cubicBezTo>
                    <a:cubicBezTo>
                      <a:pt x="22860" y="356350"/>
                      <a:pt x="24346" y="362632"/>
                      <a:pt x="28804" y="366657"/>
                    </a:cubicBezTo>
                    <a:cubicBezTo>
                      <a:pt x="29067" y="366902"/>
                      <a:pt x="29368" y="367090"/>
                      <a:pt x="29613" y="367334"/>
                    </a:cubicBezTo>
                    <a:cubicBezTo>
                      <a:pt x="30986" y="368745"/>
                      <a:pt x="33506" y="369516"/>
                      <a:pt x="32716" y="372224"/>
                    </a:cubicBezTo>
                    <a:cubicBezTo>
                      <a:pt x="31907" y="375008"/>
                      <a:pt x="28390" y="377679"/>
                      <a:pt x="25418" y="377284"/>
                    </a:cubicBezTo>
                    <a:cubicBezTo>
                      <a:pt x="19099" y="376437"/>
                      <a:pt x="12986" y="374688"/>
                      <a:pt x="8152" y="370212"/>
                    </a:cubicBezTo>
                    <a:cubicBezTo>
                      <a:pt x="8" y="362651"/>
                      <a:pt x="-2042" y="353190"/>
                      <a:pt x="2039" y="342826"/>
                    </a:cubicBezTo>
                    <a:cubicBezTo>
                      <a:pt x="4164" y="337428"/>
                      <a:pt x="6459" y="332105"/>
                      <a:pt x="8472" y="326688"/>
                    </a:cubicBezTo>
                    <a:cubicBezTo>
                      <a:pt x="10898" y="320124"/>
                      <a:pt x="11462" y="313428"/>
                      <a:pt x="9751" y="306488"/>
                    </a:cubicBezTo>
                    <a:cubicBezTo>
                      <a:pt x="8622" y="301917"/>
                      <a:pt x="7287" y="297328"/>
                      <a:pt x="7738" y="292457"/>
                    </a:cubicBezTo>
                    <a:cubicBezTo>
                      <a:pt x="8829" y="280795"/>
                      <a:pt x="18309" y="273253"/>
                      <a:pt x="30008" y="274889"/>
                    </a:cubicBezTo>
                    <a:cubicBezTo>
                      <a:pt x="31926" y="275153"/>
                      <a:pt x="33845" y="275378"/>
                      <a:pt x="35744" y="275642"/>
                    </a:cubicBezTo>
                    <a:cubicBezTo>
                      <a:pt x="44471" y="276845"/>
                      <a:pt x="52352" y="274043"/>
                      <a:pt x="60196" y="270733"/>
                    </a:cubicBezTo>
                    <a:cubicBezTo>
                      <a:pt x="73305" y="265203"/>
                      <a:pt x="86453" y="259805"/>
                      <a:pt x="99656" y="254501"/>
                    </a:cubicBezTo>
                    <a:cubicBezTo>
                      <a:pt x="104095" y="252714"/>
                      <a:pt x="108139" y="250325"/>
                      <a:pt x="111976" y="247504"/>
                    </a:cubicBezTo>
                    <a:cubicBezTo>
                      <a:pt x="121587" y="240432"/>
                      <a:pt x="130502" y="232269"/>
                      <a:pt x="141468" y="227228"/>
                    </a:cubicBezTo>
                    <a:cubicBezTo>
                      <a:pt x="147938" y="224256"/>
                      <a:pt x="153938" y="220363"/>
                      <a:pt x="160709" y="218012"/>
                    </a:cubicBezTo>
                    <a:cubicBezTo>
                      <a:pt x="166954" y="215830"/>
                      <a:pt x="173292" y="214908"/>
                      <a:pt x="179857" y="215247"/>
                    </a:cubicBezTo>
                    <a:cubicBezTo>
                      <a:pt x="188640" y="215679"/>
                      <a:pt x="197424" y="215905"/>
                      <a:pt x="206208" y="216507"/>
                    </a:cubicBezTo>
                    <a:cubicBezTo>
                      <a:pt x="213167" y="216977"/>
                      <a:pt x="218697" y="214532"/>
                      <a:pt x="222684" y="209021"/>
                    </a:cubicBezTo>
                    <a:cubicBezTo>
                      <a:pt x="229587" y="199485"/>
                      <a:pt x="236490" y="190006"/>
                      <a:pt x="242847" y="180037"/>
                    </a:cubicBezTo>
                    <a:cubicBezTo>
                      <a:pt x="251330" y="166702"/>
                      <a:pt x="261618" y="154570"/>
                      <a:pt x="273618" y="144093"/>
                    </a:cubicBezTo>
                    <a:cubicBezTo>
                      <a:pt x="280107" y="138432"/>
                      <a:pt x="286746" y="132921"/>
                      <a:pt x="293160" y="127184"/>
                    </a:cubicBezTo>
                    <a:cubicBezTo>
                      <a:pt x="301568" y="119661"/>
                      <a:pt x="308395" y="110633"/>
                      <a:pt x="316126" y="102470"/>
                    </a:cubicBezTo>
                    <a:cubicBezTo>
                      <a:pt x="319229" y="99197"/>
                      <a:pt x="318815" y="95323"/>
                      <a:pt x="317574" y="91561"/>
                    </a:cubicBezTo>
                    <a:cubicBezTo>
                      <a:pt x="314960" y="83736"/>
                      <a:pt x="314997" y="75667"/>
                      <a:pt x="315091" y="67580"/>
                    </a:cubicBezTo>
                    <a:cubicBezTo>
                      <a:pt x="315148" y="61918"/>
                      <a:pt x="316953" y="56859"/>
                      <a:pt x="320358" y="52420"/>
                    </a:cubicBezTo>
                    <a:cubicBezTo>
                      <a:pt x="326245" y="44746"/>
                      <a:pt x="332019" y="36959"/>
                      <a:pt x="338320" y="29643"/>
                    </a:cubicBezTo>
                    <a:cubicBezTo>
                      <a:pt x="342608" y="24658"/>
                      <a:pt x="345129" y="19034"/>
                      <a:pt x="346727" y="12865"/>
                    </a:cubicBezTo>
                    <a:cubicBezTo>
                      <a:pt x="347800" y="8784"/>
                      <a:pt x="348571" y="4627"/>
                      <a:pt x="349492" y="508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1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F839E927-162E-41C4-8F95-221C73397A33}"/>
                  </a:ext>
                </a:extLst>
              </p:cNvPr>
              <p:cNvSpPr/>
              <p:nvPr/>
            </p:nvSpPr>
            <p:spPr>
              <a:xfrm>
                <a:off x="11788840" y="158661"/>
                <a:ext cx="218939" cy="420142"/>
              </a:xfrm>
              <a:custGeom>
                <a:avLst/>
                <a:gdLst>
                  <a:gd name="connsiteX0" fmla="*/ 98440 w 218939"/>
                  <a:gd name="connsiteY0" fmla="*/ 419371 h 420142"/>
                  <a:gd name="connsiteX1" fmla="*/ 91142 w 218939"/>
                  <a:gd name="connsiteY1" fmla="*/ 420030 h 420142"/>
                  <a:gd name="connsiteX2" fmla="*/ 5017 w 218939"/>
                  <a:gd name="connsiteY2" fmla="*/ 420143 h 420142"/>
                  <a:gd name="connsiteX3" fmla="*/ 334 w 218939"/>
                  <a:gd name="connsiteY3" fmla="*/ 419766 h 420142"/>
                  <a:gd name="connsiteX4" fmla="*/ 202 w 218939"/>
                  <a:gd name="connsiteY4" fmla="*/ 397083 h 420142"/>
                  <a:gd name="connsiteX5" fmla="*/ 4208 w 218939"/>
                  <a:gd name="connsiteY5" fmla="*/ 374381 h 420142"/>
                  <a:gd name="connsiteX6" fmla="*/ 10791 w 218939"/>
                  <a:gd name="connsiteY6" fmla="*/ 347804 h 420142"/>
                  <a:gd name="connsiteX7" fmla="*/ 18240 w 218939"/>
                  <a:gd name="connsiteY7" fmla="*/ 327547 h 420142"/>
                  <a:gd name="connsiteX8" fmla="*/ 24635 w 218939"/>
                  <a:gd name="connsiteY8" fmla="*/ 309754 h 420142"/>
                  <a:gd name="connsiteX9" fmla="*/ 28584 w 218939"/>
                  <a:gd name="connsiteY9" fmla="*/ 300557 h 420142"/>
                  <a:gd name="connsiteX10" fmla="*/ 41393 w 218939"/>
                  <a:gd name="connsiteY10" fmla="*/ 284814 h 420142"/>
                  <a:gd name="connsiteX11" fmla="*/ 55387 w 218939"/>
                  <a:gd name="connsiteY11" fmla="*/ 273604 h 420142"/>
                  <a:gd name="connsiteX12" fmla="*/ 64584 w 218939"/>
                  <a:gd name="connsiteY12" fmla="*/ 258068 h 420142"/>
                  <a:gd name="connsiteX13" fmla="*/ 76264 w 218939"/>
                  <a:gd name="connsiteY13" fmla="*/ 227767 h 420142"/>
                  <a:gd name="connsiteX14" fmla="*/ 83562 w 218939"/>
                  <a:gd name="connsiteY14" fmla="*/ 212588 h 420142"/>
                  <a:gd name="connsiteX15" fmla="*/ 95468 w 218939"/>
                  <a:gd name="connsiteY15" fmla="*/ 187911 h 420142"/>
                  <a:gd name="connsiteX16" fmla="*/ 98590 w 218939"/>
                  <a:gd name="connsiteY16" fmla="*/ 174783 h 420142"/>
                  <a:gd name="connsiteX17" fmla="*/ 104816 w 218939"/>
                  <a:gd name="connsiteY17" fmla="*/ 132990 h 420142"/>
                  <a:gd name="connsiteX18" fmla="*/ 106528 w 218939"/>
                  <a:gd name="connsiteY18" fmla="*/ 124206 h 420142"/>
                  <a:gd name="connsiteX19" fmla="*/ 114484 w 218939"/>
                  <a:gd name="connsiteY19" fmla="*/ 101128 h 420142"/>
                  <a:gd name="connsiteX20" fmla="*/ 118208 w 218939"/>
                  <a:gd name="connsiteY20" fmla="*/ 90351 h 420142"/>
                  <a:gd name="connsiteX21" fmla="*/ 124001 w 218939"/>
                  <a:gd name="connsiteY21" fmla="*/ 73423 h 420142"/>
                  <a:gd name="connsiteX22" fmla="*/ 122271 w 218939"/>
                  <a:gd name="connsiteY22" fmla="*/ 52319 h 420142"/>
                  <a:gd name="connsiteX23" fmla="*/ 118076 w 218939"/>
                  <a:gd name="connsiteY23" fmla="*/ 36802 h 420142"/>
                  <a:gd name="connsiteX24" fmla="*/ 120371 w 218939"/>
                  <a:gd name="connsiteY24" fmla="*/ 31837 h 420142"/>
                  <a:gd name="connsiteX25" fmla="*/ 126935 w 218939"/>
                  <a:gd name="connsiteY25" fmla="*/ 25272 h 420142"/>
                  <a:gd name="connsiteX26" fmla="*/ 134891 w 218939"/>
                  <a:gd name="connsiteY26" fmla="*/ 22771 h 420142"/>
                  <a:gd name="connsiteX27" fmla="*/ 138898 w 218939"/>
                  <a:gd name="connsiteY27" fmla="*/ 23185 h 420142"/>
                  <a:gd name="connsiteX28" fmla="*/ 142358 w 218939"/>
                  <a:gd name="connsiteY28" fmla="*/ 23843 h 420142"/>
                  <a:gd name="connsiteX29" fmla="*/ 146270 w 218939"/>
                  <a:gd name="connsiteY29" fmla="*/ 24614 h 420142"/>
                  <a:gd name="connsiteX30" fmla="*/ 150690 w 218939"/>
                  <a:gd name="connsiteY30" fmla="*/ 25517 h 420142"/>
                  <a:gd name="connsiteX31" fmla="*/ 154922 w 218939"/>
                  <a:gd name="connsiteY31" fmla="*/ 26551 h 420142"/>
                  <a:gd name="connsiteX32" fmla="*/ 159756 w 218939"/>
                  <a:gd name="connsiteY32" fmla="*/ 30370 h 420142"/>
                  <a:gd name="connsiteX33" fmla="*/ 157951 w 218939"/>
                  <a:gd name="connsiteY33" fmla="*/ 43686 h 420142"/>
                  <a:gd name="connsiteX34" fmla="*/ 149562 w 218939"/>
                  <a:gd name="connsiteY34" fmla="*/ 65260 h 420142"/>
                  <a:gd name="connsiteX35" fmla="*/ 147568 w 218939"/>
                  <a:gd name="connsiteY35" fmla="*/ 74495 h 420142"/>
                  <a:gd name="connsiteX36" fmla="*/ 142020 w 218939"/>
                  <a:gd name="connsiteY36" fmla="*/ 116307 h 420142"/>
                  <a:gd name="connsiteX37" fmla="*/ 141700 w 218939"/>
                  <a:gd name="connsiteY37" fmla="*/ 122965 h 420142"/>
                  <a:gd name="connsiteX38" fmla="*/ 145556 w 218939"/>
                  <a:gd name="connsiteY38" fmla="*/ 117661 h 420142"/>
                  <a:gd name="connsiteX39" fmla="*/ 159004 w 218939"/>
                  <a:gd name="connsiteY39" fmla="*/ 82771 h 420142"/>
                  <a:gd name="connsiteX40" fmla="*/ 168333 w 218939"/>
                  <a:gd name="connsiteY40" fmla="*/ 60426 h 420142"/>
                  <a:gd name="connsiteX41" fmla="*/ 169368 w 218939"/>
                  <a:gd name="connsiteY41" fmla="*/ 40658 h 420142"/>
                  <a:gd name="connsiteX42" fmla="*/ 164233 w 218939"/>
                  <a:gd name="connsiteY42" fmla="*/ 23015 h 420142"/>
                  <a:gd name="connsiteX43" fmla="*/ 167901 w 218939"/>
                  <a:gd name="connsiteY43" fmla="*/ 12915 h 420142"/>
                  <a:gd name="connsiteX44" fmla="*/ 174107 w 218939"/>
                  <a:gd name="connsiteY44" fmla="*/ 4301 h 420142"/>
                  <a:gd name="connsiteX45" fmla="*/ 183643 w 218939"/>
                  <a:gd name="connsiteY45" fmla="*/ 633 h 420142"/>
                  <a:gd name="connsiteX46" fmla="*/ 192860 w 218939"/>
                  <a:gd name="connsiteY46" fmla="*/ 2044 h 420142"/>
                  <a:gd name="connsiteX47" fmla="*/ 197054 w 218939"/>
                  <a:gd name="connsiteY47" fmla="*/ 3661 h 420142"/>
                  <a:gd name="connsiteX48" fmla="*/ 202546 w 218939"/>
                  <a:gd name="connsiteY48" fmla="*/ 4771 h 420142"/>
                  <a:gd name="connsiteX49" fmla="*/ 208114 w 218939"/>
                  <a:gd name="connsiteY49" fmla="*/ 5937 h 420142"/>
                  <a:gd name="connsiteX50" fmla="*/ 213512 w 218939"/>
                  <a:gd name="connsiteY50" fmla="*/ 8175 h 420142"/>
                  <a:gd name="connsiteX51" fmla="*/ 218929 w 218939"/>
                  <a:gd name="connsiteY51" fmla="*/ 13630 h 420142"/>
                  <a:gd name="connsiteX52" fmla="*/ 218138 w 218939"/>
                  <a:gd name="connsiteY52" fmla="*/ 18821 h 420142"/>
                  <a:gd name="connsiteX53" fmla="*/ 210182 w 218939"/>
                  <a:gd name="connsiteY53" fmla="*/ 39191 h 420142"/>
                  <a:gd name="connsiteX54" fmla="*/ 199198 w 218939"/>
                  <a:gd name="connsiteY54" fmla="*/ 65824 h 420142"/>
                  <a:gd name="connsiteX55" fmla="*/ 188289 w 218939"/>
                  <a:gd name="connsiteY55" fmla="*/ 101072 h 420142"/>
                  <a:gd name="connsiteX56" fmla="*/ 174484 w 218939"/>
                  <a:gd name="connsiteY56" fmla="*/ 160620 h 420142"/>
                  <a:gd name="connsiteX57" fmla="*/ 168145 w 218939"/>
                  <a:gd name="connsiteY57" fmla="*/ 176645 h 420142"/>
                  <a:gd name="connsiteX58" fmla="*/ 166038 w 218939"/>
                  <a:gd name="connsiteY58" fmla="*/ 180275 h 420142"/>
                  <a:gd name="connsiteX59" fmla="*/ 169368 w 218939"/>
                  <a:gd name="connsiteY59" fmla="*/ 189962 h 420142"/>
                  <a:gd name="connsiteX60" fmla="*/ 192540 w 218939"/>
                  <a:gd name="connsiteY60" fmla="*/ 212852 h 420142"/>
                  <a:gd name="connsiteX61" fmla="*/ 190753 w 218939"/>
                  <a:gd name="connsiteY61" fmla="*/ 257729 h 420142"/>
                  <a:gd name="connsiteX62" fmla="*/ 186183 w 218939"/>
                  <a:gd name="connsiteY62" fmla="*/ 264820 h 420142"/>
                  <a:gd name="connsiteX63" fmla="*/ 179355 w 218939"/>
                  <a:gd name="connsiteY63" fmla="*/ 270294 h 420142"/>
                  <a:gd name="connsiteX64" fmla="*/ 173280 w 218939"/>
                  <a:gd name="connsiteY64" fmla="*/ 276839 h 420142"/>
                  <a:gd name="connsiteX65" fmla="*/ 168201 w 218939"/>
                  <a:gd name="connsiteY65" fmla="*/ 290833 h 420142"/>
                  <a:gd name="connsiteX66" fmla="*/ 162427 w 218939"/>
                  <a:gd name="connsiteY66" fmla="*/ 292713 h 420142"/>
                  <a:gd name="connsiteX67" fmla="*/ 160001 w 218939"/>
                  <a:gd name="connsiteY67" fmla="*/ 290739 h 420142"/>
                  <a:gd name="connsiteX68" fmla="*/ 154960 w 218939"/>
                  <a:gd name="connsiteY68" fmla="*/ 291641 h 420142"/>
                  <a:gd name="connsiteX69" fmla="*/ 152515 w 218939"/>
                  <a:gd name="connsiteY69" fmla="*/ 293184 h 420142"/>
                  <a:gd name="connsiteX70" fmla="*/ 150935 w 218939"/>
                  <a:gd name="connsiteY70" fmla="*/ 293221 h 420142"/>
                  <a:gd name="connsiteX71" fmla="*/ 147512 w 218939"/>
                  <a:gd name="connsiteY71" fmla="*/ 292958 h 420142"/>
                  <a:gd name="connsiteX72" fmla="*/ 141587 w 218939"/>
                  <a:gd name="connsiteY72" fmla="*/ 298469 h 420142"/>
                  <a:gd name="connsiteX73" fmla="*/ 138239 w 218939"/>
                  <a:gd name="connsiteY73" fmla="*/ 300745 h 420142"/>
                  <a:gd name="connsiteX74" fmla="*/ 125731 w 218939"/>
                  <a:gd name="connsiteY74" fmla="*/ 300105 h 420142"/>
                  <a:gd name="connsiteX75" fmla="*/ 118189 w 218939"/>
                  <a:gd name="connsiteY75" fmla="*/ 290306 h 420142"/>
                  <a:gd name="connsiteX76" fmla="*/ 114540 w 218939"/>
                  <a:gd name="connsiteY76" fmla="*/ 296080 h 420142"/>
                  <a:gd name="connsiteX77" fmla="*/ 114333 w 218939"/>
                  <a:gd name="connsiteY77" fmla="*/ 304563 h 420142"/>
                  <a:gd name="connsiteX78" fmla="*/ 115048 w 218939"/>
                  <a:gd name="connsiteY78" fmla="*/ 309623 h 420142"/>
                  <a:gd name="connsiteX79" fmla="*/ 116214 w 218939"/>
                  <a:gd name="connsiteY79" fmla="*/ 323127 h 420142"/>
                  <a:gd name="connsiteX80" fmla="*/ 118057 w 218939"/>
                  <a:gd name="connsiteY80" fmla="*/ 334563 h 420142"/>
                  <a:gd name="connsiteX81" fmla="*/ 116383 w 218939"/>
                  <a:gd name="connsiteY81" fmla="*/ 386005 h 420142"/>
                  <a:gd name="connsiteX82" fmla="*/ 101863 w 218939"/>
                  <a:gd name="connsiteY82" fmla="*/ 411001 h 420142"/>
                  <a:gd name="connsiteX83" fmla="*/ 98477 w 218939"/>
                  <a:gd name="connsiteY83" fmla="*/ 419428 h 420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218939" h="420142">
                    <a:moveTo>
                      <a:pt x="98440" y="419371"/>
                    </a:moveTo>
                    <a:cubicBezTo>
                      <a:pt x="96051" y="420067"/>
                      <a:pt x="93587" y="420030"/>
                      <a:pt x="91142" y="420030"/>
                    </a:cubicBezTo>
                    <a:cubicBezTo>
                      <a:pt x="62440" y="420086"/>
                      <a:pt x="33738" y="420124"/>
                      <a:pt x="5017" y="420143"/>
                    </a:cubicBezTo>
                    <a:cubicBezTo>
                      <a:pt x="3456" y="420143"/>
                      <a:pt x="1895" y="419898"/>
                      <a:pt x="334" y="419766"/>
                    </a:cubicBezTo>
                    <a:cubicBezTo>
                      <a:pt x="447" y="412205"/>
                      <a:pt x="-362" y="404644"/>
                      <a:pt x="202" y="397083"/>
                    </a:cubicBezTo>
                    <a:cubicBezTo>
                      <a:pt x="766" y="389371"/>
                      <a:pt x="1519" y="381735"/>
                      <a:pt x="4208" y="374381"/>
                    </a:cubicBezTo>
                    <a:cubicBezTo>
                      <a:pt x="7349" y="365767"/>
                      <a:pt x="8158" y="356550"/>
                      <a:pt x="10791" y="347804"/>
                    </a:cubicBezTo>
                    <a:cubicBezTo>
                      <a:pt x="12879" y="340901"/>
                      <a:pt x="15287" y="334149"/>
                      <a:pt x="18240" y="327547"/>
                    </a:cubicBezTo>
                    <a:cubicBezTo>
                      <a:pt x="20798" y="321811"/>
                      <a:pt x="22453" y="315660"/>
                      <a:pt x="24635" y="309754"/>
                    </a:cubicBezTo>
                    <a:cubicBezTo>
                      <a:pt x="25801" y="306632"/>
                      <a:pt x="27155" y="303566"/>
                      <a:pt x="28584" y="300557"/>
                    </a:cubicBezTo>
                    <a:cubicBezTo>
                      <a:pt x="31556" y="294275"/>
                      <a:pt x="35525" y="288877"/>
                      <a:pt x="41393" y="284814"/>
                    </a:cubicBezTo>
                    <a:cubicBezTo>
                      <a:pt x="46302" y="281428"/>
                      <a:pt x="50760" y="277403"/>
                      <a:pt x="55387" y="273604"/>
                    </a:cubicBezTo>
                    <a:cubicBezTo>
                      <a:pt x="60333" y="269541"/>
                      <a:pt x="63550" y="264388"/>
                      <a:pt x="64584" y="258068"/>
                    </a:cubicBezTo>
                    <a:cubicBezTo>
                      <a:pt x="66352" y="247140"/>
                      <a:pt x="70490" y="237153"/>
                      <a:pt x="76264" y="227767"/>
                    </a:cubicBezTo>
                    <a:cubicBezTo>
                      <a:pt x="79217" y="222952"/>
                      <a:pt x="81474" y="217798"/>
                      <a:pt x="83562" y="212588"/>
                    </a:cubicBezTo>
                    <a:cubicBezTo>
                      <a:pt x="86985" y="204087"/>
                      <a:pt x="91217" y="195999"/>
                      <a:pt x="95468" y="187911"/>
                    </a:cubicBezTo>
                    <a:cubicBezTo>
                      <a:pt x="97650" y="183736"/>
                      <a:pt x="98985" y="179466"/>
                      <a:pt x="98590" y="174783"/>
                    </a:cubicBezTo>
                    <a:cubicBezTo>
                      <a:pt x="97424" y="160357"/>
                      <a:pt x="100584" y="146607"/>
                      <a:pt x="104816" y="132990"/>
                    </a:cubicBezTo>
                    <a:cubicBezTo>
                      <a:pt x="105700" y="130150"/>
                      <a:pt x="106208" y="127159"/>
                      <a:pt x="106528" y="124206"/>
                    </a:cubicBezTo>
                    <a:cubicBezTo>
                      <a:pt x="107430" y="115893"/>
                      <a:pt x="110985" y="108539"/>
                      <a:pt x="114484" y="101128"/>
                    </a:cubicBezTo>
                    <a:cubicBezTo>
                      <a:pt x="116101" y="97705"/>
                      <a:pt x="117343" y="94037"/>
                      <a:pt x="118208" y="90351"/>
                    </a:cubicBezTo>
                    <a:cubicBezTo>
                      <a:pt x="119600" y="84501"/>
                      <a:pt x="121631" y="78915"/>
                      <a:pt x="124001" y="73423"/>
                    </a:cubicBezTo>
                    <a:cubicBezTo>
                      <a:pt x="127180" y="66069"/>
                      <a:pt x="126615" y="58996"/>
                      <a:pt x="122271" y="52319"/>
                    </a:cubicBezTo>
                    <a:cubicBezTo>
                      <a:pt x="119167" y="47561"/>
                      <a:pt x="118001" y="42370"/>
                      <a:pt x="118076" y="36802"/>
                    </a:cubicBezTo>
                    <a:cubicBezTo>
                      <a:pt x="118095" y="34790"/>
                      <a:pt x="118339" y="32608"/>
                      <a:pt x="120371" y="31837"/>
                    </a:cubicBezTo>
                    <a:cubicBezTo>
                      <a:pt x="123644" y="30595"/>
                      <a:pt x="125073" y="27793"/>
                      <a:pt x="126935" y="25272"/>
                    </a:cubicBezTo>
                    <a:cubicBezTo>
                      <a:pt x="129738" y="21492"/>
                      <a:pt x="130584" y="21247"/>
                      <a:pt x="134891" y="22771"/>
                    </a:cubicBezTo>
                    <a:cubicBezTo>
                      <a:pt x="136208" y="23241"/>
                      <a:pt x="137412" y="23881"/>
                      <a:pt x="138898" y="23185"/>
                    </a:cubicBezTo>
                    <a:cubicBezTo>
                      <a:pt x="140101" y="22639"/>
                      <a:pt x="141324" y="23015"/>
                      <a:pt x="142358" y="23843"/>
                    </a:cubicBezTo>
                    <a:cubicBezTo>
                      <a:pt x="143543" y="24783"/>
                      <a:pt x="144785" y="25216"/>
                      <a:pt x="146270" y="24614"/>
                    </a:cubicBezTo>
                    <a:cubicBezTo>
                      <a:pt x="147944" y="23937"/>
                      <a:pt x="149468" y="24482"/>
                      <a:pt x="150690" y="25517"/>
                    </a:cubicBezTo>
                    <a:cubicBezTo>
                      <a:pt x="152007" y="26627"/>
                      <a:pt x="153136" y="26834"/>
                      <a:pt x="154922" y="26551"/>
                    </a:cubicBezTo>
                    <a:cubicBezTo>
                      <a:pt x="157462" y="26138"/>
                      <a:pt x="159079" y="27812"/>
                      <a:pt x="159756" y="30370"/>
                    </a:cubicBezTo>
                    <a:cubicBezTo>
                      <a:pt x="161035" y="35091"/>
                      <a:pt x="159831" y="39473"/>
                      <a:pt x="157951" y="43686"/>
                    </a:cubicBezTo>
                    <a:cubicBezTo>
                      <a:pt x="154791" y="50739"/>
                      <a:pt x="153305" y="58413"/>
                      <a:pt x="149562" y="65260"/>
                    </a:cubicBezTo>
                    <a:cubicBezTo>
                      <a:pt x="148057" y="68006"/>
                      <a:pt x="147982" y="71354"/>
                      <a:pt x="147568" y="74495"/>
                    </a:cubicBezTo>
                    <a:cubicBezTo>
                      <a:pt x="145744" y="88432"/>
                      <a:pt x="143205" y="102275"/>
                      <a:pt x="142020" y="116307"/>
                    </a:cubicBezTo>
                    <a:cubicBezTo>
                      <a:pt x="141850" y="118357"/>
                      <a:pt x="141813" y="120426"/>
                      <a:pt x="141700" y="122965"/>
                    </a:cubicBezTo>
                    <a:cubicBezTo>
                      <a:pt x="144051" y="121517"/>
                      <a:pt x="144785" y="119504"/>
                      <a:pt x="145556" y="117661"/>
                    </a:cubicBezTo>
                    <a:cubicBezTo>
                      <a:pt x="150333" y="106150"/>
                      <a:pt x="154810" y="94526"/>
                      <a:pt x="159004" y="82771"/>
                    </a:cubicBezTo>
                    <a:cubicBezTo>
                      <a:pt x="161712" y="75172"/>
                      <a:pt x="164590" y="67554"/>
                      <a:pt x="168333" y="60426"/>
                    </a:cubicBezTo>
                    <a:cubicBezTo>
                      <a:pt x="171850" y="53730"/>
                      <a:pt x="171926" y="47373"/>
                      <a:pt x="169368" y="40658"/>
                    </a:cubicBezTo>
                    <a:cubicBezTo>
                      <a:pt x="167186" y="34903"/>
                      <a:pt x="165230" y="29147"/>
                      <a:pt x="164233" y="23015"/>
                    </a:cubicBezTo>
                    <a:cubicBezTo>
                      <a:pt x="163518" y="18652"/>
                      <a:pt x="164383" y="15435"/>
                      <a:pt x="167901" y="12915"/>
                    </a:cubicBezTo>
                    <a:cubicBezTo>
                      <a:pt x="170929" y="10733"/>
                      <a:pt x="173374" y="8401"/>
                      <a:pt x="174107" y="4301"/>
                    </a:cubicBezTo>
                    <a:cubicBezTo>
                      <a:pt x="174690" y="972"/>
                      <a:pt x="180578" y="-1116"/>
                      <a:pt x="183643" y="633"/>
                    </a:cubicBezTo>
                    <a:cubicBezTo>
                      <a:pt x="186615" y="2307"/>
                      <a:pt x="189230" y="4075"/>
                      <a:pt x="192860" y="2044"/>
                    </a:cubicBezTo>
                    <a:cubicBezTo>
                      <a:pt x="194157" y="1329"/>
                      <a:pt x="196020" y="2401"/>
                      <a:pt x="197054" y="3661"/>
                    </a:cubicBezTo>
                    <a:cubicBezTo>
                      <a:pt x="198653" y="5617"/>
                      <a:pt x="200383" y="6031"/>
                      <a:pt x="202546" y="4771"/>
                    </a:cubicBezTo>
                    <a:cubicBezTo>
                      <a:pt x="204747" y="3492"/>
                      <a:pt x="206684" y="4019"/>
                      <a:pt x="208114" y="5937"/>
                    </a:cubicBezTo>
                    <a:cubicBezTo>
                      <a:pt x="209524" y="7818"/>
                      <a:pt x="211085" y="8363"/>
                      <a:pt x="213512" y="8175"/>
                    </a:cubicBezTo>
                    <a:cubicBezTo>
                      <a:pt x="217255" y="7874"/>
                      <a:pt x="218816" y="9755"/>
                      <a:pt x="218929" y="13630"/>
                    </a:cubicBezTo>
                    <a:cubicBezTo>
                      <a:pt x="218985" y="15398"/>
                      <a:pt x="218835" y="17166"/>
                      <a:pt x="218138" y="18821"/>
                    </a:cubicBezTo>
                    <a:cubicBezTo>
                      <a:pt x="215317" y="25536"/>
                      <a:pt x="212740" y="32420"/>
                      <a:pt x="210182" y="39191"/>
                    </a:cubicBezTo>
                    <a:cubicBezTo>
                      <a:pt x="206778" y="48181"/>
                      <a:pt x="201737" y="56438"/>
                      <a:pt x="199198" y="65824"/>
                    </a:cubicBezTo>
                    <a:cubicBezTo>
                      <a:pt x="196001" y="77692"/>
                      <a:pt x="191656" y="89241"/>
                      <a:pt x="188289" y="101072"/>
                    </a:cubicBezTo>
                    <a:cubicBezTo>
                      <a:pt x="182722" y="120689"/>
                      <a:pt x="178697" y="140683"/>
                      <a:pt x="174484" y="160620"/>
                    </a:cubicBezTo>
                    <a:cubicBezTo>
                      <a:pt x="173261" y="166394"/>
                      <a:pt x="171662" y="171830"/>
                      <a:pt x="168145" y="176645"/>
                    </a:cubicBezTo>
                    <a:cubicBezTo>
                      <a:pt x="167317" y="177773"/>
                      <a:pt x="166622" y="179015"/>
                      <a:pt x="166038" y="180275"/>
                    </a:cubicBezTo>
                    <a:cubicBezTo>
                      <a:pt x="163123" y="186576"/>
                      <a:pt x="163123" y="186614"/>
                      <a:pt x="169368" y="189962"/>
                    </a:cubicBezTo>
                    <a:cubicBezTo>
                      <a:pt x="179355" y="195322"/>
                      <a:pt x="188063" y="202093"/>
                      <a:pt x="192540" y="212852"/>
                    </a:cubicBezTo>
                    <a:cubicBezTo>
                      <a:pt x="198860" y="227993"/>
                      <a:pt x="199781" y="243115"/>
                      <a:pt x="190753" y="257729"/>
                    </a:cubicBezTo>
                    <a:cubicBezTo>
                      <a:pt x="189267" y="260118"/>
                      <a:pt x="187668" y="262431"/>
                      <a:pt x="186183" y="264820"/>
                    </a:cubicBezTo>
                    <a:cubicBezTo>
                      <a:pt x="184527" y="267453"/>
                      <a:pt x="182383" y="269485"/>
                      <a:pt x="179355" y="270294"/>
                    </a:cubicBezTo>
                    <a:cubicBezTo>
                      <a:pt x="175875" y="271196"/>
                      <a:pt x="174126" y="273529"/>
                      <a:pt x="173280" y="276839"/>
                    </a:cubicBezTo>
                    <a:cubicBezTo>
                      <a:pt x="172038" y="281673"/>
                      <a:pt x="169010" y="285811"/>
                      <a:pt x="168201" y="290833"/>
                    </a:cubicBezTo>
                    <a:cubicBezTo>
                      <a:pt x="167863" y="292864"/>
                      <a:pt x="164665" y="293804"/>
                      <a:pt x="162427" y="292713"/>
                    </a:cubicBezTo>
                    <a:cubicBezTo>
                      <a:pt x="161524" y="292262"/>
                      <a:pt x="160791" y="291435"/>
                      <a:pt x="160001" y="290739"/>
                    </a:cubicBezTo>
                    <a:cubicBezTo>
                      <a:pt x="156916" y="287955"/>
                      <a:pt x="156860" y="287917"/>
                      <a:pt x="154960" y="291641"/>
                    </a:cubicBezTo>
                    <a:cubicBezTo>
                      <a:pt x="154377" y="292770"/>
                      <a:pt x="153625" y="293146"/>
                      <a:pt x="152515" y="293184"/>
                    </a:cubicBezTo>
                    <a:cubicBezTo>
                      <a:pt x="151988" y="293184"/>
                      <a:pt x="151462" y="293240"/>
                      <a:pt x="150935" y="293221"/>
                    </a:cubicBezTo>
                    <a:cubicBezTo>
                      <a:pt x="149882" y="293165"/>
                      <a:pt x="148847" y="293052"/>
                      <a:pt x="147512" y="292958"/>
                    </a:cubicBezTo>
                    <a:cubicBezTo>
                      <a:pt x="147286" y="296569"/>
                      <a:pt x="146440" y="299616"/>
                      <a:pt x="141587" y="298469"/>
                    </a:cubicBezTo>
                    <a:cubicBezTo>
                      <a:pt x="140139" y="298130"/>
                      <a:pt x="139255" y="299804"/>
                      <a:pt x="138239" y="300745"/>
                    </a:cubicBezTo>
                    <a:cubicBezTo>
                      <a:pt x="133575" y="305127"/>
                      <a:pt x="129982" y="305033"/>
                      <a:pt x="125731" y="300105"/>
                    </a:cubicBezTo>
                    <a:cubicBezTo>
                      <a:pt x="123098" y="297058"/>
                      <a:pt x="120803" y="293729"/>
                      <a:pt x="118189" y="290306"/>
                    </a:cubicBezTo>
                    <a:cubicBezTo>
                      <a:pt x="116440" y="292074"/>
                      <a:pt x="115669" y="294199"/>
                      <a:pt x="114540" y="296080"/>
                    </a:cubicBezTo>
                    <a:cubicBezTo>
                      <a:pt x="112866" y="298864"/>
                      <a:pt x="111493" y="301535"/>
                      <a:pt x="114333" y="304563"/>
                    </a:cubicBezTo>
                    <a:cubicBezTo>
                      <a:pt x="115556" y="305861"/>
                      <a:pt x="115424" y="307855"/>
                      <a:pt x="115048" y="309623"/>
                    </a:cubicBezTo>
                    <a:cubicBezTo>
                      <a:pt x="114108" y="314249"/>
                      <a:pt x="114898" y="318726"/>
                      <a:pt x="116214" y="323127"/>
                    </a:cubicBezTo>
                    <a:cubicBezTo>
                      <a:pt x="117324" y="326870"/>
                      <a:pt x="117662" y="330726"/>
                      <a:pt x="118057" y="334563"/>
                    </a:cubicBezTo>
                    <a:cubicBezTo>
                      <a:pt x="119863" y="351773"/>
                      <a:pt x="120051" y="368889"/>
                      <a:pt x="116383" y="386005"/>
                    </a:cubicBezTo>
                    <a:cubicBezTo>
                      <a:pt x="114220" y="396105"/>
                      <a:pt x="108672" y="403873"/>
                      <a:pt x="101863" y="411001"/>
                    </a:cubicBezTo>
                    <a:cubicBezTo>
                      <a:pt x="99493" y="413484"/>
                      <a:pt x="98158" y="416023"/>
                      <a:pt x="98477" y="419428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1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C9F8F899-3A52-460A-9B09-AA10E1383B17}"/>
                </a:ext>
              </a:extLst>
            </p:cNvPr>
            <p:cNvSpPr/>
            <p:nvPr userDrawn="1"/>
          </p:nvSpPr>
          <p:spPr>
            <a:xfrm>
              <a:off x="407403" y="578032"/>
              <a:ext cx="10722020" cy="63742"/>
            </a:xfrm>
            <a:custGeom>
              <a:avLst/>
              <a:gdLst>
                <a:gd name="connsiteX0" fmla="*/ 893508 w 997458"/>
                <a:gd name="connsiteY0" fmla="*/ 63009 h 63742"/>
                <a:gd name="connsiteX1" fmla="*/ 886135 w 997458"/>
                <a:gd name="connsiteY1" fmla="*/ 62840 h 63742"/>
                <a:gd name="connsiteX2" fmla="*/ 443867 w 997458"/>
                <a:gd name="connsiteY2" fmla="*/ 63348 h 63742"/>
                <a:gd name="connsiteX3" fmla="*/ 0 w 997458"/>
                <a:gd name="connsiteY3" fmla="*/ 63743 h 63742"/>
                <a:gd name="connsiteX4" fmla="*/ 0 w 997458"/>
                <a:gd name="connsiteY4" fmla="*/ 1467 h 63742"/>
                <a:gd name="connsiteX5" fmla="*/ 5755 w 997458"/>
                <a:gd name="connsiteY5" fmla="*/ 1806 h 63742"/>
                <a:gd name="connsiteX6" fmla="*/ 727935 w 997458"/>
                <a:gd name="connsiteY6" fmla="*/ 771 h 63742"/>
                <a:gd name="connsiteX7" fmla="*/ 850323 w 997458"/>
                <a:gd name="connsiteY7" fmla="*/ 470 h 63742"/>
                <a:gd name="connsiteX8" fmla="*/ 895144 w 997458"/>
                <a:gd name="connsiteY8" fmla="*/ 395 h 63742"/>
                <a:gd name="connsiteX9" fmla="*/ 899827 w 997458"/>
                <a:gd name="connsiteY9" fmla="*/ 771 h 63742"/>
                <a:gd name="connsiteX10" fmla="*/ 985953 w 997458"/>
                <a:gd name="connsiteY10" fmla="*/ 658 h 63742"/>
                <a:gd name="connsiteX11" fmla="*/ 993250 w 997458"/>
                <a:gd name="connsiteY11" fmla="*/ 0 h 63742"/>
                <a:gd name="connsiteX12" fmla="*/ 994266 w 997458"/>
                <a:gd name="connsiteY12" fmla="*/ 282 h 63742"/>
                <a:gd name="connsiteX13" fmla="*/ 997050 w 997458"/>
                <a:gd name="connsiteY13" fmla="*/ 4081 h 63742"/>
                <a:gd name="connsiteX14" fmla="*/ 991125 w 997458"/>
                <a:gd name="connsiteY14" fmla="*/ 26464 h 63742"/>
                <a:gd name="connsiteX15" fmla="*/ 982774 w 997458"/>
                <a:gd name="connsiteY15" fmla="*/ 58552 h 63742"/>
                <a:gd name="connsiteX16" fmla="*/ 979802 w 997458"/>
                <a:gd name="connsiteY16" fmla="*/ 62953 h 63742"/>
                <a:gd name="connsiteX17" fmla="*/ 975100 w 997458"/>
                <a:gd name="connsiteY17" fmla="*/ 62558 h 63742"/>
                <a:gd name="connsiteX18" fmla="*/ 897683 w 997458"/>
                <a:gd name="connsiteY18" fmla="*/ 62614 h 63742"/>
                <a:gd name="connsiteX19" fmla="*/ 893527 w 997458"/>
                <a:gd name="connsiteY19" fmla="*/ 63047 h 6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7458" h="63742">
                  <a:moveTo>
                    <a:pt x="893508" y="63009"/>
                  </a:moveTo>
                  <a:cubicBezTo>
                    <a:pt x="891044" y="62953"/>
                    <a:pt x="888580" y="62840"/>
                    <a:pt x="886135" y="62840"/>
                  </a:cubicBezTo>
                  <a:cubicBezTo>
                    <a:pt x="738712" y="63009"/>
                    <a:pt x="591289" y="63197"/>
                    <a:pt x="443867" y="63348"/>
                  </a:cubicBezTo>
                  <a:cubicBezTo>
                    <a:pt x="295917" y="63498"/>
                    <a:pt x="147968" y="63611"/>
                    <a:pt x="0" y="63743"/>
                  </a:cubicBezTo>
                  <a:lnTo>
                    <a:pt x="0" y="1467"/>
                  </a:lnTo>
                  <a:cubicBezTo>
                    <a:pt x="1881" y="2125"/>
                    <a:pt x="3837" y="1824"/>
                    <a:pt x="5755" y="1806"/>
                  </a:cubicBezTo>
                  <a:cubicBezTo>
                    <a:pt x="246488" y="1467"/>
                    <a:pt x="487221" y="1129"/>
                    <a:pt x="727935" y="771"/>
                  </a:cubicBezTo>
                  <a:cubicBezTo>
                    <a:pt x="768731" y="715"/>
                    <a:pt x="809527" y="451"/>
                    <a:pt x="850323" y="470"/>
                  </a:cubicBezTo>
                  <a:cubicBezTo>
                    <a:pt x="865257" y="470"/>
                    <a:pt x="880210" y="734"/>
                    <a:pt x="895144" y="395"/>
                  </a:cubicBezTo>
                  <a:cubicBezTo>
                    <a:pt x="896705" y="527"/>
                    <a:pt x="898266" y="771"/>
                    <a:pt x="899827" y="771"/>
                  </a:cubicBezTo>
                  <a:cubicBezTo>
                    <a:pt x="928530" y="752"/>
                    <a:pt x="957232" y="696"/>
                    <a:pt x="985953" y="658"/>
                  </a:cubicBezTo>
                  <a:cubicBezTo>
                    <a:pt x="988398" y="658"/>
                    <a:pt x="990862" y="696"/>
                    <a:pt x="993250" y="0"/>
                  </a:cubicBezTo>
                  <a:cubicBezTo>
                    <a:pt x="993589" y="94"/>
                    <a:pt x="993927" y="207"/>
                    <a:pt x="994266" y="282"/>
                  </a:cubicBezTo>
                  <a:cubicBezTo>
                    <a:pt x="997764" y="1016"/>
                    <a:pt x="997840" y="1016"/>
                    <a:pt x="997050" y="4081"/>
                  </a:cubicBezTo>
                  <a:cubicBezTo>
                    <a:pt x="995112" y="11549"/>
                    <a:pt x="993081" y="18997"/>
                    <a:pt x="991125" y="26464"/>
                  </a:cubicBezTo>
                  <a:cubicBezTo>
                    <a:pt x="988322" y="37147"/>
                    <a:pt x="985576" y="47849"/>
                    <a:pt x="982774" y="58552"/>
                  </a:cubicBezTo>
                  <a:cubicBezTo>
                    <a:pt x="982304" y="60338"/>
                    <a:pt x="982379" y="62558"/>
                    <a:pt x="979802" y="62953"/>
                  </a:cubicBezTo>
                  <a:cubicBezTo>
                    <a:pt x="978241" y="62821"/>
                    <a:pt x="976661" y="62558"/>
                    <a:pt x="975100" y="62558"/>
                  </a:cubicBezTo>
                  <a:cubicBezTo>
                    <a:pt x="949294" y="62558"/>
                    <a:pt x="923489" y="62577"/>
                    <a:pt x="897683" y="62614"/>
                  </a:cubicBezTo>
                  <a:cubicBezTo>
                    <a:pt x="896291" y="62614"/>
                    <a:pt x="894862" y="62483"/>
                    <a:pt x="893527" y="63047"/>
                  </a:cubicBezTo>
                  <a:close/>
                </a:path>
              </a:pathLst>
            </a:custGeom>
            <a:solidFill>
              <a:srgbClr val="E10D15"/>
            </a:solidFill>
            <a:ln w="1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425" y="91501"/>
            <a:ext cx="11339377" cy="724247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16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74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3" r:id="rId3"/>
    <p:sldLayoutId id="2147483684" r:id="rId4"/>
    <p:sldLayoutId id="214748368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65" r:id="rId13"/>
    <p:sldLayoutId id="2147483679" r:id="rId14"/>
    <p:sldLayoutId id="21474836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D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497250A-F418-4779-94E7-C811E2B092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46605"/>
          </a:xfrm>
          <a:prstGeom prst="rect">
            <a:avLst/>
          </a:prstGeom>
        </p:spPr>
      </p:pic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AFF9A536-6920-4952-BBBE-AE9591771926}"/>
              </a:ext>
            </a:extLst>
          </p:cNvPr>
          <p:cNvSpPr/>
          <p:nvPr/>
        </p:nvSpPr>
        <p:spPr>
          <a:xfrm>
            <a:off x="114299" y="-11395"/>
            <a:ext cx="12077700" cy="6846607"/>
          </a:xfrm>
          <a:prstGeom prst="homePlate">
            <a:avLst/>
          </a:prstGeom>
          <a:gradFill flip="none" rotWithShape="1">
            <a:gsLst>
              <a:gs pos="43000">
                <a:schemeClr val="accent1">
                  <a:lumMod val="0"/>
                  <a:alpha val="0"/>
                </a:schemeClr>
              </a:gs>
              <a:gs pos="100000">
                <a:srgbClr val="FD290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700000000000000" pitchFamily="2" charset="-78"/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8E91F965-2864-43CA-9A64-5249C7C1B381}"/>
              </a:ext>
            </a:extLst>
          </p:cNvPr>
          <p:cNvSpPr/>
          <p:nvPr/>
        </p:nvSpPr>
        <p:spPr>
          <a:xfrm rot="10800000">
            <a:off x="9931401" y="6101224"/>
            <a:ext cx="2260598" cy="369332"/>
          </a:xfrm>
          <a:prstGeom prst="homePlate">
            <a:avLst/>
          </a:prstGeom>
          <a:solidFill>
            <a:schemeClr val="bg1"/>
          </a:solidFill>
          <a:ln>
            <a:solidFill>
              <a:srgbClr val="FD29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7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1871338" y="5767396"/>
            <a:ext cx="31199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dirty="0">
                <a:cs typeface="B Nazanin" panose="00000700000000000000" pitchFamily="2" charset="-78"/>
              </a:rPr>
              <a:t>عنوان فرعی ارائه خود را وارد کنید</a:t>
            </a:r>
            <a:endParaRPr lang="ko-KR" altLang="en-US" sz="1200" dirty="0">
              <a:cs typeface="B Nazanin" panose="00000700000000000000" pitchFamily="2" charset="-78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D2DFF713-F885-412D-BC0B-FA20C13358B9}"/>
              </a:ext>
            </a:extLst>
          </p:cNvPr>
          <p:cNvSpPr txBox="1"/>
          <p:nvPr/>
        </p:nvSpPr>
        <p:spPr>
          <a:xfrm>
            <a:off x="651940" y="5041067"/>
            <a:ext cx="41377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3200" dirty="0">
                <a:solidFill>
                  <a:schemeClr val="bg1">
                    <a:lumMod val="95000"/>
                  </a:schemeClr>
                </a:solidFill>
                <a:latin typeface="+mj-lt"/>
                <a:cs typeface="B Nazanin" panose="00000700000000000000" pitchFamily="2" charset="-78"/>
              </a:rPr>
              <a:t>قالب پاورپوینت بیزینس پلن</a:t>
            </a:r>
            <a:endParaRPr lang="ko-KR" altLang="en-US" sz="3200" dirty="0">
              <a:solidFill>
                <a:schemeClr val="bg1">
                  <a:lumMod val="95000"/>
                </a:schemeClr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767572E-A666-4830-B130-C5CB305BFD60}"/>
              </a:ext>
            </a:extLst>
          </p:cNvPr>
          <p:cNvSpPr/>
          <p:nvPr/>
        </p:nvSpPr>
        <p:spPr>
          <a:xfrm flipV="1">
            <a:off x="0" y="-1870"/>
            <a:ext cx="47414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700000000000000" pitchFamily="2" charset="-78"/>
            </a:endParaRP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5FD7E569-AA3A-4B0B-9349-D130966D7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630" y="952104"/>
            <a:ext cx="2555373" cy="2555373"/>
          </a:xfrm>
          <a:prstGeom prst="rect">
            <a:avLst/>
          </a:prstGeom>
        </p:spPr>
      </p:pic>
      <p:sp>
        <p:nvSpPr>
          <p:cNvPr id="26" name="TextBox 20">
            <a:extLst>
              <a:ext uri="{FF2B5EF4-FFF2-40B4-BE49-F238E27FC236}">
                <a16:creationId xmlns:a16="http://schemas.microsoft.com/office/drawing/2014/main" id="{B8EED806-D796-42F7-BC6C-ADCFDF769574}"/>
              </a:ext>
            </a:extLst>
          </p:cNvPr>
          <p:cNvSpPr txBox="1"/>
          <p:nvPr/>
        </p:nvSpPr>
        <p:spPr>
          <a:xfrm>
            <a:off x="709089" y="4066523"/>
            <a:ext cx="233891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4000" b="1" dirty="0">
                <a:latin typeface="+mj-lt"/>
                <a:cs typeface="B Nazanin" panose="00000700000000000000" pitchFamily="2" charset="-78"/>
              </a:rPr>
              <a:t>تم : اهداف</a:t>
            </a:r>
            <a:endParaRPr lang="ko-KR" altLang="en-US" sz="4000" b="1" dirty="0"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651940" y="4075958"/>
            <a:ext cx="233891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4000" b="1" u="sng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 : اهداف</a:t>
            </a:r>
            <a:endParaRPr lang="ko-KR" altLang="en-US" sz="4000" b="1" u="sng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4460640-363B-4516-830A-B538679D444F}"/>
              </a:ext>
            </a:extLst>
          </p:cNvPr>
          <p:cNvSpPr txBox="1"/>
          <p:nvPr/>
        </p:nvSpPr>
        <p:spPr>
          <a:xfrm>
            <a:off x="10582277" y="6101224"/>
            <a:ext cx="1495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>
                <a:solidFill>
                  <a:srgbClr val="FD2906"/>
                </a:solidFill>
                <a:cs typeface="B Nazanin" panose="00000700000000000000" pitchFamily="2" charset="-78"/>
              </a:rPr>
              <a:t>20begir.com</a:t>
            </a:r>
          </a:p>
        </p:txBody>
      </p:sp>
    </p:spTree>
    <p:extLst>
      <p:ext uri="{BB962C8B-B14F-4D97-AF65-F5344CB8AC3E}">
        <p14:creationId xmlns:p14="http://schemas.microsoft.com/office/powerpoint/2010/main" val="233661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B3BC72-76F9-46C1-8460-DBB0714D2E24}"/>
              </a:ext>
            </a:extLst>
          </p:cNvPr>
          <p:cNvSpPr/>
          <p:nvPr/>
        </p:nvSpPr>
        <p:spPr>
          <a:xfrm>
            <a:off x="0" y="905608"/>
            <a:ext cx="12192000" cy="5275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AutoShape 92">
            <a:extLst>
              <a:ext uri="{FF2B5EF4-FFF2-40B4-BE49-F238E27FC236}">
                <a16:creationId xmlns:a16="http://schemas.microsoft.com/office/drawing/2014/main" id="{7EDDF6CF-68E3-4462-ADBF-316831DDA5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7570" y="4541183"/>
            <a:ext cx="560666" cy="560666"/>
          </a:xfrm>
          <a:prstGeom prst="rect">
            <a:avLst/>
          </a:prstGeom>
          <a:noFill/>
          <a:ln w="381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id="{BE34AED9-1671-4523-9861-037046C2AD9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71038" y="4541121"/>
            <a:ext cx="560666" cy="560728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9282DCAD-C030-4305-A2D0-FAF504002FAB}"/>
              </a:ext>
            </a:extLst>
          </p:cNvPr>
          <p:cNvSpPr/>
          <p:nvPr/>
        </p:nvSpPr>
        <p:spPr>
          <a:xfrm>
            <a:off x="3132244" y="4604629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B155953D-D57F-44FF-AE7F-3ED2783B74D2}"/>
              </a:ext>
            </a:extLst>
          </p:cNvPr>
          <p:cNvSpPr>
            <a:spLocks/>
          </p:cNvSpPr>
          <p:nvPr/>
        </p:nvSpPr>
        <p:spPr>
          <a:xfrm>
            <a:off x="1383641" y="465759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8E933-5DD8-44D2-A935-3B9AE4E5A20C}"/>
              </a:ext>
            </a:extLst>
          </p:cNvPr>
          <p:cNvSpPr txBox="1"/>
          <p:nvPr/>
        </p:nvSpPr>
        <p:spPr>
          <a:xfrm>
            <a:off x="916910" y="5219258"/>
            <a:ext cx="12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E0DEA-A22A-42BE-8FBE-5EDF97542702}"/>
              </a:ext>
            </a:extLst>
          </p:cNvPr>
          <p:cNvSpPr txBox="1"/>
          <p:nvPr/>
        </p:nvSpPr>
        <p:spPr>
          <a:xfrm>
            <a:off x="2622253" y="5219258"/>
            <a:ext cx="12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id="{80AAB39A-FFF5-4554-A931-C6245C0C67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74506" y="4541183"/>
            <a:ext cx="560666" cy="560666"/>
          </a:xfrm>
          <a:prstGeom prst="rect">
            <a:avLst/>
          </a:prstGeom>
          <a:noFill/>
          <a:ln w="381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AutoShape 92">
            <a:extLst>
              <a:ext uri="{FF2B5EF4-FFF2-40B4-BE49-F238E27FC236}">
                <a16:creationId xmlns:a16="http://schemas.microsoft.com/office/drawing/2014/main" id="{280C89A5-3982-4177-AC8B-50DABE9F8C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77973" y="4541121"/>
            <a:ext cx="560666" cy="560728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AA5F40-2BE7-451D-BB79-5157C740F338}"/>
              </a:ext>
            </a:extLst>
          </p:cNvPr>
          <p:cNvSpPr txBox="1"/>
          <p:nvPr/>
        </p:nvSpPr>
        <p:spPr>
          <a:xfrm>
            <a:off x="4327596" y="5219258"/>
            <a:ext cx="12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2B043-7560-480F-B117-431D75685697}"/>
              </a:ext>
            </a:extLst>
          </p:cNvPr>
          <p:cNvSpPr txBox="1"/>
          <p:nvPr/>
        </p:nvSpPr>
        <p:spPr>
          <a:xfrm>
            <a:off x="6032940" y="5219258"/>
            <a:ext cx="12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rapezoid 10">
            <a:extLst>
              <a:ext uri="{FF2B5EF4-FFF2-40B4-BE49-F238E27FC236}">
                <a16:creationId xmlns:a16="http://schemas.microsoft.com/office/drawing/2014/main" id="{D4D01392-45AD-4623-9F7C-69DCECC6DCA7}"/>
              </a:ext>
            </a:extLst>
          </p:cNvPr>
          <p:cNvSpPr/>
          <p:nvPr/>
        </p:nvSpPr>
        <p:spPr>
          <a:xfrm>
            <a:off x="6477119" y="464226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DB4AB502-6DF3-4CB7-8030-0A23770182E7}"/>
              </a:ext>
            </a:extLst>
          </p:cNvPr>
          <p:cNvSpPr>
            <a:spLocks noChangeAspect="1"/>
          </p:cNvSpPr>
          <p:nvPr/>
        </p:nvSpPr>
        <p:spPr>
          <a:xfrm>
            <a:off x="4819471" y="4639987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E8DE4C-FD2C-4F26-9942-E8AD691A6E4A}"/>
              </a:ext>
            </a:extLst>
          </p:cNvPr>
          <p:cNvSpPr txBox="1"/>
          <p:nvPr/>
        </p:nvSpPr>
        <p:spPr>
          <a:xfrm>
            <a:off x="924448" y="3387173"/>
            <a:ext cx="635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7B1A33-D297-4DAF-B3E3-5C84418BFD7F}"/>
              </a:ext>
            </a:extLst>
          </p:cNvPr>
          <p:cNvSpPr txBox="1"/>
          <p:nvPr/>
        </p:nvSpPr>
        <p:spPr>
          <a:xfrm>
            <a:off x="924448" y="2735636"/>
            <a:ext cx="6359224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 rtl="1"/>
            <a:r>
              <a:rPr lang="fa-IR" altLang="ko-KR" sz="2000" dirty="0">
                <a:solidFill>
                  <a:schemeClr val="accent1"/>
                </a:solidFill>
                <a:cs typeface="B Nazanin" panose="00000400000000000000" pitchFamily="2" charset="-78"/>
              </a:rPr>
              <a:t>ما کیفیت ایجاد می کنیم</a:t>
            </a:r>
          </a:p>
          <a:p>
            <a:pPr algn="r" rtl="1"/>
            <a:r>
              <a:rPr lang="fa-IR" altLang="ko-KR" sz="2000" dirty="0">
                <a:solidFill>
                  <a:schemeClr val="accent1"/>
                </a:solidFill>
                <a:cs typeface="B Nazanin" panose="00000400000000000000" pitchFamily="2" charset="-78"/>
              </a:rPr>
              <a:t>ارائه حرفه ای </a:t>
            </a:r>
            <a:r>
              <a:rPr lang="en-US" altLang="ko-KR" sz="2000" dirty="0">
                <a:solidFill>
                  <a:schemeClr val="accent1"/>
                </a:solidFill>
                <a:cs typeface="B Nazanin" panose="00000400000000000000" pitchFamily="2" charset="-78"/>
              </a:rPr>
              <a:t>PPT</a:t>
            </a:r>
            <a:endParaRPr lang="ko-KR" altLang="en-US" sz="20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72DEC2-1A58-4032-B0C0-6472ABB50487}"/>
              </a:ext>
            </a:extLst>
          </p:cNvPr>
          <p:cNvSpPr txBox="1"/>
          <p:nvPr/>
        </p:nvSpPr>
        <p:spPr>
          <a:xfrm>
            <a:off x="916910" y="1120490"/>
            <a:ext cx="410152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4400" b="1" dirty="0">
                <a:solidFill>
                  <a:schemeClr val="accent1"/>
                </a:solidFill>
                <a:cs typeface="B Nazanin" panose="00000400000000000000" pitchFamily="2" charset="-78"/>
              </a:rPr>
              <a:t>عالی</a:t>
            </a:r>
            <a:endParaRPr lang="en-US" altLang="ko-KR" sz="4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5590F-6486-4226-B827-C1ADD4ACA6A9}"/>
              </a:ext>
            </a:extLst>
          </p:cNvPr>
          <p:cNvSpPr txBox="1"/>
          <p:nvPr/>
        </p:nvSpPr>
        <p:spPr>
          <a:xfrm>
            <a:off x="916910" y="1767652"/>
            <a:ext cx="41015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C86ECD0-0AA8-25B7-C4BD-47FDBC829117}"/>
              </a:ext>
            </a:extLst>
          </p:cNvPr>
          <p:cNvGrpSpPr/>
          <p:nvPr/>
        </p:nvGrpSpPr>
        <p:grpSpPr>
          <a:xfrm>
            <a:off x="7585874" y="1196730"/>
            <a:ext cx="4320803" cy="4926692"/>
            <a:chOff x="7585874" y="1196730"/>
            <a:chExt cx="4320803" cy="4926692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C8541AD1-A42E-4D9E-A873-47AF2524CF25}"/>
                </a:ext>
              </a:extLst>
            </p:cNvPr>
            <p:cNvSpPr/>
            <p:nvPr/>
          </p:nvSpPr>
          <p:spPr>
            <a:xfrm>
              <a:off x="7585874" y="1196730"/>
              <a:ext cx="4320803" cy="4926692"/>
            </a:xfrm>
            <a:custGeom>
              <a:avLst/>
              <a:gdLst>
                <a:gd name="connsiteX0" fmla="*/ 2771621 w 4320803"/>
                <a:gd name="connsiteY0" fmla="*/ 4925266 h 4926692"/>
                <a:gd name="connsiteX1" fmla="*/ 2001558 w 4320803"/>
                <a:gd name="connsiteY1" fmla="*/ 4926654 h 4926692"/>
                <a:gd name="connsiteX2" fmla="*/ 1872906 w 4320803"/>
                <a:gd name="connsiteY2" fmla="*/ 4795226 h 4926692"/>
                <a:gd name="connsiteX3" fmla="*/ 1875220 w 4320803"/>
                <a:gd name="connsiteY3" fmla="*/ 4472669 h 4926692"/>
                <a:gd name="connsiteX4" fmla="*/ 1764153 w 4320803"/>
                <a:gd name="connsiteY4" fmla="*/ 4348645 h 4926692"/>
                <a:gd name="connsiteX5" fmla="*/ 1243528 w 4320803"/>
                <a:gd name="connsiteY5" fmla="*/ 4325043 h 4926692"/>
                <a:gd name="connsiteX6" fmla="*/ 704855 w 4320803"/>
                <a:gd name="connsiteY6" fmla="*/ 3842828 h 4926692"/>
                <a:gd name="connsiteX7" fmla="*/ 627108 w 4320803"/>
                <a:gd name="connsiteY7" fmla="*/ 3415684 h 4926692"/>
                <a:gd name="connsiteX8" fmla="*/ 502158 w 4320803"/>
                <a:gd name="connsiteY8" fmla="*/ 3311097 h 4926692"/>
                <a:gd name="connsiteX9" fmla="*/ 104632 w 4320803"/>
                <a:gd name="connsiteY9" fmla="*/ 3312948 h 4926692"/>
                <a:gd name="connsiteX10" fmla="*/ 11151 w 4320803"/>
                <a:gd name="connsiteY10" fmla="*/ 3185221 h 4926692"/>
                <a:gd name="connsiteX11" fmla="*/ 273083 w 4320803"/>
                <a:gd name="connsiteY11" fmla="*/ 2292060 h 4926692"/>
                <a:gd name="connsiteX12" fmla="*/ 296685 w 4320803"/>
                <a:gd name="connsiteY12" fmla="*/ 2036143 h 4926692"/>
                <a:gd name="connsiteX13" fmla="*/ 901998 w 4320803"/>
                <a:gd name="connsiteY13" fmla="*/ 433543 h 4926692"/>
                <a:gd name="connsiteX14" fmla="*/ 1449464 w 4320803"/>
                <a:gd name="connsiteY14" fmla="*/ 147547 h 4926692"/>
                <a:gd name="connsiteX15" fmla="*/ 2816047 w 4320803"/>
                <a:gd name="connsiteY15" fmla="*/ 42033 h 4926692"/>
                <a:gd name="connsiteX16" fmla="*/ 4184481 w 4320803"/>
                <a:gd name="connsiteY16" fmla="*/ 1267932 h 4926692"/>
                <a:gd name="connsiteX17" fmla="*/ 3807317 w 4320803"/>
                <a:gd name="connsiteY17" fmla="*/ 3776651 h 4926692"/>
                <a:gd name="connsiteX18" fmla="*/ 3679128 w 4320803"/>
                <a:gd name="connsiteY18" fmla="*/ 4221844 h 4926692"/>
                <a:gd name="connsiteX19" fmla="*/ 3680516 w 4320803"/>
                <a:gd name="connsiteY19" fmla="*/ 4730900 h 4926692"/>
                <a:gd name="connsiteX20" fmla="*/ 3479671 w 4320803"/>
                <a:gd name="connsiteY20" fmla="*/ 4925266 h 4926692"/>
                <a:gd name="connsiteX21" fmla="*/ 2771621 w 4320803"/>
                <a:gd name="connsiteY21" fmla="*/ 4925266 h 4926692"/>
                <a:gd name="connsiteX22" fmla="*/ 2481922 w 4320803"/>
                <a:gd name="connsiteY22" fmla="*/ 462698 h 4926692"/>
                <a:gd name="connsiteX23" fmla="*/ 2476831 w 4320803"/>
                <a:gd name="connsiteY23" fmla="*/ 372919 h 4926692"/>
                <a:gd name="connsiteX24" fmla="*/ 2377797 w 4320803"/>
                <a:gd name="connsiteY24" fmla="*/ 264167 h 4926692"/>
                <a:gd name="connsiteX25" fmla="*/ 2269507 w 4320803"/>
                <a:gd name="connsiteY25" fmla="*/ 366441 h 4926692"/>
                <a:gd name="connsiteX26" fmla="*/ 2264416 w 4320803"/>
                <a:gd name="connsiteY26" fmla="*/ 440485 h 4926692"/>
                <a:gd name="connsiteX27" fmla="*/ 2096891 w 4320803"/>
                <a:gd name="connsiteY27" fmla="*/ 654288 h 4926692"/>
                <a:gd name="connsiteX28" fmla="*/ 1581819 w 4320803"/>
                <a:gd name="connsiteY28" fmla="*/ 976382 h 4926692"/>
                <a:gd name="connsiteX29" fmla="*/ 1561919 w 4320803"/>
                <a:gd name="connsiteY29" fmla="*/ 982861 h 4926692"/>
                <a:gd name="connsiteX30" fmla="*/ 1465199 w 4320803"/>
                <a:gd name="connsiteY30" fmla="*/ 1005074 h 4926692"/>
                <a:gd name="connsiteX31" fmla="*/ 1129222 w 4320803"/>
                <a:gd name="connsiteY31" fmla="*/ 1589100 h 4926692"/>
                <a:gd name="connsiteX32" fmla="*/ 852481 w 4320803"/>
                <a:gd name="connsiteY32" fmla="*/ 1822803 h 4926692"/>
                <a:gd name="connsiteX33" fmla="*/ 803426 w 4320803"/>
                <a:gd name="connsiteY33" fmla="*/ 1827893 h 4926692"/>
                <a:gd name="connsiteX34" fmla="*/ 712722 w 4320803"/>
                <a:gd name="connsiteY34" fmla="*/ 1932018 h 4926692"/>
                <a:gd name="connsiteX35" fmla="*/ 806666 w 4320803"/>
                <a:gd name="connsiteY35" fmla="*/ 2031978 h 4926692"/>
                <a:gd name="connsiteX36" fmla="*/ 980208 w 4320803"/>
                <a:gd name="connsiteY36" fmla="*/ 2038457 h 4926692"/>
                <a:gd name="connsiteX37" fmla="*/ 1117190 w 4320803"/>
                <a:gd name="connsiteY37" fmla="*/ 2147673 h 4926692"/>
                <a:gd name="connsiteX38" fmla="*/ 2158440 w 4320803"/>
                <a:gd name="connsiteY38" fmla="*/ 3168561 h 4926692"/>
                <a:gd name="connsiteX39" fmla="*/ 2265804 w 4320803"/>
                <a:gd name="connsiteY39" fmla="*/ 3300916 h 4926692"/>
                <a:gd name="connsiteX40" fmla="*/ 2267656 w 4320803"/>
                <a:gd name="connsiteY40" fmla="*/ 3474457 h 4926692"/>
                <a:gd name="connsiteX41" fmla="*/ 2380573 w 4320803"/>
                <a:gd name="connsiteY41" fmla="*/ 3596168 h 4926692"/>
                <a:gd name="connsiteX42" fmla="*/ 2478219 w 4320803"/>
                <a:gd name="connsiteY42" fmla="*/ 3475383 h 4926692"/>
                <a:gd name="connsiteX43" fmla="*/ 2479608 w 4320803"/>
                <a:gd name="connsiteY43" fmla="*/ 3313873 h 4926692"/>
                <a:gd name="connsiteX44" fmla="*/ 2603632 w 4320803"/>
                <a:gd name="connsiteY44" fmla="*/ 3167635 h 4926692"/>
                <a:gd name="connsiteX45" fmla="*/ 3626371 w 4320803"/>
                <a:gd name="connsiteY45" fmla="*/ 2203206 h 4926692"/>
                <a:gd name="connsiteX46" fmla="*/ 3842026 w 4320803"/>
                <a:gd name="connsiteY46" fmla="*/ 2036606 h 4926692"/>
                <a:gd name="connsiteX47" fmla="*/ 4036393 w 4320803"/>
                <a:gd name="connsiteY47" fmla="*/ 1930167 h 4926692"/>
                <a:gd name="connsiteX48" fmla="*/ 3835547 w 4320803"/>
                <a:gd name="connsiteY48" fmla="*/ 1821877 h 4926692"/>
                <a:gd name="connsiteX49" fmla="*/ 3823052 w 4320803"/>
                <a:gd name="connsiteY49" fmla="*/ 1821877 h 4926692"/>
                <a:gd name="connsiteX50" fmla="*/ 3642106 w 4320803"/>
                <a:gd name="connsiteY50" fmla="*/ 1680267 h 4926692"/>
                <a:gd name="connsiteX51" fmla="*/ 2631399 w 4320803"/>
                <a:gd name="connsiteY51" fmla="*/ 645033 h 4926692"/>
                <a:gd name="connsiteX52" fmla="*/ 2482385 w 4320803"/>
                <a:gd name="connsiteY52" fmla="*/ 462698 h 492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320803" h="4926692">
                  <a:moveTo>
                    <a:pt x="2771621" y="4925266"/>
                  </a:moveTo>
                  <a:cubicBezTo>
                    <a:pt x="2514779" y="4925266"/>
                    <a:pt x="2258400" y="4922490"/>
                    <a:pt x="2001558" y="4926654"/>
                  </a:cubicBezTo>
                  <a:cubicBezTo>
                    <a:pt x="1904375" y="4928043"/>
                    <a:pt x="1867816" y="4891946"/>
                    <a:pt x="1872906" y="4795226"/>
                  </a:cubicBezTo>
                  <a:cubicBezTo>
                    <a:pt x="1878459" y="4687861"/>
                    <a:pt x="1870592" y="4580034"/>
                    <a:pt x="1875220" y="4472669"/>
                  </a:cubicBezTo>
                  <a:cubicBezTo>
                    <a:pt x="1878922" y="4390295"/>
                    <a:pt x="1850230" y="4357438"/>
                    <a:pt x="1764153" y="4348645"/>
                  </a:cubicBezTo>
                  <a:cubicBezTo>
                    <a:pt x="1590612" y="4330597"/>
                    <a:pt x="1417070" y="4334299"/>
                    <a:pt x="1243528" y="4325043"/>
                  </a:cubicBezTo>
                  <a:cubicBezTo>
                    <a:pt x="906163" y="4307458"/>
                    <a:pt x="762239" y="4177417"/>
                    <a:pt x="704855" y="3842828"/>
                  </a:cubicBezTo>
                  <a:cubicBezTo>
                    <a:pt x="680327" y="3700293"/>
                    <a:pt x="651635" y="3558220"/>
                    <a:pt x="627108" y="3415684"/>
                  </a:cubicBezTo>
                  <a:cubicBezTo>
                    <a:pt x="614613" y="3343491"/>
                    <a:pt x="580830" y="3308320"/>
                    <a:pt x="502158" y="3311097"/>
                  </a:cubicBezTo>
                  <a:cubicBezTo>
                    <a:pt x="369804" y="3315724"/>
                    <a:pt x="236986" y="3307857"/>
                    <a:pt x="104632" y="3312948"/>
                  </a:cubicBezTo>
                  <a:cubicBezTo>
                    <a:pt x="2358" y="3316650"/>
                    <a:pt x="-15690" y="3275000"/>
                    <a:pt x="11151" y="3185221"/>
                  </a:cubicBezTo>
                  <a:cubicBezTo>
                    <a:pt x="100004" y="2888118"/>
                    <a:pt x="184692" y="2589626"/>
                    <a:pt x="273083" y="2292060"/>
                  </a:cubicBezTo>
                  <a:cubicBezTo>
                    <a:pt x="298073" y="2207834"/>
                    <a:pt x="302238" y="2124997"/>
                    <a:pt x="296685" y="2036143"/>
                  </a:cubicBezTo>
                  <a:cubicBezTo>
                    <a:pt x="256423" y="1411856"/>
                    <a:pt x="390166" y="850506"/>
                    <a:pt x="901998" y="433543"/>
                  </a:cubicBezTo>
                  <a:cubicBezTo>
                    <a:pt x="1064896" y="300726"/>
                    <a:pt x="1252784" y="213261"/>
                    <a:pt x="1449464" y="147547"/>
                  </a:cubicBezTo>
                  <a:cubicBezTo>
                    <a:pt x="1895119" y="-3319"/>
                    <a:pt x="2353269" y="-38490"/>
                    <a:pt x="2816047" y="42033"/>
                  </a:cubicBezTo>
                  <a:cubicBezTo>
                    <a:pt x="3523635" y="165595"/>
                    <a:pt x="3990578" y="575153"/>
                    <a:pt x="4184481" y="1267932"/>
                  </a:cubicBezTo>
                  <a:cubicBezTo>
                    <a:pt x="4433456" y="2156928"/>
                    <a:pt x="4360337" y="3008440"/>
                    <a:pt x="3807317" y="3776651"/>
                  </a:cubicBezTo>
                  <a:cubicBezTo>
                    <a:pt x="3704118" y="3920112"/>
                    <a:pt x="3672186" y="4057095"/>
                    <a:pt x="3679128" y="4221844"/>
                  </a:cubicBezTo>
                  <a:cubicBezTo>
                    <a:pt x="3686070" y="4391220"/>
                    <a:pt x="3680979" y="4561060"/>
                    <a:pt x="3680516" y="4730900"/>
                  </a:cubicBezTo>
                  <a:cubicBezTo>
                    <a:pt x="3680516" y="4860477"/>
                    <a:pt x="3613566" y="4925266"/>
                    <a:pt x="3479671" y="4925266"/>
                  </a:cubicBezTo>
                  <a:cubicBezTo>
                    <a:pt x="3243654" y="4925266"/>
                    <a:pt x="3007637" y="4925266"/>
                    <a:pt x="2771621" y="4925266"/>
                  </a:cubicBezTo>
                  <a:close/>
                  <a:moveTo>
                    <a:pt x="2481922" y="462698"/>
                  </a:moveTo>
                  <a:cubicBezTo>
                    <a:pt x="2479608" y="422437"/>
                    <a:pt x="2480533" y="397447"/>
                    <a:pt x="2476831" y="372919"/>
                  </a:cubicBezTo>
                  <a:cubicBezTo>
                    <a:pt x="2468039" y="315072"/>
                    <a:pt x="2441660" y="265092"/>
                    <a:pt x="2377797" y="264167"/>
                  </a:cubicBezTo>
                  <a:cubicBezTo>
                    <a:pt x="2315322" y="263241"/>
                    <a:pt x="2284316" y="310907"/>
                    <a:pt x="2269507" y="366441"/>
                  </a:cubicBezTo>
                  <a:cubicBezTo>
                    <a:pt x="2263491" y="390042"/>
                    <a:pt x="2260714" y="416421"/>
                    <a:pt x="2264416" y="440485"/>
                  </a:cubicBezTo>
                  <a:cubicBezTo>
                    <a:pt x="2286629" y="575153"/>
                    <a:pt x="2224617" y="619117"/>
                    <a:pt x="2096891" y="654288"/>
                  </a:cubicBezTo>
                  <a:cubicBezTo>
                    <a:pt x="1899284" y="709359"/>
                    <a:pt x="1663268" y="726019"/>
                    <a:pt x="1581819" y="976382"/>
                  </a:cubicBezTo>
                  <a:cubicBezTo>
                    <a:pt x="1578579" y="987026"/>
                    <a:pt x="1575340" y="1003223"/>
                    <a:pt x="1561919" y="982861"/>
                  </a:cubicBezTo>
                  <a:cubicBezTo>
                    <a:pt x="1510551" y="901412"/>
                    <a:pt x="1486486" y="984249"/>
                    <a:pt x="1465199" y="1005074"/>
                  </a:cubicBezTo>
                  <a:cubicBezTo>
                    <a:pt x="1298599" y="1167509"/>
                    <a:pt x="1187069" y="1362339"/>
                    <a:pt x="1129222" y="1589100"/>
                  </a:cubicBezTo>
                  <a:cubicBezTo>
                    <a:pt x="1073226" y="1807531"/>
                    <a:pt x="1070449" y="1806606"/>
                    <a:pt x="852481" y="1822803"/>
                  </a:cubicBezTo>
                  <a:cubicBezTo>
                    <a:pt x="835821" y="1824191"/>
                    <a:pt x="818698" y="1822803"/>
                    <a:pt x="803426" y="1827893"/>
                  </a:cubicBezTo>
                  <a:cubicBezTo>
                    <a:pt x="752984" y="1844553"/>
                    <a:pt x="710408" y="1874634"/>
                    <a:pt x="712722" y="1932018"/>
                  </a:cubicBezTo>
                  <a:cubicBezTo>
                    <a:pt x="714573" y="1987552"/>
                    <a:pt x="752058" y="2025037"/>
                    <a:pt x="806666" y="2031978"/>
                  </a:cubicBezTo>
                  <a:cubicBezTo>
                    <a:pt x="864050" y="2039383"/>
                    <a:pt x="922360" y="2040771"/>
                    <a:pt x="980208" y="2038457"/>
                  </a:cubicBezTo>
                  <a:cubicBezTo>
                    <a:pt x="1059343" y="2035681"/>
                    <a:pt x="1099604" y="2068075"/>
                    <a:pt x="1117190" y="2147673"/>
                  </a:cubicBezTo>
                  <a:cubicBezTo>
                    <a:pt x="1241677" y="2713650"/>
                    <a:pt x="1602181" y="3044074"/>
                    <a:pt x="2158440" y="3168561"/>
                  </a:cubicBezTo>
                  <a:cubicBezTo>
                    <a:pt x="2241740" y="3187072"/>
                    <a:pt x="2270895" y="3221318"/>
                    <a:pt x="2265804" y="3300916"/>
                  </a:cubicBezTo>
                  <a:cubicBezTo>
                    <a:pt x="2262565" y="3358763"/>
                    <a:pt x="2261639" y="3417073"/>
                    <a:pt x="2267656" y="3474457"/>
                  </a:cubicBezTo>
                  <a:cubicBezTo>
                    <a:pt x="2274134" y="3540635"/>
                    <a:pt x="2300976" y="3599407"/>
                    <a:pt x="2380573" y="3596168"/>
                  </a:cubicBezTo>
                  <a:cubicBezTo>
                    <a:pt x="2453229" y="3593391"/>
                    <a:pt x="2475906" y="3539246"/>
                    <a:pt x="2478219" y="3475383"/>
                  </a:cubicBezTo>
                  <a:cubicBezTo>
                    <a:pt x="2480533" y="3421701"/>
                    <a:pt x="2482385" y="3367555"/>
                    <a:pt x="2479608" y="3313873"/>
                  </a:cubicBezTo>
                  <a:cubicBezTo>
                    <a:pt x="2475443" y="3224557"/>
                    <a:pt x="2509688" y="3187998"/>
                    <a:pt x="2603632" y="3167635"/>
                  </a:cubicBezTo>
                  <a:cubicBezTo>
                    <a:pt x="3134901" y="3051478"/>
                    <a:pt x="3492166" y="2736326"/>
                    <a:pt x="3626371" y="2203206"/>
                  </a:cubicBezTo>
                  <a:cubicBezTo>
                    <a:pt x="3660617" y="2066687"/>
                    <a:pt x="3713836" y="2027813"/>
                    <a:pt x="3842026" y="2036606"/>
                  </a:cubicBezTo>
                  <a:cubicBezTo>
                    <a:pt x="3923012" y="2042159"/>
                    <a:pt x="4041020" y="2062059"/>
                    <a:pt x="4036393" y="1930167"/>
                  </a:cubicBezTo>
                  <a:cubicBezTo>
                    <a:pt x="4032227" y="1808919"/>
                    <a:pt x="3921624" y="1824191"/>
                    <a:pt x="3835547" y="1821877"/>
                  </a:cubicBezTo>
                  <a:cubicBezTo>
                    <a:pt x="3831382" y="1821877"/>
                    <a:pt x="3827217" y="1821414"/>
                    <a:pt x="3823052" y="1821877"/>
                  </a:cubicBezTo>
                  <a:cubicBezTo>
                    <a:pt x="3711522" y="1839925"/>
                    <a:pt x="3664782" y="1792722"/>
                    <a:pt x="3642106" y="1680267"/>
                  </a:cubicBezTo>
                  <a:cubicBezTo>
                    <a:pt x="3527800" y="1120769"/>
                    <a:pt x="3183493" y="777387"/>
                    <a:pt x="2631399" y="645033"/>
                  </a:cubicBezTo>
                  <a:cubicBezTo>
                    <a:pt x="2516167" y="617266"/>
                    <a:pt x="2404175" y="610787"/>
                    <a:pt x="2482385" y="462698"/>
                  </a:cubicBezTo>
                  <a:close/>
                </a:path>
              </a:pathLst>
            </a:custGeom>
            <a:solidFill>
              <a:schemeClr val="bg1"/>
            </a:solidFill>
            <a:ln w="46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A54F2FA1-E8E5-42F3-87DF-210DF9717E2B}"/>
                </a:ext>
              </a:extLst>
            </p:cNvPr>
            <p:cNvSpPr/>
            <p:nvPr/>
          </p:nvSpPr>
          <p:spPr>
            <a:xfrm>
              <a:off x="8909389" y="2039775"/>
              <a:ext cx="2111652" cy="2107836"/>
            </a:xfrm>
            <a:custGeom>
              <a:avLst/>
              <a:gdLst>
                <a:gd name="connsiteX0" fmla="*/ 2110804 w 2111652"/>
                <a:gd name="connsiteY0" fmla="*/ 897384 h 2107836"/>
                <a:gd name="connsiteX1" fmla="*/ 2029818 w 2111652"/>
                <a:gd name="connsiteY1" fmla="*/ 978370 h 2107836"/>
                <a:gd name="connsiteX2" fmla="*/ 1943279 w 2111652"/>
                <a:gd name="connsiteY2" fmla="*/ 983923 h 2107836"/>
                <a:gd name="connsiteX3" fmla="*/ 1841468 w 2111652"/>
                <a:gd name="connsiteY3" fmla="*/ 1091288 h 2107836"/>
                <a:gd name="connsiteX4" fmla="*/ 1956699 w 2111652"/>
                <a:gd name="connsiteY4" fmla="*/ 1199115 h 2107836"/>
                <a:gd name="connsiteX5" fmla="*/ 2075633 w 2111652"/>
                <a:gd name="connsiteY5" fmla="*/ 1373119 h 2107836"/>
                <a:gd name="connsiteX6" fmla="*/ 1281969 w 2111652"/>
                <a:gd name="connsiteY6" fmla="*/ 2098755 h 2107836"/>
                <a:gd name="connsiteX7" fmla="*/ 1154705 w 2111652"/>
                <a:gd name="connsiteY7" fmla="*/ 2009439 h 2107836"/>
                <a:gd name="connsiteX8" fmla="*/ 1052431 w 2111652"/>
                <a:gd name="connsiteY8" fmla="*/ 1879861 h 2107836"/>
                <a:gd name="connsiteX9" fmla="*/ 944604 w 2111652"/>
                <a:gd name="connsiteY9" fmla="*/ 2020083 h 2107836"/>
                <a:gd name="connsiteX10" fmla="*/ 841405 w 2111652"/>
                <a:gd name="connsiteY10" fmla="*/ 2101532 h 2107836"/>
                <a:gd name="connsiteX11" fmla="*/ 19048 w 2111652"/>
                <a:gd name="connsiteY11" fmla="*/ 1326842 h 2107836"/>
                <a:gd name="connsiteX12" fmla="*/ 105125 w 2111652"/>
                <a:gd name="connsiteY12" fmla="*/ 1200503 h 2107836"/>
                <a:gd name="connsiteX13" fmla="*/ 154180 w 2111652"/>
                <a:gd name="connsiteY13" fmla="*/ 1193562 h 2107836"/>
                <a:gd name="connsiteX14" fmla="*/ 266635 w 2111652"/>
                <a:gd name="connsiteY14" fmla="*/ 1096841 h 2107836"/>
                <a:gd name="connsiteX15" fmla="*/ 156031 w 2111652"/>
                <a:gd name="connsiteY15" fmla="*/ 981609 h 2107836"/>
                <a:gd name="connsiteX16" fmla="*/ 28304 w 2111652"/>
                <a:gd name="connsiteY16" fmla="*/ 764567 h 2107836"/>
                <a:gd name="connsiteX17" fmla="*/ 854825 w 2111652"/>
                <a:gd name="connsiteY17" fmla="*/ 6073 h 2107836"/>
                <a:gd name="connsiteX18" fmla="*/ 942753 w 2111652"/>
                <a:gd name="connsiteY18" fmla="*/ 79655 h 2107836"/>
                <a:gd name="connsiteX19" fmla="*/ 962653 w 2111652"/>
                <a:gd name="connsiteY19" fmla="*/ 237000 h 2107836"/>
                <a:gd name="connsiteX20" fmla="*/ 1070017 w 2111652"/>
                <a:gd name="connsiteY20" fmla="*/ 303640 h 2107836"/>
                <a:gd name="connsiteX21" fmla="*/ 1152854 w 2111652"/>
                <a:gd name="connsiteY21" fmla="*/ 206919 h 2107836"/>
                <a:gd name="connsiteX22" fmla="*/ 1191727 w 2111652"/>
                <a:gd name="connsiteY22" fmla="*/ 23659 h 2107836"/>
                <a:gd name="connsiteX23" fmla="*/ 1429595 w 2111652"/>
                <a:gd name="connsiteY23" fmla="*/ 62995 h 2107836"/>
                <a:gd name="connsiteX24" fmla="*/ 2093681 w 2111652"/>
                <a:gd name="connsiteY24" fmla="*/ 812233 h 2107836"/>
                <a:gd name="connsiteX25" fmla="*/ 2110342 w 2111652"/>
                <a:gd name="connsiteY25" fmla="*/ 897384 h 2107836"/>
                <a:gd name="connsiteX26" fmla="*/ 1276416 w 2111652"/>
                <a:gd name="connsiteY26" fmla="*/ 1060282 h 2107836"/>
                <a:gd name="connsiteX27" fmla="*/ 1051506 w 2111652"/>
                <a:gd name="connsiteY27" fmla="*/ 829818 h 2107836"/>
                <a:gd name="connsiteX28" fmla="*/ 827521 w 2111652"/>
                <a:gd name="connsiteY28" fmla="*/ 1052414 h 2107836"/>
                <a:gd name="connsiteX29" fmla="*/ 1049192 w 2111652"/>
                <a:gd name="connsiteY29" fmla="*/ 1286580 h 2107836"/>
                <a:gd name="connsiteX30" fmla="*/ 1276416 w 2111652"/>
                <a:gd name="connsiteY30" fmla="*/ 1060282 h 210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11652" h="2107836">
                  <a:moveTo>
                    <a:pt x="2110804" y="897384"/>
                  </a:moveTo>
                  <a:cubicBezTo>
                    <a:pt x="2117283" y="958933"/>
                    <a:pt x="2086277" y="979758"/>
                    <a:pt x="2029818" y="978370"/>
                  </a:cubicBezTo>
                  <a:cubicBezTo>
                    <a:pt x="2001126" y="977444"/>
                    <a:pt x="1970583" y="976519"/>
                    <a:pt x="1943279" y="983923"/>
                  </a:cubicBezTo>
                  <a:cubicBezTo>
                    <a:pt x="1889134" y="998732"/>
                    <a:pt x="1836840" y="1027424"/>
                    <a:pt x="1841468" y="1091288"/>
                  </a:cubicBezTo>
                  <a:cubicBezTo>
                    <a:pt x="1846095" y="1155614"/>
                    <a:pt x="1888671" y="1192173"/>
                    <a:pt x="1956699" y="1199115"/>
                  </a:cubicBezTo>
                  <a:cubicBezTo>
                    <a:pt x="2122374" y="1216700"/>
                    <a:pt x="2123762" y="1219014"/>
                    <a:pt x="2075633" y="1373119"/>
                  </a:cubicBezTo>
                  <a:cubicBezTo>
                    <a:pt x="1951146" y="1767869"/>
                    <a:pt x="1675331" y="1996481"/>
                    <a:pt x="1281969" y="2098755"/>
                  </a:cubicBezTo>
                  <a:cubicBezTo>
                    <a:pt x="1198207" y="2120506"/>
                    <a:pt x="1154243" y="2103383"/>
                    <a:pt x="1154705" y="2009439"/>
                  </a:cubicBezTo>
                  <a:cubicBezTo>
                    <a:pt x="1154705" y="1940948"/>
                    <a:pt x="1129715" y="1878936"/>
                    <a:pt x="1052431" y="1879861"/>
                  </a:cubicBezTo>
                  <a:cubicBezTo>
                    <a:pt x="968669" y="1880787"/>
                    <a:pt x="944141" y="1950204"/>
                    <a:pt x="944604" y="2020083"/>
                  </a:cubicBezTo>
                  <a:cubicBezTo>
                    <a:pt x="944604" y="2099218"/>
                    <a:pt x="921465" y="2120043"/>
                    <a:pt x="841405" y="2101532"/>
                  </a:cubicBezTo>
                  <a:cubicBezTo>
                    <a:pt x="417037" y="2001109"/>
                    <a:pt x="141685" y="1747044"/>
                    <a:pt x="19048" y="1326842"/>
                  </a:cubicBezTo>
                  <a:cubicBezTo>
                    <a:pt x="-5479" y="1243079"/>
                    <a:pt x="12107" y="1199115"/>
                    <a:pt x="105125" y="1200503"/>
                  </a:cubicBezTo>
                  <a:cubicBezTo>
                    <a:pt x="121322" y="1200503"/>
                    <a:pt x="137982" y="1196338"/>
                    <a:pt x="154180" y="1193562"/>
                  </a:cubicBezTo>
                  <a:cubicBezTo>
                    <a:pt x="211101" y="1183381"/>
                    <a:pt x="264321" y="1160242"/>
                    <a:pt x="266635" y="1096841"/>
                  </a:cubicBezTo>
                  <a:cubicBezTo>
                    <a:pt x="268948" y="1029275"/>
                    <a:pt x="215729" y="995955"/>
                    <a:pt x="156031" y="981609"/>
                  </a:cubicBezTo>
                  <a:cubicBezTo>
                    <a:pt x="-19362" y="939959"/>
                    <a:pt x="-22139" y="939959"/>
                    <a:pt x="28304" y="764567"/>
                  </a:cubicBezTo>
                  <a:cubicBezTo>
                    <a:pt x="149089" y="344364"/>
                    <a:pt x="449895" y="118066"/>
                    <a:pt x="854825" y="6073"/>
                  </a:cubicBezTo>
                  <a:cubicBezTo>
                    <a:pt x="921465" y="-12438"/>
                    <a:pt x="946455" y="11164"/>
                    <a:pt x="942753" y="79655"/>
                  </a:cubicBezTo>
                  <a:cubicBezTo>
                    <a:pt x="939976" y="132412"/>
                    <a:pt x="932572" y="187945"/>
                    <a:pt x="962653" y="237000"/>
                  </a:cubicBezTo>
                  <a:cubicBezTo>
                    <a:pt x="987180" y="277261"/>
                    <a:pt x="1016335" y="314746"/>
                    <a:pt x="1070017" y="303640"/>
                  </a:cubicBezTo>
                  <a:cubicBezTo>
                    <a:pt x="1119997" y="292996"/>
                    <a:pt x="1143599" y="257362"/>
                    <a:pt x="1152854" y="206919"/>
                  </a:cubicBezTo>
                  <a:cubicBezTo>
                    <a:pt x="1164424" y="144444"/>
                    <a:pt x="1124162" y="55591"/>
                    <a:pt x="1191727" y="23659"/>
                  </a:cubicBezTo>
                  <a:cubicBezTo>
                    <a:pt x="1268086" y="-12438"/>
                    <a:pt x="1353237" y="31989"/>
                    <a:pt x="1429595" y="62995"/>
                  </a:cubicBezTo>
                  <a:cubicBezTo>
                    <a:pt x="1773902" y="203217"/>
                    <a:pt x="2002514" y="447101"/>
                    <a:pt x="2093681" y="812233"/>
                  </a:cubicBezTo>
                  <a:cubicBezTo>
                    <a:pt x="2100623" y="839999"/>
                    <a:pt x="2104788" y="868692"/>
                    <a:pt x="2110342" y="897384"/>
                  </a:cubicBezTo>
                  <a:close/>
                  <a:moveTo>
                    <a:pt x="1276416" y="1060282"/>
                  </a:moveTo>
                  <a:cubicBezTo>
                    <a:pt x="1277342" y="933943"/>
                    <a:pt x="1175530" y="829355"/>
                    <a:pt x="1051506" y="829818"/>
                  </a:cubicBezTo>
                  <a:cubicBezTo>
                    <a:pt x="937200" y="830281"/>
                    <a:pt x="831686" y="935332"/>
                    <a:pt x="827521" y="1052414"/>
                  </a:cubicBezTo>
                  <a:cubicBezTo>
                    <a:pt x="822894" y="1175513"/>
                    <a:pt x="927944" y="1286117"/>
                    <a:pt x="1049192" y="1286580"/>
                  </a:cubicBezTo>
                  <a:cubicBezTo>
                    <a:pt x="1179233" y="1286580"/>
                    <a:pt x="1275490" y="1191248"/>
                    <a:pt x="1276416" y="1060282"/>
                  </a:cubicBezTo>
                  <a:close/>
                </a:path>
              </a:pathLst>
            </a:custGeom>
            <a:solidFill>
              <a:schemeClr val="bg1"/>
            </a:solidFill>
            <a:ln w="46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7E199A-D01C-4363-B63B-B6F314711AC0}"/>
              </a:ext>
            </a:extLst>
          </p:cNvPr>
          <p:cNvSpPr/>
          <p:nvPr/>
        </p:nvSpPr>
        <p:spPr>
          <a:xfrm>
            <a:off x="6251326" y="0"/>
            <a:ext cx="5669280" cy="6858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8E49D6-66A4-4803-AB5E-EECE652CE9BA}"/>
              </a:ext>
            </a:extLst>
          </p:cNvPr>
          <p:cNvSpPr/>
          <p:nvPr/>
        </p:nvSpPr>
        <p:spPr>
          <a:xfrm>
            <a:off x="6251326" y="3332284"/>
            <a:ext cx="566928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A0B4A-3259-4887-A0B0-5E91411D174D}"/>
              </a:ext>
            </a:extLst>
          </p:cNvPr>
          <p:cNvSpPr/>
          <p:nvPr/>
        </p:nvSpPr>
        <p:spPr>
          <a:xfrm>
            <a:off x="6251326" y="4122859"/>
            <a:ext cx="5669280" cy="6762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3F32-BA23-4851-AFDA-EB0E70A5231B}"/>
              </a:ext>
            </a:extLst>
          </p:cNvPr>
          <p:cNvSpPr/>
          <p:nvPr/>
        </p:nvSpPr>
        <p:spPr>
          <a:xfrm>
            <a:off x="6251326" y="4913434"/>
            <a:ext cx="5669280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BBDBB-D394-4434-AC86-D0F1B8E741DD}"/>
              </a:ext>
            </a:extLst>
          </p:cNvPr>
          <p:cNvSpPr txBox="1"/>
          <p:nvPr/>
        </p:nvSpPr>
        <p:spPr>
          <a:xfrm>
            <a:off x="9818166" y="3408811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B Nazanin" panose="00000400000000000000" pitchFamily="2" charset="-78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A604E-70C8-4BAE-BE68-627E185B743B}"/>
              </a:ext>
            </a:extLst>
          </p:cNvPr>
          <p:cNvSpPr txBox="1"/>
          <p:nvPr/>
        </p:nvSpPr>
        <p:spPr>
          <a:xfrm>
            <a:off x="9818166" y="4166049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B Nazanin" panose="00000400000000000000" pitchFamily="2" charset="-78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BF697-A701-49E0-B70D-DA9CE9DA579A}"/>
              </a:ext>
            </a:extLst>
          </p:cNvPr>
          <p:cNvSpPr txBox="1"/>
          <p:nvPr/>
        </p:nvSpPr>
        <p:spPr>
          <a:xfrm>
            <a:off x="9818166" y="4989961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B Nazanin" panose="00000400000000000000" pitchFamily="2" charset="-78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A8D70-35AF-414D-87FD-4835CA15C8D2}"/>
              </a:ext>
            </a:extLst>
          </p:cNvPr>
          <p:cNvSpPr txBox="1"/>
          <p:nvPr/>
        </p:nvSpPr>
        <p:spPr>
          <a:xfrm>
            <a:off x="6748500" y="343958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12842-C77E-4284-8FCB-1F45189B1825}"/>
              </a:ext>
            </a:extLst>
          </p:cNvPr>
          <p:cNvSpPr txBox="1"/>
          <p:nvPr/>
        </p:nvSpPr>
        <p:spPr>
          <a:xfrm>
            <a:off x="6748500" y="4233831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327A6-871A-4D73-9034-3A28311B642D}"/>
              </a:ext>
            </a:extLst>
          </p:cNvPr>
          <p:cNvSpPr txBox="1"/>
          <p:nvPr/>
        </p:nvSpPr>
        <p:spPr>
          <a:xfrm>
            <a:off x="6748500" y="5028073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D13DCC-B3EE-43D3-BAD6-DE29B65E22D7}"/>
              </a:ext>
            </a:extLst>
          </p:cNvPr>
          <p:cNvSpPr/>
          <p:nvPr/>
        </p:nvSpPr>
        <p:spPr>
          <a:xfrm>
            <a:off x="6251326" y="5704009"/>
            <a:ext cx="5669280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318A9B-1833-4529-B196-6E0287216B7F}"/>
              </a:ext>
            </a:extLst>
          </p:cNvPr>
          <p:cNvSpPr txBox="1"/>
          <p:nvPr/>
        </p:nvSpPr>
        <p:spPr>
          <a:xfrm>
            <a:off x="9824867" y="5780536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B Nazanin" panose="00000400000000000000" pitchFamily="2" charset="-78"/>
              </a:rPr>
              <a:t>$382,090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4AFFC6-B6A9-4F15-B567-20114EBB3BFE}"/>
              </a:ext>
            </a:extLst>
          </p:cNvPr>
          <p:cNvSpPr txBox="1"/>
          <p:nvPr/>
        </p:nvSpPr>
        <p:spPr>
          <a:xfrm>
            <a:off x="6755201" y="5818648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51B381-CC5D-4E77-8C78-5F09130D3985}"/>
              </a:ext>
            </a:extLst>
          </p:cNvPr>
          <p:cNvSpPr txBox="1"/>
          <p:nvPr/>
        </p:nvSpPr>
        <p:spPr>
          <a:xfrm>
            <a:off x="6980639" y="415364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44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عالی</a:t>
            </a:r>
            <a:endParaRPr lang="en-US" altLang="ko-KR" sz="44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476DD6-0C02-4BF0-8F20-13ABC5DC3C90}"/>
              </a:ext>
            </a:extLst>
          </p:cNvPr>
          <p:cNvSpPr txBox="1"/>
          <p:nvPr/>
        </p:nvSpPr>
        <p:spPr>
          <a:xfrm>
            <a:off x="6980639" y="1062526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994149-E83E-4EDB-A09D-1B692572C685}"/>
              </a:ext>
            </a:extLst>
          </p:cNvPr>
          <p:cNvSpPr txBox="1"/>
          <p:nvPr/>
        </p:nvSpPr>
        <p:spPr>
          <a:xfrm>
            <a:off x="6980639" y="1626994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rtl="1"/>
            <a:r>
              <a:rPr lang="fa-IR" altLang="ko-KR" sz="1400" dirty="0">
                <a:solidFill>
                  <a:schemeClr val="bg1"/>
                </a:solidFill>
                <a:ea typeface="FZShuTi" pitchFamily="2" charset="-122"/>
                <a:cs typeface="B Nazanin" panose="00000400000000000000" pitchFamily="2" charset="-78"/>
              </a:rPr>
              <a:t>آسان برای تغییر رنگ، عکس.</a:t>
            </a:r>
            <a:endParaRPr lang="ko-KR" altLang="en-US" sz="1400" b="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C9FB8BC-F2BA-46BD-A620-94D74F830DE8}"/>
              </a:ext>
            </a:extLst>
          </p:cNvPr>
          <p:cNvGrpSpPr/>
          <p:nvPr/>
        </p:nvGrpSpPr>
        <p:grpSpPr>
          <a:xfrm>
            <a:off x="638051" y="2522052"/>
            <a:ext cx="5871476" cy="3535847"/>
            <a:chOff x="4098364" y="1571764"/>
            <a:chExt cx="7301609" cy="4397082"/>
          </a:xfrm>
        </p:grpSpPr>
        <p:grpSp>
          <p:nvGrpSpPr>
            <p:cNvPr id="4" name="Graphic 55">
              <a:extLst>
                <a:ext uri="{FF2B5EF4-FFF2-40B4-BE49-F238E27FC236}">
                  <a16:creationId xmlns:a16="http://schemas.microsoft.com/office/drawing/2014/main" id="{AA339EFD-E02E-4BBD-B8E9-AF4514BDC158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8ECB40B-DA7E-4254-98B5-AD959C77D458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65C678F-2E4B-432D-B60E-5FA99F8B84EF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BE42D06-2141-4623-8F5D-ADEF6D69335A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FA02965-7769-4129-9F8A-75A4F1D51D1B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874870-19DD-467B-9DEB-12C10C3CFBEC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BDC898-DD5A-404B-B0A2-27C176D28A6B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9C23E3B-AA1D-4F25-8995-6A630A2375D5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A60B853-6E96-4ECA-8D33-A064D0767B08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6B9320-37FF-4ECB-B5FA-8B184D49A28C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237979-272B-4B24-9B6A-A9B1B5DA751F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34DE6E7-BE0F-4046-ACAB-C82D3219735D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D6B483-ECCB-45D1-B405-07BE177B0B57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6E423E-CE2A-458B-931D-5E19A0C9339D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BC52B9-AC8E-4ADB-A1DB-6B311C3A9EF3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46E444-0C1F-4505-9994-94C96067F45C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 dirty="0">
                <a:cs typeface="B Nazanin" panose="00000400000000000000" pitchFamily="2" charset="-78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C134881-8206-469D-9094-47B011519B97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86A8FD-41AC-40B6-8701-D892F7469CFA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609C234-21C4-4D8B-B4BC-DB10F120776A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52AA423-C88B-4878-B30E-F222A148FACC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FE03EE4-FC49-42FF-BD7E-98318AD43172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4EDF576-6DC7-45A5-BB9B-2017DAC9B482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1DF3DF5-DC9A-422D-A1ED-9AC712A8B3D6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87D7B73-9147-470A-9582-F809B0B53762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1CD9167-22E6-478D-A9A3-17F09EFC9553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D155AD-EBA7-4938-9CE6-49C8155A8A46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1018EDD-FBB5-4A65-9A37-1443C2FDAA27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cs typeface="B Nazanin" panose="00000400000000000000" pitchFamily="2" charset="-78"/>
              </a:endParaRPr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27DA55E-63AF-4A40-ACA3-9273537C9AA6}"/>
              </a:ext>
            </a:extLst>
          </p:cNvPr>
          <p:cNvSpPr/>
          <p:nvPr/>
        </p:nvSpPr>
        <p:spPr>
          <a:xfrm rot="2400000">
            <a:off x="2885507" y="393189"/>
            <a:ext cx="1714017" cy="5886734"/>
          </a:xfrm>
          <a:custGeom>
            <a:avLst/>
            <a:gdLst>
              <a:gd name="connsiteX0" fmla="*/ 857009 w 1714017"/>
              <a:gd name="connsiteY0" fmla="*/ 0 h 5886734"/>
              <a:gd name="connsiteX1" fmla="*/ 1714017 w 1714017"/>
              <a:gd name="connsiteY1" fmla="*/ 1202537 h 5886734"/>
              <a:gd name="connsiteX2" fmla="*/ 1315422 w 1714017"/>
              <a:gd name="connsiteY2" fmla="*/ 1202537 h 5886734"/>
              <a:gd name="connsiteX3" fmla="*/ 1315422 w 1714017"/>
              <a:gd name="connsiteY3" fmla="*/ 5117424 h 5886734"/>
              <a:gd name="connsiteX4" fmla="*/ 398595 w 1714017"/>
              <a:gd name="connsiteY4" fmla="*/ 5886734 h 5886734"/>
              <a:gd name="connsiteX5" fmla="*/ 398595 w 1714017"/>
              <a:gd name="connsiteY5" fmla="*/ 1202537 h 5886734"/>
              <a:gd name="connsiteX6" fmla="*/ 0 w 1714017"/>
              <a:gd name="connsiteY6" fmla="*/ 1202537 h 58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017" h="5886734">
                <a:moveTo>
                  <a:pt x="857009" y="0"/>
                </a:moveTo>
                <a:lnTo>
                  <a:pt x="1714017" y="1202537"/>
                </a:lnTo>
                <a:lnTo>
                  <a:pt x="1315422" y="1202537"/>
                </a:lnTo>
                <a:lnTo>
                  <a:pt x="1315422" y="5117424"/>
                </a:lnTo>
                <a:lnTo>
                  <a:pt x="398595" y="5886734"/>
                </a:lnTo>
                <a:lnTo>
                  <a:pt x="398595" y="1202537"/>
                </a:lnTo>
                <a:lnTo>
                  <a:pt x="0" y="12025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73622E7-D7B5-446D-B9B3-0CCD2458E960}"/>
              </a:ext>
            </a:extLst>
          </p:cNvPr>
          <p:cNvSpPr/>
          <p:nvPr/>
        </p:nvSpPr>
        <p:spPr>
          <a:xfrm rot="3167894">
            <a:off x="3877400" y="984612"/>
            <a:ext cx="1714017" cy="5829931"/>
          </a:xfrm>
          <a:custGeom>
            <a:avLst/>
            <a:gdLst>
              <a:gd name="connsiteX0" fmla="*/ 857009 w 1714017"/>
              <a:gd name="connsiteY0" fmla="*/ 0 h 5829931"/>
              <a:gd name="connsiteX1" fmla="*/ 1714017 w 1714017"/>
              <a:gd name="connsiteY1" fmla="*/ 1202537 h 5829931"/>
              <a:gd name="connsiteX2" fmla="*/ 1315422 w 1714017"/>
              <a:gd name="connsiteY2" fmla="*/ 1202537 h 5829931"/>
              <a:gd name="connsiteX3" fmla="*/ 1315422 w 1714017"/>
              <a:gd name="connsiteY3" fmla="*/ 4622133 h 5829931"/>
              <a:gd name="connsiteX4" fmla="*/ 398595 w 1714017"/>
              <a:gd name="connsiteY4" fmla="*/ 5829931 h 5829931"/>
              <a:gd name="connsiteX5" fmla="*/ 398595 w 1714017"/>
              <a:gd name="connsiteY5" fmla="*/ 1202537 h 5829931"/>
              <a:gd name="connsiteX6" fmla="*/ 0 w 1714017"/>
              <a:gd name="connsiteY6" fmla="*/ 1202537 h 582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017" h="5829931">
                <a:moveTo>
                  <a:pt x="857009" y="0"/>
                </a:moveTo>
                <a:lnTo>
                  <a:pt x="1714017" y="1202537"/>
                </a:lnTo>
                <a:lnTo>
                  <a:pt x="1315422" y="1202537"/>
                </a:lnTo>
                <a:lnTo>
                  <a:pt x="1315422" y="4622133"/>
                </a:lnTo>
                <a:lnTo>
                  <a:pt x="398595" y="5829931"/>
                </a:lnTo>
                <a:lnTo>
                  <a:pt x="398595" y="1202537"/>
                </a:lnTo>
                <a:lnTo>
                  <a:pt x="0" y="12025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D946CA4-B922-48A7-9D7F-0E5B867751CE}"/>
              </a:ext>
            </a:extLst>
          </p:cNvPr>
          <p:cNvSpPr/>
          <p:nvPr/>
        </p:nvSpPr>
        <p:spPr>
          <a:xfrm rot="4181743">
            <a:off x="4555701" y="1721774"/>
            <a:ext cx="1714017" cy="5946609"/>
          </a:xfrm>
          <a:custGeom>
            <a:avLst/>
            <a:gdLst>
              <a:gd name="connsiteX0" fmla="*/ 0 w 1714017"/>
              <a:gd name="connsiteY0" fmla="*/ 1202537 h 5946609"/>
              <a:gd name="connsiteX1" fmla="*/ 857009 w 1714017"/>
              <a:gd name="connsiteY1" fmla="*/ 0 h 5946609"/>
              <a:gd name="connsiteX2" fmla="*/ 1714017 w 1714017"/>
              <a:gd name="connsiteY2" fmla="*/ 1202537 h 5946609"/>
              <a:gd name="connsiteX3" fmla="*/ 1315422 w 1714017"/>
              <a:gd name="connsiteY3" fmla="*/ 1202537 h 5946609"/>
              <a:gd name="connsiteX4" fmla="*/ 1315422 w 1714017"/>
              <a:gd name="connsiteY4" fmla="*/ 3468673 h 5946609"/>
              <a:gd name="connsiteX5" fmla="*/ 398595 w 1714017"/>
              <a:gd name="connsiteY5" fmla="*/ 5946609 h 5946609"/>
              <a:gd name="connsiteX6" fmla="*/ 398595 w 1714017"/>
              <a:gd name="connsiteY6" fmla="*/ 1202537 h 594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017" h="5946609">
                <a:moveTo>
                  <a:pt x="0" y="1202537"/>
                </a:moveTo>
                <a:lnTo>
                  <a:pt x="857009" y="0"/>
                </a:lnTo>
                <a:lnTo>
                  <a:pt x="1714017" y="1202537"/>
                </a:lnTo>
                <a:lnTo>
                  <a:pt x="1315422" y="1202537"/>
                </a:lnTo>
                <a:lnTo>
                  <a:pt x="1315422" y="3468673"/>
                </a:lnTo>
                <a:lnTo>
                  <a:pt x="398595" y="5946609"/>
                </a:lnTo>
                <a:lnTo>
                  <a:pt x="398595" y="12025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73150A-DC1B-48B3-9669-07514EA15A92}"/>
              </a:ext>
            </a:extLst>
          </p:cNvPr>
          <p:cNvSpPr txBox="1"/>
          <p:nvPr/>
        </p:nvSpPr>
        <p:spPr>
          <a:xfrm>
            <a:off x="638051" y="540433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 rtl="1"/>
            <a:r>
              <a:rPr lang="fa-IR" altLang="ko-KR" sz="2800" dirty="0">
                <a:latin typeface="+mj-lt"/>
                <a:cs typeface="B Nazanin" panose="00000400000000000000" pitchFamily="2" charset="-78"/>
              </a:rPr>
              <a:t>ما ایجاد </a:t>
            </a:r>
            <a:r>
              <a:rPr lang="fa-IR" altLang="ko-KR" sz="2800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می کنیم</a:t>
            </a:r>
          </a:p>
          <a:p>
            <a:pPr algn="r" rtl="1"/>
            <a:r>
              <a:rPr lang="fa-IR" altLang="ko-KR" sz="2800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حرفه ای </a:t>
            </a:r>
            <a:r>
              <a:rPr lang="fa-IR" altLang="ko-KR" sz="2800" dirty="0">
                <a:latin typeface="+mj-lt"/>
                <a:cs typeface="B Nazanin" panose="00000400000000000000" pitchFamily="2" charset="-78"/>
              </a:rPr>
              <a:t>با کیفیت</a:t>
            </a:r>
          </a:p>
          <a:p>
            <a:pPr algn="r" rtl="1"/>
            <a:r>
              <a:rPr lang="fa-IR" altLang="ko-KR" sz="2800" dirty="0">
                <a:latin typeface="+mj-lt"/>
                <a:cs typeface="B Nazanin" panose="00000400000000000000" pitchFamily="2" charset="-78"/>
              </a:rPr>
              <a:t>ارائه</a:t>
            </a:r>
            <a:r>
              <a:rPr lang="fa-IR" altLang="ko-KR" sz="2800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 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PPT</a:t>
            </a:r>
            <a:endParaRPr lang="ko-KR" altLang="en-US" sz="2800" dirty="0">
              <a:solidFill>
                <a:schemeClr val="accent6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213A72-37C3-4C7B-BFE1-6748D23BCBAE}"/>
              </a:ext>
            </a:extLst>
          </p:cNvPr>
          <p:cNvGrpSpPr/>
          <p:nvPr/>
        </p:nvGrpSpPr>
        <p:grpSpPr>
          <a:xfrm>
            <a:off x="5998706" y="976401"/>
            <a:ext cx="5652880" cy="738664"/>
            <a:chOff x="3017859" y="4283314"/>
            <a:chExt cx="1847919" cy="73866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83C1B1A-2C4F-4E31-BBA9-64A5E864D0D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AC6E7AB-8189-4EF9-BD5E-771160AFE004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8175DF-5EF9-439A-BFF2-F5537EA38CC6}"/>
              </a:ext>
            </a:extLst>
          </p:cNvPr>
          <p:cNvGrpSpPr/>
          <p:nvPr/>
        </p:nvGrpSpPr>
        <p:grpSpPr>
          <a:xfrm>
            <a:off x="7228749" y="2345323"/>
            <a:ext cx="4422837" cy="738664"/>
            <a:chOff x="3017859" y="4283314"/>
            <a:chExt cx="1847919" cy="73866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6BA2C2B-0E2A-4B52-AE30-D6C8507339B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0D6724-7CD4-453B-991D-2FD123223420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A353980-E344-442B-AF11-BB30422BCD40}"/>
              </a:ext>
            </a:extLst>
          </p:cNvPr>
          <p:cNvGrpSpPr/>
          <p:nvPr/>
        </p:nvGrpSpPr>
        <p:grpSpPr>
          <a:xfrm>
            <a:off x="8274768" y="3898911"/>
            <a:ext cx="3376818" cy="923330"/>
            <a:chOff x="3017859" y="4283314"/>
            <a:chExt cx="1847919" cy="9233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1A9677-14F8-4A19-A6A2-A03606AA66D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5A8B7D-7A3C-4FE0-979F-FC22A147161F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20F344A-2FF6-4A0E-A209-422CA44D050F}"/>
              </a:ext>
            </a:extLst>
          </p:cNvPr>
          <p:cNvSpPr txBox="1"/>
          <p:nvPr/>
        </p:nvSpPr>
        <p:spPr>
          <a:xfrm>
            <a:off x="6459244" y="5509887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b="1" dirty="0">
                <a:solidFill>
                  <a:schemeClr val="accent3"/>
                </a:solidFill>
                <a:cs typeface="B Nazanin" panose="00000400000000000000" pitchFamily="2" charset="-78"/>
              </a:rPr>
              <a:t>LORE </a:t>
            </a:r>
            <a:r>
              <a:rPr lang="fa-IR" altLang="ko-KR" sz="1867" b="1" dirty="0">
                <a:solidFill>
                  <a:schemeClr val="accent3"/>
                </a:solidFill>
                <a:cs typeface="B Nazanin" panose="00000400000000000000" pitchFamily="2" charset="-78"/>
              </a:rPr>
              <a:t>به خودی خود یک درد است، با استفاده از آن از فعالیت کامل جلوگیری می کند.</a:t>
            </a:r>
            <a:endParaRPr lang="ko-KR" altLang="en-US" sz="1867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71C7FF6C-6849-40D6-9E0B-C564758FBD2B}"/>
              </a:ext>
            </a:extLst>
          </p:cNvPr>
          <p:cNvSpPr/>
          <p:nvPr/>
        </p:nvSpPr>
        <p:spPr>
          <a:xfrm>
            <a:off x="6209768" y="2399822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E9B0B857-4719-414C-AD42-0C5E0AB2DB45}"/>
              </a:ext>
            </a:extLst>
          </p:cNvPr>
          <p:cNvSpPr/>
          <p:nvPr/>
        </p:nvSpPr>
        <p:spPr>
          <a:xfrm flipH="1">
            <a:off x="4863296" y="150242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9" name="Rectangle 130">
            <a:extLst>
              <a:ext uri="{FF2B5EF4-FFF2-40B4-BE49-F238E27FC236}">
                <a16:creationId xmlns:a16="http://schemas.microsoft.com/office/drawing/2014/main" id="{87B0D625-0B58-4DD9-9278-EF9BE1D4CC06}"/>
              </a:ext>
            </a:extLst>
          </p:cNvPr>
          <p:cNvSpPr/>
          <p:nvPr/>
        </p:nvSpPr>
        <p:spPr>
          <a:xfrm>
            <a:off x="7120764" y="368277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22FC22-E15D-4E6A-81D4-AFF9D351A3C2}"/>
              </a:ext>
            </a:extLst>
          </p:cNvPr>
          <p:cNvSpPr txBox="1"/>
          <p:nvPr/>
        </p:nvSpPr>
        <p:spPr>
          <a:xfrm rot="20429782">
            <a:off x="4641216" y="4351449"/>
            <a:ext cx="241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B12F1B-655B-4D3D-9D10-E03572716C70}"/>
              </a:ext>
            </a:extLst>
          </p:cNvPr>
          <p:cNvSpPr txBox="1"/>
          <p:nvPr/>
        </p:nvSpPr>
        <p:spPr>
          <a:xfrm rot="19373789">
            <a:off x="3870840" y="3444221"/>
            <a:ext cx="241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E9CA4B-52D8-41D1-B64E-6E6C2EA734B1}"/>
              </a:ext>
            </a:extLst>
          </p:cNvPr>
          <p:cNvSpPr txBox="1"/>
          <p:nvPr/>
        </p:nvSpPr>
        <p:spPr>
          <a:xfrm rot="18599937">
            <a:off x="2900366" y="2707741"/>
            <a:ext cx="241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B9CA06D-3BC7-488E-A2DB-049D33190C0E}"/>
              </a:ext>
            </a:extLst>
          </p:cNvPr>
          <p:cNvSpPr/>
          <p:nvPr/>
        </p:nvSpPr>
        <p:spPr>
          <a:xfrm>
            <a:off x="0" y="6706095"/>
            <a:ext cx="12192000" cy="15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3AA9833D-9890-4D21-8E7B-D70D0315531E}"/>
              </a:ext>
            </a:extLst>
          </p:cNvPr>
          <p:cNvGrpSpPr/>
          <p:nvPr/>
        </p:nvGrpSpPr>
        <p:grpSpPr>
          <a:xfrm>
            <a:off x="109152" y="5884900"/>
            <a:ext cx="786534" cy="932704"/>
            <a:chOff x="11324794" y="5933088"/>
            <a:chExt cx="786534" cy="932704"/>
          </a:xfrm>
        </p:grpSpPr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619B9B48-5BB9-46B3-A0E4-9A61CC48347B}"/>
                </a:ext>
              </a:extLst>
            </p:cNvPr>
            <p:cNvSpPr/>
            <p:nvPr/>
          </p:nvSpPr>
          <p:spPr>
            <a:xfrm>
              <a:off x="11324794" y="5933088"/>
              <a:ext cx="786031" cy="932704"/>
            </a:xfrm>
            <a:custGeom>
              <a:avLst/>
              <a:gdLst>
                <a:gd name="connsiteX0" fmla="*/ 448552 w 786031"/>
                <a:gd name="connsiteY0" fmla="*/ 61847 h 932704"/>
                <a:gd name="connsiteX1" fmla="*/ 448863 w 786031"/>
                <a:gd name="connsiteY1" fmla="*/ 66971 h 932704"/>
                <a:gd name="connsiteX2" fmla="*/ 443045 w 786031"/>
                <a:gd name="connsiteY2" fmla="*/ 72222 h 932704"/>
                <a:gd name="connsiteX3" fmla="*/ 447638 w 786031"/>
                <a:gd name="connsiteY3" fmla="*/ 72258 h 932704"/>
                <a:gd name="connsiteX4" fmla="*/ 448095 w 786031"/>
                <a:gd name="connsiteY4" fmla="*/ 78260 h 932704"/>
                <a:gd name="connsiteX5" fmla="*/ 448992 w 786031"/>
                <a:gd name="connsiteY5" fmla="*/ 88012 h 932704"/>
                <a:gd name="connsiteX6" fmla="*/ 446430 w 786031"/>
                <a:gd name="connsiteY6" fmla="*/ 100179 h 932704"/>
                <a:gd name="connsiteX7" fmla="*/ 438562 w 786031"/>
                <a:gd name="connsiteY7" fmla="*/ 105815 h 932704"/>
                <a:gd name="connsiteX8" fmla="*/ 435672 w 786031"/>
                <a:gd name="connsiteY8" fmla="*/ 107974 h 932704"/>
                <a:gd name="connsiteX9" fmla="*/ 429506 w 786031"/>
                <a:gd name="connsiteY9" fmla="*/ 150093 h 932704"/>
                <a:gd name="connsiteX10" fmla="*/ 434720 w 786031"/>
                <a:gd name="connsiteY10" fmla="*/ 157027 h 932704"/>
                <a:gd name="connsiteX11" fmla="*/ 437446 w 786031"/>
                <a:gd name="connsiteY11" fmla="*/ 158052 h 932704"/>
                <a:gd name="connsiteX12" fmla="*/ 449339 w 786031"/>
                <a:gd name="connsiteY12" fmla="*/ 155234 h 932704"/>
                <a:gd name="connsiteX13" fmla="*/ 490690 w 786031"/>
                <a:gd name="connsiteY13" fmla="*/ 140652 h 932704"/>
                <a:gd name="connsiteX14" fmla="*/ 563877 w 786031"/>
                <a:gd name="connsiteY14" fmla="*/ 134266 h 932704"/>
                <a:gd name="connsiteX15" fmla="*/ 607167 w 786031"/>
                <a:gd name="connsiteY15" fmla="*/ 121989 h 932704"/>
                <a:gd name="connsiteX16" fmla="*/ 614724 w 786031"/>
                <a:gd name="connsiteY16" fmla="*/ 117817 h 932704"/>
                <a:gd name="connsiteX17" fmla="*/ 634319 w 786031"/>
                <a:gd name="connsiteY17" fmla="*/ 105924 h 932704"/>
                <a:gd name="connsiteX18" fmla="*/ 693894 w 786031"/>
                <a:gd name="connsiteY18" fmla="*/ 75881 h 932704"/>
                <a:gd name="connsiteX19" fmla="*/ 697169 w 786031"/>
                <a:gd name="connsiteY19" fmla="*/ 71270 h 932704"/>
                <a:gd name="connsiteX20" fmla="*/ 697900 w 786031"/>
                <a:gd name="connsiteY20" fmla="*/ 59560 h 932704"/>
                <a:gd name="connsiteX21" fmla="*/ 704286 w 786031"/>
                <a:gd name="connsiteY21" fmla="*/ 19600 h 932704"/>
                <a:gd name="connsiteX22" fmla="*/ 707506 w 786031"/>
                <a:gd name="connsiteY22" fmla="*/ 17697 h 932704"/>
                <a:gd name="connsiteX23" fmla="*/ 712593 w 786031"/>
                <a:gd name="connsiteY23" fmla="*/ 24577 h 932704"/>
                <a:gd name="connsiteX24" fmla="*/ 712044 w 786031"/>
                <a:gd name="connsiteY24" fmla="*/ 33762 h 932704"/>
                <a:gd name="connsiteX25" fmla="*/ 713434 w 786031"/>
                <a:gd name="connsiteY25" fmla="*/ 40989 h 932704"/>
                <a:gd name="connsiteX26" fmla="*/ 722674 w 786031"/>
                <a:gd name="connsiteY26" fmla="*/ 40148 h 932704"/>
                <a:gd name="connsiteX27" fmla="*/ 738849 w 786031"/>
                <a:gd name="connsiteY27" fmla="*/ 23314 h 932704"/>
                <a:gd name="connsiteX28" fmla="*/ 755919 w 786031"/>
                <a:gd name="connsiteY28" fmla="*/ 4359 h 932704"/>
                <a:gd name="connsiteX29" fmla="*/ 761043 w 786031"/>
                <a:gd name="connsiteY29" fmla="*/ 3243 h 932704"/>
                <a:gd name="connsiteX30" fmla="*/ 761244 w 786031"/>
                <a:gd name="connsiteY30" fmla="*/ 8641 h 932704"/>
                <a:gd name="connsiteX31" fmla="*/ 747668 w 786031"/>
                <a:gd name="connsiteY31" fmla="*/ 28181 h 932704"/>
                <a:gd name="connsiteX32" fmla="*/ 742801 w 786031"/>
                <a:gd name="connsiteY32" fmla="*/ 38647 h 932704"/>
                <a:gd name="connsiteX33" fmla="*/ 757109 w 786031"/>
                <a:gd name="connsiteY33" fmla="*/ 26608 h 932704"/>
                <a:gd name="connsiteX34" fmla="*/ 768928 w 786031"/>
                <a:gd name="connsiteY34" fmla="*/ 15959 h 932704"/>
                <a:gd name="connsiteX35" fmla="*/ 775826 w 786031"/>
                <a:gd name="connsiteY35" fmla="*/ 15118 h 932704"/>
                <a:gd name="connsiteX36" fmla="*/ 774802 w 786031"/>
                <a:gd name="connsiteY36" fmla="*/ 22381 h 932704"/>
                <a:gd name="connsiteX37" fmla="*/ 753834 w 786031"/>
                <a:gd name="connsiteY37" fmla="*/ 41575 h 932704"/>
                <a:gd name="connsiteX38" fmla="*/ 749644 w 786031"/>
                <a:gd name="connsiteY38" fmla="*/ 46771 h 932704"/>
                <a:gd name="connsiteX39" fmla="*/ 749168 w 786031"/>
                <a:gd name="connsiteY39" fmla="*/ 49003 h 932704"/>
                <a:gd name="connsiteX40" fmla="*/ 751711 w 786031"/>
                <a:gd name="connsiteY40" fmla="*/ 49003 h 932704"/>
                <a:gd name="connsiteX41" fmla="*/ 769313 w 786031"/>
                <a:gd name="connsiteY41" fmla="*/ 37147 h 932704"/>
                <a:gd name="connsiteX42" fmla="*/ 779284 w 786031"/>
                <a:gd name="connsiteY42" fmla="*/ 30267 h 932704"/>
                <a:gd name="connsiteX43" fmla="*/ 785176 w 786031"/>
                <a:gd name="connsiteY43" fmla="*/ 30286 h 932704"/>
                <a:gd name="connsiteX44" fmla="*/ 784078 w 786031"/>
                <a:gd name="connsiteY44" fmla="*/ 36653 h 932704"/>
                <a:gd name="connsiteX45" fmla="*/ 768105 w 786031"/>
                <a:gd name="connsiteY45" fmla="*/ 48765 h 932704"/>
                <a:gd name="connsiteX46" fmla="*/ 754456 w 786031"/>
                <a:gd name="connsiteY46" fmla="*/ 58389 h 932704"/>
                <a:gd name="connsiteX47" fmla="*/ 752901 w 786031"/>
                <a:gd name="connsiteY47" fmla="*/ 62671 h 932704"/>
                <a:gd name="connsiteX48" fmla="*/ 756962 w 786031"/>
                <a:gd name="connsiteY48" fmla="*/ 62561 h 932704"/>
                <a:gd name="connsiteX49" fmla="*/ 766824 w 786031"/>
                <a:gd name="connsiteY49" fmla="*/ 57127 h 932704"/>
                <a:gd name="connsiteX50" fmla="*/ 772002 w 786031"/>
                <a:gd name="connsiteY50" fmla="*/ 54437 h 932704"/>
                <a:gd name="connsiteX51" fmla="*/ 777656 w 786031"/>
                <a:gd name="connsiteY51" fmla="*/ 55041 h 932704"/>
                <a:gd name="connsiteX52" fmla="*/ 775588 w 786031"/>
                <a:gd name="connsiteY52" fmla="*/ 59524 h 932704"/>
                <a:gd name="connsiteX53" fmla="*/ 761628 w 786031"/>
                <a:gd name="connsiteY53" fmla="*/ 69386 h 932704"/>
                <a:gd name="connsiteX54" fmla="*/ 730030 w 786031"/>
                <a:gd name="connsiteY54" fmla="*/ 86292 h 932704"/>
                <a:gd name="connsiteX55" fmla="*/ 707012 w 786031"/>
                <a:gd name="connsiteY55" fmla="*/ 101277 h 932704"/>
                <a:gd name="connsiteX56" fmla="*/ 677994 w 786031"/>
                <a:gd name="connsiteY56" fmla="*/ 123196 h 932704"/>
                <a:gd name="connsiteX57" fmla="*/ 636899 w 786031"/>
                <a:gd name="connsiteY57" fmla="*/ 152691 h 932704"/>
                <a:gd name="connsiteX58" fmla="*/ 610003 w 786031"/>
                <a:gd name="connsiteY58" fmla="*/ 165242 h 932704"/>
                <a:gd name="connsiteX59" fmla="*/ 559266 w 786031"/>
                <a:gd name="connsiteY59" fmla="*/ 180374 h 932704"/>
                <a:gd name="connsiteX60" fmla="*/ 523935 w 786031"/>
                <a:gd name="connsiteY60" fmla="*/ 186613 h 932704"/>
                <a:gd name="connsiteX61" fmla="*/ 491440 w 786031"/>
                <a:gd name="connsiteY61" fmla="*/ 194096 h 932704"/>
                <a:gd name="connsiteX62" fmla="*/ 487781 w 786031"/>
                <a:gd name="connsiteY62" fmla="*/ 197042 h 932704"/>
                <a:gd name="connsiteX63" fmla="*/ 472979 w 786031"/>
                <a:gd name="connsiteY63" fmla="*/ 231056 h 932704"/>
                <a:gd name="connsiteX64" fmla="*/ 472539 w 786031"/>
                <a:gd name="connsiteY64" fmla="*/ 237368 h 932704"/>
                <a:gd name="connsiteX65" fmla="*/ 472192 w 786031"/>
                <a:gd name="connsiteY65" fmla="*/ 248584 h 932704"/>
                <a:gd name="connsiteX66" fmla="*/ 461433 w 786031"/>
                <a:gd name="connsiteY66" fmla="*/ 299120 h 932704"/>
                <a:gd name="connsiteX67" fmla="*/ 443356 w 786031"/>
                <a:gd name="connsiteY67" fmla="*/ 296924 h 932704"/>
                <a:gd name="connsiteX68" fmla="*/ 427621 w 786031"/>
                <a:gd name="connsiteY68" fmla="*/ 294070 h 932704"/>
                <a:gd name="connsiteX69" fmla="*/ 427475 w 786031"/>
                <a:gd name="connsiteY69" fmla="*/ 294783 h 932704"/>
                <a:gd name="connsiteX70" fmla="*/ 436989 w 786031"/>
                <a:gd name="connsiteY70" fmla="*/ 300894 h 932704"/>
                <a:gd name="connsiteX71" fmla="*/ 428646 w 786031"/>
                <a:gd name="connsiteY71" fmla="*/ 305615 h 932704"/>
                <a:gd name="connsiteX72" fmla="*/ 439258 w 786031"/>
                <a:gd name="connsiteY72" fmla="*/ 306127 h 932704"/>
                <a:gd name="connsiteX73" fmla="*/ 427932 w 786031"/>
                <a:gd name="connsiteY73" fmla="*/ 310903 h 932704"/>
                <a:gd name="connsiteX74" fmla="*/ 424712 w 786031"/>
                <a:gd name="connsiteY74" fmla="*/ 313263 h 932704"/>
                <a:gd name="connsiteX75" fmla="*/ 427603 w 786031"/>
                <a:gd name="connsiteY75" fmla="*/ 316026 h 932704"/>
                <a:gd name="connsiteX76" fmla="*/ 453035 w 786031"/>
                <a:gd name="connsiteY76" fmla="*/ 321039 h 932704"/>
                <a:gd name="connsiteX77" fmla="*/ 460683 w 786031"/>
                <a:gd name="connsiteY77" fmla="*/ 322777 h 932704"/>
                <a:gd name="connsiteX78" fmla="*/ 465788 w 786031"/>
                <a:gd name="connsiteY78" fmla="*/ 351467 h 932704"/>
                <a:gd name="connsiteX79" fmla="*/ 466996 w 786031"/>
                <a:gd name="connsiteY79" fmla="*/ 374905 h 932704"/>
                <a:gd name="connsiteX80" fmla="*/ 467654 w 786031"/>
                <a:gd name="connsiteY80" fmla="*/ 397373 h 932704"/>
                <a:gd name="connsiteX81" fmla="*/ 475595 w 786031"/>
                <a:gd name="connsiteY81" fmla="*/ 437059 h 932704"/>
                <a:gd name="connsiteX82" fmla="*/ 477150 w 786031"/>
                <a:gd name="connsiteY82" fmla="*/ 462601 h 932704"/>
                <a:gd name="connsiteX83" fmla="*/ 476894 w 786031"/>
                <a:gd name="connsiteY83" fmla="*/ 515058 h 932704"/>
                <a:gd name="connsiteX84" fmla="*/ 473253 w 786031"/>
                <a:gd name="connsiteY84" fmla="*/ 518150 h 932704"/>
                <a:gd name="connsiteX85" fmla="*/ 470380 w 786031"/>
                <a:gd name="connsiteY85" fmla="*/ 517564 h 932704"/>
                <a:gd name="connsiteX86" fmla="*/ 465934 w 786031"/>
                <a:gd name="connsiteY86" fmla="*/ 520529 h 932704"/>
                <a:gd name="connsiteX87" fmla="*/ 441783 w 786031"/>
                <a:gd name="connsiteY87" fmla="*/ 612433 h 932704"/>
                <a:gd name="connsiteX88" fmla="*/ 440740 w 786031"/>
                <a:gd name="connsiteY88" fmla="*/ 629907 h 932704"/>
                <a:gd name="connsiteX89" fmla="*/ 439550 w 786031"/>
                <a:gd name="connsiteY89" fmla="*/ 673782 h 932704"/>
                <a:gd name="connsiteX90" fmla="*/ 439953 w 786031"/>
                <a:gd name="connsiteY90" fmla="*/ 677826 h 932704"/>
                <a:gd name="connsiteX91" fmla="*/ 445845 w 786031"/>
                <a:gd name="connsiteY91" fmla="*/ 714072 h 932704"/>
                <a:gd name="connsiteX92" fmla="*/ 432433 w 786031"/>
                <a:gd name="connsiteY92" fmla="*/ 781495 h 932704"/>
                <a:gd name="connsiteX93" fmla="*/ 423632 w 786031"/>
                <a:gd name="connsiteY93" fmla="*/ 854627 h 932704"/>
                <a:gd name="connsiteX94" fmla="*/ 427639 w 786031"/>
                <a:gd name="connsiteY94" fmla="*/ 896618 h 932704"/>
                <a:gd name="connsiteX95" fmla="*/ 427237 w 786031"/>
                <a:gd name="connsiteY95" fmla="*/ 912500 h 932704"/>
                <a:gd name="connsiteX96" fmla="*/ 410532 w 786031"/>
                <a:gd name="connsiteY96" fmla="*/ 931309 h 932704"/>
                <a:gd name="connsiteX97" fmla="*/ 376957 w 786031"/>
                <a:gd name="connsiteY97" fmla="*/ 923862 h 932704"/>
                <a:gd name="connsiteX98" fmla="*/ 372932 w 786031"/>
                <a:gd name="connsiteY98" fmla="*/ 908035 h 932704"/>
                <a:gd name="connsiteX99" fmla="*/ 380141 w 786031"/>
                <a:gd name="connsiteY99" fmla="*/ 886738 h 932704"/>
                <a:gd name="connsiteX100" fmla="*/ 379921 w 786031"/>
                <a:gd name="connsiteY100" fmla="*/ 875925 h 932704"/>
                <a:gd name="connsiteX101" fmla="*/ 382501 w 786031"/>
                <a:gd name="connsiteY101" fmla="*/ 860848 h 932704"/>
                <a:gd name="connsiteX102" fmla="*/ 393571 w 786031"/>
                <a:gd name="connsiteY102" fmla="*/ 830421 h 932704"/>
                <a:gd name="connsiteX103" fmla="*/ 393077 w 786031"/>
                <a:gd name="connsiteY103" fmla="*/ 789966 h 932704"/>
                <a:gd name="connsiteX104" fmla="*/ 385923 w 786031"/>
                <a:gd name="connsiteY104" fmla="*/ 754361 h 932704"/>
                <a:gd name="connsiteX105" fmla="*/ 385648 w 786031"/>
                <a:gd name="connsiteY105" fmla="*/ 708784 h 932704"/>
                <a:gd name="connsiteX106" fmla="*/ 387533 w 786031"/>
                <a:gd name="connsiteY106" fmla="*/ 669007 h 932704"/>
                <a:gd name="connsiteX107" fmla="*/ 385191 w 786031"/>
                <a:gd name="connsiteY107" fmla="*/ 657626 h 932704"/>
                <a:gd name="connsiteX108" fmla="*/ 381220 w 786031"/>
                <a:gd name="connsiteY108" fmla="*/ 618928 h 932704"/>
                <a:gd name="connsiteX109" fmla="*/ 379263 w 786031"/>
                <a:gd name="connsiteY109" fmla="*/ 578712 h 932704"/>
                <a:gd name="connsiteX110" fmla="*/ 379848 w 786031"/>
                <a:gd name="connsiteY110" fmla="*/ 513704 h 932704"/>
                <a:gd name="connsiteX111" fmla="*/ 379354 w 786031"/>
                <a:gd name="connsiteY111" fmla="*/ 509404 h 932704"/>
                <a:gd name="connsiteX112" fmla="*/ 375091 w 786031"/>
                <a:gd name="connsiteY112" fmla="*/ 529567 h 932704"/>
                <a:gd name="connsiteX113" fmla="*/ 362997 w 786031"/>
                <a:gd name="connsiteY113" fmla="*/ 583726 h 932704"/>
                <a:gd name="connsiteX114" fmla="*/ 352787 w 786031"/>
                <a:gd name="connsiteY114" fmla="*/ 618874 h 932704"/>
                <a:gd name="connsiteX115" fmla="*/ 345011 w 786031"/>
                <a:gd name="connsiteY115" fmla="*/ 657315 h 932704"/>
                <a:gd name="connsiteX116" fmla="*/ 347298 w 786031"/>
                <a:gd name="connsiteY116" fmla="*/ 665549 h 932704"/>
                <a:gd name="connsiteX117" fmla="*/ 351708 w 786031"/>
                <a:gd name="connsiteY117" fmla="*/ 678027 h 932704"/>
                <a:gd name="connsiteX118" fmla="*/ 351470 w 786031"/>
                <a:gd name="connsiteY118" fmla="*/ 681741 h 932704"/>
                <a:gd name="connsiteX119" fmla="*/ 353190 w 786031"/>
                <a:gd name="connsiteY119" fmla="*/ 701538 h 932704"/>
                <a:gd name="connsiteX120" fmla="*/ 357361 w 786031"/>
                <a:gd name="connsiteY120" fmla="*/ 712882 h 932704"/>
                <a:gd name="connsiteX121" fmla="*/ 350921 w 786031"/>
                <a:gd name="connsiteY121" fmla="*/ 733503 h 932704"/>
                <a:gd name="connsiteX122" fmla="*/ 314309 w 786031"/>
                <a:gd name="connsiteY122" fmla="*/ 735936 h 932704"/>
                <a:gd name="connsiteX123" fmla="*/ 303734 w 786031"/>
                <a:gd name="connsiteY123" fmla="*/ 719176 h 932704"/>
                <a:gd name="connsiteX124" fmla="*/ 306570 w 786031"/>
                <a:gd name="connsiteY124" fmla="*/ 678338 h 932704"/>
                <a:gd name="connsiteX125" fmla="*/ 304283 w 786031"/>
                <a:gd name="connsiteY125" fmla="*/ 663554 h 932704"/>
                <a:gd name="connsiteX126" fmla="*/ 290066 w 786031"/>
                <a:gd name="connsiteY126" fmla="*/ 610658 h 932704"/>
                <a:gd name="connsiteX127" fmla="*/ 290286 w 786031"/>
                <a:gd name="connsiteY127" fmla="*/ 518754 h 932704"/>
                <a:gd name="connsiteX128" fmla="*/ 286187 w 786031"/>
                <a:gd name="connsiteY128" fmla="*/ 515790 h 932704"/>
                <a:gd name="connsiteX129" fmla="*/ 281210 w 786031"/>
                <a:gd name="connsiteY129" fmla="*/ 510447 h 932704"/>
                <a:gd name="connsiteX130" fmla="*/ 281082 w 786031"/>
                <a:gd name="connsiteY130" fmla="*/ 480294 h 932704"/>
                <a:gd name="connsiteX131" fmla="*/ 283809 w 786031"/>
                <a:gd name="connsiteY131" fmla="*/ 449080 h 932704"/>
                <a:gd name="connsiteX132" fmla="*/ 294494 w 786031"/>
                <a:gd name="connsiteY132" fmla="*/ 388591 h 932704"/>
                <a:gd name="connsiteX133" fmla="*/ 301611 w 786031"/>
                <a:gd name="connsiteY133" fmla="*/ 360780 h 932704"/>
                <a:gd name="connsiteX134" fmla="*/ 304026 w 786031"/>
                <a:gd name="connsiteY134" fmla="*/ 323216 h 932704"/>
                <a:gd name="connsiteX135" fmla="*/ 309003 w 786031"/>
                <a:gd name="connsiteY135" fmla="*/ 320362 h 932704"/>
                <a:gd name="connsiteX136" fmla="*/ 325745 w 786031"/>
                <a:gd name="connsiteY136" fmla="*/ 316483 h 932704"/>
                <a:gd name="connsiteX137" fmla="*/ 319323 w 786031"/>
                <a:gd name="connsiteY137" fmla="*/ 314983 h 932704"/>
                <a:gd name="connsiteX138" fmla="*/ 317292 w 786031"/>
                <a:gd name="connsiteY138" fmla="*/ 313922 h 932704"/>
                <a:gd name="connsiteX139" fmla="*/ 318225 w 786031"/>
                <a:gd name="connsiteY139" fmla="*/ 311763 h 932704"/>
                <a:gd name="connsiteX140" fmla="*/ 320384 w 786031"/>
                <a:gd name="connsiteY140" fmla="*/ 309165 h 932704"/>
                <a:gd name="connsiteX141" fmla="*/ 323073 w 786031"/>
                <a:gd name="connsiteY141" fmla="*/ 306329 h 932704"/>
                <a:gd name="connsiteX142" fmla="*/ 328837 w 786031"/>
                <a:gd name="connsiteY142" fmla="*/ 300053 h 932704"/>
                <a:gd name="connsiteX143" fmla="*/ 329258 w 786031"/>
                <a:gd name="connsiteY143" fmla="*/ 298443 h 932704"/>
                <a:gd name="connsiteX144" fmla="*/ 330136 w 786031"/>
                <a:gd name="connsiteY144" fmla="*/ 293832 h 932704"/>
                <a:gd name="connsiteX145" fmla="*/ 325452 w 786031"/>
                <a:gd name="connsiteY145" fmla="*/ 294143 h 932704"/>
                <a:gd name="connsiteX146" fmla="*/ 324354 w 786031"/>
                <a:gd name="connsiteY146" fmla="*/ 294637 h 932704"/>
                <a:gd name="connsiteX147" fmla="*/ 302965 w 786031"/>
                <a:gd name="connsiteY147" fmla="*/ 298900 h 932704"/>
                <a:gd name="connsiteX148" fmla="*/ 295390 w 786031"/>
                <a:gd name="connsiteY148" fmla="*/ 234020 h 932704"/>
                <a:gd name="connsiteX149" fmla="*/ 299306 w 786031"/>
                <a:gd name="connsiteY149" fmla="*/ 219785 h 932704"/>
                <a:gd name="connsiteX150" fmla="*/ 300367 w 786031"/>
                <a:gd name="connsiteY150" fmla="*/ 212539 h 932704"/>
                <a:gd name="connsiteX151" fmla="*/ 297732 w 786031"/>
                <a:gd name="connsiteY151" fmla="*/ 194755 h 932704"/>
                <a:gd name="connsiteX152" fmla="*/ 294787 w 786031"/>
                <a:gd name="connsiteY152" fmla="*/ 191425 h 932704"/>
                <a:gd name="connsiteX153" fmla="*/ 244013 w 786031"/>
                <a:gd name="connsiteY153" fmla="*/ 181289 h 932704"/>
                <a:gd name="connsiteX154" fmla="*/ 216477 w 786031"/>
                <a:gd name="connsiteY154" fmla="*/ 174702 h 932704"/>
                <a:gd name="connsiteX155" fmla="*/ 171009 w 786031"/>
                <a:gd name="connsiteY155" fmla="*/ 161180 h 932704"/>
                <a:gd name="connsiteX156" fmla="*/ 143326 w 786031"/>
                <a:gd name="connsiteY156" fmla="*/ 145427 h 932704"/>
                <a:gd name="connsiteX157" fmla="*/ 88235 w 786031"/>
                <a:gd name="connsiteY157" fmla="*/ 105979 h 932704"/>
                <a:gd name="connsiteX158" fmla="*/ 76323 w 786031"/>
                <a:gd name="connsiteY158" fmla="*/ 95550 h 932704"/>
                <a:gd name="connsiteX159" fmla="*/ 51220 w 786031"/>
                <a:gd name="connsiteY159" fmla="*/ 81608 h 932704"/>
                <a:gd name="connsiteX160" fmla="*/ 11919 w 786031"/>
                <a:gd name="connsiteY160" fmla="*/ 58023 h 932704"/>
                <a:gd name="connsiteX161" fmla="*/ 8882 w 786031"/>
                <a:gd name="connsiteY161" fmla="*/ 52114 h 932704"/>
                <a:gd name="connsiteX162" fmla="*/ 15651 w 786031"/>
                <a:gd name="connsiteY162" fmla="*/ 52351 h 932704"/>
                <a:gd name="connsiteX163" fmla="*/ 28752 w 786031"/>
                <a:gd name="connsiteY163" fmla="*/ 59670 h 932704"/>
                <a:gd name="connsiteX164" fmla="*/ 33198 w 786031"/>
                <a:gd name="connsiteY164" fmla="*/ 60073 h 932704"/>
                <a:gd name="connsiteX165" fmla="*/ 31570 w 786031"/>
                <a:gd name="connsiteY165" fmla="*/ 55352 h 932704"/>
                <a:gd name="connsiteX166" fmla="*/ 17152 w 786031"/>
                <a:gd name="connsiteY166" fmla="*/ 45417 h 932704"/>
                <a:gd name="connsiteX167" fmla="*/ 3356 w 786031"/>
                <a:gd name="connsiteY167" fmla="*/ 35207 h 932704"/>
                <a:gd name="connsiteX168" fmla="*/ 666 w 786031"/>
                <a:gd name="connsiteY168" fmla="*/ 32060 h 932704"/>
                <a:gd name="connsiteX169" fmla="*/ 1069 w 786031"/>
                <a:gd name="connsiteY169" fmla="*/ 27450 h 932704"/>
                <a:gd name="connsiteX170" fmla="*/ 5588 w 786031"/>
                <a:gd name="connsiteY170" fmla="*/ 26882 h 932704"/>
                <a:gd name="connsiteX171" fmla="*/ 19713 w 786031"/>
                <a:gd name="connsiteY171" fmla="*/ 36506 h 932704"/>
                <a:gd name="connsiteX172" fmla="*/ 32759 w 786031"/>
                <a:gd name="connsiteY172" fmla="*/ 45527 h 932704"/>
                <a:gd name="connsiteX173" fmla="*/ 36528 w 786031"/>
                <a:gd name="connsiteY173" fmla="*/ 46259 h 932704"/>
                <a:gd name="connsiteX174" fmla="*/ 35485 w 786031"/>
                <a:gd name="connsiteY174" fmla="*/ 42233 h 932704"/>
                <a:gd name="connsiteX175" fmla="*/ 21378 w 786031"/>
                <a:gd name="connsiteY175" fmla="*/ 28566 h 932704"/>
                <a:gd name="connsiteX176" fmla="*/ 11059 w 786031"/>
                <a:gd name="connsiteY176" fmla="*/ 19381 h 932704"/>
                <a:gd name="connsiteX177" fmla="*/ 10199 w 786031"/>
                <a:gd name="connsiteY177" fmla="*/ 12373 h 932704"/>
                <a:gd name="connsiteX178" fmla="*/ 16822 w 786031"/>
                <a:gd name="connsiteY178" fmla="*/ 12940 h 932704"/>
                <a:gd name="connsiteX179" fmla="*/ 39364 w 786031"/>
                <a:gd name="connsiteY179" fmla="*/ 33012 h 932704"/>
                <a:gd name="connsiteX180" fmla="*/ 43444 w 786031"/>
                <a:gd name="connsiteY180" fmla="*/ 36104 h 932704"/>
                <a:gd name="connsiteX181" fmla="*/ 38065 w 786031"/>
                <a:gd name="connsiteY181" fmla="*/ 24797 h 932704"/>
                <a:gd name="connsiteX182" fmla="*/ 28112 w 786031"/>
                <a:gd name="connsiteY182" fmla="*/ 11348 h 932704"/>
                <a:gd name="connsiteX183" fmla="*/ 24342 w 786031"/>
                <a:gd name="connsiteY183" fmla="*/ 4396 h 932704"/>
                <a:gd name="connsiteX184" fmla="*/ 25129 w 786031"/>
                <a:gd name="connsiteY184" fmla="*/ 627 h 932704"/>
                <a:gd name="connsiteX185" fmla="*/ 28990 w 786031"/>
                <a:gd name="connsiteY185" fmla="*/ 791 h 932704"/>
                <a:gd name="connsiteX186" fmla="*/ 39858 w 786031"/>
                <a:gd name="connsiteY186" fmla="*/ 11751 h 932704"/>
                <a:gd name="connsiteX187" fmla="*/ 59070 w 786031"/>
                <a:gd name="connsiteY187" fmla="*/ 33835 h 932704"/>
                <a:gd name="connsiteX188" fmla="*/ 68785 w 786031"/>
                <a:gd name="connsiteY188" fmla="*/ 38830 h 932704"/>
                <a:gd name="connsiteX189" fmla="*/ 74201 w 786031"/>
                <a:gd name="connsiteY189" fmla="*/ 32884 h 932704"/>
                <a:gd name="connsiteX190" fmla="*/ 73597 w 786031"/>
                <a:gd name="connsiteY190" fmla="*/ 21613 h 932704"/>
                <a:gd name="connsiteX191" fmla="*/ 78464 w 786031"/>
                <a:gd name="connsiteY191" fmla="*/ 15026 h 932704"/>
                <a:gd name="connsiteX192" fmla="*/ 81959 w 786031"/>
                <a:gd name="connsiteY192" fmla="*/ 16874 h 932704"/>
                <a:gd name="connsiteX193" fmla="*/ 88637 w 786031"/>
                <a:gd name="connsiteY193" fmla="*/ 65251 h 932704"/>
                <a:gd name="connsiteX194" fmla="*/ 95297 w 786031"/>
                <a:gd name="connsiteY194" fmla="*/ 74985 h 932704"/>
                <a:gd name="connsiteX195" fmla="*/ 155585 w 786031"/>
                <a:gd name="connsiteY195" fmla="*/ 105229 h 932704"/>
                <a:gd name="connsiteX196" fmla="*/ 173680 w 786031"/>
                <a:gd name="connsiteY196" fmla="*/ 117049 h 932704"/>
                <a:gd name="connsiteX197" fmla="*/ 183286 w 786031"/>
                <a:gd name="connsiteY197" fmla="*/ 120580 h 932704"/>
                <a:gd name="connsiteX198" fmla="*/ 239970 w 786031"/>
                <a:gd name="connsiteY198" fmla="*/ 136205 h 932704"/>
                <a:gd name="connsiteX199" fmla="*/ 277441 w 786031"/>
                <a:gd name="connsiteY199" fmla="*/ 139005 h 932704"/>
                <a:gd name="connsiteX200" fmla="*/ 307192 w 786031"/>
                <a:gd name="connsiteY200" fmla="*/ 137834 h 932704"/>
                <a:gd name="connsiteX201" fmla="*/ 340730 w 786031"/>
                <a:gd name="connsiteY201" fmla="*/ 157466 h 932704"/>
                <a:gd name="connsiteX202" fmla="*/ 345286 w 786031"/>
                <a:gd name="connsiteY202" fmla="*/ 159900 h 932704"/>
                <a:gd name="connsiteX203" fmla="*/ 363765 w 786031"/>
                <a:gd name="connsiteY203" fmla="*/ 156478 h 932704"/>
                <a:gd name="connsiteX204" fmla="*/ 367480 w 786031"/>
                <a:gd name="connsiteY204" fmla="*/ 151666 h 932704"/>
                <a:gd name="connsiteX205" fmla="*/ 367498 w 786031"/>
                <a:gd name="connsiteY205" fmla="*/ 129015 h 932704"/>
                <a:gd name="connsiteX206" fmla="*/ 366583 w 786031"/>
                <a:gd name="connsiteY206" fmla="*/ 126343 h 932704"/>
                <a:gd name="connsiteX207" fmla="*/ 359466 w 786031"/>
                <a:gd name="connsiteY207" fmla="*/ 112676 h 932704"/>
                <a:gd name="connsiteX208" fmla="*/ 352074 w 786031"/>
                <a:gd name="connsiteY208" fmla="*/ 105138 h 932704"/>
                <a:gd name="connsiteX209" fmla="*/ 345103 w 786031"/>
                <a:gd name="connsiteY209" fmla="*/ 93391 h 932704"/>
                <a:gd name="connsiteX210" fmla="*/ 345267 w 786031"/>
                <a:gd name="connsiteY210" fmla="*/ 77656 h 932704"/>
                <a:gd name="connsiteX211" fmla="*/ 342962 w 786031"/>
                <a:gd name="connsiteY211" fmla="*/ 69624 h 932704"/>
                <a:gd name="connsiteX212" fmla="*/ 341864 w 786031"/>
                <a:gd name="connsiteY212" fmla="*/ 58774 h 932704"/>
                <a:gd name="connsiteX213" fmla="*/ 346566 w 786031"/>
                <a:gd name="connsiteY213" fmla="*/ 63348 h 932704"/>
                <a:gd name="connsiteX214" fmla="*/ 345487 w 786031"/>
                <a:gd name="connsiteY214" fmla="*/ 60384 h 932704"/>
                <a:gd name="connsiteX215" fmla="*/ 345194 w 786031"/>
                <a:gd name="connsiteY215" fmla="*/ 45490 h 932704"/>
                <a:gd name="connsiteX216" fmla="*/ 350921 w 786031"/>
                <a:gd name="connsiteY216" fmla="*/ 50558 h 932704"/>
                <a:gd name="connsiteX217" fmla="*/ 351195 w 786031"/>
                <a:gd name="connsiteY217" fmla="*/ 36909 h 932704"/>
                <a:gd name="connsiteX218" fmla="*/ 351195 w 786031"/>
                <a:gd name="connsiteY218" fmla="*/ 37879 h 932704"/>
                <a:gd name="connsiteX219" fmla="*/ 352879 w 786031"/>
                <a:gd name="connsiteY219" fmla="*/ 43130 h 932704"/>
                <a:gd name="connsiteX220" fmla="*/ 352915 w 786031"/>
                <a:gd name="connsiteY220" fmla="*/ 38245 h 932704"/>
                <a:gd name="connsiteX221" fmla="*/ 355221 w 786031"/>
                <a:gd name="connsiteY221" fmla="*/ 30505 h 932704"/>
                <a:gd name="connsiteX222" fmla="*/ 357837 w 786031"/>
                <a:gd name="connsiteY222" fmla="*/ 30231 h 932704"/>
                <a:gd name="connsiteX223" fmla="*/ 360197 w 786031"/>
                <a:gd name="connsiteY223" fmla="*/ 27779 h 932704"/>
                <a:gd name="connsiteX224" fmla="*/ 362009 w 786031"/>
                <a:gd name="connsiteY224" fmla="*/ 30066 h 932704"/>
                <a:gd name="connsiteX225" fmla="*/ 364900 w 786031"/>
                <a:gd name="connsiteY225" fmla="*/ 20808 h 932704"/>
                <a:gd name="connsiteX226" fmla="*/ 369419 w 786031"/>
                <a:gd name="connsiteY226" fmla="*/ 28529 h 932704"/>
                <a:gd name="connsiteX227" fmla="*/ 375512 w 786031"/>
                <a:gd name="connsiteY227" fmla="*/ 16197 h 932704"/>
                <a:gd name="connsiteX228" fmla="*/ 383087 w 786031"/>
                <a:gd name="connsiteY228" fmla="*/ 14422 h 932704"/>
                <a:gd name="connsiteX229" fmla="*/ 386179 w 786031"/>
                <a:gd name="connsiteY229" fmla="*/ 21924 h 932704"/>
                <a:gd name="connsiteX230" fmla="*/ 386691 w 786031"/>
                <a:gd name="connsiteY230" fmla="*/ 18265 h 932704"/>
                <a:gd name="connsiteX231" fmla="*/ 391686 w 786031"/>
                <a:gd name="connsiteY231" fmla="*/ 19802 h 932704"/>
                <a:gd name="connsiteX232" fmla="*/ 394797 w 786031"/>
                <a:gd name="connsiteY232" fmla="*/ 14660 h 932704"/>
                <a:gd name="connsiteX233" fmla="*/ 397816 w 786031"/>
                <a:gd name="connsiteY233" fmla="*/ 19198 h 932704"/>
                <a:gd name="connsiteX234" fmla="*/ 409306 w 786031"/>
                <a:gd name="connsiteY234" fmla="*/ 12959 h 932704"/>
                <a:gd name="connsiteX235" fmla="*/ 405573 w 786031"/>
                <a:gd name="connsiteY235" fmla="*/ 17569 h 932704"/>
                <a:gd name="connsiteX236" fmla="*/ 417850 w 786031"/>
                <a:gd name="connsiteY236" fmla="*/ 16618 h 932704"/>
                <a:gd name="connsiteX237" fmla="*/ 412837 w 786031"/>
                <a:gd name="connsiteY237" fmla="*/ 19875 h 932704"/>
                <a:gd name="connsiteX238" fmla="*/ 411319 w 786031"/>
                <a:gd name="connsiteY238" fmla="*/ 22198 h 932704"/>
                <a:gd name="connsiteX239" fmla="*/ 413898 w 786031"/>
                <a:gd name="connsiteY239" fmla="*/ 20570 h 932704"/>
                <a:gd name="connsiteX240" fmla="*/ 420522 w 786031"/>
                <a:gd name="connsiteY240" fmla="*/ 19966 h 932704"/>
                <a:gd name="connsiteX241" fmla="*/ 417009 w 786031"/>
                <a:gd name="connsiteY241" fmla="*/ 26443 h 932704"/>
                <a:gd name="connsiteX242" fmla="*/ 430164 w 786031"/>
                <a:gd name="connsiteY242" fmla="*/ 23168 h 932704"/>
                <a:gd name="connsiteX243" fmla="*/ 421931 w 786031"/>
                <a:gd name="connsiteY243" fmla="*/ 30029 h 932704"/>
                <a:gd name="connsiteX244" fmla="*/ 434976 w 786031"/>
                <a:gd name="connsiteY244" fmla="*/ 30926 h 932704"/>
                <a:gd name="connsiteX245" fmla="*/ 431719 w 786031"/>
                <a:gd name="connsiteY245" fmla="*/ 31603 h 932704"/>
                <a:gd name="connsiteX246" fmla="*/ 431536 w 786031"/>
                <a:gd name="connsiteY246" fmla="*/ 33616 h 932704"/>
                <a:gd name="connsiteX247" fmla="*/ 430311 w 786031"/>
                <a:gd name="connsiteY247" fmla="*/ 32701 h 932704"/>
                <a:gd name="connsiteX248" fmla="*/ 429981 w 786031"/>
                <a:gd name="connsiteY248" fmla="*/ 33469 h 932704"/>
                <a:gd name="connsiteX249" fmla="*/ 431555 w 786031"/>
                <a:gd name="connsiteY249" fmla="*/ 33524 h 932704"/>
                <a:gd name="connsiteX250" fmla="*/ 432817 w 786031"/>
                <a:gd name="connsiteY250" fmla="*/ 32188 h 932704"/>
                <a:gd name="connsiteX251" fmla="*/ 432817 w 786031"/>
                <a:gd name="connsiteY251" fmla="*/ 32188 h 932704"/>
                <a:gd name="connsiteX252" fmla="*/ 432451 w 786031"/>
                <a:gd name="connsiteY252" fmla="*/ 35207 h 932704"/>
                <a:gd name="connsiteX253" fmla="*/ 440520 w 786031"/>
                <a:gd name="connsiteY253" fmla="*/ 38537 h 932704"/>
                <a:gd name="connsiteX254" fmla="*/ 432012 w 786031"/>
                <a:gd name="connsiteY254" fmla="*/ 39562 h 932704"/>
                <a:gd name="connsiteX255" fmla="*/ 431189 w 786031"/>
                <a:gd name="connsiteY255" fmla="*/ 41941 h 932704"/>
                <a:gd name="connsiteX256" fmla="*/ 431207 w 786031"/>
                <a:gd name="connsiteY256" fmla="*/ 45582 h 932704"/>
                <a:gd name="connsiteX257" fmla="*/ 444381 w 786031"/>
                <a:gd name="connsiteY257" fmla="*/ 48546 h 932704"/>
                <a:gd name="connsiteX258" fmla="*/ 437519 w 786031"/>
                <a:gd name="connsiteY258" fmla="*/ 52827 h 932704"/>
                <a:gd name="connsiteX259" fmla="*/ 446997 w 786031"/>
                <a:gd name="connsiteY259" fmla="*/ 55297 h 932704"/>
                <a:gd name="connsiteX260" fmla="*/ 441252 w 786031"/>
                <a:gd name="connsiteY260" fmla="*/ 57200 h 932704"/>
                <a:gd name="connsiteX261" fmla="*/ 441289 w 786031"/>
                <a:gd name="connsiteY261" fmla="*/ 59048 h 932704"/>
                <a:gd name="connsiteX262" fmla="*/ 441453 w 786031"/>
                <a:gd name="connsiteY262" fmla="*/ 60274 h 932704"/>
                <a:gd name="connsiteX263" fmla="*/ 444564 w 786031"/>
                <a:gd name="connsiteY263" fmla="*/ 62616 h 932704"/>
                <a:gd name="connsiteX264" fmla="*/ 448278 w 786031"/>
                <a:gd name="connsiteY264" fmla="*/ 61921 h 932704"/>
                <a:gd name="connsiteX265" fmla="*/ 448369 w 786031"/>
                <a:gd name="connsiteY265" fmla="*/ 61866 h 9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786031" h="932704">
                  <a:moveTo>
                    <a:pt x="448552" y="61847"/>
                  </a:moveTo>
                  <a:cubicBezTo>
                    <a:pt x="446942" y="64494"/>
                    <a:pt x="447047" y="66202"/>
                    <a:pt x="448863" y="66971"/>
                  </a:cubicBezTo>
                  <a:cubicBezTo>
                    <a:pt x="446375" y="68068"/>
                    <a:pt x="444966" y="70319"/>
                    <a:pt x="443045" y="72222"/>
                  </a:cubicBezTo>
                  <a:cubicBezTo>
                    <a:pt x="444655" y="73795"/>
                    <a:pt x="445954" y="71728"/>
                    <a:pt x="447638" y="72258"/>
                  </a:cubicBezTo>
                  <a:cubicBezTo>
                    <a:pt x="445716" y="74527"/>
                    <a:pt x="446522" y="76174"/>
                    <a:pt x="448095" y="78260"/>
                  </a:cubicBezTo>
                  <a:cubicBezTo>
                    <a:pt x="450236" y="81096"/>
                    <a:pt x="449028" y="84737"/>
                    <a:pt x="448992" y="88012"/>
                  </a:cubicBezTo>
                  <a:cubicBezTo>
                    <a:pt x="448955" y="92202"/>
                    <a:pt x="448058" y="96319"/>
                    <a:pt x="446430" y="100179"/>
                  </a:cubicBezTo>
                  <a:cubicBezTo>
                    <a:pt x="445003" y="103601"/>
                    <a:pt x="442679" y="106272"/>
                    <a:pt x="438562" y="105815"/>
                  </a:cubicBezTo>
                  <a:cubicBezTo>
                    <a:pt x="436531" y="105595"/>
                    <a:pt x="436294" y="106693"/>
                    <a:pt x="435672" y="107974"/>
                  </a:cubicBezTo>
                  <a:cubicBezTo>
                    <a:pt x="429268" y="121385"/>
                    <a:pt x="429194" y="135693"/>
                    <a:pt x="429506" y="150093"/>
                  </a:cubicBezTo>
                  <a:cubicBezTo>
                    <a:pt x="429579" y="153789"/>
                    <a:pt x="431152" y="156057"/>
                    <a:pt x="434720" y="157027"/>
                  </a:cubicBezTo>
                  <a:cubicBezTo>
                    <a:pt x="435653" y="157283"/>
                    <a:pt x="436531" y="157741"/>
                    <a:pt x="437446" y="158052"/>
                  </a:cubicBezTo>
                  <a:cubicBezTo>
                    <a:pt x="442002" y="159644"/>
                    <a:pt x="445387" y="160394"/>
                    <a:pt x="449339" y="155234"/>
                  </a:cubicBezTo>
                  <a:cubicBezTo>
                    <a:pt x="459695" y="141786"/>
                    <a:pt x="474662" y="138913"/>
                    <a:pt x="490690" y="140652"/>
                  </a:cubicBezTo>
                  <a:cubicBezTo>
                    <a:pt x="515537" y="143359"/>
                    <a:pt x="539908" y="142005"/>
                    <a:pt x="563877" y="134266"/>
                  </a:cubicBezTo>
                  <a:cubicBezTo>
                    <a:pt x="578148" y="129655"/>
                    <a:pt x="592712" y="125996"/>
                    <a:pt x="607167" y="121989"/>
                  </a:cubicBezTo>
                  <a:cubicBezTo>
                    <a:pt x="610058" y="121184"/>
                    <a:pt x="612436" y="119775"/>
                    <a:pt x="614724" y="117817"/>
                  </a:cubicBezTo>
                  <a:cubicBezTo>
                    <a:pt x="620578" y="112804"/>
                    <a:pt x="627531" y="109474"/>
                    <a:pt x="634319" y="105924"/>
                  </a:cubicBezTo>
                  <a:cubicBezTo>
                    <a:pt x="654043" y="95660"/>
                    <a:pt x="674773" y="87353"/>
                    <a:pt x="693894" y="75881"/>
                  </a:cubicBezTo>
                  <a:cubicBezTo>
                    <a:pt x="695888" y="74692"/>
                    <a:pt x="697077" y="73612"/>
                    <a:pt x="697169" y="71270"/>
                  </a:cubicBezTo>
                  <a:cubicBezTo>
                    <a:pt x="697333" y="67373"/>
                    <a:pt x="697681" y="63476"/>
                    <a:pt x="697900" y="59560"/>
                  </a:cubicBezTo>
                  <a:cubicBezTo>
                    <a:pt x="698669" y="46021"/>
                    <a:pt x="702200" y="32920"/>
                    <a:pt x="704286" y="19600"/>
                  </a:cubicBezTo>
                  <a:cubicBezTo>
                    <a:pt x="704634" y="17313"/>
                    <a:pt x="705860" y="17240"/>
                    <a:pt x="707506" y="17697"/>
                  </a:cubicBezTo>
                  <a:cubicBezTo>
                    <a:pt x="710983" y="18649"/>
                    <a:pt x="712337" y="21284"/>
                    <a:pt x="712593" y="24577"/>
                  </a:cubicBezTo>
                  <a:cubicBezTo>
                    <a:pt x="712831" y="27651"/>
                    <a:pt x="712465" y="30706"/>
                    <a:pt x="712044" y="33762"/>
                  </a:cubicBezTo>
                  <a:cubicBezTo>
                    <a:pt x="711696" y="36287"/>
                    <a:pt x="710690" y="39818"/>
                    <a:pt x="713434" y="40989"/>
                  </a:cubicBezTo>
                  <a:cubicBezTo>
                    <a:pt x="716197" y="42160"/>
                    <a:pt x="719802" y="42178"/>
                    <a:pt x="722674" y="40148"/>
                  </a:cubicBezTo>
                  <a:cubicBezTo>
                    <a:pt x="729133" y="35573"/>
                    <a:pt x="733707" y="29151"/>
                    <a:pt x="738849" y="23314"/>
                  </a:cubicBezTo>
                  <a:cubicBezTo>
                    <a:pt x="744484" y="16947"/>
                    <a:pt x="749388" y="9940"/>
                    <a:pt x="755919" y="4359"/>
                  </a:cubicBezTo>
                  <a:cubicBezTo>
                    <a:pt x="757456" y="3042"/>
                    <a:pt x="759048" y="1596"/>
                    <a:pt x="761043" y="3243"/>
                  </a:cubicBezTo>
                  <a:cubicBezTo>
                    <a:pt x="762964" y="4816"/>
                    <a:pt x="762085" y="6902"/>
                    <a:pt x="761244" y="8641"/>
                  </a:cubicBezTo>
                  <a:cubicBezTo>
                    <a:pt x="757713" y="15831"/>
                    <a:pt x="752132" y="21631"/>
                    <a:pt x="747668" y="28181"/>
                  </a:cubicBezTo>
                  <a:cubicBezTo>
                    <a:pt x="745618" y="31182"/>
                    <a:pt x="742874" y="33945"/>
                    <a:pt x="742801" y="38647"/>
                  </a:cubicBezTo>
                  <a:cubicBezTo>
                    <a:pt x="748326" y="34970"/>
                    <a:pt x="752535" y="30560"/>
                    <a:pt x="757109" y="26608"/>
                  </a:cubicBezTo>
                  <a:cubicBezTo>
                    <a:pt x="761116" y="23132"/>
                    <a:pt x="764958" y="19472"/>
                    <a:pt x="768928" y="15959"/>
                  </a:cubicBezTo>
                  <a:cubicBezTo>
                    <a:pt x="770978" y="14148"/>
                    <a:pt x="773393" y="12519"/>
                    <a:pt x="775826" y="15118"/>
                  </a:cubicBezTo>
                  <a:cubicBezTo>
                    <a:pt x="778296" y="17734"/>
                    <a:pt x="777052" y="20259"/>
                    <a:pt x="774802" y="22381"/>
                  </a:cubicBezTo>
                  <a:cubicBezTo>
                    <a:pt x="767922" y="28895"/>
                    <a:pt x="760329" y="34640"/>
                    <a:pt x="753834" y="41575"/>
                  </a:cubicBezTo>
                  <a:cubicBezTo>
                    <a:pt x="752315" y="43185"/>
                    <a:pt x="750943" y="44960"/>
                    <a:pt x="749644" y="46771"/>
                  </a:cubicBezTo>
                  <a:cubicBezTo>
                    <a:pt x="749241" y="47338"/>
                    <a:pt x="748454" y="48088"/>
                    <a:pt x="749168" y="49003"/>
                  </a:cubicBezTo>
                  <a:cubicBezTo>
                    <a:pt x="750028" y="50119"/>
                    <a:pt x="750833" y="49387"/>
                    <a:pt x="751711" y="49003"/>
                  </a:cubicBezTo>
                  <a:cubicBezTo>
                    <a:pt x="758298" y="46112"/>
                    <a:pt x="763494" y="41154"/>
                    <a:pt x="769313" y="37147"/>
                  </a:cubicBezTo>
                  <a:cubicBezTo>
                    <a:pt x="772643" y="34860"/>
                    <a:pt x="775936" y="32536"/>
                    <a:pt x="779284" y="30267"/>
                  </a:cubicBezTo>
                  <a:cubicBezTo>
                    <a:pt x="781242" y="28950"/>
                    <a:pt x="783474" y="27889"/>
                    <a:pt x="785176" y="30286"/>
                  </a:cubicBezTo>
                  <a:cubicBezTo>
                    <a:pt x="786749" y="32499"/>
                    <a:pt x="786018" y="34695"/>
                    <a:pt x="784078" y="36653"/>
                  </a:cubicBezTo>
                  <a:cubicBezTo>
                    <a:pt x="779321" y="41447"/>
                    <a:pt x="773704" y="45106"/>
                    <a:pt x="768105" y="48765"/>
                  </a:cubicBezTo>
                  <a:cubicBezTo>
                    <a:pt x="763439" y="51821"/>
                    <a:pt x="758481" y="54401"/>
                    <a:pt x="754456" y="58389"/>
                  </a:cubicBezTo>
                  <a:cubicBezTo>
                    <a:pt x="753212" y="59615"/>
                    <a:pt x="751803" y="60933"/>
                    <a:pt x="752901" y="62671"/>
                  </a:cubicBezTo>
                  <a:cubicBezTo>
                    <a:pt x="754017" y="64427"/>
                    <a:pt x="755718" y="63183"/>
                    <a:pt x="756962" y="62561"/>
                  </a:cubicBezTo>
                  <a:cubicBezTo>
                    <a:pt x="760311" y="60859"/>
                    <a:pt x="763531" y="58938"/>
                    <a:pt x="766824" y="57127"/>
                  </a:cubicBezTo>
                  <a:cubicBezTo>
                    <a:pt x="768526" y="56194"/>
                    <a:pt x="770209" y="55206"/>
                    <a:pt x="772002" y="54437"/>
                  </a:cubicBezTo>
                  <a:cubicBezTo>
                    <a:pt x="773960" y="53596"/>
                    <a:pt x="776284" y="52809"/>
                    <a:pt x="777656" y="55041"/>
                  </a:cubicBezTo>
                  <a:cubicBezTo>
                    <a:pt x="778864" y="56999"/>
                    <a:pt x="776796" y="58353"/>
                    <a:pt x="775588" y="59524"/>
                  </a:cubicBezTo>
                  <a:cubicBezTo>
                    <a:pt x="771453" y="63531"/>
                    <a:pt x="766440" y="66330"/>
                    <a:pt x="761628" y="69386"/>
                  </a:cubicBezTo>
                  <a:cubicBezTo>
                    <a:pt x="751510" y="75808"/>
                    <a:pt x="741538" y="82761"/>
                    <a:pt x="730030" y="86292"/>
                  </a:cubicBezTo>
                  <a:cubicBezTo>
                    <a:pt x="720698" y="89164"/>
                    <a:pt x="713819" y="94635"/>
                    <a:pt x="707012" y="101277"/>
                  </a:cubicBezTo>
                  <a:cubicBezTo>
                    <a:pt x="698340" y="109730"/>
                    <a:pt x="687856" y="116134"/>
                    <a:pt x="677994" y="123196"/>
                  </a:cubicBezTo>
                  <a:cubicBezTo>
                    <a:pt x="664271" y="133003"/>
                    <a:pt x="650183" y="142335"/>
                    <a:pt x="636899" y="152691"/>
                  </a:cubicBezTo>
                  <a:cubicBezTo>
                    <a:pt x="628721" y="159058"/>
                    <a:pt x="619645" y="162443"/>
                    <a:pt x="610003" y="165242"/>
                  </a:cubicBezTo>
                  <a:cubicBezTo>
                    <a:pt x="593060" y="170164"/>
                    <a:pt x="576154" y="175269"/>
                    <a:pt x="559266" y="180374"/>
                  </a:cubicBezTo>
                  <a:cubicBezTo>
                    <a:pt x="547721" y="183850"/>
                    <a:pt x="535645" y="184198"/>
                    <a:pt x="523935" y="186613"/>
                  </a:cubicBezTo>
                  <a:cubicBezTo>
                    <a:pt x="513048" y="188863"/>
                    <a:pt x="502290" y="191626"/>
                    <a:pt x="491440" y="194096"/>
                  </a:cubicBezTo>
                  <a:cubicBezTo>
                    <a:pt x="489647" y="194499"/>
                    <a:pt x="488513" y="195322"/>
                    <a:pt x="487781" y="197042"/>
                  </a:cubicBezTo>
                  <a:cubicBezTo>
                    <a:pt x="482914" y="208404"/>
                    <a:pt x="478028" y="219767"/>
                    <a:pt x="472979" y="231056"/>
                  </a:cubicBezTo>
                  <a:cubicBezTo>
                    <a:pt x="472009" y="233233"/>
                    <a:pt x="471588" y="235154"/>
                    <a:pt x="472539" y="237368"/>
                  </a:cubicBezTo>
                  <a:cubicBezTo>
                    <a:pt x="474168" y="241156"/>
                    <a:pt x="473473" y="244723"/>
                    <a:pt x="472192" y="248584"/>
                  </a:cubicBezTo>
                  <a:cubicBezTo>
                    <a:pt x="466739" y="265015"/>
                    <a:pt x="462952" y="281829"/>
                    <a:pt x="461433" y="299120"/>
                  </a:cubicBezTo>
                  <a:cubicBezTo>
                    <a:pt x="455212" y="300016"/>
                    <a:pt x="449339" y="297949"/>
                    <a:pt x="443356" y="296924"/>
                  </a:cubicBezTo>
                  <a:cubicBezTo>
                    <a:pt x="438105" y="296028"/>
                    <a:pt x="432854" y="295021"/>
                    <a:pt x="427621" y="294070"/>
                  </a:cubicBezTo>
                  <a:cubicBezTo>
                    <a:pt x="427566" y="294308"/>
                    <a:pt x="427529" y="294545"/>
                    <a:pt x="427475" y="294783"/>
                  </a:cubicBezTo>
                  <a:cubicBezTo>
                    <a:pt x="430530" y="296759"/>
                    <a:pt x="433604" y="298717"/>
                    <a:pt x="436989" y="300894"/>
                  </a:cubicBezTo>
                  <a:cubicBezTo>
                    <a:pt x="434080" y="302541"/>
                    <a:pt x="431756" y="303859"/>
                    <a:pt x="428646" y="305615"/>
                  </a:cubicBezTo>
                  <a:cubicBezTo>
                    <a:pt x="432781" y="305816"/>
                    <a:pt x="435855" y="305963"/>
                    <a:pt x="439258" y="306127"/>
                  </a:cubicBezTo>
                  <a:cubicBezTo>
                    <a:pt x="437305" y="308738"/>
                    <a:pt x="433531" y="310330"/>
                    <a:pt x="427932" y="310903"/>
                  </a:cubicBezTo>
                  <a:cubicBezTo>
                    <a:pt x="426377" y="311067"/>
                    <a:pt x="424785" y="310994"/>
                    <a:pt x="424712" y="313263"/>
                  </a:cubicBezTo>
                  <a:cubicBezTo>
                    <a:pt x="424657" y="315367"/>
                    <a:pt x="425938" y="315697"/>
                    <a:pt x="427603" y="316026"/>
                  </a:cubicBezTo>
                  <a:cubicBezTo>
                    <a:pt x="436092" y="317636"/>
                    <a:pt x="444582" y="319246"/>
                    <a:pt x="453035" y="321039"/>
                  </a:cubicBezTo>
                  <a:cubicBezTo>
                    <a:pt x="455597" y="321588"/>
                    <a:pt x="458378" y="321167"/>
                    <a:pt x="460683" y="322777"/>
                  </a:cubicBezTo>
                  <a:cubicBezTo>
                    <a:pt x="461013" y="332584"/>
                    <a:pt x="462257" y="342300"/>
                    <a:pt x="465788" y="351467"/>
                  </a:cubicBezTo>
                  <a:cubicBezTo>
                    <a:pt x="468807" y="359279"/>
                    <a:pt x="469063" y="367220"/>
                    <a:pt x="466996" y="374905"/>
                  </a:cubicBezTo>
                  <a:cubicBezTo>
                    <a:pt x="464910" y="382681"/>
                    <a:pt x="465861" y="389945"/>
                    <a:pt x="467654" y="397373"/>
                  </a:cubicBezTo>
                  <a:cubicBezTo>
                    <a:pt x="470838" y="410492"/>
                    <a:pt x="473582" y="423739"/>
                    <a:pt x="475595" y="437059"/>
                  </a:cubicBezTo>
                  <a:cubicBezTo>
                    <a:pt x="476858" y="445457"/>
                    <a:pt x="477095" y="454075"/>
                    <a:pt x="477150" y="462601"/>
                  </a:cubicBezTo>
                  <a:cubicBezTo>
                    <a:pt x="477260" y="480093"/>
                    <a:pt x="476894" y="497566"/>
                    <a:pt x="476894" y="515058"/>
                  </a:cubicBezTo>
                  <a:cubicBezTo>
                    <a:pt x="476894" y="518022"/>
                    <a:pt x="475778" y="518644"/>
                    <a:pt x="473253" y="518150"/>
                  </a:cubicBezTo>
                  <a:cubicBezTo>
                    <a:pt x="472302" y="517967"/>
                    <a:pt x="471314" y="517821"/>
                    <a:pt x="470380" y="517564"/>
                  </a:cubicBezTo>
                  <a:cubicBezTo>
                    <a:pt x="467709" y="516814"/>
                    <a:pt x="466428" y="517638"/>
                    <a:pt x="465934" y="520529"/>
                  </a:cubicBezTo>
                  <a:cubicBezTo>
                    <a:pt x="460537" y="551853"/>
                    <a:pt x="451645" y="582280"/>
                    <a:pt x="441783" y="612433"/>
                  </a:cubicBezTo>
                  <a:cubicBezTo>
                    <a:pt x="439935" y="618087"/>
                    <a:pt x="440044" y="624125"/>
                    <a:pt x="440740" y="629907"/>
                  </a:cubicBezTo>
                  <a:cubicBezTo>
                    <a:pt x="442496" y="644617"/>
                    <a:pt x="441215" y="659200"/>
                    <a:pt x="439550" y="673782"/>
                  </a:cubicBezTo>
                  <a:cubicBezTo>
                    <a:pt x="439386" y="675154"/>
                    <a:pt x="439221" y="676453"/>
                    <a:pt x="439953" y="677826"/>
                  </a:cubicBezTo>
                  <a:cubicBezTo>
                    <a:pt x="446082" y="689225"/>
                    <a:pt x="446650" y="701575"/>
                    <a:pt x="445845" y="714072"/>
                  </a:cubicBezTo>
                  <a:cubicBezTo>
                    <a:pt x="444362" y="737125"/>
                    <a:pt x="439203" y="759539"/>
                    <a:pt x="432433" y="781495"/>
                  </a:cubicBezTo>
                  <a:cubicBezTo>
                    <a:pt x="425041" y="805427"/>
                    <a:pt x="423431" y="829780"/>
                    <a:pt x="423632" y="854627"/>
                  </a:cubicBezTo>
                  <a:cubicBezTo>
                    <a:pt x="423742" y="868844"/>
                    <a:pt x="427127" y="882548"/>
                    <a:pt x="427639" y="896618"/>
                  </a:cubicBezTo>
                  <a:cubicBezTo>
                    <a:pt x="427841" y="901943"/>
                    <a:pt x="427731" y="907194"/>
                    <a:pt x="427237" y="912500"/>
                  </a:cubicBezTo>
                  <a:cubicBezTo>
                    <a:pt x="426249" y="923020"/>
                    <a:pt x="420339" y="928967"/>
                    <a:pt x="410532" y="931309"/>
                  </a:cubicBezTo>
                  <a:cubicBezTo>
                    <a:pt x="398218" y="934255"/>
                    <a:pt x="386728" y="932882"/>
                    <a:pt x="376957" y="923862"/>
                  </a:cubicBezTo>
                  <a:cubicBezTo>
                    <a:pt x="372145" y="919416"/>
                    <a:pt x="370627" y="914348"/>
                    <a:pt x="372932" y="908035"/>
                  </a:cubicBezTo>
                  <a:cubicBezTo>
                    <a:pt x="375512" y="901009"/>
                    <a:pt x="377707" y="893837"/>
                    <a:pt x="380141" y="886738"/>
                  </a:cubicBezTo>
                  <a:cubicBezTo>
                    <a:pt x="381403" y="883079"/>
                    <a:pt x="381678" y="879767"/>
                    <a:pt x="379921" y="875925"/>
                  </a:cubicBezTo>
                  <a:cubicBezTo>
                    <a:pt x="377506" y="870655"/>
                    <a:pt x="380123" y="865605"/>
                    <a:pt x="382501" y="860848"/>
                  </a:cubicBezTo>
                  <a:cubicBezTo>
                    <a:pt x="387350" y="851114"/>
                    <a:pt x="389930" y="840575"/>
                    <a:pt x="393571" y="830421"/>
                  </a:cubicBezTo>
                  <a:cubicBezTo>
                    <a:pt x="398474" y="816771"/>
                    <a:pt x="395565" y="803396"/>
                    <a:pt x="393077" y="789966"/>
                  </a:cubicBezTo>
                  <a:cubicBezTo>
                    <a:pt x="390863" y="778074"/>
                    <a:pt x="388082" y="766272"/>
                    <a:pt x="385923" y="754361"/>
                  </a:cubicBezTo>
                  <a:cubicBezTo>
                    <a:pt x="383178" y="739211"/>
                    <a:pt x="384111" y="723952"/>
                    <a:pt x="385648" y="708784"/>
                  </a:cubicBezTo>
                  <a:cubicBezTo>
                    <a:pt x="386984" y="695537"/>
                    <a:pt x="386966" y="682272"/>
                    <a:pt x="387533" y="669007"/>
                  </a:cubicBezTo>
                  <a:cubicBezTo>
                    <a:pt x="387697" y="665256"/>
                    <a:pt x="386124" y="661395"/>
                    <a:pt x="385191" y="657626"/>
                  </a:cubicBezTo>
                  <a:cubicBezTo>
                    <a:pt x="382025" y="644910"/>
                    <a:pt x="382135" y="631864"/>
                    <a:pt x="381220" y="618928"/>
                  </a:cubicBezTo>
                  <a:cubicBezTo>
                    <a:pt x="380269" y="605535"/>
                    <a:pt x="379848" y="592124"/>
                    <a:pt x="379263" y="578712"/>
                  </a:cubicBezTo>
                  <a:cubicBezTo>
                    <a:pt x="378330" y="557031"/>
                    <a:pt x="379281" y="535367"/>
                    <a:pt x="379848" y="513704"/>
                  </a:cubicBezTo>
                  <a:cubicBezTo>
                    <a:pt x="379885" y="512313"/>
                    <a:pt x="379848" y="510923"/>
                    <a:pt x="379354" y="509404"/>
                  </a:cubicBezTo>
                  <a:cubicBezTo>
                    <a:pt x="377927" y="516119"/>
                    <a:pt x="376427" y="522834"/>
                    <a:pt x="375091" y="529567"/>
                  </a:cubicBezTo>
                  <a:cubicBezTo>
                    <a:pt x="371487" y="547718"/>
                    <a:pt x="367095" y="565685"/>
                    <a:pt x="362997" y="583726"/>
                  </a:cubicBezTo>
                  <a:cubicBezTo>
                    <a:pt x="360289" y="595692"/>
                    <a:pt x="354361" y="606596"/>
                    <a:pt x="352787" y="618874"/>
                  </a:cubicBezTo>
                  <a:cubicBezTo>
                    <a:pt x="351122" y="631846"/>
                    <a:pt x="349110" y="644782"/>
                    <a:pt x="345011" y="657315"/>
                  </a:cubicBezTo>
                  <a:cubicBezTo>
                    <a:pt x="344041" y="660261"/>
                    <a:pt x="345963" y="662950"/>
                    <a:pt x="347298" y="665549"/>
                  </a:cubicBezTo>
                  <a:cubicBezTo>
                    <a:pt x="349329" y="669501"/>
                    <a:pt x="351598" y="673398"/>
                    <a:pt x="351708" y="678027"/>
                  </a:cubicBezTo>
                  <a:cubicBezTo>
                    <a:pt x="351744" y="679271"/>
                    <a:pt x="352055" y="680826"/>
                    <a:pt x="351470" y="681741"/>
                  </a:cubicBezTo>
                  <a:cubicBezTo>
                    <a:pt x="346877" y="688840"/>
                    <a:pt x="351250" y="695098"/>
                    <a:pt x="353190" y="701538"/>
                  </a:cubicBezTo>
                  <a:cubicBezTo>
                    <a:pt x="354343" y="705381"/>
                    <a:pt x="356044" y="709077"/>
                    <a:pt x="357361" y="712882"/>
                  </a:cubicBezTo>
                  <a:cubicBezTo>
                    <a:pt x="360600" y="722287"/>
                    <a:pt x="359155" y="728069"/>
                    <a:pt x="350921" y="733503"/>
                  </a:cubicBezTo>
                  <a:cubicBezTo>
                    <a:pt x="339357" y="741151"/>
                    <a:pt x="326916" y="741572"/>
                    <a:pt x="314309" y="735936"/>
                  </a:cubicBezTo>
                  <a:cubicBezTo>
                    <a:pt x="307137" y="732734"/>
                    <a:pt x="304356" y="726587"/>
                    <a:pt x="303734" y="719176"/>
                  </a:cubicBezTo>
                  <a:cubicBezTo>
                    <a:pt x="302563" y="705417"/>
                    <a:pt x="304228" y="691859"/>
                    <a:pt x="306570" y="678338"/>
                  </a:cubicBezTo>
                  <a:cubicBezTo>
                    <a:pt x="307466" y="673178"/>
                    <a:pt x="307302" y="668348"/>
                    <a:pt x="304283" y="663554"/>
                  </a:cubicBezTo>
                  <a:cubicBezTo>
                    <a:pt x="294165" y="647417"/>
                    <a:pt x="289993" y="629595"/>
                    <a:pt x="290066" y="610658"/>
                  </a:cubicBezTo>
                  <a:cubicBezTo>
                    <a:pt x="290176" y="580030"/>
                    <a:pt x="290139" y="549401"/>
                    <a:pt x="290286" y="518754"/>
                  </a:cubicBezTo>
                  <a:cubicBezTo>
                    <a:pt x="290286" y="515314"/>
                    <a:pt x="288236" y="515808"/>
                    <a:pt x="286187" y="515790"/>
                  </a:cubicBezTo>
                  <a:cubicBezTo>
                    <a:pt x="280826" y="515717"/>
                    <a:pt x="280808" y="515717"/>
                    <a:pt x="281210" y="510447"/>
                  </a:cubicBezTo>
                  <a:cubicBezTo>
                    <a:pt x="281961" y="500384"/>
                    <a:pt x="282144" y="490376"/>
                    <a:pt x="281082" y="480294"/>
                  </a:cubicBezTo>
                  <a:cubicBezTo>
                    <a:pt x="279985" y="469773"/>
                    <a:pt x="282034" y="459399"/>
                    <a:pt x="283809" y="449080"/>
                  </a:cubicBezTo>
                  <a:cubicBezTo>
                    <a:pt x="287285" y="428898"/>
                    <a:pt x="291255" y="408809"/>
                    <a:pt x="294494" y="388591"/>
                  </a:cubicBezTo>
                  <a:cubicBezTo>
                    <a:pt x="296012" y="379040"/>
                    <a:pt x="298153" y="369672"/>
                    <a:pt x="301611" y="360780"/>
                  </a:cubicBezTo>
                  <a:cubicBezTo>
                    <a:pt x="306442" y="348374"/>
                    <a:pt x="305490" y="335878"/>
                    <a:pt x="304026" y="323216"/>
                  </a:cubicBezTo>
                  <a:cubicBezTo>
                    <a:pt x="304228" y="319758"/>
                    <a:pt x="307082" y="320820"/>
                    <a:pt x="309003" y="320362"/>
                  </a:cubicBezTo>
                  <a:cubicBezTo>
                    <a:pt x="314364" y="319081"/>
                    <a:pt x="319743" y="317874"/>
                    <a:pt x="325745" y="316483"/>
                  </a:cubicBezTo>
                  <a:cubicBezTo>
                    <a:pt x="323238" y="314379"/>
                    <a:pt x="321189" y="315202"/>
                    <a:pt x="319323" y="314983"/>
                  </a:cubicBezTo>
                  <a:cubicBezTo>
                    <a:pt x="318481" y="314873"/>
                    <a:pt x="317584" y="314928"/>
                    <a:pt x="317292" y="313922"/>
                  </a:cubicBezTo>
                  <a:cubicBezTo>
                    <a:pt x="317017" y="312989"/>
                    <a:pt x="317676" y="312421"/>
                    <a:pt x="318225" y="311763"/>
                  </a:cubicBezTo>
                  <a:cubicBezTo>
                    <a:pt x="318938" y="310903"/>
                    <a:pt x="320859" y="311049"/>
                    <a:pt x="320384" y="309165"/>
                  </a:cubicBezTo>
                  <a:cubicBezTo>
                    <a:pt x="319817" y="306896"/>
                    <a:pt x="321957" y="306219"/>
                    <a:pt x="323073" y="306329"/>
                  </a:cubicBezTo>
                  <a:cubicBezTo>
                    <a:pt x="328032" y="306804"/>
                    <a:pt x="328928" y="304023"/>
                    <a:pt x="328837" y="300053"/>
                  </a:cubicBezTo>
                  <a:cubicBezTo>
                    <a:pt x="328837" y="299522"/>
                    <a:pt x="329056" y="298955"/>
                    <a:pt x="329258" y="298443"/>
                  </a:cubicBezTo>
                  <a:cubicBezTo>
                    <a:pt x="329861" y="296924"/>
                    <a:pt x="331087" y="294985"/>
                    <a:pt x="330136" y="293832"/>
                  </a:cubicBezTo>
                  <a:cubicBezTo>
                    <a:pt x="329093" y="292569"/>
                    <a:pt x="327117" y="294436"/>
                    <a:pt x="325452" y="294143"/>
                  </a:cubicBezTo>
                  <a:cubicBezTo>
                    <a:pt x="325123" y="294088"/>
                    <a:pt x="324720" y="294600"/>
                    <a:pt x="324354" y="294637"/>
                  </a:cubicBezTo>
                  <a:cubicBezTo>
                    <a:pt x="317017" y="295058"/>
                    <a:pt x="310503" y="299595"/>
                    <a:pt x="302965" y="298900"/>
                  </a:cubicBezTo>
                  <a:cubicBezTo>
                    <a:pt x="300532" y="277273"/>
                    <a:pt x="298647" y="255555"/>
                    <a:pt x="295390" y="234020"/>
                  </a:cubicBezTo>
                  <a:cubicBezTo>
                    <a:pt x="294567" y="228549"/>
                    <a:pt x="297604" y="224377"/>
                    <a:pt x="299306" y="219785"/>
                  </a:cubicBezTo>
                  <a:cubicBezTo>
                    <a:pt x="300202" y="217333"/>
                    <a:pt x="300788" y="215119"/>
                    <a:pt x="300367" y="212539"/>
                  </a:cubicBezTo>
                  <a:cubicBezTo>
                    <a:pt x="299416" y="206630"/>
                    <a:pt x="298574" y="200683"/>
                    <a:pt x="297732" y="194755"/>
                  </a:cubicBezTo>
                  <a:cubicBezTo>
                    <a:pt x="297476" y="192944"/>
                    <a:pt x="296891" y="191937"/>
                    <a:pt x="294787" y="191425"/>
                  </a:cubicBezTo>
                  <a:cubicBezTo>
                    <a:pt x="278027" y="187253"/>
                    <a:pt x="261304" y="183008"/>
                    <a:pt x="244013" y="181289"/>
                  </a:cubicBezTo>
                  <a:cubicBezTo>
                    <a:pt x="234609" y="180337"/>
                    <a:pt x="225497" y="177519"/>
                    <a:pt x="216477" y="174702"/>
                  </a:cubicBezTo>
                  <a:cubicBezTo>
                    <a:pt x="201382" y="170000"/>
                    <a:pt x="186360" y="165005"/>
                    <a:pt x="171009" y="161180"/>
                  </a:cubicBezTo>
                  <a:cubicBezTo>
                    <a:pt x="160251" y="158491"/>
                    <a:pt x="151981" y="151721"/>
                    <a:pt x="143326" y="145427"/>
                  </a:cubicBezTo>
                  <a:cubicBezTo>
                    <a:pt x="125048" y="132144"/>
                    <a:pt x="106586" y="119135"/>
                    <a:pt x="88235" y="105979"/>
                  </a:cubicBezTo>
                  <a:cubicBezTo>
                    <a:pt x="83935" y="102887"/>
                    <a:pt x="79672" y="99740"/>
                    <a:pt x="76323" y="95550"/>
                  </a:cubicBezTo>
                  <a:cubicBezTo>
                    <a:pt x="69865" y="87463"/>
                    <a:pt x="60058" y="85469"/>
                    <a:pt x="51220" y="81608"/>
                  </a:cubicBezTo>
                  <a:cubicBezTo>
                    <a:pt x="37132" y="75442"/>
                    <a:pt x="24379" y="66916"/>
                    <a:pt x="11919" y="58023"/>
                  </a:cubicBezTo>
                  <a:cubicBezTo>
                    <a:pt x="10071" y="56706"/>
                    <a:pt x="7034" y="54931"/>
                    <a:pt x="8882" y="52114"/>
                  </a:cubicBezTo>
                  <a:cubicBezTo>
                    <a:pt x="10693" y="49351"/>
                    <a:pt x="13584" y="51327"/>
                    <a:pt x="15651" y="52351"/>
                  </a:cubicBezTo>
                  <a:cubicBezTo>
                    <a:pt x="20134" y="54565"/>
                    <a:pt x="24379" y="57255"/>
                    <a:pt x="28752" y="59670"/>
                  </a:cubicBezTo>
                  <a:cubicBezTo>
                    <a:pt x="30142" y="60439"/>
                    <a:pt x="32009" y="61847"/>
                    <a:pt x="33198" y="60073"/>
                  </a:cubicBezTo>
                  <a:cubicBezTo>
                    <a:pt x="34314" y="58408"/>
                    <a:pt x="32978" y="56523"/>
                    <a:pt x="31570" y="55352"/>
                  </a:cubicBezTo>
                  <a:cubicBezTo>
                    <a:pt x="27105" y="51565"/>
                    <a:pt x="22074" y="48564"/>
                    <a:pt x="17152" y="45417"/>
                  </a:cubicBezTo>
                  <a:cubicBezTo>
                    <a:pt x="12340" y="42325"/>
                    <a:pt x="7564" y="39141"/>
                    <a:pt x="3356" y="35207"/>
                  </a:cubicBezTo>
                  <a:cubicBezTo>
                    <a:pt x="2350" y="34274"/>
                    <a:pt x="1398" y="33213"/>
                    <a:pt x="666" y="32060"/>
                  </a:cubicBezTo>
                  <a:cubicBezTo>
                    <a:pt x="-322" y="30505"/>
                    <a:pt x="-230" y="28877"/>
                    <a:pt x="1069" y="27450"/>
                  </a:cubicBezTo>
                  <a:cubicBezTo>
                    <a:pt x="2405" y="25986"/>
                    <a:pt x="3850" y="26004"/>
                    <a:pt x="5588" y="26882"/>
                  </a:cubicBezTo>
                  <a:cubicBezTo>
                    <a:pt x="10730" y="29462"/>
                    <a:pt x="15121" y="33140"/>
                    <a:pt x="19713" y="36506"/>
                  </a:cubicBezTo>
                  <a:cubicBezTo>
                    <a:pt x="23976" y="39635"/>
                    <a:pt x="28130" y="42929"/>
                    <a:pt x="32759" y="45527"/>
                  </a:cubicBezTo>
                  <a:cubicBezTo>
                    <a:pt x="33966" y="46204"/>
                    <a:pt x="35503" y="47320"/>
                    <a:pt x="36528" y="46259"/>
                  </a:cubicBezTo>
                  <a:cubicBezTo>
                    <a:pt x="37864" y="44886"/>
                    <a:pt x="36363" y="43276"/>
                    <a:pt x="35485" y="42233"/>
                  </a:cubicBezTo>
                  <a:cubicBezTo>
                    <a:pt x="31259" y="37202"/>
                    <a:pt x="26282" y="32920"/>
                    <a:pt x="21378" y="28566"/>
                  </a:cubicBezTo>
                  <a:cubicBezTo>
                    <a:pt x="17939" y="25510"/>
                    <a:pt x="14444" y="22491"/>
                    <a:pt x="11059" y="19381"/>
                  </a:cubicBezTo>
                  <a:cubicBezTo>
                    <a:pt x="8845" y="17331"/>
                    <a:pt x="8003" y="14715"/>
                    <a:pt x="10199" y="12373"/>
                  </a:cubicBezTo>
                  <a:cubicBezTo>
                    <a:pt x="12303" y="10123"/>
                    <a:pt x="14682" y="11019"/>
                    <a:pt x="16822" y="12940"/>
                  </a:cubicBezTo>
                  <a:cubicBezTo>
                    <a:pt x="24306" y="19673"/>
                    <a:pt x="31826" y="26352"/>
                    <a:pt x="39364" y="33012"/>
                  </a:cubicBezTo>
                  <a:cubicBezTo>
                    <a:pt x="40480" y="34000"/>
                    <a:pt x="41724" y="34805"/>
                    <a:pt x="43444" y="36104"/>
                  </a:cubicBezTo>
                  <a:cubicBezTo>
                    <a:pt x="43170" y="31036"/>
                    <a:pt x="40334" y="28017"/>
                    <a:pt x="38065" y="24797"/>
                  </a:cubicBezTo>
                  <a:cubicBezTo>
                    <a:pt x="34863" y="20222"/>
                    <a:pt x="31313" y="15904"/>
                    <a:pt x="28112" y="11348"/>
                  </a:cubicBezTo>
                  <a:cubicBezTo>
                    <a:pt x="26611" y="9208"/>
                    <a:pt x="25440" y="6793"/>
                    <a:pt x="24342" y="4396"/>
                  </a:cubicBezTo>
                  <a:cubicBezTo>
                    <a:pt x="23775" y="3133"/>
                    <a:pt x="23720" y="1688"/>
                    <a:pt x="25129" y="627"/>
                  </a:cubicBezTo>
                  <a:cubicBezTo>
                    <a:pt x="26501" y="-416"/>
                    <a:pt x="27764" y="-14"/>
                    <a:pt x="28990" y="791"/>
                  </a:cubicBezTo>
                  <a:cubicBezTo>
                    <a:pt x="33344" y="3700"/>
                    <a:pt x="36620" y="7744"/>
                    <a:pt x="39858" y="11751"/>
                  </a:cubicBezTo>
                  <a:cubicBezTo>
                    <a:pt x="46006" y="19344"/>
                    <a:pt x="52373" y="26736"/>
                    <a:pt x="59070" y="33835"/>
                  </a:cubicBezTo>
                  <a:cubicBezTo>
                    <a:pt x="61686" y="36616"/>
                    <a:pt x="64595" y="38867"/>
                    <a:pt x="68785" y="38830"/>
                  </a:cubicBezTo>
                  <a:cubicBezTo>
                    <a:pt x="73561" y="38794"/>
                    <a:pt x="74677" y="37842"/>
                    <a:pt x="74201" y="32884"/>
                  </a:cubicBezTo>
                  <a:cubicBezTo>
                    <a:pt x="73835" y="29133"/>
                    <a:pt x="73268" y="25400"/>
                    <a:pt x="73597" y="21613"/>
                  </a:cubicBezTo>
                  <a:cubicBezTo>
                    <a:pt x="73872" y="18429"/>
                    <a:pt x="75335" y="16234"/>
                    <a:pt x="78464" y="15026"/>
                  </a:cubicBezTo>
                  <a:cubicBezTo>
                    <a:pt x="80605" y="14203"/>
                    <a:pt x="81593" y="14624"/>
                    <a:pt x="81959" y="16874"/>
                  </a:cubicBezTo>
                  <a:cubicBezTo>
                    <a:pt x="84520" y="32957"/>
                    <a:pt x="88802" y="48820"/>
                    <a:pt x="88637" y="65251"/>
                  </a:cubicBezTo>
                  <a:cubicBezTo>
                    <a:pt x="88582" y="70484"/>
                    <a:pt x="91272" y="72624"/>
                    <a:pt x="95297" y="74985"/>
                  </a:cubicBezTo>
                  <a:cubicBezTo>
                    <a:pt x="114765" y="86328"/>
                    <a:pt x="135806" y="94507"/>
                    <a:pt x="155585" y="105229"/>
                  </a:cubicBezTo>
                  <a:cubicBezTo>
                    <a:pt x="161934" y="108669"/>
                    <a:pt x="168301" y="111999"/>
                    <a:pt x="173680" y="117049"/>
                  </a:cubicBezTo>
                  <a:cubicBezTo>
                    <a:pt x="176187" y="119409"/>
                    <a:pt x="179993" y="119665"/>
                    <a:pt x="183286" y="120580"/>
                  </a:cubicBezTo>
                  <a:cubicBezTo>
                    <a:pt x="202168" y="125831"/>
                    <a:pt x="221087" y="130936"/>
                    <a:pt x="239970" y="136205"/>
                  </a:cubicBezTo>
                  <a:cubicBezTo>
                    <a:pt x="252302" y="139645"/>
                    <a:pt x="264890" y="138822"/>
                    <a:pt x="277441" y="139005"/>
                  </a:cubicBezTo>
                  <a:cubicBezTo>
                    <a:pt x="287376" y="139151"/>
                    <a:pt x="297238" y="137376"/>
                    <a:pt x="307192" y="137834"/>
                  </a:cubicBezTo>
                  <a:cubicBezTo>
                    <a:pt x="321811" y="138511"/>
                    <a:pt x="332899" y="145281"/>
                    <a:pt x="340730" y="157466"/>
                  </a:cubicBezTo>
                  <a:cubicBezTo>
                    <a:pt x="341937" y="159333"/>
                    <a:pt x="342925" y="160192"/>
                    <a:pt x="345286" y="159900"/>
                  </a:cubicBezTo>
                  <a:cubicBezTo>
                    <a:pt x="351525" y="159113"/>
                    <a:pt x="357727" y="158491"/>
                    <a:pt x="363765" y="156478"/>
                  </a:cubicBezTo>
                  <a:cubicBezTo>
                    <a:pt x="366327" y="155618"/>
                    <a:pt x="367461" y="154118"/>
                    <a:pt x="367480" y="151666"/>
                  </a:cubicBezTo>
                  <a:cubicBezTo>
                    <a:pt x="367534" y="144110"/>
                    <a:pt x="367480" y="136553"/>
                    <a:pt x="367498" y="129015"/>
                  </a:cubicBezTo>
                  <a:cubicBezTo>
                    <a:pt x="367498" y="127972"/>
                    <a:pt x="367059" y="127203"/>
                    <a:pt x="366583" y="126343"/>
                  </a:cubicBezTo>
                  <a:cubicBezTo>
                    <a:pt x="364113" y="121842"/>
                    <a:pt x="361405" y="117415"/>
                    <a:pt x="359466" y="112676"/>
                  </a:cubicBezTo>
                  <a:cubicBezTo>
                    <a:pt x="357947" y="108980"/>
                    <a:pt x="357361" y="105979"/>
                    <a:pt x="352074" y="105138"/>
                  </a:cubicBezTo>
                  <a:cubicBezTo>
                    <a:pt x="346694" y="104278"/>
                    <a:pt x="345652" y="98166"/>
                    <a:pt x="345103" y="93391"/>
                  </a:cubicBezTo>
                  <a:cubicBezTo>
                    <a:pt x="344517" y="88231"/>
                    <a:pt x="343694" y="83035"/>
                    <a:pt x="345267" y="77656"/>
                  </a:cubicBezTo>
                  <a:cubicBezTo>
                    <a:pt x="345926" y="75387"/>
                    <a:pt x="343858" y="72313"/>
                    <a:pt x="342962" y="69624"/>
                  </a:cubicBezTo>
                  <a:cubicBezTo>
                    <a:pt x="341846" y="66202"/>
                    <a:pt x="340291" y="62835"/>
                    <a:pt x="341864" y="58774"/>
                  </a:cubicBezTo>
                  <a:cubicBezTo>
                    <a:pt x="342505" y="61244"/>
                    <a:pt x="343950" y="62579"/>
                    <a:pt x="346566" y="63348"/>
                  </a:cubicBezTo>
                  <a:cubicBezTo>
                    <a:pt x="346072" y="62049"/>
                    <a:pt x="345249" y="61024"/>
                    <a:pt x="345487" y="60384"/>
                  </a:cubicBezTo>
                  <a:cubicBezTo>
                    <a:pt x="347335" y="55462"/>
                    <a:pt x="343127" y="50760"/>
                    <a:pt x="345194" y="45490"/>
                  </a:cubicBezTo>
                  <a:cubicBezTo>
                    <a:pt x="346054" y="48655"/>
                    <a:pt x="348396" y="49534"/>
                    <a:pt x="350921" y="50558"/>
                  </a:cubicBezTo>
                  <a:cubicBezTo>
                    <a:pt x="351433" y="45765"/>
                    <a:pt x="348012" y="41282"/>
                    <a:pt x="351195" y="36909"/>
                  </a:cubicBezTo>
                  <a:cubicBezTo>
                    <a:pt x="351195" y="37238"/>
                    <a:pt x="351159" y="37568"/>
                    <a:pt x="351195" y="37879"/>
                  </a:cubicBezTo>
                  <a:cubicBezTo>
                    <a:pt x="351507" y="39818"/>
                    <a:pt x="351360" y="43459"/>
                    <a:pt x="352879" y="43130"/>
                  </a:cubicBezTo>
                  <a:cubicBezTo>
                    <a:pt x="355788" y="42508"/>
                    <a:pt x="352915" y="39983"/>
                    <a:pt x="352915" y="38245"/>
                  </a:cubicBezTo>
                  <a:cubicBezTo>
                    <a:pt x="352915" y="35354"/>
                    <a:pt x="353172" y="32664"/>
                    <a:pt x="355221" y="30505"/>
                  </a:cubicBezTo>
                  <a:cubicBezTo>
                    <a:pt x="355751" y="29956"/>
                    <a:pt x="355971" y="27248"/>
                    <a:pt x="357837" y="30231"/>
                  </a:cubicBezTo>
                  <a:cubicBezTo>
                    <a:pt x="358770" y="31713"/>
                    <a:pt x="358075" y="28255"/>
                    <a:pt x="360197" y="27779"/>
                  </a:cubicBezTo>
                  <a:cubicBezTo>
                    <a:pt x="360765" y="27834"/>
                    <a:pt x="360435" y="29846"/>
                    <a:pt x="362009" y="30066"/>
                  </a:cubicBezTo>
                  <a:cubicBezTo>
                    <a:pt x="364387" y="27944"/>
                    <a:pt x="365449" y="25071"/>
                    <a:pt x="364900" y="20808"/>
                  </a:cubicBezTo>
                  <a:cubicBezTo>
                    <a:pt x="366583" y="23680"/>
                    <a:pt x="367791" y="25748"/>
                    <a:pt x="369419" y="28529"/>
                  </a:cubicBezTo>
                  <a:cubicBezTo>
                    <a:pt x="370736" y="23534"/>
                    <a:pt x="371468" y="18960"/>
                    <a:pt x="375512" y="16197"/>
                  </a:cubicBezTo>
                  <a:cubicBezTo>
                    <a:pt x="377488" y="18807"/>
                    <a:pt x="380013" y="18216"/>
                    <a:pt x="383087" y="14422"/>
                  </a:cubicBezTo>
                  <a:cubicBezTo>
                    <a:pt x="383928" y="17039"/>
                    <a:pt x="383873" y="19875"/>
                    <a:pt x="386179" y="21924"/>
                  </a:cubicBezTo>
                  <a:cubicBezTo>
                    <a:pt x="387405" y="20680"/>
                    <a:pt x="386234" y="18942"/>
                    <a:pt x="386691" y="18265"/>
                  </a:cubicBezTo>
                  <a:cubicBezTo>
                    <a:pt x="389655" y="15959"/>
                    <a:pt x="388704" y="21723"/>
                    <a:pt x="391686" y="19802"/>
                  </a:cubicBezTo>
                  <a:cubicBezTo>
                    <a:pt x="393681" y="18502"/>
                    <a:pt x="393223" y="16087"/>
                    <a:pt x="394797" y="14660"/>
                  </a:cubicBezTo>
                  <a:cubicBezTo>
                    <a:pt x="395711" y="16032"/>
                    <a:pt x="396626" y="17405"/>
                    <a:pt x="397816" y="19198"/>
                  </a:cubicBezTo>
                  <a:cubicBezTo>
                    <a:pt x="400450" y="14989"/>
                    <a:pt x="403689" y="12263"/>
                    <a:pt x="409306" y="12959"/>
                  </a:cubicBezTo>
                  <a:cubicBezTo>
                    <a:pt x="407129" y="14148"/>
                    <a:pt x="405866" y="15520"/>
                    <a:pt x="405573" y="17569"/>
                  </a:cubicBezTo>
                  <a:cubicBezTo>
                    <a:pt x="409928" y="20222"/>
                    <a:pt x="413679" y="15429"/>
                    <a:pt x="417850" y="16618"/>
                  </a:cubicBezTo>
                  <a:cubicBezTo>
                    <a:pt x="416606" y="18246"/>
                    <a:pt x="413825" y="17697"/>
                    <a:pt x="412837" y="19875"/>
                  </a:cubicBezTo>
                  <a:cubicBezTo>
                    <a:pt x="412124" y="20387"/>
                    <a:pt x="411319" y="20826"/>
                    <a:pt x="411319" y="22198"/>
                  </a:cubicBezTo>
                  <a:cubicBezTo>
                    <a:pt x="412471" y="21942"/>
                    <a:pt x="413258" y="21393"/>
                    <a:pt x="413898" y="20570"/>
                  </a:cubicBezTo>
                  <a:cubicBezTo>
                    <a:pt x="416003" y="20387"/>
                    <a:pt x="417924" y="18631"/>
                    <a:pt x="420522" y="19966"/>
                  </a:cubicBezTo>
                  <a:cubicBezTo>
                    <a:pt x="417686" y="21210"/>
                    <a:pt x="416716" y="23351"/>
                    <a:pt x="417009" y="26443"/>
                  </a:cubicBezTo>
                  <a:cubicBezTo>
                    <a:pt x="421309" y="25309"/>
                    <a:pt x="425078" y="22857"/>
                    <a:pt x="430164" y="23168"/>
                  </a:cubicBezTo>
                  <a:cubicBezTo>
                    <a:pt x="426578" y="24833"/>
                    <a:pt x="423065" y="25803"/>
                    <a:pt x="421931" y="30029"/>
                  </a:cubicBezTo>
                  <a:cubicBezTo>
                    <a:pt x="426432" y="28456"/>
                    <a:pt x="430677" y="27267"/>
                    <a:pt x="434976" y="30926"/>
                  </a:cubicBezTo>
                  <a:cubicBezTo>
                    <a:pt x="433641" y="31182"/>
                    <a:pt x="432579" y="31182"/>
                    <a:pt x="431719" y="31603"/>
                  </a:cubicBezTo>
                  <a:cubicBezTo>
                    <a:pt x="430914" y="32005"/>
                    <a:pt x="429926" y="32811"/>
                    <a:pt x="431536" y="33616"/>
                  </a:cubicBezTo>
                  <a:cubicBezTo>
                    <a:pt x="431628" y="32609"/>
                    <a:pt x="431134" y="32408"/>
                    <a:pt x="430311" y="32701"/>
                  </a:cubicBezTo>
                  <a:cubicBezTo>
                    <a:pt x="429981" y="32829"/>
                    <a:pt x="429524" y="33213"/>
                    <a:pt x="429981" y="33469"/>
                  </a:cubicBezTo>
                  <a:cubicBezTo>
                    <a:pt x="430384" y="33707"/>
                    <a:pt x="431024" y="33524"/>
                    <a:pt x="431555" y="33524"/>
                  </a:cubicBezTo>
                  <a:cubicBezTo>
                    <a:pt x="431976" y="33085"/>
                    <a:pt x="432396" y="32628"/>
                    <a:pt x="432817" y="32188"/>
                  </a:cubicBezTo>
                  <a:lnTo>
                    <a:pt x="432817" y="32188"/>
                  </a:lnTo>
                  <a:cubicBezTo>
                    <a:pt x="434647" y="33433"/>
                    <a:pt x="432049" y="34219"/>
                    <a:pt x="432451" y="35207"/>
                  </a:cubicBezTo>
                  <a:cubicBezTo>
                    <a:pt x="434812" y="36177"/>
                    <a:pt x="437080" y="37110"/>
                    <a:pt x="440520" y="38537"/>
                  </a:cubicBezTo>
                  <a:cubicBezTo>
                    <a:pt x="436897" y="38977"/>
                    <a:pt x="434226" y="38025"/>
                    <a:pt x="432012" y="39562"/>
                  </a:cubicBezTo>
                  <a:cubicBezTo>
                    <a:pt x="431134" y="40184"/>
                    <a:pt x="429652" y="40733"/>
                    <a:pt x="431189" y="41941"/>
                  </a:cubicBezTo>
                  <a:cubicBezTo>
                    <a:pt x="432927" y="43313"/>
                    <a:pt x="433037" y="43185"/>
                    <a:pt x="431207" y="45582"/>
                  </a:cubicBezTo>
                  <a:cubicBezTo>
                    <a:pt x="435909" y="44960"/>
                    <a:pt x="440154" y="45582"/>
                    <a:pt x="444381" y="48546"/>
                  </a:cubicBezTo>
                  <a:cubicBezTo>
                    <a:pt x="441362" y="48875"/>
                    <a:pt x="439880" y="50705"/>
                    <a:pt x="437519" y="52827"/>
                  </a:cubicBezTo>
                  <a:cubicBezTo>
                    <a:pt x="441344" y="53047"/>
                    <a:pt x="444417" y="53413"/>
                    <a:pt x="446997" y="55297"/>
                  </a:cubicBezTo>
                  <a:cubicBezTo>
                    <a:pt x="445533" y="57584"/>
                    <a:pt x="442771" y="55498"/>
                    <a:pt x="441252" y="57200"/>
                  </a:cubicBezTo>
                  <a:cubicBezTo>
                    <a:pt x="440740" y="57767"/>
                    <a:pt x="438178" y="58481"/>
                    <a:pt x="441289" y="59048"/>
                  </a:cubicBezTo>
                  <a:cubicBezTo>
                    <a:pt x="442277" y="59231"/>
                    <a:pt x="441618" y="59835"/>
                    <a:pt x="441453" y="60274"/>
                  </a:cubicBezTo>
                  <a:cubicBezTo>
                    <a:pt x="440008" y="64464"/>
                    <a:pt x="441636" y="63878"/>
                    <a:pt x="444564" y="62616"/>
                  </a:cubicBezTo>
                  <a:cubicBezTo>
                    <a:pt x="445479" y="62213"/>
                    <a:pt x="446833" y="60750"/>
                    <a:pt x="448278" y="61921"/>
                  </a:cubicBezTo>
                  <a:lnTo>
                    <a:pt x="448369" y="61866"/>
                  </a:ln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B662B4BD-D684-4D65-8177-CD608C4FDECB}"/>
                </a:ext>
              </a:extLst>
            </p:cNvPr>
            <p:cNvSpPr/>
            <p:nvPr/>
          </p:nvSpPr>
          <p:spPr>
            <a:xfrm>
              <a:off x="11749631" y="6221086"/>
              <a:ext cx="361697" cy="40489"/>
            </a:xfrm>
            <a:custGeom>
              <a:avLst/>
              <a:gdLst>
                <a:gd name="connsiteX0" fmla="*/ 35974 w 361697"/>
                <a:gd name="connsiteY0" fmla="*/ 34780 h 40489"/>
                <a:gd name="connsiteX1" fmla="*/ 28326 w 361697"/>
                <a:gd name="connsiteY1" fmla="*/ 33042 h 40489"/>
                <a:gd name="connsiteX2" fmla="*/ 2894 w 361697"/>
                <a:gd name="connsiteY2" fmla="*/ 28028 h 40489"/>
                <a:gd name="connsiteX3" fmla="*/ 3 w 361697"/>
                <a:gd name="connsiteY3" fmla="*/ 25265 h 40489"/>
                <a:gd name="connsiteX4" fmla="*/ 3223 w 361697"/>
                <a:gd name="connsiteY4" fmla="*/ 22905 h 40489"/>
                <a:gd name="connsiteX5" fmla="*/ 14549 w 361697"/>
                <a:gd name="connsiteY5" fmla="*/ 18130 h 40489"/>
                <a:gd name="connsiteX6" fmla="*/ 3937 w 361697"/>
                <a:gd name="connsiteY6" fmla="*/ 17617 h 40489"/>
                <a:gd name="connsiteX7" fmla="*/ 12280 w 361697"/>
                <a:gd name="connsiteY7" fmla="*/ 12897 h 40489"/>
                <a:gd name="connsiteX8" fmla="*/ 2766 w 361697"/>
                <a:gd name="connsiteY8" fmla="*/ 6786 h 40489"/>
                <a:gd name="connsiteX9" fmla="*/ 2912 w 361697"/>
                <a:gd name="connsiteY9" fmla="*/ 6072 h 40489"/>
                <a:gd name="connsiteX10" fmla="*/ 18647 w 361697"/>
                <a:gd name="connsiteY10" fmla="*/ 8926 h 40489"/>
                <a:gd name="connsiteX11" fmla="*/ 36724 w 361697"/>
                <a:gd name="connsiteY11" fmla="*/ 11122 h 40489"/>
                <a:gd name="connsiteX12" fmla="*/ 57601 w 361697"/>
                <a:gd name="connsiteY12" fmla="*/ 12604 h 40489"/>
                <a:gd name="connsiteX13" fmla="*/ 83985 w 361697"/>
                <a:gd name="connsiteY13" fmla="*/ 5066 h 40489"/>
                <a:gd name="connsiteX14" fmla="*/ 108923 w 361697"/>
                <a:gd name="connsiteY14" fmla="*/ 236 h 40489"/>
                <a:gd name="connsiteX15" fmla="*/ 136094 w 361697"/>
                <a:gd name="connsiteY15" fmla="*/ 1461 h 40489"/>
                <a:gd name="connsiteX16" fmla="*/ 170108 w 361697"/>
                <a:gd name="connsiteY16" fmla="*/ 8981 h 40489"/>
                <a:gd name="connsiteX17" fmla="*/ 237678 w 361697"/>
                <a:gd name="connsiteY17" fmla="*/ 16080 h 40489"/>
                <a:gd name="connsiteX18" fmla="*/ 274033 w 361697"/>
                <a:gd name="connsiteY18" fmla="*/ 7005 h 40489"/>
                <a:gd name="connsiteX19" fmla="*/ 329381 w 361697"/>
                <a:gd name="connsiteY19" fmla="*/ 1352 h 40489"/>
                <a:gd name="connsiteX20" fmla="*/ 357192 w 361697"/>
                <a:gd name="connsiteY20" fmla="*/ 8780 h 40489"/>
                <a:gd name="connsiteX21" fmla="*/ 361675 w 361697"/>
                <a:gd name="connsiteY21" fmla="*/ 15312 h 40489"/>
                <a:gd name="connsiteX22" fmla="*/ 361601 w 361697"/>
                <a:gd name="connsiteY22" fmla="*/ 29144 h 40489"/>
                <a:gd name="connsiteX23" fmla="*/ 356588 w 361697"/>
                <a:gd name="connsiteY23" fmla="*/ 31834 h 40489"/>
                <a:gd name="connsiteX24" fmla="*/ 339847 w 361697"/>
                <a:gd name="connsiteY24" fmla="*/ 25467 h 40489"/>
                <a:gd name="connsiteX25" fmla="*/ 295752 w 361697"/>
                <a:gd name="connsiteY25" fmla="*/ 24717 h 40489"/>
                <a:gd name="connsiteX26" fmla="*/ 261628 w 361697"/>
                <a:gd name="connsiteY26" fmla="*/ 32767 h 40489"/>
                <a:gd name="connsiteX27" fmla="*/ 246844 w 361697"/>
                <a:gd name="connsiteY27" fmla="*/ 37872 h 40489"/>
                <a:gd name="connsiteX28" fmla="*/ 204487 w 361697"/>
                <a:gd name="connsiteY28" fmla="*/ 38457 h 40489"/>
                <a:gd name="connsiteX29" fmla="*/ 139900 w 361697"/>
                <a:gd name="connsiteY29" fmla="*/ 24991 h 40489"/>
                <a:gd name="connsiteX30" fmla="*/ 90828 w 361697"/>
                <a:gd name="connsiteY30" fmla="*/ 25485 h 40489"/>
                <a:gd name="connsiteX31" fmla="*/ 76813 w 361697"/>
                <a:gd name="connsiteY31" fmla="*/ 30956 h 40489"/>
                <a:gd name="connsiteX32" fmla="*/ 42671 w 361697"/>
                <a:gd name="connsiteY32" fmla="*/ 35018 h 40489"/>
                <a:gd name="connsiteX33" fmla="*/ 36011 w 361697"/>
                <a:gd name="connsiteY33" fmla="*/ 34743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1697" h="40489">
                  <a:moveTo>
                    <a:pt x="35974" y="34780"/>
                  </a:moveTo>
                  <a:cubicBezTo>
                    <a:pt x="33669" y="33170"/>
                    <a:pt x="30870" y="33572"/>
                    <a:pt x="28326" y="33042"/>
                  </a:cubicBezTo>
                  <a:cubicBezTo>
                    <a:pt x="19873" y="31249"/>
                    <a:pt x="11384" y="29638"/>
                    <a:pt x="2894" y="28028"/>
                  </a:cubicBezTo>
                  <a:cubicBezTo>
                    <a:pt x="1229" y="27717"/>
                    <a:pt x="-70" y="27370"/>
                    <a:pt x="3" y="25265"/>
                  </a:cubicBezTo>
                  <a:cubicBezTo>
                    <a:pt x="76" y="22997"/>
                    <a:pt x="1668" y="23052"/>
                    <a:pt x="3223" y="22905"/>
                  </a:cubicBezTo>
                  <a:cubicBezTo>
                    <a:pt x="8835" y="22333"/>
                    <a:pt x="12609" y="20741"/>
                    <a:pt x="14549" y="18130"/>
                  </a:cubicBezTo>
                  <a:cubicBezTo>
                    <a:pt x="11146" y="17965"/>
                    <a:pt x="8072" y="17819"/>
                    <a:pt x="3937" y="17617"/>
                  </a:cubicBezTo>
                  <a:cubicBezTo>
                    <a:pt x="7047" y="15861"/>
                    <a:pt x="9371" y="14544"/>
                    <a:pt x="12280" y="12897"/>
                  </a:cubicBezTo>
                  <a:cubicBezTo>
                    <a:pt x="8895" y="10720"/>
                    <a:pt x="5821" y="8744"/>
                    <a:pt x="2766" y="6786"/>
                  </a:cubicBezTo>
                  <a:cubicBezTo>
                    <a:pt x="2821" y="6548"/>
                    <a:pt x="2857" y="6310"/>
                    <a:pt x="2912" y="6072"/>
                  </a:cubicBezTo>
                  <a:cubicBezTo>
                    <a:pt x="8163" y="7024"/>
                    <a:pt x="13396" y="8030"/>
                    <a:pt x="18647" y="8926"/>
                  </a:cubicBezTo>
                  <a:cubicBezTo>
                    <a:pt x="24630" y="9951"/>
                    <a:pt x="30504" y="12019"/>
                    <a:pt x="36724" y="11122"/>
                  </a:cubicBezTo>
                  <a:cubicBezTo>
                    <a:pt x="43567" y="13208"/>
                    <a:pt x="50593" y="12787"/>
                    <a:pt x="57601" y="12604"/>
                  </a:cubicBezTo>
                  <a:cubicBezTo>
                    <a:pt x="67042" y="12366"/>
                    <a:pt x="75569" y="8835"/>
                    <a:pt x="83985" y="5066"/>
                  </a:cubicBezTo>
                  <a:cubicBezTo>
                    <a:pt x="91944" y="1498"/>
                    <a:pt x="100379" y="656"/>
                    <a:pt x="108923" y="236"/>
                  </a:cubicBezTo>
                  <a:cubicBezTo>
                    <a:pt x="118017" y="-222"/>
                    <a:pt x="127165" y="-112"/>
                    <a:pt x="136094" y="1461"/>
                  </a:cubicBezTo>
                  <a:cubicBezTo>
                    <a:pt x="147530" y="3474"/>
                    <a:pt x="158837" y="6255"/>
                    <a:pt x="170108" y="8981"/>
                  </a:cubicBezTo>
                  <a:cubicBezTo>
                    <a:pt x="192320" y="14379"/>
                    <a:pt x="214770" y="17581"/>
                    <a:pt x="237678" y="16080"/>
                  </a:cubicBezTo>
                  <a:cubicBezTo>
                    <a:pt x="250321" y="15257"/>
                    <a:pt x="262177" y="11287"/>
                    <a:pt x="274033" y="7005"/>
                  </a:cubicBezTo>
                  <a:cubicBezTo>
                    <a:pt x="291928" y="547"/>
                    <a:pt x="310535" y="-624"/>
                    <a:pt x="329381" y="1352"/>
                  </a:cubicBezTo>
                  <a:cubicBezTo>
                    <a:pt x="339060" y="2358"/>
                    <a:pt x="348227" y="5121"/>
                    <a:pt x="357192" y="8780"/>
                  </a:cubicBezTo>
                  <a:cubicBezTo>
                    <a:pt x="360284" y="10043"/>
                    <a:pt x="361913" y="11708"/>
                    <a:pt x="361675" y="15312"/>
                  </a:cubicBezTo>
                  <a:cubicBezTo>
                    <a:pt x="361364" y="19905"/>
                    <a:pt x="361620" y="24534"/>
                    <a:pt x="361601" y="29144"/>
                  </a:cubicBezTo>
                  <a:cubicBezTo>
                    <a:pt x="361583" y="33883"/>
                    <a:pt x="360888" y="34286"/>
                    <a:pt x="356588" y="31834"/>
                  </a:cubicBezTo>
                  <a:cubicBezTo>
                    <a:pt x="351337" y="28833"/>
                    <a:pt x="345628" y="26949"/>
                    <a:pt x="339847" y="25467"/>
                  </a:cubicBezTo>
                  <a:cubicBezTo>
                    <a:pt x="325228" y="21734"/>
                    <a:pt x="310499" y="22411"/>
                    <a:pt x="295752" y="24717"/>
                  </a:cubicBezTo>
                  <a:cubicBezTo>
                    <a:pt x="284170" y="26510"/>
                    <a:pt x="272972" y="29913"/>
                    <a:pt x="261628" y="32767"/>
                  </a:cubicBezTo>
                  <a:cubicBezTo>
                    <a:pt x="256487" y="34066"/>
                    <a:pt x="251858" y="36408"/>
                    <a:pt x="246844" y="37872"/>
                  </a:cubicBezTo>
                  <a:cubicBezTo>
                    <a:pt x="232756" y="42007"/>
                    <a:pt x="218631" y="40488"/>
                    <a:pt x="204487" y="38457"/>
                  </a:cubicBezTo>
                  <a:cubicBezTo>
                    <a:pt x="182678" y="35310"/>
                    <a:pt x="161527" y="28998"/>
                    <a:pt x="139900" y="24991"/>
                  </a:cubicBezTo>
                  <a:cubicBezTo>
                    <a:pt x="123524" y="21954"/>
                    <a:pt x="107167" y="21679"/>
                    <a:pt x="90828" y="25485"/>
                  </a:cubicBezTo>
                  <a:cubicBezTo>
                    <a:pt x="85870" y="26638"/>
                    <a:pt x="81369" y="28925"/>
                    <a:pt x="76813" y="30956"/>
                  </a:cubicBezTo>
                  <a:cubicBezTo>
                    <a:pt x="65798" y="35878"/>
                    <a:pt x="54289" y="35932"/>
                    <a:pt x="42671" y="35018"/>
                  </a:cubicBezTo>
                  <a:cubicBezTo>
                    <a:pt x="40439" y="34853"/>
                    <a:pt x="38243" y="34450"/>
                    <a:pt x="36011" y="34743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9666C69E-0D4D-4762-9BB9-F7DB9ADBFD13}"/>
                </a:ext>
              </a:extLst>
            </p:cNvPr>
            <p:cNvSpPr/>
            <p:nvPr/>
          </p:nvSpPr>
          <p:spPr>
            <a:xfrm>
              <a:off x="11325388" y="6216432"/>
              <a:ext cx="330038" cy="45110"/>
            </a:xfrm>
            <a:custGeom>
              <a:avLst/>
              <a:gdLst>
                <a:gd name="connsiteX0" fmla="*/ 302518 w 330038"/>
                <a:gd name="connsiteY0" fmla="*/ 15611 h 45110"/>
                <a:gd name="connsiteX1" fmla="*/ 323907 w 330038"/>
                <a:gd name="connsiteY1" fmla="*/ 11348 h 45110"/>
                <a:gd name="connsiteX2" fmla="*/ 325005 w 330038"/>
                <a:gd name="connsiteY2" fmla="*/ 10854 h 45110"/>
                <a:gd name="connsiteX3" fmla="*/ 329689 w 330038"/>
                <a:gd name="connsiteY3" fmla="*/ 10543 h 45110"/>
                <a:gd name="connsiteX4" fmla="*/ 328811 w 330038"/>
                <a:gd name="connsiteY4" fmla="*/ 15154 h 45110"/>
                <a:gd name="connsiteX5" fmla="*/ 328390 w 330038"/>
                <a:gd name="connsiteY5" fmla="*/ 16764 h 45110"/>
                <a:gd name="connsiteX6" fmla="*/ 322627 w 330038"/>
                <a:gd name="connsiteY6" fmla="*/ 23040 h 45110"/>
                <a:gd name="connsiteX7" fmla="*/ 319937 w 330038"/>
                <a:gd name="connsiteY7" fmla="*/ 25876 h 45110"/>
                <a:gd name="connsiteX8" fmla="*/ 317778 w 330038"/>
                <a:gd name="connsiteY8" fmla="*/ 28474 h 45110"/>
                <a:gd name="connsiteX9" fmla="*/ 316845 w 330038"/>
                <a:gd name="connsiteY9" fmla="*/ 30633 h 45110"/>
                <a:gd name="connsiteX10" fmla="*/ 318876 w 330038"/>
                <a:gd name="connsiteY10" fmla="*/ 31694 h 45110"/>
                <a:gd name="connsiteX11" fmla="*/ 325298 w 330038"/>
                <a:gd name="connsiteY11" fmla="*/ 33194 h 45110"/>
                <a:gd name="connsiteX12" fmla="*/ 308556 w 330038"/>
                <a:gd name="connsiteY12" fmla="*/ 37073 h 45110"/>
                <a:gd name="connsiteX13" fmla="*/ 303580 w 330038"/>
                <a:gd name="connsiteY13" fmla="*/ 39927 h 45110"/>
                <a:gd name="connsiteX14" fmla="*/ 298859 w 330038"/>
                <a:gd name="connsiteY14" fmla="*/ 38866 h 45110"/>
                <a:gd name="connsiteX15" fmla="*/ 264187 w 330038"/>
                <a:gd name="connsiteY15" fmla="*/ 37000 h 45110"/>
                <a:gd name="connsiteX16" fmla="*/ 255423 w 330038"/>
                <a:gd name="connsiteY16" fmla="*/ 32993 h 45110"/>
                <a:gd name="connsiteX17" fmla="*/ 212224 w 330038"/>
                <a:gd name="connsiteY17" fmla="*/ 28144 h 45110"/>
                <a:gd name="connsiteX18" fmla="*/ 157681 w 330038"/>
                <a:gd name="connsiteY18" fmla="*/ 40440 h 45110"/>
                <a:gd name="connsiteX19" fmla="*/ 122039 w 330038"/>
                <a:gd name="connsiteY19" fmla="*/ 45105 h 45110"/>
                <a:gd name="connsiteX20" fmla="*/ 101291 w 330038"/>
                <a:gd name="connsiteY20" fmla="*/ 40842 h 45110"/>
                <a:gd name="connsiteX21" fmla="*/ 96790 w 330038"/>
                <a:gd name="connsiteY21" fmla="*/ 37842 h 45110"/>
                <a:gd name="connsiteX22" fmla="*/ 59812 w 330038"/>
                <a:gd name="connsiteY22" fmla="*/ 22747 h 45110"/>
                <a:gd name="connsiteX23" fmla="*/ 2635 w 330038"/>
                <a:gd name="connsiteY23" fmla="*/ 37183 h 45110"/>
                <a:gd name="connsiteX24" fmla="*/ 0 w 330038"/>
                <a:gd name="connsiteY24" fmla="*/ 38372 h 45110"/>
                <a:gd name="connsiteX25" fmla="*/ 457 w 330038"/>
                <a:gd name="connsiteY25" fmla="*/ 17331 h 45110"/>
                <a:gd name="connsiteX26" fmla="*/ 2745 w 330038"/>
                <a:gd name="connsiteY26" fmla="*/ 14678 h 45110"/>
                <a:gd name="connsiteX27" fmla="*/ 39503 w 330038"/>
                <a:gd name="connsiteY27" fmla="*/ 1358 h 45110"/>
                <a:gd name="connsiteX28" fmla="*/ 74340 w 330038"/>
                <a:gd name="connsiteY28" fmla="*/ 2291 h 45110"/>
                <a:gd name="connsiteX29" fmla="*/ 92856 w 330038"/>
                <a:gd name="connsiteY29" fmla="*/ 11439 h 45110"/>
                <a:gd name="connsiteX30" fmla="*/ 121253 w 330038"/>
                <a:gd name="connsiteY30" fmla="*/ 22509 h 45110"/>
                <a:gd name="connsiteX31" fmla="*/ 155211 w 330038"/>
                <a:gd name="connsiteY31" fmla="*/ 18173 h 45110"/>
                <a:gd name="connsiteX32" fmla="*/ 202636 w 330038"/>
                <a:gd name="connsiteY32" fmla="*/ 7030 h 45110"/>
                <a:gd name="connsiteX33" fmla="*/ 260637 w 330038"/>
                <a:gd name="connsiteY33" fmla="*/ 12812 h 45110"/>
                <a:gd name="connsiteX34" fmla="*/ 292181 w 330038"/>
                <a:gd name="connsiteY34" fmla="*/ 16965 h 45110"/>
                <a:gd name="connsiteX35" fmla="*/ 302537 w 330038"/>
                <a:gd name="connsiteY35" fmla="*/ 15575 h 4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0038" h="45110">
                  <a:moveTo>
                    <a:pt x="302518" y="15611"/>
                  </a:moveTo>
                  <a:cubicBezTo>
                    <a:pt x="310075" y="16306"/>
                    <a:pt x="316570" y="11769"/>
                    <a:pt x="323907" y="11348"/>
                  </a:cubicBezTo>
                  <a:cubicBezTo>
                    <a:pt x="324292" y="11330"/>
                    <a:pt x="324694" y="10799"/>
                    <a:pt x="325005" y="10854"/>
                  </a:cubicBezTo>
                  <a:cubicBezTo>
                    <a:pt x="326670" y="11147"/>
                    <a:pt x="328646" y="9280"/>
                    <a:pt x="329689" y="10543"/>
                  </a:cubicBezTo>
                  <a:cubicBezTo>
                    <a:pt x="330640" y="11696"/>
                    <a:pt x="329415" y="13635"/>
                    <a:pt x="328811" y="15154"/>
                  </a:cubicBezTo>
                  <a:cubicBezTo>
                    <a:pt x="328610" y="15666"/>
                    <a:pt x="328372" y="16233"/>
                    <a:pt x="328390" y="16764"/>
                  </a:cubicBezTo>
                  <a:cubicBezTo>
                    <a:pt x="328481" y="20716"/>
                    <a:pt x="327585" y="23515"/>
                    <a:pt x="322627" y="23040"/>
                  </a:cubicBezTo>
                  <a:cubicBezTo>
                    <a:pt x="321510" y="22930"/>
                    <a:pt x="319370" y="23607"/>
                    <a:pt x="319937" y="25876"/>
                  </a:cubicBezTo>
                  <a:cubicBezTo>
                    <a:pt x="320394" y="27760"/>
                    <a:pt x="318491" y="27614"/>
                    <a:pt x="317778" y="28474"/>
                  </a:cubicBezTo>
                  <a:cubicBezTo>
                    <a:pt x="317229" y="29132"/>
                    <a:pt x="316570" y="29700"/>
                    <a:pt x="316845" y="30633"/>
                  </a:cubicBezTo>
                  <a:cubicBezTo>
                    <a:pt x="317137" y="31639"/>
                    <a:pt x="318034" y="31602"/>
                    <a:pt x="318876" y="31694"/>
                  </a:cubicBezTo>
                  <a:cubicBezTo>
                    <a:pt x="320742" y="31932"/>
                    <a:pt x="322791" y="31090"/>
                    <a:pt x="325298" y="33194"/>
                  </a:cubicBezTo>
                  <a:cubicBezTo>
                    <a:pt x="319296" y="34567"/>
                    <a:pt x="313917" y="35774"/>
                    <a:pt x="308556" y="37073"/>
                  </a:cubicBezTo>
                  <a:cubicBezTo>
                    <a:pt x="306653" y="37531"/>
                    <a:pt x="303781" y="36469"/>
                    <a:pt x="303580" y="39927"/>
                  </a:cubicBezTo>
                  <a:cubicBezTo>
                    <a:pt x="302427" y="37640"/>
                    <a:pt x="300579" y="38647"/>
                    <a:pt x="298859" y="38866"/>
                  </a:cubicBezTo>
                  <a:cubicBezTo>
                    <a:pt x="287186" y="40367"/>
                    <a:pt x="275512" y="41410"/>
                    <a:pt x="264187" y="37000"/>
                  </a:cubicBezTo>
                  <a:cubicBezTo>
                    <a:pt x="261204" y="35847"/>
                    <a:pt x="258368" y="34274"/>
                    <a:pt x="255423" y="32993"/>
                  </a:cubicBezTo>
                  <a:cubicBezTo>
                    <a:pt x="241517" y="26992"/>
                    <a:pt x="226989" y="26498"/>
                    <a:pt x="212224" y="28144"/>
                  </a:cubicBezTo>
                  <a:cubicBezTo>
                    <a:pt x="193598" y="30212"/>
                    <a:pt x="175978" y="36872"/>
                    <a:pt x="157681" y="40440"/>
                  </a:cubicBezTo>
                  <a:cubicBezTo>
                    <a:pt x="145880" y="42745"/>
                    <a:pt x="134133" y="45234"/>
                    <a:pt x="122039" y="45105"/>
                  </a:cubicBezTo>
                  <a:cubicBezTo>
                    <a:pt x="114867" y="45032"/>
                    <a:pt x="107859" y="44063"/>
                    <a:pt x="101291" y="40842"/>
                  </a:cubicBezTo>
                  <a:cubicBezTo>
                    <a:pt x="99644" y="40019"/>
                    <a:pt x="98016" y="39214"/>
                    <a:pt x="96790" y="37842"/>
                  </a:cubicBezTo>
                  <a:cubicBezTo>
                    <a:pt x="86928" y="26790"/>
                    <a:pt x="73718" y="23534"/>
                    <a:pt x="59812" y="22747"/>
                  </a:cubicBezTo>
                  <a:cubicBezTo>
                    <a:pt x="39338" y="21594"/>
                    <a:pt x="20273" y="26736"/>
                    <a:pt x="2635" y="37183"/>
                  </a:cubicBezTo>
                  <a:cubicBezTo>
                    <a:pt x="2049" y="37531"/>
                    <a:pt x="1391" y="37750"/>
                    <a:pt x="0" y="38372"/>
                  </a:cubicBezTo>
                  <a:cubicBezTo>
                    <a:pt x="238" y="31035"/>
                    <a:pt x="-311" y="24211"/>
                    <a:pt x="457" y="17331"/>
                  </a:cubicBezTo>
                  <a:cubicBezTo>
                    <a:pt x="640" y="15666"/>
                    <a:pt x="1811" y="15227"/>
                    <a:pt x="2745" y="14678"/>
                  </a:cubicBezTo>
                  <a:cubicBezTo>
                    <a:pt x="14217" y="8091"/>
                    <a:pt x="26421" y="3645"/>
                    <a:pt x="39503" y="1358"/>
                  </a:cubicBezTo>
                  <a:cubicBezTo>
                    <a:pt x="51231" y="-691"/>
                    <a:pt x="62794" y="-453"/>
                    <a:pt x="74340" y="2291"/>
                  </a:cubicBezTo>
                  <a:cubicBezTo>
                    <a:pt x="81219" y="3919"/>
                    <a:pt x="87806" y="6408"/>
                    <a:pt x="92856" y="11439"/>
                  </a:cubicBezTo>
                  <a:cubicBezTo>
                    <a:pt x="100797" y="19344"/>
                    <a:pt x="110274" y="22399"/>
                    <a:pt x="121253" y="22509"/>
                  </a:cubicBezTo>
                  <a:cubicBezTo>
                    <a:pt x="132816" y="22637"/>
                    <a:pt x="144050" y="20752"/>
                    <a:pt x="155211" y="18173"/>
                  </a:cubicBezTo>
                  <a:cubicBezTo>
                    <a:pt x="171038" y="14513"/>
                    <a:pt x="186700" y="10049"/>
                    <a:pt x="202636" y="7030"/>
                  </a:cubicBezTo>
                  <a:cubicBezTo>
                    <a:pt x="222379" y="3316"/>
                    <a:pt x="242066" y="2895"/>
                    <a:pt x="260637" y="12812"/>
                  </a:cubicBezTo>
                  <a:cubicBezTo>
                    <a:pt x="270554" y="18118"/>
                    <a:pt x="281367" y="17935"/>
                    <a:pt x="292181" y="16965"/>
                  </a:cubicBezTo>
                  <a:cubicBezTo>
                    <a:pt x="295639" y="16654"/>
                    <a:pt x="299079" y="16050"/>
                    <a:pt x="302537" y="15575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84132D28-914E-409B-8D82-4335539A0197}"/>
                </a:ext>
              </a:extLst>
            </p:cNvPr>
            <p:cNvSpPr/>
            <p:nvPr/>
          </p:nvSpPr>
          <p:spPr>
            <a:xfrm>
              <a:off x="11757758" y="5965277"/>
              <a:ext cx="896" cy="969"/>
            </a:xfrm>
            <a:custGeom>
              <a:avLst/>
              <a:gdLst>
                <a:gd name="connsiteX0" fmla="*/ 0 w 896"/>
                <a:gd name="connsiteY0" fmla="*/ 18 h 969"/>
                <a:gd name="connsiteX1" fmla="*/ 897 w 896"/>
                <a:gd name="connsiteY1" fmla="*/ 512 h 969"/>
                <a:gd name="connsiteX2" fmla="*/ 384 w 896"/>
                <a:gd name="connsiteY2" fmla="*/ 970 h 969"/>
                <a:gd name="connsiteX3" fmla="*/ 0 w 896"/>
                <a:gd name="connsiteY3" fmla="*/ 0 h 969"/>
                <a:gd name="connsiteX4" fmla="*/ 0 w 896"/>
                <a:gd name="connsiteY4" fmla="*/ 0 h 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" h="969">
                  <a:moveTo>
                    <a:pt x="0" y="18"/>
                  </a:moveTo>
                  <a:cubicBezTo>
                    <a:pt x="293" y="183"/>
                    <a:pt x="604" y="348"/>
                    <a:pt x="897" y="512"/>
                  </a:cubicBezTo>
                  <a:cubicBezTo>
                    <a:pt x="732" y="659"/>
                    <a:pt x="549" y="805"/>
                    <a:pt x="384" y="970"/>
                  </a:cubicBezTo>
                  <a:cubicBezTo>
                    <a:pt x="256" y="659"/>
                    <a:pt x="128" y="32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1A789EC2-493C-4D73-9B9C-644DFB79BD48}"/>
                </a:ext>
              </a:extLst>
            </p:cNvPr>
            <p:cNvSpPr/>
            <p:nvPr/>
          </p:nvSpPr>
          <p:spPr>
            <a:xfrm>
              <a:off x="11773017" y="5994424"/>
              <a:ext cx="530" cy="585"/>
            </a:xfrm>
            <a:custGeom>
              <a:avLst/>
              <a:gdLst>
                <a:gd name="connsiteX0" fmla="*/ 256 w 530"/>
                <a:gd name="connsiteY0" fmla="*/ 585 h 585"/>
                <a:gd name="connsiteX1" fmla="*/ 531 w 530"/>
                <a:gd name="connsiteY1" fmla="*/ 0 h 585"/>
                <a:gd name="connsiteX2" fmla="*/ 0 w 530"/>
                <a:gd name="connsiteY2" fmla="*/ 0 h 585"/>
                <a:gd name="connsiteX3" fmla="*/ 329 w 530"/>
                <a:gd name="connsiteY3" fmla="*/ 531 h 585"/>
                <a:gd name="connsiteX4" fmla="*/ 256 w 530"/>
                <a:gd name="connsiteY4" fmla="*/ 585 h 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" h="585">
                  <a:moveTo>
                    <a:pt x="256" y="585"/>
                  </a:moveTo>
                  <a:cubicBezTo>
                    <a:pt x="348" y="384"/>
                    <a:pt x="439" y="201"/>
                    <a:pt x="531" y="0"/>
                  </a:cubicBezTo>
                  <a:cubicBezTo>
                    <a:pt x="348" y="0"/>
                    <a:pt x="183" y="0"/>
                    <a:pt x="0" y="0"/>
                  </a:cubicBezTo>
                  <a:cubicBezTo>
                    <a:pt x="110" y="183"/>
                    <a:pt x="220" y="348"/>
                    <a:pt x="329" y="531"/>
                  </a:cubicBezTo>
                  <a:cubicBezTo>
                    <a:pt x="329" y="531"/>
                    <a:pt x="256" y="585"/>
                    <a:pt x="256" y="585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327F951E-7C6A-4C02-A5FC-3AA99AD1870C}"/>
                </a:ext>
              </a:extLst>
            </p:cNvPr>
            <p:cNvSpPr/>
            <p:nvPr/>
          </p:nvSpPr>
          <p:spPr>
            <a:xfrm>
              <a:off x="11736259" y="5952981"/>
              <a:ext cx="2598" cy="2323"/>
            </a:xfrm>
            <a:custGeom>
              <a:avLst/>
              <a:gdLst>
                <a:gd name="connsiteX0" fmla="*/ 2580 w 2598"/>
                <a:gd name="connsiteY0" fmla="*/ 695 h 2323"/>
                <a:gd name="connsiteX1" fmla="*/ 0 w 2598"/>
                <a:gd name="connsiteY1" fmla="*/ 2324 h 2323"/>
                <a:gd name="connsiteX2" fmla="*/ 1519 w 2598"/>
                <a:gd name="connsiteY2" fmla="*/ 0 h 2323"/>
                <a:gd name="connsiteX3" fmla="*/ 2598 w 2598"/>
                <a:gd name="connsiteY3" fmla="*/ 695 h 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" h="2323">
                  <a:moveTo>
                    <a:pt x="2580" y="695"/>
                  </a:moveTo>
                  <a:cubicBezTo>
                    <a:pt x="1921" y="1519"/>
                    <a:pt x="1134" y="2068"/>
                    <a:pt x="0" y="2324"/>
                  </a:cubicBezTo>
                  <a:cubicBezTo>
                    <a:pt x="0" y="951"/>
                    <a:pt x="805" y="512"/>
                    <a:pt x="1519" y="0"/>
                  </a:cubicBezTo>
                  <a:cubicBezTo>
                    <a:pt x="1885" y="238"/>
                    <a:pt x="2232" y="476"/>
                    <a:pt x="2598" y="695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36A25E6D-7316-4EE0-B0F1-78D9A0C4FC9C}"/>
                </a:ext>
              </a:extLst>
            </p:cNvPr>
            <p:cNvSpPr/>
            <p:nvPr/>
          </p:nvSpPr>
          <p:spPr>
            <a:xfrm>
              <a:off x="11754737" y="5965677"/>
              <a:ext cx="1758" cy="1047"/>
            </a:xfrm>
            <a:custGeom>
              <a:avLst/>
              <a:gdLst>
                <a:gd name="connsiteX0" fmla="*/ 1758 w 1758"/>
                <a:gd name="connsiteY0" fmla="*/ 954 h 1047"/>
                <a:gd name="connsiteX1" fmla="*/ 185 w 1758"/>
                <a:gd name="connsiteY1" fmla="*/ 899 h 1047"/>
                <a:gd name="connsiteX2" fmla="*/ 514 w 1758"/>
                <a:gd name="connsiteY2" fmla="*/ 131 h 1047"/>
                <a:gd name="connsiteX3" fmla="*/ 1740 w 1758"/>
                <a:gd name="connsiteY3" fmla="*/ 1046 h 1047"/>
                <a:gd name="connsiteX4" fmla="*/ 1758 w 1758"/>
                <a:gd name="connsiteY4" fmla="*/ 954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" h="1047">
                  <a:moveTo>
                    <a:pt x="1758" y="954"/>
                  </a:moveTo>
                  <a:cubicBezTo>
                    <a:pt x="1228" y="954"/>
                    <a:pt x="587" y="1137"/>
                    <a:pt x="185" y="899"/>
                  </a:cubicBezTo>
                  <a:cubicBezTo>
                    <a:pt x="-254" y="643"/>
                    <a:pt x="185" y="259"/>
                    <a:pt x="514" y="131"/>
                  </a:cubicBezTo>
                  <a:cubicBezTo>
                    <a:pt x="1319" y="-180"/>
                    <a:pt x="1831" y="39"/>
                    <a:pt x="1740" y="1046"/>
                  </a:cubicBezTo>
                  <a:cubicBezTo>
                    <a:pt x="1740" y="1064"/>
                    <a:pt x="1758" y="954"/>
                    <a:pt x="1758" y="954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CC61520-0CD5-4F1B-8B3F-313637AE85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3D591668-32BC-4D60-8D67-F96DE2940BFD}"/>
              </a:ext>
            </a:extLst>
          </p:cNvPr>
          <p:cNvSpPr/>
          <p:nvPr/>
        </p:nvSpPr>
        <p:spPr>
          <a:xfrm rot="2359705">
            <a:off x="6747137" y="-452873"/>
            <a:ext cx="3905172" cy="9578880"/>
          </a:xfrm>
          <a:custGeom>
            <a:avLst/>
            <a:gdLst>
              <a:gd name="connsiteX0" fmla="*/ 0 w 1260211"/>
              <a:gd name="connsiteY0" fmla="*/ 1290015 h 2941513"/>
              <a:gd name="connsiteX1" fmla="*/ 630106 w 1260211"/>
              <a:gd name="connsiteY1" fmla="*/ 0 h 2941513"/>
              <a:gd name="connsiteX2" fmla="*/ 1260211 w 1260211"/>
              <a:gd name="connsiteY2" fmla="*/ 1290015 h 2941513"/>
              <a:gd name="connsiteX3" fmla="*/ 945158 w 1260211"/>
              <a:gd name="connsiteY3" fmla="*/ 1290015 h 2941513"/>
              <a:gd name="connsiteX4" fmla="*/ 945158 w 1260211"/>
              <a:gd name="connsiteY4" fmla="*/ 2941513 h 2941513"/>
              <a:gd name="connsiteX5" fmla="*/ 315053 w 1260211"/>
              <a:gd name="connsiteY5" fmla="*/ 2941513 h 2941513"/>
              <a:gd name="connsiteX6" fmla="*/ 315053 w 1260211"/>
              <a:gd name="connsiteY6" fmla="*/ 1290015 h 2941513"/>
              <a:gd name="connsiteX7" fmla="*/ 0 w 1260211"/>
              <a:gd name="connsiteY7" fmla="*/ 1290015 h 2941513"/>
              <a:gd name="connsiteX0" fmla="*/ 0 w 1260211"/>
              <a:gd name="connsiteY0" fmla="*/ 1290015 h 2941513"/>
              <a:gd name="connsiteX1" fmla="*/ 630106 w 1260211"/>
              <a:gd name="connsiteY1" fmla="*/ 0 h 2941513"/>
              <a:gd name="connsiteX2" fmla="*/ 1260211 w 1260211"/>
              <a:gd name="connsiteY2" fmla="*/ 1290015 h 2941513"/>
              <a:gd name="connsiteX3" fmla="*/ 945158 w 1260211"/>
              <a:gd name="connsiteY3" fmla="*/ 1290015 h 2941513"/>
              <a:gd name="connsiteX4" fmla="*/ 315053 w 1260211"/>
              <a:gd name="connsiteY4" fmla="*/ 2941513 h 2941513"/>
              <a:gd name="connsiteX5" fmla="*/ 315053 w 1260211"/>
              <a:gd name="connsiteY5" fmla="*/ 1290015 h 2941513"/>
              <a:gd name="connsiteX6" fmla="*/ 0 w 1260211"/>
              <a:gd name="connsiteY6" fmla="*/ 1290015 h 2941513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70840 w 2031051"/>
              <a:gd name="connsiteY0" fmla="*/ 1290015 h 5104257"/>
              <a:gd name="connsiteX1" fmla="*/ 1400946 w 2031051"/>
              <a:gd name="connsiteY1" fmla="*/ 0 h 5104257"/>
              <a:gd name="connsiteX2" fmla="*/ 2031051 w 2031051"/>
              <a:gd name="connsiteY2" fmla="*/ 1290015 h 5104257"/>
              <a:gd name="connsiteX3" fmla="*/ 1715998 w 2031051"/>
              <a:gd name="connsiteY3" fmla="*/ 1290015 h 5104257"/>
              <a:gd name="connsiteX4" fmla="*/ 0 w 2031051"/>
              <a:gd name="connsiteY4" fmla="*/ 5104257 h 5104257"/>
              <a:gd name="connsiteX5" fmla="*/ 1085893 w 2031051"/>
              <a:gd name="connsiteY5" fmla="*/ 1290015 h 5104257"/>
              <a:gd name="connsiteX6" fmla="*/ 770840 w 2031051"/>
              <a:gd name="connsiteY6" fmla="*/ 1290015 h 5104257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00956 h 5049849"/>
              <a:gd name="connsiteX1" fmla="*/ 1445522 w 2041632"/>
              <a:gd name="connsiteY1" fmla="*/ 0 h 5049849"/>
              <a:gd name="connsiteX2" fmla="*/ 2041632 w 2041632"/>
              <a:gd name="connsiteY2" fmla="*/ 1200956 h 5049849"/>
              <a:gd name="connsiteX3" fmla="*/ 1726579 w 2041632"/>
              <a:gd name="connsiteY3" fmla="*/ 1200956 h 5049849"/>
              <a:gd name="connsiteX4" fmla="*/ 0 w 2041632"/>
              <a:gd name="connsiteY4" fmla="*/ 5049849 h 5049849"/>
              <a:gd name="connsiteX5" fmla="*/ 1096474 w 2041632"/>
              <a:gd name="connsiteY5" fmla="*/ 1200956 h 5049849"/>
              <a:gd name="connsiteX6" fmla="*/ 781421 w 2041632"/>
              <a:gd name="connsiteY6" fmla="*/ 1200956 h 5049849"/>
              <a:gd name="connsiteX0" fmla="*/ 781421 w 2041632"/>
              <a:gd name="connsiteY0" fmla="*/ 1259578 h 5108471"/>
              <a:gd name="connsiteX1" fmla="*/ 1358521 w 2041632"/>
              <a:gd name="connsiteY1" fmla="*/ 0 h 5108471"/>
              <a:gd name="connsiteX2" fmla="*/ 2041632 w 2041632"/>
              <a:gd name="connsiteY2" fmla="*/ 1259578 h 5108471"/>
              <a:gd name="connsiteX3" fmla="*/ 1726579 w 2041632"/>
              <a:gd name="connsiteY3" fmla="*/ 1259578 h 5108471"/>
              <a:gd name="connsiteX4" fmla="*/ 0 w 2041632"/>
              <a:gd name="connsiteY4" fmla="*/ 5108471 h 5108471"/>
              <a:gd name="connsiteX5" fmla="*/ 1096474 w 2041632"/>
              <a:gd name="connsiteY5" fmla="*/ 1259578 h 5108471"/>
              <a:gd name="connsiteX6" fmla="*/ 781421 w 2041632"/>
              <a:gd name="connsiteY6" fmla="*/ 1259578 h 5108471"/>
              <a:gd name="connsiteX0" fmla="*/ 781421 w 2041632"/>
              <a:gd name="connsiteY0" fmla="*/ 1259578 h 5108471"/>
              <a:gd name="connsiteX1" fmla="*/ 1358521 w 2041632"/>
              <a:gd name="connsiteY1" fmla="*/ 0 h 5108471"/>
              <a:gd name="connsiteX2" fmla="*/ 2041632 w 2041632"/>
              <a:gd name="connsiteY2" fmla="*/ 1259578 h 5108471"/>
              <a:gd name="connsiteX3" fmla="*/ 1726579 w 2041632"/>
              <a:gd name="connsiteY3" fmla="*/ 1259578 h 5108471"/>
              <a:gd name="connsiteX4" fmla="*/ 0 w 2041632"/>
              <a:gd name="connsiteY4" fmla="*/ 5108471 h 5108471"/>
              <a:gd name="connsiteX5" fmla="*/ 1096474 w 2041632"/>
              <a:gd name="connsiteY5" fmla="*/ 1259578 h 5108471"/>
              <a:gd name="connsiteX6" fmla="*/ 781421 w 2041632"/>
              <a:gd name="connsiteY6" fmla="*/ 1259578 h 5108471"/>
              <a:gd name="connsiteX0" fmla="*/ 781421 w 2181638"/>
              <a:gd name="connsiteY0" fmla="*/ 1259578 h 5108471"/>
              <a:gd name="connsiteX1" fmla="*/ 1358521 w 2181638"/>
              <a:gd name="connsiteY1" fmla="*/ 0 h 5108471"/>
              <a:gd name="connsiteX2" fmla="*/ 2181638 w 2181638"/>
              <a:gd name="connsiteY2" fmla="*/ 1287762 h 5108471"/>
              <a:gd name="connsiteX3" fmla="*/ 1726579 w 2181638"/>
              <a:gd name="connsiteY3" fmla="*/ 1259578 h 5108471"/>
              <a:gd name="connsiteX4" fmla="*/ 0 w 2181638"/>
              <a:gd name="connsiteY4" fmla="*/ 5108471 h 5108471"/>
              <a:gd name="connsiteX5" fmla="*/ 1096474 w 2181638"/>
              <a:gd name="connsiteY5" fmla="*/ 1259578 h 5108471"/>
              <a:gd name="connsiteX6" fmla="*/ 781421 w 2181638"/>
              <a:gd name="connsiteY6" fmla="*/ 1259578 h 5108471"/>
              <a:gd name="connsiteX0" fmla="*/ 781421 w 1953978"/>
              <a:gd name="connsiteY0" fmla="*/ 1259578 h 5108471"/>
              <a:gd name="connsiteX1" fmla="*/ 1358521 w 1953978"/>
              <a:gd name="connsiteY1" fmla="*/ 0 h 5108471"/>
              <a:gd name="connsiteX2" fmla="*/ 1953978 w 1953978"/>
              <a:gd name="connsiteY2" fmla="*/ 1279433 h 5108471"/>
              <a:gd name="connsiteX3" fmla="*/ 1726579 w 1953978"/>
              <a:gd name="connsiteY3" fmla="*/ 1259578 h 5108471"/>
              <a:gd name="connsiteX4" fmla="*/ 0 w 1953978"/>
              <a:gd name="connsiteY4" fmla="*/ 5108471 h 5108471"/>
              <a:gd name="connsiteX5" fmla="*/ 1096474 w 1953978"/>
              <a:gd name="connsiteY5" fmla="*/ 1259578 h 5108471"/>
              <a:gd name="connsiteX6" fmla="*/ 781421 w 1953978"/>
              <a:gd name="connsiteY6" fmla="*/ 1259578 h 5108471"/>
              <a:gd name="connsiteX0" fmla="*/ 781421 w 2082650"/>
              <a:gd name="connsiteY0" fmla="*/ 1259578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781421 w 2082650"/>
              <a:gd name="connsiteY6" fmla="*/ 1259578 h 5108471"/>
              <a:gd name="connsiteX0" fmla="*/ 844353 w 2082650"/>
              <a:gd name="connsiteY0" fmla="*/ 1272968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844353 w 2082650"/>
              <a:gd name="connsiteY6" fmla="*/ 1272968 h 5108471"/>
              <a:gd name="connsiteX0" fmla="*/ 770088 w 2082650"/>
              <a:gd name="connsiteY0" fmla="*/ 1229891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770088 w 2082650"/>
              <a:gd name="connsiteY6" fmla="*/ 1229891 h 510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2650" h="5108471">
                <a:moveTo>
                  <a:pt x="770088" y="1229891"/>
                </a:moveTo>
                <a:cubicBezTo>
                  <a:pt x="980123" y="799886"/>
                  <a:pt x="1136499" y="478796"/>
                  <a:pt x="1358521" y="0"/>
                </a:cubicBezTo>
                <a:lnTo>
                  <a:pt x="2082650" y="1277931"/>
                </a:lnTo>
                <a:lnTo>
                  <a:pt x="1726579" y="1259578"/>
                </a:lnTo>
                <a:cubicBezTo>
                  <a:pt x="1734067" y="2160130"/>
                  <a:pt x="1412588" y="3784873"/>
                  <a:pt x="0" y="5108471"/>
                </a:cubicBezTo>
                <a:cubicBezTo>
                  <a:pt x="1095500" y="3352972"/>
                  <a:pt x="1174646" y="2053468"/>
                  <a:pt x="1096474" y="1259578"/>
                </a:cubicBezTo>
                <a:lnTo>
                  <a:pt x="770088" y="1229891"/>
                </a:lnTo>
                <a:close/>
              </a:path>
            </a:pathLst>
          </a:custGeom>
          <a:solidFill>
            <a:schemeClr val="bg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2C4D6-66A2-4754-8060-6543448D6E85}"/>
              </a:ext>
            </a:extLst>
          </p:cNvPr>
          <p:cNvSpPr txBox="1"/>
          <p:nvPr/>
        </p:nvSpPr>
        <p:spPr>
          <a:xfrm>
            <a:off x="584206" y="2130215"/>
            <a:ext cx="3324603" cy="34163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 rtl="1"/>
            <a:r>
              <a:rPr lang="en-GB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ALLPPT</a:t>
            </a:r>
          </a:p>
          <a:p>
            <a:pPr algn="r" rtl="1"/>
            <a:r>
              <a:rPr lang="fa-IR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چیدمان</a:t>
            </a:r>
          </a:p>
          <a:p>
            <a:pPr algn="r" rtl="1"/>
            <a:r>
              <a:rPr lang="fa-IR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اسلاید متن را پاک کنید</a:t>
            </a:r>
          </a:p>
          <a:p>
            <a:pPr algn="r" rtl="1"/>
            <a:r>
              <a:rPr lang="fa-IR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برای شما</a:t>
            </a:r>
          </a:p>
          <a:p>
            <a:pPr algn="r" rtl="1"/>
            <a:r>
              <a:rPr lang="fa-IR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ko-KR" altLang="en-US" sz="3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0AB3050F-1873-4E24-81EC-E9008CCE1254}"/>
              </a:ext>
            </a:extLst>
          </p:cNvPr>
          <p:cNvSpPr/>
          <p:nvPr/>
        </p:nvSpPr>
        <p:spPr>
          <a:xfrm rot="9900000">
            <a:off x="9278671" y="6119408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A4833AD6-EEE1-450B-9075-3FE9C4AAC0E1}"/>
              </a:ext>
            </a:extLst>
          </p:cNvPr>
          <p:cNvSpPr/>
          <p:nvPr/>
        </p:nvSpPr>
        <p:spPr>
          <a:xfrm>
            <a:off x="10306494" y="6151361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40F2B231-C930-49EC-BDE4-55BDCA8BC4E5}"/>
              </a:ext>
            </a:extLst>
          </p:cNvPr>
          <p:cNvSpPr>
            <a:spLocks noChangeAspect="1"/>
          </p:cNvSpPr>
          <p:nvPr/>
        </p:nvSpPr>
        <p:spPr>
          <a:xfrm>
            <a:off x="8266501" y="6091605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3DB04C0C-3B1C-4485-9F13-DEA003506C9F}"/>
              </a:ext>
            </a:extLst>
          </p:cNvPr>
          <p:cNvSpPr/>
          <p:nvPr/>
        </p:nvSpPr>
        <p:spPr>
          <a:xfrm rot="2700000">
            <a:off x="11421682" y="6031592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608FB5-A979-430D-A600-E3A749685618}"/>
              </a:ext>
            </a:extLst>
          </p:cNvPr>
          <p:cNvSpPr txBox="1"/>
          <p:nvPr/>
        </p:nvSpPr>
        <p:spPr>
          <a:xfrm>
            <a:off x="7976342" y="5021578"/>
            <a:ext cx="4074982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algn="ctr"/>
            <a:r>
              <a:rPr lang="en-US" altLang="ko-KR" sz="2800" dirty="0">
                <a:cs typeface="B Nazanin" panose="00000400000000000000" pitchFamily="2" charset="-78"/>
              </a:rPr>
              <a:t>NO.1 </a:t>
            </a:r>
            <a:r>
              <a:rPr lang="fa-IR" altLang="ko-KR" sz="2800" dirty="0">
                <a:cs typeface="B Nazanin" panose="00000400000000000000" pitchFamily="2" charset="-78"/>
              </a:rPr>
              <a:t>طرح کسب و کار</a:t>
            </a:r>
            <a:endParaRPr lang="ko-KR" altLang="en-US" sz="2800" dirty="0">
              <a:cs typeface="B Nazanin" panose="00000400000000000000" pitchFamily="2" charset="-78"/>
            </a:endParaRPr>
          </a:p>
        </p:txBody>
      </p:sp>
      <p:sp>
        <p:nvSpPr>
          <p:cNvPr id="25" name="Trapecio 24">
            <a:extLst>
              <a:ext uri="{FF2B5EF4-FFF2-40B4-BE49-F238E27FC236}">
                <a16:creationId xmlns:a16="http://schemas.microsoft.com/office/drawing/2014/main" id="{ACE154DD-A9C7-4EB0-8031-B4F569DD7213}"/>
              </a:ext>
            </a:extLst>
          </p:cNvPr>
          <p:cNvSpPr/>
          <p:nvPr/>
        </p:nvSpPr>
        <p:spPr>
          <a:xfrm rot="10800000">
            <a:off x="2755900" y="-1"/>
            <a:ext cx="6680200" cy="32955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id="{CB74FB8D-E95A-4E58-9804-AE491B3780E2}"/>
              </a:ext>
            </a:extLst>
          </p:cNvPr>
          <p:cNvSpPr/>
          <p:nvPr/>
        </p:nvSpPr>
        <p:spPr>
          <a:xfrm>
            <a:off x="864629" y="1425534"/>
            <a:ext cx="5432466" cy="543246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907EA-2E25-4E43-9DC6-C6C1A96EFA86}"/>
              </a:ext>
            </a:extLst>
          </p:cNvPr>
          <p:cNvSpPr txBox="1"/>
          <p:nvPr/>
        </p:nvSpPr>
        <p:spPr>
          <a:xfrm>
            <a:off x="5677236" y="1736532"/>
            <a:ext cx="601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Oval 21">
            <a:extLst>
              <a:ext uri="{FF2B5EF4-FFF2-40B4-BE49-F238E27FC236}">
                <a16:creationId xmlns:a16="http://schemas.microsoft.com/office/drawing/2014/main" id="{28A90FE0-DF86-4B8D-ADBB-17053150CB2B}"/>
              </a:ext>
            </a:extLst>
          </p:cNvPr>
          <p:cNvSpPr>
            <a:spLocks noChangeAspect="1"/>
          </p:cNvSpPr>
          <p:nvPr/>
        </p:nvSpPr>
        <p:spPr>
          <a:xfrm rot="20700000">
            <a:off x="9880632" y="2728318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F9F91A-66BA-4C40-AAE4-6DB47654AEBC}"/>
              </a:ext>
            </a:extLst>
          </p:cNvPr>
          <p:cNvSpPr>
            <a:spLocks noChangeAspect="1"/>
          </p:cNvSpPr>
          <p:nvPr/>
        </p:nvSpPr>
        <p:spPr>
          <a:xfrm>
            <a:off x="6677030" y="2739448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DBF8AA-AF46-4FA3-AAD1-47489C681E76}"/>
              </a:ext>
            </a:extLst>
          </p:cNvPr>
          <p:cNvSpPr>
            <a:spLocks noChangeAspect="1"/>
          </p:cNvSpPr>
          <p:nvPr/>
        </p:nvSpPr>
        <p:spPr>
          <a:xfrm>
            <a:off x="6728540" y="4588598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Pie 2">
            <a:extLst>
              <a:ext uri="{FF2B5EF4-FFF2-40B4-BE49-F238E27FC236}">
                <a16:creationId xmlns:a16="http://schemas.microsoft.com/office/drawing/2014/main" id="{936FA93F-FF5E-48E9-962C-1308A81F7514}"/>
              </a:ext>
            </a:extLst>
          </p:cNvPr>
          <p:cNvSpPr/>
          <p:nvPr/>
        </p:nvSpPr>
        <p:spPr>
          <a:xfrm>
            <a:off x="9868376" y="4562350"/>
            <a:ext cx="680424" cy="669030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37B279-C41C-4144-9F46-4FE4EEAA6C1D}"/>
              </a:ext>
            </a:extLst>
          </p:cNvPr>
          <p:cNvGrpSpPr/>
          <p:nvPr/>
        </p:nvGrpSpPr>
        <p:grpSpPr>
          <a:xfrm>
            <a:off x="5677235" y="3351901"/>
            <a:ext cx="2719592" cy="823652"/>
            <a:chOff x="2079598" y="4324401"/>
            <a:chExt cx="3303211" cy="8236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26FC5D-1DA4-46B1-9B1B-412A80F7D319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B94A4E-BD21-42B9-B82A-415E7328F0B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E6B14-ECF4-43B7-8F79-72FB53CE9776}"/>
              </a:ext>
            </a:extLst>
          </p:cNvPr>
          <p:cNvGrpSpPr/>
          <p:nvPr/>
        </p:nvGrpSpPr>
        <p:grpSpPr>
          <a:xfrm>
            <a:off x="8848792" y="3351901"/>
            <a:ext cx="2719592" cy="823652"/>
            <a:chOff x="2079598" y="4324401"/>
            <a:chExt cx="3303211" cy="8236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0F6780-CC35-4B1D-86D7-C2EC099E8DD3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FADFCD-3E96-42EF-85FF-8BE352BB5BA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789020-7F01-4A4F-9733-AACE015848BE}"/>
              </a:ext>
            </a:extLst>
          </p:cNvPr>
          <p:cNvGrpSpPr/>
          <p:nvPr/>
        </p:nvGrpSpPr>
        <p:grpSpPr>
          <a:xfrm>
            <a:off x="5677235" y="5312842"/>
            <a:ext cx="2719592" cy="823652"/>
            <a:chOff x="2079598" y="4324401"/>
            <a:chExt cx="3303211" cy="8236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D88D1A-FB80-4CD6-85FF-B92DC9B07E6B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2DBCCD-8D23-47F0-A40A-2863A8678243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078968-325E-43DF-9B4E-BE41A4C39CE9}"/>
              </a:ext>
            </a:extLst>
          </p:cNvPr>
          <p:cNvGrpSpPr/>
          <p:nvPr/>
        </p:nvGrpSpPr>
        <p:grpSpPr>
          <a:xfrm>
            <a:off x="8848792" y="5312842"/>
            <a:ext cx="2719592" cy="823652"/>
            <a:chOff x="2079598" y="4324401"/>
            <a:chExt cx="3303211" cy="8236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F2DC1B-DCF3-4F7E-9213-D414C9C8548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92A5E-7973-4A2D-8D8E-8DBC7D7D627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42" name="Trapecio 41">
            <a:extLst>
              <a:ext uri="{FF2B5EF4-FFF2-40B4-BE49-F238E27FC236}">
                <a16:creationId xmlns:a16="http://schemas.microsoft.com/office/drawing/2014/main" id="{75CD29F7-B4D0-4E12-8E98-FF2F3808B615}"/>
              </a:ext>
            </a:extLst>
          </p:cNvPr>
          <p:cNvSpPr/>
          <p:nvPr/>
        </p:nvSpPr>
        <p:spPr>
          <a:xfrm>
            <a:off x="2689260" y="6654799"/>
            <a:ext cx="6680200" cy="22599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FD6984CD-4EA1-4863-9C7A-9DDBD6F5E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7009" y="491518"/>
            <a:ext cx="11339512" cy="7239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سبک اینفوگرافیک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23D853-2FAB-48D5-B73B-534F3B16E3BE}"/>
              </a:ext>
            </a:extLst>
          </p:cNvPr>
          <p:cNvGrpSpPr/>
          <p:nvPr/>
        </p:nvGrpSpPr>
        <p:grpSpPr>
          <a:xfrm>
            <a:off x="712409" y="2965263"/>
            <a:ext cx="3454342" cy="684028"/>
            <a:chOff x="5940152" y="3724275"/>
            <a:chExt cx="3024336" cy="6840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C969E7-F622-4118-91D6-69731461A9FD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Arial" pitchFamily="34" charset="0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BB7242-3143-4B3E-8ADA-CEDA10C52CA9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Arial" pitchFamily="34" charset="0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B39E83E-B9D0-4D37-88B5-9269EB03146F}"/>
              </a:ext>
            </a:extLst>
          </p:cNvPr>
          <p:cNvGrpSpPr/>
          <p:nvPr/>
        </p:nvGrpSpPr>
        <p:grpSpPr>
          <a:xfrm>
            <a:off x="712409" y="3949413"/>
            <a:ext cx="3454342" cy="684028"/>
            <a:chOff x="5940152" y="4708425"/>
            <a:chExt cx="3024336" cy="6840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484213-B04F-4E49-8FFA-5C1AA419C83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Arial" pitchFamily="34" charset="0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B40CA2-6097-49E3-8349-0984BFFFBB49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Arial" pitchFamily="34" charset="0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39044F3-C433-4F90-B562-9FB16908C494}"/>
              </a:ext>
            </a:extLst>
          </p:cNvPr>
          <p:cNvSpPr txBox="1"/>
          <p:nvPr/>
        </p:nvSpPr>
        <p:spPr>
          <a:xfrm>
            <a:off x="687009" y="2320186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b="1" dirty="0">
                <a:cs typeface="Arial" pitchFamily="34" charset="0"/>
              </a:rPr>
              <a:t>فهرست</a:t>
            </a:r>
            <a:r>
              <a:rPr lang="en-US" altLang="ko-KR" sz="3200" b="1" dirty="0">
                <a:cs typeface="Arial" pitchFamily="34" charset="0"/>
              </a:rPr>
              <a:t> A</a:t>
            </a:r>
            <a:endParaRPr lang="ko-KR" altLang="en-US" sz="3200" b="1" dirty="0"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00BB9A-49A0-4154-88BD-13570124F34D}"/>
              </a:ext>
            </a:extLst>
          </p:cNvPr>
          <p:cNvGrpSpPr/>
          <p:nvPr/>
        </p:nvGrpSpPr>
        <p:grpSpPr>
          <a:xfrm>
            <a:off x="8022371" y="415307"/>
            <a:ext cx="3522814" cy="684028"/>
            <a:chOff x="60897" y="2097773"/>
            <a:chExt cx="3024336" cy="6840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FB08A8-70DB-4943-9364-EAFEC60DF722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bg1"/>
                  </a:solidFill>
                  <a:cs typeface="Arial" pitchFamily="34" charset="0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5FDD1A-5EAE-4995-BAFB-1F56CD043F5A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Arial" pitchFamily="34" charset="0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A29033-8CA2-48D2-B23B-517BFB12AD28}"/>
              </a:ext>
            </a:extLst>
          </p:cNvPr>
          <p:cNvGrpSpPr/>
          <p:nvPr/>
        </p:nvGrpSpPr>
        <p:grpSpPr>
          <a:xfrm>
            <a:off x="8022371" y="1399458"/>
            <a:ext cx="3522814" cy="684028"/>
            <a:chOff x="60897" y="3081923"/>
            <a:chExt cx="3024336" cy="6840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ACFD3E-4078-4D28-8EBA-A6C595E2CA4C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bg1"/>
                  </a:solidFill>
                  <a:cs typeface="Arial" pitchFamily="34" charset="0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6E8497-B059-4F9E-BDC0-1550B4160D61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Arial" pitchFamily="34" charset="0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F920834-CDF3-4185-AF0E-6558790589A7}"/>
              </a:ext>
            </a:extLst>
          </p:cNvPr>
          <p:cNvSpPr txBox="1"/>
          <p:nvPr/>
        </p:nvSpPr>
        <p:spPr>
          <a:xfrm>
            <a:off x="8737564" y="2283173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b="1" dirty="0">
                <a:cs typeface="Arial" pitchFamily="34" charset="0"/>
              </a:rPr>
              <a:t>فهرست</a:t>
            </a:r>
            <a:r>
              <a:rPr lang="en-US" altLang="ko-KR" sz="3200" b="1" dirty="0">
                <a:cs typeface="Arial" pitchFamily="34" charset="0"/>
              </a:rPr>
              <a:t> B</a:t>
            </a:r>
            <a:endParaRPr lang="ko-KR" altLang="en-US" sz="3200" b="1" dirty="0">
              <a:cs typeface="Arial" pitchFamily="34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2B07557-64AA-C201-C72C-0DD2CDE57157}"/>
              </a:ext>
            </a:extLst>
          </p:cNvPr>
          <p:cNvGrpSpPr/>
          <p:nvPr/>
        </p:nvGrpSpPr>
        <p:grpSpPr>
          <a:xfrm>
            <a:off x="7830193" y="3736945"/>
            <a:ext cx="3641520" cy="3349664"/>
            <a:chOff x="7830193" y="3736945"/>
            <a:chExt cx="3641520" cy="3349664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61128947-DEC8-4C52-AA39-3CD45BA69138}"/>
                </a:ext>
              </a:extLst>
            </p:cNvPr>
            <p:cNvSpPr/>
            <p:nvPr/>
          </p:nvSpPr>
          <p:spPr>
            <a:xfrm>
              <a:off x="8466799" y="3990052"/>
              <a:ext cx="3004914" cy="2084731"/>
            </a:xfrm>
            <a:custGeom>
              <a:avLst/>
              <a:gdLst>
                <a:gd name="connsiteX0" fmla="*/ 426084 w 3004914"/>
                <a:gd name="connsiteY0" fmla="*/ 0 h 2084731"/>
                <a:gd name="connsiteX1" fmla="*/ 1033986 w 3004914"/>
                <a:gd name="connsiteY1" fmla="*/ 257826 h 2084731"/>
                <a:gd name="connsiteX2" fmla="*/ 1645266 w 3004914"/>
                <a:gd name="connsiteY2" fmla="*/ 352103 h 2084731"/>
                <a:gd name="connsiteX3" fmla="*/ 1781444 w 3004914"/>
                <a:gd name="connsiteY3" fmla="*/ 302768 h 2084731"/>
                <a:gd name="connsiteX4" fmla="*/ 2294055 w 3004914"/>
                <a:gd name="connsiteY4" fmla="*/ 515990 h 2084731"/>
                <a:gd name="connsiteX5" fmla="*/ 2971228 w 3004914"/>
                <a:gd name="connsiteY5" fmla="*/ 1798699 h 2084731"/>
                <a:gd name="connsiteX6" fmla="*/ 2999275 w 3004914"/>
                <a:gd name="connsiteY6" fmla="*/ 1855468 h 2084731"/>
                <a:gd name="connsiteX7" fmla="*/ 2992517 w 3004914"/>
                <a:gd name="connsiteY7" fmla="*/ 1894327 h 2084731"/>
                <a:gd name="connsiteX8" fmla="*/ 2959063 w 3004914"/>
                <a:gd name="connsiteY8" fmla="*/ 1889935 h 2084731"/>
                <a:gd name="connsiteX9" fmla="*/ 2873572 w 3004914"/>
                <a:gd name="connsiteY9" fmla="*/ 1822690 h 2084731"/>
                <a:gd name="connsiteX10" fmla="*/ 2155849 w 3004914"/>
                <a:gd name="connsiteY10" fmla="*/ 1858171 h 2084731"/>
                <a:gd name="connsiteX11" fmla="*/ 1730082 w 3004914"/>
                <a:gd name="connsiteY11" fmla="*/ 2047739 h 2084731"/>
                <a:gd name="connsiteX12" fmla="*/ 1493882 w 3004914"/>
                <a:gd name="connsiteY12" fmla="*/ 1998066 h 2084731"/>
                <a:gd name="connsiteX13" fmla="*/ 1208010 w 3004914"/>
                <a:gd name="connsiteY13" fmla="*/ 1909871 h 2084731"/>
                <a:gd name="connsiteX14" fmla="*/ 603825 w 3004914"/>
                <a:gd name="connsiteY14" fmla="*/ 2041657 h 2084731"/>
                <a:gd name="connsiteX15" fmla="*/ 502790 w 3004914"/>
                <a:gd name="connsiteY15" fmla="*/ 2009893 h 2084731"/>
                <a:gd name="connsiteX16" fmla="*/ 11806 w 3004914"/>
                <a:gd name="connsiteY16" fmla="*/ 312567 h 2084731"/>
                <a:gd name="connsiteX17" fmla="*/ 85132 w 3004914"/>
                <a:gd name="connsiteY17" fmla="*/ 108469 h 2084731"/>
                <a:gd name="connsiteX18" fmla="*/ 425408 w 3004914"/>
                <a:gd name="connsiteY18" fmla="*/ 676 h 20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04914" h="2084731">
                  <a:moveTo>
                    <a:pt x="426084" y="0"/>
                  </a:moveTo>
                  <a:cubicBezTo>
                    <a:pt x="659243" y="16220"/>
                    <a:pt x="862665" y="107456"/>
                    <a:pt x="1033986" y="257826"/>
                  </a:cubicBezTo>
                  <a:cubicBezTo>
                    <a:pt x="1222202" y="423064"/>
                    <a:pt x="1420894" y="452462"/>
                    <a:pt x="1645266" y="352103"/>
                  </a:cubicBezTo>
                  <a:cubicBezTo>
                    <a:pt x="1689195" y="332504"/>
                    <a:pt x="1735151" y="316622"/>
                    <a:pt x="1781444" y="302768"/>
                  </a:cubicBezTo>
                  <a:cubicBezTo>
                    <a:pt x="1994666" y="238565"/>
                    <a:pt x="2188627" y="317298"/>
                    <a:pt x="2294055" y="515990"/>
                  </a:cubicBezTo>
                  <a:cubicBezTo>
                    <a:pt x="2521131" y="942771"/>
                    <a:pt x="2745842" y="1370904"/>
                    <a:pt x="2971228" y="1798699"/>
                  </a:cubicBezTo>
                  <a:cubicBezTo>
                    <a:pt x="2981027" y="1817284"/>
                    <a:pt x="2990489" y="1836545"/>
                    <a:pt x="2999275" y="1855468"/>
                  </a:cubicBezTo>
                  <a:cubicBezTo>
                    <a:pt x="3005695" y="1869660"/>
                    <a:pt x="3010088" y="1886556"/>
                    <a:pt x="2992517" y="1894327"/>
                  </a:cubicBezTo>
                  <a:cubicBezTo>
                    <a:pt x="2983393" y="1898382"/>
                    <a:pt x="2967511" y="1895679"/>
                    <a:pt x="2959063" y="1889935"/>
                  </a:cubicBezTo>
                  <a:cubicBezTo>
                    <a:pt x="2929665" y="1868984"/>
                    <a:pt x="2901956" y="1844993"/>
                    <a:pt x="2873572" y="1822690"/>
                  </a:cubicBezTo>
                  <a:cubicBezTo>
                    <a:pt x="2663054" y="1658466"/>
                    <a:pt x="2322439" y="1657452"/>
                    <a:pt x="2155849" y="1858171"/>
                  </a:cubicBezTo>
                  <a:cubicBezTo>
                    <a:pt x="2044677" y="1991984"/>
                    <a:pt x="1888224" y="2030168"/>
                    <a:pt x="1730082" y="2047739"/>
                  </a:cubicBezTo>
                  <a:cubicBezTo>
                    <a:pt x="1654052" y="2056187"/>
                    <a:pt x="1571940" y="2019692"/>
                    <a:pt x="1493882" y="1998066"/>
                  </a:cubicBezTo>
                  <a:cubicBezTo>
                    <a:pt x="1397916" y="1971709"/>
                    <a:pt x="1303638" y="1938932"/>
                    <a:pt x="1208010" y="1909871"/>
                  </a:cubicBezTo>
                  <a:cubicBezTo>
                    <a:pt x="982285" y="1841275"/>
                    <a:pt x="778863" y="1873039"/>
                    <a:pt x="603825" y="2041657"/>
                  </a:cubicBezTo>
                  <a:cubicBezTo>
                    <a:pt x="537595" y="2105522"/>
                    <a:pt x="529147" y="2101129"/>
                    <a:pt x="502790" y="2009893"/>
                  </a:cubicBezTo>
                  <a:cubicBezTo>
                    <a:pt x="339579" y="1443893"/>
                    <a:pt x="178734" y="877216"/>
                    <a:pt x="11806" y="312567"/>
                  </a:cubicBezTo>
                  <a:cubicBezTo>
                    <a:pt x="-16241" y="217615"/>
                    <a:pt x="4710" y="161859"/>
                    <a:pt x="85132" y="108469"/>
                  </a:cubicBezTo>
                  <a:cubicBezTo>
                    <a:pt x="190223" y="38860"/>
                    <a:pt x="303761" y="9799"/>
                    <a:pt x="425408" y="676"/>
                  </a:cubicBezTo>
                  <a:close/>
                </a:path>
              </a:pathLst>
            </a:custGeom>
            <a:solidFill>
              <a:srgbClr val="000000"/>
            </a:solidFill>
            <a:ln w="33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5446D8E2-82A3-4B43-A05B-31A04FE08A09}"/>
                </a:ext>
              </a:extLst>
            </p:cNvPr>
            <p:cNvSpPr/>
            <p:nvPr/>
          </p:nvSpPr>
          <p:spPr>
            <a:xfrm>
              <a:off x="7830193" y="3736945"/>
              <a:ext cx="1226636" cy="3349664"/>
            </a:xfrm>
            <a:custGeom>
              <a:avLst/>
              <a:gdLst>
                <a:gd name="connsiteX0" fmla="*/ 253057 w 1226636"/>
                <a:gd name="connsiteY0" fmla="*/ 12 h 3349664"/>
                <a:gd name="connsiteX1" fmla="*/ 477430 w 1226636"/>
                <a:gd name="connsiteY1" fmla="*/ 336909 h 3349664"/>
                <a:gd name="connsiteX2" fmla="*/ 467292 w 1226636"/>
                <a:gd name="connsiteY2" fmla="*/ 526814 h 3349664"/>
                <a:gd name="connsiteX3" fmla="*/ 1216103 w 1226636"/>
                <a:gd name="connsiteY3" fmla="*/ 3149002 h 3349664"/>
                <a:gd name="connsiteX4" fmla="*/ 1139059 w 1226636"/>
                <a:gd name="connsiteY4" fmla="*/ 3342962 h 3349664"/>
                <a:gd name="connsiteX5" fmla="*/ 960642 w 1226636"/>
                <a:gd name="connsiteY5" fmla="*/ 3221652 h 3349664"/>
                <a:gd name="connsiteX6" fmla="*/ 447356 w 1226636"/>
                <a:gd name="connsiteY6" fmla="*/ 1417885 h 3349664"/>
                <a:gd name="connsiteX7" fmla="*/ 213183 w 1226636"/>
                <a:gd name="connsiteY7" fmla="*/ 599465 h 3349664"/>
                <a:gd name="connsiteX8" fmla="*/ 109783 w 1226636"/>
                <a:gd name="connsiteY8" fmla="*/ 449771 h 3349664"/>
                <a:gd name="connsiteX9" fmla="*/ 13478 w 1226636"/>
                <a:gd name="connsiteY9" fmla="*/ 172008 h 3349664"/>
                <a:gd name="connsiteX10" fmla="*/ 253057 w 1226636"/>
                <a:gd name="connsiteY10" fmla="*/ 12 h 334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636" h="3349664">
                  <a:moveTo>
                    <a:pt x="253057" y="12"/>
                  </a:moveTo>
                  <a:cubicBezTo>
                    <a:pt x="428770" y="1363"/>
                    <a:pt x="548391" y="174374"/>
                    <a:pt x="477430" y="336909"/>
                  </a:cubicBezTo>
                  <a:cubicBezTo>
                    <a:pt x="448031" y="403815"/>
                    <a:pt x="448369" y="460246"/>
                    <a:pt x="467292" y="526814"/>
                  </a:cubicBezTo>
                  <a:cubicBezTo>
                    <a:pt x="718022" y="1400652"/>
                    <a:pt x="966724" y="2274827"/>
                    <a:pt x="1216103" y="3149002"/>
                  </a:cubicBezTo>
                  <a:cubicBezTo>
                    <a:pt x="1244149" y="3247672"/>
                    <a:pt x="1215427" y="3318633"/>
                    <a:pt x="1139059" y="3342962"/>
                  </a:cubicBezTo>
                  <a:cubicBezTo>
                    <a:pt x="1061002" y="3367968"/>
                    <a:pt x="989364" y="3322012"/>
                    <a:pt x="960642" y="3221652"/>
                  </a:cubicBezTo>
                  <a:cubicBezTo>
                    <a:pt x="788645" y="2620509"/>
                    <a:pt x="618676" y="2019028"/>
                    <a:pt x="447356" y="1417885"/>
                  </a:cubicBezTo>
                  <a:cubicBezTo>
                    <a:pt x="369636" y="1144853"/>
                    <a:pt x="289551" y="872497"/>
                    <a:pt x="213183" y="599465"/>
                  </a:cubicBezTo>
                  <a:cubicBezTo>
                    <a:pt x="195274" y="535938"/>
                    <a:pt x="169931" y="487279"/>
                    <a:pt x="109783" y="449771"/>
                  </a:cubicBezTo>
                  <a:cubicBezTo>
                    <a:pt x="11451" y="388947"/>
                    <a:pt x="-21327" y="276423"/>
                    <a:pt x="13478" y="172008"/>
                  </a:cubicBezTo>
                  <a:cubicBezTo>
                    <a:pt x="48959" y="64553"/>
                    <a:pt x="140533" y="-1002"/>
                    <a:pt x="253057" y="12"/>
                  </a:cubicBezTo>
                  <a:close/>
                </a:path>
              </a:pathLst>
            </a:custGeom>
            <a:solidFill>
              <a:srgbClr val="000000"/>
            </a:solidFill>
            <a:ln w="33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A199E01F-957E-4943-837B-E96B44B7853C}"/>
              </a:ext>
            </a:extLst>
          </p:cNvPr>
          <p:cNvSpPr txBox="1"/>
          <p:nvPr/>
        </p:nvSpPr>
        <p:spPr>
          <a:xfrm>
            <a:off x="888116" y="4582917"/>
            <a:ext cx="520788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600" dirty="0">
                <a:cs typeface="B Nazanin" panose="00000400000000000000" pitchFamily="2" charset="-78"/>
              </a:rPr>
              <a:t>طرح</a:t>
            </a:r>
            <a:r>
              <a:rPr lang="fa-IR" altLang="ko-KR" sz="3600" dirty="0">
                <a:solidFill>
                  <a:schemeClr val="accent3"/>
                </a:solidFill>
                <a:cs typeface="B Nazanin" panose="00000400000000000000" pitchFamily="2" charset="-78"/>
              </a:rPr>
              <a:t> ارائه</a:t>
            </a:r>
          </a:p>
          <a:p>
            <a:pPr algn="r" rtl="1"/>
            <a:r>
              <a:rPr lang="fa-IR" altLang="ko-KR" sz="3600" dirty="0">
                <a:solidFill>
                  <a:schemeClr val="accent3"/>
                </a:solidFill>
                <a:cs typeface="B Nazanin" panose="00000400000000000000" pitchFamily="2" charset="-78"/>
              </a:rPr>
              <a:t>اسلاید </a:t>
            </a:r>
            <a:r>
              <a:rPr lang="fa-IR" altLang="ko-KR" sz="3600" dirty="0">
                <a:cs typeface="B Nazanin" panose="00000400000000000000" pitchFamily="2" charset="-78"/>
              </a:rPr>
              <a:t>متنی را برای </a:t>
            </a:r>
            <a:r>
              <a:rPr lang="fa-IR" altLang="ko-KR" sz="3600" dirty="0">
                <a:solidFill>
                  <a:schemeClr val="accent3"/>
                </a:solidFill>
                <a:cs typeface="B Nazanin" panose="00000400000000000000" pitchFamily="2" charset="-78"/>
              </a:rPr>
              <a:t>ارائه خود </a:t>
            </a:r>
            <a:r>
              <a:rPr lang="fa-IR" altLang="ko-KR" sz="3600" dirty="0">
                <a:cs typeface="B Nazanin" panose="00000400000000000000" pitchFamily="2" charset="-78"/>
              </a:rPr>
              <a:t>تمیز کنید</a:t>
            </a:r>
            <a:endParaRPr lang="ko-KR" altLang="en-US" sz="3600" dirty="0">
              <a:cs typeface="B Nazanin" panose="00000400000000000000" pitchFamily="2" charset="-78"/>
            </a:endParaRPr>
          </a:p>
        </p:txBody>
      </p:sp>
      <p:grpSp>
        <p:nvGrpSpPr>
          <p:cNvPr id="44" name="그룹 21">
            <a:extLst>
              <a:ext uri="{FF2B5EF4-FFF2-40B4-BE49-F238E27FC236}">
                <a16:creationId xmlns:a16="http://schemas.microsoft.com/office/drawing/2014/main" id="{9A0D6BFA-1ED3-4F63-BC2A-D9B22261A6D3}"/>
              </a:ext>
            </a:extLst>
          </p:cNvPr>
          <p:cNvGrpSpPr/>
          <p:nvPr/>
        </p:nvGrpSpPr>
        <p:grpSpPr>
          <a:xfrm>
            <a:off x="402958" y="565012"/>
            <a:ext cx="5020197" cy="646331"/>
            <a:chOff x="959011" y="2597626"/>
            <a:chExt cx="5020197" cy="64633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9F70FB-2139-4666-A299-878F0D03F47F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پاورپوینت</a:t>
              </a:r>
              <a:endParaRPr lang="ko-KR" altLang="en-US" sz="1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B6A9866-F9AB-40D6-AF97-446F442479D0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Chevron 25">
              <a:extLst>
                <a:ext uri="{FF2B5EF4-FFF2-40B4-BE49-F238E27FC236}">
                  <a16:creationId xmlns:a16="http://schemas.microsoft.com/office/drawing/2014/main" id="{B9494A97-DDA8-4B68-B33B-033F0FC5052D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그룹 20">
            <a:extLst>
              <a:ext uri="{FF2B5EF4-FFF2-40B4-BE49-F238E27FC236}">
                <a16:creationId xmlns:a16="http://schemas.microsoft.com/office/drawing/2014/main" id="{AB4008B0-EA21-4CFE-864F-A9FC0729A6BC}"/>
              </a:ext>
            </a:extLst>
          </p:cNvPr>
          <p:cNvGrpSpPr/>
          <p:nvPr/>
        </p:nvGrpSpPr>
        <p:grpSpPr>
          <a:xfrm>
            <a:off x="402958" y="1597542"/>
            <a:ext cx="5020197" cy="646331"/>
            <a:chOff x="959011" y="3630156"/>
            <a:chExt cx="5020197" cy="6463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F167ACF-24A4-446B-AC6B-FED4244C5703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406DE8-208E-4BE3-BB97-1879632130AB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1" name="Chevron 26">
              <a:extLst>
                <a:ext uri="{FF2B5EF4-FFF2-40B4-BE49-F238E27FC236}">
                  <a16:creationId xmlns:a16="http://schemas.microsoft.com/office/drawing/2014/main" id="{A7A96FA6-ADA4-4A3D-9085-7C1EC6BEEFAE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2" name="그룹 4">
            <a:extLst>
              <a:ext uri="{FF2B5EF4-FFF2-40B4-BE49-F238E27FC236}">
                <a16:creationId xmlns:a16="http://schemas.microsoft.com/office/drawing/2014/main" id="{BB863034-6A3F-4DEC-A741-9962D5CF3C7C}"/>
              </a:ext>
            </a:extLst>
          </p:cNvPr>
          <p:cNvGrpSpPr/>
          <p:nvPr/>
        </p:nvGrpSpPr>
        <p:grpSpPr>
          <a:xfrm>
            <a:off x="402958" y="3662602"/>
            <a:ext cx="5020197" cy="646331"/>
            <a:chOff x="959011" y="4662686"/>
            <a:chExt cx="5020197" cy="64633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8C7502F-0052-4C8E-B008-463EC0BCC39C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2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C9D8E0-89CA-4289-886E-FE98DD66441F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5" name="Chevron 27">
              <a:extLst>
                <a:ext uri="{FF2B5EF4-FFF2-40B4-BE49-F238E27FC236}">
                  <a16:creationId xmlns:a16="http://schemas.microsoft.com/office/drawing/2014/main" id="{8ADBCAD6-E346-41A7-8392-A06A1AE334EA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6" name="그룹 3">
            <a:extLst>
              <a:ext uri="{FF2B5EF4-FFF2-40B4-BE49-F238E27FC236}">
                <a16:creationId xmlns:a16="http://schemas.microsoft.com/office/drawing/2014/main" id="{D12CCA09-618B-47DA-B7ED-90344A5DE33C}"/>
              </a:ext>
            </a:extLst>
          </p:cNvPr>
          <p:cNvGrpSpPr/>
          <p:nvPr/>
        </p:nvGrpSpPr>
        <p:grpSpPr>
          <a:xfrm>
            <a:off x="402958" y="2588520"/>
            <a:ext cx="5020197" cy="646331"/>
            <a:chOff x="959011" y="5695216"/>
            <a:chExt cx="5020197" cy="64633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959AB1A-CA3A-4A4D-B0AB-C67C7A235E4D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1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11765B9-68FA-4DE0-A340-F690A1D47805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Chevron 28">
              <a:extLst>
                <a:ext uri="{FF2B5EF4-FFF2-40B4-BE49-F238E27FC236}">
                  <a16:creationId xmlns:a16="http://schemas.microsoft.com/office/drawing/2014/main" id="{FC1A4D77-297F-4EF5-A1DF-79D635C27701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0" name="Arrow: Pentagon 59">
            <a:extLst>
              <a:ext uri="{FF2B5EF4-FFF2-40B4-BE49-F238E27FC236}">
                <a16:creationId xmlns:a16="http://schemas.microsoft.com/office/drawing/2014/main" id="{5BC0B563-AC82-4541-8F32-1448FD792074}"/>
              </a:ext>
            </a:extLst>
          </p:cNvPr>
          <p:cNvSpPr/>
          <p:nvPr/>
        </p:nvSpPr>
        <p:spPr>
          <a:xfrm rot="10800000">
            <a:off x="6292157" y="580364"/>
            <a:ext cx="5900237" cy="127771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51FD02-795B-4971-823A-3CB123F722F7}"/>
              </a:ext>
            </a:extLst>
          </p:cNvPr>
          <p:cNvSpPr txBox="1"/>
          <p:nvPr/>
        </p:nvSpPr>
        <p:spPr>
          <a:xfrm>
            <a:off x="6001249" y="548450"/>
            <a:ext cx="538037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عالی</a:t>
            </a:r>
          </a:p>
          <a:p>
            <a:pPr algn="r" rtl="1"/>
            <a:r>
              <a:rPr lang="fa-IR" altLang="ko-KR" sz="4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</a:t>
            </a:r>
            <a:endParaRPr lang="en-US" altLang="ko-KR" sz="40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B06EB34-FEFC-4136-B6CD-497BB1E100B7}"/>
              </a:ext>
            </a:extLst>
          </p:cNvPr>
          <p:cNvSpPr/>
          <p:nvPr/>
        </p:nvSpPr>
        <p:spPr>
          <a:xfrm>
            <a:off x="0" y="6706095"/>
            <a:ext cx="12192000" cy="15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502870A-B8B9-4E19-9AC6-EE799D86D0C5}"/>
              </a:ext>
            </a:extLst>
          </p:cNvPr>
          <p:cNvGrpSpPr/>
          <p:nvPr/>
        </p:nvGrpSpPr>
        <p:grpSpPr>
          <a:xfrm>
            <a:off x="11324794" y="5933088"/>
            <a:ext cx="786534" cy="932704"/>
            <a:chOff x="11324794" y="5933088"/>
            <a:chExt cx="786534" cy="932704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D18DA760-E2ED-4CCF-9135-7A0CF9671875}"/>
                </a:ext>
              </a:extLst>
            </p:cNvPr>
            <p:cNvSpPr/>
            <p:nvPr/>
          </p:nvSpPr>
          <p:spPr>
            <a:xfrm>
              <a:off x="11324794" y="5933088"/>
              <a:ext cx="786031" cy="932704"/>
            </a:xfrm>
            <a:custGeom>
              <a:avLst/>
              <a:gdLst>
                <a:gd name="connsiteX0" fmla="*/ 448552 w 786031"/>
                <a:gd name="connsiteY0" fmla="*/ 61847 h 932704"/>
                <a:gd name="connsiteX1" fmla="*/ 448863 w 786031"/>
                <a:gd name="connsiteY1" fmla="*/ 66971 h 932704"/>
                <a:gd name="connsiteX2" fmla="*/ 443045 w 786031"/>
                <a:gd name="connsiteY2" fmla="*/ 72222 h 932704"/>
                <a:gd name="connsiteX3" fmla="*/ 447638 w 786031"/>
                <a:gd name="connsiteY3" fmla="*/ 72258 h 932704"/>
                <a:gd name="connsiteX4" fmla="*/ 448095 w 786031"/>
                <a:gd name="connsiteY4" fmla="*/ 78260 h 932704"/>
                <a:gd name="connsiteX5" fmla="*/ 448992 w 786031"/>
                <a:gd name="connsiteY5" fmla="*/ 88012 h 932704"/>
                <a:gd name="connsiteX6" fmla="*/ 446430 w 786031"/>
                <a:gd name="connsiteY6" fmla="*/ 100179 h 932704"/>
                <a:gd name="connsiteX7" fmla="*/ 438562 w 786031"/>
                <a:gd name="connsiteY7" fmla="*/ 105815 h 932704"/>
                <a:gd name="connsiteX8" fmla="*/ 435672 w 786031"/>
                <a:gd name="connsiteY8" fmla="*/ 107974 h 932704"/>
                <a:gd name="connsiteX9" fmla="*/ 429506 w 786031"/>
                <a:gd name="connsiteY9" fmla="*/ 150093 h 932704"/>
                <a:gd name="connsiteX10" fmla="*/ 434720 w 786031"/>
                <a:gd name="connsiteY10" fmla="*/ 157027 h 932704"/>
                <a:gd name="connsiteX11" fmla="*/ 437446 w 786031"/>
                <a:gd name="connsiteY11" fmla="*/ 158052 h 932704"/>
                <a:gd name="connsiteX12" fmla="*/ 449339 w 786031"/>
                <a:gd name="connsiteY12" fmla="*/ 155234 h 932704"/>
                <a:gd name="connsiteX13" fmla="*/ 490690 w 786031"/>
                <a:gd name="connsiteY13" fmla="*/ 140652 h 932704"/>
                <a:gd name="connsiteX14" fmla="*/ 563877 w 786031"/>
                <a:gd name="connsiteY14" fmla="*/ 134266 h 932704"/>
                <a:gd name="connsiteX15" fmla="*/ 607167 w 786031"/>
                <a:gd name="connsiteY15" fmla="*/ 121989 h 932704"/>
                <a:gd name="connsiteX16" fmla="*/ 614724 w 786031"/>
                <a:gd name="connsiteY16" fmla="*/ 117817 h 932704"/>
                <a:gd name="connsiteX17" fmla="*/ 634319 w 786031"/>
                <a:gd name="connsiteY17" fmla="*/ 105924 h 932704"/>
                <a:gd name="connsiteX18" fmla="*/ 693894 w 786031"/>
                <a:gd name="connsiteY18" fmla="*/ 75881 h 932704"/>
                <a:gd name="connsiteX19" fmla="*/ 697169 w 786031"/>
                <a:gd name="connsiteY19" fmla="*/ 71270 h 932704"/>
                <a:gd name="connsiteX20" fmla="*/ 697900 w 786031"/>
                <a:gd name="connsiteY20" fmla="*/ 59560 h 932704"/>
                <a:gd name="connsiteX21" fmla="*/ 704286 w 786031"/>
                <a:gd name="connsiteY21" fmla="*/ 19600 h 932704"/>
                <a:gd name="connsiteX22" fmla="*/ 707506 w 786031"/>
                <a:gd name="connsiteY22" fmla="*/ 17697 h 932704"/>
                <a:gd name="connsiteX23" fmla="*/ 712593 w 786031"/>
                <a:gd name="connsiteY23" fmla="*/ 24577 h 932704"/>
                <a:gd name="connsiteX24" fmla="*/ 712044 w 786031"/>
                <a:gd name="connsiteY24" fmla="*/ 33762 h 932704"/>
                <a:gd name="connsiteX25" fmla="*/ 713434 w 786031"/>
                <a:gd name="connsiteY25" fmla="*/ 40989 h 932704"/>
                <a:gd name="connsiteX26" fmla="*/ 722674 w 786031"/>
                <a:gd name="connsiteY26" fmla="*/ 40148 h 932704"/>
                <a:gd name="connsiteX27" fmla="*/ 738849 w 786031"/>
                <a:gd name="connsiteY27" fmla="*/ 23314 h 932704"/>
                <a:gd name="connsiteX28" fmla="*/ 755919 w 786031"/>
                <a:gd name="connsiteY28" fmla="*/ 4359 h 932704"/>
                <a:gd name="connsiteX29" fmla="*/ 761043 w 786031"/>
                <a:gd name="connsiteY29" fmla="*/ 3243 h 932704"/>
                <a:gd name="connsiteX30" fmla="*/ 761244 w 786031"/>
                <a:gd name="connsiteY30" fmla="*/ 8641 h 932704"/>
                <a:gd name="connsiteX31" fmla="*/ 747668 w 786031"/>
                <a:gd name="connsiteY31" fmla="*/ 28181 h 932704"/>
                <a:gd name="connsiteX32" fmla="*/ 742801 w 786031"/>
                <a:gd name="connsiteY32" fmla="*/ 38647 h 932704"/>
                <a:gd name="connsiteX33" fmla="*/ 757109 w 786031"/>
                <a:gd name="connsiteY33" fmla="*/ 26608 h 932704"/>
                <a:gd name="connsiteX34" fmla="*/ 768928 w 786031"/>
                <a:gd name="connsiteY34" fmla="*/ 15959 h 932704"/>
                <a:gd name="connsiteX35" fmla="*/ 775826 w 786031"/>
                <a:gd name="connsiteY35" fmla="*/ 15118 h 932704"/>
                <a:gd name="connsiteX36" fmla="*/ 774802 w 786031"/>
                <a:gd name="connsiteY36" fmla="*/ 22381 h 932704"/>
                <a:gd name="connsiteX37" fmla="*/ 753834 w 786031"/>
                <a:gd name="connsiteY37" fmla="*/ 41575 h 932704"/>
                <a:gd name="connsiteX38" fmla="*/ 749644 w 786031"/>
                <a:gd name="connsiteY38" fmla="*/ 46771 h 932704"/>
                <a:gd name="connsiteX39" fmla="*/ 749168 w 786031"/>
                <a:gd name="connsiteY39" fmla="*/ 49003 h 932704"/>
                <a:gd name="connsiteX40" fmla="*/ 751711 w 786031"/>
                <a:gd name="connsiteY40" fmla="*/ 49003 h 932704"/>
                <a:gd name="connsiteX41" fmla="*/ 769313 w 786031"/>
                <a:gd name="connsiteY41" fmla="*/ 37147 h 932704"/>
                <a:gd name="connsiteX42" fmla="*/ 779284 w 786031"/>
                <a:gd name="connsiteY42" fmla="*/ 30267 h 932704"/>
                <a:gd name="connsiteX43" fmla="*/ 785176 w 786031"/>
                <a:gd name="connsiteY43" fmla="*/ 30286 h 932704"/>
                <a:gd name="connsiteX44" fmla="*/ 784078 w 786031"/>
                <a:gd name="connsiteY44" fmla="*/ 36653 h 932704"/>
                <a:gd name="connsiteX45" fmla="*/ 768105 w 786031"/>
                <a:gd name="connsiteY45" fmla="*/ 48765 h 932704"/>
                <a:gd name="connsiteX46" fmla="*/ 754456 w 786031"/>
                <a:gd name="connsiteY46" fmla="*/ 58389 h 932704"/>
                <a:gd name="connsiteX47" fmla="*/ 752901 w 786031"/>
                <a:gd name="connsiteY47" fmla="*/ 62671 h 932704"/>
                <a:gd name="connsiteX48" fmla="*/ 756962 w 786031"/>
                <a:gd name="connsiteY48" fmla="*/ 62561 h 932704"/>
                <a:gd name="connsiteX49" fmla="*/ 766824 w 786031"/>
                <a:gd name="connsiteY49" fmla="*/ 57127 h 932704"/>
                <a:gd name="connsiteX50" fmla="*/ 772002 w 786031"/>
                <a:gd name="connsiteY50" fmla="*/ 54437 h 932704"/>
                <a:gd name="connsiteX51" fmla="*/ 777656 w 786031"/>
                <a:gd name="connsiteY51" fmla="*/ 55041 h 932704"/>
                <a:gd name="connsiteX52" fmla="*/ 775588 w 786031"/>
                <a:gd name="connsiteY52" fmla="*/ 59524 h 932704"/>
                <a:gd name="connsiteX53" fmla="*/ 761628 w 786031"/>
                <a:gd name="connsiteY53" fmla="*/ 69386 h 932704"/>
                <a:gd name="connsiteX54" fmla="*/ 730030 w 786031"/>
                <a:gd name="connsiteY54" fmla="*/ 86292 h 932704"/>
                <a:gd name="connsiteX55" fmla="*/ 707012 w 786031"/>
                <a:gd name="connsiteY55" fmla="*/ 101277 h 932704"/>
                <a:gd name="connsiteX56" fmla="*/ 677994 w 786031"/>
                <a:gd name="connsiteY56" fmla="*/ 123196 h 932704"/>
                <a:gd name="connsiteX57" fmla="*/ 636899 w 786031"/>
                <a:gd name="connsiteY57" fmla="*/ 152691 h 932704"/>
                <a:gd name="connsiteX58" fmla="*/ 610003 w 786031"/>
                <a:gd name="connsiteY58" fmla="*/ 165242 h 932704"/>
                <a:gd name="connsiteX59" fmla="*/ 559266 w 786031"/>
                <a:gd name="connsiteY59" fmla="*/ 180374 h 932704"/>
                <a:gd name="connsiteX60" fmla="*/ 523935 w 786031"/>
                <a:gd name="connsiteY60" fmla="*/ 186613 h 932704"/>
                <a:gd name="connsiteX61" fmla="*/ 491440 w 786031"/>
                <a:gd name="connsiteY61" fmla="*/ 194096 h 932704"/>
                <a:gd name="connsiteX62" fmla="*/ 487781 w 786031"/>
                <a:gd name="connsiteY62" fmla="*/ 197042 h 932704"/>
                <a:gd name="connsiteX63" fmla="*/ 472979 w 786031"/>
                <a:gd name="connsiteY63" fmla="*/ 231056 h 932704"/>
                <a:gd name="connsiteX64" fmla="*/ 472539 w 786031"/>
                <a:gd name="connsiteY64" fmla="*/ 237368 h 932704"/>
                <a:gd name="connsiteX65" fmla="*/ 472192 w 786031"/>
                <a:gd name="connsiteY65" fmla="*/ 248584 h 932704"/>
                <a:gd name="connsiteX66" fmla="*/ 461433 w 786031"/>
                <a:gd name="connsiteY66" fmla="*/ 299120 h 932704"/>
                <a:gd name="connsiteX67" fmla="*/ 443356 w 786031"/>
                <a:gd name="connsiteY67" fmla="*/ 296924 h 932704"/>
                <a:gd name="connsiteX68" fmla="*/ 427621 w 786031"/>
                <a:gd name="connsiteY68" fmla="*/ 294070 h 932704"/>
                <a:gd name="connsiteX69" fmla="*/ 427475 w 786031"/>
                <a:gd name="connsiteY69" fmla="*/ 294783 h 932704"/>
                <a:gd name="connsiteX70" fmla="*/ 436989 w 786031"/>
                <a:gd name="connsiteY70" fmla="*/ 300894 h 932704"/>
                <a:gd name="connsiteX71" fmla="*/ 428646 w 786031"/>
                <a:gd name="connsiteY71" fmla="*/ 305615 h 932704"/>
                <a:gd name="connsiteX72" fmla="*/ 439258 w 786031"/>
                <a:gd name="connsiteY72" fmla="*/ 306127 h 932704"/>
                <a:gd name="connsiteX73" fmla="*/ 427932 w 786031"/>
                <a:gd name="connsiteY73" fmla="*/ 310903 h 932704"/>
                <a:gd name="connsiteX74" fmla="*/ 424712 w 786031"/>
                <a:gd name="connsiteY74" fmla="*/ 313263 h 932704"/>
                <a:gd name="connsiteX75" fmla="*/ 427603 w 786031"/>
                <a:gd name="connsiteY75" fmla="*/ 316026 h 932704"/>
                <a:gd name="connsiteX76" fmla="*/ 453035 w 786031"/>
                <a:gd name="connsiteY76" fmla="*/ 321039 h 932704"/>
                <a:gd name="connsiteX77" fmla="*/ 460683 w 786031"/>
                <a:gd name="connsiteY77" fmla="*/ 322777 h 932704"/>
                <a:gd name="connsiteX78" fmla="*/ 465788 w 786031"/>
                <a:gd name="connsiteY78" fmla="*/ 351467 h 932704"/>
                <a:gd name="connsiteX79" fmla="*/ 466996 w 786031"/>
                <a:gd name="connsiteY79" fmla="*/ 374905 h 932704"/>
                <a:gd name="connsiteX80" fmla="*/ 467654 w 786031"/>
                <a:gd name="connsiteY80" fmla="*/ 397373 h 932704"/>
                <a:gd name="connsiteX81" fmla="*/ 475595 w 786031"/>
                <a:gd name="connsiteY81" fmla="*/ 437059 h 932704"/>
                <a:gd name="connsiteX82" fmla="*/ 477150 w 786031"/>
                <a:gd name="connsiteY82" fmla="*/ 462601 h 932704"/>
                <a:gd name="connsiteX83" fmla="*/ 476894 w 786031"/>
                <a:gd name="connsiteY83" fmla="*/ 515058 h 932704"/>
                <a:gd name="connsiteX84" fmla="*/ 473253 w 786031"/>
                <a:gd name="connsiteY84" fmla="*/ 518150 h 932704"/>
                <a:gd name="connsiteX85" fmla="*/ 470380 w 786031"/>
                <a:gd name="connsiteY85" fmla="*/ 517564 h 932704"/>
                <a:gd name="connsiteX86" fmla="*/ 465934 w 786031"/>
                <a:gd name="connsiteY86" fmla="*/ 520529 h 932704"/>
                <a:gd name="connsiteX87" fmla="*/ 441783 w 786031"/>
                <a:gd name="connsiteY87" fmla="*/ 612433 h 932704"/>
                <a:gd name="connsiteX88" fmla="*/ 440740 w 786031"/>
                <a:gd name="connsiteY88" fmla="*/ 629907 h 932704"/>
                <a:gd name="connsiteX89" fmla="*/ 439550 w 786031"/>
                <a:gd name="connsiteY89" fmla="*/ 673782 h 932704"/>
                <a:gd name="connsiteX90" fmla="*/ 439953 w 786031"/>
                <a:gd name="connsiteY90" fmla="*/ 677826 h 932704"/>
                <a:gd name="connsiteX91" fmla="*/ 445845 w 786031"/>
                <a:gd name="connsiteY91" fmla="*/ 714072 h 932704"/>
                <a:gd name="connsiteX92" fmla="*/ 432433 w 786031"/>
                <a:gd name="connsiteY92" fmla="*/ 781495 h 932704"/>
                <a:gd name="connsiteX93" fmla="*/ 423632 w 786031"/>
                <a:gd name="connsiteY93" fmla="*/ 854627 h 932704"/>
                <a:gd name="connsiteX94" fmla="*/ 427639 w 786031"/>
                <a:gd name="connsiteY94" fmla="*/ 896618 h 932704"/>
                <a:gd name="connsiteX95" fmla="*/ 427237 w 786031"/>
                <a:gd name="connsiteY95" fmla="*/ 912500 h 932704"/>
                <a:gd name="connsiteX96" fmla="*/ 410532 w 786031"/>
                <a:gd name="connsiteY96" fmla="*/ 931309 h 932704"/>
                <a:gd name="connsiteX97" fmla="*/ 376957 w 786031"/>
                <a:gd name="connsiteY97" fmla="*/ 923862 h 932704"/>
                <a:gd name="connsiteX98" fmla="*/ 372932 w 786031"/>
                <a:gd name="connsiteY98" fmla="*/ 908035 h 932704"/>
                <a:gd name="connsiteX99" fmla="*/ 380141 w 786031"/>
                <a:gd name="connsiteY99" fmla="*/ 886738 h 932704"/>
                <a:gd name="connsiteX100" fmla="*/ 379921 w 786031"/>
                <a:gd name="connsiteY100" fmla="*/ 875925 h 932704"/>
                <a:gd name="connsiteX101" fmla="*/ 382501 w 786031"/>
                <a:gd name="connsiteY101" fmla="*/ 860848 h 932704"/>
                <a:gd name="connsiteX102" fmla="*/ 393571 w 786031"/>
                <a:gd name="connsiteY102" fmla="*/ 830421 h 932704"/>
                <a:gd name="connsiteX103" fmla="*/ 393077 w 786031"/>
                <a:gd name="connsiteY103" fmla="*/ 789966 h 932704"/>
                <a:gd name="connsiteX104" fmla="*/ 385923 w 786031"/>
                <a:gd name="connsiteY104" fmla="*/ 754361 h 932704"/>
                <a:gd name="connsiteX105" fmla="*/ 385648 w 786031"/>
                <a:gd name="connsiteY105" fmla="*/ 708784 h 932704"/>
                <a:gd name="connsiteX106" fmla="*/ 387533 w 786031"/>
                <a:gd name="connsiteY106" fmla="*/ 669007 h 932704"/>
                <a:gd name="connsiteX107" fmla="*/ 385191 w 786031"/>
                <a:gd name="connsiteY107" fmla="*/ 657626 h 932704"/>
                <a:gd name="connsiteX108" fmla="*/ 381220 w 786031"/>
                <a:gd name="connsiteY108" fmla="*/ 618928 h 932704"/>
                <a:gd name="connsiteX109" fmla="*/ 379263 w 786031"/>
                <a:gd name="connsiteY109" fmla="*/ 578712 h 932704"/>
                <a:gd name="connsiteX110" fmla="*/ 379848 w 786031"/>
                <a:gd name="connsiteY110" fmla="*/ 513704 h 932704"/>
                <a:gd name="connsiteX111" fmla="*/ 379354 w 786031"/>
                <a:gd name="connsiteY111" fmla="*/ 509404 h 932704"/>
                <a:gd name="connsiteX112" fmla="*/ 375091 w 786031"/>
                <a:gd name="connsiteY112" fmla="*/ 529567 h 932704"/>
                <a:gd name="connsiteX113" fmla="*/ 362997 w 786031"/>
                <a:gd name="connsiteY113" fmla="*/ 583726 h 932704"/>
                <a:gd name="connsiteX114" fmla="*/ 352787 w 786031"/>
                <a:gd name="connsiteY114" fmla="*/ 618874 h 932704"/>
                <a:gd name="connsiteX115" fmla="*/ 345011 w 786031"/>
                <a:gd name="connsiteY115" fmla="*/ 657315 h 932704"/>
                <a:gd name="connsiteX116" fmla="*/ 347298 w 786031"/>
                <a:gd name="connsiteY116" fmla="*/ 665549 h 932704"/>
                <a:gd name="connsiteX117" fmla="*/ 351708 w 786031"/>
                <a:gd name="connsiteY117" fmla="*/ 678027 h 932704"/>
                <a:gd name="connsiteX118" fmla="*/ 351470 w 786031"/>
                <a:gd name="connsiteY118" fmla="*/ 681741 h 932704"/>
                <a:gd name="connsiteX119" fmla="*/ 353190 w 786031"/>
                <a:gd name="connsiteY119" fmla="*/ 701538 h 932704"/>
                <a:gd name="connsiteX120" fmla="*/ 357361 w 786031"/>
                <a:gd name="connsiteY120" fmla="*/ 712882 h 932704"/>
                <a:gd name="connsiteX121" fmla="*/ 350921 w 786031"/>
                <a:gd name="connsiteY121" fmla="*/ 733503 h 932704"/>
                <a:gd name="connsiteX122" fmla="*/ 314309 w 786031"/>
                <a:gd name="connsiteY122" fmla="*/ 735936 h 932704"/>
                <a:gd name="connsiteX123" fmla="*/ 303734 w 786031"/>
                <a:gd name="connsiteY123" fmla="*/ 719176 h 932704"/>
                <a:gd name="connsiteX124" fmla="*/ 306570 w 786031"/>
                <a:gd name="connsiteY124" fmla="*/ 678338 h 932704"/>
                <a:gd name="connsiteX125" fmla="*/ 304283 w 786031"/>
                <a:gd name="connsiteY125" fmla="*/ 663554 h 932704"/>
                <a:gd name="connsiteX126" fmla="*/ 290066 w 786031"/>
                <a:gd name="connsiteY126" fmla="*/ 610658 h 932704"/>
                <a:gd name="connsiteX127" fmla="*/ 290286 w 786031"/>
                <a:gd name="connsiteY127" fmla="*/ 518754 h 932704"/>
                <a:gd name="connsiteX128" fmla="*/ 286187 w 786031"/>
                <a:gd name="connsiteY128" fmla="*/ 515790 h 932704"/>
                <a:gd name="connsiteX129" fmla="*/ 281210 w 786031"/>
                <a:gd name="connsiteY129" fmla="*/ 510447 h 932704"/>
                <a:gd name="connsiteX130" fmla="*/ 281082 w 786031"/>
                <a:gd name="connsiteY130" fmla="*/ 480294 h 932704"/>
                <a:gd name="connsiteX131" fmla="*/ 283809 w 786031"/>
                <a:gd name="connsiteY131" fmla="*/ 449080 h 932704"/>
                <a:gd name="connsiteX132" fmla="*/ 294494 w 786031"/>
                <a:gd name="connsiteY132" fmla="*/ 388591 h 932704"/>
                <a:gd name="connsiteX133" fmla="*/ 301611 w 786031"/>
                <a:gd name="connsiteY133" fmla="*/ 360780 h 932704"/>
                <a:gd name="connsiteX134" fmla="*/ 304026 w 786031"/>
                <a:gd name="connsiteY134" fmla="*/ 323216 h 932704"/>
                <a:gd name="connsiteX135" fmla="*/ 309003 w 786031"/>
                <a:gd name="connsiteY135" fmla="*/ 320362 h 932704"/>
                <a:gd name="connsiteX136" fmla="*/ 325745 w 786031"/>
                <a:gd name="connsiteY136" fmla="*/ 316483 h 932704"/>
                <a:gd name="connsiteX137" fmla="*/ 319323 w 786031"/>
                <a:gd name="connsiteY137" fmla="*/ 314983 h 932704"/>
                <a:gd name="connsiteX138" fmla="*/ 317292 w 786031"/>
                <a:gd name="connsiteY138" fmla="*/ 313922 h 932704"/>
                <a:gd name="connsiteX139" fmla="*/ 318225 w 786031"/>
                <a:gd name="connsiteY139" fmla="*/ 311763 h 932704"/>
                <a:gd name="connsiteX140" fmla="*/ 320384 w 786031"/>
                <a:gd name="connsiteY140" fmla="*/ 309165 h 932704"/>
                <a:gd name="connsiteX141" fmla="*/ 323073 w 786031"/>
                <a:gd name="connsiteY141" fmla="*/ 306329 h 932704"/>
                <a:gd name="connsiteX142" fmla="*/ 328837 w 786031"/>
                <a:gd name="connsiteY142" fmla="*/ 300053 h 932704"/>
                <a:gd name="connsiteX143" fmla="*/ 329258 w 786031"/>
                <a:gd name="connsiteY143" fmla="*/ 298443 h 932704"/>
                <a:gd name="connsiteX144" fmla="*/ 330136 w 786031"/>
                <a:gd name="connsiteY144" fmla="*/ 293832 h 932704"/>
                <a:gd name="connsiteX145" fmla="*/ 325452 w 786031"/>
                <a:gd name="connsiteY145" fmla="*/ 294143 h 932704"/>
                <a:gd name="connsiteX146" fmla="*/ 324354 w 786031"/>
                <a:gd name="connsiteY146" fmla="*/ 294637 h 932704"/>
                <a:gd name="connsiteX147" fmla="*/ 302965 w 786031"/>
                <a:gd name="connsiteY147" fmla="*/ 298900 h 932704"/>
                <a:gd name="connsiteX148" fmla="*/ 295390 w 786031"/>
                <a:gd name="connsiteY148" fmla="*/ 234020 h 932704"/>
                <a:gd name="connsiteX149" fmla="*/ 299306 w 786031"/>
                <a:gd name="connsiteY149" fmla="*/ 219785 h 932704"/>
                <a:gd name="connsiteX150" fmla="*/ 300367 w 786031"/>
                <a:gd name="connsiteY150" fmla="*/ 212539 h 932704"/>
                <a:gd name="connsiteX151" fmla="*/ 297732 w 786031"/>
                <a:gd name="connsiteY151" fmla="*/ 194755 h 932704"/>
                <a:gd name="connsiteX152" fmla="*/ 294787 w 786031"/>
                <a:gd name="connsiteY152" fmla="*/ 191425 h 932704"/>
                <a:gd name="connsiteX153" fmla="*/ 244013 w 786031"/>
                <a:gd name="connsiteY153" fmla="*/ 181289 h 932704"/>
                <a:gd name="connsiteX154" fmla="*/ 216477 w 786031"/>
                <a:gd name="connsiteY154" fmla="*/ 174702 h 932704"/>
                <a:gd name="connsiteX155" fmla="*/ 171009 w 786031"/>
                <a:gd name="connsiteY155" fmla="*/ 161180 h 932704"/>
                <a:gd name="connsiteX156" fmla="*/ 143326 w 786031"/>
                <a:gd name="connsiteY156" fmla="*/ 145427 h 932704"/>
                <a:gd name="connsiteX157" fmla="*/ 88235 w 786031"/>
                <a:gd name="connsiteY157" fmla="*/ 105979 h 932704"/>
                <a:gd name="connsiteX158" fmla="*/ 76323 w 786031"/>
                <a:gd name="connsiteY158" fmla="*/ 95550 h 932704"/>
                <a:gd name="connsiteX159" fmla="*/ 51220 w 786031"/>
                <a:gd name="connsiteY159" fmla="*/ 81608 h 932704"/>
                <a:gd name="connsiteX160" fmla="*/ 11919 w 786031"/>
                <a:gd name="connsiteY160" fmla="*/ 58023 h 932704"/>
                <a:gd name="connsiteX161" fmla="*/ 8882 w 786031"/>
                <a:gd name="connsiteY161" fmla="*/ 52114 h 932704"/>
                <a:gd name="connsiteX162" fmla="*/ 15651 w 786031"/>
                <a:gd name="connsiteY162" fmla="*/ 52351 h 932704"/>
                <a:gd name="connsiteX163" fmla="*/ 28752 w 786031"/>
                <a:gd name="connsiteY163" fmla="*/ 59670 h 932704"/>
                <a:gd name="connsiteX164" fmla="*/ 33198 w 786031"/>
                <a:gd name="connsiteY164" fmla="*/ 60073 h 932704"/>
                <a:gd name="connsiteX165" fmla="*/ 31570 w 786031"/>
                <a:gd name="connsiteY165" fmla="*/ 55352 h 932704"/>
                <a:gd name="connsiteX166" fmla="*/ 17152 w 786031"/>
                <a:gd name="connsiteY166" fmla="*/ 45417 h 932704"/>
                <a:gd name="connsiteX167" fmla="*/ 3356 w 786031"/>
                <a:gd name="connsiteY167" fmla="*/ 35207 h 932704"/>
                <a:gd name="connsiteX168" fmla="*/ 666 w 786031"/>
                <a:gd name="connsiteY168" fmla="*/ 32060 h 932704"/>
                <a:gd name="connsiteX169" fmla="*/ 1069 w 786031"/>
                <a:gd name="connsiteY169" fmla="*/ 27450 h 932704"/>
                <a:gd name="connsiteX170" fmla="*/ 5588 w 786031"/>
                <a:gd name="connsiteY170" fmla="*/ 26882 h 932704"/>
                <a:gd name="connsiteX171" fmla="*/ 19713 w 786031"/>
                <a:gd name="connsiteY171" fmla="*/ 36506 h 932704"/>
                <a:gd name="connsiteX172" fmla="*/ 32759 w 786031"/>
                <a:gd name="connsiteY172" fmla="*/ 45527 h 932704"/>
                <a:gd name="connsiteX173" fmla="*/ 36528 w 786031"/>
                <a:gd name="connsiteY173" fmla="*/ 46259 h 932704"/>
                <a:gd name="connsiteX174" fmla="*/ 35485 w 786031"/>
                <a:gd name="connsiteY174" fmla="*/ 42233 h 932704"/>
                <a:gd name="connsiteX175" fmla="*/ 21378 w 786031"/>
                <a:gd name="connsiteY175" fmla="*/ 28566 h 932704"/>
                <a:gd name="connsiteX176" fmla="*/ 11059 w 786031"/>
                <a:gd name="connsiteY176" fmla="*/ 19381 h 932704"/>
                <a:gd name="connsiteX177" fmla="*/ 10199 w 786031"/>
                <a:gd name="connsiteY177" fmla="*/ 12373 h 932704"/>
                <a:gd name="connsiteX178" fmla="*/ 16822 w 786031"/>
                <a:gd name="connsiteY178" fmla="*/ 12940 h 932704"/>
                <a:gd name="connsiteX179" fmla="*/ 39364 w 786031"/>
                <a:gd name="connsiteY179" fmla="*/ 33012 h 932704"/>
                <a:gd name="connsiteX180" fmla="*/ 43444 w 786031"/>
                <a:gd name="connsiteY180" fmla="*/ 36104 h 932704"/>
                <a:gd name="connsiteX181" fmla="*/ 38065 w 786031"/>
                <a:gd name="connsiteY181" fmla="*/ 24797 h 932704"/>
                <a:gd name="connsiteX182" fmla="*/ 28112 w 786031"/>
                <a:gd name="connsiteY182" fmla="*/ 11348 h 932704"/>
                <a:gd name="connsiteX183" fmla="*/ 24342 w 786031"/>
                <a:gd name="connsiteY183" fmla="*/ 4396 h 932704"/>
                <a:gd name="connsiteX184" fmla="*/ 25129 w 786031"/>
                <a:gd name="connsiteY184" fmla="*/ 627 h 932704"/>
                <a:gd name="connsiteX185" fmla="*/ 28990 w 786031"/>
                <a:gd name="connsiteY185" fmla="*/ 791 h 932704"/>
                <a:gd name="connsiteX186" fmla="*/ 39858 w 786031"/>
                <a:gd name="connsiteY186" fmla="*/ 11751 h 932704"/>
                <a:gd name="connsiteX187" fmla="*/ 59070 w 786031"/>
                <a:gd name="connsiteY187" fmla="*/ 33835 h 932704"/>
                <a:gd name="connsiteX188" fmla="*/ 68785 w 786031"/>
                <a:gd name="connsiteY188" fmla="*/ 38830 h 932704"/>
                <a:gd name="connsiteX189" fmla="*/ 74201 w 786031"/>
                <a:gd name="connsiteY189" fmla="*/ 32884 h 932704"/>
                <a:gd name="connsiteX190" fmla="*/ 73597 w 786031"/>
                <a:gd name="connsiteY190" fmla="*/ 21613 h 932704"/>
                <a:gd name="connsiteX191" fmla="*/ 78464 w 786031"/>
                <a:gd name="connsiteY191" fmla="*/ 15026 h 932704"/>
                <a:gd name="connsiteX192" fmla="*/ 81959 w 786031"/>
                <a:gd name="connsiteY192" fmla="*/ 16874 h 932704"/>
                <a:gd name="connsiteX193" fmla="*/ 88637 w 786031"/>
                <a:gd name="connsiteY193" fmla="*/ 65251 h 932704"/>
                <a:gd name="connsiteX194" fmla="*/ 95297 w 786031"/>
                <a:gd name="connsiteY194" fmla="*/ 74985 h 932704"/>
                <a:gd name="connsiteX195" fmla="*/ 155585 w 786031"/>
                <a:gd name="connsiteY195" fmla="*/ 105229 h 932704"/>
                <a:gd name="connsiteX196" fmla="*/ 173680 w 786031"/>
                <a:gd name="connsiteY196" fmla="*/ 117049 h 932704"/>
                <a:gd name="connsiteX197" fmla="*/ 183286 w 786031"/>
                <a:gd name="connsiteY197" fmla="*/ 120580 h 932704"/>
                <a:gd name="connsiteX198" fmla="*/ 239970 w 786031"/>
                <a:gd name="connsiteY198" fmla="*/ 136205 h 932704"/>
                <a:gd name="connsiteX199" fmla="*/ 277441 w 786031"/>
                <a:gd name="connsiteY199" fmla="*/ 139005 h 932704"/>
                <a:gd name="connsiteX200" fmla="*/ 307192 w 786031"/>
                <a:gd name="connsiteY200" fmla="*/ 137834 h 932704"/>
                <a:gd name="connsiteX201" fmla="*/ 340730 w 786031"/>
                <a:gd name="connsiteY201" fmla="*/ 157466 h 932704"/>
                <a:gd name="connsiteX202" fmla="*/ 345286 w 786031"/>
                <a:gd name="connsiteY202" fmla="*/ 159900 h 932704"/>
                <a:gd name="connsiteX203" fmla="*/ 363765 w 786031"/>
                <a:gd name="connsiteY203" fmla="*/ 156478 h 932704"/>
                <a:gd name="connsiteX204" fmla="*/ 367480 w 786031"/>
                <a:gd name="connsiteY204" fmla="*/ 151666 h 932704"/>
                <a:gd name="connsiteX205" fmla="*/ 367498 w 786031"/>
                <a:gd name="connsiteY205" fmla="*/ 129015 h 932704"/>
                <a:gd name="connsiteX206" fmla="*/ 366583 w 786031"/>
                <a:gd name="connsiteY206" fmla="*/ 126343 h 932704"/>
                <a:gd name="connsiteX207" fmla="*/ 359466 w 786031"/>
                <a:gd name="connsiteY207" fmla="*/ 112676 h 932704"/>
                <a:gd name="connsiteX208" fmla="*/ 352074 w 786031"/>
                <a:gd name="connsiteY208" fmla="*/ 105138 h 932704"/>
                <a:gd name="connsiteX209" fmla="*/ 345103 w 786031"/>
                <a:gd name="connsiteY209" fmla="*/ 93391 h 932704"/>
                <a:gd name="connsiteX210" fmla="*/ 345267 w 786031"/>
                <a:gd name="connsiteY210" fmla="*/ 77656 h 932704"/>
                <a:gd name="connsiteX211" fmla="*/ 342962 w 786031"/>
                <a:gd name="connsiteY211" fmla="*/ 69624 h 932704"/>
                <a:gd name="connsiteX212" fmla="*/ 341864 w 786031"/>
                <a:gd name="connsiteY212" fmla="*/ 58774 h 932704"/>
                <a:gd name="connsiteX213" fmla="*/ 346566 w 786031"/>
                <a:gd name="connsiteY213" fmla="*/ 63348 h 932704"/>
                <a:gd name="connsiteX214" fmla="*/ 345487 w 786031"/>
                <a:gd name="connsiteY214" fmla="*/ 60384 h 932704"/>
                <a:gd name="connsiteX215" fmla="*/ 345194 w 786031"/>
                <a:gd name="connsiteY215" fmla="*/ 45490 h 932704"/>
                <a:gd name="connsiteX216" fmla="*/ 350921 w 786031"/>
                <a:gd name="connsiteY216" fmla="*/ 50558 h 932704"/>
                <a:gd name="connsiteX217" fmla="*/ 351195 w 786031"/>
                <a:gd name="connsiteY217" fmla="*/ 36909 h 932704"/>
                <a:gd name="connsiteX218" fmla="*/ 351195 w 786031"/>
                <a:gd name="connsiteY218" fmla="*/ 37879 h 932704"/>
                <a:gd name="connsiteX219" fmla="*/ 352879 w 786031"/>
                <a:gd name="connsiteY219" fmla="*/ 43130 h 932704"/>
                <a:gd name="connsiteX220" fmla="*/ 352915 w 786031"/>
                <a:gd name="connsiteY220" fmla="*/ 38245 h 932704"/>
                <a:gd name="connsiteX221" fmla="*/ 355221 w 786031"/>
                <a:gd name="connsiteY221" fmla="*/ 30505 h 932704"/>
                <a:gd name="connsiteX222" fmla="*/ 357837 w 786031"/>
                <a:gd name="connsiteY222" fmla="*/ 30231 h 932704"/>
                <a:gd name="connsiteX223" fmla="*/ 360197 w 786031"/>
                <a:gd name="connsiteY223" fmla="*/ 27779 h 932704"/>
                <a:gd name="connsiteX224" fmla="*/ 362009 w 786031"/>
                <a:gd name="connsiteY224" fmla="*/ 30066 h 932704"/>
                <a:gd name="connsiteX225" fmla="*/ 364900 w 786031"/>
                <a:gd name="connsiteY225" fmla="*/ 20808 h 932704"/>
                <a:gd name="connsiteX226" fmla="*/ 369419 w 786031"/>
                <a:gd name="connsiteY226" fmla="*/ 28529 h 932704"/>
                <a:gd name="connsiteX227" fmla="*/ 375512 w 786031"/>
                <a:gd name="connsiteY227" fmla="*/ 16197 h 932704"/>
                <a:gd name="connsiteX228" fmla="*/ 383087 w 786031"/>
                <a:gd name="connsiteY228" fmla="*/ 14422 h 932704"/>
                <a:gd name="connsiteX229" fmla="*/ 386179 w 786031"/>
                <a:gd name="connsiteY229" fmla="*/ 21924 h 932704"/>
                <a:gd name="connsiteX230" fmla="*/ 386691 w 786031"/>
                <a:gd name="connsiteY230" fmla="*/ 18265 h 932704"/>
                <a:gd name="connsiteX231" fmla="*/ 391686 w 786031"/>
                <a:gd name="connsiteY231" fmla="*/ 19802 h 932704"/>
                <a:gd name="connsiteX232" fmla="*/ 394797 w 786031"/>
                <a:gd name="connsiteY232" fmla="*/ 14660 h 932704"/>
                <a:gd name="connsiteX233" fmla="*/ 397816 w 786031"/>
                <a:gd name="connsiteY233" fmla="*/ 19198 h 932704"/>
                <a:gd name="connsiteX234" fmla="*/ 409306 w 786031"/>
                <a:gd name="connsiteY234" fmla="*/ 12959 h 932704"/>
                <a:gd name="connsiteX235" fmla="*/ 405573 w 786031"/>
                <a:gd name="connsiteY235" fmla="*/ 17569 h 932704"/>
                <a:gd name="connsiteX236" fmla="*/ 417850 w 786031"/>
                <a:gd name="connsiteY236" fmla="*/ 16618 h 932704"/>
                <a:gd name="connsiteX237" fmla="*/ 412837 w 786031"/>
                <a:gd name="connsiteY237" fmla="*/ 19875 h 932704"/>
                <a:gd name="connsiteX238" fmla="*/ 411319 w 786031"/>
                <a:gd name="connsiteY238" fmla="*/ 22198 h 932704"/>
                <a:gd name="connsiteX239" fmla="*/ 413898 w 786031"/>
                <a:gd name="connsiteY239" fmla="*/ 20570 h 932704"/>
                <a:gd name="connsiteX240" fmla="*/ 420522 w 786031"/>
                <a:gd name="connsiteY240" fmla="*/ 19966 h 932704"/>
                <a:gd name="connsiteX241" fmla="*/ 417009 w 786031"/>
                <a:gd name="connsiteY241" fmla="*/ 26443 h 932704"/>
                <a:gd name="connsiteX242" fmla="*/ 430164 w 786031"/>
                <a:gd name="connsiteY242" fmla="*/ 23168 h 932704"/>
                <a:gd name="connsiteX243" fmla="*/ 421931 w 786031"/>
                <a:gd name="connsiteY243" fmla="*/ 30029 h 932704"/>
                <a:gd name="connsiteX244" fmla="*/ 434976 w 786031"/>
                <a:gd name="connsiteY244" fmla="*/ 30926 h 932704"/>
                <a:gd name="connsiteX245" fmla="*/ 431719 w 786031"/>
                <a:gd name="connsiteY245" fmla="*/ 31603 h 932704"/>
                <a:gd name="connsiteX246" fmla="*/ 431536 w 786031"/>
                <a:gd name="connsiteY246" fmla="*/ 33616 h 932704"/>
                <a:gd name="connsiteX247" fmla="*/ 430311 w 786031"/>
                <a:gd name="connsiteY247" fmla="*/ 32701 h 932704"/>
                <a:gd name="connsiteX248" fmla="*/ 429981 w 786031"/>
                <a:gd name="connsiteY248" fmla="*/ 33469 h 932704"/>
                <a:gd name="connsiteX249" fmla="*/ 431555 w 786031"/>
                <a:gd name="connsiteY249" fmla="*/ 33524 h 932704"/>
                <a:gd name="connsiteX250" fmla="*/ 432817 w 786031"/>
                <a:gd name="connsiteY250" fmla="*/ 32188 h 932704"/>
                <a:gd name="connsiteX251" fmla="*/ 432817 w 786031"/>
                <a:gd name="connsiteY251" fmla="*/ 32188 h 932704"/>
                <a:gd name="connsiteX252" fmla="*/ 432451 w 786031"/>
                <a:gd name="connsiteY252" fmla="*/ 35207 h 932704"/>
                <a:gd name="connsiteX253" fmla="*/ 440520 w 786031"/>
                <a:gd name="connsiteY253" fmla="*/ 38537 h 932704"/>
                <a:gd name="connsiteX254" fmla="*/ 432012 w 786031"/>
                <a:gd name="connsiteY254" fmla="*/ 39562 h 932704"/>
                <a:gd name="connsiteX255" fmla="*/ 431189 w 786031"/>
                <a:gd name="connsiteY255" fmla="*/ 41941 h 932704"/>
                <a:gd name="connsiteX256" fmla="*/ 431207 w 786031"/>
                <a:gd name="connsiteY256" fmla="*/ 45582 h 932704"/>
                <a:gd name="connsiteX257" fmla="*/ 444381 w 786031"/>
                <a:gd name="connsiteY257" fmla="*/ 48546 h 932704"/>
                <a:gd name="connsiteX258" fmla="*/ 437519 w 786031"/>
                <a:gd name="connsiteY258" fmla="*/ 52827 h 932704"/>
                <a:gd name="connsiteX259" fmla="*/ 446997 w 786031"/>
                <a:gd name="connsiteY259" fmla="*/ 55297 h 932704"/>
                <a:gd name="connsiteX260" fmla="*/ 441252 w 786031"/>
                <a:gd name="connsiteY260" fmla="*/ 57200 h 932704"/>
                <a:gd name="connsiteX261" fmla="*/ 441289 w 786031"/>
                <a:gd name="connsiteY261" fmla="*/ 59048 h 932704"/>
                <a:gd name="connsiteX262" fmla="*/ 441453 w 786031"/>
                <a:gd name="connsiteY262" fmla="*/ 60274 h 932704"/>
                <a:gd name="connsiteX263" fmla="*/ 444564 w 786031"/>
                <a:gd name="connsiteY263" fmla="*/ 62616 h 932704"/>
                <a:gd name="connsiteX264" fmla="*/ 448278 w 786031"/>
                <a:gd name="connsiteY264" fmla="*/ 61921 h 932704"/>
                <a:gd name="connsiteX265" fmla="*/ 448369 w 786031"/>
                <a:gd name="connsiteY265" fmla="*/ 61866 h 9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786031" h="932704">
                  <a:moveTo>
                    <a:pt x="448552" y="61847"/>
                  </a:moveTo>
                  <a:cubicBezTo>
                    <a:pt x="446942" y="64494"/>
                    <a:pt x="447047" y="66202"/>
                    <a:pt x="448863" y="66971"/>
                  </a:cubicBezTo>
                  <a:cubicBezTo>
                    <a:pt x="446375" y="68068"/>
                    <a:pt x="444966" y="70319"/>
                    <a:pt x="443045" y="72222"/>
                  </a:cubicBezTo>
                  <a:cubicBezTo>
                    <a:pt x="444655" y="73795"/>
                    <a:pt x="445954" y="71728"/>
                    <a:pt x="447638" y="72258"/>
                  </a:cubicBezTo>
                  <a:cubicBezTo>
                    <a:pt x="445716" y="74527"/>
                    <a:pt x="446522" y="76174"/>
                    <a:pt x="448095" y="78260"/>
                  </a:cubicBezTo>
                  <a:cubicBezTo>
                    <a:pt x="450236" y="81096"/>
                    <a:pt x="449028" y="84737"/>
                    <a:pt x="448992" y="88012"/>
                  </a:cubicBezTo>
                  <a:cubicBezTo>
                    <a:pt x="448955" y="92202"/>
                    <a:pt x="448058" y="96319"/>
                    <a:pt x="446430" y="100179"/>
                  </a:cubicBezTo>
                  <a:cubicBezTo>
                    <a:pt x="445003" y="103601"/>
                    <a:pt x="442679" y="106272"/>
                    <a:pt x="438562" y="105815"/>
                  </a:cubicBezTo>
                  <a:cubicBezTo>
                    <a:pt x="436531" y="105595"/>
                    <a:pt x="436294" y="106693"/>
                    <a:pt x="435672" y="107974"/>
                  </a:cubicBezTo>
                  <a:cubicBezTo>
                    <a:pt x="429268" y="121385"/>
                    <a:pt x="429194" y="135693"/>
                    <a:pt x="429506" y="150093"/>
                  </a:cubicBezTo>
                  <a:cubicBezTo>
                    <a:pt x="429579" y="153789"/>
                    <a:pt x="431152" y="156057"/>
                    <a:pt x="434720" y="157027"/>
                  </a:cubicBezTo>
                  <a:cubicBezTo>
                    <a:pt x="435653" y="157283"/>
                    <a:pt x="436531" y="157741"/>
                    <a:pt x="437446" y="158052"/>
                  </a:cubicBezTo>
                  <a:cubicBezTo>
                    <a:pt x="442002" y="159644"/>
                    <a:pt x="445387" y="160394"/>
                    <a:pt x="449339" y="155234"/>
                  </a:cubicBezTo>
                  <a:cubicBezTo>
                    <a:pt x="459695" y="141786"/>
                    <a:pt x="474662" y="138913"/>
                    <a:pt x="490690" y="140652"/>
                  </a:cubicBezTo>
                  <a:cubicBezTo>
                    <a:pt x="515537" y="143359"/>
                    <a:pt x="539908" y="142005"/>
                    <a:pt x="563877" y="134266"/>
                  </a:cubicBezTo>
                  <a:cubicBezTo>
                    <a:pt x="578148" y="129655"/>
                    <a:pt x="592712" y="125996"/>
                    <a:pt x="607167" y="121989"/>
                  </a:cubicBezTo>
                  <a:cubicBezTo>
                    <a:pt x="610058" y="121184"/>
                    <a:pt x="612436" y="119775"/>
                    <a:pt x="614724" y="117817"/>
                  </a:cubicBezTo>
                  <a:cubicBezTo>
                    <a:pt x="620578" y="112804"/>
                    <a:pt x="627531" y="109474"/>
                    <a:pt x="634319" y="105924"/>
                  </a:cubicBezTo>
                  <a:cubicBezTo>
                    <a:pt x="654043" y="95660"/>
                    <a:pt x="674773" y="87353"/>
                    <a:pt x="693894" y="75881"/>
                  </a:cubicBezTo>
                  <a:cubicBezTo>
                    <a:pt x="695888" y="74692"/>
                    <a:pt x="697077" y="73612"/>
                    <a:pt x="697169" y="71270"/>
                  </a:cubicBezTo>
                  <a:cubicBezTo>
                    <a:pt x="697333" y="67373"/>
                    <a:pt x="697681" y="63476"/>
                    <a:pt x="697900" y="59560"/>
                  </a:cubicBezTo>
                  <a:cubicBezTo>
                    <a:pt x="698669" y="46021"/>
                    <a:pt x="702200" y="32920"/>
                    <a:pt x="704286" y="19600"/>
                  </a:cubicBezTo>
                  <a:cubicBezTo>
                    <a:pt x="704634" y="17313"/>
                    <a:pt x="705860" y="17240"/>
                    <a:pt x="707506" y="17697"/>
                  </a:cubicBezTo>
                  <a:cubicBezTo>
                    <a:pt x="710983" y="18649"/>
                    <a:pt x="712337" y="21284"/>
                    <a:pt x="712593" y="24577"/>
                  </a:cubicBezTo>
                  <a:cubicBezTo>
                    <a:pt x="712831" y="27651"/>
                    <a:pt x="712465" y="30706"/>
                    <a:pt x="712044" y="33762"/>
                  </a:cubicBezTo>
                  <a:cubicBezTo>
                    <a:pt x="711696" y="36287"/>
                    <a:pt x="710690" y="39818"/>
                    <a:pt x="713434" y="40989"/>
                  </a:cubicBezTo>
                  <a:cubicBezTo>
                    <a:pt x="716197" y="42160"/>
                    <a:pt x="719802" y="42178"/>
                    <a:pt x="722674" y="40148"/>
                  </a:cubicBezTo>
                  <a:cubicBezTo>
                    <a:pt x="729133" y="35573"/>
                    <a:pt x="733707" y="29151"/>
                    <a:pt x="738849" y="23314"/>
                  </a:cubicBezTo>
                  <a:cubicBezTo>
                    <a:pt x="744484" y="16947"/>
                    <a:pt x="749388" y="9940"/>
                    <a:pt x="755919" y="4359"/>
                  </a:cubicBezTo>
                  <a:cubicBezTo>
                    <a:pt x="757456" y="3042"/>
                    <a:pt x="759048" y="1596"/>
                    <a:pt x="761043" y="3243"/>
                  </a:cubicBezTo>
                  <a:cubicBezTo>
                    <a:pt x="762964" y="4816"/>
                    <a:pt x="762085" y="6902"/>
                    <a:pt x="761244" y="8641"/>
                  </a:cubicBezTo>
                  <a:cubicBezTo>
                    <a:pt x="757713" y="15831"/>
                    <a:pt x="752132" y="21631"/>
                    <a:pt x="747668" y="28181"/>
                  </a:cubicBezTo>
                  <a:cubicBezTo>
                    <a:pt x="745618" y="31182"/>
                    <a:pt x="742874" y="33945"/>
                    <a:pt x="742801" y="38647"/>
                  </a:cubicBezTo>
                  <a:cubicBezTo>
                    <a:pt x="748326" y="34970"/>
                    <a:pt x="752535" y="30560"/>
                    <a:pt x="757109" y="26608"/>
                  </a:cubicBezTo>
                  <a:cubicBezTo>
                    <a:pt x="761116" y="23132"/>
                    <a:pt x="764958" y="19472"/>
                    <a:pt x="768928" y="15959"/>
                  </a:cubicBezTo>
                  <a:cubicBezTo>
                    <a:pt x="770978" y="14148"/>
                    <a:pt x="773393" y="12519"/>
                    <a:pt x="775826" y="15118"/>
                  </a:cubicBezTo>
                  <a:cubicBezTo>
                    <a:pt x="778296" y="17734"/>
                    <a:pt x="777052" y="20259"/>
                    <a:pt x="774802" y="22381"/>
                  </a:cubicBezTo>
                  <a:cubicBezTo>
                    <a:pt x="767922" y="28895"/>
                    <a:pt x="760329" y="34640"/>
                    <a:pt x="753834" y="41575"/>
                  </a:cubicBezTo>
                  <a:cubicBezTo>
                    <a:pt x="752315" y="43185"/>
                    <a:pt x="750943" y="44960"/>
                    <a:pt x="749644" y="46771"/>
                  </a:cubicBezTo>
                  <a:cubicBezTo>
                    <a:pt x="749241" y="47338"/>
                    <a:pt x="748454" y="48088"/>
                    <a:pt x="749168" y="49003"/>
                  </a:cubicBezTo>
                  <a:cubicBezTo>
                    <a:pt x="750028" y="50119"/>
                    <a:pt x="750833" y="49387"/>
                    <a:pt x="751711" y="49003"/>
                  </a:cubicBezTo>
                  <a:cubicBezTo>
                    <a:pt x="758298" y="46112"/>
                    <a:pt x="763494" y="41154"/>
                    <a:pt x="769313" y="37147"/>
                  </a:cubicBezTo>
                  <a:cubicBezTo>
                    <a:pt x="772643" y="34860"/>
                    <a:pt x="775936" y="32536"/>
                    <a:pt x="779284" y="30267"/>
                  </a:cubicBezTo>
                  <a:cubicBezTo>
                    <a:pt x="781242" y="28950"/>
                    <a:pt x="783474" y="27889"/>
                    <a:pt x="785176" y="30286"/>
                  </a:cubicBezTo>
                  <a:cubicBezTo>
                    <a:pt x="786749" y="32499"/>
                    <a:pt x="786018" y="34695"/>
                    <a:pt x="784078" y="36653"/>
                  </a:cubicBezTo>
                  <a:cubicBezTo>
                    <a:pt x="779321" y="41447"/>
                    <a:pt x="773704" y="45106"/>
                    <a:pt x="768105" y="48765"/>
                  </a:cubicBezTo>
                  <a:cubicBezTo>
                    <a:pt x="763439" y="51821"/>
                    <a:pt x="758481" y="54401"/>
                    <a:pt x="754456" y="58389"/>
                  </a:cubicBezTo>
                  <a:cubicBezTo>
                    <a:pt x="753212" y="59615"/>
                    <a:pt x="751803" y="60933"/>
                    <a:pt x="752901" y="62671"/>
                  </a:cubicBezTo>
                  <a:cubicBezTo>
                    <a:pt x="754017" y="64427"/>
                    <a:pt x="755718" y="63183"/>
                    <a:pt x="756962" y="62561"/>
                  </a:cubicBezTo>
                  <a:cubicBezTo>
                    <a:pt x="760311" y="60859"/>
                    <a:pt x="763531" y="58938"/>
                    <a:pt x="766824" y="57127"/>
                  </a:cubicBezTo>
                  <a:cubicBezTo>
                    <a:pt x="768526" y="56194"/>
                    <a:pt x="770209" y="55206"/>
                    <a:pt x="772002" y="54437"/>
                  </a:cubicBezTo>
                  <a:cubicBezTo>
                    <a:pt x="773960" y="53596"/>
                    <a:pt x="776284" y="52809"/>
                    <a:pt x="777656" y="55041"/>
                  </a:cubicBezTo>
                  <a:cubicBezTo>
                    <a:pt x="778864" y="56999"/>
                    <a:pt x="776796" y="58353"/>
                    <a:pt x="775588" y="59524"/>
                  </a:cubicBezTo>
                  <a:cubicBezTo>
                    <a:pt x="771453" y="63531"/>
                    <a:pt x="766440" y="66330"/>
                    <a:pt x="761628" y="69386"/>
                  </a:cubicBezTo>
                  <a:cubicBezTo>
                    <a:pt x="751510" y="75808"/>
                    <a:pt x="741538" y="82761"/>
                    <a:pt x="730030" y="86292"/>
                  </a:cubicBezTo>
                  <a:cubicBezTo>
                    <a:pt x="720698" y="89164"/>
                    <a:pt x="713819" y="94635"/>
                    <a:pt x="707012" y="101277"/>
                  </a:cubicBezTo>
                  <a:cubicBezTo>
                    <a:pt x="698340" y="109730"/>
                    <a:pt x="687856" y="116134"/>
                    <a:pt x="677994" y="123196"/>
                  </a:cubicBezTo>
                  <a:cubicBezTo>
                    <a:pt x="664271" y="133003"/>
                    <a:pt x="650183" y="142335"/>
                    <a:pt x="636899" y="152691"/>
                  </a:cubicBezTo>
                  <a:cubicBezTo>
                    <a:pt x="628721" y="159058"/>
                    <a:pt x="619645" y="162443"/>
                    <a:pt x="610003" y="165242"/>
                  </a:cubicBezTo>
                  <a:cubicBezTo>
                    <a:pt x="593060" y="170164"/>
                    <a:pt x="576154" y="175269"/>
                    <a:pt x="559266" y="180374"/>
                  </a:cubicBezTo>
                  <a:cubicBezTo>
                    <a:pt x="547721" y="183850"/>
                    <a:pt x="535645" y="184198"/>
                    <a:pt x="523935" y="186613"/>
                  </a:cubicBezTo>
                  <a:cubicBezTo>
                    <a:pt x="513048" y="188863"/>
                    <a:pt x="502290" y="191626"/>
                    <a:pt x="491440" y="194096"/>
                  </a:cubicBezTo>
                  <a:cubicBezTo>
                    <a:pt x="489647" y="194499"/>
                    <a:pt x="488513" y="195322"/>
                    <a:pt x="487781" y="197042"/>
                  </a:cubicBezTo>
                  <a:cubicBezTo>
                    <a:pt x="482914" y="208404"/>
                    <a:pt x="478028" y="219767"/>
                    <a:pt x="472979" y="231056"/>
                  </a:cubicBezTo>
                  <a:cubicBezTo>
                    <a:pt x="472009" y="233233"/>
                    <a:pt x="471588" y="235154"/>
                    <a:pt x="472539" y="237368"/>
                  </a:cubicBezTo>
                  <a:cubicBezTo>
                    <a:pt x="474168" y="241156"/>
                    <a:pt x="473473" y="244723"/>
                    <a:pt x="472192" y="248584"/>
                  </a:cubicBezTo>
                  <a:cubicBezTo>
                    <a:pt x="466739" y="265015"/>
                    <a:pt x="462952" y="281829"/>
                    <a:pt x="461433" y="299120"/>
                  </a:cubicBezTo>
                  <a:cubicBezTo>
                    <a:pt x="455212" y="300016"/>
                    <a:pt x="449339" y="297949"/>
                    <a:pt x="443356" y="296924"/>
                  </a:cubicBezTo>
                  <a:cubicBezTo>
                    <a:pt x="438105" y="296028"/>
                    <a:pt x="432854" y="295021"/>
                    <a:pt x="427621" y="294070"/>
                  </a:cubicBezTo>
                  <a:cubicBezTo>
                    <a:pt x="427566" y="294308"/>
                    <a:pt x="427529" y="294545"/>
                    <a:pt x="427475" y="294783"/>
                  </a:cubicBezTo>
                  <a:cubicBezTo>
                    <a:pt x="430530" y="296759"/>
                    <a:pt x="433604" y="298717"/>
                    <a:pt x="436989" y="300894"/>
                  </a:cubicBezTo>
                  <a:cubicBezTo>
                    <a:pt x="434080" y="302541"/>
                    <a:pt x="431756" y="303859"/>
                    <a:pt x="428646" y="305615"/>
                  </a:cubicBezTo>
                  <a:cubicBezTo>
                    <a:pt x="432781" y="305816"/>
                    <a:pt x="435855" y="305963"/>
                    <a:pt x="439258" y="306127"/>
                  </a:cubicBezTo>
                  <a:cubicBezTo>
                    <a:pt x="437305" y="308738"/>
                    <a:pt x="433531" y="310330"/>
                    <a:pt x="427932" y="310903"/>
                  </a:cubicBezTo>
                  <a:cubicBezTo>
                    <a:pt x="426377" y="311067"/>
                    <a:pt x="424785" y="310994"/>
                    <a:pt x="424712" y="313263"/>
                  </a:cubicBezTo>
                  <a:cubicBezTo>
                    <a:pt x="424657" y="315367"/>
                    <a:pt x="425938" y="315697"/>
                    <a:pt x="427603" y="316026"/>
                  </a:cubicBezTo>
                  <a:cubicBezTo>
                    <a:pt x="436092" y="317636"/>
                    <a:pt x="444582" y="319246"/>
                    <a:pt x="453035" y="321039"/>
                  </a:cubicBezTo>
                  <a:cubicBezTo>
                    <a:pt x="455597" y="321588"/>
                    <a:pt x="458378" y="321167"/>
                    <a:pt x="460683" y="322777"/>
                  </a:cubicBezTo>
                  <a:cubicBezTo>
                    <a:pt x="461013" y="332584"/>
                    <a:pt x="462257" y="342300"/>
                    <a:pt x="465788" y="351467"/>
                  </a:cubicBezTo>
                  <a:cubicBezTo>
                    <a:pt x="468807" y="359279"/>
                    <a:pt x="469063" y="367220"/>
                    <a:pt x="466996" y="374905"/>
                  </a:cubicBezTo>
                  <a:cubicBezTo>
                    <a:pt x="464910" y="382681"/>
                    <a:pt x="465861" y="389945"/>
                    <a:pt x="467654" y="397373"/>
                  </a:cubicBezTo>
                  <a:cubicBezTo>
                    <a:pt x="470838" y="410492"/>
                    <a:pt x="473582" y="423739"/>
                    <a:pt x="475595" y="437059"/>
                  </a:cubicBezTo>
                  <a:cubicBezTo>
                    <a:pt x="476858" y="445457"/>
                    <a:pt x="477095" y="454075"/>
                    <a:pt x="477150" y="462601"/>
                  </a:cubicBezTo>
                  <a:cubicBezTo>
                    <a:pt x="477260" y="480093"/>
                    <a:pt x="476894" y="497566"/>
                    <a:pt x="476894" y="515058"/>
                  </a:cubicBezTo>
                  <a:cubicBezTo>
                    <a:pt x="476894" y="518022"/>
                    <a:pt x="475778" y="518644"/>
                    <a:pt x="473253" y="518150"/>
                  </a:cubicBezTo>
                  <a:cubicBezTo>
                    <a:pt x="472302" y="517967"/>
                    <a:pt x="471314" y="517821"/>
                    <a:pt x="470380" y="517564"/>
                  </a:cubicBezTo>
                  <a:cubicBezTo>
                    <a:pt x="467709" y="516814"/>
                    <a:pt x="466428" y="517638"/>
                    <a:pt x="465934" y="520529"/>
                  </a:cubicBezTo>
                  <a:cubicBezTo>
                    <a:pt x="460537" y="551853"/>
                    <a:pt x="451645" y="582280"/>
                    <a:pt x="441783" y="612433"/>
                  </a:cubicBezTo>
                  <a:cubicBezTo>
                    <a:pt x="439935" y="618087"/>
                    <a:pt x="440044" y="624125"/>
                    <a:pt x="440740" y="629907"/>
                  </a:cubicBezTo>
                  <a:cubicBezTo>
                    <a:pt x="442496" y="644617"/>
                    <a:pt x="441215" y="659200"/>
                    <a:pt x="439550" y="673782"/>
                  </a:cubicBezTo>
                  <a:cubicBezTo>
                    <a:pt x="439386" y="675154"/>
                    <a:pt x="439221" y="676453"/>
                    <a:pt x="439953" y="677826"/>
                  </a:cubicBezTo>
                  <a:cubicBezTo>
                    <a:pt x="446082" y="689225"/>
                    <a:pt x="446650" y="701575"/>
                    <a:pt x="445845" y="714072"/>
                  </a:cubicBezTo>
                  <a:cubicBezTo>
                    <a:pt x="444362" y="737125"/>
                    <a:pt x="439203" y="759539"/>
                    <a:pt x="432433" y="781495"/>
                  </a:cubicBezTo>
                  <a:cubicBezTo>
                    <a:pt x="425041" y="805427"/>
                    <a:pt x="423431" y="829780"/>
                    <a:pt x="423632" y="854627"/>
                  </a:cubicBezTo>
                  <a:cubicBezTo>
                    <a:pt x="423742" y="868844"/>
                    <a:pt x="427127" y="882548"/>
                    <a:pt x="427639" y="896618"/>
                  </a:cubicBezTo>
                  <a:cubicBezTo>
                    <a:pt x="427841" y="901943"/>
                    <a:pt x="427731" y="907194"/>
                    <a:pt x="427237" y="912500"/>
                  </a:cubicBezTo>
                  <a:cubicBezTo>
                    <a:pt x="426249" y="923020"/>
                    <a:pt x="420339" y="928967"/>
                    <a:pt x="410532" y="931309"/>
                  </a:cubicBezTo>
                  <a:cubicBezTo>
                    <a:pt x="398218" y="934255"/>
                    <a:pt x="386728" y="932882"/>
                    <a:pt x="376957" y="923862"/>
                  </a:cubicBezTo>
                  <a:cubicBezTo>
                    <a:pt x="372145" y="919416"/>
                    <a:pt x="370627" y="914348"/>
                    <a:pt x="372932" y="908035"/>
                  </a:cubicBezTo>
                  <a:cubicBezTo>
                    <a:pt x="375512" y="901009"/>
                    <a:pt x="377707" y="893837"/>
                    <a:pt x="380141" y="886738"/>
                  </a:cubicBezTo>
                  <a:cubicBezTo>
                    <a:pt x="381403" y="883079"/>
                    <a:pt x="381678" y="879767"/>
                    <a:pt x="379921" y="875925"/>
                  </a:cubicBezTo>
                  <a:cubicBezTo>
                    <a:pt x="377506" y="870655"/>
                    <a:pt x="380123" y="865605"/>
                    <a:pt x="382501" y="860848"/>
                  </a:cubicBezTo>
                  <a:cubicBezTo>
                    <a:pt x="387350" y="851114"/>
                    <a:pt x="389930" y="840575"/>
                    <a:pt x="393571" y="830421"/>
                  </a:cubicBezTo>
                  <a:cubicBezTo>
                    <a:pt x="398474" y="816771"/>
                    <a:pt x="395565" y="803396"/>
                    <a:pt x="393077" y="789966"/>
                  </a:cubicBezTo>
                  <a:cubicBezTo>
                    <a:pt x="390863" y="778074"/>
                    <a:pt x="388082" y="766272"/>
                    <a:pt x="385923" y="754361"/>
                  </a:cubicBezTo>
                  <a:cubicBezTo>
                    <a:pt x="383178" y="739211"/>
                    <a:pt x="384111" y="723952"/>
                    <a:pt x="385648" y="708784"/>
                  </a:cubicBezTo>
                  <a:cubicBezTo>
                    <a:pt x="386984" y="695537"/>
                    <a:pt x="386966" y="682272"/>
                    <a:pt x="387533" y="669007"/>
                  </a:cubicBezTo>
                  <a:cubicBezTo>
                    <a:pt x="387697" y="665256"/>
                    <a:pt x="386124" y="661395"/>
                    <a:pt x="385191" y="657626"/>
                  </a:cubicBezTo>
                  <a:cubicBezTo>
                    <a:pt x="382025" y="644910"/>
                    <a:pt x="382135" y="631864"/>
                    <a:pt x="381220" y="618928"/>
                  </a:cubicBezTo>
                  <a:cubicBezTo>
                    <a:pt x="380269" y="605535"/>
                    <a:pt x="379848" y="592124"/>
                    <a:pt x="379263" y="578712"/>
                  </a:cubicBezTo>
                  <a:cubicBezTo>
                    <a:pt x="378330" y="557031"/>
                    <a:pt x="379281" y="535367"/>
                    <a:pt x="379848" y="513704"/>
                  </a:cubicBezTo>
                  <a:cubicBezTo>
                    <a:pt x="379885" y="512313"/>
                    <a:pt x="379848" y="510923"/>
                    <a:pt x="379354" y="509404"/>
                  </a:cubicBezTo>
                  <a:cubicBezTo>
                    <a:pt x="377927" y="516119"/>
                    <a:pt x="376427" y="522834"/>
                    <a:pt x="375091" y="529567"/>
                  </a:cubicBezTo>
                  <a:cubicBezTo>
                    <a:pt x="371487" y="547718"/>
                    <a:pt x="367095" y="565685"/>
                    <a:pt x="362997" y="583726"/>
                  </a:cubicBezTo>
                  <a:cubicBezTo>
                    <a:pt x="360289" y="595692"/>
                    <a:pt x="354361" y="606596"/>
                    <a:pt x="352787" y="618874"/>
                  </a:cubicBezTo>
                  <a:cubicBezTo>
                    <a:pt x="351122" y="631846"/>
                    <a:pt x="349110" y="644782"/>
                    <a:pt x="345011" y="657315"/>
                  </a:cubicBezTo>
                  <a:cubicBezTo>
                    <a:pt x="344041" y="660261"/>
                    <a:pt x="345963" y="662950"/>
                    <a:pt x="347298" y="665549"/>
                  </a:cubicBezTo>
                  <a:cubicBezTo>
                    <a:pt x="349329" y="669501"/>
                    <a:pt x="351598" y="673398"/>
                    <a:pt x="351708" y="678027"/>
                  </a:cubicBezTo>
                  <a:cubicBezTo>
                    <a:pt x="351744" y="679271"/>
                    <a:pt x="352055" y="680826"/>
                    <a:pt x="351470" y="681741"/>
                  </a:cubicBezTo>
                  <a:cubicBezTo>
                    <a:pt x="346877" y="688840"/>
                    <a:pt x="351250" y="695098"/>
                    <a:pt x="353190" y="701538"/>
                  </a:cubicBezTo>
                  <a:cubicBezTo>
                    <a:pt x="354343" y="705381"/>
                    <a:pt x="356044" y="709077"/>
                    <a:pt x="357361" y="712882"/>
                  </a:cubicBezTo>
                  <a:cubicBezTo>
                    <a:pt x="360600" y="722287"/>
                    <a:pt x="359155" y="728069"/>
                    <a:pt x="350921" y="733503"/>
                  </a:cubicBezTo>
                  <a:cubicBezTo>
                    <a:pt x="339357" y="741151"/>
                    <a:pt x="326916" y="741572"/>
                    <a:pt x="314309" y="735936"/>
                  </a:cubicBezTo>
                  <a:cubicBezTo>
                    <a:pt x="307137" y="732734"/>
                    <a:pt x="304356" y="726587"/>
                    <a:pt x="303734" y="719176"/>
                  </a:cubicBezTo>
                  <a:cubicBezTo>
                    <a:pt x="302563" y="705417"/>
                    <a:pt x="304228" y="691859"/>
                    <a:pt x="306570" y="678338"/>
                  </a:cubicBezTo>
                  <a:cubicBezTo>
                    <a:pt x="307466" y="673178"/>
                    <a:pt x="307302" y="668348"/>
                    <a:pt x="304283" y="663554"/>
                  </a:cubicBezTo>
                  <a:cubicBezTo>
                    <a:pt x="294165" y="647417"/>
                    <a:pt x="289993" y="629595"/>
                    <a:pt x="290066" y="610658"/>
                  </a:cubicBezTo>
                  <a:cubicBezTo>
                    <a:pt x="290176" y="580030"/>
                    <a:pt x="290139" y="549401"/>
                    <a:pt x="290286" y="518754"/>
                  </a:cubicBezTo>
                  <a:cubicBezTo>
                    <a:pt x="290286" y="515314"/>
                    <a:pt x="288236" y="515808"/>
                    <a:pt x="286187" y="515790"/>
                  </a:cubicBezTo>
                  <a:cubicBezTo>
                    <a:pt x="280826" y="515717"/>
                    <a:pt x="280808" y="515717"/>
                    <a:pt x="281210" y="510447"/>
                  </a:cubicBezTo>
                  <a:cubicBezTo>
                    <a:pt x="281961" y="500384"/>
                    <a:pt x="282144" y="490376"/>
                    <a:pt x="281082" y="480294"/>
                  </a:cubicBezTo>
                  <a:cubicBezTo>
                    <a:pt x="279985" y="469773"/>
                    <a:pt x="282034" y="459399"/>
                    <a:pt x="283809" y="449080"/>
                  </a:cubicBezTo>
                  <a:cubicBezTo>
                    <a:pt x="287285" y="428898"/>
                    <a:pt x="291255" y="408809"/>
                    <a:pt x="294494" y="388591"/>
                  </a:cubicBezTo>
                  <a:cubicBezTo>
                    <a:pt x="296012" y="379040"/>
                    <a:pt x="298153" y="369672"/>
                    <a:pt x="301611" y="360780"/>
                  </a:cubicBezTo>
                  <a:cubicBezTo>
                    <a:pt x="306442" y="348374"/>
                    <a:pt x="305490" y="335878"/>
                    <a:pt x="304026" y="323216"/>
                  </a:cubicBezTo>
                  <a:cubicBezTo>
                    <a:pt x="304228" y="319758"/>
                    <a:pt x="307082" y="320820"/>
                    <a:pt x="309003" y="320362"/>
                  </a:cubicBezTo>
                  <a:cubicBezTo>
                    <a:pt x="314364" y="319081"/>
                    <a:pt x="319743" y="317874"/>
                    <a:pt x="325745" y="316483"/>
                  </a:cubicBezTo>
                  <a:cubicBezTo>
                    <a:pt x="323238" y="314379"/>
                    <a:pt x="321189" y="315202"/>
                    <a:pt x="319323" y="314983"/>
                  </a:cubicBezTo>
                  <a:cubicBezTo>
                    <a:pt x="318481" y="314873"/>
                    <a:pt x="317584" y="314928"/>
                    <a:pt x="317292" y="313922"/>
                  </a:cubicBezTo>
                  <a:cubicBezTo>
                    <a:pt x="317017" y="312989"/>
                    <a:pt x="317676" y="312421"/>
                    <a:pt x="318225" y="311763"/>
                  </a:cubicBezTo>
                  <a:cubicBezTo>
                    <a:pt x="318938" y="310903"/>
                    <a:pt x="320859" y="311049"/>
                    <a:pt x="320384" y="309165"/>
                  </a:cubicBezTo>
                  <a:cubicBezTo>
                    <a:pt x="319817" y="306896"/>
                    <a:pt x="321957" y="306219"/>
                    <a:pt x="323073" y="306329"/>
                  </a:cubicBezTo>
                  <a:cubicBezTo>
                    <a:pt x="328032" y="306804"/>
                    <a:pt x="328928" y="304023"/>
                    <a:pt x="328837" y="300053"/>
                  </a:cubicBezTo>
                  <a:cubicBezTo>
                    <a:pt x="328837" y="299522"/>
                    <a:pt x="329056" y="298955"/>
                    <a:pt x="329258" y="298443"/>
                  </a:cubicBezTo>
                  <a:cubicBezTo>
                    <a:pt x="329861" y="296924"/>
                    <a:pt x="331087" y="294985"/>
                    <a:pt x="330136" y="293832"/>
                  </a:cubicBezTo>
                  <a:cubicBezTo>
                    <a:pt x="329093" y="292569"/>
                    <a:pt x="327117" y="294436"/>
                    <a:pt x="325452" y="294143"/>
                  </a:cubicBezTo>
                  <a:cubicBezTo>
                    <a:pt x="325123" y="294088"/>
                    <a:pt x="324720" y="294600"/>
                    <a:pt x="324354" y="294637"/>
                  </a:cubicBezTo>
                  <a:cubicBezTo>
                    <a:pt x="317017" y="295058"/>
                    <a:pt x="310503" y="299595"/>
                    <a:pt x="302965" y="298900"/>
                  </a:cubicBezTo>
                  <a:cubicBezTo>
                    <a:pt x="300532" y="277273"/>
                    <a:pt x="298647" y="255555"/>
                    <a:pt x="295390" y="234020"/>
                  </a:cubicBezTo>
                  <a:cubicBezTo>
                    <a:pt x="294567" y="228549"/>
                    <a:pt x="297604" y="224377"/>
                    <a:pt x="299306" y="219785"/>
                  </a:cubicBezTo>
                  <a:cubicBezTo>
                    <a:pt x="300202" y="217333"/>
                    <a:pt x="300788" y="215119"/>
                    <a:pt x="300367" y="212539"/>
                  </a:cubicBezTo>
                  <a:cubicBezTo>
                    <a:pt x="299416" y="206630"/>
                    <a:pt x="298574" y="200683"/>
                    <a:pt x="297732" y="194755"/>
                  </a:cubicBezTo>
                  <a:cubicBezTo>
                    <a:pt x="297476" y="192944"/>
                    <a:pt x="296891" y="191937"/>
                    <a:pt x="294787" y="191425"/>
                  </a:cubicBezTo>
                  <a:cubicBezTo>
                    <a:pt x="278027" y="187253"/>
                    <a:pt x="261304" y="183008"/>
                    <a:pt x="244013" y="181289"/>
                  </a:cubicBezTo>
                  <a:cubicBezTo>
                    <a:pt x="234609" y="180337"/>
                    <a:pt x="225497" y="177519"/>
                    <a:pt x="216477" y="174702"/>
                  </a:cubicBezTo>
                  <a:cubicBezTo>
                    <a:pt x="201382" y="170000"/>
                    <a:pt x="186360" y="165005"/>
                    <a:pt x="171009" y="161180"/>
                  </a:cubicBezTo>
                  <a:cubicBezTo>
                    <a:pt x="160251" y="158491"/>
                    <a:pt x="151981" y="151721"/>
                    <a:pt x="143326" y="145427"/>
                  </a:cubicBezTo>
                  <a:cubicBezTo>
                    <a:pt x="125048" y="132144"/>
                    <a:pt x="106586" y="119135"/>
                    <a:pt x="88235" y="105979"/>
                  </a:cubicBezTo>
                  <a:cubicBezTo>
                    <a:pt x="83935" y="102887"/>
                    <a:pt x="79672" y="99740"/>
                    <a:pt x="76323" y="95550"/>
                  </a:cubicBezTo>
                  <a:cubicBezTo>
                    <a:pt x="69865" y="87463"/>
                    <a:pt x="60058" y="85469"/>
                    <a:pt x="51220" y="81608"/>
                  </a:cubicBezTo>
                  <a:cubicBezTo>
                    <a:pt x="37132" y="75442"/>
                    <a:pt x="24379" y="66916"/>
                    <a:pt x="11919" y="58023"/>
                  </a:cubicBezTo>
                  <a:cubicBezTo>
                    <a:pt x="10071" y="56706"/>
                    <a:pt x="7034" y="54931"/>
                    <a:pt x="8882" y="52114"/>
                  </a:cubicBezTo>
                  <a:cubicBezTo>
                    <a:pt x="10693" y="49351"/>
                    <a:pt x="13584" y="51327"/>
                    <a:pt x="15651" y="52351"/>
                  </a:cubicBezTo>
                  <a:cubicBezTo>
                    <a:pt x="20134" y="54565"/>
                    <a:pt x="24379" y="57255"/>
                    <a:pt x="28752" y="59670"/>
                  </a:cubicBezTo>
                  <a:cubicBezTo>
                    <a:pt x="30142" y="60439"/>
                    <a:pt x="32009" y="61847"/>
                    <a:pt x="33198" y="60073"/>
                  </a:cubicBezTo>
                  <a:cubicBezTo>
                    <a:pt x="34314" y="58408"/>
                    <a:pt x="32978" y="56523"/>
                    <a:pt x="31570" y="55352"/>
                  </a:cubicBezTo>
                  <a:cubicBezTo>
                    <a:pt x="27105" y="51565"/>
                    <a:pt x="22074" y="48564"/>
                    <a:pt x="17152" y="45417"/>
                  </a:cubicBezTo>
                  <a:cubicBezTo>
                    <a:pt x="12340" y="42325"/>
                    <a:pt x="7564" y="39141"/>
                    <a:pt x="3356" y="35207"/>
                  </a:cubicBezTo>
                  <a:cubicBezTo>
                    <a:pt x="2350" y="34274"/>
                    <a:pt x="1398" y="33213"/>
                    <a:pt x="666" y="32060"/>
                  </a:cubicBezTo>
                  <a:cubicBezTo>
                    <a:pt x="-322" y="30505"/>
                    <a:pt x="-230" y="28877"/>
                    <a:pt x="1069" y="27450"/>
                  </a:cubicBezTo>
                  <a:cubicBezTo>
                    <a:pt x="2405" y="25986"/>
                    <a:pt x="3850" y="26004"/>
                    <a:pt x="5588" y="26882"/>
                  </a:cubicBezTo>
                  <a:cubicBezTo>
                    <a:pt x="10730" y="29462"/>
                    <a:pt x="15121" y="33140"/>
                    <a:pt x="19713" y="36506"/>
                  </a:cubicBezTo>
                  <a:cubicBezTo>
                    <a:pt x="23976" y="39635"/>
                    <a:pt x="28130" y="42929"/>
                    <a:pt x="32759" y="45527"/>
                  </a:cubicBezTo>
                  <a:cubicBezTo>
                    <a:pt x="33966" y="46204"/>
                    <a:pt x="35503" y="47320"/>
                    <a:pt x="36528" y="46259"/>
                  </a:cubicBezTo>
                  <a:cubicBezTo>
                    <a:pt x="37864" y="44886"/>
                    <a:pt x="36363" y="43276"/>
                    <a:pt x="35485" y="42233"/>
                  </a:cubicBezTo>
                  <a:cubicBezTo>
                    <a:pt x="31259" y="37202"/>
                    <a:pt x="26282" y="32920"/>
                    <a:pt x="21378" y="28566"/>
                  </a:cubicBezTo>
                  <a:cubicBezTo>
                    <a:pt x="17939" y="25510"/>
                    <a:pt x="14444" y="22491"/>
                    <a:pt x="11059" y="19381"/>
                  </a:cubicBezTo>
                  <a:cubicBezTo>
                    <a:pt x="8845" y="17331"/>
                    <a:pt x="8003" y="14715"/>
                    <a:pt x="10199" y="12373"/>
                  </a:cubicBezTo>
                  <a:cubicBezTo>
                    <a:pt x="12303" y="10123"/>
                    <a:pt x="14682" y="11019"/>
                    <a:pt x="16822" y="12940"/>
                  </a:cubicBezTo>
                  <a:cubicBezTo>
                    <a:pt x="24306" y="19673"/>
                    <a:pt x="31826" y="26352"/>
                    <a:pt x="39364" y="33012"/>
                  </a:cubicBezTo>
                  <a:cubicBezTo>
                    <a:pt x="40480" y="34000"/>
                    <a:pt x="41724" y="34805"/>
                    <a:pt x="43444" y="36104"/>
                  </a:cubicBezTo>
                  <a:cubicBezTo>
                    <a:pt x="43170" y="31036"/>
                    <a:pt x="40334" y="28017"/>
                    <a:pt x="38065" y="24797"/>
                  </a:cubicBezTo>
                  <a:cubicBezTo>
                    <a:pt x="34863" y="20222"/>
                    <a:pt x="31313" y="15904"/>
                    <a:pt x="28112" y="11348"/>
                  </a:cubicBezTo>
                  <a:cubicBezTo>
                    <a:pt x="26611" y="9208"/>
                    <a:pt x="25440" y="6793"/>
                    <a:pt x="24342" y="4396"/>
                  </a:cubicBezTo>
                  <a:cubicBezTo>
                    <a:pt x="23775" y="3133"/>
                    <a:pt x="23720" y="1688"/>
                    <a:pt x="25129" y="627"/>
                  </a:cubicBezTo>
                  <a:cubicBezTo>
                    <a:pt x="26501" y="-416"/>
                    <a:pt x="27764" y="-14"/>
                    <a:pt x="28990" y="791"/>
                  </a:cubicBezTo>
                  <a:cubicBezTo>
                    <a:pt x="33344" y="3700"/>
                    <a:pt x="36620" y="7744"/>
                    <a:pt x="39858" y="11751"/>
                  </a:cubicBezTo>
                  <a:cubicBezTo>
                    <a:pt x="46006" y="19344"/>
                    <a:pt x="52373" y="26736"/>
                    <a:pt x="59070" y="33835"/>
                  </a:cubicBezTo>
                  <a:cubicBezTo>
                    <a:pt x="61686" y="36616"/>
                    <a:pt x="64595" y="38867"/>
                    <a:pt x="68785" y="38830"/>
                  </a:cubicBezTo>
                  <a:cubicBezTo>
                    <a:pt x="73561" y="38794"/>
                    <a:pt x="74677" y="37842"/>
                    <a:pt x="74201" y="32884"/>
                  </a:cubicBezTo>
                  <a:cubicBezTo>
                    <a:pt x="73835" y="29133"/>
                    <a:pt x="73268" y="25400"/>
                    <a:pt x="73597" y="21613"/>
                  </a:cubicBezTo>
                  <a:cubicBezTo>
                    <a:pt x="73872" y="18429"/>
                    <a:pt x="75335" y="16234"/>
                    <a:pt x="78464" y="15026"/>
                  </a:cubicBezTo>
                  <a:cubicBezTo>
                    <a:pt x="80605" y="14203"/>
                    <a:pt x="81593" y="14624"/>
                    <a:pt x="81959" y="16874"/>
                  </a:cubicBezTo>
                  <a:cubicBezTo>
                    <a:pt x="84520" y="32957"/>
                    <a:pt x="88802" y="48820"/>
                    <a:pt x="88637" y="65251"/>
                  </a:cubicBezTo>
                  <a:cubicBezTo>
                    <a:pt x="88582" y="70484"/>
                    <a:pt x="91272" y="72624"/>
                    <a:pt x="95297" y="74985"/>
                  </a:cubicBezTo>
                  <a:cubicBezTo>
                    <a:pt x="114765" y="86328"/>
                    <a:pt x="135806" y="94507"/>
                    <a:pt x="155585" y="105229"/>
                  </a:cubicBezTo>
                  <a:cubicBezTo>
                    <a:pt x="161934" y="108669"/>
                    <a:pt x="168301" y="111999"/>
                    <a:pt x="173680" y="117049"/>
                  </a:cubicBezTo>
                  <a:cubicBezTo>
                    <a:pt x="176187" y="119409"/>
                    <a:pt x="179993" y="119665"/>
                    <a:pt x="183286" y="120580"/>
                  </a:cubicBezTo>
                  <a:cubicBezTo>
                    <a:pt x="202168" y="125831"/>
                    <a:pt x="221087" y="130936"/>
                    <a:pt x="239970" y="136205"/>
                  </a:cubicBezTo>
                  <a:cubicBezTo>
                    <a:pt x="252302" y="139645"/>
                    <a:pt x="264890" y="138822"/>
                    <a:pt x="277441" y="139005"/>
                  </a:cubicBezTo>
                  <a:cubicBezTo>
                    <a:pt x="287376" y="139151"/>
                    <a:pt x="297238" y="137376"/>
                    <a:pt x="307192" y="137834"/>
                  </a:cubicBezTo>
                  <a:cubicBezTo>
                    <a:pt x="321811" y="138511"/>
                    <a:pt x="332899" y="145281"/>
                    <a:pt x="340730" y="157466"/>
                  </a:cubicBezTo>
                  <a:cubicBezTo>
                    <a:pt x="341937" y="159333"/>
                    <a:pt x="342925" y="160192"/>
                    <a:pt x="345286" y="159900"/>
                  </a:cubicBezTo>
                  <a:cubicBezTo>
                    <a:pt x="351525" y="159113"/>
                    <a:pt x="357727" y="158491"/>
                    <a:pt x="363765" y="156478"/>
                  </a:cubicBezTo>
                  <a:cubicBezTo>
                    <a:pt x="366327" y="155618"/>
                    <a:pt x="367461" y="154118"/>
                    <a:pt x="367480" y="151666"/>
                  </a:cubicBezTo>
                  <a:cubicBezTo>
                    <a:pt x="367534" y="144110"/>
                    <a:pt x="367480" y="136553"/>
                    <a:pt x="367498" y="129015"/>
                  </a:cubicBezTo>
                  <a:cubicBezTo>
                    <a:pt x="367498" y="127972"/>
                    <a:pt x="367059" y="127203"/>
                    <a:pt x="366583" y="126343"/>
                  </a:cubicBezTo>
                  <a:cubicBezTo>
                    <a:pt x="364113" y="121842"/>
                    <a:pt x="361405" y="117415"/>
                    <a:pt x="359466" y="112676"/>
                  </a:cubicBezTo>
                  <a:cubicBezTo>
                    <a:pt x="357947" y="108980"/>
                    <a:pt x="357361" y="105979"/>
                    <a:pt x="352074" y="105138"/>
                  </a:cubicBezTo>
                  <a:cubicBezTo>
                    <a:pt x="346694" y="104278"/>
                    <a:pt x="345652" y="98166"/>
                    <a:pt x="345103" y="93391"/>
                  </a:cubicBezTo>
                  <a:cubicBezTo>
                    <a:pt x="344517" y="88231"/>
                    <a:pt x="343694" y="83035"/>
                    <a:pt x="345267" y="77656"/>
                  </a:cubicBezTo>
                  <a:cubicBezTo>
                    <a:pt x="345926" y="75387"/>
                    <a:pt x="343858" y="72313"/>
                    <a:pt x="342962" y="69624"/>
                  </a:cubicBezTo>
                  <a:cubicBezTo>
                    <a:pt x="341846" y="66202"/>
                    <a:pt x="340291" y="62835"/>
                    <a:pt x="341864" y="58774"/>
                  </a:cubicBezTo>
                  <a:cubicBezTo>
                    <a:pt x="342505" y="61244"/>
                    <a:pt x="343950" y="62579"/>
                    <a:pt x="346566" y="63348"/>
                  </a:cubicBezTo>
                  <a:cubicBezTo>
                    <a:pt x="346072" y="62049"/>
                    <a:pt x="345249" y="61024"/>
                    <a:pt x="345487" y="60384"/>
                  </a:cubicBezTo>
                  <a:cubicBezTo>
                    <a:pt x="347335" y="55462"/>
                    <a:pt x="343127" y="50760"/>
                    <a:pt x="345194" y="45490"/>
                  </a:cubicBezTo>
                  <a:cubicBezTo>
                    <a:pt x="346054" y="48655"/>
                    <a:pt x="348396" y="49534"/>
                    <a:pt x="350921" y="50558"/>
                  </a:cubicBezTo>
                  <a:cubicBezTo>
                    <a:pt x="351433" y="45765"/>
                    <a:pt x="348012" y="41282"/>
                    <a:pt x="351195" y="36909"/>
                  </a:cubicBezTo>
                  <a:cubicBezTo>
                    <a:pt x="351195" y="37238"/>
                    <a:pt x="351159" y="37568"/>
                    <a:pt x="351195" y="37879"/>
                  </a:cubicBezTo>
                  <a:cubicBezTo>
                    <a:pt x="351507" y="39818"/>
                    <a:pt x="351360" y="43459"/>
                    <a:pt x="352879" y="43130"/>
                  </a:cubicBezTo>
                  <a:cubicBezTo>
                    <a:pt x="355788" y="42508"/>
                    <a:pt x="352915" y="39983"/>
                    <a:pt x="352915" y="38245"/>
                  </a:cubicBezTo>
                  <a:cubicBezTo>
                    <a:pt x="352915" y="35354"/>
                    <a:pt x="353172" y="32664"/>
                    <a:pt x="355221" y="30505"/>
                  </a:cubicBezTo>
                  <a:cubicBezTo>
                    <a:pt x="355751" y="29956"/>
                    <a:pt x="355971" y="27248"/>
                    <a:pt x="357837" y="30231"/>
                  </a:cubicBezTo>
                  <a:cubicBezTo>
                    <a:pt x="358770" y="31713"/>
                    <a:pt x="358075" y="28255"/>
                    <a:pt x="360197" y="27779"/>
                  </a:cubicBezTo>
                  <a:cubicBezTo>
                    <a:pt x="360765" y="27834"/>
                    <a:pt x="360435" y="29846"/>
                    <a:pt x="362009" y="30066"/>
                  </a:cubicBezTo>
                  <a:cubicBezTo>
                    <a:pt x="364387" y="27944"/>
                    <a:pt x="365449" y="25071"/>
                    <a:pt x="364900" y="20808"/>
                  </a:cubicBezTo>
                  <a:cubicBezTo>
                    <a:pt x="366583" y="23680"/>
                    <a:pt x="367791" y="25748"/>
                    <a:pt x="369419" y="28529"/>
                  </a:cubicBezTo>
                  <a:cubicBezTo>
                    <a:pt x="370736" y="23534"/>
                    <a:pt x="371468" y="18960"/>
                    <a:pt x="375512" y="16197"/>
                  </a:cubicBezTo>
                  <a:cubicBezTo>
                    <a:pt x="377488" y="18807"/>
                    <a:pt x="380013" y="18216"/>
                    <a:pt x="383087" y="14422"/>
                  </a:cubicBezTo>
                  <a:cubicBezTo>
                    <a:pt x="383928" y="17039"/>
                    <a:pt x="383873" y="19875"/>
                    <a:pt x="386179" y="21924"/>
                  </a:cubicBezTo>
                  <a:cubicBezTo>
                    <a:pt x="387405" y="20680"/>
                    <a:pt x="386234" y="18942"/>
                    <a:pt x="386691" y="18265"/>
                  </a:cubicBezTo>
                  <a:cubicBezTo>
                    <a:pt x="389655" y="15959"/>
                    <a:pt x="388704" y="21723"/>
                    <a:pt x="391686" y="19802"/>
                  </a:cubicBezTo>
                  <a:cubicBezTo>
                    <a:pt x="393681" y="18502"/>
                    <a:pt x="393223" y="16087"/>
                    <a:pt x="394797" y="14660"/>
                  </a:cubicBezTo>
                  <a:cubicBezTo>
                    <a:pt x="395711" y="16032"/>
                    <a:pt x="396626" y="17405"/>
                    <a:pt x="397816" y="19198"/>
                  </a:cubicBezTo>
                  <a:cubicBezTo>
                    <a:pt x="400450" y="14989"/>
                    <a:pt x="403689" y="12263"/>
                    <a:pt x="409306" y="12959"/>
                  </a:cubicBezTo>
                  <a:cubicBezTo>
                    <a:pt x="407129" y="14148"/>
                    <a:pt x="405866" y="15520"/>
                    <a:pt x="405573" y="17569"/>
                  </a:cubicBezTo>
                  <a:cubicBezTo>
                    <a:pt x="409928" y="20222"/>
                    <a:pt x="413679" y="15429"/>
                    <a:pt x="417850" y="16618"/>
                  </a:cubicBezTo>
                  <a:cubicBezTo>
                    <a:pt x="416606" y="18246"/>
                    <a:pt x="413825" y="17697"/>
                    <a:pt x="412837" y="19875"/>
                  </a:cubicBezTo>
                  <a:cubicBezTo>
                    <a:pt x="412124" y="20387"/>
                    <a:pt x="411319" y="20826"/>
                    <a:pt x="411319" y="22198"/>
                  </a:cubicBezTo>
                  <a:cubicBezTo>
                    <a:pt x="412471" y="21942"/>
                    <a:pt x="413258" y="21393"/>
                    <a:pt x="413898" y="20570"/>
                  </a:cubicBezTo>
                  <a:cubicBezTo>
                    <a:pt x="416003" y="20387"/>
                    <a:pt x="417924" y="18631"/>
                    <a:pt x="420522" y="19966"/>
                  </a:cubicBezTo>
                  <a:cubicBezTo>
                    <a:pt x="417686" y="21210"/>
                    <a:pt x="416716" y="23351"/>
                    <a:pt x="417009" y="26443"/>
                  </a:cubicBezTo>
                  <a:cubicBezTo>
                    <a:pt x="421309" y="25309"/>
                    <a:pt x="425078" y="22857"/>
                    <a:pt x="430164" y="23168"/>
                  </a:cubicBezTo>
                  <a:cubicBezTo>
                    <a:pt x="426578" y="24833"/>
                    <a:pt x="423065" y="25803"/>
                    <a:pt x="421931" y="30029"/>
                  </a:cubicBezTo>
                  <a:cubicBezTo>
                    <a:pt x="426432" y="28456"/>
                    <a:pt x="430677" y="27267"/>
                    <a:pt x="434976" y="30926"/>
                  </a:cubicBezTo>
                  <a:cubicBezTo>
                    <a:pt x="433641" y="31182"/>
                    <a:pt x="432579" y="31182"/>
                    <a:pt x="431719" y="31603"/>
                  </a:cubicBezTo>
                  <a:cubicBezTo>
                    <a:pt x="430914" y="32005"/>
                    <a:pt x="429926" y="32811"/>
                    <a:pt x="431536" y="33616"/>
                  </a:cubicBezTo>
                  <a:cubicBezTo>
                    <a:pt x="431628" y="32609"/>
                    <a:pt x="431134" y="32408"/>
                    <a:pt x="430311" y="32701"/>
                  </a:cubicBezTo>
                  <a:cubicBezTo>
                    <a:pt x="429981" y="32829"/>
                    <a:pt x="429524" y="33213"/>
                    <a:pt x="429981" y="33469"/>
                  </a:cubicBezTo>
                  <a:cubicBezTo>
                    <a:pt x="430384" y="33707"/>
                    <a:pt x="431024" y="33524"/>
                    <a:pt x="431555" y="33524"/>
                  </a:cubicBezTo>
                  <a:cubicBezTo>
                    <a:pt x="431976" y="33085"/>
                    <a:pt x="432396" y="32628"/>
                    <a:pt x="432817" y="32188"/>
                  </a:cubicBezTo>
                  <a:lnTo>
                    <a:pt x="432817" y="32188"/>
                  </a:lnTo>
                  <a:cubicBezTo>
                    <a:pt x="434647" y="33433"/>
                    <a:pt x="432049" y="34219"/>
                    <a:pt x="432451" y="35207"/>
                  </a:cubicBezTo>
                  <a:cubicBezTo>
                    <a:pt x="434812" y="36177"/>
                    <a:pt x="437080" y="37110"/>
                    <a:pt x="440520" y="38537"/>
                  </a:cubicBezTo>
                  <a:cubicBezTo>
                    <a:pt x="436897" y="38977"/>
                    <a:pt x="434226" y="38025"/>
                    <a:pt x="432012" y="39562"/>
                  </a:cubicBezTo>
                  <a:cubicBezTo>
                    <a:pt x="431134" y="40184"/>
                    <a:pt x="429652" y="40733"/>
                    <a:pt x="431189" y="41941"/>
                  </a:cubicBezTo>
                  <a:cubicBezTo>
                    <a:pt x="432927" y="43313"/>
                    <a:pt x="433037" y="43185"/>
                    <a:pt x="431207" y="45582"/>
                  </a:cubicBezTo>
                  <a:cubicBezTo>
                    <a:pt x="435909" y="44960"/>
                    <a:pt x="440154" y="45582"/>
                    <a:pt x="444381" y="48546"/>
                  </a:cubicBezTo>
                  <a:cubicBezTo>
                    <a:pt x="441362" y="48875"/>
                    <a:pt x="439880" y="50705"/>
                    <a:pt x="437519" y="52827"/>
                  </a:cubicBezTo>
                  <a:cubicBezTo>
                    <a:pt x="441344" y="53047"/>
                    <a:pt x="444417" y="53413"/>
                    <a:pt x="446997" y="55297"/>
                  </a:cubicBezTo>
                  <a:cubicBezTo>
                    <a:pt x="445533" y="57584"/>
                    <a:pt x="442771" y="55498"/>
                    <a:pt x="441252" y="57200"/>
                  </a:cubicBezTo>
                  <a:cubicBezTo>
                    <a:pt x="440740" y="57767"/>
                    <a:pt x="438178" y="58481"/>
                    <a:pt x="441289" y="59048"/>
                  </a:cubicBezTo>
                  <a:cubicBezTo>
                    <a:pt x="442277" y="59231"/>
                    <a:pt x="441618" y="59835"/>
                    <a:pt x="441453" y="60274"/>
                  </a:cubicBezTo>
                  <a:cubicBezTo>
                    <a:pt x="440008" y="64464"/>
                    <a:pt x="441636" y="63878"/>
                    <a:pt x="444564" y="62616"/>
                  </a:cubicBezTo>
                  <a:cubicBezTo>
                    <a:pt x="445479" y="62213"/>
                    <a:pt x="446833" y="60750"/>
                    <a:pt x="448278" y="61921"/>
                  </a:cubicBezTo>
                  <a:lnTo>
                    <a:pt x="448369" y="61866"/>
                  </a:ln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2881FA19-64FA-4DED-B31D-E585668AC225}"/>
                </a:ext>
              </a:extLst>
            </p:cNvPr>
            <p:cNvSpPr/>
            <p:nvPr/>
          </p:nvSpPr>
          <p:spPr>
            <a:xfrm>
              <a:off x="11749631" y="6221086"/>
              <a:ext cx="361697" cy="40489"/>
            </a:xfrm>
            <a:custGeom>
              <a:avLst/>
              <a:gdLst>
                <a:gd name="connsiteX0" fmla="*/ 35974 w 361697"/>
                <a:gd name="connsiteY0" fmla="*/ 34780 h 40489"/>
                <a:gd name="connsiteX1" fmla="*/ 28326 w 361697"/>
                <a:gd name="connsiteY1" fmla="*/ 33042 h 40489"/>
                <a:gd name="connsiteX2" fmla="*/ 2894 w 361697"/>
                <a:gd name="connsiteY2" fmla="*/ 28028 h 40489"/>
                <a:gd name="connsiteX3" fmla="*/ 3 w 361697"/>
                <a:gd name="connsiteY3" fmla="*/ 25265 h 40489"/>
                <a:gd name="connsiteX4" fmla="*/ 3223 w 361697"/>
                <a:gd name="connsiteY4" fmla="*/ 22905 h 40489"/>
                <a:gd name="connsiteX5" fmla="*/ 14549 w 361697"/>
                <a:gd name="connsiteY5" fmla="*/ 18130 h 40489"/>
                <a:gd name="connsiteX6" fmla="*/ 3937 w 361697"/>
                <a:gd name="connsiteY6" fmla="*/ 17617 h 40489"/>
                <a:gd name="connsiteX7" fmla="*/ 12280 w 361697"/>
                <a:gd name="connsiteY7" fmla="*/ 12897 h 40489"/>
                <a:gd name="connsiteX8" fmla="*/ 2766 w 361697"/>
                <a:gd name="connsiteY8" fmla="*/ 6786 h 40489"/>
                <a:gd name="connsiteX9" fmla="*/ 2912 w 361697"/>
                <a:gd name="connsiteY9" fmla="*/ 6072 h 40489"/>
                <a:gd name="connsiteX10" fmla="*/ 18647 w 361697"/>
                <a:gd name="connsiteY10" fmla="*/ 8926 h 40489"/>
                <a:gd name="connsiteX11" fmla="*/ 36724 w 361697"/>
                <a:gd name="connsiteY11" fmla="*/ 11122 h 40489"/>
                <a:gd name="connsiteX12" fmla="*/ 57601 w 361697"/>
                <a:gd name="connsiteY12" fmla="*/ 12604 h 40489"/>
                <a:gd name="connsiteX13" fmla="*/ 83985 w 361697"/>
                <a:gd name="connsiteY13" fmla="*/ 5066 h 40489"/>
                <a:gd name="connsiteX14" fmla="*/ 108923 w 361697"/>
                <a:gd name="connsiteY14" fmla="*/ 236 h 40489"/>
                <a:gd name="connsiteX15" fmla="*/ 136094 w 361697"/>
                <a:gd name="connsiteY15" fmla="*/ 1461 h 40489"/>
                <a:gd name="connsiteX16" fmla="*/ 170108 w 361697"/>
                <a:gd name="connsiteY16" fmla="*/ 8981 h 40489"/>
                <a:gd name="connsiteX17" fmla="*/ 237678 w 361697"/>
                <a:gd name="connsiteY17" fmla="*/ 16080 h 40489"/>
                <a:gd name="connsiteX18" fmla="*/ 274033 w 361697"/>
                <a:gd name="connsiteY18" fmla="*/ 7005 h 40489"/>
                <a:gd name="connsiteX19" fmla="*/ 329381 w 361697"/>
                <a:gd name="connsiteY19" fmla="*/ 1352 h 40489"/>
                <a:gd name="connsiteX20" fmla="*/ 357192 w 361697"/>
                <a:gd name="connsiteY20" fmla="*/ 8780 h 40489"/>
                <a:gd name="connsiteX21" fmla="*/ 361675 w 361697"/>
                <a:gd name="connsiteY21" fmla="*/ 15312 h 40489"/>
                <a:gd name="connsiteX22" fmla="*/ 361601 w 361697"/>
                <a:gd name="connsiteY22" fmla="*/ 29144 h 40489"/>
                <a:gd name="connsiteX23" fmla="*/ 356588 w 361697"/>
                <a:gd name="connsiteY23" fmla="*/ 31834 h 40489"/>
                <a:gd name="connsiteX24" fmla="*/ 339847 w 361697"/>
                <a:gd name="connsiteY24" fmla="*/ 25467 h 40489"/>
                <a:gd name="connsiteX25" fmla="*/ 295752 w 361697"/>
                <a:gd name="connsiteY25" fmla="*/ 24717 h 40489"/>
                <a:gd name="connsiteX26" fmla="*/ 261628 w 361697"/>
                <a:gd name="connsiteY26" fmla="*/ 32767 h 40489"/>
                <a:gd name="connsiteX27" fmla="*/ 246844 w 361697"/>
                <a:gd name="connsiteY27" fmla="*/ 37872 h 40489"/>
                <a:gd name="connsiteX28" fmla="*/ 204487 w 361697"/>
                <a:gd name="connsiteY28" fmla="*/ 38457 h 40489"/>
                <a:gd name="connsiteX29" fmla="*/ 139900 w 361697"/>
                <a:gd name="connsiteY29" fmla="*/ 24991 h 40489"/>
                <a:gd name="connsiteX30" fmla="*/ 90828 w 361697"/>
                <a:gd name="connsiteY30" fmla="*/ 25485 h 40489"/>
                <a:gd name="connsiteX31" fmla="*/ 76813 w 361697"/>
                <a:gd name="connsiteY31" fmla="*/ 30956 h 40489"/>
                <a:gd name="connsiteX32" fmla="*/ 42671 w 361697"/>
                <a:gd name="connsiteY32" fmla="*/ 35018 h 40489"/>
                <a:gd name="connsiteX33" fmla="*/ 36011 w 361697"/>
                <a:gd name="connsiteY33" fmla="*/ 34743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1697" h="40489">
                  <a:moveTo>
                    <a:pt x="35974" y="34780"/>
                  </a:moveTo>
                  <a:cubicBezTo>
                    <a:pt x="33669" y="33170"/>
                    <a:pt x="30870" y="33572"/>
                    <a:pt x="28326" y="33042"/>
                  </a:cubicBezTo>
                  <a:cubicBezTo>
                    <a:pt x="19873" y="31249"/>
                    <a:pt x="11384" y="29638"/>
                    <a:pt x="2894" y="28028"/>
                  </a:cubicBezTo>
                  <a:cubicBezTo>
                    <a:pt x="1229" y="27717"/>
                    <a:pt x="-70" y="27370"/>
                    <a:pt x="3" y="25265"/>
                  </a:cubicBezTo>
                  <a:cubicBezTo>
                    <a:pt x="76" y="22997"/>
                    <a:pt x="1668" y="23052"/>
                    <a:pt x="3223" y="22905"/>
                  </a:cubicBezTo>
                  <a:cubicBezTo>
                    <a:pt x="8835" y="22333"/>
                    <a:pt x="12609" y="20741"/>
                    <a:pt x="14549" y="18130"/>
                  </a:cubicBezTo>
                  <a:cubicBezTo>
                    <a:pt x="11146" y="17965"/>
                    <a:pt x="8072" y="17819"/>
                    <a:pt x="3937" y="17617"/>
                  </a:cubicBezTo>
                  <a:cubicBezTo>
                    <a:pt x="7047" y="15861"/>
                    <a:pt x="9371" y="14544"/>
                    <a:pt x="12280" y="12897"/>
                  </a:cubicBezTo>
                  <a:cubicBezTo>
                    <a:pt x="8895" y="10720"/>
                    <a:pt x="5821" y="8744"/>
                    <a:pt x="2766" y="6786"/>
                  </a:cubicBezTo>
                  <a:cubicBezTo>
                    <a:pt x="2821" y="6548"/>
                    <a:pt x="2857" y="6310"/>
                    <a:pt x="2912" y="6072"/>
                  </a:cubicBezTo>
                  <a:cubicBezTo>
                    <a:pt x="8163" y="7024"/>
                    <a:pt x="13396" y="8030"/>
                    <a:pt x="18647" y="8926"/>
                  </a:cubicBezTo>
                  <a:cubicBezTo>
                    <a:pt x="24630" y="9951"/>
                    <a:pt x="30504" y="12019"/>
                    <a:pt x="36724" y="11122"/>
                  </a:cubicBezTo>
                  <a:cubicBezTo>
                    <a:pt x="43567" y="13208"/>
                    <a:pt x="50593" y="12787"/>
                    <a:pt x="57601" y="12604"/>
                  </a:cubicBezTo>
                  <a:cubicBezTo>
                    <a:pt x="67042" y="12366"/>
                    <a:pt x="75569" y="8835"/>
                    <a:pt x="83985" y="5066"/>
                  </a:cubicBezTo>
                  <a:cubicBezTo>
                    <a:pt x="91944" y="1498"/>
                    <a:pt x="100379" y="656"/>
                    <a:pt x="108923" y="236"/>
                  </a:cubicBezTo>
                  <a:cubicBezTo>
                    <a:pt x="118017" y="-222"/>
                    <a:pt x="127165" y="-112"/>
                    <a:pt x="136094" y="1461"/>
                  </a:cubicBezTo>
                  <a:cubicBezTo>
                    <a:pt x="147530" y="3474"/>
                    <a:pt x="158837" y="6255"/>
                    <a:pt x="170108" y="8981"/>
                  </a:cubicBezTo>
                  <a:cubicBezTo>
                    <a:pt x="192320" y="14379"/>
                    <a:pt x="214770" y="17581"/>
                    <a:pt x="237678" y="16080"/>
                  </a:cubicBezTo>
                  <a:cubicBezTo>
                    <a:pt x="250321" y="15257"/>
                    <a:pt x="262177" y="11287"/>
                    <a:pt x="274033" y="7005"/>
                  </a:cubicBezTo>
                  <a:cubicBezTo>
                    <a:pt x="291928" y="547"/>
                    <a:pt x="310535" y="-624"/>
                    <a:pt x="329381" y="1352"/>
                  </a:cubicBezTo>
                  <a:cubicBezTo>
                    <a:pt x="339060" y="2358"/>
                    <a:pt x="348227" y="5121"/>
                    <a:pt x="357192" y="8780"/>
                  </a:cubicBezTo>
                  <a:cubicBezTo>
                    <a:pt x="360284" y="10043"/>
                    <a:pt x="361913" y="11708"/>
                    <a:pt x="361675" y="15312"/>
                  </a:cubicBezTo>
                  <a:cubicBezTo>
                    <a:pt x="361364" y="19905"/>
                    <a:pt x="361620" y="24534"/>
                    <a:pt x="361601" y="29144"/>
                  </a:cubicBezTo>
                  <a:cubicBezTo>
                    <a:pt x="361583" y="33883"/>
                    <a:pt x="360888" y="34286"/>
                    <a:pt x="356588" y="31834"/>
                  </a:cubicBezTo>
                  <a:cubicBezTo>
                    <a:pt x="351337" y="28833"/>
                    <a:pt x="345628" y="26949"/>
                    <a:pt x="339847" y="25467"/>
                  </a:cubicBezTo>
                  <a:cubicBezTo>
                    <a:pt x="325228" y="21734"/>
                    <a:pt x="310499" y="22411"/>
                    <a:pt x="295752" y="24717"/>
                  </a:cubicBezTo>
                  <a:cubicBezTo>
                    <a:pt x="284170" y="26510"/>
                    <a:pt x="272972" y="29913"/>
                    <a:pt x="261628" y="32767"/>
                  </a:cubicBezTo>
                  <a:cubicBezTo>
                    <a:pt x="256487" y="34066"/>
                    <a:pt x="251858" y="36408"/>
                    <a:pt x="246844" y="37872"/>
                  </a:cubicBezTo>
                  <a:cubicBezTo>
                    <a:pt x="232756" y="42007"/>
                    <a:pt x="218631" y="40488"/>
                    <a:pt x="204487" y="38457"/>
                  </a:cubicBezTo>
                  <a:cubicBezTo>
                    <a:pt x="182678" y="35310"/>
                    <a:pt x="161527" y="28998"/>
                    <a:pt x="139900" y="24991"/>
                  </a:cubicBezTo>
                  <a:cubicBezTo>
                    <a:pt x="123524" y="21954"/>
                    <a:pt x="107167" y="21679"/>
                    <a:pt x="90828" y="25485"/>
                  </a:cubicBezTo>
                  <a:cubicBezTo>
                    <a:pt x="85870" y="26638"/>
                    <a:pt x="81369" y="28925"/>
                    <a:pt x="76813" y="30956"/>
                  </a:cubicBezTo>
                  <a:cubicBezTo>
                    <a:pt x="65798" y="35878"/>
                    <a:pt x="54289" y="35932"/>
                    <a:pt x="42671" y="35018"/>
                  </a:cubicBezTo>
                  <a:cubicBezTo>
                    <a:pt x="40439" y="34853"/>
                    <a:pt x="38243" y="34450"/>
                    <a:pt x="36011" y="34743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88768EF1-084D-4D50-A3C6-1C1B2C90EC36}"/>
                </a:ext>
              </a:extLst>
            </p:cNvPr>
            <p:cNvSpPr/>
            <p:nvPr/>
          </p:nvSpPr>
          <p:spPr>
            <a:xfrm>
              <a:off x="11325388" y="6216432"/>
              <a:ext cx="330038" cy="45110"/>
            </a:xfrm>
            <a:custGeom>
              <a:avLst/>
              <a:gdLst>
                <a:gd name="connsiteX0" fmla="*/ 302518 w 330038"/>
                <a:gd name="connsiteY0" fmla="*/ 15611 h 45110"/>
                <a:gd name="connsiteX1" fmla="*/ 323907 w 330038"/>
                <a:gd name="connsiteY1" fmla="*/ 11348 h 45110"/>
                <a:gd name="connsiteX2" fmla="*/ 325005 w 330038"/>
                <a:gd name="connsiteY2" fmla="*/ 10854 h 45110"/>
                <a:gd name="connsiteX3" fmla="*/ 329689 w 330038"/>
                <a:gd name="connsiteY3" fmla="*/ 10543 h 45110"/>
                <a:gd name="connsiteX4" fmla="*/ 328811 w 330038"/>
                <a:gd name="connsiteY4" fmla="*/ 15154 h 45110"/>
                <a:gd name="connsiteX5" fmla="*/ 328390 w 330038"/>
                <a:gd name="connsiteY5" fmla="*/ 16764 h 45110"/>
                <a:gd name="connsiteX6" fmla="*/ 322627 w 330038"/>
                <a:gd name="connsiteY6" fmla="*/ 23040 h 45110"/>
                <a:gd name="connsiteX7" fmla="*/ 319937 w 330038"/>
                <a:gd name="connsiteY7" fmla="*/ 25876 h 45110"/>
                <a:gd name="connsiteX8" fmla="*/ 317778 w 330038"/>
                <a:gd name="connsiteY8" fmla="*/ 28474 h 45110"/>
                <a:gd name="connsiteX9" fmla="*/ 316845 w 330038"/>
                <a:gd name="connsiteY9" fmla="*/ 30633 h 45110"/>
                <a:gd name="connsiteX10" fmla="*/ 318876 w 330038"/>
                <a:gd name="connsiteY10" fmla="*/ 31694 h 45110"/>
                <a:gd name="connsiteX11" fmla="*/ 325298 w 330038"/>
                <a:gd name="connsiteY11" fmla="*/ 33194 h 45110"/>
                <a:gd name="connsiteX12" fmla="*/ 308556 w 330038"/>
                <a:gd name="connsiteY12" fmla="*/ 37073 h 45110"/>
                <a:gd name="connsiteX13" fmla="*/ 303580 w 330038"/>
                <a:gd name="connsiteY13" fmla="*/ 39927 h 45110"/>
                <a:gd name="connsiteX14" fmla="*/ 298859 w 330038"/>
                <a:gd name="connsiteY14" fmla="*/ 38866 h 45110"/>
                <a:gd name="connsiteX15" fmla="*/ 264187 w 330038"/>
                <a:gd name="connsiteY15" fmla="*/ 37000 h 45110"/>
                <a:gd name="connsiteX16" fmla="*/ 255423 w 330038"/>
                <a:gd name="connsiteY16" fmla="*/ 32993 h 45110"/>
                <a:gd name="connsiteX17" fmla="*/ 212224 w 330038"/>
                <a:gd name="connsiteY17" fmla="*/ 28144 h 45110"/>
                <a:gd name="connsiteX18" fmla="*/ 157681 w 330038"/>
                <a:gd name="connsiteY18" fmla="*/ 40440 h 45110"/>
                <a:gd name="connsiteX19" fmla="*/ 122039 w 330038"/>
                <a:gd name="connsiteY19" fmla="*/ 45105 h 45110"/>
                <a:gd name="connsiteX20" fmla="*/ 101291 w 330038"/>
                <a:gd name="connsiteY20" fmla="*/ 40842 h 45110"/>
                <a:gd name="connsiteX21" fmla="*/ 96790 w 330038"/>
                <a:gd name="connsiteY21" fmla="*/ 37842 h 45110"/>
                <a:gd name="connsiteX22" fmla="*/ 59812 w 330038"/>
                <a:gd name="connsiteY22" fmla="*/ 22747 h 45110"/>
                <a:gd name="connsiteX23" fmla="*/ 2635 w 330038"/>
                <a:gd name="connsiteY23" fmla="*/ 37183 h 45110"/>
                <a:gd name="connsiteX24" fmla="*/ 0 w 330038"/>
                <a:gd name="connsiteY24" fmla="*/ 38372 h 45110"/>
                <a:gd name="connsiteX25" fmla="*/ 457 w 330038"/>
                <a:gd name="connsiteY25" fmla="*/ 17331 h 45110"/>
                <a:gd name="connsiteX26" fmla="*/ 2745 w 330038"/>
                <a:gd name="connsiteY26" fmla="*/ 14678 h 45110"/>
                <a:gd name="connsiteX27" fmla="*/ 39503 w 330038"/>
                <a:gd name="connsiteY27" fmla="*/ 1358 h 45110"/>
                <a:gd name="connsiteX28" fmla="*/ 74340 w 330038"/>
                <a:gd name="connsiteY28" fmla="*/ 2291 h 45110"/>
                <a:gd name="connsiteX29" fmla="*/ 92856 w 330038"/>
                <a:gd name="connsiteY29" fmla="*/ 11439 h 45110"/>
                <a:gd name="connsiteX30" fmla="*/ 121253 w 330038"/>
                <a:gd name="connsiteY30" fmla="*/ 22509 h 45110"/>
                <a:gd name="connsiteX31" fmla="*/ 155211 w 330038"/>
                <a:gd name="connsiteY31" fmla="*/ 18173 h 45110"/>
                <a:gd name="connsiteX32" fmla="*/ 202636 w 330038"/>
                <a:gd name="connsiteY32" fmla="*/ 7030 h 45110"/>
                <a:gd name="connsiteX33" fmla="*/ 260637 w 330038"/>
                <a:gd name="connsiteY33" fmla="*/ 12812 h 45110"/>
                <a:gd name="connsiteX34" fmla="*/ 292181 w 330038"/>
                <a:gd name="connsiteY34" fmla="*/ 16965 h 45110"/>
                <a:gd name="connsiteX35" fmla="*/ 302537 w 330038"/>
                <a:gd name="connsiteY35" fmla="*/ 15575 h 4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0038" h="45110">
                  <a:moveTo>
                    <a:pt x="302518" y="15611"/>
                  </a:moveTo>
                  <a:cubicBezTo>
                    <a:pt x="310075" y="16306"/>
                    <a:pt x="316570" y="11769"/>
                    <a:pt x="323907" y="11348"/>
                  </a:cubicBezTo>
                  <a:cubicBezTo>
                    <a:pt x="324292" y="11330"/>
                    <a:pt x="324694" y="10799"/>
                    <a:pt x="325005" y="10854"/>
                  </a:cubicBezTo>
                  <a:cubicBezTo>
                    <a:pt x="326670" y="11147"/>
                    <a:pt x="328646" y="9280"/>
                    <a:pt x="329689" y="10543"/>
                  </a:cubicBezTo>
                  <a:cubicBezTo>
                    <a:pt x="330640" y="11696"/>
                    <a:pt x="329415" y="13635"/>
                    <a:pt x="328811" y="15154"/>
                  </a:cubicBezTo>
                  <a:cubicBezTo>
                    <a:pt x="328610" y="15666"/>
                    <a:pt x="328372" y="16233"/>
                    <a:pt x="328390" y="16764"/>
                  </a:cubicBezTo>
                  <a:cubicBezTo>
                    <a:pt x="328481" y="20716"/>
                    <a:pt x="327585" y="23515"/>
                    <a:pt x="322627" y="23040"/>
                  </a:cubicBezTo>
                  <a:cubicBezTo>
                    <a:pt x="321510" y="22930"/>
                    <a:pt x="319370" y="23607"/>
                    <a:pt x="319937" y="25876"/>
                  </a:cubicBezTo>
                  <a:cubicBezTo>
                    <a:pt x="320394" y="27760"/>
                    <a:pt x="318491" y="27614"/>
                    <a:pt x="317778" y="28474"/>
                  </a:cubicBezTo>
                  <a:cubicBezTo>
                    <a:pt x="317229" y="29132"/>
                    <a:pt x="316570" y="29700"/>
                    <a:pt x="316845" y="30633"/>
                  </a:cubicBezTo>
                  <a:cubicBezTo>
                    <a:pt x="317137" y="31639"/>
                    <a:pt x="318034" y="31602"/>
                    <a:pt x="318876" y="31694"/>
                  </a:cubicBezTo>
                  <a:cubicBezTo>
                    <a:pt x="320742" y="31932"/>
                    <a:pt x="322791" y="31090"/>
                    <a:pt x="325298" y="33194"/>
                  </a:cubicBezTo>
                  <a:cubicBezTo>
                    <a:pt x="319296" y="34567"/>
                    <a:pt x="313917" y="35774"/>
                    <a:pt x="308556" y="37073"/>
                  </a:cubicBezTo>
                  <a:cubicBezTo>
                    <a:pt x="306653" y="37531"/>
                    <a:pt x="303781" y="36469"/>
                    <a:pt x="303580" y="39927"/>
                  </a:cubicBezTo>
                  <a:cubicBezTo>
                    <a:pt x="302427" y="37640"/>
                    <a:pt x="300579" y="38647"/>
                    <a:pt x="298859" y="38866"/>
                  </a:cubicBezTo>
                  <a:cubicBezTo>
                    <a:pt x="287186" y="40367"/>
                    <a:pt x="275512" y="41410"/>
                    <a:pt x="264187" y="37000"/>
                  </a:cubicBezTo>
                  <a:cubicBezTo>
                    <a:pt x="261204" y="35847"/>
                    <a:pt x="258368" y="34274"/>
                    <a:pt x="255423" y="32993"/>
                  </a:cubicBezTo>
                  <a:cubicBezTo>
                    <a:pt x="241517" y="26992"/>
                    <a:pt x="226989" y="26498"/>
                    <a:pt x="212224" y="28144"/>
                  </a:cubicBezTo>
                  <a:cubicBezTo>
                    <a:pt x="193598" y="30212"/>
                    <a:pt x="175978" y="36872"/>
                    <a:pt x="157681" y="40440"/>
                  </a:cubicBezTo>
                  <a:cubicBezTo>
                    <a:pt x="145880" y="42745"/>
                    <a:pt x="134133" y="45234"/>
                    <a:pt x="122039" y="45105"/>
                  </a:cubicBezTo>
                  <a:cubicBezTo>
                    <a:pt x="114867" y="45032"/>
                    <a:pt x="107859" y="44063"/>
                    <a:pt x="101291" y="40842"/>
                  </a:cubicBezTo>
                  <a:cubicBezTo>
                    <a:pt x="99644" y="40019"/>
                    <a:pt x="98016" y="39214"/>
                    <a:pt x="96790" y="37842"/>
                  </a:cubicBezTo>
                  <a:cubicBezTo>
                    <a:pt x="86928" y="26790"/>
                    <a:pt x="73718" y="23534"/>
                    <a:pt x="59812" y="22747"/>
                  </a:cubicBezTo>
                  <a:cubicBezTo>
                    <a:pt x="39338" y="21594"/>
                    <a:pt x="20273" y="26736"/>
                    <a:pt x="2635" y="37183"/>
                  </a:cubicBezTo>
                  <a:cubicBezTo>
                    <a:pt x="2049" y="37531"/>
                    <a:pt x="1391" y="37750"/>
                    <a:pt x="0" y="38372"/>
                  </a:cubicBezTo>
                  <a:cubicBezTo>
                    <a:pt x="238" y="31035"/>
                    <a:pt x="-311" y="24211"/>
                    <a:pt x="457" y="17331"/>
                  </a:cubicBezTo>
                  <a:cubicBezTo>
                    <a:pt x="640" y="15666"/>
                    <a:pt x="1811" y="15227"/>
                    <a:pt x="2745" y="14678"/>
                  </a:cubicBezTo>
                  <a:cubicBezTo>
                    <a:pt x="14217" y="8091"/>
                    <a:pt x="26421" y="3645"/>
                    <a:pt x="39503" y="1358"/>
                  </a:cubicBezTo>
                  <a:cubicBezTo>
                    <a:pt x="51231" y="-691"/>
                    <a:pt x="62794" y="-453"/>
                    <a:pt x="74340" y="2291"/>
                  </a:cubicBezTo>
                  <a:cubicBezTo>
                    <a:pt x="81219" y="3919"/>
                    <a:pt x="87806" y="6408"/>
                    <a:pt x="92856" y="11439"/>
                  </a:cubicBezTo>
                  <a:cubicBezTo>
                    <a:pt x="100797" y="19344"/>
                    <a:pt x="110274" y="22399"/>
                    <a:pt x="121253" y="22509"/>
                  </a:cubicBezTo>
                  <a:cubicBezTo>
                    <a:pt x="132816" y="22637"/>
                    <a:pt x="144050" y="20752"/>
                    <a:pt x="155211" y="18173"/>
                  </a:cubicBezTo>
                  <a:cubicBezTo>
                    <a:pt x="171038" y="14513"/>
                    <a:pt x="186700" y="10049"/>
                    <a:pt x="202636" y="7030"/>
                  </a:cubicBezTo>
                  <a:cubicBezTo>
                    <a:pt x="222379" y="3316"/>
                    <a:pt x="242066" y="2895"/>
                    <a:pt x="260637" y="12812"/>
                  </a:cubicBezTo>
                  <a:cubicBezTo>
                    <a:pt x="270554" y="18118"/>
                    <a:pt x="281367" y="17935"/>
                    <a:pt x="292181" y="16965"/>
                  </a:cubicBezTo>
                  <a:cubicBezTo>
                    <a:pt x="295639" y="16654"/>
                    <a:pt x="299079" y="16050"/>
                    <a:pt x="302537" y="15575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6E8737D3-8172-42E8-A2B6-86D2A6EB016B}"/>
                </a:ext>
              </a:extLst>
            </p:cNvPr>
            <p:cNvSpPr/>
            <p:nvPr/>
          </p:nvSpPr>
          <p:spPr>
            <a:xfrm>
              <a:off x="11757758" y="5965277"/>
              <a:ext cx="896" cy="969"/>
            </a:xfrm>
            <a:custGeom>
              <a:avLst/>
              <a:gdLst>
                <a:gd name="connsiteX0" fmla="*/ 0 w 896"/>
                <a:gd name="connsiteY0" fmla="*/ 18 h 969"/>
                <a:gd name="connsiteX1" fmla="*/ 897 w 896"/>
                <a:gd name="connsiteY1" fmla="*/ 512 h 969"/>
                <a:gd name="connsiteX2" fmla="*/ 384 w 896"/>
                <a:gd name="connsiteY2" fmla="*/ 970 h 969"/>
                <a:gd name="connsiteX3" fmla="*/ 0 w 896"/>
                <a:gd name="connsiteY3" fmla="*/ 0 h 969"/>
                <a:gd name="connsiteX4" fmla="*/ 0 w 896"/>
                <a:gd name="connsiteY4" fmla="*/ 0 h 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" h="969">
                  <a:moveTo>
                    <a:pt x="0" y="18"/>
                  </a:moveTo>
                  <a:cubicBezTo>
                    <a:pt x="293" y="183"/>
                    <a:pt x="604" y="348"/>
                    <a:pt x="897" y="512"/>
                  </a:cubicBezTo>
                  <a:cubicBezTo>
                    <a:pt x="732" y="659"/>
                    <a:pt x="549" y="805"/>
                    <a:pt x="384" y="970"/>
                  </a:cubicBezTo>
                  <a:cubicBezTo>
                    <a:pt x="256" y="659"/>
                    <a:pt x="128" y="32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BB0FA05B-A732-43F0-BF7D-D9824CE28516}"/>
                </a:ext>
              </a:extLst>
            </p:cNvPr>
            <p:cNvSpPr/>
            <p:nvPr/>
          </p:nvSpPr>
          <p:spPr>
            <a:xfrm>
              <a:off x="11773017" y="5994424"/>
              <a:ext cx="530" cy="585"/>
            </a:xfrm>
            <a:custGeom>
              <a:avLst/>
              <a:gdLst>
                <a:gd name="connsiteX0" fmla="*/ 256 w 530"/>
                <a:gd name="connsiteY0" fmla="*/ 585 h 585"/>
                <a:gd name="connsiteX1" fmla="*/ 531 w 530"/>
                <a:gd name="connsiteY1" fmla="*/ 0 h 585"/>
                <a:gd name="connsiteX2" fmla="*/ 0 w 530"/>
                <a:gd name="connsiteY2" fmla="*/ 0 h 585"/>
                <a:gd name="connsiteX3" fmla="*/ 329 w 530"/>
                <a:gd name="connsiteY3" fmla="*/ 531 h 585"/>
                <a:gd name="connsiteX4" fmla="*/ 256 w 530"/>
                <a:gd name="connsiteY4" fmla="*/ 585 h 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" h="585">
                  <a:moveTo>
                    <a:pt x="256" y="585"/>
                  </a:moveTo>
                  <a:cubicBezTo>
                    <a:pt x="348" y="384"/>
                    <a:pt x="439" y="201"/>
                    <a:pt x="531" y="0"/>
                  </a:cubicBezTo>
                  <a:cubicBezTo>
                    <a:pt x="348" y="0"/>
                    <a:pt x="183" y="0"/>
                    <a:pt x="0" y="0"/>
                  </a:cubicBezTo>
                  <a:cubicBezTo>
                    <a:pt x="110" y="183"/>
                    <a:pt x="220" y="348"/>
                    <a:pt x="329" y="531"/>
                  </a:cubicBezTo>
                  <a:cubicBezTo>
                    <a:pt x="329" y="531"/>
                    <a:pt x="256" y="585"/>
                    <a:pt x="256" y="585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26D704E-73C1-4F3F-AC61-633A5D0F8F72}"/>
                </a:ext>
              </a:extLst>
            </p:cNvPr>
            <p:cNvSpPr/>
            <p:nvPr/>
          </p:nvSpPr>
          <p:spPr>
            <a:xfrm>
              <a:off x="11736259" y="5952981"/>
              <a:ext cx="2598" cy="2323"/>
            </a:xfrm>
            <a:custGeom>
              <a:avLst/>
              <a:gdLst>
                <a:gd name="connsiteX0" fmla="*/ 2580 w 2598"/>
                <a:gd name="connsiteY0" fmla="*/ 695 h 2323"/>
                <a:gd name="connsiteX1" fmla="*/ 0 w 2598"/>
                <a:gd name="connsiteY1" fmla="*/ 2324 h 2323"/>
                <a:gd name="connsiteX2" fmla="*/ 1519 w 2598"/>
                <a:gd name="connsiteY2" fmla="*/ 0 h 2323"/>
                <a:gd name="connsiteX3" fmla="*/ 2598 w 2598"/>
                <a:gd name="connsiteY3" fmla="*/ 695 h 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" h="2323">
                  <a:moveTo>
                    <a:pt x="2580" y="695"/>
                  </a:moveTo>
                  <a:cubicBezTo>
                    <a:pt x="1921" y="1519"/>
                    <a:pt x="1134" y="2068"/>
                    <a:pt x="0" y="2324"/>
                  </a:cubicBezTo>
                  <a:cubicBezTo>
                    <a:pt x="0" y="951"/>
                    <a:pt x="805" y="512"/>
                    <a:pt x="1519" y="0"/>
                  </a:cubicBezTo>
                  <a:cubicBezTo>
                    <a:pt x="1885" y="238"/>
                    <a:pt x="2232" y="476"/>
                    <a:pt x="2598" y="695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1722C17C-80F6-4A6E-B15C-D206ADBDBD00}"/>
                </a:ext>
              </a:extLst>
            </p:cNvPr>
            <p:cNvSpPr/>
            <p:nvPr/>
          </p:nvSpPr>
          <p:spPr>
            <a:xfrm>
              <a:off x="11754737" y="5965677"/>
              <a:ext cx="1758" cy="1047"/>
            </a:xfrm>
            <a:custGeom>
              <a:avLst/>
              <a:gdLst>
                <a:gd name="connsiteX0" fmla="*/ 1758 w 1758"/>
                <a:gd name="connsiteY0" fmla="*/ 954 h 1047"/>
                <a:gd name="connsiteX1" fmla="*/ 185 w 1758"/>
                <a:gd name="connsiteY1" fmla="*/ 899 h 1047"/>
                <a:gd name="connsiteX2" fmla="*/ 514 w 1758"/>
                <a:gd name="connsiteY2" fmla="*/ 131 h 1047"/>
                <a:gd name="connsiteX3" fmla="*/ 1740 w 1758"/>
                <a:gd name="connsiteY3" fmla="*/ 1046 h 1047"/>
                <a:gd name="connsiteX4" fmla="*/ 1758 w 1758"/>
                <a:gd name="connsiteY4" fmla="*/ 954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" h="1047">
                  <a:moveTo>
                    <a:pt x="1758" y="954"/>
                  </a:moveTo>
                  <a:cubicBezTo>
                    <a:pt x="1228" y="954"/>
                    <a:pt x="587" y="1137"/>
                    <a:pt x="185" y="899"/>
                  </a:cubicBezTo>
                  <a:cubicBezTo>
                    <a:pt x="-254" y="643"/>
                    <a:pt x="185" y="259"/>
                    <a:pt x="514" y="131"/>
                  </a:cubicBezTo>
                  <a:cubicBezTo>
                    <a:pt x="1319" y="-180"/>
                    <a:pt x="1831" y="39"/>
                    <a:pt x="1740" y="1046"/>
                  </a:cubicBezTo>
                  <a:cubicBezTo>
                    <a:pt x="1740" y="1064"/>
                    <a:pt x="1758" y="954"/>
                    <a:pt x="1758" y="954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pic>
        <p:nvPicPr>
          <p:cNvPr id="34" name="Gráfico 33">
            <a:extLst>
              <a:ext uri="{FF2B5EF4-FFF2-40B4-BE49-F238E27FC236}">
                <a16:creationId xmlns:a16="http://schemas.microsoft.com/office/drawing/2014/main" id="{474D0E66-9EA9-4D09-94C6-E03DC1F4A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2522" y="2787048"/>
            <a:ext cx="4697829" cy="39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4FDE9E-1762-4C49-98E3-C1F9A3C75DB2}"/>
              </a:ext>
            </a:extLst>
          </p:cNvPr>
          <p:cNvGrpSpPr/>
          <p:nvPr/>
        </p:nvGrpSpPr>
        <p:grpSpPr>
          <a:xfrm>
            <a:off x="2685100" y="3429000"/>
            <a:ext cx="2491922" cy="2490642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214BA8C-768E-4ED9-AE49-605D97B4BDC9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B29AD74-9C19-4FFD-8AFD-96F148227D1A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3E829A-0575-4F3E-A251-4F8110C87CBE}"/>
              </a:ext>
            </a:extLst>
          </p:cNvPr>
          <p:cNvSpPr txBox="1"/>
          <p:nvPr/>
        </p:nvSpPr>
        <p:spPr>
          <a:xfrm>
            <a:off x="6533103" y="1564116"/>
            <a:ext cx="51435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PPT </a:t>
            </a:r>
            <a:r>
              <a:rPr lang="fa-IR" altLang="ko-KR" sz="54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مدرن</a:t>
            </a:r>
            <a:endParaRPr lang="en-US" altLang="ko-KR" sz="5400" b="1" dirty="0">
              <a:solidFill>
                <a:schemeClr val="accent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FFFD7-78FA-49B2-A9D1-753BAB33FADD}"/>
              </a:ext>
            </a:extLst>
          </p:cNvPr>
          <p:cNvSpPr txBox="1"/>
          <p:nvPr/>
        </p:nvSpPr>
        <p:spPr>
          <a:xfrm>
            <a:off x="6533103" y="2667283"/>
            <a:ext cx="4829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dirty="0">
                <a:solidFill>
                  <a:schemeClr val="accent4"/>
                </a:solidFill>
                <a:cs typeface="B Nazanin" panose="00000400000000000000" pitchFamily="2" charset="-78"/>
              </a:rPr>
              <a:t>طرح ارائه</a:t>
            </a:r>
          </a:p>
          <a:p>
            <a:pPr algn="r" rtl="1"/>
            <a:r>
              <a:rPr lang="fa-IR" altLang="ko-KR" dirty="0">
                <a:solidFill>
                  <a:schemeClr val="accent4"/>
                </a:solidFill>
                <a:cs typeface="B Nazanin" panose="00000400000000000000" pitchFamily="2" charset="-78"/>
              </a:rPr>
              <a:t>اسلاید متنی را برای ارائه خود تمیز کنید</a:t>
            </a:r>
            <a:endParaRPr lang="ko-KR" altLang="en-US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F04914-993B-45F8-96AB-7B9F0857F527}"/>
              </a:ext>
            </a:extLst>
          </p:cNvPr>
          <p:cNvSpPr txBox="1"/>
          <p:nvPr/>
        </p:nvSpPr>
        <p:spPr>
          <a:xfrm>
            <a:off x="6533103" y="3494207"/>
            <a:ext cx="4829174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7097B-CC7E-4D8D-B3A5-809BC1CB0E0E}"/>
              </a:ext>
            </a:extLst>
          </p:cNvPr>
          <p:cNvSpPr/>
          <p:nvPr/>
        </p:nvSpPr>
        <p:spPr>
          <a:xfrm>
            <a:off x="8127776" y="5251426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42ECCC-0B1A-49F6-A220-A5A4B530C6BE}"/>
              </a:ext>
            </a:extLst>
          </p:cNvPr>
          <p:cNvSpPr/>
          <p:nvPr/>
        </p:nvSpPr>
        <p:spPr>
          <a:xfrm>
            <a:off x="9742703" y="5240137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39130-1CE5-415F-9865-B61CBD544B36}"/>
              </a:ext>
            </a:extLst>
          </p:cNvPr>
          <p:cNvSpPr txBox="1"/>
          <p:nvPr/>
        </p:nvSpPr>
        <p:spPr>
          <a:xfrm>
            <a:off x="6770208" y="568194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</a:p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25EC4-53BD-4CD7-A4BD-17237C7AD8B5}"/>
              </a:ext>
            </a:extLst>
          </p:cNvPr>
          <p:cNvSpPr txBox="1"/>
          <p:nvPr/>
        </p:nvSpPr>
        <p:spPr>
          <a:xfrm>
            <a:off x="8385135" y="568194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</a:p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1F043A-ED55-43AA-B29C-A71EE2C02834}"/>
              </a:ext>
            </a:extLst>
          </p:cNvPr>
          <p:cNvSpPr txBox="1"/>
          <p:nvPr/>
        </p:nvSpPr>
        <p:spPr>
          <a:xfrm>
            <a:off x="10000062" y="568194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</a:p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167C34-1FBE-429E-BB91-FB1243BEEF1F}"/>
              </a:ext>
            </a:extLst>
          </p:cNvPr>
          <p:cNvSpPr/>
          <p:nvPr/>
        </p:nvSpPr>
        <p:spPr>
          <a:xfrm>
            <a:off x="8789272" y="5103729"/>
            <a:ext cx="495103" cy="567557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8115AE-EB77-41C0-A9DF-0B5DC7514E72}"/>
              </a:ext>
            </a:extLst>
          </p:cNvPr>
          <p:cNvSpPr/>
          <p:nvPr/>
        </p:nvSpPr>
        <p:spPr>
          <a:xfrm>
            <a:off x="7095600" y="5155255"/>
            <a:ext cx="494189" cy="496869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4908DA8-8958-415A-B0BE-17296C27E0FB}"/>
              </a:ext>
            </a:extLst>
          </p:cNvPr>
          <p:cNvSpPr/>
          <p:nvPr/>
        </p:nvSpPr>
        <p:spPr>
          <a:xfrm>
            <a:off x="10315348" y="5251427"/>
            <a:ext cx="566813" cy="289908"/>
          </a:xfrm>
          <a:custGeom>
            <a:avLst/>
            <a:gdLst>
              <a:gd name="connsiteX0" fmla="*/ 694373 w 833989"/>
              <a:gd name="connsiteY0" fmla="*/ 288907 h 426560"/>
              <a:gd name="connsiteX1" fmla="*/ 762812 w 833989"/>
              <a:gd name="connsiteY1" fmla="*/ 288907 h 426560"/>
              <a:gd name="connsiteX2" fmla="*/ 830282 w 833989"/>
              <a:gd name="connsiteY2" fmla="*/ 288907 h 426560"/>
              <a:gd name="connsiteX3" fmla="*/ 833577 w 833989"/>
              <a:gd name="connsiteY3" fmla="*/ 292784 h 426560"/>
              <a:gd name="connsiteX4" fmla="*/ 833771 w 833989"/>
              <a:gd name="connsiteY4" fmla="*/ 336407 h 426560"/>
              <a:gd name="connsiteX5" fmla="*/ 830863 w 833989"/>
              <a:gd name="connsiteY5" fmla="*/ 340478 h 426560"/>
              <a:gd name="connsiteX6" fmla="*/ 777547 w 833989"/>
              <a:gd name="connsiteY6" fmla="*/ 359285 h 426560"/>
              <a:gd name="connsiteX7" fmla="*/ 773475 w 833989"/>
              <a:gd name="connsiteY7" fmla="*/ 360060 h 426560"/>
              <a:gd name="connsiteX8" fmla="*/ 727720 w 833989"/>
              <a:gd name="connsiteY8" fmla="*/ 360060 h 426560"/>
              <a:gd name="connsiteX9" fmla="*/ 724618 w 833989"/>
              <a:gd name="connsiteY9" fmla="*/ 357152 h 426560"/>
              <a:gd name="connsiteX10" fmla="*/ 693597 w 833989"/>
              <a:gd name="connsiteY10" fmla="*/ 291039 h 426560"/>
              <a:gd name="connsiteX11" fmla="*/ 692240 w 833989"/>
              <a:gd name="connsiteY11" fmla="*/ 289488 h 426560"/>
              <a:gd name="connsiteX12" fmla="*/ 694373 w 833989"/>
              <a:gd name="connsiteY12" fmla="*/ 288907 h 426560"/>
              <a:gd name="connsiteX13" fmla="*/ 638148 w 833989"/>
              <a:gd name="connsiteY13" fmla="*/ 288519 h 426560"/>
              <a:gd name="connsiteX14" fmla="*/ 706975 w 833989"/>
              <a:gd name="connsiteY14" fmla="*/ 357540 h 426560"/>
              <a:gd name="connsiteX15" fmla="*/ 637954 w 833989"/>
              <a:gd name="connsiteY15" fmla="*/ 426560 h 426560"/>
              <a:gd name="connsiteX16" fmla="*/ 568934 w 833989"/>
              <a:gd name="connsiteY16" fmla="*/ 357346 h 426560"/>
              <a:gd name="connsiteX17" fmla="*/ 638148 w 833989"/>
              <a:gd name="connsiteY17" fmla="*/ 288519 h 426560"/>
              <a:gd name="connsiteX18" fmla="*/ 116423 w 833989"/>
              <a:gd name="connsiteY18" fmla="*/ 288519 h 426560"/>
              <a:gd name="connsiteX19" fmla="*/ 185250 w 833989"/>
              <a:gd name="connsiteY19" fmla="*/ 357733 h 426560"/>
              <a:gd name="connsiteX20" fmla="*/ 115842 w 833989"/>
              <a:gd name="connsiteY20" fmla="*/ 426560 h 426560"/>
              <a:gd name="connsiteX21" fmla="*/ 47209 w 833989"/>
              <a:gd name="connsiteY21" fmla="*/ 357346 h 426560"/>
              <a:gd name="connsiteX22" fmla="*/ 116423 w 833989"/>
              <a:gd name="connsiteY22" fmla="*/ 288519 h 426560"/>
              <a:gd name="connsiteX23" fmla="*/ 163536 w 833989"/>
              <a:gd name="connsiteY23" fmla="*/ 103754 h 426560"/>
              <a:gd name="connsiteX24" fmla="*/ 153842 w 833989"/>
              <a:gd name="connsiteY24" fmla="*/ 104335 h 426560"/>
              <a:gd name="connsiteX25" fmla="*/ 106924 w 833989"/>
              <a:gd name="connsiteY25" fmla="*/ 107437 h 426560"/>
              <a:gd name="connsiteX26" fmla="*/ 69893 w 833989"/>
              <a:gd name="connsiteY26" fmla="*/ 109764 h 426560"/>
              <a:gd name="connsiteX27" fmla="*/ 58260 w 833989"/>
              <a:gd name="connsiteY27" fmla="*/ 118682 h 426560"/>
              <a:gd name="connsiteX28" fmla="*/ 54577 w 833989"/>
              <a:gd name="connsiteY28" fmla="*/ 129733 h 426560"/>
              <a:gd name="connsiteX29" fmla="*/ 29954 w 833989"/>
              <a:gd name="connsiteY29" fmla="*/ 195264 h 426560"/>
              <a:gd name="connsiteX30" fmla="*/ 27822 w 833989"/>
              <a:gd name="connsiteY30" fmla="*/ 205733 h 426560"/>
              <a:gd name="connsiteX31" fmla="*/ 31699 w 833989"/>
              <a:gd name="connsiteY31" fmla="*/ 211162 h 426560"/>
              <a:gd name="connsiteX32" fmla="*/ 37709 w 833989"/>
              <a:gd name="connsiteY32" fmla="*/ 211743 h 426560"/>
              <a:gd name="connsiteX33" fmla="*/ 52638 w 833989"/>
              <a:gd name="connsiteY33" fmla="*/ 210386 h 426560"/>
              <a:gd name="connsiteX34" fmla="*/ 89475 w 833989"/>
              <a:gd name="connsiteY34" fmla="*/ 206121 h 426560"/>
              <a:gd name="connsiteX35" fmla="*/ 124760 w 833989"/>
              <a:gd name="connsiteY35" fmla="*/ 202050 h 426560"/>
              <a:gd name="connsiteX36" fmla="*/ 161403 w 833989"/>
              <a:gd name="connsiteY36" fmla="*/ 197784 h 426560"/>
              <a:gd name="connsiteX37" fmla="*/ 164117 w 833989"/>
              <a:gd name="connsiteY37" fmla="*/ 194876 h 426560"/>
              <a:gd name="connsiteX38" fmla="*/ 164699 w 833989"/>
              <a:gd name="connsiteY38" fmla="*/ 147764 h 426560"/>
              <a:gd name="connsiteX39" fmla="*/ 164699 w 833989"/>
              <a:gd name="connsiteY39" fmla="*/ 144468 h 426560"/>
              <a:gd name="connsiteX40" fmla="*/ 165862 w 833989"/>
              <a:gd name="connsiteY40" fmla="*/ 105886 h 426560"/>
              <a:gd name="connsiteX41" fmla="*/ 163536 w 833989"/>
              <a:gd name="connsiteY41" fmla="*/ 103754 h 426560"/>
              <a:gd name="connsiteX42" fmla="*/ 232169 w 833989"/>
              <a:gd name="connsiteY42" fmla="*/ 66917 h 426560"/>
              <a:gd name="connsiteX43" fmla="*/ 234495 w 833989"/>
              <a:gd name="connsiteY43" fmla="*/ 69050 h 426560"/>
              <a:gd name="connsiteX44" fmla="*/ 234495 w 833989"/>
              <a:gd name="connsiteY44" fmla="*/ 70407 h 426560"/>
              <a:gd name="connsiteX45" fmla="*/ 234495 w 833989"/>
              <a:gd name="connsiteY45" fmla="*/ 285611 h 426560"/>
              <a:gd name="connsiteX46" fmla="*/ 237597 w 833989"/>
              <a:gd name="connsiteY46" fmla="*/ 288519 h 426560"/>
              <a:gd name="connsiteX47" fmla="*/ 408985 w 833989"/>
              <a:gd name="connsiteY47" fmla="*/ 288519 h 426560"/>
              <a:gd name="connsiteX48" fmla="*/ 408985 w 833989"/>
              <a:gd name="connsiteY48" fmla="*/ 288713 h 426560"/>
              <a:gd name="connsiteX49" fmla="*/ 580373 w 833989"/>
              <a:gd name="connsiteY49" fmla="*/ 288713 h 426560"/>
              <a:gd name="connsiteX50" fmla="*/ 583475 w 833989"/>
              <a:gd name="connsiteY50" fmla="*/ 289294 h 426560"/>
              <a:gd name="connsiteX51" fmla="*/ 581536 w 833989"/>
              <a:gd name="connsiteY51" fmla="*/ 291621 h 426560"/>
              <a:gd name="connsiteX52" fmla="*/ 552261 w 833989"/>
              <a:gd name="connsiteY52" fmla="*/ 347845 h 426560"/>
              <a:gd name="connsiteX53" fmla="*/ 551679 w 833989"/>
              <a:gd name="connsiteY53" fmla="*/ 357152 h 426560"/>
              <a:gd name="connsiteX54" fmla="*/ 548577 w 833989"/>
              <a:gd name="connsiteY54" fmla="*/ 360060 h 426560"/>
              <a:gd name="connsiteX55" fmla="*/ 540240 w 833989"/>
              <a:gd name="connsiteY55" fmla="*/ 359866 h 426560"/>
              <a:gd name="connsiteX56" fmla="*/ 207740 w 833989"/>
              <a:gd name="connsiteY56" fmla="*/ 359866 h 426560"/>
              <a:gd name="connsiteX57" fmla="*/ 203087 w 833989"/>
              <a:gd name="connsiteY57" fmla="*/ 355213 h 426560"/>
              <a:gd name="connsiteX58" fmla="*/ 169934 w 833989"/>
              <a:gd name="connsiteY58" fmla="*/ 288907 h 426560"/>
              <a:gd name="connsiteX59" fmla="*/ 122822 w 833989"/>
              <a:gd name="connsiteY59" fmla="*/ 271652 h 426560"/>
              <a:gd name="connsiteX60" fmla="*/ 77454 w 833989"/>
              <a:gd name="connsiteY60" fmla="*/ 280376 h 426560"/>
              <a:gd name="connsiteX61" fmla="*/ 32087 w 833989"/>
              <a:gd name="connsiteY61" fmla="*/ 339897 h 426560"/>
              <a:gd name="connsiteX62" fmla="*/ 30148 w 833989"/>
              <a:gd name="connsiteY62" fmla="*/ 355795 h 426560"/>
              <a:gd name="connsiteX63" fmla="*/ 26658 w 833989"/>
              <a:gd name="connsiteY63" fmla="*/ 358897 h 426560"/>
              <a:gd name="connsiteX64" fmla="*/ 16189 w 833989"/>
              <a:gd name="connsiteY64" fmla="*/ 357927 h 426560"/>
              <a:gd name="connsiteX65" fmla="*/ 1066 w 833989"/>
              <a:gd name="connsiteY65" fmla="*/ 341641 h 426560"/>
              <a:gd name="connsiteX66" fmla="*/ 291 w 833989"/>
              <a:gd name="connsiteY66" fmla="*/ 327101 h 426560"/>
              <a:gd name="connsiteX67" fmla="*/ 97 w 833989"/>
              <a:gd name="connsiteY67" fmla="*/ 228223 h 426560"/>
              <a:gd name="connsiteX68" fmla="*/ 2617 w 833989"/>
              <a:gd name="connsiteY68" fmla="*/ 206509 h 426560"/>
              <a:gd name="connsiteX69" fmla="*/ 7658 w 833989"/>
              <a:gd name="connsiteY69" fmla="*/ 194101 h 426560"/>
              <a:gd name="connsiteX70" fmla="*/ 39842 w 833989"/>
              <a:gd name="connsiteY70" fmla="*/ 110539 h 426560"/>
              <a:gd name="connsiteX71" fmla="*/ 47597 w 833989"/>
              <a:gd name="connsiteY71" fmla="*/ 90764 h 426560"/>
              <a:gd name="connsiteX72" fmla="*/ 51087 w 833989"/>
              <a:gd name="connsiteY72" fmla="*/ 84754 h 426560"/>
              <a:gd name="connsiteX73" fmla="*/ 60974 w 833989"/>
              <a:gd name="connsiteY73" fmla="*/ 78937 h 426560"/>
              <a:gd name="connsiteX74" fmla="*/ 81913 w 833989"/>
              <a:gd name="connsiteY74" fmla="*/ 77386 h 426560"/>
              <a:gd name="connsiteX75" fmla="*/ 117975 w 833989"/>
              <a:gd name="connsiteY75" fmla="*/ 74866 h 426560"/>
              <a:gd name="connsiteX76" fmla="*/ 139689 w 833989"/>
              <a:gd name="connsiteY76" fmla="*/ 73315 h 426560"/>
              <a:gd name="connsiteX77" fmla="*/ 177689 w 833989"/>
              <a:gd name="connsiteY77" fmla="*/ 70601 h 426560"/>
              <a:gd name="connsiteX78" fmla="*/ 200179 w 833989"/>
              <a:gd name="connsiteY78" fmla="*/ 69050 h 426560"/>
              <a:gd name="connsiteX79" fmla="*/ 232169 w 833989"/>
              <a:gd name="connsiteY79" fmla="*/ 66917 h 426560"/>
              <a:gd name="connsiteX80" fmla="*/ 271914 w 833989"/>
              <a:gd name="connsiteY80" fmla="*/ 29 h 426560"/>
              <a:gd name="connsiteX81" fmla="*/ 273464 w 833989"/>
              <a:gd name="connsiteY81" fmla="*/ 29 h 426560"/>
              <a:gd name="connsiteX82" fmla="*/ 829506 w 833989"/>
              <a:gd name="connsiteY82" fmla="*/ 29 h 426560"/>
              <a:gd name="connsiteX83" fmla="*/ 833965 w 833989"/>
              <a:gd name="connsiteY83" fmla="*/ 4682 h 426560"/>
              <a:gd name="connsiteX84" fmla="*/ 833965 w 833989"/>
              <a:gd name="connsiteY84" fmla="*/ 265641 h 426560"/>
              <a:gd name="connsiteX85" fmla="*/ 833965 w 833989"/>
              <a:gd name="connsiteY85" fmla="*/ 267193 h 426560"/>
              <a:gd name="connsiteX86" fmla="*/ 831057 w 833989"/>
              <a:gd name="connsiteY86" fmla="*/ 270101 h 426560"/>
              <a:gd name="connsiteX87" fmla="*/ 777741 w 833989"/>
              <a:gd name="connsiteY87" fmla="*/ 270101 h 426560"/>
              <a:gd name="connsiteX88" fmla="*/ 551679 w 833989"/>
              <a:gd name="connsiteY88" fmla="*/ 270101 h 426560"/>
              <a:gd name="connsiteX89" fmla="*/ 274240 w 833989"/>
              <a:gd name="connsiteY89" fmla="*/ 270101 h 426560"/>
              <a:gd name="connsiteX90" fmla="*/ 271914 w 833989"/>
              <a:gd name="connsiteY90" fmla="*/ 270101 h 426560"/>
              <a:gd name="connsiteX91" fmla="*/ 269199 w 833989"/>
              <a:gd name="connsiteY91" fmla="*/ 267774 h 426560"/>
              <a:gd name="connsiteX92" fmla="*/ 269199 w 833989"/>
              <a:gd name="connsiteY92" fmla="*/ 265641 h 426560"/>
              <a:gd name="connsiteX93" fmla="*/ 269199 w 833989"/>
              <a:gd name="connsiteY93" fmla="*/ 4682 h 426560"/>
              <a:gd name="connsiteX94" fmla="*/ 269199 w 833989"/>
              <a:gd name="connsiteY94" fmla="*/ 2743 h 426560"/>
              <a:gd name="connsiteX95" fmla="*/ 271914 w 833989"/>
              <a:gd name="connsiteY95" fmla="*/ 29 h 4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33989" h="426560">
                <a:moveTo>
                  <a:pt x="694373" y="288907"/>
                </a:moveTo>
                <a:cubicBezTo>
                  <a:pt x="717251" y="288907"/>
                  <a:pt x="739934" y="288907"/>
                  <a:pt x="762812" y="288907"/>
                </a:cubicBezTo>
                <a:cubicBezTo>
                  <a:pt x="785302" y="288907"/>
                  <a:pt x="807792" y="288907"/>
                  <a:pt x="830282" y="288907"/>
                </a:cubicBezTo>
                <a:cubicBezTo>
                  <a:pt x="833577" y="288907"/>
                  <a:pt x="833771" y="289101"/>
                  <a:pt x="833577" y="292784"/>
                </a:cubicBezTo>
                <a:cubicBezTo>
                  <a:pt x="833577" y="307325"/>
                  <a:pt x="833577" y="321866"/>
                  <a:pt x="833771" y="336407"/>
                </a:cubicBezTo>
                <a:cubicBezTo>
                  <a:pt x="833965" y="338733"/>
                  <a:pt x="832996" y="339703"/>
                  <a:pt x="830863" y="340478"/>
                </a:cubicBezTo>
                <a:cubicBezTo>
                  <a:pt x="813026" y="346682"/>
                  <a:pt x="795383" y="353081"/>
                  <a:pt x="777547" y="359285"/>
                </a:cubicBezTo>
                <a:cubicBezTo>
                  <a:pt x="776189" y="359866"/>
                  <a:pt x="774832" y="360060"/>
                  <a:pt x="773475" y="360060"/>
                </a:cubicBezTo>
                <a:cubicBezTo>
                  <a:pt x="758353" y="360060"/>
                  <a:pt x="743036" y="360060"/>
                  <a:pt x="727720" y="360060"/>
                </a:cubicBezTo>
                <a:cubicBezTo>
                  <a:pt x="725394" y="360060"/>
                  <a:pt x="724618" y="359478"/>
                  <a:pt x="724618" y="357152"/>
                </a:cubicBezTo>
                <a:cubicBezTo>
                  <a:pt x="724036" y="330591"/>
                  <a:pt x="713761" y="308488"/>
                  <a:pt x="693597" y="291039"/>
                </a:cubicBezTo>
                <a:cubicBezTo>
                  <a:pt x="693016" y="290458"/>
                  <a:pt x="692046" y="290264"/>
                  <a:pt x="692240" y="289488"/>
                </a:cubicBezTo>
                <a:cubicBezTo>
                  <a:pt x="692628" y="288519"/>
                  <a:pt x="693597" y="288907"/>
                  <a:pt x="694373" y="288907"/>
                </a:cubicBezTo>
                <a:close/>
                <a:moveTo>
                  <a:pt x="638148" y="288519"/>
                </a:moveTo>
                <a:cubicBezTo>
                  <a:pt x="676148" y="288519"/>
                  <a:pt x="706975" y="319346"/>
                  <a:pt x="706975" y="357540"/>
                </a:cubicBezTo>
                <a:cubicBezTo>
                  <a:pt x="706975" y="395927"/>
                  <a:pt x="676342" y="426560"/>
                  <a:pt x="637954" y="426560"/>
                </a:cubicBezTo>
                <a:cubicBezTo>
                  <a:pt x="599761" y="426366"/>
                  <a:pt x="568934" y="395540"/>
                  <a:pt x="568934" y="357346"/>
                </a:cubicBezTo>
                <a:cubicBezTo>
                  <a:pt x="568934" y="319346"/>
                  <a:pt x="599954" y="288519"/>
                  <a:pt x="638148" y="288519"/>
                </a:cubicBezTo>
                <a:close/>
                <a:moveTo>
                  <a:pt x="116423" y="288519"/>
                </a:moveTo>
                <a:cubicBezTo>
                  <a:pt x="154423" y="288519"/>
                  <a:pt x="185250" y="319540"/>
                  <a:pt x="185250" y="357733"/>
                </a:cubicBezTo>
                <a:cubicBezTo>
                  <a:pt x="185056" y="395927"/>
                  <a:pt x="154229" y="426560"/>
                  <a:pt x="115842" y="426560"/>
                </a:cubicBezTo>
                <a:cubicBezTo>
                  <a:pt x="77842" y="426366"/>
                  <a:pt x="47209" y="395540"/>
                  <a:pt x="47209" y="357346"/>
                </a:cubicBezTo>
                <a:cubicBezTo>
                  <a:pt x="47209" y="319152"/>
                  <a:pt x="78036" y="288519"/>
                  <a:pt x="116423" y="288519"/>
                </a:cubicBezTo>
                <a:close/>
                <a:moveTo>
                  <a:pt x="163536" y="103754"/>
                </a:moveTo>
                <a:cubicBezTo>
                  <a:pt x="160434" y="103948"/>
                  <a:pt x="157138" y="104141"/>
                  <a:pt x="153842" y="104335"/>
                </a:cubicBezTo>
                <a:cubicBezTo>
                  <a:pt x="138138" y="105305"/>
                  <a:pt x="122628" y="106468"/>
                  <a:pt x="106924" y="107437"/>
                </a:cubicBezTo>
                <a:cubicBezTo>
                  <a:pt x="94709" y="108213"/>
                  <a:pt x="82301" y="109182"/>
                  <a:pt x="69893" y="109764"/>
                </a:cubicBezTo>
                <a:cubicBezTo>
                  <a:pt x="63883" y="110152"/>
                  <a:pt x="60005" y="113060"/>
                  <a:pt x="58260" y="118682"/>
                </a:cubicBezTo>
                <a:cubicBezTo>
                  <a:pt x="57097" y="122366"/>
                  <a:pt x="55934" y="126050"/>
                  <a:pt x="54577" y="129733"/>
                </a:cubicBezTo>
                <a:cubicBezTo>
                  <a:pt x="46434" y="151641"/>
                  <a:pt x="38097" y="173356"/>
                  <a:pt x="29954" y="195264"/>
                </a:cubicBezTo>
                <a:cubicBezTo>
                  <a:pt x="28791" y="198754"/>
                  <a:pt x="27628" y="202050"/>
                  <a:pt x="27822" y="205733"/>
                </a:cubicBezTo>
                <a:cubicBezTo>
                  <a:pt x="27822" y="208641"/>
                  <a:pt x="28985" y="210192"/>
                  <a:pt x="31699" y="211162"/>
                </a:cubicBezTo>
                <a:cubicBezTo>
                  <a:pt x="34026" y="211937"/>
                  <a:pt x="36352" y="211743"/>
                  <a:pt x="37709" y="211743"/>
                </a:cubicBezTo>
                <a:cubicBezTo>
                  <a:pt x="43332" y="211743"/>
                  <a:pt x="47985" y="210968"/>
                  <a:pt x="52638" y="210386"/>
                </a:cubicBezTo>
                <a:cubicBezTo>
                  <a:pt x="64852" y="209029"/>
                  <a:pt x="77260" y="207478"/>
                  <a:pt x="89475" y="206121"/>
                </a:cubicBezTo>
                <a:cubicBezTo>
                  <a:pt x="101301" y="204764"/>
                  <a:pt x="112934" y="203407"/>
                  <a:pt x="124760" y="202050"/>
                </a:cubicBezTo>
                <a:cubicBezTo>
                  <a:pt x="136974" y="200692"/>
                  <a:pt x="149189" y="199141"/>
                  <a:pt x="161403" y="197784"/>
                </a:cubicBezTo>
                <a:cubicBezTo>
                  <a:pt x="163342" y="197590"/>
                  <a:pt x="164117" y="197009"/>
                  <a:pt x="164117" y="194876"/>
                </a:cubicBezTo>
                <a:cubicBezTo>
                  <a:pt x="164311" y="179172"/>
                  <a:pt x="164505" y="163468"/>
                  <a:pt x="164699" y="147764"/>
                </a:cubicBezTo>
                <a:cubicBezTo>
                  <a:pt x="164699" y="146601"/>
                  <a:pt x="164699" y="145631"/>
                  <a:pt x="164699" y="144468"/>
                </a:cubicBezTo>
                <a:cubicBezTo>
                  <a:pt x="164893" y="131672"/>
                  <a:pt x="165281" y="118876"/>
                  <a:pt x="165862" y="105886"/>
                </a:cubicBezTo>
                <a:cubicBezTo>
                  <a:pt x="165862" y="104141"/>
                  <a:pt x="165087" y="103560"/>
                  <a:pt x="163536" y="103754"/>
                </a:cubicBezTo>
                <a:close/>
                <a:moveTo>
                  <a:pt x="232169" y="66917"/>
                </a:moveTo>
                <a:cubicBezTo>
                  <a:pt x="233914" y="66723"/>
                  <a:pt x="234495" y="67305"/>
                  <a:pt x="234495" y="69050"/>
                </a:cubicBezTo>
                <a:cubicBezTo>
                  <a:pt x="234495" y="69437"/>
                  <a:pt x="234495" y="70019"/>
                  <a:pt x="234495" y="70407"/>
                </a:cubicBezTo>
                <a:cubicBezTo>
                  <a:pt x="234495" y="142141"/>
                  <a:pt x="234495" y="213876"/>
                  <a:pt x="234495" y="285611"/>
                </a:cubicBezTo>
                <a:cubicBezTo>
                  <a:pt x="234495" y="288519"/>
                  <a:pt x="234495" y="288519"/>
                  <a:pt x="237597" y="288519"/>
                </a:cubicBezTo>
                <a:cubicBezTo>
                  <a:pt x="294597" y="288519"/>
                  <a:pt x="351791" y="288519"/>
                  <a:pt x="408985" y="288519"/>
                </a:cubicBezTo>
                <a:cubicBezTo>
                  <a:pt x="408985" y="288519"/>
                  <a:pt x="408985" y="288713"/>
                  <a:pt x="408985" y="288713"/>
                </a:cubicBezTo>
                <a:cubicBezTo>
                  <a:pt x="465985" y="288713"/>
                  <a:pt x="523179" y="288713"/>
                  <a:pt x="580373" y="288713"/>
                </a:cubicBezTo>
                <a:cubicBezTo>
                  <a:pt x="581536" y="288713"/>
                  <a:pt x="583087" y="287937"/>
                  <a:pt x="583475" y="289294"/>
                </a:cubicBezTo>
                <a:cubicBezTo>
                  <a:pt x="583863" y="290264"/>
                  <a:pt x="582312" y="290846"/>
                  <a:pt x="581536" y="291621"/>
                </a:cubicBezTo>
                <a:cubicBezTo>
                  <a:pt x="564475" y="306550"/>
                  <a:pt x="554393" y="324968"/>
                  <a:pt x="552261" y="347845"/>
                </a:cubicBezTo>
                <a:cubicBezTo>
                  <a:pt x="551873" y="350948"/>
                  <a:pt x="551873" y="354050"/>
                  <a:pt x="551679" y="357152"/>
                </a:cubicBezTo>
                <a:cubicBezTo>
                  <a:pt x="551485" y="359284"/>
                  <a:pt x="550904" y="360254"/>
                  <a:pt x="548577" y="360060"/>
                </a:cubicBezTo>
                <a:cubicBezTo>
                  <a:pt x="545863" y="359866"/>
                  <a:pt x="542954" y="359866"/>
                  <a:pt x="540240" y="359866"/>
                </a:cubicBezTo>
                <a:cubicBezTo>
                  <a:pt x="429342" y="359866"/>
                  <a:pt x="318638" y="359866"/>
                  <a:pt x="207740" y="359866"/>
                </a:cubicBezTo>
                <a:cubicBezTo>
                  <a:pt x="203281" y="359866"/>
                  <a:pt x="203475" y="359866"/>
                  <a:pt x="203087" y="355213"/>
                </a:cubicBezTo>
                <a:cubicBezTo>
                  <a:pt x="201342" y="328458"/>
                  <a:pt x="191648" y="305580"/>
                  <a:pt x="169934" y="288907"/>
                </a:cubicBezTo>
                <a:cubicBezTo>
                  <a:pt x="156168" y="278243"/>
                  <a:pt x="140271" y="272815"/>
                  <a:pt x="122822" y="271652"/>
                </a:cubicBezTo>
                <a:cubicBezTo>
                  <a:pt x="106924" y="270682"/>
                  <a:pt x="91607" y="273397"/>
                  <a:pt x="77454" y="280376"/>
                </a:cubicBezTo>
                <a:cubicBezTo>
                  <a:pt x="52444" y="292590"/>
                  <a:pt x="37709" y="312947"/>
                  <a:pt x="32087" y="339897"/>
                </a:cubicBezTo>
                <a:cubicBezTo>
                  <a:pt x="31117" y="345131"/>
                  <a:pt x="30342" y="350366"/>
                  <a:pt x="30148" y="355795"/>
                </a:cubicBezTo>
                <a:cubicBezTo>
                  <a:pt x="29954" y="358897"/>
                  <a:pt x="29760" y="358897"/>
                  <a:pt x="26658" y="358897"/>
                </a:cubicBezTo>
                <a:cubicBezTo>
                  <a:pt x="23168" y="358703"/>
                  <a:pt x="19679" y="358509"/>
                  <a:pt x="16189" y="357927"/>
                </a:cubicBezTo>
                <a:cubicBezTo>
                  <a:pt x="6495" y="356182"/>
                  <a:pt x="2230" y="351529"/>
                  <a:pt x="1066" y="341641"/>
                </a:cubicBezTo>
                <a:cubicBezTo>
                  <a:pt x="485" y="336794"/>
                  <a:pt x="291" y="331948"/>
                  <a:pt x="291" y="327101"/>
                </a:cubicBezTo>
                <a:cubicBezTo>
                  <a:pt x="291" y="294141"/>
                  <a:pt x="291" y="261182"/>
                  <a:pt x="97" y="228223"/>
                </a:cubicBezTo>
                <a:cubicBezTo>
                  <a:pt x="-97" y="220856"/>
                  <a:pt x="-291" y="213488"/>
                  <a:pt x="2617" y="206509"/>
                </a:cubicBezTo>
                <a:cubicBezTo>
                  <a:pt x="4362" y="202437"/>
                  <a:pt x="5913" y="198172"/>
                  <a:pt x="7658" y="194101"/>
                </a:cubicBezTo>
                <a:cubicBezTo>
                  <a:pt x="19291" y="166570"/>
                  <a:pt x="29760" y="138652"/>
                  <a:pt x="39842" y="110539"/>
                </a:cubicBezTo>
                <a:cubicBezTo>
                  <a:pt x="42168" y="103754"/>
                  <a:pt x="44689" y="97162"/>
                  <a:pt x="47597" y="90764"/>
                </a:cubicBezTo>
                <a:cubicBezTo>
                  <a:pt x="48566" y="88631"/>
                  <a:pt x="49730" y="86693"/>
                  <a:pt x="51087" y="84754"/>
                </a:cubicBezTo>
                <a:cubicBezTo>
                  <a:pt x="53413" y="81070"/>
                  <a:pt x="56903" y="79325"/>
                  <a:pt x="60974" y="78937"/>
                </a:cubicBezTo>
                <a:cubicBezTo>
                  <a:pt x="67954" y="78356"/>
                  <a:pt x="74934" y="77968"/>
                  <a:pt x="81913" y="77386"/>
                </a:cubicBezTo>
                <a:cubicBezTo>
                  <a:pt x="93934" y="76611"/>
                  <a:pt x="105954" y="75641"/>
                  <a:pt x="117975" y="74866"/>
                </a:cubicBezTo>
                <a:cubicBezTo>
                  <a:pt x="125148" y="74284"/>
                  <a:pt x="132515" y="73896"/>
                  <a:pt x="139689" y="73315"/>
                </a:cubicBezTo>
                <a:cubicBezTo>
                  <a:pt x="152291" y="72345"/>
                  <a:pt x="165087" y="71376"/>
                  <a:pt x="177689" y="70601"/>
                </a:cubicBezTo>
                <a:cubicBezTo>
                  <a:pt x="185250" y="70019"/>
                  <a:pt x="192618" y="69631"/>
                  <a:pt x="200179" y="69050"/>
                </a:cubicBezTo>
                <a:cubicBezTo>
                  <a:pt x="210842" y="68274"/>
                  <a:pt x="221505" y="67692"/>
                  <a:pt x="232169" y="66917"/>
                </a:cubicBezTo>
                <a:close/>
                <a:moveTo>
                  <a:pt x="271914" y="29"/>
                </a:moveTo>
                <a:cubicBezTo>
                  <a:pt x="272301" y="29"/>
                  <a:pt x="272883" y="29"/>
                  <a:pt x="273464" y="29"/>
                </a:cubicBezTo>
                <a:cubicBezTo>
                  <a:pt x="458812" y="29"/>
                  <a:pt x="644159" y="29"/>
                  <a:pt x="829506" y="29"/>
                </a:cubicBezTo>
                <a:cubicBezTo>
                  <a:pt x="833965" y="29"/>
                  <a:pt x="833965" y="29"/>
                  <a:pt x="833965" y="4682"/>
                </a:cubicBezTo>
                <a:cubicBezTo>
                  <a:pt x="833965" y="91539"/>
                  <a:pt x="833965" y="178590"/>
                  <a:pt x="833965" y="265641"/>
                </a:cubicBezTo>
                <a:cubicBezTo>
                  <a:pt x="833965" y="266029"/>
                  <a:pt x="833965" y="266611"/>
                  <a:pt x="833965" y="267193"/>
                </a:cubicBezTo>
                <a:cubicBezTo>
                  <a:pt x="834159" y="269325"/>
                  <a:pt x="833190" y="270101"/>
                  <a:pt x="831057" y="270101"/>
                </a:cubicBezTo>
                <a:cubicBezTo>
                  <a:pt x="813220" y="270101"/>
                  <a:pt x="795577" y="270101"/>
                  <a:pt x="777741" y="270101"/>
                </a:cubicBezTo>
                <a:cubicBezTo>
                  <a:pt x="702516" y="270101"/>
                  <a:pt x="627098" y="270101"/>
                  <a:pt x="551679" y="270101"/>
                </a:cubicBezTo>
                <a:cubicBezTo>
                  <a:pt x="459199" y="270101"/>
                  <a:pt x="366720" y="270101"/>
                  <a:pt x="274240" y="270101"/>
                </a:cubicBezTo>
                <a:cubicBezTo>
                  <a:pt x="273464" y="270101"/>
                  <a:pt x="272689" y="270101"/>
                  <a:pt x="271914" y="270101"/>
                </a:cubicBezTo>
                <a:cubicBezTo>
                  <a:pt x="269975" y="270295"/>
                  <a:pt x="269199" y="269519"/>
                  <a:pt x="269199" y="267774"/>
                </a:cubicBezTo>
                <a:cubicBezTo>
                  <a:pt x="269199" y="266999"/>
                  <a:pt x="269199" y="266417"/>
                  <a:pt x="269199" y="265641"/>
                </a:cubicBezTo>
                <a:cubicBezTo>
                  <a:pt x="269199" y="178784"/>
                  <a:pt x="269199" y="91733"/>
                  <a:pt x="269199" y="4682"/>
                </a:cubicBezTo>
                <a:cubicBezTo>
                  <a:pt x="269199" y="3906"/>
                  <a:pt x="269199" y="3325"/>
                  <a:pt x="269199" y="2743"/>
                </a:cubicBezTo>
                <a:cubicBezTo>
                  <a:pt x="269006" y="611"/>
                  <a:pt x="269975" y="-165"/>
                  <a:pt x="271914" y="29"/>
                </a:cubicBezTo>
                <a:close/>
              </a:path>
            </a:pathLst>
          </a:custGeom>
          <a:solidFill>
            <a:schemeClr val="accent3"/>
          </a:solidFill>
          <a:ln w="89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94D119-27B9-4E4E-918C-9BEB1164D90F}"/>
              </a:ext>
            </a:extLst>
          </p:cNvPr>
          <p:cNvGrpSpPr/>
          <p:nvPr/>
        </p:nvGrpSpPr>
        <p:grpSpPr>
          <a:xfrm>
            <a:off x="1941243" y="1724532"/>
            <a:ext cx="3964127" cy="4955792"/>
            <a:chOff x="3126458" y="1456593"/>
            <a:chExt cx="3168352" cy="3960945"/>
          </a:xfrm>
          <a:solidFill>
            <a:schemeClr val="accent5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E4749511-BF35-44B5-AAA9-AB1B55FD49AC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B875EF23-4779-4FBF-826E-B2C3291C484F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98A608C4-0187-408C-9F1C-356CD45D2A50}"/>
              </a:ext>
            </a:extLst>
          </p:cNvPr>
          <p:cNvSpPr/>
          <p:nvPr/>
        </p:nvSpPr>
        <p:spPr>
          <a:xfrm>
            <a:off x="4098014" y="2484001"/>
            <a:ext cx="621006" cy="62100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7EADF9-40FF-4089-8E37-B94B985AFDE9}"/>
              </a:ext>
            </a:extLst>
          </p:cNvPr>
          <p:cNvSpPr/>
          <p:nvPr/>
        </p:nvSpPr>
        <p:spPr>
          <a:xfrm>
            <a:off x="2168644" y="5589549"/>
            <a:ext cx="621006" cy="62100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AF84B8-FCC9-4962-B858-5FE2F2DF3D07}"/>
              </a:ext>
            </a:extLst>
          </p:cNvPr>
          <p:cNvSpPr/>
          <p:nvPr/>
        </p:nvSpPr>
        <p:spPr>
          <a:xfrm>
            <a:off x="2397019" y="2912652"/>
            <a:ext cx="621006" cy="62100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D3DAA9-2117-4D20-91FA-33B7B35E812D}"/>
              </a:ext>
            </a:extLst>
          </p:cNvPr>
          <p:cNvSpPr/>
          <p:nvPr/>
        </p:nvSpPr>
        <p:spPr>
          <a:xfrm>
            <a:off x="1694105" y="4233418"/>
            <a:ext cx="621006" cy="62100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1" name="자유형: 도형 54">
            <a:extLst>
              <a:ext uri="{FF2B5EF4-FFF2-40B4-BE49-F238E27FC236}">
                <a16:creationId xmlns:a16="http://schemas.microsoft.com/office/drawing/2014/main" id="{1DF034E3-D7D4-47F0-BC64-219C93E6C2D2}"/>
              </a:ext>
            </a:extLst>
          </p:cNvPr>
          <p:cNvSpPr>
            <a:spLocks noChangeAspect="1"/>
          </p:cNvSpPr>
          <p:nvPr/>
        </p:nvSpPr>
        <p:spPr>
          <a:xfrm>
            <a:off x="2384129" y="5742788"/>
            <a:ext cx="202106" cy="327194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 dirty="0">
              <a:cs typeface="B Nazanin" panose="00000400000000000000" pitchFamily="2" charset="-78"/>
            </a:endParaRPr>
          </a:p>
        </p:txBody>
      </p:sp>
      <p:sp>
        <p:nvSpPr>
          <p:cNvPr id="32" name="Block Arc 5">
            <a:extLst>
              <a:ext uri="{FF2B5EF4-FFF2-40B4-BE49-F238E27FC236}">
                <a16:creationId xmlns:a16="http://schemas.microsoft.com/office/drawing/2014/main" id="{F441E408-38A8-418E-8D2F-4900EF094346}"/>
              </a:ext>
            </a:extLst>
          </p:cNvPr>
          <p:cNvSpPr>
            <a:spLocks noChangeAspect="1"/>
          </p:cNvSpPr>
          <p:nvPr/>
        </p:nvSpPr>
        <p:spPr>
          <a:xfrm rot="10800000">
            <a:off x="4256809" y="2630908"/>
            <a:ext cx="303418" cy="327192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자유형: 도형 61">
            <a:extLst>
              <a:ext uri="{FF2B5EF4-FFF2-40B4-BE49-F238E27FC236}">
                <a16:creationId xmlns:a16="http://schemas.microsoft.com/office/drawing/2014/main" id="{10FAF2C3-00C3-4344-A311-BB09FF5A4D73}"/>
              </a:ext>
            </a:extLst>
          </p:cNvPr>
          <p:cNvSpPr>
            <a:spLocks noChangeAspect="1"/>
          </p:cNvSpPr>
          <p:nvPr/>
        </p:nvSpPr>
        <p:spPr>
          <a:xfrm>
            <a:off x="2569823" y="3059559"/>
            <a:ext cx="275398" cy="327192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4" name="자유형: 도형 62">
            <a:extLst>
              <a:ext uri="{FF2B5EF4-FFF2-40B4-BE49-F238E27FC236}">
                <a16:creationId xmlns:a16="http://schemas.microsoft.com/office/drawing/2014/main" id="{8BBF2F6B-305E-4395-9727-C5D1B58331A7}"/>
              </a:ext>
            </a:extLst>
          </p:cNvPr>
          <p:cNvSpPr>
            <a:spLocks noChangeAspect="1"/>
          </p:cNvSpPr>
          <p:nvPr/>
        </p:nvSpPr>
        <p:spPr>
          <a:xfrm>
            <a:off x="1823278" y="4392954"/>
            <a:ext cx="327194" cy="28995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6" name="L-Shape 35">
            <a:extLst>
              <a:ext uri="{FF2B5EF4-FFF2-40B4-BE49-F238E27FC236}">
                <a16:creationId xmlns:a16="http://schemas.microsoft.com/office/drawing/2014/main" id="{0E588A01-203E-40C6-9ED4-6B271BF54272}"/>
              </a:ext>
            </a:extLst>
          </p:cNvPr>
          <p:cNvSpPr/>
          <p:nvPr/>
        </p:nvSpPr>
        <p:spPr>
          <a:xfrm rot="11157538">
            <a:off x="5388234" y="1612246"/>
            <a:ext cx="405807" cy="406374"/>
          </a:xfrm>
          <a:prstGeom prst="corner">
            <a:avLst>
              <a:gd name="adj1" fmla="val 17993"/>
              <a:gd name="adj2" fmla="val 2009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2A5B8D-8592-49C7-AAEF-2FF73C33DEB9}"/>
              </a:ext>
            </a:extLst>
          </p:cNvPr>
          <p:cNvSpPr txBox="1"/>
          <p:nvPr/>
        </p:nvSpPr>
        <p:spPr>
          <a:xfrm>
            <a:off x="3408775" y="1835102"/>
            <a:ext cx="128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4F7ED5-D0A5-4111-BEAB-FFBE7492A4B9}"/>
              </a:ext>
            </a:extLst>
          </p:cNvPr>
          <p:cNvSpPr txBox="1"/>
          <p:nvPr/>
        </p:nvSpPr>
        <p:spPr>
          <a:xfrm>
            <a:off x="1507334" y="2291102"/>
            <a:ext cx="128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45B659-1BB4-4D5B-8AA0-C048E127A703}"/>
              </a:ext>
            </a:extLst>
          </p:cNvPr>
          <p:cNvSpPr txBox="1"/>
          <p:nvPr/>
        </p:nvSpPr>
        <p:spPr>
          <a:xfrm>
            <a:off x="407190" y="3710198"/>
            <a:ext cx="128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599713-3072-4464-846D-2B38A7435D0B}"/>
              </a:ext>
            </a:extLst>
          </p:cNvPr>
          <p:cNvSpPr txBox="1"/>
          <p:nvPr/>
        </p:nvSpPr>
        <p:spPr>
          <a:xfrm>
            <a:off x="691612" y="5351004"/>
            <a:ext cx="128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97EDA58-7A14-4B67-B745-1FB77C9CD656}"/>
              </a:ext>
            </a:extLst>
          </p:cNvPr>
          <p:cNvSpPr txBox="1"/>
          <p:nvPr/>
        </p:nvSpPr>
        <p:spPr>
          <a:xfrm>
            <a:off x="6886471" y="2787351"/>
            <a:ext cx="470932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ارائه نمونه کارها ساده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5FD2AC-3B91-4F24-A235-FC65F54EA8B9}"/>
              </a:ext>
            </a:extLst>
          </p:cNvPr>
          <p:cNvSpPr txBox="1"/>
          <p:nvPr/>
        </p:nvSpPr>
        <p:spPr>
          <a:xfrm>
            <a:off x="6886471" y="3306966"/>
            <a:ext cx="470932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878002-5628-4634-AA39-F47F9EC9C37E}"/>
              </a:ext>
            </a:extLst>
          </p:cNvPr>
          <p:cNvSpPr txBox="1"/>
          <p:nvPr/>
        </p:nvSpPr>
        <p:spPr>
          <a:xfrm>
            <a:off x="6886471" y="4865811"/>
            <a:ext cx="470932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ارائه نمونه کارها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E3B55E-F777-480D-80D7-573B400582A1}"/>
              </a:ext>
            </a:extLst>
          </p:cNvPr>
          <p:cNvSpPr txBox="1"/>
          <p:nvPr/>
        </p:nvSpPr>
        <p:spPr>
          <a:xfrm>
            <a:off x="6886471" y="4346196"/>
            <a:ext cx="470932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نمونه کارها ساده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3AF6C2-EC89-4284-8B70-D2E3421FD1D2}"/>
              </a:ext>
            </a:extLst>
          </p:cNvPr>
          <p:cNvSpPr txBox="1"/>
          <p:nvPr/>
        </p:nvSpPr>
        <p:spPr>
          <a:xfrm>
            <a:off x="6886471" y="3826581"/>
            <a:ext cx="470932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نمونه کارها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28D874-FFD6-4373-A38C-C0F10E1B8F1B}"/>
              </a:ext>
            </a:extLst>
          </p:cNvPr>
          <p:cNvSpPr txBox="1"/>
          <p:nvPr/>
        </p:nvSpPr>
        <p:spPr>
          <a:xfrm>
            <a:off x="5502575" y="427693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5400" dirty="0">
                <a:cs typeface="B Nazanin" panose="00000400000000000000" pitchFamily="2" charset="-78"/>
              </a:rPr>
              <a:t>سبک اینفوگرافیک</a:t>
            </a:r>
            <a:endParaRPr lang="ko-KR" altLang="en-US" sz="5400" dirty="0"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3E879C-1ABB-4ADC-A166-8456DA6500E7}"/>
              </a:ext>
            </a:extLst>
          </p:cNvPr>
          <p:cNvSpPr txBox="1"/>
          <p:nvPr/>
        </p:nvSpPr>
        <p:spPr>
          <a:xfrm>
            <a:off x="5502575" y="1307737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rtl="1"/>
            <a:r>
              <a:rPr lang="fa-IR" altLang="ko-KR" dirty="0">
                <a:cs typeface="B Nazanin" panose="00000400000000000000" pitchFamily="2" charset="-78"/>
              </a:rPr>
              <a:t>یک ارائه پاورپوینت مدرن دریافت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F7CB7743-CEA3-47C1-A12D-56793251FC28}"/>
              </a:ext>
            </a:extLst>
          </p:cNvPr>
          <p:cNvSpPr txBox="1">
            <a:spLocks/>
          </p:cNvSpPr>
          <p:nvPr/>
        </p:nvSpPr>
        <p:spPr>
          <a:xfrm>
            <a:off x="6713619" y="5947115"/>
            <a:ext cx="4273897" cy="41175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2800" b="1" i="1" spc="300" dirty="0">
                <a:solidFill>
                  <a:schemeClr val="bg1"/>
                </a:solidFill>
                <a:cs typeface="B Nazanin" panose="00000400000000000000" pitchFamily="2" charset="-78"/>
              </a:rPr>
              <a:t>پاورپوینت مدرن</a:t>
            </a:r>
            <a:endParaRPr lang="en-US" sz="2800" b="1" i="1" spc="3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5E60F071-C2FB-411E-8029-3EBDD73EEE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B5FAEDF-8A64-4940-9D8D-36F897B4EA37}"/>
              </a:ext>
            </a:extLst>
          </p:cNvPr>
          <p:cNvSpPr/>
          <p:nvPr/>
        </p:nvSpPr>
        <p:spPr>
          <a:xfrm>
            <a:off x="0" y="6706095"/>
            <a:ext cx="12192000" cy="15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4CC06BD-35EE-4845-9F1E-FB23A9E5B033}"/>
              </a:ext>
            </a:extLst>
          </p:cNvPr>
          <p:cNvGrpSpPr/>
          <p:nvPr/>
        </p:nvGrpSpPr>
        <p:grpSpPr>
          <a:xfrm>
            <a:off x="109152" y="5884900"/>
            <a:ext cx="786534" cy="932704"/>
            <a:chOff x="11324794" y="5933088"/>
            <a:chExt cx="786534" cy="93270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B3E4FFCB-82A7-4D83-ACB0-92AE989DB373}"/>
                </a:ext>
              </a:extLst>
            </p:cNvPr>
            <p:cNvSpPr/>
            <p:nvPr/>
          </p:nvSpPr>
          <p:spPr>
            <a:xfrm>
              <a:off x="11324794" y="5933088"/>
              <a:ext cx="786031" cy="932704"/>
            </a:xfrm>
            <a:custGeom>
              <a:avLst/>
              <a:gdLst>
                <a:gd name="connsiteX0" fmla="*/ 448552 w 786031"/>
                <a:gd name="connsiteY0" fmla="*/ 61847 h 932704"/>
                <a:gd name="connsiteX1" fmla="*/ 448863 w 786031"/>
                <a:gd name="connsiteY1" fmla="*/ 66971 h 932704"/>
                <a:gd name="connsiteX2" fmla="*/ 443045 w 786031"/>
                <a:gd name="connsiteY2" fmla="*/ 72222 h 932704"/>
                <a:gd name="connsiteX3" fmla="*/ 447638 w 786031"/>
                <a:gd name="connsiteY3" fmla="*/ 72258 h 932704"/>
                <a:gd name="connsiteX4" fmla="*/ 448095 w 786031"/>
                <a:gd name="connsiteY4" fmla="*/ 78260 h 932704"/>
                <a:gd name="connsiteX5" fmla="*/ 448992 w 786031"/>
                <a:gd name="connsiteY5" fmla="*/ 88012 h 932704"/>
                <a:gd name="connsiteX6" fmla="*/ 446430 w 786031"/>
                <a:gd name="connsiteY6" fmla="*/ 100179 h 932704"/>
                <a:gd name="connsiteX7" fmla="*/ 438562 w 786031"/>
                <a:gd name="connsiteY7" fmla="*/ 105815 h 932704"/>
                <a:gd name="connsiteX8" fmla="*/ 435672 w 786031"/>
                <a:gd name="connsiteY8" fmla="*/ 107974 h 932704"/>
                <a:gd name="connsiteX9" fmla="*/ 429506 w 786031"/>
                <a:gd name="connsiteY9" fmla="*/ 150093 h 932704"/>
                <a:gd name="connsiteX10" fmla="*/ 434720 w 786031"/>
                <a:gd name="connsiteY10" fmla="*/ 157027 h 932704"/>
                <a:gd name="connsiteX11" fmla="*/ 437446 w 786031"/>
                <a:gd name="connsiteY11" fmla="*/ 158052 h 932704"/>
                <a:gd name="connsiteX12" fmla="*/ 449339 w 786031"/>
                <a:gd name="connsiteY12" fmla="*/ 155234 h 932704"/>
                <a:gd name="connsiteX13" fmla="*/ 490690 w 786031"/>
                <a:gd name="connsiteY13" fmla="*/ 140652 h 932704"/>
                <a:gd name="connsiteX14" fmla="*/ 563877 w 786031"/>
                <a:gd name="connsiteY14" fmla="*/ 134266 h 932704"/>
                <a:gd name="connsiteX15" fmla="*/ 607167 w 786031"/>
                <a:gd name="connsiteY15" fmla="*/ 121989 h 932704"/>
                <a:gd name="connsiteX16" fmla="*/ 614724 w 786031"/>
                <a:gd name="connsiteY16" fmla="*/ 117817 h 932704"/>
                <a:gd name="connsiteX17" fmla="*/ 634319 w 786031"/>
                <a:gd name="connsiteY17" fmla="*/ 105924 h 932704"/>
                <a:gd name="connsiteX18" fmla="*/ 693894 w 786031"/>
                <a:gd name="connsiteY18" fmla="*/ 75881 h 932704"/>
                <a:gd name="connsiteX19" fmla="*/ 697169 w 786031"/>
                <a:gd name="connsiteY19" fmla="*/ 71270 h 932704"/>
                <a:gd name="connsiteX20" fmla="*/ 697900 w 786031"/>
                <a:gd name="connsiteY20" fmla="*/ 59560 h 932704"/>
                <a:gd name="connsiteX21" fmla="*/ 704286 w 786031"/>
                <a:gd name="connsiteY21" fmla="*/ 19600 h 932704"/>
                <a:gd name="connsiteX22" fmla="*/ 707506 w 786031"/>
                <a:gd name="connsiteY22" fmla="*/ 17697 h 932704"/>
                <a:gd name="connsiteX23" fmla="*/ 712593 w 786031"/>
                <a:gd name="connsiteY23" fmla="*/ 24577 h 932704"/>
                <a:gd name="connsiteX24" fmla="*/ 712044 w 786031"/>
                <a:gd name="connsiteY24" fmla="*/ 33762 h 932704"/>
                <a:gd name="connsiteX25" fmla="*/ 713434 w 786031"/>
                <a:gd name="connsiteY25" fmla="*/ 40989 h 932704"/>
                <a:gd name="connsiteX26" fmla="*/ 722674 w 786031"/>
                <a:gd name="connsiteY26" fmla="*/ 40148 h 932704"/>
                <a:gd name="connsiteX27" fmla="*/ 738849 w 786031"/>
                <a:gd name="connsiteY27" fmla="*/ 23314 h 932704"/>
                <a:gd name="connsiteX28" fmla="*/ 755919 w 786031"/>
                <a:gd name="connsiteY28" fmla="*/ 4359 h 932704"/>
                <a:gd name="connsiteX29" fmla="*/ 761043 w 786031"/>
                <a:gd name="connsiteY29" fmla="*/ 3243 h 932704"/>
                <a:gd name="connsiteX30" fmla="*/ 761244 w 786031"/>
                <a:gd name="connsiteY30" fmla="*/ 8641 h 932704"/>
                <a:gd name="connsiteX31" fmla="*/ 747668 w 786031"/>
                <a:gd name="connsiteY31" fmla="*/ 28181 h 932704"/>
                <a:gd name="connsiteX32" fmla="*/ 742801 w 786031"/>
                <a:gd name="connsiteY32" fmla="*/ 38647 h 932704"/>
                <a:gd name="connsiteX33" fmla="*/ 757109 w 786031"/>
                <a:gd name="connsiteY33" fmla="*/ 26608 h 932704"/>
                <a:gd name="connsiteX34" fmla="*/ 768928 w 786031"/>
                <a:gd name="connsiteY34" fmla="*/ 15959 h 932704"/>
                <a:gd name="connsiteX35" fmla="*/ 775826 w 786031"/>
                <a:gd name="connsiteY35" fmla="*/ 15118 h 932704"/>
                <a:gd name="connsiteX36" fmla="*/ 774802 w 786031"/>
                <a:gd name="connsiteY36" fmla="*/ 22381 h 932704"/>
                <a:gd name="connsiteX37" fmla="*/ 753834 w 786031"/>
                <a:gd name="connsiteY37" fmla="*/ 41575 h 932704"/>
                <a:gd name="connsiteX38" fmla="*/ 749644 w 786031"/>
                <a:gd name="connsiteY38" fmla="*/ 46771 h 932704"/>
                <a:gd name="connsiteX39" fmla="*/ 749168 w 786031"/>
                <a:gd name="connsiteY39" fmla="*/ 49003 h 932704"/>
                <a:gd name="connsiteX40" fmla="*/ 751711 w 786031"/>
                <a:gd name="connsiteY40" fmla="*/ 49003 h 932704"/>
                <a:gd name="connsiteX41" fmla="*/ 769313 w 786031"/>
                <a:gd name="connsiteY41" fmla="*/ 37147 h 932704"/>
                <a:gd name="connsiteX42" fmla="*/ 779284 w 786031"/>
                <a:gd name="connsiteY42" fmla="*/ 30267 h 932704"/>
                <a:gd name="connsiteX43" fmla="*/ 785176 w 786031"/>
                <a:gd name="connsiteY43" fmla="*/ 30286 h 932704"/>
                <a:gd name="connsiteX44" fmla="*/ 784078 w 786031"/>
                <a:gd name="connsiteY44" fmla="*/ 36653 h 932704"/>
                <a:gd name="connsiteX45" fmla="*/ 768105 w 786031"/>
                <a:gd name="connsiteY45" fmla="*/ 48765 h 932704"/>
                <a:gd name="connsiteX46" fmla="*/ 754456 w 786031"/>
                <a:gd name="connsiteY46" fmla="*/ 58389 h 932704"/>
                <a:gd name="connsiteX47" fmla="*/ 752901 w 786031"/>
                <a:gd name="connsiteY47" fmla="*/ 62671 h 932704"/>
                <a:gd name="connsiteX48" fmla="*/ 756962 w 786031"/>
                <a:gd name="connsiteY48" fmla="*/ 62561 h 932704"/>
                <a:gd name="connsiteX49" fmla="*/ 766824 w 786031"/>
                <a:gd name="connsiteY49" fmla="*/ 57127 h 932704"/>
                <a:gd name="connsiteX50" fmla="*/ 772002 w 786031"/>
                <a:gd name="connsiteY50" fmla="*/ 54437 h 932704"/>
                <a:gd name="connsiteX51" fmla="*/ 777656 w 786031"/>
                <a:gd name="connsiteY51" fmla="*/ 55041 h 932704"/>
                <a:gd name="connsiteX52" fmla="*/ 775588 w 786031"/>
                <a:gd name="connsiteY52" fmla="*/ 59524 h 932704"/>
                <a:gd name="connsiteX53" fmla="*/ 761628 w 786031"/>
                <a:gd name="connsiteY53" fmla="*/ 69386 h 932704"/>
                <a:gd name="connsiteX54" fmla="*/ 730030 w 786031"/>
                <a:gd name="connsiteY54" fmla="*/ 86292 h 932704"/>
                <a:gd name="connsiteX55" fmla="*/ 707012 w 786031"/>
                <a:gd name="connsiteY55" fmla="*/ 101277 h 932704"/>
                <a:gd name="connsiteX56" fmla="*/ 677994 w 786031"/>
                <a:gd name="connsiteY56" fmla="*/ 123196 h 932704"/>
                <a:gd name="connsiteX57" fmla="*/ 636899 w 786031"/>
                <a:gd name="connsiteY57" fmla="*/ 152691 h 932704"/>
                <a:gd name="connsiteX58" fmla="*/ 610003 w 786031"/>
                <a:gd name="connsiteY58" fmla="*/ 165242 h 932704"/>
                <a:gd name="connsiteX59" fmla="*/ 559266 w 786031"/>
                <a:gd name="connsiteY59" fmla="*/ 180374 h 932704"/>
                <a:gd name="connsiteX60" fmla="*/ 523935 w 786031"/>
                <a:gd name="connsiteY60" fmla="*/ 186613 h 932704"/>
                <a:gd name="connsiteX61" fmla="*/ 491440 w 786031"/>
                <a:gd name="connsiteY61" fmla="*/ 194096 h 932704"/>
                <a:gd name="connsiteX62" fmla="*/ 487781 w 786031"/>
                <a:gd name="connsiteY62" fmla="*/ 197042 h 932704"/>
                <a:gd name="connsiteX63" fmla="*/ 472979 w 786031"/>
                <a:gd name="connsiteY63" fmla="*/ 231056 h 932704"/>
                <a:gd name="connsiteX64" fmla="*/ 472539 w 786031"/>
                <a:gd name="connsiteY64" fmla="*/ 237368 h 932704"/>
                <a:gd name="connsiteX65" fmla="*/ 472192 w 786031"/>
                <a:gd name="connsiteY65" fmla="*/ 248584 h 932704"/>
                <a:gd name="connsiteX66" fmla="*/ 461433 w 786031"/>
                <a:gd name="connsiteY66" fmla="*/ 299120 h 932704"/>
                <a:gd name="connsiteX67" fmla="*/ 443356 w 786031"/>
                <a:gd name="connsiteY67" fmla="*/ 296924 h 932704"/>
                <a:gd name="connsiteX68" fmla="*/ 427621 w 786031"/>
                <a:gd name="connsiteY68" fmla="*/ 294070 h 932704"/>
                <a:gd name="connsiteX69" fmla="*/ 427475 w 786031"/>
                <a:gd name="connsiteY69" fmla="*/ 294783 h 932704"/>
                <a:gd name="connsiteX70" fmla="*/ 436989 w 786031"/>
                <a:gd name="connsiteY70" fmla="*/ 300894 h 932704"/>
                <a:gd name="connsiteX71" fmla="*/ 428646 w 786031"/>
                <a:gd name="connsiteY71" fmla="*/ 305615 h 932704"/>
                <a:gd name="connsiteX72" fmla="*/ 439258 w 786031"/>
                <a:gd name="connsiteY72" fmla="*/ 306127 h 932704"/>
                <a:gd name="connsiteX73" fmla="*/ 427932 w 786031"/>
                <a:gd name="connsiteY73" fmla="*/ 310903 h 932704"/>
                <a:gd name="connsiteX74" fmla="*/ 424712 w 786031"/>
                <a:gd name="connsiteY74" fmla="*/ 313263 h 932704"/>
                <a:gd name="connsiteX75" fmla="*/ 427603 w 786031"/>
                <a:gd name="connsiteY75" fmla="*/ 316026 h 932704"/>
                <a:gd name="connsiteX76" fmla="*/ 453035 w 786031"/>
                <a:gd name="connsiteY76" fmla="*/ 321039 h 932704"/>
                <a:gd name="connsiteX77" fmla="*/ 460683 w 786031"/>
                <a:gd name="connsiteY77" fmla="*/ 322777 h 932704"/>
                <a:gd name="connsiteX78" fmla="*/ 465788 w 786031"/>
                <a:gd name="connsiteY78" fmla="*/ 351467 h 932704"/>
                <a:gd name="connsiteX79" fmla="*/ 466996 w 786031"/>
                <a:gd name="connsiteY79" fmla="*/ 374905 h 932704"/>
                <a:gd name="connsiteX80" fmla="*/ 467654 w 786031"/>
                <a:gd name="connsiteY80" fmla="*/ 397373 h 932704"/>
                <a:gd name="connsiteX81" fmla="*/ 475595 w 786031"/>
                <a:gd name="connsiteY81" fmla="*/ 437059 h 932704"/>
                <a:gd name="connsiteX82" fmla="*/ 477150 w 786031"/>
                <a:gd name="connsiteY82" fmla="*/ 462601 h 932704"/>
                <a:gd name="connsiteX83" fmla="*/ 476894 w 786031"/>
                <a:gd name="connsiteY83" fmla="*/ 515058 h 932704"/>
                <a:gd name="connsiteX84" fmla="*/ 473253 w 786031"/>
                <a:gd name="connsiteY84" fmla="*/ 518150 h 932704"/>
                <a:gd name="connsiteX85" fmla="*/ 470380 w 786031"/>
                <a:gd name="connsiteY85" fmla="*/ 517564 h 932704"/>
                <a:gd name="connsiteX86" fmla="*/ 465934 w 786031"/>
                <a:gd name="connsiteY86" fmla="*/ 520529 h 932704"/>
                <a:gd name="connsiteX87" fmla="*/ 441783 w 786031"/>
                <a:gd name="connsiteY87" fmla="*/ 612433 h 932704"/>
                <a:gd name="connsiteX88" fmla="*/ 440740 w 786031"/>
                <a:gd name="connsiteY88" fmla="*/ 629907 h 932704"/>
                <a:gd name="connsiteX89" fmla="*/ 439550 w 786031"/>
                <a:gd name="connsiteY89" fmla="*/ 673782 h 932704"/>
                <a:gd name="connsiteX90" fmla="*/ 439953 w 786031"/>
                <a:gd name="connsiteY90" fmla="*/ 677826 h 932704"/>
                <a:gd name="connsiteX91" fmla="*/ 445845 w 786031"/>
                <a:gd name="connsiteY91" fmla="*/ 714072 h 932704"/>
                <a:gd name="connsiteX92" fmla="*/ 432433 w 786031"/>
                <a:gd name="connsiteY92" fmla="*/ 781495 h 932704"/>
                <a:gd name="connsiteX93" fmla="*/ 423632 w 786031"/>
                <a:gd name="connsiteY93" fmla="*/ 854627 h 932704"/>
                <a:gd name="connsiteX94" fmla="*/ 427639 w 786031"/>
                <a:gd name="connsiteY94" fmla="*/ 896618 h 932704"/>
                <a:gd name="connsiteX95" fmla="*/ 427237 w 786031"/>
                <a:gd name="connsiteY95" fmla="*/ 912500 h 932704"/>
                <a:gd name="connsiteX96" fmla="*/ 410532 w 786031"/>
                <a:gd name="connsiteY96" fmla="*/ 931309 h 932704"/>
                <a:gd name="connsiteX97" fmla="*/ 376957 w 786031"/>
                <a:gd name="connsiteY97" fmla="*/ 923862 h 932704"/>
                <a:gd name="connsiteX98" fmla="*/ 372932 w 786031"/>
                <a:gd name="connsiteY98" fmla="*/ 908035 h 932704"/>
                <a:gd name="connsiteX99" fmla="*/ 380141 w 786031"/>
                <a:gd name="connsiteY99" fmla="*/ 886738 h 932704"/>
                <a:gd name="connsiteX100" fmla="*/ 379921 w 786031"/>
                <a:gd name="connsiteY100" fmla="*/ 875925 h 932704"/>
                <a:gd name="connsiteX101" fmla="*/ 382501 w 786031"/>
                <a:gd name="connsiteY101" fmla="*/ 860848 h 932704"/>
                <a:gd name="connsiteX102" fmla="*/ 393571 w 786031"/>
                <a:gd name="connsiteY102" fmla="*/ 830421 h 932704"/>
                <a:gd name="connsiteX103" fmla="*/ 393077 w 786031"/>
                <a:gd name="connsiteY103" fmla="*/ 789966 h 932704"/>
                <a:gd name="connsiteX104" fmla="*/ 385923 w 786031"/>
                <a:gd name="connsiteY104" fmla="*/ 754361 h 932704"/>
                <a:gd name="connsiteX105" fmla="*/ 385648 w 786031"/>
                <a:gd name="connsiteY105" fmla="*/ 708784 h 932704"/>
                <a:gd name="connsiteX106" fmla="*/ 387533 w 786031"/>
                <a:gd name="connsiteY106" fmla="*/ 669007 h 932704"/>
                <a:gd name="connsiteX107" fmla="*/ 385191 w 786031"/>
                <a:gd name="connsiteY107" fmla="*/ 657626 h 932704"/>
                <a:gd name="connsiteX108" fmla="*/ 381220 w 786031"/>
                <a:gd name="connsiteY108" fmla="*/ 618928 h 932704"/>
                <a:gd name="connsiteX109" fmla="*/ 379263 w 786031"/>
                <a:gd name="connsiteY109" fmla="*/ 578712 h 932704"/>
                <a:gd name="connsiteX110" fmla="*/ 379848 w 786031"/>
                <a:gd name="connsiteY110" fmla="*/ 513704 h 932704"/>
                <a:gd name="connsiteX111" fmla="*/ 379354 w 786031"/>
                <a:gd name="connsiteY111" fmla="*/ 509404 h 932704"/>
                <a:gd name="connsiteX112" fmla="*/ 375091 w 786031"/>
                <a:gd name="connsiteY112" fmla="*/ 529567 h 932704"/>
                <a:gd name="connsiteX113" fmla="*/ 362997 w 786031"/>
                <a:gd name="connsiteY113" fmla="*/ 583726 h 932704"/>
                <a:gd name="connsiteX114" fmla="*/ 352787 w 786031"/>
                <a:gd name="connsiteY114" fmla="*/ 618874 h 932704"/>
                <a:gd name="connsiteX115" fmla="*/ 345011 w 786031"/>
                <a:gd name="connsiteY115" fmla="*/ 657315 h 932704"/>
                <a:gd name="connsiteX116" fmla="*/ 347298 w 786031"/>
                <a:gd name="connsiteY116" fmla="*/ 665549 h 932704"/>
                <a:gd name="connsiteX117" fmla="*/ 351708 w 786031"/>
                <a:gd name="connsiteY117" fmla="*/ 678027 h 932704"/>
                <a:gd name="connsiteX118" fmla="*/ 351470 w 786031"/>
                <a:gd name="connsiteY118" fmla="*/ 681741 h 932704"/>
                <a:gd name="connsiteX119" fmla="*/ 353190 w 786031"/>
                <a:gd name="connsiteY119" fmla="*/ 701538 h 932704"/>
                <a:gd name="connsiteX120" fmla="*/ 357361 w 786031"/>
                <a:gd name="connsiteY120" fmla="*/ 712882 h 932704"/>
                <a:gd name="connsiteX121" fmla="*/ 350921 w 786031"/>
                <a:gd name="connsiteY121" fmla="*/ 733503 h 932704"/>
                <a:gd name="connsiteX122" fmla="*/ 314309 w 786031"/>
                <a:gd name="connsiteY122" fmla="*/ 735936 h 932704"/>
                <a:gd name="connsiteX123" fmla="*/ 303734 w 786031"/>
                <a:gd name="connsiteY123" fmla="*/ 719176 h 932704"/>
                <a:gd name="connsiteX124" fmla="*/ 306570 w 786031"/>
                <a:gd name="connsiteY124" fmla="*/ 678338 h 932704"/>
                <a:gd name="connsiteX125" fmla="*/ 304283 w 786031"/>
                <a:gd name="connsiteY125" fmla="*/ 663554 h 932704"/>
                <a:gd name="connsiteX126" fmla="*/ 290066 w 786031"/>
                <a:gd name="connsiteY126" fmla="*/ 610658 h 932704"/>
                <a:gd name="connsiteX127" fmla="*/ 290286 w 786031"/>
                <a:gd name="connsiteY127" fmla="*/ 518754 h 932704"/>
                <a:gd name="connsiteX128" fmla="*/ 286187 w 786031"/>
                <a:gd name="connsiteY128" fmla="*/ 515790 h 932704"/>
                <a:gd name="connsiteX129" fmla="*/ 281210 w 786031"/>
                <a:gd name="connsiteY129" fmla="*/ 510447 h 932704"/>
                <a:gd name="connsiteX130" fmla="*/ 281082 w 786031"/>
                <a:gd name="connsiteY130" fmla="*/ 480294 h 932704"/>
                <a:gd name="connsiteX131" fmla="*/ 283809 w 786031"/>
                <a:gd name="connsiteY131" fmla="*/ 449080 h 932704"/>
                <a:gd name="connsiteX132" fmla="*/ 294494 w 786031"/>
                <a:gd name="connsiteY132" fmla="*/ 388591 h 932704"/>
                <a:gd name="connsiteX133" fmla="*/ 301611 w 786031"/>
                <a:gd name="connsiteY133" fmla="*/ 360780 h 932704"/>
                <a:gd name="connsiteX134" fmla="*/ 304026 w 786031"/>
                <a:gd name="connsiteY134" fmla="*/ 323216 h 932704"/>
                <a:gd name="connsiteX135" fmla="*/ 309003 w 786031"/>
                <a:gd name="connsiteY135" fmla="*/ 320362 h 932704"/>
                <a:gd name="connsiteX136" fmla="*/ 325745 w 786031"/>
                <a:gd name="connsiteY136" fmla="*/ 316483 h 932704"/>
                <a:gd name="connsiteX137" fmla="*/ 319323 w 786031"/>
                <a:gd name="connsiteY137" fmla="*/ 314983 h 932704"/>
                <a:gd name="connsiteX138" fmla="*/ 317292 w 786031"/>
                <a:gd name="connsiteY138" fmla="*/ 313922 h 932704"/>
                <a:gd name="connsiteX139" fmla="*/ 318225 w 786031"/>
                <a:gd name="connsiteY139" fmla="*/ 311763 h 932704"/>
                <a:gd name="connsiteX140" fmla="*/ 320384 w 786031"/>
                <a:gd name="connsiteY140" fmla="*/ 309165 h 932704"/>
                <a:gd name="connsiteX141" fmla="*/ 323073 w 786031"/>
                <a:gd name="connsiteY141" fmla="*/ 306329 h 932704"/>
                <a:gd name="connsiteX142" fmla="*/ 328837 w 786031"/>
                <a:gd name="connsiteY142" fmla="*/ 300053 h 932704"/>
                <a:gd name="connsiteX143" fmla="*/ 329258 w 786031"/>
                <a:gd name="connsiteY143" fmla="*/ 298443 h 932704"/>
                <a:gd name="connsiteX144" fmla="*/ 330136 w 786031"/>
                <a:gd name="connsiteY144" fmla="*/ 293832 h 932704"/>
                <a:gd name="connsiteX145" fmla="*/ 325452 w 786031"/>
                <a:gd name="connsiteY145" fmla="*/ 294143 h 932704"/>
                <a:gd name="connsiteX146" fmla="*/ 324354 w 786031"/>
                <a:gd name="connsiteY146" fmla="*/ 294637 h 932704"/>
                <a:gd name="connsiteX147" fmla="*/ 302965 w 786031"/>
                <a:gd name="connsiteY147" fmla="*/ 298900 h 932704"/>
                <a:gd name="connsiteX148" fmla="*/ 295390 w 786031"/>
                <a:gd name="connsiteY148" fmla="*/ 234020 h 932704"/>
                <a:gd name="connsiteX149" fmla="*/ 299306 w 786031"/>
                <a:gd name="connsiteY149" fmla="*/ 219785 h 932704"/>
                <a:gd name="connsiteX150" fmla="*/ 300367 w 786031"/>
                <a:gd name="connsiteY150" fmla="*/ 212539 h 932704"/>
                <a:gd name="connsiteX151" fmla="*/ 297732 w 786031"/>
                <a:gd name="connsiteY151" fmla="*/ 194755 h 932704"/>
                <a:gd name="connsiteX152" fmla="*/ 294787 w 786031"/>
                <a:gd name="connsiteY152" fmla="*/ 191425 h 932704"/>
                <a:gd name="connsiteX153" fmla="*/ 244013 w 786031"/>
                <a:gd name="connsiteY153" fmla="*/ 181289 h 932704"/>
                <a:gd name="connsiteX154" fmla="*/ 216477 w 786031"/>
                <a:gd name="connsiteY154" fmla="*/ 174702 h 932704"/>
                <a:gd name="connsiteX155" fmla="*/ 171009 w 786031"/>
                <a:gd name="connsiteY155" fmla="*/ 161180 h 932704"/>
                <a:gd name="connsiteX156" fmla="*/ 143326 w 786031"/>
                <a:gd name="connsiteY156" fmla="*/ 145427 h 932704"/>
                <a:gd name="connsiteX157" fmla="*/ 88235 w 786031"/>
                <a:gd name="connsiteY157" fmla="*/ 105979 h 932704"/>
                <a:gd name="connsiteX158" fmla="*/ 76323 w 786031"/>
                <a:gd name="connsiteY158" fmla="*/ 95550 h 932704"/>
                <a:gd name="connsiteX159" fmla="*/ 51220 w 786031"/>
                <a:gd name="connsiteY159" fmla="*/ 81608 h 932704"/>
                <a:gd name="connsiteX160" fmla="*/ 11919 w 786031"/>
                <a:gd name="connsiteY160" fmla="*/ 58023 h 932704"/>
                <a:gd name="connsiteX161" fmla="*/ 8882 w 786031"/>
                <a:gd name="connsiteY161" fmla="*/ 52114 h 932704"/>
                <a:gd name="connsiteX162" fmla="*/ 15651 w 786031"/>
                <a:gd name="connsiteY162" fmla="*/ 52351 h 932704"/>
                <a:gd name="connsiteX163" fmla="*/ 28752 w 786031"/>
                <a:gd name="connsiteY163" fmla="*/ 59670 h 932704"/>
                <a:gd name="connsiteX164" fmla="*/ 33198 w 786031"/>
                <a:gd name="connsiteY164" fmla="*/ 60073 h 932704"/>
                <a:gd name="connsiteX165" fmla="*/ 31570 w 786031"/>
                <a:gd name="connsiteY165" fmla="*/ 55352 h 932704"/>
                <a:gd name="connsiteX166" fmla="*/ 17152 w 786031"/>
                <a:gd name="connsiteY166" fmla="*/ 45417 h 932704"/>
                <a:gd name="connsiteX167" fmla="*/ 3356 w 786031"/>
                <a:gd name="connsiteY167" fmla="*/ 35207 h 932704"/>
                <a:gd name="connsiteX168" fmla="*/ 666 w 786031"/>
                <a:gd name="connsiteY168" fmla="*/ 32060 h 932704"/>
                <a:gd name="connsiteX169" fmla="*/ 1069 w 786031"/>
                <a:gd name="connsiteY169" fmla="*/ 27450 h 932704"/>
                <a:gd name="connsiteX170" fmla="*/ 5588 w 786031"/>
                <a:gd name="connsiteY170" fmla="*/ 26882 h 932704"/>
                <a:gd name="connsiteX171" fmla="*/ 19713 w 786031"/>
                <a:gd name="connsiteY171" fmla="*/ 36506 h 932704"/>
                <a:gd name="connsiteX172" fmla="*/ 32759 w 786031"/>
                <a:gd name="connsiteY172" fmla="*/ 45527 h 932704"/>
                <a:gd name="connsiteX173" fmla="*/ 36528 w 786031"/>
                <a:gd name="connsiteY173" fmla="*/ 46259 h 932704"/>
                <a:gd name="connsiteX174" fmla="*/ 35485 w 786031"/>
                <a:gd name="connsiteY174" fmla="*/ 42233 h 932704"/>
                <a:gd name="connsiteX175" fmla="*/ 21378 w 786031"/>
                <a:gd name="connsiteY175" fmla="*/ 28566 h 932704"/>
                <a:gd name="connsiteX176" fmla="*/ 11059 w 786031"/>
                <a:gd name="connsiteY176" fmla="*/ 19381 h 932704"/>
                <a:gd name="connsiteX177" fmla="*/ 10199 w 786031"/>
                <a:gd name="connsiteY177" fmla="*/ 12373 h 932704"/>
                <a:gd name="connsiteX178" fmla="*/ 16822 w 786031"/>
                <a:gd name="connsiteY178" fmla="*/ 12940 h 932704"/>
                <a:gd name="connsiteX179" fmla="*/ 39364 w 786031"/>
                <a:gd name="connsiteY179" fmla="*/ 33012 h 932704"/>
                <a:gd name="connsiteX180" fmla="*/ 43444 w 786031"/>
                <a:gd name="connsiteY180" fmla="*/ 36104 h 932704"/>
                <a:gd name="connsiteX181" fmla="*/ 38065 w 786031"/>
                <a:gd name="connsiteY181" fmla="*/ 24797 h 932704"/>
                <a:gd name="connsiteX182" fmla="*/ 28112 w 786031"/>
                <a:gd name="connsiteY182" fmla="*/ 11348 h 932704"/>
                <a:gd name="connsiteX183" fmla="*/ 24342 w 786031"/>
                <a:gd name="connsiteY183" fmla="*/ 4396 h 932704"/>
                <a:gd name="connsiteX184" fmla="*/ 25129 w 786031"/>
                <a:gd name="connsiteY184" fmla="*/ 627 h 932704"/>
                <a:gd name="connsiteX185" fmla="*/ 28990 w 786031"/>
                <a:gd name="connsiteY185" fmla="*/ 791 h 932704"/>
                <a:gd name="connsiteX186" fmla="*/ 39858 w 786031"/>
                <a:gd name="connsiteY186" fmla="*/ 11751 h 932704"/>
                <a:gd name="connsiteX187" fmla="*/ 59070 w 786031"/>
                <a:gd name="connsiteY187" fmla="*/ 33835 h 932704"/>
                <a:gd name="connsiteX188" fmla="*/ 68785 w 786031"/>
                <a:gd name="connsiteY188" fmla="*/ 38830 h 932704"/>
                <a:gd name="connsiteX189" fmla="*/ 74201 w 786031"/>
                <a:gd name="connsiteY189" fmla="*/ 32884 h 932704"/>
                <a:gd name="connsiteX190" fmla="*/ 73597 w 786031"/>
                <a:gd name="connsiteY190" fmla="*/ 21613 h 932704"/>
                <a:gd name="connsiteX191" fmla="*/ 78464 w 786031"/>
                <a:gd name="connsiteY191" fmla="*/ 15026 h 932704"/>
                <a:gd name="connsiteX192" fmla="*/ 81959 w 786031"/>
                <a:gd name="connsiteY192" fmla="*/ 16874 h 932704"/>
                <a:gd name="connsiteX193" fmla="*/ 88637 w 786031"/>
                <a:gd name="connsiteY193" fmla="*/ 65251 h 932704"/>
                <a:gd name="connsiteX194" fmla="*/ 95297 w 786031"/>
                <a:gd name="connsiteY194" fmla="*/ 74985 h 932704"/>
                <a:gd name="connsiteX195" fmla="*/ 155585 w 786031"/>
                <a:gd name="connsiteY195" fmla="*/ 105229 h 932704"/>
                <a:gd name="connsiteX196" fmla="*/ 173680 w 786031"/>
                <a:gd name="connsiteY196" fmla="*/ 117049 h 932704"/>
                <a:gd name="connsiteX197" fmla="*/ 183286 w 786031"/>
                <a:gd name="connsiteY197" fmla="*/ 120580 h 932704"/>
                <a:gd name="connsiteX198" fmla="*/ 239970 w 786031"/>
                <a:gd name="connsiteY198" fmla="*/ 136205 h 932704"/>
                <a:gd name="connsiteX199" fmla="*/ 277441 w 786031"/>
                <a:gd name="connsiteY199" fmla="*/ 139005 h 932704"/>
                <a:gd name="connsiteX200" fmla="*/ 307192 w 786031"/>
                <a:gd name="connsiteY200" fmla="*/ 137834 h 932704"/>
                <a:gd name="connsiteX201" fmla="*/ 340730 w 786031"/>
                <a:gd name="connsiteY201" fmla="*/ 157466 h 932704"/>
                <a:gd name="connsiteX202" fmla="*/ 345286 w 786031"/>
                <a:gd name="connsiteY202" fmla="*/ 159900 h 932704"/>
                <a:gd name="connsiteX203" fmla="*/ 363765 w 786031"/>
                <a:gd name="connsiteY203" fmla="*/ 156478 h 932704"/>
                <a:gd name="connsiteX204" fmla="*/ 367480 w 786031"/>
                <a:gd name="connsiteY204" fmla="*/ 151666 h 932704"/>
                <a:gd name="connsiteX205" fmla="*/ 367498 w 786031"/>
                <a:gd name="connsiteY205" fmla="*/ 129015 h 932704"/>
                <a:gd name="connsiteX206" fmla="*/ 366583 w 786031"/>
                <a:gd name="connsiteY206" fmla="*/ 126343 h 932704"/>
                <a:gd name="connsiteX207" fmla="*/ 359466 w 786031"/>
                <a:gd name="connsiteY207" fmla="*/ 112676 h 932704"/>
                <a:gd name="connsiteX208" fmla="*/ 352074 w 786031"/>
                <a:gd name="connsiteY208" fmla="*/ 105138 h 932704"/>
                <a:gd name="connsiteX209" fmla="*/ 345103 w 786031"/>
                <a:gd name="connsiteY209" fmla="*/ 93391 h 932704"/>
                <a:gd name="connsiteX210" fmla="*/ 345267 w 786031"/>
                <a:gd name="connsiteY210" fmla="*/ 77656 h 932704"/>
                <a:gd name="connsiteX211" fmla="*/ 342962 w 786031"/>
                <a:gd name="connsiteY211" fmla="*/ 69624 h 932704"/>
                <a:gd name="connsiteX212" fmla="*/ 341864 w 786031"/>
                <a:gd name="connsiteY212" fmla="*/ 58774 h 932704"/>
                <a:gd name="connsiteX213" fmla="*/ 346566 w 786031"/>
                <a:gd name="connsiteY213" fmla="*/ 63348 h 932704"/>
                <a:gd name="connsiteX214" fmla="*/ 345487 w 786031"/>
                <a:gd name="connsiteY214" fmla="*/ 60384 h 932704"/>
                <a:gd name="connsiteX215" fmla="*/ 345194 w 786031"/>
                <a:gd name="connsiteY215" fmla="*/ 45490 h 932704"/>
                <a:gd name="connsiteX216" fmla="*/ 350921 w 786031"/>
                <a:gd name="connsiteY216" fmla="*/ 50558 h 932704"/>
                <a:gd name="connsiteX217" fmla="*/ 351195 w 786031"/>
                <a:gd name="connsiteY217" fmla="*/ 36909 h 932704"/>
                <a:gd name="connsiteX218" fmla="*/ 351195 w 786031"/>
                <a:gd name="connsiteY218" fmla="*/ 37879 h 932704"/>
                <a:gd name="connsiteX219" fmla="*/ 352879 w 786031"/>
                <a:gd name="connsiteY219" fmla="*/ 43130 h 932704"/>
                <a:gd name="connsiteX220" fmla="*/ 352915 w 786031"/>
                <a:gd name="connsiteY220" fmla="*/ 38245 h 932704"/>
                <a:gd name="connsiteX221" fmla="*/ 355221 w 786031"/>
                <a:gd name="connsiteY221" fmla="*/ 30505 h 932704"/>
                <a:gd name="connsiteX222" fmla="*/ 357837 w 786031"/>
                <a:gd name="connsiteY222" fmla="*/ 30231 h 932704"/>
                <a:gd name="connsiteX223" fmla="*/ 360197 w 786031"/>
                <a:gd name="connsiteY223" fmla="*/ 27779 h 932704"/>
                <a:gd name="connsiteX224" fmla="*/ 362009 w 786031"/>
                <a:gd name="connsiteY224" fmla="*/ 30066 h 932704"/>
                <a:gd name="connsiteX225" fmla="*/ 364900 w 786031"/>
                <a:gd name="connsiteY225" fmla="*/ 20808 h 932704"/>
                <a:gd name="connsiteX226" fmla="*/ 369419 w 786031"/>
                <a:gd name="connsiteY226" fmla="*/ 28529 h 932704"/>
                <a:gd name="connsiteX227" fmla="*/ 375512 w 786031"/>
                <a:gd name="connsiteY227" fmla="*/ 16197 h 932704"/>
                <a:gd name="connsiteX228" fmla="*/ 383087 w 786031"/>
                <a:gd name="connsiteY228" fmla="*/ 14422 h 932704"/>
                <a:gd name="connsiteX229" fmla="*/ 386179 w 786031"/>
                <a:gd name="connsiteY229" fmla="*/ 21924 h 932704"/>
                <a:gd name="connsiteX230" fmla="*/ 386691 w 786031"/>
                <a:gd name="connsiteY230" fmla="*/ 18265 h 932704"/>
                <a:gd name="connsiteX231" fmla="*/ 391686 w 786031"/>
                <a:gd name="connsiteY231" fmla="*/ 19802 h 932704"/>
                <a:gd name="connsiteX232" fmla="*/ 394797 w 786031"/>
                <a:gd name="connsiteY232" fmla="*/ 14660 h 932704"/>
                <a:gd name="connsiteX233" fmla="*/ 397816 w 786031"/>
                <a:gd name="connsiteY233" fmla="*/ 19198 h 932704"/>
                <a:gd name="connsiteX234" fmla="*/ 409306 w 786031"/>
                <a:gd name="connsiteY234" fmla="*/ 12959 h 932704"/>
                <a:gd name="connsiteX235" fmla="*/ 405573 w 786031"/>
                <a:gd name="connsiteY235" fmla="*/ 17569 h 932704"/>
                <a:gd name="connsiteX236" fmla="*/ 417850 w 786031"/>
                <a:gd name="connsiteY236" fmla="*/ 16618 h 932704"/>
                <a:gd name="connsiteX237" fmla="*/ 412837 w 786031"/>
                <a:gd name="connsiteY237" fmla="*/ 19875 h 932704"/>
                <a:gd name="connsiteX238" fmla="*/ 411319 w 786031"/>
                <a:gd name="connsiteY238" fmla="*/ 22198 h 932704"/>
                <a:gd name="connsiteX239" fmla="*/ 413898 w 786031"/>
                <a:gd name="connsiteY239" fmla="*/ 20570 h 932704"/>
                <a:gd name="connsiteX240" fmla="*/ 420522 w 786031"/>
                <a:gd name="connsiteY240" fmla="*/ 19966 h 932704"/>
                <a:gd name="connsiteX241" fmla="*/ 417009 w 786031"/>
                <a:gd name="connsiteY241" fmla="*/ 26443 h 932704"/>
                <a:gd name="connsiteX242" fmla="*/ 430164 w 786031"/>
                <a:gd name="connsiteY242" fmla="*/ 23168 h 932704"/>
                <a:gd name="connsiteX243" fmla="*/ 421931 w 786031"/>
                <a:gd name="connsiteY243" fmla="*/ 30029 h 932704"/>
                <a:gd name="connsiteX244" fmla="*/ 434976 w 786031"/>
                <a:gd name="connsiteY244" fmla="*/ 30926 h 932704"/>
                <a:gd name="connsiteX245" fmla="*/ 431719 w 786031"/>
                <a:gd name="connsiteY245" fmla="*/ 31603 h 932704"/>
                <a:gd name="connsiteX246" fmla="*/ 431536 w 786031"/>
                <a:gd name="connsiteY246" fmla="*/ 33616 h 932704"/>
                <a:gd name="connsiteX247" fmla="*/ 430311 w 786031"/>
                <a:gd name="connsiteY247" fmla="*/ 32701 h 932704"/>
                <a:gd name="connsiteX248" fmla="*/ 429981 w 786031"/>
                <a:gd name="connsiteY248" fmla="*/ 33469 h 932704"/>
                <a:gd name="connsiteX249" fmla="*/ 431555 w 786031"/>
                <a:gd name="connsiteY249" fmla="*/ 33524 h 932704"/>
                <a:gd name="connsiteX250" fmla="*/ 432817 w 786031"/>
                <a:gd name="connsiteY250" fmla="*/ 32188 h 932704"/>
                <a:gd name="connsiteX251" fmla="*/ 432817 w 786031"/>
                <a:gd name="connsiteY251" fmla="*/ 32188 h 932704"/>
                <a:gd name="connsiteX252" fmla="*/ 432451 w 786031"/>
                <a:gd name="connsiteY252" fmla="*/ 35207 h 932704"/>
                <a:gd name="connsiteX253" fmla="*/ 440520 w 786031"/>
                <a:gd name="connsiteY253" fmla="*/ 38537 h 932704"/>
                <a:gd name="connsiteX254" fmla="*/ 432012 w 786031"/>
                <a:gd name="connsiteY254" fmla="*/ 39562 h 932704"/>
                <a:gd name="connsiteX255" fmla="*/ 431189 w 786031"/>
                <a:gd name="connsiteY255" fmla="*/ 41941 h 932704"/>
                <a:gd name="connsiteX256" fmla="*/ 431207 w 786031"/>
                <a:gd name="connsiteY256" fmla="*/ 45582 h 932704"/>
                <a:gd name="connsiteX257" fmla="*/ 444381 w 786031"/>
                <a:gd name="connsiteY257" fmla="*/ 48546 h 932704"/>
                <a:gd name="connsiteX258" fmla="*/ 437519 w 786031"/>
                <a:gd name="connsiteY258" fmla="*/ 52827 h 932704"/>
                <a:gd name="connsiteX259" fmla="*/ 446997 w 786031"/>
                <a:gd name="connsiteY259" fmla="*/ 55297 h 932704"/>
                <a:gd name="connsiteX260" fmla="*/ 441252 w 786031"/>
                <a:gd name="connsiteY260" fmla="*/ 57200 h 932704"/>
                <a:gd name="connsiteX261" fmla="*/ 441289 w 786031"/>
                <a:gd name="connsiteY261" fmla="*/ 59048 h 932704"/>
                <a:gd name="connsiteX262" fmla="*/ 441453 w 786031"/>
                <a:gd name="connsiteY262" fmla="*/ 60274 h 932704"/>
                <a:gd name="connsiteX263" fmla="*/ 444564 w 786031"/>
                <a:gd name="connsiteY263" fmla="*/ 62616 h 932704"/>
                <a:gd name="connsiteX264" fmla="*/ 448278 w 786031"/>
                <a:gd name="connsiteY264" fmla="*/ 61921 h 932704"/>
                <a:gd name="connsiteX265" fmla="*/ 448369 w 786031"/>
                <a:gd name="connsiteY265" fmla="*/ 61866 h 9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786031" h="932704">
                  <a:moveTo>
                    <a:pt x="448552" y="61847"/>
                  </a:moveTo>
                  <a:cubicBezTo>
                    <a:pt x="446942" y="64494"/>
                    <a:pt x="447047" y="66202"/>
                    <a:pt x="448863" y="66971"/>
                  </a:cubicBezTo>
                  <a:cubicBezTo>
                    <a:pt x="446375" y="68068"/>
                    <a:pt x="444966" y="70319"/>
                    <a:pt x="443045" y="72222"/>
                  </a:cubicBezTo>
                  <a:cubicBezTo>
                    <a:pt x="444655" y="73795"/>
                    <a:pt x="445954" y="71728"/>
                    <a:pt x="447638" y="72258"/>
                  </a:cubicBezTo>
                  <a:cubicBezTo>
                    <a:pt x="445716" y="74527"/>
                    <a:pt x="446522" y="76174"/>
                    <a:pt x="448095" y="78260"/>
                  </a:cubicBezTo>
                  <a:cubicBezTo>
                    <a:pt x="450236" y="81096"/>
                    <a:pt x="449028" y="84737"/>
                    <a:pt x="448992" y="88012"/>
                  </a:cubicBezTo>
                  <a:cubicBezTo>
                    <a:pt x="448955" y="92202"/>
                    <a:pt x="448058" y="96319"/>
                    <a:pt x="446430" y="100179"/>
                  </a:cubicBezTo>
                  <a:cubicBezTo>
                    <a:pt x="445003" y="103601"/>
                    <a:pt x="442679" y="106272"/>
                    <a:pt x="438562" y="105815"/>
                  </a:cubicBezTo>
                  <a:cubicBezTo>
                    <a:pt x="436531" y="105595"/>
                    <a:pt x="436294" y="106693"/>
                    <a:pt x="435672" y="107974"/>
                  </a:cubicBezTo>
                  <a:cubicBezTo>
                    <a:pt x="429268" y="121385"/>
                    <a:pt x="429194" y="135693"/>
                    <a:pt x="429506" y="150093"/>
                  </a:cubicBezTo>
                  <a:cubicBezTo>
                    <a:pt x="429579" y="153789"/>
                    <a:pt x="431152" y="156057"/>
                    <a:pt x="434720" y="157027"/>
                  </a:cubicBezTo>
                  <a:cubicBezTo>
                    <a:pt x="435653" y="157283"/>
                    <a:pt x="436531" y="157741"/>
                    <a:pt x="437446" y="158052"/>
                  </a:cubicBezTo>
                  <a:cubicBezTo>
                    <a:pt x="442002" y="159644"/>
                    <a:pt x="445387" y="160394"/>
                    <a:pt x="449339" y="155234"/>
                  </a:cubicBezTo>
                  <a:cubicBezTo>
                    <a:pt x="459695" y="141786"/>
                    <a:pt x="474662" y="138913"/>
                    <a:pt x="490690" y="140652"/>
                  </a:cubicBezTo>
                  <a:cubicBezTo>
                    <a:pt x="515537" y="143359"/>
                    <a:pt x="539908" y="142005"/>
                    <a:pt x="563877" y="134266"/>
                  </a:cubicBezTo>
                  <a:cubicBezTo>
                    <a:pt x="578148" y="129655"/>
                    <a:pt x="592712" y="125996"/>
                    <a:pt x="607167" y="121989"/>
                  </a:cubicBezTo>
                  <a:cubicBezTo>
                    <a:pt x="610058" y="121184"/>
                    <a:pt x="612436" y="119775"/>
                    <a:pt x="614724" y="117817"/>
                  </a:cubicBezTo>
                  <a:cubicBezTo>
                    <a:pt x="620578" y="112804"/>
                    <a:pt x="627531" y="109474"/>
                    <a:pt x="634319" y="105924"/>
                  </a:cubicBezTo>
                  <a:cubicBezTo>
                    <a:pt x="654043" y="95660"/>
                    <a:pt x="674773" y="87353"/>
                    <a:pt x="693894" y="75881"/>
                  </a:cubicBezTo>
                  <a:cubicBezTo>
                    <a:pt x="695888" y="74692"/>
                    <a:pt x="697077" y="73612"/>
                    <a:pt x="697169" y="71270"/>
                  </a:cubicBezTo>
                  <a:cubicBezTo>
                    <a:pt x="697333" y="67373"/>
                    <a:pt x="697681" y="63476"/>
                    <a:pt x="697900" y="59560"/>
                  </a:cubicBezTo>
                  <a:cubicBezTo>
                    <a:pt x="698669" y="46021"/>
                    <a:pt x="702200" y="32920"/>
                    <a:pt x="704286" y="19600"/>
                  </a:cubicBezTo>
                  <a:cubicBezTo>
                    <a:pt x="704634" y="17313"/>
                    <a:pt x="705860" y="17240"/>
                    <a:pt x="707506" y="17697"/>
                  </a:cubicBezTo>
                  <a:cubicBezTo>
                    <a:pt x="710983" y="18649"/>
                    <a:pt x="712337" y="21284"/>
                    <a:pt x="712593" y="24577"/>
                  </a:cubicBezTo>
                  <a:cubicBezTo>
                    <a:pt x="712831" y="27651"/>
                    <a:pt x="712465" y="30706"/>
                    <a:pt x="712044" y="33762"/>
                  </a:cubicBezTo>
                  <a:cubicBezTo>
                    <a:pt x="711696" y="36287"/>
                    <a:pt x="710690" y="39818"/>
                    <a:pt x="713434" y="40989"/>
                  </a:cubicBezTo>
                  <a:cubicBezTo>
                    <a:pt x="716197" y="42160"/>
                    <a:pt x="719802" y="42178"/>
                    <a:pt x="722674" y="40148"/>
                  </a:cubicBezTo>
                  <a:cubicBezTo>
                    <a:pt x="729133" y="35573"/>
                    <a:pt x="733707" y="29151"/>
                    <a:pt x="738849" y="23314"/>
                  </a:cubicBezTo>
                  <a:cubicBezTo>
                    <a:pt x="744484" y="16947"/>
                    <a:pt x="749388" y="9940"/>
                    <a:pt x="755919" y="4359"/>
                  </a:cubicBezTo>
                  <a:cubicBezTo>
                    <a:pt x="757456" y="3042"/>
                    <a:pt x="759048" y="1596"/>
                    <a:pt x="761043" y="3243"/>
                  </a:cubicBezTo>
                  <a:cubicBezTo>
                    <a:pt x="762964" y="4816"/>
                    <a:pt x="762085" y="6902"/>
                    <a:pt x="761244" y="8641"/>
                  </a:cubicBezTo>
                  <a:cubicBezTo>
                    <a:pt x="757713" y="15831"/>
                    <a:pt x="752132" y="21631"/>
                    <a:pt x="747668" y="28181"/>
                  </a:cubicBezTo>
                  <a:cubicBezTo>
                    <a:pt x="745618" y="31182"/>
                    <a:pt x="742874" y="33945"/>
                    <a:pt x="742801" y="38647"/>
                  </a:cubicBezTo>
                  <a:cubicBezTo>
                    <a:pt x="748326" y="34970"/>
                    <a:pt x="752535" y="30560"/>
                    <a:pt x="757109" y="26608"/>
                  </a:cubicBezTo>
                  <a:cubicBezTo>
                    <a:pt x="761116" y="23132"/>
                    <a:pt x="764958" y="19472"/>
                    <a:pt x="768928" y="15959"/>
                  </a:cubicBezTo>
                  <a:cubicBezTo>
                    <a:pt x="770978" y="14148"/>
                    <a:pt x="773393" y="12519"/>
                    <a:pt x="775826" y="15118"/>
                  </a:cubicBezTo>
                  <a:cubicBezTo>
                    <a:pt x="778296" y="17734"/>
                    <a:pt x="777052" y="20259"/>
                    <a:pt x="774802" y="22381"/>
                  </a:cubicBezTo>
                  <a:cubicBezTo>
                    <a:pt x="767922" y="28895"/>
                    <a:pt x="760329" y="34640"/>
                    <a:pt x="753834" y="41575"/>
                  </a:cubicBezTo>
                  <a:cubicBezTo>
                    <a:pt x="752315" y="43185"/>
                    <a:pt x="750943" y="44960"/>
                    <a:pt x="749644" y="46771"/>
                  </a:cubicBezTo>
                  <a:cubicBezTo>
                    <a:pt x="749241" y="47338"/>
                    <a:pt x="748454" y="48088"/>
                    <a:pt x="749168" y="49003"/>
                  </a:cubicBezTo>
                  <a:cubicBezTo>
                    <a:pt x="750028" y="50119"/>
                    <a:pt x="750833" y="49387"/>
                    <a:pt x="751711" y="49003"/>
                  </a:cubicBezTo>
                  <a:cubicBezTo>
                    <a:pt x="758298" y="46112"/>
                    <a:pt x="763494" y="41154"/>
                    <a:pt x="769313" y="37147"/>
                  </a:cubicBezTo>
                  <a:cubicBezTo>
                    <a:pt x="772643" y="34860"/>
                    <a:pt x="775936" y="32536"/>
                    <a:pt x="779284" y="30267"/>
                  </a:cubicBezTo>
                  <a:cubicBezTo>
                    <a:pt x="781242" y="28950"/>
                    <a:pt x="783474" y="27889"/>
                    <a:pt x="785176" y="30286"/>
                  </a:cubicBezTo>
                  <a:cubicBezTo>
                    <a:pt x="786749" y="32499"/>
                    <a:pt x="786018" y="34695"/>
                    <a:pt x="784078" y="36653"/>
                  </a:cubicBezTo>
                  <a:cubicBezTo>
                    <a:pt x="779321" y="41447"/>
                    <a:pt x="773704" y="45106"/>
                    <a:pt x="768105" y="48765"/>
                  </a:cubicBezTo>
                  <a:cubicBezTo>
                    <a:pt x="763439" y="51821"/>
                    <a:pt x="758481" y="54401"/>
                    <a:pt x="754456" y="58389"/>
                  </a:cubicBezTo>
                  <a:cubicBezTo>
                    <a:pt x="753212" y="59615"/>
                    <a:pt x="751803" y="60933"/>
                    <a:pt x="752901" y="62671"/>
                  </a:cubicBezTo>
                  <a:cubicBezTo>
                    <a:pt x="754017" y="64427"/>
                    <a:pt x="755718" y="63183"/>
                    <a:pt x="756962" y="62561"/>
                  </a:cubicBezTo>
                  <a:cubicBezTo>
                    <a:pt x="760311" y="60859"/>
                    <a:pt x="763531" y="58938"/>
                    <a:pt x="766824" y="57127"/>
                  </a:cubicBezTo>
                  <a:cubicBezTo>
                    <a:pt x="768526" y="56194"/>
                    <a:pt x="770209" y="55206"/>
                    <a:pt x="772002" y="54437"/>
                  </a:cubicBezTo>
                  <a:cubicBezTo>
                    <a:pt x="773960" y="53596"/>
                    <a:pt x="776284" y="52809"/>
                    <a:pt x="777656" y="55041"/>
                  </a:cubicBezTo>
                  <a:cubicBezTo>
                    <a:pt x="778864" y="56999"/>
                    <a:pt x="776796" y="58353"/>
                    <a:pt x="775588" y="59524"/>
                  </a:cubicBezTo>
                  <a:cubicBezTo>
                    <a:pt x="771453" y="63531"/>
                    <a:pt x="766440" y="66330"/>
                    <a:pt x="761628" y="69386"/>
                  </a:cubicBezTo>
                  <a:cubicBezTo>
                    <a:pt x="751510" y="75808"/>
                    <a:pt x="741538" y="82761"/>
                    <a:pt x="730030" y="86292"/>
                  </a:cubicBezTo>
                  <a:cubicBezTo>
                    <a:pt x="720698" y="89164"/>
                    <a:pt x="713819" y="94635"/>
                    <a:pt x="707012" y="101277"/>
                  </a:cubicBezTo>
                  <a:cubicBezTo>
                    <a:pt x="698340" y="109730"/>
                    <a:pt x="687856" y="116134"/>
                    <a:pt x="677994" y="123196"/>
                  </a:cubicBezTo>
                  <a:cubicBezTo>
                    <a:pt x="664271" y="133003"/>
                    <a:pt x="650183" y="142335"/>
                    <a:pt x="636899" y="152691"/>
                  </a:cubicBezTo>
                  <a:cubicBezTo>
                    <a:pt x="628721" y="159058"/>
                    <a:pt x="619645" y="162443"/>
                    <a:pt x="610003" y="165242"/>
                  </a:cubicBezTo>
                  <a:cubicBezTo>
                    <a:pt x="593060" y="170164"/>
                    <a:pt x="576154" y="175269"/>
                    <a:pt x="559266" y="180374"/>
                  </a:cubicBezTo>
                  <a:cubicBezTo>
                    <a:pt x="547721" y="183850"/>
                    <a:pt x="535645" y="184198"/>
                    <a:pt x="523935" y="186613"/>
                  </a:cubicBezTo>
                  <a:cubicBezTo>
                    <a:pt x="513048" y="188863"/>
                    <a:pt x="502290" y="191626"/>
                    <a:pt x="491440" y="194096"/>
                  </a:cubicBezTo>
                  <a:cubicBezTo>
                    <a:pt x="489647" y="194499"/>
                    <a:pt x="488513" y="195322"/>
                    <a:pt x="487781" y="197042"/>
                  </a:cubicBezTo>
                  <a:cubicBezTo>
                    <a:pt x="482914" y="208404"/>
                    <a:pt x="478028" y="219767"/>
                    <a:pt x="472979" y="231056"/>
                  </a:cubicBezTo>
                  <a:cubicBezTo>
                    <a:pt x="472009" y="233233"/>
                    <a:pt x="471588" y="235154"/>
                    <a:pt x="472539" y="237368"/>
                  </a:cubicBezTo>
                  <a:cubicBezTo>
                    <a:pt x="474168" y="241156"/>
                    <a:pt x="473473" y="244723"/>
                    <a:pt x="472192" y="248584"/>
                  </a:cubicBezTo>
                  <a:cubicBezTo>
                    <a:pt x="466739" y="265015"/>
                    <a:pt x="462952" y="281829"/>
                    <a:pt x="461433" y="299120"/>
                  </a:cubicBezTo>
                  <a:cubicBezTo>
                    <a:pt x="455212" y="300016"/>
                    <a:pt x="449339" y="297949"/>
                    <a:pt x="443356" y="296924"/>
                  </a:cubicBezTo>
                  <a:cubicBezTo>
                    <a:pt x="438105" y="296028"/>
                    <a:pt x="432854" y="295021"/>
                    <a:pt x="427621" y="294070"/>
                  </a:cubicBezTo>
                  <a:cubicBezTo>
                    <a:pt x="427566" y="294308"/>
                    <a:pt x="427529" y="294545"/>
                    <a:pt x="427475" y="294783"/>
                  </a:cubicBezTo>
                  <a:cubicBezTo>
                    <a:pt x="430530" y="296759"/>
                    <a:pt x="433604" y="298717"/>
                    <a:pt x="436989" y="300894"/>
                  </a:cubicBezTo>
                  <a:cubicBezTo>
                    <a:pt x="434080" y="302541"/>
                    <a:pt x="431756" y="303859"/>
                    <a:pt x="428646" y="305615"/>
                  </a:cubicBezTo>
                  <a:cubicBezTo>
                    <a:pt x="432781" y="305816"/>
                    <a:pt x="435855" y="305963"/>
                    <a:pt x="439258" y="306127"/>
                  </a:cubicBezTo>
                  <a:cubicBezTo>
                    <a:pt x="437305" y="308738"/>
                    <a:pt x="433531" y="310330"/>
                    <a:pt x="427932" y="310903"/>
                  </a:cubicBezTo>
                  <a:cubicBezTo>
                    <a:pt x="426377" y="311067"/>
                    <a:pt x="424785" y="310994"/>
                    <a:pt x="424712" y="313263"/>
                  </a:cubicBezTo>
                  <a:cubicBezTo>
                    <a:pt x="424657" y="315367"/>
                    <a:pt x="425938" y="315697"/>
                    <a:pt x="427603" y="316026"/>
                  </a:cubicBezTo>
                  <a:cubicBezTo>
                    <a:pt x="436092" y="317636"/>
                    <a:pt x="444582" y="319246"/>
                    <a:pt x="453035" y="321039"/>
                  </a:cubicBezTo>
                  <a:cubicBezTo>
                    <a:pt x="455597" y="321588"/>
                    <a:pt x="458378" y="321167"/>
                    <a:pt x="460683" y="322777"/>
                  </a:cubicBezTo>
                  <a:cubicBezTo>
                    <a:pt x="461013" y="332584"/>
                    <a:pt x="462257" y="342300"/>
                    <a:pt x="465788" y="351467"/>
                  </a:cubicBezTo>
                  <a:cubicBezTo>
                    <a:pt x="468807" y="359279"/>
                    <a:pt x="469063" y="367220"/>
                    <a:pt x="466996" y="374905"/>
                  </a:cubicBezTo>
                  <a:cubicBezTo>
                    <a:pt x="464910" y="382681"/>
                    <a:pt x="465861" y="389945"/>
                    <a:pt x="467654" y="397373"/>
                  </a:cubicBezTo>
                  <a:cubicBezTo>
                    <a:pt x="470838" y="410492"/>
                    <a:pt x="473582" y="423739"/>
                    <a:pt x="475595" y="437059"/>
                  </a:cubicBezTo>
                  <a:cubicBezTo>
                    <a:pt x="476858" y="445457"/>
                    <a:pt x="477095" y="454075"/>
                    <a:pt x="477150" y="462601"/>
                  </a:cubicBezTo>
                  <a:cubicBezTo>
                    <a:pt x="477260" y="480093"/>
                    <a:pt x="476894" y="497566"/>
                    <a:pt x="476894" y="515058"/>
                  </a:cubicBezTo>
                  <a:cubicBezTo>
                    <a:pt x="476894" y="518022"/>
                    <a:pt x="475778" y="518644"/>
                    <a:pt x="473253" y="518150"/>
                  </a:cubicBezTo>
                  <a:cubicBezTo>
                    <a:pt x="472302" y="517967"/>
                    <a:pt x="471314" y="517821"/>
                    <a:pt x="470380" y="517564"/>
                  </a:cubicBezTo>
                  <a:cubicBezTo>
                    <a:pt x="467709" y="516814"/>
                    <a:pt x="466428" y="517638"/>
                    <a:pt x="465934" y="520529"/>
                  </a:cubicBezTo>
                  <a:cubicBezTo>
                    <a:pt x="460537" y="551853"/>
                    <a:pt x="451645" y="582280"/>
                    <a:pt x="441783" y="612433"/>
                  </a:cubicBezTo>
                  <a:cubicBezTo>
                    <a:pt x="439935" y="618087"/>
                    <a:pt x="440044" y="624125"/>
                    <a:pt x="440740" y="629907"/>
                  </a:cubicBezTo>
                  <a:cubicBezTo>
                    <a:pt x="442496" y="644617"/>
                    <a:pt x="441215" y="659200"/>
                    <a:pt x="439550" y="673782"/>
                  </a:cubicBezTo>
                  <a:cubicBezTo>
                    <a:pt x="439386" y="675154"/>
                    <a:pt x="439221" y="676453"/>
                    <a:pt x="439953" y="677826"/>
                  </a:cubicBezTo>
                  <a:cubicBezTo>
                    <a:pt x="446082" y="689225"/>
                    <a:pt x="446650" y="701575"/>
                    <a:pt x="445845" y="714072"/>
                  </a:cubicBezTo>
                  <a:cubicBezTo>
                    <a:pt x="444362" y="737125"/>
                    <a:pt x="439203" y="759539"/>
                    <a:pt x="432433" y="781495"/>
                  </a:cubicBezTo>
                  <a:cubicBezTo>
                    <a:pt x="425041" y="805427"/>
                    <a:pt x="423431" y="829780"/>
                    <a:pt x="423632" y="854627"/>
                  </a:cubicBezTo>
                  <a:cubicBezTo>
                    <a:pt x="423742" y="868844"/>
                    <a:pt x="427127" y="882548"/>
                    <a:pt x="427639" y="896618"/>
                  </a:cubicBezTo>
                  <a:cubicBezTo>
                    <a:pt x="427841" y="901943"/>
                    <a:pt x="427731" y="907194"/>
                    <a:pt x="427237" y="912500"/>
                  </a:cubicBezTo>
                  <a:cubicBezTo>
                    <a:pt x="426249" y="923020"/>
                    <a:pt x="420339" y="928967"/>
                    <a:pt x="410532" y="931309"/>
                  </a:cubicBezTo>
                  <a:cubicBezTo>
                    <a:pt x="398218" y="934255"/>
                    <a:pt x="386728" y="932882"/>
                    <a:pt x="376957" y="923862"/>
                  </a:cubicBezTo>
                  <a:cubicBezTo>
                    <a:pt x="372145" y="919416"/>
                    <a:pt x="370627" y="914348"/>
                    <a:pt x="372932" y="908035"/>
                  </a:cubicBezTo>
                  <a:cubicBezTo>
                    <a:pt x="375512" y="901009"/>
                    <a:pt x="377707" y="893837"/>
                    <a:pt x="380141" y="886738"/>
                  </a:cubicBezTo>
                  <a:cubicBezTo>
                    <a:pt x="381403" y="883079"/>
                    <a:pt x="381678" y="879767"/>
                    <a:pt x="379921" y="875925"/>
                  </a:cubicBezTo>
                  <a:cubicBezTo>
                    <a:pt x="377506" y="870655"/>
                    <a:pt x="380123" y="865605"/>
                    <a:pt x="382501" y="860848"/>
                  </a:cubicBezTo>
                  <a:cubicBezTo>
                    <a:pt x="387350" y="851114"/>
                    <a:pt x="389930" y="840575"/>
                    <a:pt x="393571" y="830421"/>
                  </a:cubicBezTo>
                  <a:cubicBezTo>
                    <a:pt x="398474" y="816771"/>
                    <a:pt x="395565" y="803396"/>
                    <a:pt x="393077" y="789966"/>
                  </a:cubicBezTo>
                  <a:cubicBezTo>
                    <a:pt x="390863" y="778074"/>
                    <a:pt x="388082" y="766272"/>
                    <a:pt x="385923" y="754361"/>
                  </a:cubicBezTo>
                  <a:cubicBezTo>
                    <a:pt x="383178" y="739211"/>
                    <a:pt x="384111" y="723952"/>
                    <a:pt x="385648" y="708784"/>
                  </a:cubicBezTo>
                  <a:cubicBezTo>
                    <a:pt x="386984" y="695537"/>
                    <a:pt x="386966" y="682272"/>
                    <a:pt x="387533" y="669007"/>
                  </a:cubicBezTo>
                  <a:cubicBezTo>
                    <a:pt x="387697" y="665256"/>
                    <a:pt x="386124" y="661395"/>
                    <a:pt x="385191" y="657626"/>
                  </a:cubicBezTo>
                  <a:cubicBezTo>
                    <a:pt x="382025" y="644910"/>
                    <a:pt x="382135" y="631864"/>
                    <a:pt x="381220" y="618928"/>
                  </a:cubicBezTo>
                  <a:cubicBezTo>
                    <a:pt x="380269" y="605535"/>
                    <a:pt x="379848" y="592124"/>
                    <a:pt x="379263" y="578712"/>
                  </a:cubicBezTo>
                  <a:cubicBezTo>
                    <a:pt x="378330" y="557031"/>
                    <a:pt x="379281" y="535367"/>
                    <a:pt x="379848" y="513704"/>
                  </a:cubicBezTo>
                  <a:cubicBezTo>
                    <a:pt x="379885" y="512313"/>
                    <a:pt x="379848" y="510923"/>
                    <a:pt x="379354" y="509404"/>
                  </a:cubicBezTo>
                  <a:cubicBezTo>
                    <a:pt x="377927" y="516119"/>
                    <a:pt x="376427" y="522834"/>
                    <a:pt x="375091" y="529567"/>
                  </a:cubicBezTo>
                  <a:cubicBezTo>
                    <a:pt x="371487" y="547718"/>
                    <a:pt x="367095" y="565685"/>
                    <a:pt x="362997" y="583726"/>
                  </a:cubicBezTo>
                  <a:cubicBezTo>
                    <a:pt x="360289" y="595692"/>
                    <a:pt x="354361" y="606596"/>
                    <a:pt x="352787" y="618874"/>
                  </a:cubicBezTo>
                  <a:cubicBezTo>
                    <a:pt x="351122" y="631846"/>
                    <a:pt x="349110" y="644782"/>
                    <a:pt x="345011" y="657315"/>
                  </a:cubicBezTo>
                  <a:cubicBezTo>
                    <a:pt x="344041" y="660261"/>
                    <a:pt x="345963" y="662950"/>
                    <a:pt x="347298" y="665549"/>
                  </a:cubicBezTo>
                  <a:cubicBezTo>
                    <a:pt x="349329" y="669501"/>
                    <a:pt x="351598" y="673398"/>
                    <a:pt x="351708" y="678027"/>
                  </a:cubicBezTo>
                  <a:cubicBezTo>
                    <a:pt x="351744" y="679271"/>
                    <a:pt x="352055" y="680826"/>
                    <a:pt x="351470" y="681741"/>
                  </a:cubicBezTo>
                  <a:cubicBezTo>
                    <a:pt x="346877" y="688840"/>
                    <a:pt x="351250" y="695098"/>
                    <a:pt x="353190" y="701538"/>
                  </a:cubicBezTo>
                  <a:cubicBezTo>
                    <a:pt x="354343" y="705381"/>
                    <a:pt x="356044" y="709077"/>
                    <a:pt x="357361" y="712882"/>
                  </a:cubicBezTo>
                  <a:cubicBezTo>
                    <a:pt x="360600" y="722287"/>
                    <a:pt x="359155" y="728069"/>
                    <a:pt x="350921" y="733503"/>
                  </a:cubicBezTo>
                  <a:cubicBezTo>
                    <a:pt x="339357" y="741151"/>
                    <a:pt x="326916" y="741572"/>
                    <a:pt x="314309" y="735936"/>
                  </a:cubicBezTo>
                  <a:cubicBezTo>
                    <a:pt x="307137" y="732734"/>
                    <a:pt x="304356" y="726587"/>
                    <a:pt x="303734" y="719176"/>
                  </a:cubicBezTo>
                  <a:cubicBezTo>
                    <a:pt x="302563" y="705417"/>
                    <a:pt x="304228" y="691859"/>
                    <a:pt x="306570" y="678338"/>
                  </a:cubicBezTo>
                  <a:cubicBezTo>
                    <a:pt x="307466" y="673178"/>
                    <a:pt x="307302" y="668348"/>
                    <a:pt x="304283" y="663554"/>
                  </a:cubicBezTo>
                  <a:cubicBezTo>
                    <a:pt x="294165" y="647417"/>
                    <a:pt x="289993" y="629595"/>
                    <a:pt x="290066" y="610658"/>
                  </a:cubicBezTo>
                  <a:cubicBezTo>
                    <a:pt x="290176" y="580030"/>
                    <a:pt x="290139" y="549401"/>
                    <a:pt x="290286" y="518754"/>
                  </a:cubicBezTo>
                  <a:cubicBezTo>
                    <a:pt x="290286" y="515314"/>
                    <a:pt x="288236" y="515808"/>
                    <a:pt x="286187" y="515790"/>
                  </a:cubicBezTo>
                  <a:cubicBezTo>
                    <a:pt x="280826" y="515717"/>
                    <a:pt x="280808" y="515717"/>
                    <a:pt x="281210" y="510447"/>
                  </a:cubicBezTo>
                  <a:cubicBezTo>
                    <a:pt x="281961" y="500384"/>
                    <a:pt x="282144" y="490376"/>
                    <a:pt x="281082" y="480294"/>
                  </a:cubicBezTo>
                  <a:cubicBezTo>
                    <a:pt x="279985" y="469773"/>
                    <a:pt x="282034" y="459399"/>
                    <a:pt x="283809" y="449080"/>
                  </a:cubicBezTo>
                  <a:cubicBezTo>
                    <a:pt x="287285" y="428898"/>
                    <a:pt x="291255" y="408809"/>
                    <a:pt x="294494" y="388591"/>
                  </a:cubicBezTo>
                  <a:cubicBezTo>
                    <a:pt x="296012" y="379040"/>
                    <a:pt x="298153" y="369672"/>
                    <a:pt x="301611" y="360780"/>
                  </a:cubicBezTo>
                  <a:cubicBezTo>
                    <a:pt x="306442" y="348374"/>
                    <a:pt x="305490" y="335878"/>
                    <a:pt x="304026" y="323216"/>
                  </a:cubicBezTo>
                  <a:cubicBezTo>
                    <a:pt x="304228" y="319758"/>
                    <a:pt x="307082" y="320820"/>
                    <a:pt x="309003" y="320362"/>
                  </a:cubicBezTo>
                  <a:cubicBezTo>
                    <a:pt x="314364" y="319081"/>
                    <a:pt x="319743" y="317874"/>
                    <a:pt x="325745" y="316483"/>
                  </a:cubicBezTo>
                  <a:cubicBezTo>
                    <a:pt x="323238" y="314379"/>
                    <a:pt x="321189" y="315202"/>
                    <a:pt x="319323" y="314983"/>
                  </a:cubicBezTo>
                  <a:cubicBezTo>
                    <a:pt x="318481" y="314873"/>
                    <a:pt x="317584" y="314928"/>
                    <a:pt x="317292" y="313922"/>
                  </a:cubicBezTo>
                  <a:cubicBezTo>
                    <a:pt x="317017" y="312989"/>
                    <a:pt x="317676" y="312421"/>
                    <a:pt x="318225" y="311763"/>
                  </a:cubicBezTo>
                  <a:cubicBezTo>
                    <a:pt x="318938" y="310903"/>
                    <a:pt x="320859" y="311049"/>
                    <a:pt x="320384" y="309165"/>
                  </a:cubicBezTo>
                  <a:cubicBezTo>
                    <a:pt x="319817" y="306896"/>
                    <a:pt x="321957" y="306219"/>
                    <a:pt x="323073" y="306329"/>
                  </a:cubicBezTo>
                  <a:cubicBezTo>
                    <a:pt x="328032" y="306804"/>
                    <a:pt x="328928" y="304023"/>
                    <a:pt x="328837" y="300053"/>
                  </a:cubicBezTo>
                  <a:cubicBezTo>
                    <a:pt x="328837" y="299522"/>
                    <a:pt x="329056" y="298955"/>
                    <a:pt x="329258" y="298443"/>
                  </a:cubicBezTo>
                  <a:cubicBezTo>
                    <a:pt x="329861" y="296924"/>
                    <a:pt x="331087" y="294985"/>
                    <a:pt x="330136" y="293832"/>
                  </a:cubicBezTo>
                  <a:cubicBezTo>
                    <a:pt x="329093" y="292569"/>
                    <a:pt x="327117" y="294436"/>
                    <a:pt x="325452" y="294143"/>
                  </a:cubicBezTo>
                  <a:cubicBezTo>
                    <a:pt x="325123" y="294088"/>
                    <a:pt x="324720" y="294600"/>
                    <a:pt x="324354" y="294637"/>
                  </a:cubicBezTo>
                  <a:cubicBezTo>
                    <a:pt x="317017" y="295058"/>
                    <a:pt x="310503" y="299595"/>
                    <a:pt x="302965" y="298900"/>
                  </a:cubicBezTo>
                  <a:cubicBezTo>
                    <a:pt x="300532" y="277273"/>
                    <a:pt x="298647" y="255555"/>
                    <a:pt x="295390" y="234020"/>
                  </a:cubicBezTo>
                  <a:cubicBezTo>
                    <a:pt x="294567" y="228549"/>
                    <a:pt x="297604" y="224377"/>
                    <a:pt x="299306" y="219785"/>
                  </a:cubicBezTo>
                  <a:cubicBezTo>
                    <a:pt x="300202" y="217333"/>
                    <a:pt x="300788" y="215119"/>
                    <a:pt x="300367" y="212539"/>
                  </a:cubicBezTo>
                  <a:cubicBezTo>
                    <a:pt x="299416" y="206630"/>
                    <a:pt x="298574" y="200683"/>
                    <a:pt x="297732" y="194755"/>
                  </a:cubicBezTo>
                  <a:cubicBezTo>
                    <a:pt x="297476" y="192944"/>
                    <a:pt x="296891" y="191937"/>
                    <a:pt x="294787" y="191425"/>
                  </a:cubicBezTo>
                  <a:cubicBezTo>
                    <a:pt x="278027" y="187253"/>
                    <a:pt x="261304" y="183008"/>
                    <a:pt x="244013" y="181289"/>
                  </a:cubicBezTo>
                  <a:cubicBezTo>
                    <a:pt x="234609" y="180337"/>
                    <a:pt x="225497" y="177519"/>
                    <a:pt x="216477" y="174702"/>
                  </a:cubicBezTo>
                  <a:cubicBezTo>
                    <a:pt x="201382" y="170000"/>
                    <a:pt x="186360" y="165005"/>
                    <a:pt x="171009" y="161180"/>
                  </a:cubicBezTo>
                  <a:cubicBezTo>
                    <a:pt x="160251" y="158491"/>
                    <a:pt x="151981" y="151721"/>
                    <a:pt x="143326" y="145427"/>
                  </a:cubicBezTo>
                  <a:cubicBezTo>
                    <a:pt x="125048" y="132144"/>
                    <a:pt x="106586" y="119135"/>
                    <a:pt x="88235" y="105979"/>
                  </a:cubicBezTo>
                  <a:cubicBezTo>
                    <a:pt x="83935" y="102887"/>
                    <a:pt x="79672" y="99740"/>
                    <a:pt x="76323" y="95550"/>
                  </a:cubicBezTo>
                  <a:cubicBezTo>
                    <a:pt x="69865" y="87463"/>
                    <a:pt x="60058" y="85469"/>
                    <a:pt x="51220" y="81608"/>
                  </a:cubicBezTo>
                  <a:cubicBezTo>
                    <a:pt x="37132" y="75442"/>
                    <a:pt x="24379" y="66916"/>
                    <a:pt x="11919" y="58023"/>
                  </a:cubicBezTo>
                  <a:cubicBezTo>
                    <a:pt x="10071" y="56706"/>
                    <a:pt x="7034" y="54931"/>
                    <a:pt x="8882" y="52114"/>
                  </a:cubicBezTo>
                  <a:cubicBezTo>
                    <a:pt x="10693" y="49351"/>
                    <a:pt x="13584" y="51327"/>
                    <a:pt x="15651" y="52351"/>
                  </a:cubicBezTo>
                  <a:cubicBezTo>
                    <a:pt x="20134" y="54565"/>
                    <a:pt x="24379" y="57255"/>
                    <a:pt x="28752" y="59670"/>
                  </a:cubicBezTo>
                  <a:cubicBezTo>
                    <a:pt x="30142" y="60439"/>
                    <a:pt x="32009" y="61847"/>
                    <a:pt x="33198" y="60073"/>
                  </a:cubicBezTo>
                  <a:cubicBezTo>
                    <a:pt x="34314" y="58408"/>
                    <a:pt x="32978" y="56523"/>
                    <a:pt x="31570" y="55352"/>
                  </a:cubicBezTo>
                  <a:cubicBezTo>
                    <a:pt x="27105" y="51565"/>
                    <a:pt x="22074" y="48564"/>
                    <a:pt x="17152" y="45417"/>
                  </a:cubicBezTo>
                  <a:cubicBezTo>
                    <a:pt x="12340" y="42325"/>
                    <a:pt x="7564" y="39141"/>
                    <a:pt x="3356" y="35207"/>
                  </a:cubicBezTo>
                  <a:cubicBezTo>
                    <a:pt x="2350" y="34274"/>
                    <a:pt x="1398" y="33213"/>
                    <a:pt x="666" y="32060"/>
                  </a:cubicBezTo>
                  <a:cubicBezTo>
                    <a:pt x="-322" y="30505"/>
                    <a:pt x="-230" y="28877"/>
                    <a:pt x="1069" y="27450"/>
                  </a:cubicBezTo>
                  <a:cubicBezTo>
                    <a:pt x="2405" y="25986"/>
                    <a:pt x="3850" y="26004"/>
                    <a:pt x="5588" y="26882"/>
                  </a:cubicBezTo>
                  <a:cubicBezTo>
                    <a:pt x="10730" y="29462"/>
                    <a:pt x="15121" y="33140"/>
                    <a:pt x="19713" y="36506"/>
                  </a:cubicBezTo>
                  <a:cubicBezTo>
                    <a:pt x="23976" y="39635"/>
                    <a:pt x="28130" y="42929"/>
                    <a:pt x="32759" y="45527"/>
                  </a:cubicBezTo>
                  <a:cubicBezTo>
                    <a:pt x="33966" y="46204"/>
                    <a:pt x="35503" y="47320"/>
                    <a:pt x="36528" y="46259"/>
                  </a:cubicBezTo>
                  <a:cubicBezTo>
                    <a:pt x="37864" y="44886"/>
                    <a:pt x="36363" y="43276"/>
                    <a:pt x="35485" y="42233"/>
                  </a:cubicBezTo>
                  <a:cubicBezTo>
                    <a:pt x="31259" y="37202"/>
                    <a:pt x="26282" y="32920"/>
                    <a:pt x="21378" y="28566"/>
                  </a:cubicBezTo>
                  <a:cubicBezTo>
                    <a:pt x="17939" y="25510"/>
                    <a:pt x="14444" y="22491"/>
                    <a:pt x="11059" y="19381"/>
                  </a:cubicBezTo>
                  <a:cubicBezTo>
                    <a:pt x="8845" y="17331"/>
                    <a:pt x="8003" y="14715"/>
                    <a:pt x="10199" y="12373"/>
                  </a:cubicBezTo>
                  <a:cubicBezTo>
                    <a:pt x="12303" y="10123"/>
                    <a:pt x="14682" y="11019"/>
                    <a:pt x="16822" y="12940"/>
                  </a:cubicBezTo>
                  <a:cubicBezTo>
                    <a:pt x="24306" y="19673"/>
                    <a:pt x="31826" y="26352"/>
                    <a:pt x="39364" y="33012"/>
                  </a:cubicBezTo>
                  <a:cubicBezTo>
                    <a:pt x="40480" y="34000"/>
                    <a:pt x="41724" y="34805"/>
                    <a:pt x="43444" y="36104"/>
                  </a:cubicBezTo>
                  <a:cubicBezTo>
                    <a:pt x="43170" y="31036"/>
                    <a:pt x="40334" y="28017"/>
                    <a:pt x="38065" y="24797"/>
                  </a:cubicBezTo>
                  <a:cubicBezTo>
                    <a:pt x="34863" y="20222"/>
                    <a:pt x="31313" y="15904"/>
                    <a:pt x="28112" y="11348"/>
                  </a:cubicBezTo>
                  <a:cubicBezTo>
                    <a:pt x="26611" y="9208"/>
                    <a:pt x="25440" y="6793"/>
                    <a:pt x="24342" y="4396"/>
                  </a:cubicBezTo>
                  <a:cubicBezTo>
                    <a:pt x="23775" y="3133"/>
                    <a:pt x="23720" y="1688"/>
                    <a:pt x="25129" y="627"/>
                  </a:cubicBezTo>
                  <a:cubicBezTo>
                    <a:pt x="26501" y="-416"/>
                    <a:pt x="27764" y="-14"/>
                    <a:pt x="28990" y="791"/>
                  </a:cubicBezTo>
                  <a:cubicBezTo>
                    <a:pt x="33344" y="3700"/>
                    <a:pt x="36620" y="7744"/>
                    <a:pt x="39858" y="11751"/>
                  </a:cubicBezTo>
                  <a:cubicBezTo>
                    <a:pt x="46006" y="19344"/>
                    <a:pt x="52373" y="26736"/>
                    <a:pt x="59070" y="33835"/>
                  </a:cubicBezTo>
                  <a:cubicBezTo>
                    <a:pt x="61686" y="36616"/>
                    <a:pt x="64595" y="38867"/>
                    <a:pt x="68785" y="38830"/>
                  </a:cubicBezTo>
                  <a:cubicBezTo>
                    <a:pt x="73561" y="38794"/>
                    <a:pt x="74677" y="37842"/>
                    <a:pt x="74201" y="32884"/>
                  </a:cubicBezTo>
                  <a:cubicBezTo>
                    <a:pt x="73835" y="29133"/>
                    <a:pt x="73268" y="25400"/>
                    <a:pt x="73597" y="21613"/>
                  </a:cubicBezTo>
                  <a:cubicBezTo>
                    <a:pt x="73872" y="18429"/>
                    <a:pt x="75335" y="16234"/>
                    <a:pt x="78464" y="15026"/>
                  </a:cubicBezTo>
                  <a:cubicBezTo>
                    <a:pt x="80605" y="14203"/>
                    <a:pt x="81593" y="14624"/>
                    <a:pt x="81959" y="16874"/>
                  </a:cubicBezTo>
                  <a:cubicBezTo>
                    <a:pt x="84520" y="32957"/>
                    <a:pt x="88802" y="48820"/>
                    <a:pt x="88637" y="65251"/>
                  </a:cubicBezTo>
                  <a:cubicBezTo>
                    <a:pt x="88582" y="70484"/>
                    <a:pt x="91272" y="72624"/>
                    <a:pt x="95297" y="74985"/>
                  </a:cubicBezTo>
                  <a:cubicBezTo>
                    <a:pt x="114765" y="86328"/>
                    <a:pt x="135806" y="94507"/>
                    <a:pt x="155585" y="105229"/>
                  </a:cubicBezTo>
                  <a:cubicBezTo>
                    <a:pt x="161934" y="108669"/>
                    <a:pt x="168301" y="111999"/>
                    <a:pt x="173680" y="117049"/>
                  </a:cubicBezTo>
                  <a:cubicBezTo>
                    <a:pt x="176187" y="119409"/>
                    <a:pt x="179993" y="119665"/>
                    <a:pt x="183286" y="120580"/>
                  </a:cubicBezTo>
                  <a:cubicBezTo>
                    <a:pt x="202168" y="125831"/>
                    <a:pt x="221087" y="130936"/>
                    <a:pt x="239970" y="136205"/>
                  </a:cubicBezTo>
                  <a:cubicBezTo>
                    <a:pt x="252302" y="139645"/>
                    <a:pt x="264890" y="138822"/>
                    <a:pt x="277441" y="139005"/>
                  </a:cubicBezTo>
                  <a:cubicBezTo>
                    <a:pt x="287376" y="139151"/>
                    <a:pt x="297238" y="137376"/>
                    <a:pt x="307192" y="137834"/>
                  </a:cubicBezTo>
                  <a:cubicBezTo>
                    <a:pt x="321811" y="138511"/>
                    <a:pt x="332899" y="145281"/>
                    <a:pt x="340730" y="157466"/>
                  </a:cubicBezTo>
                  <a:cubicBezTo>
                    <a:pt x="341937" y="159333"/>
                    <a:pt x="342925" y="160192"/>
                    <a:pt x="345286" y="159900"/>
                  </a:cubicBezTo>
                  <a:cubicBezTo>
                    <a:pt x="351525" y="159113"/>
                    <a:pt x="357727" y="158491"/>
                    <a:pt x="363765" y="156478"/>
                  </a:cubicBezTo>
                  <a:cubicBezTo>
                    <a:pt x="366327" y="155618"/>
                    <a:pt x="367461" y="154118"/>
                    <a:pt x="367480" y="151666"/>
                  </a:cubicBezTo>
                  <a:cubicBezTo>
                    <a:pt x="367534" y="144110"/>
                    <a:pt x="367480" y="136553"/>
                    <a:pt x="367498" y="129015"/>
                  </a:cubicBezTo>
                  <a:cubicBezTo>
                    <a:pt x="367498" y="127972"/>
                    <a:pt x="367059" y="127203"/>
                    <a:pt x="366583" y="126343"/>
                  </a:cubicBezTo>
                  <a:cubicBezTo>
                    <a:pt x="364113" y="121842"/>
                    <a:pt x="361405" y="117415"/>
                    <a:pt x="359466" y="112676"/>
                  </a:cubicBezTo>
                  <a:cubicBezTo>
                    <a:pt x="357947" y="108980"/>
                    <a:pt x="357361" y="105979"/>
                    <a:pt x="352074" y="105138"/>
                  </a:cubicBezTo>
                  <a:cubicBezTo>
                    <a:pt x="346694" y="104278"/>
                    <a:pt x="345652" y="98166"/>
                    <a:pt x="345103" y="93391"/>
                  </a:cubicBezTo>
                  <a:cubicBezTo>
                    <a:pt x="344517" y="88231"/>
                    <a:pt x="343694" y="83035"/>
                    <a:pt x="345267" y="77656"/>
                  </a:cubicBezTo>
                  <a:cubicBezTo>
                    <a:pt x="345926" y="75387"/>
                    <a:pt x="343858" y="72313"/>
                    <a:pt x="342962" y="69624"/>
                  </a:cubicBezTo>
                  <a:cubicBezTo>
                    <a:pt x="341846" y="66202"/>
                    <a:pt x="340291" y="62835"/>
                    <a:pt x="341864" y="58774"/>
                  </a:cubicBezTo>
                  <a:cubicBezTo>
                    <a:pt x="342505" y="61244"/>
                    <a:pt x="343950" y="62579"/>
                    <a:pt x="346566" y="63348"/>
                  </a:cubicBezTo>
                  <a:cubicBezTo>
                    <a:pt x="346072" y="62049"/>
                    <a:pt x="345249" y="61024"/>
                    <a:pt x="345487" y="60384"/>
                  </a:cubicBezTo>
                  <a:cubicBezTo>
                    <a:pt x="347335" y="55462"/>
                    <a:pt x="343127" y="50760"/>
                    <a:pt x="345194" y="45490"/>
                  </a:cubicBezTo>
                  <a:cubicBezTo>
                    <a:pt x="346054" y="48655"/>
                    <a:pt x="348396" y="49534"/>
                    <a:pt x="350921" y="50558"/>
                  </a:cubicBezTo>
                  <a:cubicBezTo>
                    <a:pt x="351433" y="45765"/>
                    <a:pt x="348012" y="41282"/>
                    <a:pt x="351195" y="36909"/>
                  </a:cubicBezTo>
                  <a:cubicBezTo>
                    <a:pt x="351195" y="37238"/>
                    <a:pt x="351159" y="37568"/>
                    <a:pt x="351195" y="37879"/>
                  </a:cubicBezTo>
                  <a:cubicBezTo>
                    <a:pt x="351507" y="39818"/>
                    <a:pt x="351360" y="43459"/>
                    <a:pt x="352879" y="43130"/>
                  </a:cubicBezTo>
                  <a:cubicBezTo>
                    <a:pt x="355788" y="42508"/>
                    <a:pt x="352915" y="39983"/>
                    <a:pt x="352915" y="38245"/>
                  </a:cubicBezTo>
                  <a:cubicBezTo>
                    <a:pt x="352915" y="35354"/>
                    <a:pt x="353172" y="32664"/>
                    <a:pt x="355221" y="30505"/>
                  </a:cubicBezTo>
                  <a:cubicBezTo>
                    <a:pt x="355751" y="29956"/>
                    <a:pt x="355971" y="27248"/>
                    <a:pt x="357837" y="30231"/>
                  </a:cubicBezTo>
                  <a:cubicBezTo>
                    <a:pt x="358770" y="31713"/>
                    <a:pt x="358075" y="28255"/>
                    <a:pt x="360197" y="27779"/>
                  </a:cubicBezTo>
                  <a:cubicBezTo>
                    <a:pt x="360765" y="27834"/>
                    <a:pt x="360435" y="29846"/>
                    <a:pt x="362009" y="30066"/>
                  </a:cubicBezTo>
                  <a:cubicBezTo>
                    <a:pt x="364387" y="27944"/>
                    <a:pt x="365449" y="25071"/>
                    <a:pt x="364900" y="20808"/>
                  </a:cubicBezTo>
                  <a:cubicBezTo>
                    <a:pt x="366583" y="23680"/>
                    <a:pt x="367791" y="25748"/>
                    <a:pt x="369419" y="28529"/>
                  </a:cubicBezTo>
                  <a:cubicBezTo>
                    <a:pt x="370736" y="23534"/>
                    <a:pt x="371468" y="18960"/>
                    <a:pt x="375512" y="16197"/>
                  </a:cubicBezTo>
                  <a:cubicBezTo>
                    <a:pt x="377488" y="18807"/>
                    <a:pt x="380013" y="18216"/>
                    <a:pt x="383087" y="14422"/>
                  </a:cubicBezTo>
                  <a:cubicBezTo>
                    <a:pt x="383928" y="17039"/>
                    <a:pt x="383873" y="19875"/>
                    <a:pt x="386179" y="21924"/>
                  </a:cubicBezTo>
                  <a:cubicBezTo>
                    <a:pt x="387405" y="20680"/>
                    <a:pt x="386234" y="18942"/>
                    <a:pt x="386691" y="18265"/>
                  </a:cubicBezTo>
                  <a:cubicBezTo>
                    <a:pt x="389655" y="15959"/>
                    <a:pt x="388704" y="21723"/>
                    <a:pt x="391686" y="19802"/>
                  </a:cubicBezTo>
                  <a:cubicBezTo>
                    <a:pt x="393681" y="18502"/>
                    <a:pt x="393223" y="16087"/>
                    <a:pt x="394797" y="14660"/>
                  </a:cubicBezTo>
                  <a:cubicBezTo>
                    <a:pt x="395711" y="16032"/>
                    <a:pt x="396626" y="17405"/>
                    <a:pt x="397816" y="19198"/>
                  </a:cubicBezTo>
                  <a:cubicBezTo>
                    <a:pt x="400450" y="14989"/>
                    <a:pt x="403689" y="12263"/>
                    <a:pt x="409306" y="12959"/>
                  </a:cubicBezTo>
                  <a:cubicBezTo>
                    <a:pt x="407129" y="14148"/>
                    <a:pt x="405866" y="15520"/>
                    <a:pt x="405573" y="17569"/>
                  </a:cubicBezTo>
                  <a:cubicBezTo>
                    <a:pt x="409928" y="20222"/>
                    <a:pt x="413679" y="15429"/>
                    <a:pt x="417850" y="16618"/>
                  </a:cubicBezTo>
                  <a:cubicBezTo>
                    <a:pt x="416606" y="18246"/>
                    <a:pt x="413825" y="17697"/>
                    <a:pt x="412837" y="19875"/>
                  </a:cubicBezTo>
                  <a:cubicBezTo>
                    <a:pt x="412124" y="20387"/>
                    <a:pt x="411319" y="20826"/>
                    <a:pt x="411319" y="22198"/>
                  </a:cubicBezTo>
                  <a:cubicBezTo>
                    <a:pt x="412471" y="21942"/>
                    <a:pt x="413258" y="21393"/>
                    <a:pt x="413898" y="20570"/>
                  </a:cubicBezTo>
                  <a:cubicBezTo>
                    <a:pt x="416003" y="20387"/>
                    <a:pt x="417924" y="18631"/>
                    <a:pt x="420522" y="19966"/>
                  </a:cubicBezTo>
                  <a:cubicBezTo>
                    <a:pt x="417686" y="21210"/>
                    <a:pt x="416716" y="23351"/>
                    <a:pt x="417009" y="26443"/>
                  </a:cubicBezTo>
                  <a:cubicBezTo>
                    <a:pt x="421309" y="25309"/>
                    <a:pt x="425078" y="22857"/>
                    <a:pt x="430164" y="23168"/>
                  </a:cubicBezTo>
                  <a:cubicBezTo>
                    <a:pt x="426578" y="24833"/>
                    <a:pt x="423065" y="25803"/>
                    <a:pt x="421931" y="30029"/>
                  </a:cubicBezTo>
                  <a:cubicBezTo>
                    <a:pt x="426432" y="28456"/>
                    <a:pt x="430677" y="27267"/>
                    <a:pt x="434976" y="30926"/>
                  </a:cubicBezTo>
                  <a:cubicBezTo>
                    <a:pt x="433641" y="31182"/>
                    <a:pt x="432579" y="31182"/>
                    <a:pt x="431719" y="31603"/>
                  </a:cubicBezTo>
                  <a:cubicBezTo>
                    <a:pt x="430914" y="32005"/>
                    <a:pt x="429926" y="32811"/>
                    <a:pt x="431536" y="33616"/>
                  </a:cubicBezTo>
                  <a:cubicBezTo>
                    <a:pt x="431628" y="32609"/>
                    <a:pt x="431134" y="32408"/>
                    <a:pt x="430311" y="32701"/>
                  </a:cubicBezTo>
                  <a:cubicBezTo>
                    <a:pt x="429981" y="32829"/>
                    <a:pt x="429524" y="33213"/>
                    <a:pt x="429981" y="33469"/>
                  </a:cubicBezTo>
                  <a:cubicBezTo>
                    <a:pt x="430384" y="33707"/>
                    <a:pt x="431024" y="33524"/>
                    <a:pt x="431555" y="33524"/>
                  </a:cubicBezTo>
                  <a:cubicBezTo>
                    <a:pt x="431976" y="33085"/>
                    <a:pt x="432396" y="32628"/>
                    <a:pt x="432817" y="32188"/>
                  </a:cubicBezTo>
                  <a:lnTo>
                    <a:pt x="432817" y="32188"/>
                  </a:lnTo>
                  <a:cubicBezTo>
                    <a:pt x="434647" y="33433"/>
                    <a:pt x="432049" y="34219"/>
                    <a:pt x="432451" y="35207"/>
                  </a:cubicBezTo>
                  <a:cubicBezTo>
                    <a:pt x="434812" y="36177"/>
                    <a:pt x="437080" y="37110"/>
                    <a:pt x="440520" y="38537"/>
                  </a:cubicBezTo>
                  <a:cubicBezTo>
                    <a:pt x="436897" y="38977"/>
                    <a:pt x="434226" y="38025"/>
                    <a:pt x="432012" y="39562"/>
                  </a:cubicBezTo>
                  <a:cubicBezTo>
                    <a:pt x="431134" y="40184"/>
                    <a:pt x="429652" y="40733"/>
                    <a:pt x="431189" y="41941"/>
                  </a:cubicBezTo>
                  <a:cubicBezTo>
                    <a:pt x="432927" y="43313"/>
                    <a:pt x="433037" y="43185"/>
                    <a:pt x="431207" y="45582"/>
                  </a:cubicBezTo>
                  <a:cubicBezTo>
                    <a:pt x="435909" y="44960"/>
                    <a:pt x="440154" y="45582"/>
                    <a:pt x="444381" y="48546"/>
                  </a:cubicBezTo>
                  <a:cubicBezTo>
                    <a:pt x="441362" y="48875"/>
                    <a:pt x="439880" y="50705"/>
                    <a:pt x="437519" y="52827"/>
                  </a:cubicBezTo>
                  <a:cubicBezTo>
                    <a:pt x="441344" y="53047"/>
                    <a:pt x="444417" y="53413"/>
                    <a:pt x="446997" y="55297"/>
                  </a:cubicBezTo>
                  <a:cubicBezTo>
                    <a:pt x="445533" y="57584"/>
                    <a:pt x="442771" y="55498"/>
                    <a:pt x="441252" y="57200"/>
                  </a:cubicBezTo>
                  <a:cubicBezTo>
                    <a:pt x="440740" y="57767"/>
                    <a:pt x="438178" y="58481"/>
                    <a:pt x="441289" y="59048"/>
                  </a:cubicBezTo>
                  <a:cubicBezTo>
                    <a:pt x="442277" y="59231"/>
                    <a:pt x="441618" y="59835"/>
                    <a:pt x="441453" y="60274"/>
                  </a:cubicBezTo>
                  <a:cubicBezTo>
                    <a:pt x="440008" y="64464"/>
                    <a:pt x="441636" y="63878"/>
                    <a:pt x="444564" y="62616"/>
                  </a:cubicBezTo>
                  <a:cubicBezTo>
                    <a:pt x="445479" y="62213"/>
                    <a:pt x="446833" y="60750"/>
                    <a:pt x="448278" y="61921"/>
                  </a:cubicBezTo>
                  <a:lnTo>
                    <a:pt x="448369" y="61866"/>
                  </a:ln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D942BC08-9D3F-48FA-9CCE-A660335B57FC}"/>
                </a:ext>
              </a:extLst>
            </p:cNvPr>
            <p:cNvSpPr/>
            <p:nvPr/>
          </p:nvSpPr>
          <p:spPr>
            <a:xfrm>
              <a:off x="11749631" y="6221086"/>
              <a:ext cx="361697" cy="40489"/>
            </a:xfrm>
            <a:custGeom>
              <a:avLst/>
              <a:gdLst>
                <a:gd name="connsiteX0" fmla="*/ 35974 w 361697"/>
                <a:gd name="connsiteY0" fmla="*/ 34780 h 40489"/>
                <a:gd name="connsiteX1" fmla="*/ 28326 w 361697"/>
                <a:gd name="connsiteY1" fmla="*/ 33042 h 40489"/>
                <a:gd name="connsiteX2" fmla="*/ 2894 w 361697"/>
                <a:gd name="connsiteY2" fmla="*/ 28028 h 40489"/>
                <a:gd name="connsiteX3" fmla="*/ 3 w 361697"/>
                <a:gd name="connsiteY3" fmla="*/ 25265 h 40489"/>
                <a:gd name="connsiteX4" fmla="*/ 3223 w 361697"/>
                <a:gd name="connsiteY4" fmla="*/ 22905 h 40489"/>
                <a:gd name="connsiteX5" fmla="*/ 14549 w 361697"/>
                <a:gd name="connsiteY5" fmla="*/ 18130 h 40489"/>
                <a:gd name="connsiteX6" fmla="*/ 3937 w 361697"/>
                <a:gd name="connsiteY6" fmla="*/ 17617 h 40489"/>
                <a:gd name="connsiteX7" fmla="*/ 12280 w 361697"/>
                <a:gd name="connsiteY7" fmla="*/ 12897 h 40489"/>
                <a:gd name="connsiteX8" fmla="*/ 2766 w 361697"/>
                <a:gd name="connsiteY8" fmla="*/ 6786 h 40489"/>
                <a:gd name="connsiteX9" fmla="*/ 2912 w 361697"/>
                <a:gd name="connsiteY9" fmla="*/ 6072 h 40489"/>
                <a:gd name="connsiteX10" fmla="*/ 18647 w 361697"/>
                <a:gd name="connsiteY10" fmla="*/ 8926 h 40489"/>
                <a:gd name="connsiteX11" fmla="*/ 36724 w 361697"/>
                <a:gd name="connsiteY11" fmla="*/ 11122 h 40489"/>
                <a:gd name="connsiteX12" fmla="*/ 57601 w 361697"/>
                <a:gd name="connsiteY12" fmla="*/ 12604 h 40489"/>
                <a:gd name="connsiteX13" fmla="*/ 83985 w 361697"/>
                <a:gd name="connsiteY13" fmla="*/ 5066 h 40489"/>
                <a:gd name="connsiteX14" fmla="*/ 108923 w 361697"/>
                <a:gd name="connsiteY14" fmla="*/ 236 h 40489"/>
                <a:gd name="connsiteX15" fmla="*/ 136094 w 361697"/>
                <a:gd name="connsiteY15" fmla="*/ 1461 h 40489"/>
                <a:gd name="connsiteX16" fmla="*/ 170108 w 361697"/>
                <a:gd name="connsiteY16" fmla="*/ 8981 h 40489"/>
                <a:gd name="connsiteX17" fmla="*/ 237678 w 361697"/>
                <a:gd name="connsiteY17" fmla="*/ 16080 h 40489"/>
                <a:gd name="connsiteX18" fmla="*/ 274033 w 361697"/>
                <a:gd name="connsiteY18" fmla="*/ 7005 h 40489"/>
                <a:gd name="connsiteX19" fmla="*/ 329381 w 361697"/>
                <a:gd name="connsiteY19" fmla="*/ 1352 h 40489"/>
                <a:gd name="connsiteX20" fmla="*/ 357192 w 361697"/>
                <a:gd name="connsiteY20" fmla="*/ 8780 h 40489"/>
                <a:gd name="connsiteX21" fmla="*/ 361675 w 361697"/>
                <a:gd name="connsiteY21" fmla="*/ 15312 h 40489"/>
                <a:gd name="connsiteX22" fmla="*/ 361601 w 361697"/>
                <a:gd name="connsiteY22" fmla="*/ 29144 h 40489"/>
                <a:gd name="connsiteX23" fmla="*/ 356588 w 361697"/>
                <a:gd name="connsiteY23" fmla="*/ 31834 h 40489"/>
                <a:gd name="connsiteX24" fmla="*/ 339847 w 361697"/>
                <a:gd name="connsiteY24" fmla="*/ 25467 h 40489"/>
                <a:gd name="connsiteX25" fmla="*/ 295752 w 361697"/>
                <a:gd name="connsiteY25" fmla="*/ 24717 h 40489"/>
                <a:gd name="connsiteX26" fmla="*/ 261628 w 361697"/>
                <a:gd name="connsiteY26" fmla="*/ 32767 h 40489"/>
                <a:gd name="connsiteX27" fmla="*/ 246844 w 361697"/>
                <a:gd name="connsiteY27" fmla="*/ 37872 h 40489"/>
                <a:gd name="connsiteX28" fmla="*/ 204487 w 361697"/>
                <a:gd name="connsiteY28" fmla="*/ 38457 h 40489"/>
                <a:gd name="connsiteX29" fmla="*/ 139900 w 361697"/>
                <a:gd name="connsiteY29" fmla="*/ 24991 h 40489"/>
                <a:gd name="connsiteX30" fmla="*/ 90828 w 361697"/>
                <a:gd name="connsiteY30" fmla="*/ 25485 h 40489"/>
                <a:gd name="connsiteX31" fmla="*/ 76813 w 361697"/>
                <a:gd name="connsiteY31" fmla="*/ 30956 h 40489"/>
                <a:gd name="connsiteX32" fmla="*/ 42671 w 361697"/>
                <a:gd name="connsiteY32" fmla="*/ 35018 h 40489"/>
                <a:gd name="connsiteX33" fmla="*/ 36011 w 361697"/>
                <a:gd name="connsiteY33" fmla="*/ 34743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1697" h="40489">
                  <a:moveTo>
                    <a:pt x="35974" y="34780"/>
                  </a:moveTo>
                  <a:cubicBezTo>
                    <a:pt x="33669" y="33170"/>
                    <a:pt x="30870" y="33572"/>
                    <a:pt x="28326" y="33042"/>
                  </a:cubicBezTo>
                  <a:cubicBezTo>
                    <a:pt x="19873" y="31249"/>
                    <a:pt x="11384" y="29638"/>
                    <a:pt x="2894" y="28028"/>
                  </a:cubicBezTo>
                  <a:cubicBezTo>
                    <a:pt x="1229" y="27717"/>
                    <a:pt x="-70" y="27370"/>
                    <a:pt x="3" y="25265"/>
                  </a:cubicBezTo>
                  <a:cubicBezTo>
                    <a:pt x="76" y="22997"/>
                    <a:pt x="1668" y="23052"/>
                    <a:pt x="3223" y="22905"/>
                  </a:cubicBezTo>
                  <a:cubicBezTo>
                    <a:pt x="8835" y="22333"/>
                    <a:pt x="12609" y="20741"/>
                    <a:pt x="14549" y="18130"/>
                  </a:cubicBezTo>
                  <a:cubicBezTo>
                    <a:pt x="11146" y="17965"/>
                    <a:pt x="8072" y="17819"/>
                    <a:pt x="3937" y="17617"/>
                  </a:cubicBezTo>
                  <a:cubicBezTo>
                    <a:pt x="7047" y="15861"/>
                    <a:pt x="9371" y="14544"/>
                    <a:pt x="12280" y="12897"/>
                  </a:cubicBezTo>
                  <a:cubicBezTo>
                    <a:pt x="8895" y="10720"/>
                    <a:pt x="5821" y="8744"/>
                    <a:pt x="2766" y="6786"/>
                  </a:cubicBezTo>
                  <a:cubicBezTo>
                    <a:pt x="2821" y="6548"/>
                    <a:pt x="2857" y="6310"/>
                    <a:pt x="2912" y="6072"/>
                  </a:cubicBezTo>
                  <a:cubicBezTo>
                    <a:pt x="8163" y="7024"/>
                    <a:pt x="13396" y="8030"/>
                    <a:pt x="18647" y="8926"/>
                  </a:cubicBezTo>
                  <a:cubicBezTo>
                    <a:pt x="24630" y="9951"/>
                    <a:pt x="30504" y="12019"/>
                    <a:pt x="36724" y="11122"/>
                  </a:cubicBezTo>
                  <a:cubicBezTo>
                    <a:pt x="43567" y="13208"/>
                    <a:pt x="50593" y="12787"/>
                    <a:pt x="57601" y="12604"/>
                  </a:cubicBezTo>
                  <a:cubicBezTo>
                    <a:pt x="67042" y="12366"/>
                    <a:pt x="75569" y="8835"/>
                    <a:pt x="83985" y="5066"/>
                  </a:cubicBezTo>
                  <a:cubicBezTo>
                    <a:pt x="91944" y="1498"/>
                    <a:pt x="100379" y="656"/>
                    <a:pt x="108923" y="236"/>
                  </a:cubicBezTo>
                  <a:cubicBezTo>
                    <a:pt x="118017" y="-222"/>
                    <a:pt x="127165" y="-112"/>
                    <a:pt x="136094" y="1461"/>
                  </a:cubicBezTo>
                  <a:cubicBezTo>
                    <a:pt x="147530" y="3474"/>
                    <a:pt x="158837" y="6255"/>
                    <a:pt x="170108" y="8981"/>
                  </a:cubicBezTo>
                  <a:cubicBezTo>
                    <a:pt x="192320" y="14379"/>
                    <a:pt x="214770" y="17581"/>
                    <a:pt x="237678" y="16080"/>
                  </a:cubicBezTo>
                  <a:cubicBezTo>
                    <a:pt x="250321" y="15257"/>
                    <a:pt x="262177" y="11287"/>
                    <a:pt x="274033" y="7005"/>
                  </a:cubicBezTo>
                  <a:cubicBezTo>
                    <a:pt x="291928" y="547"/>
                    <a:pt x="310535" y="-624"/>
                    <a:pt x="329381" y="1352"/>
                  </a:cubicBezTo>
                  <a:cubicBezTo>
                    <a:pt x="339060" y="2358"/>
                    <a:pt x="348227" y="5121"/>
                    <a:pt x="357192" y="8780"/>
                  </a:cubicBezTo>
                  <a:cubicBezTo>
                    <a:pt x="360284" y="10043"/>
                    <a:pt x="361913" y="11708"/>
                    <a:pt x="361675" y="15312"/>
                  </a:cubicBezTo>
                  <a:cubicBezTo>
                    <a:pt x="361364" y="19905"/>
                    <a:pt x="361620" y="24534"/>
                    <a:pt x="361601" y="29144"/>
                  </a:cubicBezTo>
                  <a:cubicBezTo>
                    <a:pt x="361583" y="33883"/>
                    <a:pt x="360888" y="34286"/>
                    <a:pt x="356588" y="31834"/>
                  </a:cubicBezTo>
                  <a:cubicBezTo>
                    <a:pt x="351337" y="28833"/>
                    <a:pt x="345628" y="26949"/>
                    <a:pt x="339847" y="25467"/>
                  </a:cubicBezTo>
                  <a:cubicBezTo>
                    <a:pt x="325228" y="21734"/>
                    <a:pt x="310499" y="22411"/>
                    <a:pt x="295752" y="24717"/>
                  </a:cubicBezTo>
                  <a:cubicBezTo>
                    <a:pt x="284170" y="26510"/>
                    <a:pt x="272972" y="29913"/>
                    <a:pt x="261628" y="32767"/>
                  </a:cubicBezTo>
                  <a:cubicBezTo>
                    <a:pt x="256487" y="34066"/>
                    <a:pt x="251858" y="36408"/>
                    <a:pt x="246844" y="37872"/>
                  </a:cubicBezTo>
                  <a:cubicBezTo>
                    <a:pt x="232756" y="42007"/>
                    <a:pt x="218631" y="40488"/>
                    <a:pt x="204487" y="38457"/>
                  </a:cubicBezTo>
                  <a:cubicBezTo>
                    <a:pt x="182678" y="35310"/>
                    <a:pt x="161527" y="28998"/>
                    <a:pt x="139900" y="24991"/>
                  </a:cubicBezTo>
                  <a:cubicBezTo>
                    <a:pt x="123524" y="21954"/>
                    <a:pt x="107167" y="21679"/>
                    <a:pt x="90828" y="25485"/>
                  </a:cubicBezTo>
                  <a:cubicBezTo>
                    <a:pt x="85870" y="26638"/>
                    <a:pt x="81369" y="28925"/>
                    <a:pt x="76813" y="30956"/>
                  </a:cubicBezTo>
                  <a:cubicBezTo>
                    <a:pt x="65798" y="35878"/>
                    <a:pt x="54289" y="35932"/>
                    <a:pt x="42671" y="35018"/>
                  </a:cubicBezTo>
                  <a:cubicBezTo>
                    <a:pt x="40439" y="34853"/>
                    <a:pt x="38243" y="34450"/>
                    <a:pt x="36011" y="34743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7E151117-140F-4345-8014-6832E78D714E}"/>
                </a:ext>
              </a:extLst>
            </p:cNvPr>
            <p:cNvSpPr/>
            <p:nvPr/>
          </p:nvSpPr>
          <p:spPr>
            <a:xfrm>
              <a:off x="11325388" y="6216432"/>
              <a:ext cx="330038" cy="45110"/>
            </a:xfrm>
            <a:custGeom>
              <a:avLst/>
              <a:gdLst>
                <a:gd name="connsiteX0" fmla="*/ 302518 w 330038"/>
                <a:gd name="connsiteY0" fmla="*/ 15611 h 45110"/>
                <a:gd name="connsiteX1" fmla="*/ 323907 w 330038"/>
                <a:gd name="connsiteY1" fmla="*/ 11348 h 45110"/>
                <a:gd name="connsiteX2" fmla="*/ 325005 w 330038"/>
                <a:gd name="connsiteY2" fmla="*/ 10854 h 45110"/>
                <a:gd name="connsiteX3" fmla="*/ 329689 w 330038"/>
                <a:gd name="connsiteY3" fmla="*/ 10543 h 45110"/>
                <a:gd name="connsiteX4" fmla="*/ 328811 w 330038"/>
                <a:gd name="connsiteY4" fmla="*/ 15154 h 45110"/>
                <a:gd name="connsiteX5" fmla="*/ 328390 w 330038"/>
                <a:gd name="connsiteY5" fmla="*/ 16764 h 45110"/>
                <a:gd name="connsiteX6" fmla="*/ 322627 w 330038"/>
                <a:gd name="connsiteY6" fmla="*/ 23040 h 45110"/>
                <a:gd name="connsiteX7" fmla="*/ 319937 w 330038"/>
                <a:gd name="connsiteY7" fmla="*/ 25876 h 45110"/>
                <a:gd name="connsiteX8" fmla="*/ 317778 w 330038"/>
                <a:gd name="connsiteY8" fmla="*/ 28474 h 45110"/>
                <a:gd name="connsiteX9" fmla="*/ 316845 w 330038"/>
                <a:gd name="connsiteY9" fmla="*/ 30633 h 45110"/>
                <a:gd name="connsiteX10" fmla="*/ 318876 w 330038"/>
                <a:gd name="connsiteY10" fmla="*/ 31694 h 45110"/>
                <a:gd name="connsiteX11" fmla="*/ 325298 w 330038"/>
                <a:gd name="connsiteY11" fmla="*/ 33194 h 45110"/>
                <a:gd name="connsiteX12" fmla="*/ 308556 w 330038"/>
                <a:gd name="connsiteY12" fmla="*/ 37073 h 45110"/>
                <a:gd name="connsiteX13" fmla="*/ 303580 w 330038"/>
                <a:gd name="connsiteY13" fmla="*/ 39927 h 45110"/>
                <a:gd name="connsiteX14" fmla="*/ 298859 w 330038"/>
                <a:gd name="connsiteY14" fmla="*/ 38866 h 45110"/>
                <a:gd name="connsiteX15" fmla="*/ 264187 w 330038"/>
                <a:gd name="connsiteY15" fmla="*/ 37000 h 45110"/>
                <a:gd name="connsiteX16" fmla="*/ 255423 w 330038"/>
                <a:gd name="connsiteY16" fmla="*/ 32993 h 45110"/>
                <a:gd name="connsiteX17" fmla="*/ 212224 w 330038"/>
                <a:gd name="connsiteY17" fmla="*/ 28144 h 45110"/>
                <a:gd name="connsiteX18" fmla="*/ 157681 w 330038"/>
                <a:gd name="connsiteY18" fmla="*/ 40440 h 45110"/>
                <a:gd name="connsiteX19" fmla="*/ 122039 w 330038"/>
                <a:gd name="connsiteY19" fmla="*/ 45105 h 45110"/>
                <a:gd name="connsiteX20" fmla="*/ 101291 w 330038"/>
                <a:gd name="connsiteY20" fmla="*/ 40842 h 45110"/>
                <a:gd name="connsiteX21" fmla="*/ 96790 w 330038"/>
                <a:gd name="connsiteY21" fmla="*/ 37842 h 45110"/>
                <a:gd name="connsiteX22" fmla="*/ 59812 w 330038"/>
                <a:gd name="connsiteY22" fmla="*/ 22747 h 45110"/>
                <a:gd name="connsiteX23" fmla="*/ 2635 w 330038"/>
                <a:gd name="connsiteY23" fmla="*/ 37183 h 45110"/>
                <a:gd name="connsiteX24" fmla="*/ 0 w 330038"/>
                <a:gd name="connsiteY24" fmla="*/ 38372 h 45110"/>
                <a:gd name="connsiteX25" fmla="*/ 457 w 330038"/>
                <a:gd name="connsiteY25" fmla="*/ 17331 h 45110"/>
                <a:gd name="connsiteX26" fmla="*/ 2745 w 330038"/>
                <a:gd name="connsiteY26" fmla="*/ 14678 h 45110"/>
                <a:gd name="connsiteX27" fmla="*/ 39503 w 330038"/>
                <a:gd name="connsiteY27" fmla="*/ 1358 h 45110"/>
                <a:gd name="connsiteX28" fmla="*/ 74340 w 330038"/>
                <a:gd name="connsiteY28" fmla="*/ 2291 h 45110"/>
                <a:gd name="connsiteX29" fmla="*/ 92856 w 330038"/>
                <a:gd name="connsiteY29" fmla="*/ 11439 h 45110"/>
                <a:gd name="connsiteX30" fmla="*/ 121253 w 330038"/>
                <a:gd name="connsiteY30" fmla="*/ 22509 h 45110"/>
                <a:gd name="connsiteX31" fmla="*/ 155211 w 330038"/>
                <a:gd name="connsiteY31" fmla="*/ 18173 h 45110"/>
                <a:gd name="connsiteX32" fmla="*/ 202636 w 330038"/>
                <a:gd name="connsiteY32" fmla="*/ 7030 h 45110"/>
                <a:gd name="connsiteX33" fmla="*/ 260637 w 330038"/>
                <a:gd name="connsiteY33" fmla="*/ 12812 h 45110"/>
                <a:gd name="connsiteX34" fmla="*/ 292181 w 330038"/>
                <a:gd name="connsiteY34" fmla="*/ 16965 h 45110"/>
                <a:gd name="connsiteX35" fmla="*/ 302537 w 330038"/>
                <a:gd name="connsiteY35" fmla="*/ 15575 h 4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0038" h="45110">
                  <a:moveTo>
                    <a:pt x="302518" y="15611"/>
                  </a:moveTo>
                  <a:cubicBezTo>
                    <a:pt x="310075" y="16306"/>
                    <a:pt x="316570" y="11769"/>
                    <a:pt x="323907" y="11348"/>
                  </a:cubicBezTo>
                  <a:cubicBezTo>
                    <a:pt x="324292" y="11330"/>
                    <a:pt x="324694" y="10799"/>
                    <a:pt x="325005" y="10854"/>
                  </a:cubicBezTo>
                  <a:cubicBezTo>
                    <a:pt x="326670" y="11147"/>
                    <a:pt x="328646" y="9280"/>
                    <a:pt x="329689" y="10543"/>
                  </a:cubicBezTo>
                  <a:cubicBezTo>
                    <a:pt x="330640" y="11696"/>
                    <a:pt x="329415" y="13635"/>
                    <a:pt x="328811" y="15154"/>
                  </a:cubicBezTo>
                  <a:cubicBezTo>
                    <a:pt x="328610" y="15666"/>
                    <a:pt x="328372" y="16233"/>
                    <a:pt x="328390" y="16764"/>
                  </a:cubicBezTo>
                  <a:cubicBezTo>
                    <a:pt x="328481" y="20716"/>
                    <a:pt x="327585" y="23515"/>
                    <a:pt x="322627" y="23040"/>
                  </a:cubicBezTo>
                  <a:cubicBezTo>
                    <a:pt x="321510" y="22930"/>
                    <a:pt x="319370" y="23607"/>
                    <a:pt x="319937" y="25876"/>
                  </a:cubicBezTo>
                  <a:cubicBezTo>
                    <a:pt x="320394" y="27760"/>
                    <a:pt x="318491" y="27614"/>
                    <a:pt x="317778" y="28474"/>
                  </a:cubicBezTo>
                  <a:cubicBezTo>
                    <a:pt x="317229" y="29132"/>
                    <a:pt x="316570" y="29700"/>
                    <a:pt x="316845" y="30633"/>
                  </a:cubicBezTo>
                  <a:cubicBezTo>
                    <a:pt x="317137" y="31639"/>
                    <a:pt x="318034" y="31602"/>
                    <a:pt x="318876" y="31694"/>
                  </a:cubicBezTo>
                  <a:cubicBezTo>
                    <a:pt x="320742" y="31932"/>
                    <a:pt x="322791" y="31090"/>
                    <a:pt x="325298" y="33194"/>
                  </a:cubicBezTo>
                  <a:cubicBezTo>
                    <a:pt x="319296" y="34567"/>
                    <a:pt x="313917" y="35774"/>
                    <a:pt x="308556" y="37073"/>
                  </a:cubicBezTo>
                  <a:cubicBezTo>
                    <a:pt x="306653" y="37531"/>
                    <a:pt x="303781" y="36469"/>
                    <a:pt x="303580" y="39927"/>
                  </a:cubicBezTo>
                  <a:cubicBezTo>
                    <a:pt x="302427" y="37640"/>
                    <a:pt x="300579" y="38647"/>
                    <a:pt x="298859" y="38866"/>
                  </a:cubicBezTo>
                  <a:cubicBezTo>
                    <a:pt x="287186" y="40367"/>
                    <a:pt x="275512" y="41410"/>
                    <a:pt x="264187" y="37000"/>
                  </a:cubicBezTo>
                  <a:cubicBezTo>
                    <a:pt x="261204" y="35847"/>
                    <a:pt x="258368" y="34274"/>
                    <a:pt x="255423" y="32993"/>
                  </a:cubicBezTo>
                  <a:cubicBezTo>
                    <a:pt x="241517" y="26992"/>
                    <a:pt x="226989" y="26498"/>
                    <a:pt x="212224" y="28144"/>
                  </a:cubicBezTo>
                  <a:cubicBezTo>
                    <a:pt x="193598" y="30212"/>
                    <a:pt x="175978" y="36872"/>
                    <a:pt x="157681" y="40440"/>
                  </a:cubicBezTo>
                  <a:cubicBezTo>
                    <a:pt x="145880" y="42745"/>
                    <a:pt x="134133" y="45234"/>
                    <a:pt x="122039" y="45105"/>
                  </a:cubicBezTo>
                  <a:cubicBezTo>
                    <a:pt x="114867" y="45032"/>
                    <a:pt x="107859" y="44063"/>
                    <a:pt x="101291" y="40842"/>
                  </a:cubicBezTo>
                  <a:cubicBezTo>
                    <a:pt x="99644" y="40019"/>
                    <a:pt x="98016" y="39214"/>
                    <a:pt x="96790" y="37842"/>
                  </a:cubicBezTo>
                  <a:cubicBezTo>
                    <a:pt x="86928" y="26790"/>
                    <a:pt x="73718" y="23534"/>
                    <a:pt x="59812" y="22747"/>
                  </a:cubicBezTo>
                  <a:cubicBezTo>
                    <a:pt x="39338" y="21594"/>
                    <a:pt x="20273" y="26736"/>
                    <a:pt x="2635" y="37183"/>
                  </a:cubicBezTo>
                  <a:cubicBezTo>
                    <a:pt x="2049" y="37531"/>
                    <a:pt x="1391" y="37750"/>
                    <a:pt x="0" y="38372"/>
                  </a:cubicBezTo>
                  <a:cubicBezTo>
                    <a:pt x="238" y="31035"/>
                    <a:pt x="-311" y="24211"/>
                    <a:pt x="457" y="17331"/>
                  </a:cubicBezTo>
                  <a:cubicBezTo>
                    <a:pt x="640" y="15666"/>
                    <a:pt x="1811" y="15227"/>
                    <a:pt x="2745" y="14678"/>
                  </a:cubicBezTo>
                  <a:cubicBezTo>
                    <a:pt x="14217" y="8091"/>
                    <a:pt x="26421" y="3645"/>
                    <a:pt x="39503" y="1358"/>
                  </a:cubicBezTo>
                  <a:cubicBezTo>
                    <a:pt x="51231" y="-691"/>
                    <a:pt x="62794" y="-453"/>
                    <a:pt x="74340" y="2291"/>
                  </a:cubicBezTo>
                  <a:cubicBezTo>
                    <a:pt x="81219" y="3919"/>
                    <a:pt x="87806" y="6408"/>
                    <a:pt x="92856" y="11439"/>
                  </a:cubicBezTo>
                  <a:cubicBezTo>
                    <a:pt x="100797" y="19344"/>
                    <a:pt x="110274" y="22399"/>
                    <a:pt x="121253" y="22509"/>
                  </a:cubicBezTo>
                  <a:cubicBezTo>
                    <a:pt x="132816" y="22637"/>
                    <a:pt x="144050" y="20752"/>
                    <a:pt x="155211" y="18173"/>
                  </a:cubicBezTo>
                  <a:cubicBezTo>
                    <a:pt x="171038" y="14513"/>
                    <a:pt x="186700" y="10049"/>
                    <a:pt x="202636" y="7030"/>
                  </a:cubicBezTo>
                  <a:cubicBezTo>
                    <a:pt x="222379" y="3316"/>
                    <a:pt x="242066" y="2895"/>
                    <a:pt x="260637" y="12812"/>
                  </a:cubicBezTo>
                  <a:cubicBezTo>
                    <a:pt x="270554" y="18118"/>
                    <a:pt x="281367" y="17935"/>
                    <a:pt x="292181" y="16965"/>
                  </a:cubicBezTo>
                  <a:cubicBezTo>
                    <a:pt x="295639" y="16654"/>
                    <a:pt x="299079" y="16050"/>
                    <a:pt x="302537" y="15575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B95D97AC-6AD7-4637-BACA-F72CA88F90DD}"/>
                </a:ext>
              </a:extLst>
            </p:cNvPr>
            <p:cNvSpPr/>
            <p:nvPr/>
          </p:nvSpPr>
          <p:spPr>
            <a:xfrm>
              <a:off x="11757758" y="5965277"/>
              <a:ext cx="896" cy="969"/>
            </a:xfrm>
            <a:custGeom>
              <a:avLst/>
              <a:gdLst>
                <a:gd name="connsiteX0" fmla="*/ 0 w 896"/>
                <a:gd name="connsiteY0" fmla="*/ 18 h 969"/>
                <a:gd name="connsiteX1" fmla="*/ 897 w 896"/>
                <a:gd name="connsiteY1" fmla="*/ 512 h 969"/>
                <a:gd name="connsiteX2" fmla="*/ 384 w 896"/>
                <a:gd name="connsiteY2" fmla="*/ 970 h 969"/>
                <a:gd name="connsiteX3" fmla="*/ 0 w 896"/>
                <a:gd name="connsiteY3" fmla="*/ 0 h 969"/>
                <a:gd name="connsiteX4" fmla="*/ 0 w 896"/>
                <a:gd name="connsiteY4" fmla="*/ 0 h 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" h="969">
                  <a:moveTo>
                    <a:pt x="0" y="18"/>
                  </a:moveTo>
                  <a:cubicBezTo>
                    <a:pt x="293" y="183"/>
                    <a:pt x="604" y="348"/>
                    <a:pt x="897" y="512"/>
                  </a:cubicBezTo>
                  <a:cubicBezTo>
                    <a:pt x="732" y="659"/>
                    <a:pt x="549" y="805"/>
                    <a:pt x="384" y="970"/>
                  </a:cubicBezTo>
                  <a:cubicBezTo>
                    <a:pt x="256" y="659"/>
                    <a:pt x="128" y="32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7D92A21A-D4A5-4953-B0EA-D35230DAE1BD}"/>
                </a:ext>
              </a:extLst>
            </p:cNvPr>
            <p:cNvSpPr/>
            <p:nvPr/>
          </p:nvSpPr>
          <p:spPr>
            <a:xfrm>
              <a:off x="11773017" y="5994424"/>
              <a:ext cx="530" cy="585"/>
            </a:xfrm>
            <a:custGeom>
              <a:avLst/>
              <a:gdLst>
                <a:gd name="connsiteX0" fmla="*/ 256 w 530"/>
                <a:gd name="connsiteY0" fmla="*/ 585 h 585"/>
                <a:gd name="connsiteX1" fmla="*/ 531 w 530"/>
                <a:gd name="connsiteY1" fmla="*/ 0 h 585"/>
                <a:gd name="connsiteX2" fmla="*/ 0 w 530"/>
                <a:gd name="connsiteY2" fmla="*/ 0 h 585"/>
                <a:gd name="connsiteX3" fmla="*/ 329 w 530"/>
                <a:gd name="connsiteY3" fmla="*/ 531 h 585"/>
                <a:gd name="connsiteX4" fmla="*/ 256 w 530"/>
                <a:gd name="connsiteY4" fmla="*/ 585 h 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" h="585">
                  <a:moveTo>
                    <a:pt x="256" y="585"/>
                  </a:moveTo>
                  <a:cubicBezTo>
                    <a:pt x="348" y="384"/>
                    <a:pt x="439" y="201"/>
                    <a:pt x="531" y="0"/>
                  </a:cubicBezTo>
                  <a:cubicBezTo>
                    <a:pt x="348" y="0"/>
                    <a:pt x="183" y="0"/>
                    <a:pt x="0" y="0"/>
                  </a:cubicBezTo>
                  <a:cubicBezTo>
                    <a:pt x="110" y="183"/>
                    <a:pt x="220" y="348"/>
                    <a:pt x="329" y="531"/>
                  </a:cubicBezTo>
                  <a:cubicBezTo>
                    <a:pt x="329" y="531"/>
                    <a:pt x="256" y="585"/>
                    <a:pt x="256" y="585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6C46F635-0FF2-4094-957D-FDA996976564}"/>
                </a:ext>
              </a:extLst>
            </p:cNvPr>
            <p:cNvSpPr/>
            <p:nvPr/>
          </p:nvSpPr>
          <p:spPr>
            <a:xfrm>
              <a:off x="11736259" y="5952981"/>
              <a:ext cx="2598" cy="2323"/>
            </a:xfrm>
            <a:custGeom>
              <a:avLst/>
              <a:gdLst>
                <a:gd name="connsiteX0" fmla="*/ 2580 w 2598"/>
                <a:gd name="connsiteY0" fmla="*/ 695 h 2323"/>
                <a:gd name="connsiteX1" fmla="*/ 0 w 2598"/>
                <a:gd name="connsiteY1" fmla="*/ 2324 h 2323"/>
                <a:gd name="connsiteX2" fmla="*/ 1519 w 2598"/>
                <a:gd name="connsiteY2" fmla="*/ 0 h 2323"/>
                <a:gd name="connsiteX3" fmla="*/ 2598 w 2598"/>
                <a:gd name="connsiteY3" fmla="*/ 695 h 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" h="2323">
                  <a:moveTo>
                    <a:pt x="2580" y="695"/>
                  </a:moveTo>
                  <a:cubicBezTo>
                    <a:pt x="1921" y="1519"/>
                    <a:pt x="1134" y="2068"/>
                    <a:pt x="0" y="2324"/>
                  </a:cubicBezTo>
                  <a:cubicBezTo>
                    <a:pt x="0" y="951"/>
                    <a:pt x="805" y="512"/>
                    <a:pt x="1519" y="0"/>
                  </a:cubicBezTo>
                  <a:cubicBezTo>
                    <a:pt x="1885" y="238"/>
                    <a:pt x="2232" y="476"/>
                    <a:pt x="2598" y="695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2D5CE9CC-BDEA-4C56-880F-C021231BFEB2}"/>
                </a:ext>
              </a:extLst>
            </p:cNvPr>
            <p:cNvSpPr/>
            <p:nvPr/>
          </p:nvSpPr>
          <p:spPr>
            <a:xfrm>
              <a:off x="11754737" y="5965677"/>
              <a:ext cx="1758" cy="1047"/>
            </a:xfrm>
            <a:custGeom>
              <a:avLst/>
              <a:gdLst>
                <a:gd name="connsiteX0" fmla="*/ 1758 w 1758"/>
                <a:gd name="connsiteY0" fmla="*/ 954 h 1047"/>
                <a:gd name="connsiteX1" fmla="*/ 185 w 1758"/>
                <a:gd name="connsiteY1" fmla="*/ 899 h 1047"/>
                <a:gd name="connsiteX2" fmla="*/ 514 w 1758"/>
                <a:gd name="connsiteY2" fmla="*/ 131 h 1047"/>
                <a:gd name="connsiteX3" fmla="*/ 1740 w 1758"/>
                <a:gd name="connsiteY3" fmla="*/ 1046 h 1047"/>
                <a:gd name="connsiteX4" fmla="*/ 1758 w 1758"/>
                <a:gd name="connsiteY4" fmla="*/ 954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" h="1047">
                  <a:moveTo>
                    <a:pt x="1758" y="954"/>
                  </a:moveTo>
                  <a:cubicBezTo>
                    <a:pt x="1228" y="954"/>
                    <a:pt x="587" y="1137"/>
                    <a:pt x="185" y="899"/>
                  </a:cubicBezTo>
                  <a:cubicBezTo>
                    <a:pt x="-254" y="643"/>
                    <a:pt x="185" y="259"/>
                    <a:pt x="514" y="131"/>
                  </a:cubicBezTo>
                  <a:cubicBezTo>
                    <a:pt x="1319" y="-180"/>
                    <a:pt x="1831" y="39"/>
                    <a:pt x="1740" y="1046"/>
                  </a:cubicBezTo>
                  <a:cubicBezTo>
                    <a:pt x="1740" y="1064"/>
                    <a:pt x="1758" y="954"/>
                    <a:pt x="1758" y="954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EA75112-095F-4D70-B83A-1C0684591562}"/>
              </a:ext>
            </a:extLst>
          </p:cNvPr>
          <p:cNvSpPr/>
          <p:nvPr/>
        </p:nvSpPr>
        <p:spPr>
          <a:xfrm flipH="1">
            <a:off x="5914610" y="3283802"/>
            <a:ext cx="6283871" cy="3574198"/>
          </a:xfrm>
          <a:custGeom>
            <a:avLst/>
            <a:gdLst>
              <a:gd name="connsiteX0" fmla="*/ 1223446 w 6283871"/>
              <a:gd name="connsiteY0" fmla="*/ 4916615 h 5057775"/>
              <a:gd name="connsiteX1" fmla="*/ 1505754 w 6283871"/>
              <a:gd name="connsiteY1" fmla="*/ 4916615 h 5057775"/>
              <a:gd name="connsiteX2" fmla="*/ 1364209 w 6283871"/>
              <a:gd name="connsiteY2" fmla="*/ 5057775 h 5057775"/>
              <a:gd name="connsiteX3" fmla="*/ 6283871 w 6283871"/>
              <a:gd name="connsiteY3" fmla="*/ 0 h 5057775"/>
              <a:gd name="connsiteX4" fmla="*/ 6060034 w 6283871"/>
              <a:gd name="connsiteY4" fmla="*/ 2065020 h 5057775"/>
              <a:gd name="connsiteX5" fmla="*/ 5215166 w 6283871"/>
              <a:gd name="connsiteY5" fmla="*/ 1217295 h 5057775"/>
              <a:gd name="connsiteX6" fmla="*/ 2851834 w 6283871"/>
              <a:gd name="connsiteY6" fmla="*/ 3574198 h 5057775"/>
              <a:gd name="connsiteX7" fmla="*/ 0 w 6283871"/>
              <a:gd name="connsiteY7" fmla="*/ 3574198 h 5057775"/>
              <a:gd name="connsiteX8" fmla="*/ 0 w 6283871"/>
              <a:gd name="connsiteY8" fmla="*/ 3036643 h 5057775"/>
              <a:gd name="connsiteX9" fmla="*/ 64046 w 6283871"/>
              <a:gd name="connsiteY9" fmla="*/ 2972753 h 5057775"/>
              <a:gd name="connsiteX10" fmla="*/ 1027976 w 6283871"/>
              <a:gd name="connsiteY10" fmla="*/ 2377440 h 5057775"/>
              <a:gd name="connsiteX11" fmla="*/ 1698536 w 6283871"/>
              <a:gd name="connsiteY11" fmla="*/ 2947035 h 5057775"/>
              <a:gd name="connsiteX12" fmla="*/ 2811056 w 6283871"/>
              <a:gd name="connsiteY12" fmla="*/ 1225867 h 5057775"/>
              <a:gd name="connsiteX13" fmla="*/ 3423514 w 6283871"/>
              <a:gd name="connsiteY13" fmla="*/ 1917382 h 5057775"/>
              <a:gd name="connsiteX14" fmla="*/ 4781779 w 6283871"/>
              <a:gd name="connsiteY14" fmla="*/ 106680 h 5057775"/>
              <a:gd name="connsiteX15" fmla="*/ 5861914 w 6283871"/>
              <a:gd name="connsiteY15" fmla="*/ 442913 h 5057775"/>
              <a:gd name="connsiteX0" fmla="*/ 1223446 w 6283871"/>
              <a:gd name="connsiteY0" fmla="*/ 4916615 h 5057775"/>
              <a:gd name="connsiteX1" fmla="*/ 1364209 w 6283871"/>
              <a:gd name="connsiteY1" fmla="*/ 5057775 h 5057775"/>
              <a:gd name="connsiteX2" fmla="*/ 1223446 w 6283871"/>
              <a:gd name="connsiteY2" fmla="*/ 4916615 h 5057775"/>
              <a:gd name="connsiteX3" fmla="*/ 6283871 w 6283871"/>
              <a:gd name="connsiteY3" fmla="*/ 0 h 5057775"/>
              <a:gd name="connsiteX4" fmla="*/ 6060034 w 6283871"/>
              <a:gd name="connsiteY4" fmla="*/ 2065020 h 5057775"/>
              <a:gd name="connsiteX5" fmla="*/ 5215166 w 6283871"/>
              <a:gd name="connsiteY5" fmla="*/ 1217295 h 5057775"/>
              <a:gd name="connsiteX6" fmla="*/ 2851834 w 6283871"/>
              <a:gd name="connsiteY6" fmla="*/ 3574198 h 5057775"/>
              <a:gd name="connsiteX7" fmla="*/ 0 w 6283871"/>
              <a:gd name="connsiteY7" fmla="*/ 3574198 h 5057775"/>
              <a:gd name="connsiteX8" fmla="*/ 0 w 6283871"/>
              <a:gd name="connsiteY8" fmla="*/ 3036643 h 5057775"/>
              <a:gd name="connsiteX9" fmla="*/ 64046 w 6283871"/>
              <a:gd name="connsiteY9" fmla="*/ 2972753 h 5057775"/>
              <a:gd name="connsiteX10" fmla="*/ 1027976 w 6283871"/>
              <a:gd name="connsiteY10" fmla="*/ 2377440 h 5057775"/>
              <a:gd name="connsiteX11" fmla="*/ 1698536 w 6283871"/>
              <a:gd name="connsiteY11" fmla="*/ 2947035 h 5057775"/>
              <a:gd name="connsiteX12" fmla="*/ 2811056 w 6283871"/>
              <a:gd name="connsiteY12" fmla="*/ 1225867 h 5057775"/>
              <a:gd name="connsiteX13" fmla="*/ 3423514 w 6283871"/>
              <a:gd name="connsiteY13" fmla="*/ 1917382 h 5057775"/>
              <a:gd name="connsiteX14" fmla="*/ 4781779 w 6283871"/>
              <a:gd name="connsiteY14" fmla="*/ 106680 h 5057775"/>
              <a:gd name="connsiteX15" fmla="*/ 5861914 w 6283871"/>
              <a:gd name="connsiteY15" fmla="*/ 442913 h 5057775"/>
              <a:gd name="connsiteX16" fmla="*/ 6283871 w 6283871"/>
              <a:gd name="connsiteY16" fmla="*/ 0 h 5057775"/>
              <a:gd name="connsiteX0" fmla="*/ 6283871 w 6283871"/>
              <a:gd name="connsiteY0" fmla="*/ 0 h 3574198"/>
              <a:gd name="connsiteX1" fmla="*/ 6060034 w 6283871"/>
              <a:gd name="connsiteY1" fmla="*/ 2065020 h 3574198"/>
              <a:gd name="connsiteX2" fmla="*/ 5215166 w 6283871"/>
              <a:gd name="connsiteY2" fmla="*/ 1217295 h 3574198"/>
              <a:gd name="connsiteX3" fmla="*/ 2851834 w 6283871"/>
              <a:gd name="connsiteY3" fmla="*/ 3574198 h 3574198"/>
              <a:gd name="connsiteX4" fmla="*/ 0 w 6283871"/>
              <a:gd name="connsiteY4" fmla="*/ 3574198 h 3574198"/>
              <a:gd name="connsiteX5" fmla="*/ 0 w 6283871"/>
              <a:gd name="connsiteY5" fmla="*/ 3036643 h 3574198"/>
              <a:gd name="connsiteX6" fmla="*/ 64046 w 6283871"/>
              <a:gd name="connsiteY6" fmla="*/ 2972753 h 3574198"/>
              <a:gd name="connsiteX7" fmla="*/ 1027976 w 6283871"/>
              <a:gd name="connsiteY7" fmla="*/ 2377440 h 3574198"/>
              <a:gd name="connsiteX8" fmla="*/ 1698536 w 6283871"/>
              <a:gd name="connsiteY8" fmla="*/ 2947035 h 3574198"/>
              <a:gd name="connsiteX9" fmla="*/ 2811056 w 6283871"/>
              <a:gd name="connsiteY9" fmla="*/ 1225867 h 3574198"/>
              <a:gd name="connsiteX10" fmla="*/ 3423514 w 6283871"/>
              <a:gd name="connsiteY10" fmla="*/ 1917382 h 3574198"/>
              <a:gd name="connsiteX11" fmla="*/ 4781779 w 6283871"/>
              <a:gd name="connsiteY11" fmla="*/ 106680 h 3574198"/>
              <a:gd name="connsiteX12" fmla="*/ 5861914 w 6283871"/>
              <a:gd name="connsiteY12" fmla="*/ 442913 h 3574198"/>
              <a:gd name="connsiteX13" fmla="*/ 6283871 w 6283871"/>
              <a:gd name="connsiteY13" fmla="*/ 0 h 357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83871" h="3574198">
                <a:moveTo>
                  <a:pt x="6283871" y="0"/>
                </a:moveTo>
                <a:lnTo>
                  <a:pt x="6060034" y="2065020"/>
                </a:lnTo>
                <a:lnTo>
                  <a:pt x="5215166" y="1217295"/>
                </a:lnTo>
                <a:lnTo>
                  <a:pt x="2851834" y="3574198"/>
                </a:lnTo>
                <a:lnTo>
                  <a:pt x="0" y="3574198"/>
                </a:lnTo>
                <a:lnTo>
                  <a:pt x="0" y="3036643"/>
                </a:lnTo>
                <a:lnTo>
                  <a:pt x="64046" y="2972753"/>
                </a:lnTo>
                <a:lnTo>
                  <a:pt x="1027976" y="2377440"/>
                </a:lnTo>
                <a:lnTo>
                  <a:pt x="1698536" y="2947035"/>
                </a:lnTo>
                <a:lnTo>
                  <a:pt x="2811056" y="1225867"/>
                </a:lnTo>
                <a:lnTo>
                  <a:pt x="3423514" y="1917382"/>
                </a:lnTo>
                <a:lnTo>
                  <a:pt x="4781779" y="106680"/>
                </a:lnTo>
                <a:lnTo>
                  <a:pt x="5861914" y="442913"/>
                </a:lnTo>
                <a:lnTo>
                  <a:pt x="6283871" y="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A5E8482-483D-4080-97CC-F9A15B3E1AB9}"/>
              </a:ext>
            </a:extLst>
          </p:cNvPr>
          <p:cNvSpPr/>
          <p:nvPr/>
        </p:nvSpPr>
        <p:spPr>
          <a:xfrm flipH="1">
            <a:off x="5733636" y="1558824"/>
            <a:ext cx="6400800" cy="4695825"/>
          </a:xfrm>
          <a:custGeom>
            <a:avLst/>
            <a:gdLst>
              <a:gd name="connsiteX0" fmla="*/ 1634490 w 6400800"/>
              <a:gd name="connsiteY0" fmla="*/ 4672013 h 4695825"/>
              <a:gd name="connsiteX1" fmla="*/ 2747010 w 6400800"/>
              <a:gd name="connsiteY1" fmla="*/ 2950845 h 4695825"/>
              <a:gd name="connsiteX2" fmla="*/ 3359468 w 6400800"/>
              <a:gd name="connsiteY2" fmla="*/ 3642360 h 4695825"/>
              <a:gd name="connsiteX3" fmla="*/ 4717733 w 6400800"/>
              <a:gd name="connsiteY3" fmla="*/ 1831658 h 4695825"/>
              <a:gd name="connsiteX4" fmla="*/ 5797868 w 6400800"/>
              <a:gd name="connsiteY4" fmla="*/ 2167890 h 4695825"/>
              <a:gd name="connsiteX5" fmla="*/ 6219825 w 6400800"/>
              <a:gd name="connsiteY5" fmla="*/ 1724978 h 4695825"/>
              <a:gd name="connsiteX6" fmla="*/ 6405563 w 6400800"/>
              <a:gd name="connsiteY6" fmla="*/ 0 h 4695825"/>
              <a:gd name="connsiteX7" fmla="*/ 2615565 w 6400800"/>
              <a:gd name="connsiteY7" fmla="*/ 399098 h 4695825"/>
              <a:gd name="connsiteX8" fmla="*/ 3460433 w 6400800"/>
              <a:gd name="connsiteY8" fmla="*/ 1246823 h 4695825"/>
              <a:gd name="connsiteX9" fmla="*/ 0 w 6400800"/>
              <a:gd name="connsiteY9" fmla="*/ 4697730 h 4695825"/>
              <a:gd name="connsiteX10" fmla="*/ 963930 w 6400800"/>
              <a:gd name="connsiteY10" fmla="*/ 4102418 h 469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0" h="4695825">
                <a:moveTo>
                  <a:pt x="1634490" y="4672013"/>
                </a:moveTo>
                <a:lnTo>
                  <a:pt x="2747010" y="2950845"/>
                </a:lnTo>
                <a:lnTo>
                  <a:pt x="3359468" y="3642360"/>
                </a:lnTo>
                <a:lnTo>
                  <a:pt x="4717733" y="1831658"/>
                </a:lnTo>
                <a:lnTo>
                  <a:pt x="5797868" y="2167890"/>
                </a:lnTo>
                <a:lnTo>
                  <a:pt x="6219825" y="1724978"/>
                </a:lnTo>
                <a:lnTo>
                  <a:pt x="6405563" y="0"/>
                </a:lnTo>
                <a:lnTo>
                  <a:pt x="2615565" y="399098"/>
                </a:lnTo>
                <a:lnTo>
                  <a:pt x="3460433" y="1246823"/>
                </a:lnTo>
                <a:lnTo>
                  <a:pt x="0" y="4697730"/>
                </a:lnTo>
                <a:lnTo>
                  <a:pt x="963930" y="410241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6DC707-A505-44E9-9863-69BB0BBEB61A}"/>
              </a:ext>
            </a:extLst>
          </p:cNvPr>
          <p:cNvSpPr/>
          <p:nvPr/>
        </p:nvSpPr>
        <p:spPr>
          <a:xfrm flipH="1">
            <a:off x="5921361" y="3319936"/>
            <a:ext cx="6290735" cy="3010589"/>
          </a:xfrm>
          <a:custGeom>
            <a:avLst/>
            <a:gdLst>
              <a:gd name="connsiteX0" fmla="*/ 0 w 6858000"/>
              <a:gd name="connsiteY0" fmla="*/ 3526155 h 3524250"/>
              <a:gd name="connsiteX1" fmla="*/ 1255395 w 6858000"/>
              <a:gd name="connsiteY1" fmla="*/ 2749868 h 3524250"/>
              <a:gd name="connsiteX2" fmla="*/ 1925955 w 6858000"/>
              <a:gd name="connsiteY2" fmla="*/ 3319463 h 3524250"/>
              <a:gd name="connsiteX3" fmla="*/ 3038475 w 6858000"/>
              <a:gd name="connsiteY3" fmla="*/ 1598295 h 3524250"/>
              <a:gd name="connsiteX4" fmla="*/ 3650933 w 6858000"/>
              <a:gd name="connsiteY4" fmla="*/ 2289810 h 3524250"/>
              <a:gd name="connsiteX5" fmla="*/ 5009198 w 6858000"/>
              <a:gd name="connsiteY5" fmla="*/ 479108 h 3524250"/>
              <a:gd name="connsiteX6" fmla="*/ 6089333 w 6858000"/>
              <a:gd name="connsiteY6" fmla="*/ 815340 h 3524250"/>
              <a:gd name="connsiteX7" fmla="*/ 6864668 w 6858000"/>
              <a:gd name="connsiteY7" fmla="*/ 0 h 3524250"/>
              <a:gd name="connsiteX0" fmla="*/ 0 w 6670115"/>
              <a:gd name="connsiteY0" fmla="*/ 3409423 h 3409423"/>
              <a:gd name="connsiteX1" fmla="*/ 1060842 w 6670115"/>
              <a:gd name="connsiteY1" fmla="*/ 2749868 h 3409423"/>
              <a:gd name="connsiteX2" fmla="*/ 1731402 w 6670115"/>
              <a:gd name="connsiteY2" fmla="*/ 3319463 h 3409423"/>
              <a:gd name="connsiteX3" fmla="*/ 2843922 w 6670115"/>
              <a:gd name="connsiteY3" fmla="*/ 1598295 h 3409423"/>
              <a:gd name="connsiteX4" fmla="*/ 3456380 w 6670115"/>
              <a:gd name="connsiteY4" fmla="*/ 2289810 h 3409423"/>
              <a:gd name="connsiteX5" fmla="*/ 4814645 w 6670115"/>
              <a:gd name="connsiteY5" fmla="*/ 479108 h 3409423"/>
              <a:gd name="connsiteX6" fmla="*/ 5894780 w 6670115"/>
              <a:gd name="connsiteY6" fmla="*/ 815340 h 3409423"/>
              <a:gd name="connsiteX7" fmla="*/ 6670115 w 6670115"/>
              <a:gd name="connsiteY7" fmla="*/ 0 h 3409423"/>
              <a:gd name="connsiteX0" fmla="*/ 0 w 6660387"/>
              <a:gd name="connsiteY0" fmla="*/ 3419151 h 3419151"/>
              <a:gd name="connsiteX1" fmla="*/ 1051114 w 6660387"/>
              <a:gd name="connsiteY1" fmla="*/ 2749868 h 3419151"/>
              <a:gd name="connsiteX2" fmla="*/ 1721674 w 6660387"/>
              <a:gd name="connsiteY2" fmla="*/ 3319463 h 3419151"/>
              <a:gd name="connsiteX3" fmla="*/ 2834194 w 6660387"/>
              <a:gd name="connsiteY3" fmla="*/ 1598295 h 3419151"/>
              <a:gd name="connsiteX4" fmla="*/ 3446652 w 6660387"/>
              <a:gd name="connsiteY4" fmla="*/ 2289810 h 3419151"/>
              <a:gd name="connsiteX5" fmla="*/ 4804917 w 6660387"/>
              <a:gd name="connsiteY5" fmla="*/ 479108 h 3419151"/>
              <a:gd name="connsiteX6" fmla="*/ 5885052 w 6660387"/>
              <a:gd name="connsiteY6" fmla="*/ 815340 h 3419151"/>
              <a:gd name="connsiteX7" fmla="*/ 6660387 w 6660387"/>
              <a:gd name="connsiteY7" fmla="*/ 0 h 3419151"/>
              <a:gd name="connsiteX0" fmla="*/ 0 w 6319918"/>
              <a:gd name="connsiteY0" fmla="*/ 3039772 h 3039772"/>
              <a:gd name="connsiteX1" fmla="*/ 1051114 w 6319918"/>
              <a:gd name="connsiteY1" fmla="*/ 2370489 h 3039772"/>
              <a:gd name="connsiteX2" fmla="*/ 1721674 w 6319918"/>
              <a:gd name="connsiteY2" fmla="*/ 2940084 h 3039772"/>
              <a:gd name="connsiteX3" fmla="*/ 2834194 w 6319918"/>
              <a:gd name="connsiteY3" fmla="*/ 1218916 h 3039772"/>
              <a:gd name="connsiteX4" fmla="*/ 3446652 w 6319918"/>
              <a:gd name="connsiteY4" fmla="*/ 1910431 h 3039772"/>
              <a:gd name="connsiteX5" fmla="*/ 4804917 w 6319918"/>
              <a:gd name="connsiteY5" fmla="*/ 99729 h 3039772"/>
              <a:gd name="connsiteX6" fmla="*/ 5885052 w 6319918"/>
              <a:gd name="connsiteY6" fmla="*/ 435961 h 3039772"/>
              <a:gd name="connsiteX7" fmla="*/ 6319918 w 6319918"/>
              <a:gd name="connsiteY7" fmla="*/ 0 h 3039772"/>
              <a:gd name="connsiteX0" fmla="*/ 0 w 6290735"/>
              <a:gd name="connsiteY0" fmla="*/ 3010589 h 3010589"/>
              <a:gd name="connsiteX1" fmla="*/ 1051114 w 6290735"/>
              <a:gd name="connsiteY1" fmla="*/ 2341306 h 3010589"/>
              <a:gd name="connsiteX2" fmla="*/ 1721674 w 6290735"/>
              <a:gd name="connsiteY2" fmla="*/ 2910901 h 3010589"/>
              <a:gd name="connsiteX3" fmla="*/ 2834194 w 6290735"/>
              <a:gd name="connsiteY3" fmla="*/ 1189733 h 3010589"/>
              <a:gd name="connsiteX4" fmla="*/ 3446652 w 6290735"/>
              <a:gd name="connsiteY4" fmla="*/ 1881248 h 3010589"/>
              <a:gd name="connsiteX5" fmla="*/ 4804917 w 6290735"/>
              <a:gd name="connsiteY5" fmla="*/ 70546 h 3010589"/>
              <a:gd name="connsiteX6" fmla="*/ 5885052 w 6290735"/>
              <a:gd name="connsiteY6" fmla="*/ 406778 h 3010589"/>
              <a:gd name="connsiteX7" fmla="*/ 6290735 w 6290735"/>
              <a:gd name="connsiteY7" fmla="*/ 0 h 30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0735" h="3010589">
                <a:moveTo>
                  <a:pt x="0" y="3010589"/>
                </a:moveTo>
                <a:lnTo>
                  <a:pt x="1051114" y="2341306"/>
                </a:lnTo>
                <a:lnTo>
                  <a:pt x="1721674" y="2910901"/>
                </a:lnTo>
                <a:lnTo>
                  <a:pt x="2834194" y="1189733"/>
                </a:lnTo>
                <a:lnTo>
                  <a:pt x="3446652" y="1881248"/>
                </a:lnTo>
                <a:lnTo>
                  <a:pt x="4804917" y="70546"/>
                </a:lnTo>
                <a:lnTo>
                  <a:pt x="5885052" y="406778"/>
                </a:lnTo>
                <a:lnTo>
                  <a:pt x="6290735" y="0"/>
                </a:lnTo>
              </a:path>
            </a:pathLst>
          </a:cu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A5ECAB-9997-4687-855C-4BC2ED293BFA}"/>
              </a:ext>
            </a:extLst>
          </p:cNvPr>
          <p:cNvSpPr/>
          <p:nvPr/>
        </p:nvSpPr>
        <p:spPr>
          <a:xfrm flipH="1">
            <a:off x="11053987" y="5601307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D98AC8-D0F7-4948-A2B5-FA1E4543B491}"/>
              </a:ext>
            </a:extLst>
          </p:cNvPr>
          <p:cNvSpPr/>
          <p:nvPr/>
        </p:nvSpPr>
        <p:spPr>
          <a:xfrm flipH="1">
            <a:off x="10405476" y="6119142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F137FF-6D08-48FB-BB35-BDA1149E8358}"/>
              </a:ext>
            </a:extLst>
          </p:cNvPr>
          <p:cNvSpPr/>
          <p:nvPr/>
        </p:nvSpPr>
        <p:spPr>
          <a:xfrm flipH="1">
            <a:off x="9280309" y="4409566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2E9EEA-D96E-4543-83F7-33F0C8A0EEE9}"/>
              </a:ext>
            </a:extLst>
          </p:cNvPr>
          <p:cNvSpPr/>
          <p:nvPr/>
        </p:nvSpPr>
        <p:spPr>
          <a:xfrm flipH="1">
            <a:off x="7292625" y="3283802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7A5841-3C21-4921-ABA5-3CEC57D42CF7}"/>
              </a:ext>
            </a:extLst>
          </p:cNvPr>
          <p:cNvSpPr/>
          <p:nvPr/>
        </p:nvSpPr>
        <p:spPr>
          <a:xfrm flipH="1">
            <a:off x="6216097" y="3620506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BC5C42-8642-4DCA-B085-9A52A780CBD5}"/>
              </a:ext>
            </a:extLst>
          </p:cNvPr>
          <p:cNvSpPr/>
          <p:nvPr/>
        </p:nvSpPr>
        <p:spPr>
          <a:xfrm flipH="1">
            <a:off x="8670520" y="5055370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Graphic 46">
            <a:extLst>
              <a:ext uri="{FF2B5EF4-FFF2-40B4-BE49-F238E27FC236}">
                <a16:creationId xmlns:a16="http://schemas.microsoft.com/office/drawing/2014/main" id="{6572AF23-CB74-432C-B368-A1A04C0AA4AA}"/>
              </a:ext>
            </a:extLst>
          </p:cNvPr>
          <p:cNvSpPr/>
          <p:nvPr/>
        </p:nvSpPr>
        <p:spPr>
          <a:xfrm flipH="1">
            <a:off x="7292625" y="2038550"/>
            <a:ext cx="1174438" cy="1350943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bg1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2C7E96-6075-4DB0-AB34-DC05E05B1683}"/>
              </a:ext>
            </a:extLst>
          </p:cNvPr>
          <p:cNvSpPr txBox="1"/>
          <p:nvPr/>
        </p:nvSpPr>
        <p:spPr>
          <a:xfrm>
            <a:off x="7504007" y="671891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fa-IR" altLang="ko-KR" sz="2000" dirty="0">
                <a:cs typeface="B Nazanin" panose="00000400000000000000" pitchFamily="2" charset="-78"/>
              </a:rPr>
              <a:t>لورم خودش دردناک است</a:t>
            </a:r>
            <a:endParaRPr lang="ko-KR" altLang="en-US" sz="20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5E9A6F-8A95-45C2-BA6D-EEC889B2B8A8}"/>
              </a:ext>
            </a:extLst>
          </p:cNvPr>
          <p:cNvSpPr txBox="1"/>
          <p:nvPr/>
        </p:nvSpPr>
        <p:spPr>
          <a:xfrm>
            <a:off x="7504007" y="269466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fa-IR" altLang="ko-KR" sz="2800" b="1" dirty="0">
                <a:cs typeface="B Nazanin" panose="00000400000000000000" pitchFamily="2" charset="-78"/>
              </a:rPr>
              <a:t>اسلاید عالی</a:t>
            </a:r>
            <a:endParaRPr lang="ko-KR" altLang="en-US" sz="2800" b="1" dirty="0"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ACF8A3-EE79-43A0-8755-FD8316A01368}"/>
              </a:ext>
            </a:extLst>
          </p:cNvPr>
          <p:cNvSpPr txBox="1"/>
          <p:nvPr/>
        </p:nvSpPr>
        <p:spPr>
          <a:xfrm>
            <a:off x="9746901" y="1078304"/>
            <a:ext cx="1885587" cy="25622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65F148-9134-4114-819E-C16C759B92C4}"/>
              </a:ext>
            </a:extLst>
          </p:cNvPr>
          <p:cNvSpPr/>
          <p:nvPr/>
        </p:nvSpPr>
        <p:spPr>
          <a:xfrm>
            <a:off x="-1" y="-2"/>
            <a:ext cx="76458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272B59-FF5B-40D3-9865-AA590120F629}"/>
              </a:ext>
            </a:extLst>
          </p:cNvPr>
          <p:cNvSpPr txBox="1"/>
          <p:nvPr/>
        </p:nvSpPr>
        <p:spPr>
          <a:xfrm>
            <a:off x="382706" y="1639639"/>
            <a:ext cx="437504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400" spc="-300" dirty="0">
                <a:cs typeface="B Nazanin" panose="00000400000000000000" pitchFamily="2" charset="-78"/>
              </a:rPr>
              <a:t>ارائه</a:t>
            </a:r>
            <a:endParaRPr lang="ko-KR" altLang="en-US" sz="4400" spc="-300" dirty="0"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2D4C23-6E2A-4E8E-AFC1-A90CD094AE24}"/>
              </a:ext>
            </a:extLst>
          </p:cNvPr>
          <p:cNvSpPr txBox="1"/>
          <p:nvPr/>
        </p:nvSpPr>
        <p:spPr>
          <a:xfrm>
            <a:off x="382706" y="1317153"/>
            <a:ext cx="437504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867" dirty="0">
                <a:solidFill>
                  <a:schemeClr val="accent1"/>
                </a:solidFill>
                <a:cs typeface="B Nazanin" panose="00000400000000000000" pitchFamily="2" charset="-78"/>
              </a:rPr>
              <a:t>لورم خودش دردناک است</a:t>
            </a:r>
            <a:endParaRPr lang="en-US" altLang="ko-KR" sz="1867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74EB09-1630-4D14-8130-D9ACA7590EE5}"/>
              </a:ext>
            </a:extLst>
          </p:cNvPr>
          <p:cNvSpPr txBox="1"/>
          <p:nvPr/>
        </p:nvSpPr>
        <p:spPr>
          <a:xfrm>
            <a:off x="382706" y="269466"/>
            <a:ext cx="437504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dirty="0">
                <a:cs typeface="B Nazanin" panose="00000400000000000000" pitchFamily="2" charset="-78"/>
              </a:rPr>
              <a:t>لورم اپیسوم</a:t>
            </a:r>
          </a:p>
          <a:p>
            <a:pPr algn="r" rtl="1"/>
            <a:r>
              <a:rPr lang="fa-IR" altLang="ko-KR" sz="3200" dirty="0">
                <a:cs typeface="B Nazanin" panose="00000400000000000000" pitchFamily="2" charset="-78"/>
              </a:rPr>
              <a:t>هویج</a:t>
            </a:r>
            <a:endParaRPr lang="ko-KR" altLang="en-US" sz="3200" dirty="0">
              <a:cs typeface="B Nazanin" panose="00000400000000000000" pitchFamily="2" charset="-78"/>
            </a:endParaRPr>
          </a:p>
        </p:txBody>
      </p:sp>
      <p:grpSp>
        <p:nvGrpSpPr>
          <p:cNvPr id="21" name="그룹 4">
            <a:extLst>
              <a:ext uri="{FF2B5EF4-FFF2-40B4-BE49-F238E27FC236}">
                <a16:creationId xmlns:a16="http://schemas.microsoft.com/office/drawing/2014/main" id="{44BD6F26-5BF1-4C5F-AACA-37BE82DBEAC3}"/>
              </a:ext>
            </a:extLst>
          </p:cNvPr>
          <p:cNvGrpSpPr/>
          <p:nvPr/>
        </p:nvGrpSpPr>
        <p:grpSpPr>
          <a:xfrm>
            <a:off x="1284761" y="3162170"/>
            <a:ext cx="4087520" cy="732005"/>
            <a:chOff x="3195050" y="3969619"/>
            <a:chExt cx="1416581" cy="7320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5BCCDB-DD41-47BF-B2F8-996F1879A850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4CBEF7-135C-4861-9216-2B7D086E304C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그룹 4">
            <a:extLst>
              <a:ext uri="{FF2B5EF4-FFF2-40B4-BE49-F238E27FC236}">
                <a16:creationId xmlns:a16="http://schemas.microsoft.com/office/drawing/2014/main" id="{FA6B627B-B9F0-404A-9393-AE02292A5018}"/>
              </a:ext>
            </a:extLst>
          </p:cNvPr>
          <p:cNvGrpSpPr/>
          <p:nvPr/>
        </p:nvGrpSpPr>
        <p:grpSpPr>
          <a:xfrm>
            <a:off x="1284761" y="4329035"/>
            <a:ext cx="4087520" cy="732005"/>
            <a:chOff x="3195050" y="3969619"/>
            <a:chExt cx="1416581" cy="7320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12B2E5-0A02-47EA-BCE9-E5379F63D496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5FC523-0DFA-450B-B6A7-9ACB9B70A16E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id="{B73BB8DC-4212-403E-BFC5-33873C224A95}"/>
              </a:ext>
            </a:extLst>
          </p:cNvPr>
          <p:cNvGrpSpPr/>
          <p:nvPr/>
        </p:nvGrpSpPr>
        <p:grpSpPr>
          <a:xfrm>
            <a:off x="1284761" y="5495900"/>
            <a:ext cx="4087520" cy="732005"/>
            <a:chOff x="3195050" y="3969619"/>
            <a:chExt cx="1416581" cy="73200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2470A6-E17E-48D7-8723-05A62E4BD047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36BA77-C992-4A7C-8444-AD0EC309463A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7390091" y="5025504"/>
            <a:ext cx="46921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8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شکستن بخش</a:t>
            </a:r>
            <a:endParaRPr lang="ko-KR" altLang="en-US" sz="4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7390093" y="5788588"/>
            <a:ext cx="469210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867" dirty="0">
                <a:solidFill>
                  <a:schemeClr val="bg1"/>
                </a:solidFill>
                <a:cs typeface="B Nazanin" panose="000004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EFAE49-7ECA-4C61-8EFE-3FF13BB998F1}"/>
              </a:ext>
            </a:extLst>
          </p:cNvPr>
          <p:cNvSpPr/>
          <p:nvPr/>
        </p:nvSpPr>
        <p:spPr>
          <a:xfrm>
            <a:off x="7108738" y="5148468"/>
            <a:ext cx="123092" cy="967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7073144-4F2B-4709-8E55-1F4FD199CF1F}"/>
              </a:ext>
            </a:extLst>
          </p:cNvPr>
          <p:cNvSpPr/>
          <p:nvPr/>
        </p:nvSpPr>
        <p:spPr>
          <a:xfrm>
            <a:off x="0" y="6704135"/>
            <a:ext cx="12192000" cy="15190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BE2269B6-797C-4370-92A5-2D7FDA2E5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8509" y="1817404"/>
            <a:ext cx="2975276" cy="297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094BADC-3309-4502-8A3A-B48FC4F0B9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80CE1D-1CAF-465A-86D7-B454999241D5}"/>
              </a:ext>
            </a:extLst>
          </p:cNvPr>
          <p:cNvSpPr/>
          <p:nvPr/>
        </p:nvSpPr>
        <p:spPr>
          <a:xfrm>
            <a:off x="262933" y="203479"/>
            <a:ext cx="6238351" cy="645104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916CA0-F57A-4915-B332-095B80C467DF}"/>
              </a:ext>
            </a:extLst>
          </p:cNvPr>
          <p:cNvSpPr/>
          <p:nvPr/>
        </p:nvSpPr>
        <p:spPr>
          <a:xfrm>
            <a:off x="617584" y="3332285"/>
            <a:ext cx="5478416" cy="2954215"/>
          </a:xfrm>
          <a:prstGeom prst="roundRect">
            <a:avLst>
              <a:gd name="adj" fmla="val 7143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661A6A9-FCA8-4EED-A1BF-8074936A3A1A}"/>
              </a:ext>
            </a:extLst>
          </p:cNvPr>
          <p:cNvSpPr>
            <a:spLocks noChangeAspect="1"/>
          </p:cNvSpPr>
          <p:nvPr/>
        </p:nvSpPr>
        <p:spPr>
          <a:xfrm>
            <a:off x="3560448" y="518717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A2F472A-EEDA-448C-9844-7BBAB0B7649C}"/>
              </a:ext>
            </a:extLst>
          </p:cNvPr>
          <p:cNvSpPr>
            <a:spLocks noChangeAspect="1"/>
          </p:cNvSpPr>
          <p:nvPr/>
        </p:nvSpPr>
        <p:spPr>
          <a:xfrm>
            <a:off x="1305273" y="518717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BD350-B5A3-4C1B-983F-6377C70C2B3B}"/>
              </a:ext>
            </a:extLst>
          </p:cNvPr>
          <p:cNvSpPr txBox="1"/>
          <p:nvPr/>
        </p:nvSpPr>
        <p:spPr>
          <a:xfrm>
            <a:off x="1824564" y="4947012"/>
            <a:ext cx="1450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5E854-8245-414C-8FBB-333765D3046A}"/>
              </a:ext>
            </a:extLst>
          </p:cNvPr>
          <p:cNvSpPr txBox="1"/>
          <p:nvPr/>
        </p:nvSpPr>
        <p:spPr>
          <a:xfrm>
            <a:off x="4245852" y="4966428"/>
            <a:ext cx="1450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165300-6323-424A-8C05-23C6C3A22B93}"/>
              </a:ext>
            </a:extLst>
          </p:cNvPr>
          <p:cNvSpPr txBox="1"/>
          <p:nvPr/>
        </p:nvSpPr>
        <p:spPr>
          <a:xfrm>
            <a:off x="2901463" y="3608369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طرح ارائه</a:t>
            </a:r>
          </a:p>
          <a:p>
            <a:pPr algn="r"/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اسلاید متنی را برای ارائه خود تمیز کنید</a:t>
            </a:r>
            <a:endParaRPr lang="ko-KR" alt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F0BE55-6D37-479A-B77C-633915BB498B}"/>
              </a:ext>
            </a:extLst>
          </p:cNvPr>
          <p:cNvSpPr txBox="1"/>
          <p:nvPr/>
        </p:nvSpPr>
        <p:spPr>
          <a:xfrm>
            <a:off x="733233" y="669125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44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اسلاید عالی</a:t>
            </a:r>
            <a:endParaRPr lang="en-US" altLang="ko-KR" sz="44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CE204-08A1-493F-8E5E-17E9DF141452}"/>
              </a:ext>
            </a:extLst>
          </p:cNvPr>
          <p:cNvSpPr txBox="1"/>
          <p:nvPr/>
        </p:nvSpPr>
        <p:spPr>
          <a:xfrm>
            <a:off x="733233" y="1356338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</a:t>
            </a:r>
            <a:endParaRPr lang="ko-KR" alt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4C39C3-6A44-4C41-B637-3D4C80C5208A}"/>
              </a:ext>
            </a:extLst>
          </p:cNvPr>
          <p:cNvSpPr txBox="1"/>
          <p:nvPr/>
        </p:nvSpPr>
        <p:spPr>
          <a:xfrm>
            <a:off x="733233" y="412799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لورم خودش دردناک است</a:t>
            </a:r>
            <a:endParaRPr lang="ko-KR" alt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221D17DA-8E1B-4096-8FDA-4347EDC48AD4}"/>
              </a:ext>
            </a:extLst>
          </p:cNvPr>
          <p:cNvSpPr/>
          <p:nvPr/>
        </p:nvSpPr>
        <p:spPr>
          <a:xfrm>
            <a:off x="1347578" y="3653243"/>
            <a:ext cx="901422" cy="9087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A5EBF9-F1C9-4CBF-A130-9A1FBB07D429}"/>
              </a:ext>
            </a:extLst>
          </p:cNvPr>
          <p:cNvSpPr txBox="1"/>
          <p:nvPr/>
        </p:nvSpPr>
        <p:spPr>
          <a:xfrm>
            <a:off x="8051634" y="4686062"/>
            <a:ext cx="3522782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طرح ارائه</a:t>
            </a:r>
          </a:p>
          <a:p>
            <a:pPr algn="r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اسلاید متنی را برای ارائه خود تمیز کنید</a:t>
            </a:r>
            <a:endParaRPr lang="ko-KR" alt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D7609D23-E8EE-416A-9DA7-D16A0FA8B4F1}"/>
              </a:ext>
            </a:extLst>
          </p:cNvPr>
          <p:cNvSpPr/>
          <p:nvPr/>
        </p:nvSpPr>
        <p:spPr>
          <a:xfrm rot="16200000" flipH="1">
            <a:off x="6370334" y="3722486"/>
            <a:ext cx="828889" cy="988418"/>
          </a:xfrm>
          <a:custGeom>
            <a:avLst/>
            <a:gdLst/>
            <a:ahLst/>
            <a:cxnLst/>
            <a:rect l="l" t="t" r="r" b="b"/>
            <a:pathLst>
              <a:path w="694060" h="935571">
                <a:moveTo>
                  <a:pt x="0" y="406646"/>
                </a:moveTo>
                <a:lnTo>
                  <a:pt x="0" y="935571"/>
                </a:lnTo>
                <a:lnTo>
                  <a:pt x="211832" y="935571"/>
                </a:lnTo>
                <a:lnTo>
                  <a:pt x="211832" y="444434"/>
                </a:lnTo>
                <a:cubicBezTo>
                  <a:pt x="211832" y="316040"/>
                  <a:pt x="315916" y="211956"/>
                  <a:pt x="444310" y="211956"/>
                </a:cubicBezTo>
                <a:lnTo>
                  <a:pt x="694060" y="211956"/>
                </a:lnTo>
                <a:lnTo>
                  <a:pt x="694060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4A9C78D-D863-4F69-B99E-BAF2D46198AD}"/>
              </a:ext>
            </a:extLst>
          </p:cNvPr>
          <p:cNvSpPr/>
          <p:nvPr/>
        </p:nvSpPr>
        <p:spPr>
          <a:xfrm rot="5400000">
            <a:off x="4795207" y="3626388"/>
            <a:ext cx="1266033" cy="845639"/>
          </a:xfrm>
          <a:custGeom>
            <a:avLst/>
            <a:gdLst>
              <a:gd name="connsiteX0" fmla="*/ 0 w 1266033"/>
              <a:gd name="connsiteY0" fmla="*/ 845639 h 845639"/>
              <a:gd name="connsiteX1" fmla="*/ 0 w 1266033"/>
              <a:gd name="connsiteY1" fmla="*/ 406646 h 845639"/>
              <a:gd name="connsiteX2" fmla="*/ 406646 w 1266033"/>
              <a:gd name="connsiteY2" fmla="*/ 0 h 845639"/>
              <a:gd name="connsiteX3" fmla="*/ 1266033 w 1266033"/>
              <a:gd name="connsiteY3" fmla="*/ 0 h 845639"/>
              <a:gd name="connsiteX4" fmla="*/ 1266033 w 1266033"/>
              <a:gd name="connsiteY4" fmla="*/ 222842 h 845639"/>
              <a:gd name="connsiteX5" fmla="*/ 455196 w 1266033"/>
              <a:gd name="connsiteY5" fmla="*/ 222842 h 845639"/>
              <a:gd name="connsiteX6" fmla="*/ 222718 w 1266033"/>
              <a:gd name="connsiteY6" fmla="*/ 455320 h 845639"/>
              <a:gd name="connsiteX7" fmla="*/ 222718 w 1266033"/>
              <a:gd name="connsiteY7" fmla="*/ 845639 h 8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033" h="845639">
                <a:moveTo>
                  <a:pt x="0" y="845639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1266033" y="0"/>
                </a:lnTo>
                <a:lnTo>
                  <a:pt x="1266033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845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 rtl="1"/>
            <a:endParaRPr lang="ko-KR" altLang="en-US" sz="2701" dirty="0">
              <a:cs typeface="B Nazanin" panose="00000400000000000000" pitchFamily="2" charset="-78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C008FF27-3C3A-4CA7-BD6E-4F4F5D6038F9}"/>
              </a:ext>
            </a:extLst>
          </p:cNvPr>
          <p:cNvSpPr/>
          <p:nvPr/>
        </p:nvSpPr>
        <p:spPr>
          <a:xfrm rot="5400000">
            <a:off x="4298565" y="2749761"/>
            <a:ext cx="2681446" cy="1302838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6B2F3A9-D3CD-4928-BF56-35AF2A52F7B4}"/>
              </a:ext>
            </a:extLst>
          </p:cNvPr>
          <p:cNvSpPr/>
          <p:nvPr/>
        </p:nvSpPr>
        <p:spPr>
          <a:xfrm rot="16200000" flipH="1">
            <a:off x="5462529" y="3059802"/>
            <a:ext cx="2077068" cy="1302838"/>
          </a:xfrm>
          <a:custGeom>
            <a:avLst/>
            <a:gdLst>
              <a:gd name="connsiteX0" fmla="*/ 0 w 2077068"/>
              <a:gd name="connsiteY0" fmla="*/ 406646 h 1302838"/>
              <a:gd name="connsiteX1" fmla="*/ 0 w 2077068"/>
              <a:gd name="connsiteY1" fmla="*/ 1249414 h 1302838"/>
              <a:gd name="connsiteX2" fmla="*/ 2938 w 2077068"/>
              <a:gd name="connsiteY2" fmla="*/ 1291952 h 1302838"/>
              <a:gd name="connsiteX3" fmla="*/ 13072 w 2077068"/>
              <a:gd name="connsiteY3" fmla="*/ 1291952 h 1302838"/>
              <a:gd name="connsiteX4" fmla="*/ 13824 w 2077068"/>
              <a:gd name="connsiteY4" fmla="*/ 1302838 h 1302838"/>
              <a:gd name="connsiteX5" fmla="*/ 222718 w 2077068"/>
              <a:gd name="connsiteY5" fmla="*/ 1302838 h 1302838"/>
              <a:gd name="connsiteX6" fmla="*/ 222718 w 2077068"/>
              <a:gd name="connsiteY6" fmla="*/ 455320 h 1302838"/>
              <a:gd name="connsiteX7" fmla="*/ 455196 w 2077068"/>
              <a:gd name="connsiteY7" fmla="*/ 222842 h 1302838"/>
              <a:gd name="connsiteX8" fmla="*/ 2077068 w 2077068"/>
              <a:gd name="connsiteY8" fmla="*/ 222842 h 1302838"/>
              <a:gd name="connsiteX9" fmla="*/ 2077068 w 2077068"/>
              <a:gd name="connsiteY9" fmla="*/ 0 h 1302838"/>
              <a:gd name="connsiteX10" fmla="*/ 406646 w 2077068"/>
              <a:gd name="connsiteY10" fmla="*/ 0 h 1302838"/>
              <a:gd name="connsiteX11" fmla="*/ 0 w 2077068"/>
              <a:gd name="connsiteY11" fmla="*/ 406646 h 130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7068" h="1302838">
                <a:moveTo>
                  <a:pt x="0" y="406646"/>
                </a:moveTo>
                <a:lnTo>
                  <a:pt x="0" y="1249414"/>
                </a:lnTo>
                <a:cubicBezTo>
                  <a:pt x="0" y="1263806"/>
                  <a:pt x="748" y="1278024"/>
                  <a:pt x="2938" y="1291952"/>
                </a:cubicBezTo>
                <a:lnTo>
                  <a:pt x="13072" y="1291952"/>
                </a:lnTo>
                <a:lnTo>
                  <a:pt x="13824" y="1302838"/>
                </a:lnTo>
                <a:lnTo>
                  <a:pt x="222718" y="1302838"/>
                </a:lnTo>
                <a:lnTo>
                  <a:pt x="222718" y="455320"/>
                </a:lnTo>
                <a:cubicBezTo>
                  <a:pt x="222718" y="326926"/>
                  <a:pt x="326802" y="222842"/>
                  <a:pt x="455196" y="222842"/>
                </a:cubicBezTo>
                <a:lnTo>
                  <a:pt x="2077068" y="222842"/>
                </a:lnTo>
                <a:lnTo>
                  <a:pt x="2077068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 rtl="1"/>
            <a:endParaRPr lang="ko-KR" altLang="en-US" sz="2701" dirty="0">
              <a:cs typeface="B Nazanin" panose="00000400000000000000" pitchFamily="2" charset="-78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8ED0367-6226-48DB-A14F-9F04E473185F}"/>
              </a:ext>
            </a:extLst>
          </p:cNvPr>
          <p:cNvSpPr/>
          <p:nvPr/>
        </p:nvSpPr>
        <p:spPr>
          <a:xfrm rot="5400000">
            <a:off x="7015446" y="2566127"/>
            <a:ext cx="519134" cy="4475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C66CCD-F2DD-4E6F-BE57-8DD01BDF1865}"/>
              </a:ext>
            </a:extLst>
          </p:cNvPr>
          <p:cNvSpPr/>
          <p:nvPr/>
        </p:nvSpPr>
        <p:spPr>
          <a:xfrm rot="5400000">
            <a:off x="7173956" y="3692288"/>
            <a:ext cx="519134" cy="44752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A8BD4E1-C794-4C4E-A09B-6EDC7BC8F663}"/>
              </a:ext>
            </a:extLst>
          </p:cNvPr>
          <p:cNvSpPr/>
          <p:nvPr/>
        </p:nvSpPr>
        <p:spPr>
          <a:xfrm rot="16200000">
            <a:off x="4566186" y="3308033"/>
            <a:ext cx="519134" cy="4475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63FD581-172D-4A27-9E2D-42AA4BED8881}"/>
              </a:ext>
            </a:extLst>
          </p:cNvPr>
          <p:cNvSpPr/>
          <p:nvPr/>
        </p:nvSpPr>
        <p:spPr>
          <a:xfrm rot="16200000">
            <a:off x="4692410" y="1958763"/>
            <a:ext cx="519134" cy="44752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FD9B7F-2AB7-488B-BC67-07A58031EB1C}"/>
              </a:ext>
            </a:extLst>
          </p:cNvPr>
          <p:cNvGrpSpPr/>
          <p:nvPr/>
        </p:nvGrpSpPr>
        <p:grpSpPr>
          <a:xfrm>
            <a:off x="7829024" y="2327308"/>
            <a:ext cx="3533077" cy="884120"/>
            <a:chOff x="270024" y="1671304"/>
            <a:chExt cx="3180864" cy="8929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1F3883-0584-4D15-B41B-290716CA13D9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9B108A-BE45-4D31-8A58-7A1E406D3F28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579ED3-3B83-468C-8C03-639D29C60020}"/>
              </a:ext>
            </a:extLst>
          </p:cNvPr>
          <p:cNvGrpSpPr/>
          <p:nvPr/>
        </p:nvGrpSpPr>
        <p:grpSpPr>
          <a:xfrm>
            <a:off x="7829024" y="3462770"/>
            <a:ext cx="3533077" cy="884120"/>
            <a:chOff x="270024" y="1671304"/>
            <a:chExt cx="3180864" cy="8929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CEBA4E-6387-462D-A490-3A5AF6D7053B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AD2DC4-B4A4-4D1C-8920-41333C5D3D5F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18CE4E-2429-4CA8-BC86-95716CD89013}"/>
              </a:ext>
            </a:extLst>
          </p:cNvPr>
          <p:cNvGrpSpPr/>
          <p:nvPr/>
        </p:nvGrpSpPr>
        <p:grpSpPr>
          <a:xfrm>
            <a:off x="1023046" y="1746664"/>
            <a:ext cx="3493848" cy="884120"/>
            <a:chOff x="270024" y="1671304"/>
            <a:chExt cx="3180864" cy="8929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0E5804-259E-4A51-B759-CF2A4E4E97BF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35AFFD-CC36-4243-94CF-FC6964885890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0B3798-72E6-4BDA-862A-D706E594508C}"/>
              </a:ext>
            </a:extLst>
          </p:cNvPr>
          <p:cNvGrpSpPr/>
          <p:nvPr/>
        </p:nvGrpSpPr>
        <p:grpSpPr>
          <a:xfrm>
            <a:off x="950622" y="3085488"/>
            <a:ext cx="3493848" cy="884120"/>
            <a:chOff x="270024" y="1671304"/>
            <a:chExt cx="3180864" cy="8929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F7032D-0611-4556-89AB-5CF971969C61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CA9B9C-6A82-48AC-8DB3-4D5799EC104C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629205-34E8-404F-B085-43A4078469FA}"/>
              </a:ext>
            </a:extLst>
          </p:cNvPr>
          <p:cNvGrpSpPr/>
          <p:nvPr/>
        </p:nvGrpSpPr>
        <p:grpSpPr>
          <a:xfrm>
            <a:off x="4516894" y="4525902"/>
            <a:ext cx="3078146" cy="2079306"/>
            <a:chOff x="4344887" y="4634480"/>
            <a:chExt cx="3484138" cy="235355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66835BB-9CDE-4292-9A88-88F336FAA3DD}"/>
                </a:ext>
              </a:extLst>
            </p:cNvPr>
            <p:cNvSpPr/>
            <p:nvPr/>
          </p:nvSpPr>
          <p:spPr>
            <a:xfrm rot="16200000">
              <a:off x="5061365" y="5704869"/>
              <a:ext cx="2109069" cy="457267"/>
            </a:xfrm>
            <a:custGeom>
              <a:avLst/>
              <a:gdLst>
                <a:gd name="connsiteX0" fmla="*/ 2109069 w 2109069"/>
                <a:gd name="connsiteY0" fmla="*/ 182971 h 457267"/>
                <a:gd name="connsiteX1" fmla="*/ 2109069 w 2109069"/>
                <a:gd name="connsiteY1" fmla="*/ 274298 h 457267"/>
                <a:gd name="connsiteX2" fmla="*/ 573564 w 2109069"/>
                <a:gd name="connsiteY2" fmla="*/ 274298 h 457267"/>
                <a:gd name="connsiteX3" fmla="*/ 573564 w 2109069"/>
                <a:gd name="connsiteY3" fmla="*/ 281640 h 457267"/>
                <a:gd name="connsiteX4" fmla="*/ 557204 w 2109069"/>
                <a:gd name="connsiteY4" fmla="*/ 281837 h 457267"/>
                <a:gd name="connsiteX5" fmla="*/ 545699 w 2109069"/>
                <a:gd name="connsiteY5" fmla="*/ 290466 h 457267"/>
                <a:gd name="connsiteX6" fmla="*/ 394715 w 2109069"/>
                <a:gd name="connsiteY6" fmla="*/ 449358 h 457267"/>
                <a:gd name="connsiteX7" fmla="*/ 378180 w 2109069"/>
                <a:gd name="connsiteY7" fmla="*/ 457267 h 457267"/>
                <a:gd name="connsiteX8" fmla="*/ 7909 w 2109069"/>
                <a:gd name="connsiteY8" fmla="*/ 451514 h 457267"/>
                <a:gd name="connsiteX9" fmla="*/ 0 w 2109069"/>
                <a:gd name="connsiteY9" fmla="*/ 450796 h 457267"/>
                <a:gd name="connsiteX10" fmla="*/ 257391 w 2109069"/>
                <a:gd name="connsiteY10" fmla="*/ 226476 h 457267"/>
                <a:gd name="connsiteX11" fmla="*/ 30917 w 2109069"/>
                <a:gd name="connsiteY11" fmla="*/ 0 h 457267"/>
                <a:gd name="connsiteX12" fmla="*/ 73335 w 2109069"/>
                <a:gd name="connsiteY12" fmla="*/ 2158 h 457267"/>
                <a:gd name="connsiteX13" fmla="*/ 402624 w 2109069"/>
                <a:gd name="connsiteY13" fmla="*/ 22288 h 457267"/>
                <a:gd name="connsiteX14" fmla="*/ 422036 w 2109069"/>
                <a:gd name="connsiteY14" fmla="*/ 33073 h 457267"/>
                <a:gd name="connsiteX15" fmla="*/ 543383 w 2109069"/>
                <a:gd name="connsiteY15" fmla="*/ 182971 h 45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9069" h="457267">
                  <a:moveTo>
                    <a:pt x="2109069" y="182971"/>
                  </a:moveTo>
                  <a:lnTo>
                    <a:pt x="2109069" y="274298"/>
                  </a:lnTo>
                  <a:lnTo>
                    <a:pt x="573564" y="274298"/>
                  </a:lnTo>
                  <a:lnTo>
                    <a:pt x="573564" y="281640"/>
                  </a:lnTo>
                  <a:lnTo>
                    <a:pt x="557204" y="281837"/>
                  </a:lnTo>
                  <a:cubicBezTo>
                    <a:pt x="552889" y="281837"/>
                    <a:pt x="548575" y="286869"/>
                    <a:pt x="545699" y="290466"/>
                  </a:cubicBezTo>
                  <a:cubicBezTo>
                    <a:pt x="495372" y="343668"/>
                    <a:pt x="445044" y="396873"/>
                    <a:pt x="394715" y="449358"/>
                  </a:cubicBezTo>
                  <a:cubicBezTo>
                    <a:pt x="391121" y="453672"/>
                    <a:pt x="383930" y="457267"/>
                    <a:pt x="378180" y="457267"/>
                  </a:cubicBezTo>
                  <a:cubicBezTo>
                    <a:pt x="254517" y="455828"/>
                    <a:pt x="130854" y="453672"/>
                    <a:pt x="7909" y="451514"/>
                  </a:cubicBezTo>
                  <a:cubicBezTo>
                    <a:pt x="6471" y="451514"/>
                    <a:pt x="4314" y="451514"/>
                    <a:pt x="0" y="450796"/>
                  </a:cubicBezTo>
                  <a:cubicBezTo>
                    <a:pt x="86996" y="375303"/>
                    <a:pt x="171833" y="301249"/>
                    <a:pt x="257391" y="226476"/>
                  </a:cubicBezTo>
                  <a:cubicBezTo>
                    <a:pt x="181900" y="150985"/>
                    <a:pt x="107128" y="76210"/>
                    <a:pt x="30917" y="0"/>
                  </a:cubicBezTo>
                  <a:cubicBezTo>
                    <a:pt x="46014" y="720"/>
                    <a:pt x="59675" y="1438"/>
                    <a:pt x="73335" y="2158"/>
                  </a:cubicBezTo>
                  <a:cubicBezTo>
                    <a:pt x="183338" y="8628"/>
                    <a:pt x="292622" y="15099"/>
                    <a:pt x="402624" y="22288"/>
                  </a:cubicBezTo>
                  <a:cubicBezTo>
                    <a:pt x="409095" y="23008"/>
                    <a:pt x="417723" y="27322"/>
                    <a:pt x="422036" y="33073"/>
                  </a:cubicBezTo>
                  <a:lnTo>
                    <a:pt x="543383" y="182971"/>
                  </a:lnTo>
                  <a:close/>
                </a:path>
              </a:pathLst>
            </a:custGeom>
            <a:solidFill>
              <a:schemeClr val="accent1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8CF3267-2A67-4461-B555-B83B3BE7011C}"/>
                </a:ext>
              </a:extLst>
            </p:cNvPr>
            <p:cNvSpPr/>
            <p:nvPr/>
          </p:nvSpPr>
          <p:spPr>
            <a:xfrm rot="16200000">
              <a:off x="5316948" y="3662419"/>
              <a:ext cx="1540016" cy="3484138"/>
            </a:xfrm>
            <a:custGeom>
              <a:avLst/>
              <a:gdLst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88569 w 1688569"/>
                <a:gd name="connsiteY40" fmla="*/ 1845005 h 3484138"/>
                <a:gd name="connsiteX41" fmla="*/ 1626295 w 1688569"/>
                <a:gd name="connsiteY41" fmla="*/ 1843445 h 3484138"/>
                <a:gd name="connsiteX42" fmla="*/ 1465963 w 1688569"/>
                <a:gd name="connsiteY42" fmla="*/ 1839131 h 3484138"/>
                <a:gd name="connsiteX43" fmla="*/ 1450145 w 1688569"/>
                <a:gd name="connsiteY43" fmla="*/ 1849196 h 3484138"/>
                <a:gd name="connsiteX44" fmla="*/ 1378249 w 1688569"/>
                <a:gd name="connsiteY44" fmla="*/ 1949853 h 3484138"/>
                <a:gd name="connsiteX45" fmla="*/ 1390472 w 1688569"/>
                <a:gd name="connsiteY45" fmla="*/ 1962794 h 3484138"/>
                <a:gd name="connsiteX46" fmla="*/ 1506945 w 1688569"/>
                <a:gd name="connsiteY46" fmla="*/ 2166982 h 3484138"/>
                <a:gd name="connsiteX47" fmla="*/ 1442957 w 1688569"/>
                <a:gd name="connsiteY47" fmla="*/ 2467513 h 3484138"/>
                <a:gd name="connsiteX48" fmla="*/ 1360275 w 1688569"/>
                <a:gd name="connsiteY48" fmla="*/ 2552351 h 3484138"/>
                <a:gd name="connsiteX49" fmla="*/ 985690 w 1688569"/>
                <a:gd name="connsiteY49" fmla="*/ 2969354 h 3484138"/>
                <a:gd name="connsiteX50" fmla="*/ 875688 w 1688569"/>
                <a:gd name="connsiteY50" fmla="*/ 3118902 h 3484138"/>
                <a:gd name="connsiteX51" fmla="*/ 868498 w 1688569"/>
                <a:gd name="connsiteY51" fmla="*/ 3130405 h 3484138"/>
                <a:gd name="connsiteX52" fmla="*/ 920264 w 1688569"/>
                <a:gd name="connsiteY52" fmla="*/ 3108835 h 3484138"/>
                <a:gd name="connsiteX53" fmla="*/ 1006540 w 1688569"/>
                <a:gd name="connsiteY53" fmla="*/ 3093017 h 3484138"/>
                <a:gd name="connsiteX54" fmla="*/ 1103603 w 1688569"/>
                <a:gd name="connsiteY54" fmla="*/ 3154849 h 3484138"/>
                <a:gd name="connsiteX55" fmla="*/ 1109353 w 1688569"/>
                <a:gd name="connsiteY55" fmla="*/ 3348972 h 3484138"/>
                <a:gd name="connsiteX56" fmla="*/ 954775 w 1688569"/>
                <a:gd name="connsiteY56" fmla="*/ 3474074 h 3484138"/>
                <a:gd name="connsiteX57" fmla="*/ 918108 w 1688569"/>
                <a:gd name="connsiteY57" fmla="*/ 3482700 h 3484138"/>
                <a:gd name="connsiteX58" fmla="*/ 877845 w 1688569"/>
                <a:gd name="connsiteY58" fmla="*/ 3484138 h 3484138"/>
                <a:gd name="connsiteX59" fmla="*/ 804510 w 1688569"/>
                <a:gd name="connsiteY59" fmla="*/ 3458974 h 3484138"/>
                <a:gd name="connsiteX60" fmla="*/ 704573 w 1688569"/>
                <a:gd name="connsiteY60" fmla="*/ 3316617 h 3484138"/>
                <a:gd name="connsiteX61" fmla="*/ 739084 w 1688569"/>
                <a:gd name="connsiteY61" fmla="*/ 3041971 h 3484138"/>
                <a:gd name="connsiteX62" fmla="*/ 737646 w 1688569"/>
                <a:gd name="connsiteY62" fmla="*/ 3011774 h 3484138"/>
                <a:gd name="connsiteX63" fmla="*/ 43118 w 1688569"/>
                <a:gd name="connsiteY63" fmla="*/ 1831222 h 3484138"/>
                <a:gd name="connsiteX64" fmla="*/ 30177 w 1688569"/>
                <a:gd name="connsiteY64" fmla="*/ 1802464 h 3484138"/>
                <a:gd name="connsiteX65" fmla="*/ 0 w 1688569"/>
                <a:gd name="connsiteY65" fmla="*/ 1802827 h 3484138"/>
                <a:gd name="connsiteX66" fmla="*/ 0 w 1688569"/>
                <a:gd name="connsiteY66" fmla="*/ 1719062 h 3484138"/>
                <a:gd name="connsiteX67" fmla="*/ 36648 w 1688569"/>
                <a:gd name="connsiteY67" fmla="*/ 1719062 h 3484138"/>
                <a:gd name="connsiteX68" fmla="*/ 38086 w 1688569"/>
                <a:gd name="connsiteY68" fmla="*/ 1716186 h 3484138"/>
                <a:gd name="connsiteX69" fmla="*/ 61812 w 1688569"/>
                <a:gd name="connsiteY69" fmla="*/ 1651478 h 3484138"/>
                <a:gd name="connsiteX70" fmla="*/ 801634 w 1688569"/>
                <a:gd name="connsiteY70" fmla="*/ 468770 h 3484138"/>
                <a:gd name="connsiteX71" fmla="*/ 803792 w 1688569"/>
                <a:gd name="connsiteY71" fmla="*/ 445044 h 3484138"/>
                <a:gd name="connsiteX72" fmla="*/ 772157 w 1688569"/>
                <a:gd name="connsiteY72" fmla="*/ 170397 h 3484138"/>
                <a:gd name="connsiteX73" fmla="*/ 915232 w 1688569"/>
                <a:gd name="connsiteY73" fmla="*/ 19412 h 3484138"/>
                <a:gd name="connsiteX74" fmla="*/ 979220 w 1688569"/>
                <a:gd name="connsiteY74" fmla="*/ 0 h 3484138"/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26295 w 1688569"/>
                <a:gd name="connsiteY40" fmla="*/ 1843445 h 3484138"/>
                <a:gd name="connsiteX41" fmla="*/ 1465963 w 1688569"/>
                <a:gd name="connsiteY41" fmla="*/ 1839131 h 3484138"/>
                <a:gd name="connsiteX42" fmla="*/ 1450145 w 1688569"/>
                <a:gd name="connsiteY42" fmla="*/ 1849196 h 3484138"/>
                <a:gd name="connsiteX43" fmla="*/ 1378249 w 1688569"/>
                <a:gd name="connsiteY43" fmla="*/ 1949853 h 3484138"/>
                <a:gd name="connsiteX44" fmla="*/ 1390472 w 1688569"/>
                <a:gd name="connsiteY44" fmla="*/ 1962794 h 3484138"/>
                <a:gd name="connsiteX45" fmla="*/ 1506945 w 1688569"/>
                <a:gd name="connsiteY45" fmla="*/ 2166982 h 3484138"/>
                <a:gd name="connsiteX46" fmla="*/ 1442957 w 1688569"/>
                <a:gd name="connsiteY46" fmla="*/ 2467513 h 3484138"/>
                <a:gd name="connsiteX47" fmla="*/ 1360275 w 1688569"/>
                <a:gd name="connsiteY47" fmla="*/ 2552351 h 3484138"/>
                <a:gd name="connsiteX48" fmla="*/ 985690 w 1688569"/>
                <a:gd name="connsiteY48" fmla="*/ 2969354 h 3484138"/>
                <a:gd name="connsiteX49" fmla="*/ 875688 w 1688569"/>
                <a:gd name="connsiteY49" fmla="*/ 3118902 h 3484138"/>
                <a:gd name="connsiteX50" fmla="*/ 868498 w 1688569"/>
                <a:gd name="connsiteY50" fmla="*/ 3130405 h 3484138"/>
                <a:gd name="connsiteX51" fmla="*/ 920264 w 1688569"/>
                <a:gd name="connsiteY51" fmla="*/ 3108835 h 3484138"/>
                <a:gd name="connsiteX52" fmla="*/ 1006540 w 1688569"/>
                <a:gd name="connsiteY52" fmla="*/ 3093017 h 3484138"/>
                <a:gd name="connsiteX53" fmla="*/ 1103603 w 1688569"/>
                <a:gd name="connsiteY53" fmla="*/ 3154849 h 3484138"/>
                <a:gd name="connsiteX54" fmla="*/ 1109353 w 1688569"/>
                <a:gd name="connsiteY54" fmla="*/ 3348972 h 3484138"/>
                <a:gd name="connsiteX55" fmla="*/ 954775 w 1688569"/>
                <a:gd name="connsiteY55" fmla="*/ 3474074 h 3484138"/>
                <a:gd name="connsiteX56" fmla="*/ 918108 w 1688569"/>
                <a:gd name="connsiteY56" fmla="*/ 3482700 h 3484138"/>
                <a:gd name="connsiteX57" fmla="*/ 877845 w 1688569"/>
                <a:gd name="connsiteY57" fmla="*/ 3484138 h 3484138"/>
                <a:gd name="connsiteX58" fmla="*/ 804510 w 1688569"/>
                <a:gd name="connsiteY58" fmla="*/ 3458974 h 3484138"/>
                <a:gd name="connsiteX59" fmla="*/ 704573 w 1688569"/>
                <a:gd name="connsiteY59" fmla="*/ 3316617 h 3484138"/>
                <a:gd name="connsiteX60" fmla="*/ 739084 w 1688569"/>
                <a:gd name="connsiteY60" fmla="*/ 3041971 h 3484138"/>
                <a:gd name="connsiteX61" fmla="*/ 737646 w 1688569"/>
                <a:gd name="connsiteY61" fmla="*/ 3011774 h 3484138"/>
                <a:gd name="connsiteX62" fmla="*/ 43118 w 1688569"/>
                <a:gd name="connsiteY62" fmla="*/ 1831222 h 3484138"/>
                <a:gd name="connsiteX63" fmla="*/ 30177 w 1688569"/>
                <a:gd name="connsiteY63" fmla="*/ 1802464 h 3484138"/>
                <a:gd name="connsiteX64" fmla="*/ 0 w 1688569"/>
                <a:gd name="connsiteY64" fmla="*/ 1802827 h 3484138"/>
                <a:gd name="connsiteX65" fmla="*/ 0 w 1688569"/>
                <a:gd name="connsiteY65" fmla="*/ 1719062 h 3484138"/>
                <a:gd name="connsiteX66" fmla="*/ 36648 w 1688569"/>
                <a:gd name="connsiteY66" fmla="*/ 1719062 h 3484138"/>
                <a:gd name="connsiteX67" fmla="*/ 38086 w 1688569"/>
                <a:gd name="connsiteY67" fmla="*/ 1716186 h 3484138"/>
                <a:gd name="connsiteX68" fmla="*/ 61812 w 1688569"/>
                <a:gd name="connsiteY68" fmla="*/ 1651478 h 3484138"/>
                <a:gd name="connsiteX69" fmla="*/ 801634 w 1688569"/>
                <a:gd name="connsiteY69" fmla="*/ 468770 h 3484138"/>
                <a:gd name="connsiteX70" fmla="*/ 803792 w 1688569"/>
                <a:gd name="connsiteY70" fmla="*/ 445044 h 3484138"/>
                <a:gd name="connsiteX71" fmla="*/ 772157 w 1688569"/>
                <a:gd name="connsiteY71" fmla="*/ 170397 h 3484138"/>
                <a:gd name="connsiteX72" fmla="*/ 915232 w 1688569"/>
                <a:gd name="connsiteY72" fmla="*/ 19412 h 3484138"/>
                <a:gd name="connsiteX73" fmla="*/ 979220 w 1688569"/>
                <a:gd name="connsiteY73" fmla="*/ 0 h 3484138"/>
                <a:gd name="connsiteX0" fmla="*/ 868498 w 1626295"/>
                <a:gd name="connsiteY0" fmla="*/ 574460 h 3484138"/>
                <a:gd name="connsiteX1" fmla="*/ 149528 w 1626295"/>
                <a:gd name="connsiteY1" fmla="*/ 1723377 h 3484138"/>
                <a:gd name="connsiteX2" fmla="*/ 257294 w 1626295"/>
                <a:gd name="connsiteY2" fmla="*/ 1726080 h 3484138"/>
                <a:gd name="connsiteX3" fmla="*/ 257294 w 1626295"/>
                <a:gd name="connsiteY3" fmla="*/ 1808934 h 3484138"/>
                <a:gd name="connsiteX4" fmla="*/ 162469 w 1626295"/>
                <a:gd name="connsiteY4" fmla="*/ 1808934 h 3484138"/>
                <a:gd name="connsiteX5" fmla="*/ 808824 w 1626295"/>
                <a:gd name="connsiteY5" fmla="*/ 2910399 h 3484138"/>
                <a:gd name="connsiteX6" fmla="*/ 897976 w 1626295"/>
                <a:gd name="connsiteY6" fmla="*/ 2798959 h 3484138"/>
                <a:gd name="connsiteX7" fmla="*/ 1118700 w 1626295"/>
                <a:gd name="connsiteY7" fmla="*/ 2519998 h 3484138"/>
                <a:gd name="connsiteX8" fmla="*/ 1250992 w 1626295"/>
                <a:gd name="connsiteY8" fmla="*/ 2194303 h 3484138"/>
                <a:gd name="connsiteX9" fmla="*/ 1221513 w 1626295"/>
                <a:gd name="connsiteY9" fmla="*/ 2005214 h 3484138"/>
                <a:gd name="connsiteX10" fmla="*/ 1199225 w 1626295"/>
                <a:gd name="connsiteY10" fmla="*/ 1987238 h 3484138"/>
                <a:gd name="connsiteX11" fmla="*/ 1046084 w 1626295"/>
                <a:gd name="connsiteY11" fmla="*/ 1841287 h 3484138"/>
                <a:gd name="connsiteX12" fmla="*/ 1028830 w 1626295"/>
                <a:gd name="connsiteY12" fmla="*/ 1828346 h 3484138"/>
                <a:gd name="connsiteX13" fmla="*/ 941471 w 1626295"/>
                <a:gd name="connsiteY13" fmla="*/ 1826141 h 3484138"/>
                <a:gd name="connsiteX14" fmla="*/ 941471 w 1626295"/>
                <a:gd name="connsiteY14" fmla="*/ 1743239 h 3484138"/>
                <a:gd name="connsiteX15" fmla="*/ 1038175 w 1626295"/>
                <a:gd name="connsiteY15" fmla="*/ 1745665 h 3484138"/>
                <a:gd name="connsiteX16" fmla="*/ 1203539 w 1626295"/>
                <a:gd name="connsiteY16" fmla="*/ 1574549 h 3484138"/>
                <a:gd name="connsiteX17" fmla="*/ 1211448 w 1626295"/>
                <a:gd name="connsiteY17" fmla="*/ 1553699 h 3484138"/>
                <a:gd name="connsiteX18" fmla="*/ 1271842 w 1626295"/>
                <a:gd name="connsiteY18" fmla="*/ 1373237 h 3484138"/>
                <a:gd name="connsiteX19" fmla="*/ 1242363 w 1626295"/>
                <a:gd name="connsiteY19" fmla="*/ 1174081 h 3484138"/>
                <a:gd name="connsiteX20" fmla="*/ 1068373 w 1626295"/>
                <a:gd name="connsiteY20" fmla="*/ 868518 h 3484138"/>
                <a:gd name="connsiteX21" fmla="*/ 1008698 w 1626295"/>
                <a:gd name="connsiteY21" fmla="*/ 796622 h 3484138"/>
                <a:gd name="connsiteX22" fmla="*/ 880721 w 1626295"/>
                <a:gd name="connsiteY22" fmla="*/ 594589 h 3484138"/>
                <a:gd name="connsiteX23" fmla="*/ 868498 w 1626295"/>
                <a:gd name="connsiteY23" fmla="*/ 574460 h 3484138"/>
                <a:gd name="connsiteX24" fmla="*/ 979220 w 1626295"/>
                <a:gd name="connsiteY24" fmla="*/ 0 h 3484138"/>
                <a:gd name="connsiteX25" fmla="*/ 1018045 w 1626295"/>
                <a:gd name="connsiteY25" fmla="*/ 0 h 3484138"/>
                <a:gd name="connsiteX26" fmla="*/ 1206416 w 1626295"/>
                <a:gd name="connsiteY26" fmla="*/ 189089 h 3484138"/>
                <a:gd name="connsiteX27" fmla="*/ 1146022 w 1626295"/>
                <a:gd name="connsiteY27" fmla="*/ 378898 h 3484138"/>
                <a:gd name="connsiteX28" fmla="*/ 1036019 w 1626295"/>
                <a:gd name="connsiteY28" fmla="*/ 405500 h 3484138"/>
                <a:gd name="connsiteX29" fmla="*/ 998633 w 1626295"/>
                <a:gd name="connsiteY29" fmla="*/ 405500 h 3484138"/>
                <a:gd name="connsiteX30" fmla="*/ 1011574 w 1626295"/>
                <a:gd name="connsiteY30" fmla="*/ 468770 h 3484138"/>
                <a:gd name="connsiteX31" fmla="*/ 1123014 w 1626295"/>
                <a:gd name="connsiteY31" fmla="*/ 631257 h 3484138"/>
                <a:gd name="connsiteX32" fmla="*/ 1237331 w 1626295"/>
                <a:gd name="connsiteY32" fmla="*/ 741979 h 3484138"/>
                <a:gd name="connsiteX33" fmla="*/ 1432172 w 1626295"/>
                <a:gd name="connsiteY33" fmla="*/ 972051 h 3484138"/>
                <a:gd name="connsiteX34" fmla="*/ 1477468 w 1626295"/>
                <a:gd name="connsiteY34" fmla="*/ 1023098 h 3484138"/>
                <a:gd name="connsiteX35" fmla="*/ 1554397 w 1626295"/>
                <a:gd name="connsiteY35" fmla="*/ 1244542 h 3484138"/>
                <a:gd name="connsiteX36" fmla="*/ 1491127 w 1626295"/>
                <a:gd name="connsiteY36" fmla="*/ 1440101 h 3484138"/>
                <a:gd name="connsiteX37" fmla="*/ 1359555 w 1626295"/>
                <a:gd name="connsiteY37" fmla="*/ 1600432 h 3484138"/>
                <a:gd name="connsiteX38" fmla="*/ 1460212 w 1626295"/>
                <a:gd name="connsiteY38" fmla="*/ 1755730 h 3484138"/>
                <a:gd name="connsiteX39" fmla="*/ 1626295 w 1626295"/>
                <a:gd name="connsiteY39" fmla="*/ 1843445 h 3484138"/>
                <a:gd name="connsiteX40" fmla="*/ 1465963 w 1626295"/>
                <a:gd name="connsiteY40" fmla="*/ 1839131 h 3484138"/>
                <a:gd name="connsiteX41" fmla="*/ 1450145 w 1626295"/>
                <a:gd name="connsiteY41" fmla="*/ 1849196 h 3484138"/>
                <a:gd name="connsiteX42" fmla="*/ 1378249 w 1626295"/>
                <a:gd name="connsiteY42" fmla="*/ 1949853 h 3484138"/>
                <a:gd name="connsiteX43" fmla="*/ 1390472 w 1626295"/>
                <a:gd name="connsiteY43" fmla="*/ 1962794 h 3484138"/>
                <a:gd name="connsiteX44" fmla="*/ 1506945 w 1626295"/>
                <a:gd name="connsiteY44" fmla="*/ 2166982 h 3484138"/>
                <a:gd name="connsiteX45" fmla="*/ 1442957 w 1626295"/>
                <a:gd name="connsiteY45" fmla="*/ 2467513 h 3484138"/>
                <a:gd name="connsiteX46" fmla="*/ 1360275 w 1626295"/>
                <a:gd name="connsiteY46" fmla="*/ 2552351 h 3484138"/>
                <a:gd name="connsiteX47" fmla="*/ 985690 w 1626295"/>
                <a:gd name="connsiteY47" fmla="*/ 2969354 h 3484138"/>
                <a:gd name="connsiteX48" fmla="*/ 875688 w 1626295"/>
                <a:gd name="connsiteY48" fmla="*/ 3118902 h 3484138"/>
                <a:gd name="connsiteX49" fmla="*/ 868498 w 1626295"/>
                <a:gd name="connsiteY49" fmla="*/ 3130405 h 3484138"/>
                <a:gd name="connsiteX50" fmla="*/ 920264 w 1626295"/>
                <a:gd name="connsiteY50" fmla="*/ 3108835 h 3484138"/>
                <a:gd name="connsiteX51" fmla="*/ 1006540 w 1626295"/>
                <a:gd name="connsiteY51" fmla="*/ 3093017 h 3484138"/>
                <a:gd name="connsiteX52" fmla="*/ 1103603 w 1626295"/>
                <a:gd name="connsiteY52" fmla="*/ 3154849 h 3484138"/>
                <a:gd name="connsiteX53" fmla="*/ 1109353 w 1626295"/>
                <a:gd name="connsiteY53" fmla="*/ 3348972 h 3484138"/>
                <a:gd name="connsiteX54" fmla="*/ 954775 w 1626295"/>
                <a:gd name="connsiteY54" fmla="*/ 3474074 h 3484138"/>
                <a:gd name="connsiteX55" fmla="*/ 918108 w 1626295"/>
                <a:gd name="connsiteY55" fmla="*/ 3482700 h 3484138"/>
                <a:gd name="connsiteX56" fmla="*/ 877845 w 1626295"/>
                <a:gd name="connsiteY56" fmla="*/ 3484138 h 3484138"/>
                <a:gd name="connsiteX57" fmla="*/ 804510 w 1626295"/>
                <a:gd name="connsiteY57" fmla="*/ 3458974 h 3484138"/>
                <a:gd name="connsiteX58" fmla="*/ 704573 w 1626295"/>
                <a:gd name="connsiteY58" fmla="*/ 3316617 h 3484138"/>
                <a:gd name="connsiteX59" fmla="*/ 739084 w 1626295"/>
                <a:gd name="connsiteY59" fmla="*/ 3041971 h 3484138"/>
                <a:gd name="connsiteX60" fmla="*/ 737646 w 1626295"/>
                <a:gd name="connsiteY60" fmla="*/ 3011774 h 3484138"/>
                <a:gd name="connsiteX61" fmla="*/ 43118 w 1626295"/>
                <a:gd name="connsiteY61" fmla="*/ 1831222 h 3484138"/>
                <a:gd name="connsiteX62" fmla="*/ 30177 w 1626295"/>
                <a:gd name="connsiteY62" fmla="*/ 1802464 h 3484138"/>
                <a:gd name="connsiteX63" fmla="*/ 0 w 1626295"/>
                <a:gd name="connsiteY63" fmla="*/ 1802827 h 3484138"/>
                <a:gd name="connsiteX64" fmla="*/ 0 w 1626295"/>
                <a:gd name="connsiteY64" fmla="*/ 1719062 h 3484138"/>
                <a:gd name="connsiteX65" fmla="*/ 36648 w 1626295"/>
                <a:gd name="connsiteY65" fmla="*/ 1719062 h 3484138"/>
                <a:gd name="connsiteX66" fmla="*/ 38086 w 1626295"/>
                <a:gd name="connsiteY66" fmla="*/ 1716186 h 3484138"/>
                <a:gd name="connsiteX67" fmla="*/ 61812 w 1626295"/>
                <a:gd name="connsiteY67" fmla="*/ 1651478 h 3484138"/>
                <a:gd name="connsiteX68" fmla="*/ 801634 w 1626295"/>
                <a:gd name="connsiteY68" fmla="*/ 468770 h 3484138"/>
                <a:gd name="connsiteX69" fmla="*/ 803792 w 1626295"/>
                <a:gd name="connsiteY69" fmla="*/ 445044 h 3484138"/>
                <a:gd name="connsiteX70" fmla="*/ 772157 w 1626295"/>
                <a:gd name="connsiteY70" fmla="*/ 170397 h 3484138"/>
                <a:gd name="connsiteX71" fmla="*/ 915232 w 1626295"/>
                <a:gd name="connsiteY71" fmla="*/ 19412 h 3484138"/>
                <a:gd name="connsiteX72" fmla="*/ 979220 w 1626295"/>
                <a:gd name="connsiteY72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65963 w 1554821"/>
                <a:gd name="connsiteY39" fmla="*/ 1839131 h 3484138"/>
                <a:gd name="connsiteX40" fmla="*/ 1450145 w 1554821"/>
                <a:gd name="connsiteY40" fmla="*/ 1849196 h 3484138"/>
                <a:gd name="connsiteX41" fmla="*/ 1378249 w 1554821"/>
                <a:gd name="connsiteY41" fmla="*/ 1949853 h 3484138"/>
                <a:gd name="connsiteX42" fmla="*/ 1390472 w 1554821"/>
                <a:gd name="connsiteY42" fmla="*/ 1962794 h 3484138"/>
                <a:gd name="connsiteX43" fmla="*/ 1506945 w 1554821"/>
                <a:gd name="connsiteY43" fmla="*/ 2166982 h 3484138"/>
                <a:gd name="connsiteX44" fmla="*/ 1442957 w 1554821"/>
                <a:gd name="connsiteY44" fmla="*/ 2467513 h 3484138"/>
                <a:gd name="connsiteX45" fmla="*/ 1360275 w 1554821"/>
                <a:gd name="connsiteY45" fmla="*/ 2552351 h 3484138"/>
                <a:gd name="connsiteX46" fmla="*/ 985690 w 1554821"/>
                <a:gd name="connsiteY46" fmla="*/ 2969354 h 3484138"/>
                <a:gd name="connsiteX47" fmla="*/ 875688 w 1554821"/>
                <a:gd name="connsiteY47" fmla="*/ 3118902 h 3484138"/>
                <a:gd name="connsiteX48" fmla="*/ 868498 w 1554821"/>
                <a:gd name="connsiteY48" fmla="*/ 3130405 h 3484138"/>
                <a:gd name="connsiteX49" fmla="*/ 920264 w 1554821"/>
                <a:gd name="connsiteY49" fmla="*/ 3108835 h 3484138"/>
                <a:gd name="connsiteX50" fmla="*/ 1006540 w 1554821"/>
                <a:gd name="connsiteY50" fmla="*/ 3093017 h 3484138"/>
                <a:gd name="connsiteX51" fmla="*/ 1103603 w 1554821"/>
                <a:gd name="connsiteY51" fmla="*/ 3154849 h 3484138"/>
                <a:gd name="connsiteX52" fmla="*/ 1109353 w 1554821"/>
                <a:gd name="connsiteY52" fmla="*/ 3348972 h 3484138"/>
                <a:gd name="connsiteX53" fmla="*/ 954775 w 1554821"/>
                <a:gd name="connsiteY53" fmla="*/ 3474074 h 3484138"/>
                <a:gd name="connsiteX54" fmla="*/ 918108 w 1554821"/>
                <a:gd name="connsiteY54" fmla="*/ 3482700 h 3484138"/>
                <a:gd name="connsiteX55" fmla="*/ 877845 w 1554821"/>
                <a:gd name="connsiteY55" fmla="*/ 3484138 h 3484138"/>
                <a:gd name="connsiteX56" fmla="*/ 804510 w 1554821"/>
                <a:gd name="connsiteY56" fmla="*/ 3458974 h 3484138"/>
                <a:gd name="connsiteX57" fmla="*/ 704573 w 1554821"/>
                <a:gd name="connsiteY57" fmla="*/ 3316617 h 3484138"/>
                <a:gd name="connsiteX58" fmla="*/ 739084 w 1554821"/>
                <a:gd name="connsiteY58" fmla="*/ 3041971 h 3484138"/>
                <a:gd name="connsiteX59" fmla="*/ 737646 w 1554821"/>
                <a:gd name="connsiteY59" fmla="*/ 3011774 h 3484138"/>
                <a:gd name="connsiteX60" fmla="*/ 43118 w 1554821"/>
                <a:gd name="connsiteY60" fmla="*/ 1831222 h 3484138"/>
                <a:gd name="connsiteX61" fmla="*/ 30177 w 1554821"/>
                <a:gd name="connsiteY61" fmla="*/ 1802464 h 3484138"/>
                <a:gd name="connsiteX62" fmla="*/ 0 w 1554821"/>
                <a:gd name="connsiteY62" fmla="*/ 1802827 h 3484138"/>
                <a:gd name="connsiteX63" fmla="*/ 0 w 1554821"/>
                <a:gd name="connsiteY63" fmla="*/ 1719062 h 3484138"/>
                <a:gd name="connsiteX64" fmla="*/ 36648 w 1554821"/>
                <a:gd name="connsiteY64" fmla="*/ 1719062 h 3484138"/>
                <a:gd name="connsiteX65" fmla="*/ 38086 w 1554821"/>
                <a:gd name="connsiteY65" fmla="*/ 1716186 h 3484138"/>
                <a:gd name="connsiteX66" fmla="*/ 61812 w 1554821"/>
                <a:gd name="connsiteY66" fmla="*/ 1651478 h 3484138"/>
                <a:gd name="connsiteX67" fmla="*/ 801634 w 1554821"/>
                <a:gd name="connsiteY67" fmla="*/ 468770 h 3484138"/>
                <a:gd name="connsiteX68" fmla="*/ 803792 w 1554821"/>
                <a:gd name="connsiteY68" fmla="*/ 445044 h 3484138"/>
                <a:gd name="connsiteX69" fmla="*/ 772157 w 1554821"/>
                <a:gd name="connsiteY69" fmla="*/ 170397 h 3484138"/>
                <a:gd name="connsiteX70" fmla="*/ 915232 w 1554821"/>
                <a:gd name="connsiteY70" fmla="*/ 19412 h 3484138"/>
                <a:gd name="connsiteX71" fmla="*/ 979220 w 1554821"/>
                <a:gd name="connsiteY71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743239 h 3484138"/>
                <a:gd name="connsiteX14" fmla="*/ 1038175 w 1554821"/>
                <a:gd name="connsiteY14" fmla="*/ 1745665 h 3484138"/>
                <a:gd name="connsiteX15" fmla="*/ 1203539 w 1554821"/>
                <a:gd name="connsiteY15" fmla="*/ 1574549 h 3484138"/>
                <a:gd name="connsiteX16" fmla="*/ 1211448 w 1554821"/>
                <a:gd name="connsiteY16" fmla="*/ 1553699 h 3484138"/>
                <a:gd name="connsiteX17" fmla="*/ 1271842 w 1554821"/>
                <a:gd name="connsiteY17" fmla="*/ 1373237 h 3484138"/>
                <a:gd name="connsiteX18" fmla="*/ 1242363 w 1554821"/>
                <a:gd name="connsiteY18" fmla="*/ 1174081 h 3484138"/>
                <a:gd name="connsiteX19" fmla="*/ 1068373 w 1554821"/>
                <a:gd name="connsiteY19" fmla="*/ 868518 h 3484138"/>
                <a:gd name="connsiteX20" fmla="*/ 1008698 w 1554821"/>
                <a:gd name="connsiteY20" fmla="*/ 796622 h 3484138"/>
                <a:gd name="connsiteX21" fmla="*/ 880721 w 1554821"/>
                <a:gd name="connsiteY21" fmla="*/ 594589 h 3484138"/>
                <a:gd name="connsiteX22" fmla="*/ 868498 w 1554821"/>
                <a:gd name="connsiteY22" fmla="*/ 574460 h 3484138"/>
                <a:gd name="connsiteX23" fmla="*/ 979220 w 1554821"/>
                <a:gd name="connsiteY23" fmla="*/ 0 h 3484138"/>
                <a:gd name="connsiteX24" fmla="*/ 1018045 w 1554821"/>
                <a:gd name="connsiteY24" fmla="*/ 0 h 3484138"/>
                <a:gd name="connsiteX25" fmla="*/ 1206416 w 1554821"/>
                <a:gd name="connsiteY25" fmla="*/ 189089 h 3484138"/>
                <a:gd name="connsiteX26" fmla="*/ 1146022 w 1554821"/>
                <a:gd name="connsiteY26" fmla="*/ 378898 h 3484138"/>
                <a:gd name="connsiteX27" fmla="*/ 1036019 w 1554821"/>
                <a:gd name="connsiteY27" fmla="*/ 405500 h 3484138"/>
                <a:gd name="connsiteX28" fmla="*/ 998633 w 1554821"/>
                <a:gd name="connsiteY28" fmla="*/ 405500 h 3484138"/>
                <a:gd name="connsiteX29" fmla="*/ 1011574 w 1554821"/>
                <a:gd name="connsiteY29" fmla="*/ 468770 h 3484138"/>
                <a:gd name="connsiteX30" fmla="*/ 1123014 w 1554821"/>
                <a:gd name="connsiteY30" fmla="*/ 631257 h 3484138"/>
                <a:gd name="connsiteX31" fmla="*/ 1237331 w 1554821"/>
                <a:gd name="connsiteY31" fmla="*/ 741979 h 3484138"/>
                <a:gd name="connsiteX32" fmla="*/ 1432172 w 1554821"/>
                <a:gd name="connsiteY32" fmla="*/ 972051 h 3484138"/>
                <a:gd name="connsiteX33" fmla="*/ 1477468 w 1554821"/>
                <a:gd name="connsiteY33" fmla="*/ 1023098 h 3484138"/>
                <a:gd name="connsiteX34" fmla="*/ 1554397 w 1554821"/>
                <a:gd name="connsiteY34" fmla="*/ 1244542 h 3484138"/>
                <a:gd name="connsiteX35" fmla="*/ 1491127 w 1554821"/>
                <a:gd name="connsiteY35" fmla="*/ 1440101 h 3484138"/>
                <a:gd name="connsiteX36" fmla="*/ 1359555 w 1554821"/>
                <a:gd name="connsiteY36" fmla="*/ 1600432 h 3484138"/>
                <a:gd name="connsiteX37" fmla="*/ 1460212 w 1554821"/>
                <a:gd name="connsiteY37" fmla="*/ 1755730 h 3484138"/>
                <a:gd name="connsiteX38" fmla="*/ 1450145 w 1554821"/>
                <a:gd name="connsiteY38" fmla="*/ 1849196 h 3484138"/>
                <a:gd name="connsiteX39" fmla="*/ 1378249 w 1554821"/>
                <a:gd name="connsiteY39" fmla="*/ 1949853 h 3484138"/>
                <a:gd name="connsiteX40" fmla="*/ 1390472 w 1554821"/>
                <a:gd name="connsiteY40" fmla="*/ 1962794 h 3484138"/>
                <a:gd name="connsiteX41" fmla="*/ 1506945 w 1554821"/>
                <a:gd name="connsiteY41" fmla="*/ 2166982 h 3484138"/>
                <a:gd name="connsiteX42" fmla="*/ 1442957 w 1554821"/>
                <a:gd name="connsiteY42" fmla="*/ 2467513 h 3484138"/>
                <a:gd name="connsiteX43" fmla="*/ 1360275 w 1554821"/>
                <a:gd name="connsiteY43" fmla="*/ 2552351 h 3484138"/>
                <a:gd name="connsiteX44" fmla="*/ 985690 w 1554821"/>
                <a:gd name="connsiteY44" fmla="*/ 2969354 h 3484138"/>
                <a:gd name="connsiteX45" fmla="*/ 875688 w 1554821"/>
                <a:gd name="connsiteY45" fmla="*/ 3118902 h 3484138"/>
                <a:gd name="connsiteX46" fmla="*/ 868498 w 1554821"/>
                <a:gd name="connsiteY46" fmla="*/ 3130405 h 3484138"/>
                <a:gd name="connsiteX47" fmla="*/ 920264 w 1554821"/>
                <a:gd name="connsiteY47" fmla="*/ 3108835 h 3484138"/>
                <a:gd name="connsiteX48" fmla="*/ 1006540 w 1554821"/>
                <a:gd name="connsiteY48" fmla="*/ 3093017 h 3484138"/>
                <a:gd name="connsiteX49" fmla="*/ 1103603 w 1554821"/>
                <a:gd name="connsiteY49" fmla="*/ 3154849 h 3484138"/>
                <a:gd name="connsiteX50" fmla="*/ 1109353 w 1554821"/>
                <a:gd name="connsiteY50" fmla="*/ 3348972 h 3484138"/>
                <a:gd name="connsiteX51" fmla="*/ 954775 w 1554821"/>
                <a:gd name="connsiteY51" fmla="*/ 3474074 h 3484138"/>
                <a:gd name="connsiteX52" fmla="*/ 918108 w 1554821"/>
                <a:gd name="connsiteY52" fmla="*/ 3482700 h 3484138"/>
                <a:gd name="connsiteX53" fmla="*/ 877845 w 1554821"/>
                <a:gd name="connsiteY53" fmla="*/ 3484138 h 3484138"/>
                <a:gd name="connsiteX54" fmla="*/ 804510 w 1554821"/>
                <a:gd name="connsiteY54" fmla="*/ 3458974 h 3484138"/>
                <a:gd name="connsiteX55" fmla="*/ 704573 w 1554821"/>
                <a:gd name="connsiteY55" fmla="*/ 3316617 h 3484138"/>
                <a:gd name="connsiteX56" fmla="*/ 739084 w 1554821"/>
                <a:gd name="connsiteY56" fmla="*/ 3041971 h 3484138"/>
                <a:gd name="connsiteX57" fmla="*/ 737646 w 1554821"/>
                <a:gd name="connsiteY57" fmla="*/ 3011774 h 3484138"/>
                <a:gd name="connsiteX58" fmla="*/ 43118 w 1554821"/>
                <a:gd name="connsiteY58" fmla="*/ 1831222 h 3484138"/>
                <a:gd name="connsiteX59" fmla="*/ 30177 w 1554821"/>
                <a:gd name="connsiteY59" fmla="*/ 1802464 h 3484138"/>
                <a:gd name="connsiteX60" fmla="*/ 0 w 1554821"/>
                <a:gd name="connsiteY60" fmla="*/ 1802827 h 3484138"/>
                <a:gd name="connsiteX61" fmla="*/ 0 w 1554821"/>
                <a:gd name="connsiteY61" fmla="*/ 1719062 h 3484138"/>
                <a:gd name="connsiteX62" fmla="*/ 36648 w 1554821"/>
                <a:gd name="connsiteY62" fmla="*/ 1719062 h 3484138"/>
                <a:gd name="connsiteX63" fmla="*/ 38086 w 1554821"/>
                <a:gd name="connsiteY63" fmla="*/ 1716186 h 3484138"/>
                <a:gd name="connsiteX64" fmla="*/ 61812 w 1554821"/>
                <a:gd name="connsiteY64" fmla="*/ 1651478 h 3484138"/>
                <a:gd name="connsiteX65" fmla="*/ 801634 w 1554821"/>
                <a:gd name="connsiteY65" fmla="*/ 468770 h 3484138"/>
                <a:gd name="connsiteX66" fmla="*/ 803792 w 1554821"/>
                <a:gd name="connsiteY66" fmla="*/ 445044 h 3484138"/>
                <a:gd name="connsiteX67" fmla="*/ 772157 w 1554821"/>
                <a:gd name="connsiteY67" fmla="*/ 170397 h 3484138"/>
                <a:gd name="connsiteX68" fmla="*/ 915232 w 1554821"/>
                <a:gd name="connsiteY68" fmla="*/ 19412 h 3484138"/>
                <a:gd name="connsiteX69" fmla="*/ 979220 w 1554821"/>
                <a:gd name="connsiteY69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1038175 w 1554821"/>
                <a:gd name="connsiteY13" fmla="*/ 1745665 h 3484138"/>
                <a:gd name="connsiteX14" fmla="*/ 1203539 w 1554821"/>
                <a:gd name="connsiteY14" fmla="*/ 1574549 h 3484138"/>
                <a:gd name="connsiteX15" fmla="*/ 1211448 w 1554821"/>
                <a:gd name="connsiteY15" fmla="*/ 1553699 h 3484138"/>
                <a:gd name="connsiteX16" fmla="*/ 1271842 w 1554821"/>
                <a:gd name="connsiteY16" fmla="*/ 1373237 h 3484138"/>
                <a:gd name="connsiteX17" fmla="*/ 1242363 w 1554821"/>
                <a:gd name="connsiteY17" fmla="*/ 1174081 h 3484138"/>
                <a:gd name="connsiteX18" fmla="*/ 1068373 w 1554821"/>
                <a:gd name="connsiteY18" fmla="*/ 868518 h 3484138"/>
                <a:gd name="connsiteX19" fmla="*/ 1008698 w 1554821"/>
                <a:gd name="connsiteY19" fmla="*/ 796622 h 3484138"/>
                <a:gd name="connsiteX20" fmla="*/ 880721 w 1554821"/>
                <a:gd name="connsiteY20" fmla="*/ 594589 h 3484138"/>
                <a:gd name="connsiteX21" fmla="*/ 868498 w 1554821"/>
                <a:gd name="connsiteY21" fmla="*/ 574460 h 3484138"/>
                <a:gd name="connsiteX22" fmla="*/ 979220 w 1554821"/>
                <a:gd name="connsiteY22" fmla="*/ 0 h 3484138"/>
                <a:gd name="connsiteX23" fmla="*/ 1018045 w 1554821"/>
                <a:gd name="connsiteY23" fmla="*/ 0 h 3484138"/>
                <a:gd name="connsiteX24" fmla="*/ 1206416 w 1554821"/>
                <a:gd name="connsiteY24" fmla="*/ 189089 h 3484138"/>
                <a:gd name="connsiteX25" fmla="*/ 1146022 w 1554821"/>
                <a:gd name="connsiteY25" fmla="*/ 378898 h 3484138"/>
                <a:gd name="connsiteX26" fmla="*/ 1036019 w 1554821"/>
                <a:gd name="connsiteY26" fmla="*/ 405500 h 3484138"/>
                <a:gd name="connsiteX27" fmla="*/ 998633 w 1554821"/>
                <a:gd name="connsiteY27" fmla="*/ 405500 h 3484138"/>
                <a:gd name="connsiteX28" fmla="*/ 1011574 w 1554821"/>
                <a:gd name="connsiteY28" fmla="*/ 468770 h 3484138"/>
                <a:gd name="connsiteX29" fmla="*/ 1123014 w 1554821"/>
                <a:gd name="connsiteY29" fmla="*/ 631257 h 3484138"/>
                <a:gd name="connsiteX30" fmla="*/ 1237331 w 1554821"/>
                <a:gd name="connsiteY30" fmla="*/ 741979 h 3484138"/>
                <a:gd name="connsiteX31" fmla="*/ 1432172 w 1554821"/>
                <a:gd name="connsiteY31" fmla="*/ 972051 h 3484138"/>
                <a:gd name="connsiteX32" fmla="*/ 1477468 w 1554821"/>
                <a:gd name="connsiteY32" fmla="*/ 1023098 h 3484138"/>
                <a:gd name="connsiteX33" fmla="*/ 1554397 w 1554821"/>
                <a:gd name="connsiteY33" fmla="*/ 1244542 h 3484138"/>
                <a:gd name="connsiteX34" fmla="*/ 1491127 w 1554821"/>
                <a:gd name="connsiteY34" fmla="*/ 1440101 h 3484138"/>
                <a:gd name="connsiteX35" fmla="*/ 1359555 w 1554821"/>
                <a:gd name="connsiteY35" fmla="*/ 1600432 h 3484138"/>
                <a:gd name="connsiteX36" fmla="*/ 1460212 w 1554821"/>
                <a:gd name="connsiteY36" fmla="*/ 1755730 h 3484138"/>
                <a:gd name="connsiteX37" fmla="*/ 1450145 w 1554821"/>
                <a:gd name="connsiteY37" fmla="*/ 1849196 h 3484138"/>
                <a:gd name="connsiteX38" fmla="*/ 1378249 w 1554821"/>
                <a:gd name="connsiteY38" fmla="*/ 1949853 h 3484138"/>
                <a:gd name="connsiteX39" fmla="*/ 1390472 w 1554821"/>
                <a:gd name="connsiteY39" fmla="*/ 1962794 h 3484138"/>
                <a:gd name="connsiteX40" fmla="*/ 1506945 w 1554821"/>
                <a:gd name="connsiteY40" fmla="*/ 2166982 h 3484138"/>
                <a:gd name="connsiteX41" fmla="*/ 1442957 w 1554821"/>
                <a:gd name="connsiteY41" fmla="*/ 2467513 h 3484138"/>
                <a:gd name="connsiteX42" fmla="*/ 1360275 w 1554821"/>
                <a:gd name="connsiteY42" fmla="*/ 2552351 h 3484138"/>
                <a:gd name="connsiteX43" fmla="*/ 985690 w 1554821"/>
                <a:gd name="connsiteY43" fmla="*/ 2969354 h 3484138"/>
                <a:gd name="connsiteX44" fmla="*/ 875688 w 1554821"/>
                <a:gd name="connsiteY44" fmla="*/ 3118902 h 3484138"/>
                <a:gd name="connsiteX45" fmla="*/ 868498 w 1554821"/>
                <a:gd name="connsiteY45" fmla="*/ 3130405 h 3484138"/>
                <a:gd name="connsiteX46" fmla="*/ 920264 w 1554821"/>
                <a:gd name="connsiteY46" fmla="*/ 3108835 h 3484138"/>
                <a:gd name="connsiteX47" fmla="*/ 1006540 w 1554821"/>
                <a:gd name="connsiteY47" fmla="*/ 3093017 h 3484138"/>
                <a:gd name="connsiteX48" fmla="*/ 1103603 w 1554821"/>
                <a:gd name="connsiteY48" fmla="*/ 3154849 h 3484138"/>
                <a:gd name="connsiteX49" fmla="*/ 1109353 w 1554821"/>
                <a:gd name="connsiteY49" fmla="*/ 3348972 h 3484138"/>
                <a:gd name="connsiteX50" fmla="*/ 954775 w 1554821"/>
                <a:gd name="connsiteY50" fmla="*/ 3474074 h 3484138"/>
                <a:gd name="connsiteX51" fmla="*/ 918108 w 1554821"/>
                <a:gd name="connsiteY51" fmla="*/ 3482700 h 3484138"/>
                <a:gd name="connsiteX52" fmla="*/ 877845 w 1554821"/>
                <a:gd name="connsiteY52" fmla="*/ 3484138 h 3484138"/>
                <a:gd name="connsiteX53" fmla="*/ 804510 w 1554821"/>
                <a:gd name="connsiteY53" fmla="*/ 3458974 h 3484138"/>
                <a:gd name="connsiteX54" fmla="*/ 704573 w 1554821"/>
                <a:gd name="connsiteY54" fmla="*/ 3316617 h 3484138"/>
                <a:gd name="connsiteX55" fmla="*/ 739084 w 1554821"/>
                <a:gd name="connsiteY55" fmla="*/ 3041971 h 3484138"/>
                <a:gd name="connsiteX56" fmla="*/ 737646 w 1554821"/>
                <a:gd name="connsiteY56" fmla="*/ 3011774 h 3484138"/>
                <a:gd name="connsiteX57" fmla="*/ 43118 w 1554821"/>
                <a:gd name="connsiteY57" fmla="*/ 1831222 h 3484138"/>
                <a:gd name="connsiteX58" fmla="*/ 30177 w 1554821"/>
                <a:gd name="connsiteY58" fmla="*/ 1802464 h 3484138"/>
                <a:gd name="connsiteX59" fmla="*/ 0 w 1554821"/>
                <a:gd name="connsiteY59" fmla="*/ 1802827 h 3484138"/>
                <a:gd name="connsiteX60" fmla="*/ 0 w 1554821"/>
                <a:gd name="connsiteY60" fmla="*/ 1719062 h 3484138"/>
                <a:gd name="connsiteX61" fmla="*/ 36648 w 1554821"/>
                <a:gd name="connsiteY61" fmla="*/ 1719062 h 3484138"/>
                <a:gd name="connsiteX62" fmla="*/ 38086 w 1554821"/>
                <a:gd name="connsiteY62" fmla="*/ 1716186 h 3484138"/>
                <a:gd name="connsiteX63" fmla="*/ 61812 w 1554821"/>
                <a:gd name="connsiteY63" fmla="*/ 1651478 h 3484138"/>
                <a:gd name="connsiteX64" fmla="*/ 801634 w 1554821"/>
                <a:gd name="connsiteY64" fmla="*/ 468770 h 3484138"/>
                <a:gd name="connsiteX65" fmla="*/ 803792 w 1554821"/>
                <a:gd name="connsiteY65" fmla="*/ 445044 h 3484138"/>
                <a:gd name="connsiteX66" fmla="*/ 772157 w 1554821"/>
                <a:gd name="connsiteY66" fmla="*/ 170397 h 3484138"/>
                <a:gd name="connsiteX67" fmla="*/ 915232 w 1554821"/>
                <a:gd name="connsiteY67" fmla="*/ 19412 h 3484138"/>
                <a:gd name="connsiteX68" fmla="*/ 979220 w 1554821"/>
                <a:gd name="connsiteY68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38086 w 1554821"/>
                <a:gd name="connsiteY60" fmla="*/ 1716186 h 3484138"/>
                <a:gd name="connsiteX61" fmla="*/ 61812 w 1554821"/>
                <a:gd name="connsiteY61" fmla="*/ 1651478 h 3484138"/>
                <a:gd name="connsiteX62" fmla="*/ 801634 w 1554821"/>
                <a:gd name="connsiteY62" fmla="*/ 468770 h 3484138"/>
                <a:gd name="connsiteX63" fmla="*/ 803792 w 1554821"/>
                <a:gd name="connsiteY63" fmla="*/ 445044 h 3484138"/>
                <a:gd name="connsiteX64" fmla="*/ 772157 w 1554821"/>
                <a:gd name="connsiteY64" fmla="*/ 170397 h 3484138"/>
                <a:gd name="connsiteX65" fmla="*/ 915232 w 1554821"/>
                <a:gd name="connsiteY65" fmla="*/ 19412 h 3484138"/>
                <a:gd name="connsiteX66" fmla="*/ 979220 w 1554821"/>
                <a:gd name="connsiteY66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61812 w 1554821"/>
                <a:gd name="connsiteY60" fmla="*/ 1651478 h 3484138"/>
                <a:gd name="connsiteX61" fmla="*/ 801634 w 1554821"/>
                <a:gd name="connsiteY61" fmla="*/ 468770 h 3484138"/>
                <a:gd name="connsiteX62" fmla="*/ 803792 w 1554821"/>
                <a:gd name="connsiteY62" fmla="*/ 445044 h 3484138"/>
                <a:gd name="connsiteX63" fmla="*/ 772157 w 1554821"/>
                <a:gd name="connsiteY63" fmla="*/ 170397 h 3484138"/>
                <a:gd name="connsiteX64" fmla="*/ 915232 w 1554821"/>
                <a:gd name="connsiteY64" fmla="*/ 19412 h 3484138"/>
                <a:gd name="connsiteX65" fmla="*/ 979220 w 1554821"/>
                <a:gd name="connsiteY65" fmla="*/ 0 h 3484138"/>
                <a:gd name="connsiteX0" fmla="*/ 867979 w 1554302"/>
                <a:gd name="connsiteY0" fmla="*/ 574460 h 3484138"/>
                <a:gd name="connsiteX1" fmla="*/ 149009 w 1554302"/>
                <a:gd name="connsiteY1" fmla="*/ 1723377 h 3484138"/>
                <a:gd name="connsiteX2" fmla="*/ 256775 w 1554302"/>
                <a:gd name="connsiteY2" fmla="*/ 1726080 h 3484138"/>
                <a:gd name="connsiteX3" fmla="*/ 256775 w 1554302"/>
                <a:gd name="connsiteY3" fmla="*/ 1808934 h 3484138"/>
                <a:gd name="connsiteX4" fmla="*/ 161950 w 1554302"/>
                <a:gd name="connsiteY4" fmla="*/ 1808934 h 3484138"/>
                <a:gd name="connsiteX5" fmla="*/ 808305 w 1554302"/>
                <a:gd name="connsiteY5" fmla="*/ 2910399 h 3484138"/>
                <a:gd name="connsiteX6" fmla="*/ 897457 w 1554302"/>
                <a:gd name="connsiteY6" fmla="*/ 2798959 h 3484138"/>
                <a:gd name="connsiteX7" fmla="*/ 1118181 w 1554302"/>
                <a:gd name="connsiteY7" fmla="*/ 2519998 h 3484138"/>
                <a:gd name="connsiteX8" fmla="*/ 1250473 w 1554302"/>
                <a:gd name="connsiteY8" fmla="*/ 2194303 h 3484138"/>
                <a:gd name="connsiteX9" fmla="*/ 1220994 w 1554302"/>
                <a:gd name="connsiteY9" fmla="*/ 2005214 h 3484138"/>
                <a:gd name="connsiteX10" fmla="*/ 1198706 w 1554302"/>
                <a:gd name="connsiteY10" fmla="*/ 1987238 h 3484138"/>
                <a:gd name="connsiteX11" fmla="*/ 1045565 w 1554302"/>
                <a:gd name="connsiteY11" fmla="*/ 1841287 h 3484138"/>
                <a:gd name="connsiteX12" fmla="*/ 1037656 w 1554302"/>
                <a:gd name="connsiteY12" fmla="*/ 1745665 h 3484138"/>
                <a:gd name="connsiteX13" fmla="*/ 1203020 w 1554302"/>
                <a:gd name="connsiteY13" fmla="*/ 1574549 h 3484138"/>
                <a:gd name="connsiteX14" fmla="*/ 1210929 w 1554302"/>
                <a:gd name="connsiteY14" fmla="*/ 1553699 h 3484138"/>
                <a:gd name="connsiteX15" fmla="*/ 1271323 w 1554302"/>
                <a:gd name="connsiteY15" fmla="*/ 1373237 h 3484138"/>
                <a:gd name="connsiteX16" fmla="*/ 1241844 w 1554302"/>
                <a:gd name="connsiteY16" fmla="*/ 1174081 h 3484138"/>
                <a:gd name="connsiteX17" fmla="*/ 1067854 w 1554302"/>
                <a:gd name="connsiteY17" fmla="*/ 868518 h 3484138"/>
                <a:gd name="connsiteX18" fmla="*/ 1008179 w 1554302"/>
                <a:gd name="connsiteY18" fmla="*/ 796622 h 3484138"/>
                <a:gd name="connsiteX19" fmla="*/ 880202 w 1554302"/>
                <a:gd name="connsiteY19" fmla="*/ 594589 h 3484138"/>
                <a:gd name="connsiteX20" fmla="*/ 867979 w 1554302"/>
                <a:gd name="connsiteY20" fmla="*/ 574460 h 3484138"/>
                <a:gd name="connsiteX21" fmla="*/ 978701 w 1554302"/>
                <a:gd name="connsiteY21" fmla="*/ 0 h 3484138"/>
                <a:gd name="connsiteX22" fmla="*/ 1017526 w 1554302"/>
                <a:gd name="connsiteY22" fmla="*/ 0 h 3484138"/>
                <a:gd name="connsiteX23" fmla="*/ 1205897 w 1554302"/>
                <a:gd name="connsiteY23" fmla="*/ 189089 h 3484138"/>
                <a:gd name="connsiteX24" fmla="*/ 1145503 w 1554302"/>
                <a:gd name="connsiteY24" fmla="*/ 378898 h 3484138"/>
                <a:gd name="connsiteX25" fmla="*/ 1035500 w 1554302"/>
                <a:gd name="connsiteY25" fmla="*/ 405500 h 3484138"/>
                <a:gd name="connsiteX26" fmla="*/ 998114 w 1554302"/>
                <a:gd name="connsiteY26" fmla="*/ 405500 h 3484138"/>
                <a:gd name="connsiteX27" fmla="*/ 1011055 w 1554302"/>
                <a:gd name="connsiteY27" fmla="*/ 468770 h 3484138"/>
                <a:gd name="connsiteX28" fmla="*/ 1122495 w 1554302"/>
                <a:gd name="connsiteY28" fmla="*/ 631257 h 3484138"/>
                <a:gd name="connsiteX29" fmla="*/ 1236812 w 1554302"/>
                <a:gd name="connsiteY29" fmla="*/ 741979 h 3484138"/>
                <a:gd name="connsiteX30" fmla="*/ 1431653 w 1554302"/>
                <a:gd name="connsiteY30" fmla="*/ 972051 h 3484138"/>
                <a:gd name="connsiteX31" fmla="*/ 1476949 w 1554302"/>
                <a:gd name="connsiteY31" fmla="*/ 1023098 h 3484138"/>
                <a:gd name="connsiteX32" fmla="*/ 1553878 w 1554302"/>
                <a:gd name="connsiteY32" fmla="*/ 1244542 h 3484138"/>
                <a:gd name="connsiteX33" fmla="*/ 1490608 w 1554302"/>
                <a:gd name="connsiteY33" fmla="*/ 1440101 h 3484138"/>
                <a:gd name="connsiteX34" fmla="*/ 1359036 w 1554302"/>
                <a:gd name="connsiteY34" fmla="*/ 1600432 h 3484138"/>
                <a:gd name="connsiteX35" fmla="*/ 1459693 w 1554302"/>
                <a:gd name="connsiteY35" fmla="*/ 1755730 h 3484138"/>
                <a:gd name="connsiteX36" fmla="*/ 1449626 w 1554302"/>
                <a:gd name="connsiteY36" fmla="*/ 1849196 h 3484138"/>
                <a:gd name="connsiteX37" fmla="*/ 1377730 w 1554302"/>
                <a:gd name="connsiteY37" fmla="*/ 1949853 h 3484138"/>
                <a:gd name="connsiteX38" fmla="*/ 1389953 w 1554302"/>
                <a:gd name="connsiteY38" fmla="*/ 1962794 h 3484138"/>
                <a:gd name="connsiteX39" fmla="*/ 1506426 w 1554302"/>
                <a:gd name="connsiteY39" fmla="*/ 2166982 h 3484138"/>
                <a:gd name="connsiteX40" fmla="*/ 1442438 w 1554302"/>
                <a:gd name="connsiteY40" fmla="*/ 2467513 h 3484138"/>
                <a:gd name="connsiteX41" fmla="*/ 1359756 w 1554302"/>
                <a:gd name="connsiteY41" fmla="*/ 2552351 h 3484138"/>
                <a:gd name="connsiteX42" fmla="*/ 985171 w 1554302"/>
                <a:gd name="connsiteY42" fmla="*/ 2969354 h 3484138"/>
                <a:gd name="connsiteX43" fmla="*/ 875169 w 1554302"/>
                <a:gd name="connsiteY43" fmla="*/ 3118902 h 3484138"/>
                <a:gd name="connsiteX44" fmla="*/ 867979 w 1554302"/>
                <a:gd name="connsiteY44" fmla="*/ 3130405 h 3484138"/>
                <a:gd name="connsiteX45" fmla="*/ 919745 w 1554302"/>
                <a:gd name="connsiteY45" fmla="*/ 3108835 h 3484138"/>
                <a:gd name="connsiteX46" fmla="*/ 1006021 w 1554302"/>
                <a:gd name="connsiteY46" fmla="*/ 3093017 h 3484138"/>
                <a:gd name="connsiteX47" fmla="*/ 1103084 w 1554302"/>
                <a:gd name="connsiteY47" fmla="*/ 3154849 h 3484138"/>
                <a:gd name="connsiteX48" fmla="*/ 1108834 w 1554302"/>
                <a:gd name="connsiteY48" fmla="*/ 3348972 h 3484138"/>
                <a:gd name="connsiteX49" fmla="*/ 954256 w 1554302"/>
                <a:gd name="connsiteY49" fmla="*/ 3474074 h 3484138"/>
                <a:gd name="connsiteX50" fmla="*/ 917589 w 1554302"/>
                <a:gd name="connsiteY50" fmla="*/ 3482700 h 3484138"/>
                <a:gd name="connsiteX51" fmla="*/ 877326 w 1554302"/>
                <a:gd name="connsiteY51" fmla="*/ 3484138 h 3484138"/>
                <a:gd name="connsiteX52" fmla="*/ 803991 w 1554302"/>
                <a:gd name="connsiteY52" fmla="*/ 3458974 h 3484138"/>
                <a:gd name="connsiteX53" fmla="*/ 704054 w 1554302"/>
                <a:gd name="connsiteY53" fmla="*/ 3316617 h 3484138"/>
                <a:gd name="connsiteX54" fmla="*/ 738565 w 1554302"/>
                <a:gd name="connsiteY54" fmla="*/ 3041971 h 3484138"/>
                <a:gd name="connsiteX55" fmla="*/ 737127 w 1554302"/>
                <a:gd name="connsiteY55" fmla="*/ 3011774 h 3484138"/>
                <a:gd name="connsiteX56" fmla="*/ 42599 w 1554302"/>
                <a:gd name="connsiteY56" fmla="*/ 1831222 h 3484138"/>
                <a:gd name="connsiteX57" fmla="*/ 29658 w 1554302"/>
                <a:gd name="connsiteY57" fmla="*/ 1802464 h 3484138"/>
                <a:gd name="connsiteX58" fmla="*/ 36129 w 1554302"/>
                <a:gd name="connsiteY58" fmla="*/ 1719062 h 3484138"/>
                <a:gd name="connsiteX59" fmla="*/ 61293 w 1554302"/>
                <a:gd name="connsiteY59" fmla="*/ 1651478 h 3484138"/>
                <a:gd name="connsiteX60" fmla="*/ 801115 w 1554302"/>
                <a:gd name="connsiteY60" fmla="*/ 468770 h 3484138"/>
                <a:gd name="connsiteX61" fmla="*/ 803273 w 1554302"/>
                <a:gd name="connsiteY61" fmla="*/ 445044 h 3484138"/>
                <a:gd name="connsiteX62" fmla="*/ 771638 w 1554302"/>
                <a:gd name="connsiteY62" fmla="*/ 170397 h 3484138"/>
                <a:gd name="connsiteX63" fmla="*/ 914713 w 1554302"/>
                <a:gd name="connsiteY63" fmla="*/ 19412 h 3484138"/>
                <a:gd name="connsiteX64" fmla="*/ 978701 w 1554302"/>
                <a:gd name="connsiteY64" fmla="*/ 0 h 3484138"/>
                <a:gd name="connsiteX0" fmla="*/ 838321 w 1524644"/>
                <a:gd name="connsiteY0" fmla="*/ 574460 h 3484138"/>
                <a:gd name="connsiteX1" fmla="*/ 119351 w 1524644"/>
                <a:gd name="connsiteY1" fmla="*/ 1723377 h 3484138"/>
                <a:gd name="connsiteX2" fmla="*/ 227117 w 1524644"/>
                <a:gd name="connsiteY2" fmla="*/ 1726080 h 3484138"/>
                <a:gd name="connsiteX3" fmla="*/ 227117 w 1524644"/>
                <a:gd name="connsiteY3" fmla="*/ 1808934 h 3484138"/>
                <a:gd name="connsiteX4" fmla="*/ 132292 w 1524644"/>
                <a:gd name="connsiteY4" fmla="*/ 1808934 h 3484138"/>
                <a:gd name="connsiteX5" fmla="*/ 778647 w 1524644"/>
                <a:gd name="connsiteY5" fmla="*/ 2910399 h 3484138"/>
                <a:gd name="connsiteX6" fmla="*/ 867799 w 1524644"/>
                <a:gd name="connsiteY6" fmla="*/ 2798959 h 3484138"/>
                <a:gd name="connsiteX7" fmla="*/ 1088523 w 1524644"/>
                <a:gd name="connsiteY7" fmla="*/ 2519998 h 3484138"/>
                <a:gd name="connsiteX8" fmla="*/ 1220815 w 1524644"/>
                <a:gd name="connsiteY8" fmla="*/ 2194303 h 3484138"/>
                <a:gd name="connsiteX9" fmla="*/ 1191336 w 1524644"/>
                <a:gd name="connsiteY9" fmla="*/ 2005214 h 3484138"/>
                <a:gd name="connsiteX10" fmla="*/ 1169048 w 1524644"/>
                <a:gd name="connsiteY10" fmla="*/ 1987238 h 3484138"/>
                <a:gd name="connsiteX11" fmla="*/ 1015907 w 1524644"/>
                <a:gd name="connsiteY11" fmla="*/ 1841287 h 3484138"/>
                <a:gd name="connsiteX12" fmla="*/ 1007998 w 1524644"/>
                <a:gd name="connsiteY12" fmla="*/ 1745665 h 3484138"/>
                <a:gd name="connsiteX13" fmla="*/ 1173362 w 1524644"/>
                <a:gd name="connsiteY13" fmla="*/ 1574549 h 3484138"/>
                <a:gd name="connsiteX14" fmla="*/ 1181271 w 1524644"/>
                <a:gd name="connsiteY14" fmla="*/ 1553699 h 3484138"/>
                <a:gd name="connsiteX15" fmla="*/ 1241665 w 1524644"/>
                <a:gd name="connsiteY15" fmla="*/ 1373237 h 3484138"/>
                <a:gd name="connsiteX16" fmla="*/ 1212186 w 1524644"/>
                <a:gd name="connsiteY16" fmla="*/ 1174081 h 3484138"/>
                <a:gd name="connsiteX17" fmla="*/ 1038196 w 1524644"/>
                <a:gd name="connsiteY17" fmla="*/ 868518 h 3484138"/>
                <a:gd name="connsiteX18" fmla="*/ 978521 w 1524644"/>
                <a:gd name="connsiteY18" fmla="*/ 796622 h 3484138"/>
                <a:gd name="connsiteX19" fmla="*/ 850544 w 1524644"/>
                <a:gd name="connsiteY19" fmla="*/ 594589 h 3484138"/>
                <a:gd name="connsiteX20" fmla="*/ 838321 w 1524644"/>
                <a:gd name="connsiteY20" fmla="*/ 574460 h 3484138"/>
                <a:gd name="connsiteX21" fmla="*/ 949043 w 1524644"/>
                <a:gd name="connsiteY21" fmla="*/ 0 h 3484138"/>
                <a:gd name="connsiteX22" fmla="*/ 987868 w 1524644"/>
                <a:gd name="connsiteY22" fmla="*/ 0 h 3484138"/>
                <a:gd name="connsiteX23" fmla="*/ 1176239 w 1524644"/>
                <a:gd name="connsiteY23" fmla="*/ 189089 h 3484138"/>
                <a:gd name="connsiteX24" fmla="*/ 1115845 w 1524644"/>
                <a:gd name="connsiteY24" fmla="*/ 378898 h 3484138"/>
                <a:gd name="connsiteX25" fmla="*/ 1005842 w 1524644"/>
                <a:gd name="connsiteY25" fmla="*/ 405500 h 3484138"/>
                <a:gd name="connsiteX26" fmla="*/ 968456 w 1524644"/>
                <a:gd name="connsiteY26" fmla="*/ 405500 h 3484138"/>
                <a:gd name="connsiteX27" fmla="*/ 981397 w 1524644"/>
                <a:gd name="connsiteY27" fmla="*/ 468770 h 3484138"/>
                <a:gd name="connsiteX28" fmla="*/ 1092837 w 1524644"/>
                <a:gd name="connsiteY28" fmla="*/ 631257 h 3484138"/>
                <a:gd name="connsiteX29" fmla="*/ 1207154 w 1524644"/>
                <a:gd name="connsiteY29" fmla="*/ 741979 h 3484138"/>
                <a:gd name="connsiteX30" fmla="*/ 1401995 w 1524644"/>
                <a:gd name="connsiteY30" fmla="*/ 972051 h 3484138"/>
                <a:gd name="connsiteX31" fmla="*/ 1447291 w 1524644"/>
                <a:gd name="connsiteY31" fmla="*/ 1023098 h 3484138"/>
                <a:gd name="connsiteX32" fmla="*/ 1524220 w 1524644"/>
                <a:gd name="connsiteY32" fmla="*/ 1244542 h 3484138"/>
                <a:gd name="connsiteX33" fmla="*/ 1460950 w 1524644"/>
                <a:gd name="connsiteY33" fmla="*/ 1440101 h 3484138"/>
                <a:gd name="connsiteX34" fmla="*/ 1329378 w 1524644"/>
                <a:gd name="connsiteY34" fmla="*/ 1600432 h 3484138"/>
                <a:gd name="connsiteX35" fmla="*/ 1430035 w 1524644"/>
                <a:gd name="connsiteY35" fmla="*/ 1755730 h 3484138"/>
                <a:gd name="connsiteX36" fmla="*/ 1419968 w 1524644"/>
                <a:gd name="connsiteY36" fmla="*/ 1849196 h 3484138"/>
                <a:gd name="connsiteX37" fmla="*/ 1348072 w 1524644"/>
                <a:gd name="connsiteY37" fmla="*/ 1949853 h 3484138"/>
                <a:gd name="connsiteX38" fmla="*/ 1360295 w 1524644"/>
                <a:gd name="connsiteY38" fmla="*/ 1962794 h 3484138"/>
                <a:gd name="connsiteX39" fmla="*/ 1476768 w 1524644"/>
                <a:gd name="connsiteY39" fmla="*/ 2166982 h 3484138"/>
                <a:gd name="connsiteX40" fmla="*/ 1412780 w 1524644"/>
                <a:gd name="connsiteY40" fmla="*/ 2467513 h 3484138"/>
                <a:gd name="connsiteX41" fmla="*/ 1330098 w 1524644"/>
                <a:gd name="connsiteY41" fmla="*/ 2552351 h 3484138"/>
                <a:gd name="connsiteX42" fmla="*/ 955513 w 1524644"/>
                <a:gd name="connsiteY42" fmla="*/ 2969354 h 3484138"/>
                <a:gd name="connsiteX43" fmla="*/ 845511 w 1524644"/>
                <a:gd name="connsiteY43" fmla="*/ 3118902 h 3484138"/>
                <a:gd name="connsiteX44" fmla="*/ 838321 w 1524644"/>
                <a:gd name="connsiteY44" fmla="*/ 3130405 h 3484138"/>
                <a:gd name="connsiteX45" fmla="*/ 890087 w 1524644"/>
                <a:gd name="connsiteY45" fmla="*/ 3108835 h 3484138"/>
                <a:gd name="connsiteX46" fmla="*/ 976363 w 1524644"/>
                <a:gd name="connsiteY46" fmla="*/ 3093017 h 3484138"/>
                <a:gd name="connsiteX47" fmla="*/ 1073426 w 1524644"/>
                <a:gd name="connsiteY47" fmla="*/ 3154849 h 3484138"/>
                <a:gd name="connsiteX48" fmla="*/ 1079176 w 1524644"/>
                <a:gd name="connsiteY48" fmla="*/ 3348972 h 3484138"/>
                <a:gd name="connsiteX49" fmla="*/ 924598 w 1524644"/>
                <a:gd name="connsiteY49" fmla="*/ 3474074 h 3484138"/>
                <a:gd name="connsiteX50" fmla="*/ 887931 w 1524644"/>
                <a:gd name="connsiteY50" fmla="*/ 3482700 h 3484138"/>
                <a:gd name="connsiteX51" fmla="*/ 847668 w 1524644"/>
                <a:gd name="connsiteY51" fmla="*/ 3484138 h 3484138"/>
                <a:gd name="connsiteX52" fmla="*/ 774333 w 1524644"/>
                <a:gd name="connsiteY52" fmla="*/ 3458974 h 3484138"/>
                <a:gd name="connsiteX53" fmla="*/ 674396 w 1524644"/>
                <a:gd name="connsiteY53" fmla="*/ 3316617 h 3484138"/>
                <a:gd name="connsiteX54" fmla="*/ 708907 w 1524644"/>
                <a:gd name="connsiteY54" fmla="*/ 3041971 h 3484138"/>
                <a:gd name="connsiteX55" fmla="*/ 707469 w 1524644"/>
                <a:gd name="connsiteY55" fmla="*/ 3011774 h 3484138"/>
                <a:gd name="connsiteX56" fmla="*/ 12941 w 1524644"/>
                <a:gd name="connsiteY56" fmla="*/ 1831222 h 3484138"/>
                <a:gd name="connsiteX57" fmla="*/ 0 w 1524644"/>
                <a:gd name="connsiteY57" fmla="*/ 1802464 h 3484138"/>
                <a:gd name="connsiteX58" fmla="*/ 31635 w 1524644"/>
                <a:gd name="connsiteY58" fmla="*/ 1651478 h 3484138"/>
                <a:gd name="connsiteX59" fmla="*/ 771457 w 1524644"/>
                <a:gd name="connsiteY59" fmla="*/ 468770 h 3484138"/>
                <a:gd name="connsiteX60" fmla="*/ 773615 w 1524644"/>
                <a:gd name="connsiteY60" fmla="*/ 445044 h 3484138"/>
                <a:gd name="connsiteX61" fmla="*/ 741980 w 1524644"/>
                <a:gd name="connsiteY61" fmla="*/ 170397 h 3484138"/>
                <a:gd name="connsiteX62" fmla="*/ 885055 w 1524644"/>
                <a:gd name="connsiteY62" fmla="*/ 19412 h 3484138"/>
                <a:gd name="connsiteX63" fmla="*/ 949043 w 1524644"/>
                <a:gd name="connsiteY63" fmla="*/ 0 h 3484138"/>
                <a:gd name="connsiteX0" fmla="*/ 905898 w 1592221"/>
                <a:gd name="connsiteY0" fmla="*/ 574460 h 3484138"/>
                <a:gd name="connsiteX1" fmla="*/ 186928 w 1592221"/>
                <a:gd name="connsiteY1" fmla="*/ 1723377 h 3484138"/>
                <a:gd name="connsiteX2" fmla="*/ 294694 w 1592221"/>
                <a:gd name="connsiteY2" fmla="*/ 1726080 h 3484138"/>
                <a:gd name="connsiteX3" fmla="*/ 294694 w 1592221"/>
                <a:gd name="connsiteY3" fmla="*/ 1808934 h 3484138"/>
                <a:gd name="connsiteX4" fmla="*/ 199869 w 1592221"/>
                <a:gd name="connsiteY4" fmla="*/ 1808934 h 3484138"/>
                <a:gd name="connsiteX5" fmla="*/ 846224 w 1592221"/>
                <a:gd name="connsiteY5" fmla="*/ 2910399 h 3484138"/>
                <a:gd name="connsiteX6" fmla="*/ 935376 w 1592221"/>
                <a:gd name="connsiteY6" fmla="*/ 2798959 h 3484138"/>
                <a:gd name="connsiteX7" fmla="*/ 1156100 w 1592221"/>
                <a:gd name="connsiteY7" fmla="*/ 2519998 h 3484138"/>
                <a:gd name="connsiteX8" fmla="*/ 1288392 w 1592221"/>
                <a:gd name="connsiteY8" fmla="*/ 2194303 h 3484138"/>
                <a:gd name="connsiteX9" fmla="*/ 1258913 w 1592221"/>
                <a:gd name="connsiteY9" fmla="*/ 2005214 h 3484138"/>
                <a:gd name="connsiteX10" fmla="*/ 1236625 w 1592221"/>
                <a:gd name="connsiteY10" fmla="*/ 1987238 h 3484138"/>
                <a:gd name="connsiteX11" fmla="*/ 1083484 w 1592221"/>
                <a:gd name="connsiteY11" fmla="*/ 1841287 h 3484138"/>
                <a:gd name="connsiteX12" fmla="*/ 1075575 w 1592221"/>
                <a:gd name="connsiteY12" fmla="*/ 1745665 h 3484138"/>
                <a:gd name="connsiteX13" fmla="*/ 1240939 w 1592221"/>
                <a:gd name="connsiteY13" fmla="*/ 1574549 h 3484138"/>
                <a:gd name="connsiteX14" fmla="*/ 1248848 w 1592221"/>
                <a:gd name="connsiteY14" fmla="*/ 1553699 h 3484138"/>
                <a:gd name="connsiteX15" fmla="*/ 1309242 w 1592221"/>
                <a:gd name="connsiteY15" fmla="*/ 1373237 h 3484138"/>
                <a:gd name="connsiteX16" fmla="*/ 1279763 w 1592221"/>
                <a:gd name="connsiteY16" fmla="*/ 1174081 h 3484138"/>
                <a:gd name="connsiteX17" fmla="*/ 1105773 w 1592221"/>
                <a:gd name="connsiteY17" fmla="*/ 868518 h 3484138"/>
                <a:gd name="connsiteX18" fmla="*/ 1046098 w 1592221"/>
                <a:gd name="connsiteY18" fmla="*/ 796622 h 3484138"/>
                <a:gd name="connsiteX19" fmla="*/ 918121 w 1592221"/>
                <a:gd name="connsiteY19" fmla="*/ 594589 h 3484138"/>
                <a:gd name="connsiteX20" fmla="*/ 905898 w 1592221"/>
                <a:gd name="connsiteY20" fmla="*/ 574460 h 3484138"/>
                <a:gd name="connsiteX21" fmla="*/ 1016620 w 1592221"/>
                <a:gd name="connsiteY21" fmla="*/ 0 h 3484138"/>
                <a:gd name="connsiteX22" fmla="*/ 1055445 w 1592221"/>
                <a:gd name="connsiteY22" fmla="*/ 0 h 3484138"/>
                <a:gd name="connsiteX23" fmla="*/ 1243816 w 1592221"/>
                <a:gd name="connsiteY23" fmla="*/ 189089 h 3484138"/>
                <a:gd name="connsiteX24" fmla="*/ 1183422 w 1592221"/>
                <a:gd name="connsiteY24" fmla="*/ 378898 h 3484138"/>
                <a:gd name="connsiteX25" fmla="*/ 1073419 w 1592221"/>
                <a:gd name="connsiteY25" fmla="*/ 405500 h 3484138"/>
                <a:gd name="connsiteX26" fmla="*/ 1036033 w 1592221"/>
                <a:gd name="connsiteY26" fmla="*/ 405500 h 3484138"/>
                <a:gd name="connsiteX27" fmla="*/ 1048974 w 1592221"/>
                <a:gd name="connsiteY27" fmla="*/ 468770 h 3484138"/>
                <a:gd name="connsiteX28" fmla="*/ 1160414 w 1592221"/>
                <a:gd name="connsiteY28" fmla="*/ 631257 h 3484138"/>
                <a:gd name="connsiteX29" fmla="*/ 1274731 w 1592221"/>
                <a:gd name="connsiteY29" fmla="*/ 741979 h 3484138"/>
                <a:gd name="connsiteX30" fmla="*/ 1469572 w 1592221"/>
                <a:gd name="connsiteY30" fmla="*/ 972051 h 3484138"/>
                <a:gd name="connsiteX31" fmla="*/ 1514868 w 1592221"/>
                <a:gd name="connsiteY31" fmla="*/ 1023098 h 3484138"/>
                <a:gd name="connsiteX32" fmla="*/ 1591797 w 1592221"/>
                <a:gd name="connsiteY32" fmla="*/ 1244542 h 3484138"/>
                <a:gd name="connsiteX33" fmla="*/ 1528527 w 1592221"/>
                <a:gd name="connsiteY33" fmla="*/ 1440101 h 3484138"/>
                <a:gd name="connsiteX34" fmla="*/ 1396955 w 1592221"/>
                <a:gd name="connsiteY34" fmla="*/ 1600432 h 3484138"/>
                <a:gd name="connsiteX35" fmla="*/ 1497612 w 1592221"/>
                <a:gd name="connsiteY35" fmla="*/ 1755730 h 3484138"/>
                <a:gd name="connsiteX36" fmla="*/ 1487545 w 1592221"/>
                <a:gd name="connsiteY36" fmla="*/ 1849196 h 3484138"/>
                <a:gd name="connsiteX37" fmla="*/ 1415649 w 1592221"/>
                <a:gd name="connsiteY37" fmla="*/ 1949853 h 3484138"/>
                <a:gd name="connsiteX38" fmla="*/ 1427872 w 1592221"/>
                <a:gd name="connsiteY38" fmla="*/ 1962794 h 3484138"/>
                <a:gd name="connsiteX39" fmla="*/ 1544345 w 1592221"/>
                <a:gd name="connsiteY39" fmla="*/ 2166982 h 3484138"/>
                <a:gd name="connsiteX40" fmla="*/ 1480357 w 1592221"/>
                <a:gd name="connsiteY40" fmla="*/ 2467513 h 3484138"/>
                <a:gd name="connsiteX41" fmla="*/ 1397675 w 1592221"/>
                <a:gd name="connsiteY41" fmla="*/ 2552351 h 3484138"/>
                <a:gd name="connsiteX42" fmla="*/ 1023090 w 1592221"/>
                <a:gd name="connsiteY42" fmla="*/ 2969354 h 3484138"/>
                <a:gd name="connsiteX43" fmla="*/ 913088 w 1592221"/>
                <a:gd name="connsiteY43" fmla="*/ 3118902 h 3484138"/>
                <a:gd name="connsiteX44" fmla="*/ 905898 w 1592221"/>
                <a:gd name="connsiteY44" fmla="*/ 3130405 h 3484138"/>
                <a:gd name="connsiteX45" fmla="*/ 957664 w 1592221"/>
                <a:gd name="connsiteY45" fmla="*/ 3108835 h 3484138"/>
                <a:gd name="connsiteX46" fmla="*/ 1043940 w 1592221"/>
                <a:gd name="connsiteY46" fmla="*/ 3093017 h 3484138"/>
                <a:gd name="connsiteX47" fmla="*/ 1141003 w 1592221"/>
                <a:gd name="connsiteY47" fmla="*/ 3154849 h 3484138"/>
                <a:gd name="connsiteX48" fmla="*/ 1146753 w 1592221"/>
                <a:gd name="connsiteY48" fmla="*/ 3348972 h 3484138"/>
                <a:gd name="connsiteX49" fmla="*/ 992175 w 1592221"/>
                <a:gd name="connsiteY49" fmla="*/ 3474074 h 3484138"/>
                <a:gd name="connsiteX50" fmla="*/ 955508 w 1592221"/>
                <a:gd name="connsiteY50" fmla="*/ 3482700 h 3484138"/>
                <a:gd name="connsiteX51" fmla="*/ 915245 w 1592221"/>
                <a:gd name="connsiteY51" fmla="*/ 3484138 h 3484138"/>
                <a:gd name="connsiteX52" fmla="*/ 841910 w 1592221"/>
                <a:gd name="connsiteY52" fmla="*/ 3458974 h 3484138"/>
                <a:gd name="connsiteX53" fmla="*/ 741973 w 1592221"/>
                <a:gd name="connsiteY53" fmla="*/ 3316617 h 3484138"/>
                <a:gd name="connsiteX54" fmla="*/ 776484 w 1592221"/>
                <a:gd name="connsiteY54" fmla="*/ 3041971 h 3484138"/>
                <a:gd name="connsiteX55" fmla="*/ 775046 w 1592221"/>
                <a:gd name="connsiteY55" fmla="*/ 3011774 h 3484138"/>
                <a:gd name="connsiteX56" fmla="*/ 80518 w 1592221"/>
                <a:gd name="connsiteY56" fmla="*/ 1831222 h 3484138"/>
                <a:gd name="connsiteX57" fmla="*/ 99212 w 1592221"/>
                <a:gd name="connsiteY57" fmla="*/ 1651478 h 3484138"/>
                <a:gd name="connsiteX58" fmla="*/ 839034 w 1592221"/>
                <a:gd name="connsiteY58" fmla="*/ 468770 h 3484138"/>
                <a:gd name="connsiteX59" fmla="*/ 841192 w 1592221"/>
                <a:gd name="connsiteY59" fmla="*/ 445044 h 3484138"/>
                <a:gd name="connsiteX60" fmla="*/ 809557 w 1592221"/>
                <a:gd name="connsiteY60" fmla="*/ 170397 h 3484138"/>
                <a:gd name="connsiteX61" fmla="*/ 952632 w 1592221"/>
                <a:gd name="connsiteY61" fmla="*/ 19412 h 3484138"/>
                <a:gd name="connsiteX62" fmla="*/ 1016620 w 1592221"/>
                <a:gd name="connsiteY62" fmla="*/ 0 h 3484138"/>
                <a:gd name="connsiteX0" fmla="*/ 883842 w 1570165"/>
                <a:gd name="connsiteY0" fmla="*/ 574460 h 3484138"/>
                <a:gd name="connsiteX1" fmla="*/ 164872 w 1570165"/>
                <a:gd name="connsiteY1" fmla="*/ 1723377 h 3484138"/>
                <a:gd name="connsiteX2" fmla="*/ 272638 w 1570165"/>
                <a:gd name="connsiteY2" fmla="*/ 1726080 h 3484138"/>
                <a:gd name="connsiteX3" fmla="*/ 272638 w 1570165"/>
                <a:gd name="connsiteY3" fmla="*/ 1808934 h 3484138"/>
                <a:gd name="connsiteX4" fmla="*/ 177813 w 1570165"/>
                <a:gd name="connsiteY4" fmla="*/ 1808934 h 3484138"/>
                <a:gd name="connsiteX5" fmla="*/ 824168 w 1570165"/>
                <a:gd name="connsiteY5" fmla="*/ 2910399 h 3484138"/>
                <a:gd name="connsiteX6" fmla="*/ 913320 w 1570165"/>
                <a:gd name="connsiteY6" fmla="*/ 2798959 h 3484138"/>
                <a:gd name="connsiteX7" fmla="*/ 1134044 w 1570165"/>
                <a:gd name="connsiteY7" fmla="*/ 2519998 h 3484138"/>
                <a:gd name="connsiteX8" fmla="*/ 1266336 w 1570165"/>
                <a:gd name="connsiteY8" fmla="*/ 2194303 h 3484138"/>
                <a:gd name="connsiteX9" fmla="*/ 1236857 w 1570165"/>
                <a:gd name="connsiteY9" fmla="*/ 2005214 h 3484138"/>
                <a:gd name="connsiteX10" fmla="*/ 1214569 w 1570165"/>
                <a:gd name="connsiteY10" fmla="*/ 1987238 h 3484138"/>
                <a:gd name="connsiteX11" fmla="*/ 1061428 w 1570165"/>
                <a:gd name="connsiteY11" fmla="*/ 1841287 h 3484138"/>
                <a:gd name="connsiteX12" fmla="*/ 1053519 w 1570165"/>
                <a:gd name="connsiteY12" fmla="*/ 1745665 h 3484138"/>
                <a:gd name="connsiteX13" fmla="*/ 1218883 w 1570165"/>
                <a:gd name="connsiteY13" fmla="*/ 1574549 h 3484138"/>
                <a:gd name="connsiteX14" fmla="*/ 1226792 w 1570165"/>
                <a:gd name="connsiteY14" fmla="*/ 1553699 h 3484138"/>
                <a:gd name="connsiteX15" fmla="*/ 1287186 w 1570165"/>
                <a:gd name="connsiteY15" fmla="*/ 1373237 h 3484138"/>
                <a:gd name="connsiteX16" fmla="*/ 1257707 w 1570165"/>
                <a:gd name="connsiteY16" fmla="*/ 1174081 h 3484138"/>
                <a:gd name="connsiteX17" fmla="*/ 1083717 w 1570165"/>
                <a:gd name="connsiteY17" fmla="*/ 868518 h 3484138"/>
                <a:gd name="connsiteX18" fmla="*/ 1024042 w 1570165"/>
                <a:gd name="connsiteY18" fmla="*/ 796622 h 3484138"/>
                <a:gd name="connsiteX19" fmla="*/ 896065 w 1570165"/>
                <a:gd name="connsiteY19" fmla="*/ 594589 h 3484138"/>
                <a:gd name="connsiteX20" fmla="*/ 883842 w 1570165"/>
                <a:gd name="connsiteY20" fmla="*/ 574460 h 3484138"/>
                <a:gd name="connsiteX21" fmla="*/ 994564 w 1570165"/>
                <a:gd name="connsiteY21" fmla="*/ 0 h 3484138"/>
                <a:gd name="connsiteX22" fmla="*/ 1033389 w 1570165"/>
                <a:gd name="connsiteY22" fmla="*/ 0 h 3484138"/>
                <a:gd name="connsiteX23" fmla="*/ 1221760 w 1570165"/>
                <a:gd name="connsiteY23" fmla="*/ 189089 h 3484138"/>
                <a:gd name="connsiteX24" fmla="*/ 1161366 w 1570165"/>
                <a:gd name="connsiteY24" fmla="*/ 378898 h 3484138"/>
                <a:gd name="connsiteX25" fmla="*/ 1051363 w 1570165"/>
                <a:gd name="connsiteY25" fmla="*/ 405500 h 3484138"/>
                <a:gd name="connsiteX26" fmla="*/ 1013977 w 1570165"/>
                <a:gd name="connsiteY26" fmla="*/ 405500 h 3484138"/>
                <a:gd name="connsiteX27" fmla="*/ 1026918 w 1570165"/>
                <a:gd name="connsiteY27" fmla="*/ 468770 h 3484138"/>
                <a:gd name="connsiteX28" fmla="*/ 1138358 w 1570165"/>
                <a:gd name="connsiteY28" fmla="*/ 631257 h 3484138"/>
                <a:gd name="connsiteX29" fmla="*/ 1252675 w 1570165"/>
                <a:gd name="connsiteY29" fmla="*/ 741979 h 3484138"/>
                <a:gd name="connsiteX30" fmla="*/ 1447516 w 1570165"/>
                <a:gd name="connsiteY30" fmla="*/ 972051 h 3484138"/>
                <a:gd name="connsiteX31" fmla="*/ 1492812 w 1570165"/>
                <a:gd name="connsiteY31" fmla="*/ 1023098 h 3484138"/>
                <a:gd name="connsiteX32" fmla="*/ 1569741 w 1570165"/>
                <a:gd name="connsiteY32" fmla="*/ 1244542 h 3484138"/>
                <a:gd name="connsiteX33" fmla="*/ 1506471 w 1570165"/>
                <a:gd name="connsiteY33" fmla="*/ 1440101 h 3484138"/>
                <a:gd name="connsiteX34" fmla="*/ 1374899 w 1570165"/>
                <a:gd name="connsiteY34" fmla="*/ 1600432 h 3484138"/>
                <a:gd name="connsiteX35" fmla="*/ 1475556 w 1570165"/>
                <a:gd name="connsiteY35" fmla="*/ 1755730 h 3484138"/>
                <a:gd name="connsiteX36" fmla="*/ 1465489 w 1570165"/>
                <a:gd name="connsiteY36" fmla="*/ 1849196 h 3484138"/>
                <a:gd name="connsiteX37" fmla="*/ 1393593 w 1570165"/>
                <a:gd name="connsiteY37" fmla="*/ 1949853 h 3484138"/>
                <a:gd name="connsiteX38" fmla="*/ 1405816 w 1570165"/>
                <a:gd name="connsiteY38" fmla="*/ 1962794 h 3484138"/>
                <a:gd name="connsiteX39" fmla="*/ 1522289 w 1570165"/>
                <a:gd name="connsiteY39" fmla="*/ 2166982 h 3484138"/>
                <a:gd name="connsiteX40" fmla="*/ 1458301 w 1570165"/>
                <a:gd name="connsiteY40" fmla="*/ 2467513 h 3484138"/>
                <a:gd name="connsiteX41" fmla="*/ 1375619 w 1570165"/>
                <a:gd name="connsiteY41" fmla="*/ 2552351 h 3484138"/>
                <a:gd name="connsiteX42" fmla="*/ 1001034 w 1570165"/>
                <a:gd name="connsiteY42" fmla="*/ 2969354 h 3484138"/>
                <a:gd name="connsiteX43" fmla="*/ 891032 w 1570165"/>
                <a:gd name="connsiteY43" fmla="*/ 3118902 h 3484138"/>
                <a:gd name="connsiteX44" fmla="*/ 883842 w 1570165"/>
                <a:gd name="connsiteY44" fmla="*/ 3130405 h 3484138"/>
                <a:gd name="connsiteX45" fmla="*/ 935608 w 1570165"/>
                <a:gd name="connsiteY45" fmla="*/ 3108835 h 3484138"/>
                <a:gd name="connsiteX46" fmla="*/ 1021884 w 1570165"/>
                <a:gd name="connsiteY46" fmla="*/ 3093017 h 3484138"/>
                <a:gd name="connsiteX47" fmla="*/ 1118947 w 1570165"/>
                <a:gd name="connsiteY47" fmla="*/ 3154849 h 3484138"/>
                <a:gd name="connsiteX48" fmla="*/ 1124697 w 1570165"/>
                <a:gd name="connsiteY48" fmla="*/ 3348972 h 3484138"/>
                <a:gd name="connsiteX49" fmla="*/ 970119 w 1570165"/>
                <a:gd name="connsiteY49" fmla="*/ 3474074 h 3484138"/>
                <a:gd name="connsiteX50" fmla="*/ 933452 w 1570165"/>
                <a:gd name="connsiteY50" fmla="*/ 3482700 h 3484138"/>
                <a:gd name="connsiteX51" fmla="*/ 893189 w 1570165"/>
                <a:gd name="connsiteY51" fmla="*/ 3484138 h 3484138"/>
                <a:gd name="connsiteX52" fmla="*/ 819854 w 1570165"/>
                <a:gd name="connsiteY52" fmla="*/ 3458974 h 3484138"/>
                <a:gd name="connsiteX53" fmla="*/ 719917 w 1570165"/>
                <a:gd name="connsiteY53" fmla="*/ 3316617 h 3484138"/>
                <a:gd name="connsiteX54" fmla="*/ 754428 w 1570165"/>
                <a:gd name="connsiteY54" fmla="*/ 3041971 h 3484138"/>
                <a:gd name="connsiteX55" fmla="*/ 752990 w 1570165"/>
                <a:gd name="connsiteY55" fmla="*/ 3011774 h 3484138"/>
                <a:gd name="connsiteX56" fmla="*/ 58462 w 1570165"/>
                <a:gd name="connsiteY56" fmla="*/ 1831222 h 3484138"/>
                <a:gd name="connsiteX57" fmla="*/ 77156 w 1570165"/>
                <a:gd name="connsiteY57" fmla="*/ 1651478 h 3484138"/>
                <a:gd name="connsiteX58" fmla="*/ 816978 w 1570165"/>
                <a:gd name="connsiteY58" fmla="*/ 468770 h 3484138"/>
                <a:gd name="connsiteX59" fmla="*/ 819136 w 1570165"/>
                <a:gd name="connsiteY59" fmla="*/ 445044 h 3484138"/>
                <a:gd name="connsiteX60" fmla="*/ 787501 w 1570165"/>
                <a:gd name="connsiteY60" fmla="*/ 170397 h 3484138"/>
                <a:gd name="connsiteX61" fmla="*/ 930576 w 1570165"/>
                <a:gd name="connsiteY61" fmla="*/ 19412 h 3484138"/>
                <a:gd name="connsiteX62" fmla="*/ 994564 w 1570165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726080 h 3484138"/>
                <a:gd name="connsiteX3" fmla="*/ 242489 w 1540016"/>
                <a:gd name="connsiteY3" fmla="*/ 1808934 h 3484138"/>
                <a:gd name="connsiteX4" fmla="*/ 147664 w 1540016"/>
                <a:gd name="connsiteY4" fmla="*/ 1808934 h 3484138"/>
                <a:gd name="connsiteX5" fmla="*/ 794019 w 1540016"/>
                <a:gd name="connsiteY5" fmla="*/ 2910399 h 3484138"/>
                <a:gd name="connsiteX6" fmla="*/ 883171 w 1540016"/>
                <a:gd name="connsiteY6" fmla="*/ 2798959 h 3484138"/>
                <a:gd name="connsiteX7" fmla="*/ 1103895 w 1540016"/>
                <a:gd name="connsiteY7" fmla="*/ 2519998 h 3484138"/>
                <a:gd name="connsiteX8" fmla="*/ 1236187 w 1540016"/>
                <a:gd name="connsiteY8" fmla="*/ 2194303 h 3484138"/>
                <a:gd name="connsiteX9" fmla="*/ 1206708 w 1540016"/>
                <a:gd name="connsiteY9" fmla="*/ 2005214 h 3484138"/>
                <a:gd name="connsiteX10" fmla="*/ 1184420 w 1540016"/>
                <a:gd name="connsiteY10" fmla="*/ 1987238 h 3484138"/>
                <a:gd name="connsiteX11" fmla="*/ 1031279 w 1540016"/>
                <a:gd name="connsiteY11" fmla="*/ 1841287 h 3484138"/>
                <a:gd name="connsiteX12" fmla="*/ 1023370 w 1540016"/>
                <a:gd name="connsiteY12" fmla="*/ 1745665 h 3484138"/>
                <a:gd name="connsiteX13" fmla="*/ 1188734 w 1540016"/>
                <a:gd name="connsiteY13" fmla="*/ 1574549 h 3484138"/>
                <a:gd name="connsiteX14" fmla="*/ 1196643 w 1540016"/>
                <a:gd name="connsiteY14" fmla="*/ 1553699 h 3484138"/>
                <a:gd name="connsiteX15" fmla="*/ 1257037 w 1540016"/>
                <a:gd name="connsiteY15" fmla="*/ 1373237 h 3484138"/>
                <a:gd name="connsiteX16" fmla="*/ 1227558 w 1540016"/>
                <a:gd name="connsiteY16" fmla="*/ 1174081 h 3484138"/>
                <a:gd name="connsiteX17" fmla="*/ 1053568 w 1540016"/>
                <a:gd name="connsiteY17" fmla="*/ 868518 h 3484138"/>
                <a:gd name="connsiteX18" fmla="*/ 993893 w 1540016"/>
                <a:gd name="connsiteY18" fmla="*/ 796622 h 3484138"/>
                <a:gd name="connsiteX19" fmla="*/ 865916 w 1540016"/>
                <a:gd name="connsiteY19" fmla="*/ 594589 h 3484138"/>
                <a:gd name="connsiteX20" fmla="*/ 853693 w 1540016"/>
                <a:gd name="connsiteY20" fmla="*/ 574460 h 3484138"/>
                <a:gd name="connsiteX21" fmla="*/ 964415 w 1540016"/>
                <a:gd name="connsiteY21" fmla="*/ 0 h 3484138"/>
                <a:gd name="connsiteX22" fmla="*/ 1003240 w 1540016"/>
                <a:gd name="connsiteY22" fmla="*/ 0 h 3484138"/>
                <a:gd name="connsiteX23" fmla="*/ 1191611 w 1540016"/>
                <a:gd name="connsiteY23" fmla="*/ 189089 h 3484138"/>
                <a:gd name="connsiteX24" fmla="*/ 1131217 w 1540016"/>
                <a:gd name="connsiteY24" fmla="*/ 378898 h 3484138"/>
                <a:gd name="connsiteX25" fmla="*/ 1021214 w 1540016"/>
                <a:gd name="connsiteY25" fmla="*/ 405500 h 3484138"/>
                <a:gd name="connsiteX26" fmla="*/ 983828 w 1540016"/>
                <a:gd name="connsiteY26" fmla="*/ 405500 h 3484138"/>
                <a:gd name="connsiteX27" fmla="*/ 996769 w 1540016"/>
                <a:gd name="connsiteY27" fmla="*/ 468770 h 3484138"/>
                <a:gd name="connsiteX28" fmla="*/ 1108209 w 1540016"/>
                <a:gd name="connsiteY28" fmla="*/ 631257 h 3484138"/>
                <a:gd name="connsiteX29" fmla="*/ 1222526 w 1540016"/>
                <a:gd name="connsiteY29" fmla="*/ 741979 h 3484138"/>
                <a:gd name="connsiteX30" fmla="*/ 1417367 w 1540016"/>
                <a:gd name="connsiteY30" fmla="*/ 972051 h 3484138"/>
                <a:gd name="connsiteX31" fmla="*/ 1462663 w 1540016"/>
                <a:gd name="connsiteY31" fmla="*/ 1023098 h 3484138"/>
                <a:gd name="connsiteX32" fmla="*/ 1539592 w 1540016"/>
                <a:gd name="connsiteY32" fmla="*/ 1244542 h 3484138"/>
                <a:gd name="connsiteX33" fmla="*/ 1476322 w 1540016"/>
                <a:gd name="connsiteY33" fmla="*/ 1440101 h 3484138"/>
                <a:gd name="connsiteX34" fmla="*/ 1344750 w 1540016"/>
                <a:gd name="connsiteY34" fmla="*/ 1600432 h 3484138"/>
                <a:gd name="connsiteX35" fmla="*/ 1445407 w 1540016"/>
                <a:gd name="connsiteY35" fmla="*/ 1755730 h 3484138"/>
                <a:gd name="connsiteX36" fmla="*/ 1435340 w 1540016"/>
                <a:gd name="connsiteY36" fmla="*/ 1849196 h 3484138"/>
                <a:gd name="connsiteX37" fmla="*/ 1363444 w 1540016"/>
                <a:gd name="connsiteY37" fmla="*/ 1949853 h 3484138"/>
                <a:gd name="connsiteX38" fmla="*/ 1375667 w 1540016"/>
                <a:gd name="connsiteY38" fmla="*/ 1962794 h 3484138"/>
                <a:gd name="connsiteX39" fmla="*/ 1492140 w 1540016"/>
                <a:gd name="connsiteY39" fmla="*/ 2166982 h 3484138"/>
                <a:gd name="connsiteX40" fmla="*/ 1428152 w 1540016"/>
                <a:gd name="connsiteY40" fmla="*/ 2467513 h 3484138"/>
                <a:gd name="connsiteX41" fmla="*/ 1345470 w 1540016"/>
                <a:gd name="connsiteY41" fmla="*/ 2552351 h 3484138"/>
                <a:gd name="connsiteX42" fmla="*/ 970885 w 1540016"/>
                <a:gd name="connsiteY42" fmla="*/ 2969354 h 3484138"/>
                <a:gd name="connsiteX43" fmla="*/ 860883 w 1540016"/>
                <a:gd name="connsiteY43" fmla="*/ 3118902 h 3484138"/>
                <a:gd name="connsiteX44" fmla="*/ 853693 w 1540016"/>
                <a:gd name="connsiteY44" fmla="*/ 3130405 h 3484138"/>
                <a:gd name="connsiteX45" fmla="*/ 905459 w 1540016"/>
                <a:gd name="connsiteY45" fmla="*/ 3108835 h 3484138"/>
                <a:gd name="connsiteX46" fmla="*/ 991735 w 1540016"/>
                <a:gd name="connsiteY46" fmla="*/ 3093017 h 3484138"/>
                <a:gd name="connsiteX47" fmla="*/ 1088798 w 1540016"/>
                <a:gd name="connsiteY47" fmla="*/ 3154849 h 3484138"/>
                <a:gd name="connsiteX48" fmla="*/ 1094548 w 1540016"/>
                <a:gd name="connsiteY48" fmla="*/ 3348972 h 3484138"/>
                <a:gd name="connsiteX49" fmla="*/ 939970 w 1540016"/>
                <a:gd name="connsiteY49" fmla="*/ 3474074 h 3484138"/>
                <a:gd name="connsiteX50" fmla="*/ 903303 w 1540016"/>
                <a:gd name="connsiteY50" fmla="*/ 3482700 h 3484138"/>
                <a:gd name="connsiteX51" fmla="*/ 863040 w 1540016"/>
                <a:gd name="connsiteY51" fmla="*/ 3484138 h 3484138"/>
                <a:gd name="connsiteX52" fmla="*/ 789705 w 1540016"/>
                <a:gd name="connsiteY52" fmla="*/ 3458974 h 3484138"/>
                <a:gd name="connsiteX53" fmla="*/ 689768 w 1540016"/>
                <a:gd name="connsiteY53" fmla="*/ 3316617 h 3484138"/>
                <a:gd name="connsiteX54" fmla="*/ 724279 w 1540016"/>
                <a:gd name="connsiteY54" fmla="*/ 3041971 h 3484138"/>
                <a:gd name="connsiteX55" fmla="*/ 722841 w 1540016"/>
                <a:gd name="connsiteY55" fmla="*/ 3011774 h 3484138"/>
                <a:gd name="connsiteX56" fmla="*/ 28313 w 1540016"/>
                <a:gd name="connsiteY56" fmla="*/ 1831222 h 3484138"/>
                <a:gd name="connsiteX57" fmla="*/ 47007 w 1540016"/>
                <a:gd name="connsiteY57" fmla="*/ 1651478 h 3484138"/>
                <a:gd name="connsiteX58" fmla="*/ 786829 w 1540016"/>
                <a:gd name="connsiteY58" fmla="*/ 468770 h 3484138"/>
                <a:gd name="connsiteX59" fmla="*/ 788987 w 1540016"/>
                <a:gd name="connsiteY59" fmla="*/ 445044 h 3484138"/>
                <a:gd name="connsiteX60" fmla="*/ 757352 w 1540016"/>
                <a:gd name="connsiteY60" fmla="*/ 170397 h 3484138"/>
                <a:gd name="connsiteX61" fmla="*/ 900427 w 1540016"/>
                <a:gd name="connsiteY61" fmla="*/ 19412 h 3484138"/>
                <a:gd name="connsiteX62" fmla="*/ 964415 w 1540016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808934 h 3484138"/>
                <a:gd name="connsiteX3" fmla="*/ 147664 w 1540016"/>
                <a:gd name="connsiteY3" fmla="*/ 1808934 h 3484138"/>
                <a:gd name="connsiteX4" fmla="*/ 794019 w 1540016"/>
                <a:gd name="connsiteY4" fmla="*/ 2910399 h 3484138"/>
                <a:gd name="connsiteX5" fmla="*/ 883171 w 1540016"/>
                <a:gd name="connsiteY5" fmla="*/ 2798959 h 3484138"/>
                <a:gd name="connsiteX6" fmla="*/ 1103895 w 1540016"/>
                <a:gd name="connsiteY6" fmla="*/ 2519998 h 3484138"/>
                <a:gd name="connsiteX7" fmla="*/ 1236187 w 1540016"/>
                <a:gd name="connsiteY7" fmla="*/ 2194303 h 3484138"/>
                <a:gd name="connsiteX8" fmla="*/ 1206708 w 1540016"/>
                <a:gd name="connsiteY8" fmla="*/ 2005214 h 3484138"/>
                <a:gd name="connsiteX9" fmla="*/ 1184420 w 1540016"/>
                <a:gd name="connsiteY9" fmla="*/ 1987238 h 3484138"/>
                <a:gd name="connsiteX10" fmla="*/ 1031279 w 1540016"/>
                <a:gd name="connsiteY10" fmla="*/ 1841287 h 3484138"/>
                <a:gd name="connsiteX11" fmla="*/ 1023370 w 1540016"/>
                <a:gd name="connsiteY11" fmla="*/ 1745665 h 3484138"/>
                <a:gd name="connsiteX12" fmla="*/ 1188734 w 1540016"/>
                <a:gd name="connsiteY12" fmla="*/ 1574549 h 3484138"/>
                <a:gd name="connsiteX13" fmla="*/ 1196643 w 1540016"/>
                <a:gd name="connsiteY13" fmla="*/ 1553699 h 3484138"/>
                <a:gd name="connsiteX14" fmla="*/ 1257037 w 1540016"/>
                <a:gd name="connsiteY14" fmla="*/ 1373237 h 3484138"/>
                <a:gd name="connsiteX15" fmla="*/ 1227558 w 1540016"/>
                <a:gd name="connsiteY15" fmla="*/ 1174081 h 3484138"/>
                <a:gd name="connsiteX16" fmla="*/ 1053568 w 1540016"/>
                <a:gd name="connsiteY16" fmla="*/ 868518 h 3484138"/>
                <a:gd name="connsiteX17" fmla="*/ 993893 w 1540016"/>
                <a:gd name="connsiteY17" fmla="*/ 796622 h 3484138"/>
                <a:gd name="connsiteX18" fmla="*/ 865916 w 1540016"/>
                <a:gd name="connsiteY18" fmla="*/ 594589 h 3484138"/>
                <a:gd name="connsiteX19" fmla="*/ 853693 w 1540016"/>
                <a:gd name="connsiteY19" fmla="*/ 574460 h 3484138"/>
                <a:gd name="connsiteX20" fmla="*/ 964415 w 1540016"/>
                <a:gd name="connsiteY20" fmla="*/ 0 h 3484138"/>
                <a:gd name="connsiteX21" fmla="*/ 1003240 w 1540016"/>
                <a:gd name="connsiteY21" fmla="*/ 0 h 3484138"/>
                <a:gd name="connsiteX22" fmla="*/ 1191611 w 1540016"/>
                <a:gd name="connsiteY22" fmla="*/ 189089 h 3484138"/>
                <a:gd name="connsiteX23" fmla="*/ 1131217 w 1540016"/>
                <a:gd name="connsiteY23" fmla="*/ 378898 h 3484138"/>
                <a:gd name="connsiteX24" fmla="*/ 1021214 w 1540016"/>
                <a:gd name="connsiteY24" fmla="*/ 405500 h 3484138"/>
                <a:gd name="connsiteX25" fmla="*/ 983828 w 1540016"/>
                <a:gd name="connsiteY25" fmla="*/ 405500 h 3484138"/>
                <a:gd name="connsiteX26" fmla="*/ 996769 w 1540016"/>
                <a:gd name="connsiteY26" fmla="*/ 468770 h 3484138"/>
                <a:gd name="connsiteX27" fmla="*/ 1108209 w 1540016"/>
                <a:gd name="connsiteY27" fmla="*/ 631257 h 3484138"/>
                <a:gd name="connsiteX28" fmla="*/ 1222526 w 1540016"/>
                <a:gd name="connsiteY28" fmla="*/ 741979 h 3484138"/>
                <a:gd name="connsiteX29" fmla="*/ 1417367 w 1540016"/>
                <a:gd name="connsiteY29" fmla="*/ 972051 h 3484138"/>
                <a:gd name="connsiteX30" fmla="*/ 1462663 w 1540016"/>
                <a:gd name="connsiteY30" fmla="*/ 1023098 h 3484138"/>
                <a:gd name="connsiteX31" fmla="*/ 1539592 w 1540016"/>
                <a:gd name="connsiteY31" fmla="*/ 1244542 h 3484138"/>
                <a:gd name="connsiteX32" fmla="*/ 1476322 w 1540016"/>
                <a:gd name="connsiteY32" fmla="*/ 1440101 h 3484138"/>
                <a:gd name="connsiteX33" fmla="*/ 1344750 w 1540016"/>
                <a:gd name="connsiteY33" fmla="*/ 1600432 h 3484138"/>
                <a:gd name="connsiteX34" fmla="*/ 1445407 w 1540016"/>
                <a:gd name="connsiteY34" fmla="*/ 1755730 h 3484138"/>
                <a:gd name="connsiteX35" fmla="*/ 1435340 w 1540016"/>
                <a:gd name="connsiteY35" fmla="*/ 1849196 h 3484138"/>
                <a:gd name="connsiteX36" fmla="*/ 1363444 w 1540016"/>
                <a:gd name="connsiteY36" fmla="*/ 1949853 h 3484138"/>
                <a:gd name="connsiteX37" fmla="*/ 1375667 w 1540016"/>
                <a:gd name="connsiteY37" fmla="*/ 1962794 h 3484138"/>
                <a:gd name="connsiteX38" fmla="*/ 1492140 w 1540016"/>
                <a:gd name="connsiteY38" fmla="*/ 2166982 h 3484138"/>
                <a:gd name="connsiteX39" fmla="*/ 1428152 w 1540016"/>
                <a:gd name="connsiteY39" fmla="*/ 2467513 h 3484138"/>
                <a:gd name="connsiteX40" fmla="*/ 1345470 w 1540016"/>
                <a:gd name="connsiteY40" fmla="*/ 2552351 h 3484138"/>
                <a:gd name="connsiteX41" fmla="*/ 970885 w 1540016"/>
                <a:gd name="connsiteY41" fmla="*/ 2969354 h 3484138"/>
                <a:gd name="connsiteX42" fmla="*/ 860883 w 1540016"/>
                <a:gd name="connsiteY42" fmla="*/ 3118902 h 3484138"/>
                <a:gd name="connsiteX43" fmla="*/ 853693 w 1540016"/>
                <a:gd name="connsiteY43" fmla="*/ 3130405 h 3484138"/>
                <a:gd name="connsiteX44" fmla="*/ 905459 w 1540016"/>
                <a:gd name="connsiteY44" fmla="*/ 3108835 h 3484138"/>
                <a:gd name="connsiteX45" fmla="*/ 991735 w 1540016"/>
                <a:gd name="connsiteY45" fmla="*/ 3093017 h 3484138"/>
                <a:gd name="connsiteX46" fmla="*/ 1088798 w 1540016"/>
                <a:gd name="connsiteY46" fmla="*/ 3154849 h 3484138"/>
                <a:gd name="connsiteX47" fmla="*/ 1094548 w 1540016"/>
                <a:gd name="connsiteY47" fmla="*/ 3348972 h 3484138"/>
                <a:gd name="connsiteX48" fmla="*/ 939970 w 1540016"/>
                <a:gd name="connsiteY48" fmla="*/ 3474074 h 3484138"/>
                <a:gd name="connsiteX49" fmla="*/ 903303 w 1540016"/>
                <a:gd name="connsiteY49" fmla="*/ 3482700 h 3484138"/>
                <a:gd name="connsiteX50" fmla="*/ 863040 w 1540016"/>
                <a:gd name="connsiteY50" fmla="*/ 3484138 h 3484138"/>
                <a:gd name="connsiteX51" fmla="*/ 789705 w 1540016"/>
                <a:gd name="connsiteY51" fmla="*/ 3458974 h 3484138"/>
                <a:gd name="connsiteX52" fmla="*/ 689768 w 1540016"/>
                <a:gd name="connsiteY52" fmla="*/ 3316617 h 3484138"/>
                <a:gd name="connsiteX53" fmla="*/ 724279 w 1540016"/>
                <a:gd name="connsiteY53" fmla="*/ 3041971 h 3484138"/>
                <a:gd name="connsiteX54" fmla="*/ 722841 w 1540016"/>
                <a:gd name="connsiteY54" fmla="*/ 3011774 h 3484138"/>
                <a:gd name="connsiteX55" fmla="*/ 28313 w 1540016"/>
                <a:gd name="connsiteY55" fmla="*/ 1831222 h 3484138"/>
                <a:gd name="connsiteX56" fmla="*/ 47007 w 1540016"/>
                <a:gd name="connsiteY56" fmla="*/ 1651478 h 3484138"/>
                <a:gd name="connsiteX57" fmla="*/ 786829 w 1540016"/>
                <a:gd name="connsiteY57" fmla="*/ 468770 h 3484138"/>
                <a:gd name="connsiteX58" fmla="*/ 788987 w 1540016"/>
                <a:gd name="connsiteY58" fmla="*/ 445044 h 3484138"/>
                <a:gd name="connsiteX59" fmla="*/ 757352 w 1540016"/>
                <a:gd name="connsiteY59" fmla="*/ 170397 h 3484138"/>
                <a:gd name="connsiteX60" fmla="*/ 900427 w 1540016"/>
                <a:gd name="connsiteY60" fmla="*/ 19412 h 3484138"/>
                <a:gd name="connsiteX61" fmla="*/ 964415 w 1540016"/>
                <a:gd name="connsiteY61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40016" h="3484138">
                  <a:moveTo>
                    <a:pt x="853693" y="574460"/>
                  </a:moveTo>
                  <a:lnTo>
                    <a:pt x="134723" y="1723377"/>
                  </a:lnTo>
                  <a:cubicBezTo>
                    <a:pt x="110205" y="1756015"/>
                    <a:pt x="122756" y="1763939"/>
                    <a:pt x="147664" y="1808934"/>
                  </a:cubicBezTo>
                  <a:lnTo>
                    <a:pt x="794019" y="2910399"/>
                  </a:lnTo>
                  <a:cubicBezTo>
                    <a:pt x="824216" y="2872294"/>
                    <a:pt x="850818" y="2833470"/>
                    <a:pt x="883171" y="2798959"/>
                  </a:cubicBezTo>
                  <a:cubicBezTo>
                    <a:pt x="964415" y="2711963"/>
                    <a:pt x="1039907" y="2620653"/>
                    <a:pt x="1103895" y="2519998"/>
                  </a:cubicBezTo>
                  <a:cubicBezTo>
                    <a:pt x="1167885" y="2419341"/>
                    <a:pt x="1221087" y="2314372"/>
                    <a:pt x="1236187" y="2194303"/>
                  </a:cubicBezTo>
                  <a:cubicBezTo>
                    <a:pt x="1244095" y="2128877"/>
                    <a:pt x="1236187" y="2065607"/>
                    <a:pt x="1206708" y="2005214"/>
                  </a:cubicBezTo>
                  <a:cubicBezTo>
                    <a:pt x="1201676" y="1995147"/>
                    <a:pt x="1195205" y="1990115"/>
                    <a:pt x="1184420" y="1987238"/>
                  </a:cubicBezTo>
                  <a:cubicBezTo>
                    <a:pt x="1106771" y="1967109"/>
                    <a:pt x="1055725" y="1918218"/>
                    <a:pt x="1031279" y="1841287"/>
                  </a:cubicBezTo>
                  <a:cubicBezTo>
                    <a:pt x="1016794" y="1805144"/>
                    <a:pt x="1017723" y="1794240"/>
                    <a:pt x="1023370" y="1745665"/>
                  </a:cubicBezTo>
                  <a:cubicBezTo>
                    <a:pt x="1045658" y="1653636"/>
                    <a:pt x="1101019" y="1596837"/>
                    <a:pt x="1188734" y="1574549"/>
                  </a:cubicBezTo>
                  <a:cubicBezTo>
                    <a:pt x="1192329" y="1565921"/>
                    <a:pt x="1193049" y="1558732"/>
                    <a:pt x="1196643" y="1553699"/>
                  </a:cubicBezTo>
                  <a:cubicBezTo>
                    <a:pt x="1232590" y="1499057"/>
                    <a:pt x="1252722" y="1438663"/>
                    <a:pt x="1257037" y="1373237"/>
                  </a:cubicBezTo>
                  <a:cubicBezTo>
                    <a:pt x="1261351" y="1304935"/>
                    <a:pt x="1249128" y="1238789"/>
                    <a:pt x="1227558" y="1174081"/>
                  </a:cubicBezTo>
                  <a:cubicBezTo>
                    <a:pt x="1189453" y="1061203"/>
                    <a:pt x="1126903" y="961984"/>
                    <a:pt x="1053568" y="868518"/>
                  </a:cubicBezTo>
                  <a:cubicBezTo>
                    <a:pt x="1034155" y="844074"/>
                    <a:pt x="1011149" y="822504"/>
                    <a:pt x="993893" y="796622"/>
                  </a:cubicBezTo>
                  <a:cubicBezTo>
                    <a:pt x="950035" y="730476"/>
                    <a:pt x="908336" y="662174"/>
                    <a:pt x="865916" y="594589"/>
                  </a:cubicBezTo>
                  <a:cubicBezTo>
                    <a:pt x="862321" y="588119"/>
                    <a:pt x="858727" y="582368"/>
                    <a:pt x="853693" y="574460"/>
                  </a:cubicBezTo>
                  <a:close/>
                  <a:moveTo>
                    <a:pt x="964415" y="0"/>
                  </a:moveTo>
                  <a:lnTo>
                    <a:pt x="1003240" y="0"/>
                  </a:lnTo>
                  <a:cubicBezTo>
                    <a:pt x="1105333" y="23726"/>
                    <a:pt x="1159256" y="99219"/>
                    <a:pt x="1191611" y="189089"/>
                  </a:cubicBezTo>
                  <a:cubicBezTo>
                    <a:pt x="1215337" y="255235"/>
                    <a:pt x="1203114" y="339355"/>
                    <a:pt x="1131217" y="378898"/>
                  </a:cubicBezTo>
                  <a:cubicBezTo>
                    <a:pt x="1096706" y="397592"/>
                    <a:pt x="1060039" y="404782"/>
                    <a:pt x="1021214" y="405500"/>
                  </a:cubicBezTo>
                  <a:lnTo>
                    <a:pt x="983828" y="405500"/>
                  </a:lnTo>
                  <a:cubicBezTo>
                    <a:pt x="980952" y="427788"/>
                    <a:pt x="988141" y="448638"/>
                    <a:pt x="996769" y="468770"/>
                  </a:cubicBezTo>
                  <a:cubicBezTo>
                    <a:pt x="1022652" y="530602"/>
                    <a:pt x="1062913" y="583086"/>
                    <a:pt x="1108209" y="631257"/>
                  </a:cubicBezTo>
                  <a:cubicBezTo>
                    <a:pt x="1144877" y="670082"/>
                    <a:pt x="1185140" y="704593"/>
                    <a:pt x="1222526" y="741979"/>
                  </a:cubicBezTo>
                  <a:cubicBezTo>
                    <a:pt x="1293704" y="813157"/>
                    <a:pt x="1362006" y="887212"/>
                    <a:pt x="1417367" y="972051"/>
                  </a:cubicBezTo>
                  <a:cubicBezTo>
                    <a:pt x="1429590" y="990743"/>
                    <a:pt x="1448284" y="1005842"/>
                    <a:pt x="1462663" y="1023098"/>
                  </a:cubicBezTo>
                  <a:cubicBezTo>
                    <a:pt x="1515147" y="1087806"/>
                    <a:pt x="1543906" y="1160420"/>
                    <a:pt x="1539592" y="1244542"/>
                  </a:cubicBezTo>
                  <a:cubicBezTo>
                    <a:pt x="1535997" y="1315000"/>
                    <a:pt x="1512271" y="1379708"/>
                    <a:pt x="1476322" y="1440101"/>
                  </a:cubicBezTo>
                  <a:cubicBezTo>
                    <a:pt x="1441093" y="1499777"/>
                    <a:pt x="1397955" y="1552979"/>
                    <a:pt x="1344750" y="1600432"/>
                  </a:cubicBezTo>
                  <a:cubicBezTo>
                    <a:pt x="1402988" y="1635661"/>
                    <a:pt x="1435340" y="1688147"/>
                    <a:pt x="1445407" y="1755730"/>
                  </a:cubicBezTo>
                  <a:cubicBezTo>
                    <a:pt x="1454408" y="1786885"/>
                    <a:pt x="1455171" y="1822160"/>
                    <a:pt x="1435340" y="1849196"/>
                  </a:cubicBezTo>
                  <a:cubicBezTo>
                    <a:pt x="1422399" y="1889460"/>
                    <a:pt x="1399393" y="1923251"/>
                    <a:pt x="1363444" y="1949853"/>
                  </a:cubicBezTo>
                  <a:cubicBezTo>
                    <a:pt x="1367758" y="1954165"/>
                    <a:pt x="1371353" y="1958480"/>
                    <a:pt x="1375667" y="1962794"/>
                  </a:cubicBezTo>
                  <a:cubicBezTo>
                    <a:pt x="1429590" y="2022469"/>
                    <a:pt x="1472010" y="2088613"/>
                    <a:pt x="1492140" y="2166982"/>
                  </a:cubicBezTo>
                  <a:cubicBezTo>
                    <a:pt x="1520180" y="2277704"/>
                    <a:pt x="1493578" y="2377641"/>
                    <a:pt x="1428152" y="2467513"/>
                  </a:cubicBezTo>
                  <a:cubicBezTo>
                    <a:pt x="1405144" y="2499148"/>
                    <a:pt x="1372791" y="2524310"/>
                    <a:pt x="1345470" y="2552351"/>
                  </a:cubicBezTo>
                  <a:cubicBezTo>
                    <a:pt x="1215337" y="2686081"/>
                    <a:pt x="1087359" y="2822685"/>
                    <a:pt x="970885" y="2969354"/>
                  </a:cubicBezTo>
                  <a:cubicBezTo>
                    <a:pt x="932062" y="3017527"/>
                    <a:pt x="897551" y="3069291"/>
                    <a:pt x="860883" y="3118902"/>
                  </a:cubicBezTo>
                  <a:cubicBezTo>
                    <a:pt x="858727" y="3121778"/>
                    <a:pt x="857289" y="3124652"/>
                    <a:pt x="853693" y="3130405"/>
                  </a:cubicBezTo>
                  <a:cubicBezTo>
                    <a:pt x="872386" y="3122496"/>
                    <a:pt x="888924" y="3114587"/>
                    <a:pt x="905459" y="3108835"/>
                  </a:cubicBezTo>
                  <a:cubicBezTo>
                    <a:pt x="932780" y="3098770"/>
                    <a:pt x="961538" y="3092299"/>
                    <a:pt x="991735" y="3093017"/>
                  </a:cubicBezTo>
                  <a:cubicBezTo>
                    <a:pt x="1036313" y="3094456"/>
                    <a:pt x="1070822" y="3113869"/>
                    <a:pt x="1088798" y="3154849"/>
                  </a:cubicBezTo>
                  <a:cubicBezTo>
                    <a:pt x="1116836" y="3218119"/>
                    <a:pt x="1121871" y="3283546"/>
                    <a:pt x="1094548" y="3348972"/>
                  </a:cubicBezTo>
                  <a:cubicBezTo>
                    <a:pt x="1065790" y="3417993"/>
                    <a:pt x="1009711" y="3455380"/>
                    <a:pt x="939970" y="3474074"/>
                  </a:cubicBezTo>
                  <a:lnTo>
                    <a:pt x="903303" y="3482700"/>
                  </a:lnTo>
                  <a:cubicBezTo>
                    <a:pt x="888924" y="3484138"/>
                    <a:pt x="875981" y="3484138"/>
                    <a:pt x="863040" y="3484138"/>
                  </a:cubicBezTo>
                  <a:cubicBezTo>
                    <a:pt x="838595" y="3476230"/>
                    <a:pt x="812713" y="3470479"/>
                    <a:pt x="789705" y="3458974"/>
                  </a:cubicBezTo>
                  <a:cubicBezTo>
                    <a:pt x="732188" y="3429498"/>
                    <a:pt x="703429" y="3377731"/>
                    <a:pt x="689768" y="3316617"/>
                  </a:cubicBezTo>
                  <a:cubicBezTo>
                    <a:pt x="668198" y="3220995"/>
                    <a:pt x="684736" y="3129685"/>
                    <a:pt x="724279" y="3041971"/>
                  </a:cubicBezTo>
                  <a:cubicBezTo>
                    <a:pt x="729312" y="3030468"/>
                    <a:pt x="729312" y="3022559"/>
                    <a:pt x="722841" y="3011774"/>
                  </a:cubicBezTo>
                  <a:lnTo>
                    <a:pt x="28313" y="1831222"/>
                  </a:lnTo>
                  <a:cubicBezTo>
                    <a:pt x="-14305" y="1744549"/>
                    <a:pt x="-9391" y="1750867"/>
                    <a:pt x="47007" y="1651478"/>
                  </a:cubicBezTo>
                  <a:cubicBezTo>
                    <a:pt x="175271" y="1425440"/>
                    <a:pt x="540222" y="863006"/>
                    <a:pt x="786829" y="468770"/>
                  </a:cubicBezTo>
                  <a:cubicBezTo>
                    <a:pt x="791861" y="460141"/>
                    <a:pt x="792581" y="454391"/>
                    <a:pt x="788987" y="445044"/>
                  </a:cubicBezTo>
                  <a:cubicBezTo>
                    <a:pt x="755194" y="355892"/>
                    <a:pt x="737220" y="264582"/>
                    <a:pt x="757352" y="170397"/>
                  </a:cubicBezTo>
                  <a:cubicBezTo>
                    <a:pt x="773888" y="92028"/>
                    <a:pt x="819902" y="39544"/>
                    <a:pt x="900427" y="19412"/>
                  </a:cubicBezTo>
                  <a:cubicBezTo>
                    <a:pt x="921995" y="13661"/>
                    <a:pt x="942847" y="6471"/>
                    <a:pt x="964415" y="0"/>
                  </a:cubicBezTo>
                  <a:close/>
                </a:path>
              </a:pathLst>
            </a:custGeom>
            <a:solidFill>
              <a:schemeClr val="accent2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27" name="Trapecio 26">
            <a:extLst>
              <a:ext uri="{FF2B5EF4-FFF2-40B4-BE49-F238E27FC236}">
                <a16:creationId xmlns:a16="http://schemas.microsoft.com/office/drawing/2014/main" id="{EB2136C2-A00E-486D-B2C4-803F17426470}"/>
              </a:ext>
            </a:extLst>
          </p:cNvPr>
          <p:cNvSpPr/>
          <p:nvPr/>
        </p:nvSpPr>
        <p:spPr>
          <a:xfrm>
            <a:off x="2689260" y="6654799"/>
            <a:ext cx="6680200" cy="22599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16EBCA-0879-44D3-9C53-5F9471ECF1AE}"/>
              </a:ext>
            </a:extLst>
          </p:cNvPr>
          <p:cNvGrpSpPr/>
          <p:nvPr/>
        </p:nvGrpSpPr>
        <p:grpSpPr>
          <a:xfrm>
            <a:off x="1705372" y="3254279"/>
            <a:ext cx="7392282" cy="1421768"/>
            <a:chOff x="-713978" y="3320954"/>
            <a:chExt cx="7392282" cy="142176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51F3DA5-E359-4A49-B8C7-5170DD85EB66}"/>
                </a:ext>
              </a:extLst>
            </p:cNvPr>
            <p:cNvCxnSpPr/>
            <p:nvPr/>
          </p:nvCxnSpPr>
          <p:spPr>
            <a:xfrm>
              <a:off x="6221104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EBEC079-9D3F-42AE-83E2-C807C45082D7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224186B-EF48-4753-9E37-5B1776161734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7B71CF-5967-477C-92FF-F6FC4CEB16B6}"/>
                </a:ext>
              </a:extLst>
            </p:cNvPr>
            <p:cNvCxnSpPr/>
            <p:nvPr/>
          </p:nvCxnSpPr>
          <p:spPr>
            <a:xfrm flipV="1">
              <a:off x="4834086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94DF711-2F8F-4888-BAE9-5D6CD467AEF7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5">
              <a:extLst>
                <a:ext uri="{FF2B5EF4-FFF2-40B4-BE49-F238E27FC236}">
                  <a16:creationId xmlns:a16="http://schemas.microsoft.com/office/drawing/2014/main" id="{FDAD552C-EE67-4536-B899-E145536F5B04}"/>
                </a:ext>
              </a:extLst>
            </p:cNvPr>
            <p:cNvCxnSpPr/>
            <p:nvPr/>
          </p:nvCxnSpPr>
          <p:spPr>
            <a:xfrm flipV="1">
              <a:off x="-713978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A51BA6-0BA4-40B2-B5A0-578406C8E146}"/>
              </a:ext>
            </a:extLst>
          </p:cNvPr>
          <p:cNvGrpSpPr/>
          <p:nvPr/>
        </p:nvGrpSpPr>
        <p:grpSpPr>
          <a:xfrm>
            <a:off x="9358112" y="2792786"/>
            <a:ext cx="2371378" cy="2371378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285656-54F6-4514-91D5-D5D580ECA4E1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0EDCBA2-0CFA-455D-870B-BAB27769C4CC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5E2258-5566-461B-9FD4-F6808966AD5C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CDFC99-F1BB-423C-8534-728167581F78}"/>
              </a:ext>
            </a:extLst>
          </p:cNvPr>
          <p:cNvGrpSpPr/>
          <p:nvPr/>
        </p:nvGrpSpPr>
        <p:grpSpPr>
          <a:xfrm>
            <a:off x="1210468" y="3711480"/>
            <a:ext cx="8661202" cy="514942"/>
            <a:chOff x="-373747" y="3778154"/>
            <a:chExt cx="7826067" cy="514942"/>
          </a:xfrm>
        </p:grpSpPr>
        <p:sp>
          <p:nvSpPr>
            <p:cNvPr id="15" name="Chevron 2">
              <a:extLst>
                <a:ext uri="{FF2B5EF4-FFF2-40B4-BE49-F238E27FC236}">
                  <a16:creationId xmlns:a16="http://schemas.microsoft.com/office/drawing/2014/main" id="{8981A38F-36BD-46D8-ADE1-3DD97F488F12}"/>
                </a:ext>
              </a:extLst>
            </p:cNvPr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Chevron 37">
              <a:extLst>
                <a:ext uri="{FF2B5EF4-FFF2-40B4-BE49-F238E27FC236}">
                  <a16:creationId xmlns:a16="http://schemas.microsoft.com/office/drawing/2014/main" id="{906D9A58-8968-49B9-8BD0-59E3039CEF7D}"/>
                </a:ext>
              </a:extLst>
            </p:cNvPr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Chevron 38">
              <a:extLst>
                <a:ext uri="{FF2B5EF4-FFF2-40B4-BE49-F238E27FC236}">
                  <a16:creationId xmlns:a16="http://schemas.microsoft.com/office/drawing/2014/main" id="{9A143726-0A7D-4AA1-B99A-D60852BBFD31}"/>
                </a:ext>
              </a:extLst>
            </p:cNvPr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Chevron 39">
              <a:extLst>
                <a:ext uri="{FF2B5EF4-FFF2-40B4-BE49-F238E27FC236}">
                  <a16:creationId xmlns:a16="http://schemas.microsoft.com/office/drawing/2014/main" id="{C19871FD-1752-4280-9067-A2246CF34E4F}"/>
                </a:ext>
              </a:extLst>
            </p:cNvPr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Chevron 40">
              <a:extLst>
                <a:ext uri="{FF2B5EF4-FFF2-40B4-BE49-F238E27FC236}">
                  <a16:creationId xmlns:a16="http://schemas.microsoft.com/office/drawing/2014/main" id="{4633D00C-0E49-46E0-B177-CF3E552ACBCF}"/>
                </a:ext>
              </a:extLst>
            </p:cNvPr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Chevron 2">
              <a:extLst>
                <a:ext uri="{FF2B5EF4-FFF2-40B4-BE49-F238E27FC236}">
                  <a16:creationId xmlns:a16="http://schemas.microsoft.com/office/drawing/2014/main" id="{8D9A825D-70C4-43B7-B762-432BC3717824}"/>
                </a:ext>
              </a:extLst>
            </p:cNvPr>
            <p:cNvSpPr/>
            <p:nvPr/>
          </p:nvSpPr>
          <p:spPr>
            <a:xfrm>
              <a:off x="-373747" y="3778154"/>
              <a:ext cx="1434480" cy="514942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63299C-C15C-468A-A8CC-4FB495FC9EBD}"/>
              </a:ext>
            </a:extLst>
          </p:cNvPr>
          <p:cNvGrpSpPr/>
          <p:nvPr/>
        </p:nvGrpSpPr>
        <p:grpSpPr>
          <a:xfrm>
            <a:off x="2154270" y="2143804"/>
            <a:ext cx="1836018" cy="894132"/>
            <a:chOff x="7026501" y="4509120"/>
            <a:chExt cx="1499710" cy="8941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2C2639-AD20-40FB-B353-2AF757DFB12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C066D0-1962-4932-84C2-14B01E899B4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33EDC2-0E52-4165-8991-764F92EBBF5B}"/>
              </a:ext>
            </a:extLst>
          </p:cNvPr>
          <p:cNvGrpSpPr/>
          <p:nvPr/>
        </p:nvGrpSpPr>
        <p:grpSpPr>
          <a:xfrm>
            <a:off x="4938358" y="2143804"/>
            <a:ext cx="1836018" cy="894132"/>
            <a:chOff x="7026501" y="4509120"/>
            <a:chExt cx="1499710" cy="8941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EF63D8-45CE-4DE0-863A-6814AEE8AF8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2B75AA-01A2-45D5-A1F5-971D829169B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527B67-E8B9-4E11-93E0-79CFFE4E0CB1}"/>
              </a:ext>
            </a:extLst>
          </p:cNvPr>
          <p:cNvGrpSpPr/>
          <p:nvPr/>
        </p:nvGrpSpPr>
        <p:grpSpPr>
          <a:xfrm>
            <a:off x="7722446" y="2143804"/>
            <a:ext cx="1836018" cy="894132"/>
            <a:chOff x="7026501" y="4509120"/>
            <a:chExt cx="1499710" cy="8941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84F0D2-302E-4147-A351-6654FA5CF68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73E9A-56FF-478E-8840-E31243D36F6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C54F5B-E668-418B-8AD7-6D0A8ECF46C3}"/>
              </a:ext>
            </a:extLst>
          </p:cNvPr>
          <p:cNvGrpSpPr/>
          <p:nvPr/>
        </p:nvGrpSpPr>
        <p:grpSpPr>
          <a:xfrm>
            <a:off x="3546314" y="4782903"/>
            <a:ext cx="1836018" cy="894132"/>
            <a:chOff x="7026501" y="4509120"/>
            <a:chExt cx="1499710" cy="8941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7917FB-4540-46F4-AE7E-CC60645F92E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255151-5940-4808-859F-5FD79542261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0253D3-ADE4-473F-B362-74D409A9778F}"/>
              </a:ext>
            </a:extLst>
          </p:cNvPr>
          <p:cNvGrpSpPr/>
          <p:nvPr/>
        </p:nvGrpSpPr>
        <p:grpSpPr>
          <a:xfrm>
            <a:off x="6330402" y="4782903"/>
            <a:ext cx="1836018" cy="894132"/>
            <a:chOff x="7026501" y="4509120"/>
            <a:chExt cx="1499710" cy="894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C61708F-ACA6-4DE4-B8A8-099575DCFE6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6E1AFC-4036-4090-B5F0-63160753E6F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30A71CC-D367-4E7C-9D80-FECB1B081BCD}"/>
              </a:ext>
            </a:extLst>
          </p:cNvPr>
          <p:cNvSpPr txBox="1"/>
          <p:nvPr/>
        </p:nvSpPr>
        <p:spPr>
          <a:xfrm>
            <a:off x="2905287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CB462B-A571-4D69-A1BF-6EFA05B3631D}"/>
              </a:ext>
            </a:extLst>
          </p:cNvPr>
          <p:cNvSpPr txBox="1"/>
          <p:nvPr/>
        </p:nvSpPr>
        <p:spPr>
          <a:xfrm>
            <a:off x="4322094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6044A2-749D-4A28-84B7-05FD86AED822}"/>
              </a:ext>
            </a:extLst>
          </p:cNvPr>
          <p:cNvSpPr txBox="1"/>
          <p:nvPr/>
        </p:nvSpPr>
        <p:spPr>
          <a:xfrm>
            <a:off x="5738901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30E942-3F39-4781-9324-0749029E2BA0}"/>
              </a:ext>
            </a:extLst>
          </p:cNvPr>
          <p:cNvSpPr txBox="1"/>
          <p:nvPr/>
        </p:nvSpPr>
        <p:spPr>
          <a:xfrm>
            <a:off x="7155708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E406FD-5802-4A47-BF19-FEB79A81514A}"/>
              </a:ext>
            </a:extLst>
          </p:cNvPr>
          <p:cNvSpPr txBox="1"/>
          <p:nvPr/>
        </p:nvSpPr>
        <p:spPr>
          <a:xfrm>
            <a:off x="8572514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5EDEC4-5852-4712-A4D1-FD2534809CE8}"/>
              </a:ext>
            </a:extLst>
          </p:cNvPr>
          <p:cNvSpPr txBox="1"/>
          <p:nvPr/>
        </p:nvSpPr>
        <p:spPr>
          <a:xfrm>
            <a:off x="1488480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42" name="Group 71">
            <a:extLst>
              <a:ext uri="{FF2B5EF4-FFF2-40B4-BE49-F238E27FC236}">
                <a16:creationId xmlns:a16="http://schemas.microsoft.com/office/drawing/2014/main" id="{479E8006-55B2-4E3D-9714-07A90F2CC0BA}"/>
              </a:ext>
            </a:extLst>
          </p:cNvPr>
          <p:cNvGrpSpPr/>
          <p:nvPr/>
        </p:nvGrpSpPr>
        <p:grpSpPr>
          <a:xfrm>
            <a:off x="762226" y="4792935"/>
            <a:ext cx="1836018" cy="894132"/>
            <a:chOff x="7026501" y="4509120"/>
            <a:chExt cx="1499710" cy="8941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76436C-74D6-4285-BB63-6428256A1BE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DAEA2FD-7864-4B99-B029-31594DD6AC8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5" name="Trapecio 44">
            <a:extLst>
              <a:ext uri="{FF2B5EF4-FFF2-40B4-BE49-F238E27FC236}">
                <a16:creationId xmlns:a16="http://schemas.microsoft.com/office/drawing/2014/main" id="{3A9507CB-50D2-48B6-8A72-2776B0E9A059}"/>
              </a:ext>
            </a:extLst>
          </p:cNvPr>
          <p:cNvSpPr/>
          <p:nvPr/>
        </p:nvSpPr>
        <p:spPr>
          <a:xfrm>
            <a:off x="2689260" y="6654799"/>
            <a:ext cx="6680200" cy="22599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09CA3E8-2D8C-4C97-A731-98756AFB3E40}"/>
              </a:ext>
            </a:extLst>
          </p:cNvPr>
          <p:cNvSpPr/>
          <p:nvPr/>
        </p:nvSpPr>
        <p:spPr>
          <a:xfrm>
            <a:off x="127000" y="227013"/>
            <a:ext cx="11874500" cy="640397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7446" y="426096"/>
            <a:ext cx="11339512" cy="723900"/>
          </a:xfrm>
          <a:prstGeom prst="rect">
            <a:avLst/>
          </a:prstGeo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94CC1-4CC8-40AB-A9EF-25A415AEB061}"/>
              </a:ext>
            </a:extLst>
          </p:cNvPr>
          <p:cNvSpPr txBox="1"/>
          <p:nvPr/>
        </p:nvSpPr>
        <p:spPr>
          <a:xfrm>
            <a:off x="4596098" y="1016778"/>
            <a:ext cx="300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4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اسلاید عالی</a:t>
            </a:r>
            <a:endParaRPr lang="en-US" altLang="ko-KR" sz="40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916E95-9B35-4D76-98BD-4E029CBC0BEC}"/>
              </a:ext>
            </a:extLst>
          </p:cNvPr>
          <p:cNvCxnSpPr>
            <a:cxnSpLocks/>
          </p:cNvCxnSpPr>
          <p:nvPr/>
        </p:nvCxnSpPr>
        <p:spPr>
          <a:xfrm>
            <a:off x="4365815" y="1188725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519866-352B-4CFF-A889-2BA77C088ED9}"/>
              </a:ext>
            </a:extLst>
          </p:cNvPr>
          <p:cNvCxnSpPr>
            <a:cxnSpLocks/>
          </p:cNvCxnSpPr>
          <p:nvPr/>
        </p:nvCxnSpPr>
        <p:spPr>
          <a:xfrm>
            <a:off x="7835156" y="1188725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EBD872B-8547-4702-8193-6DF4D855128D}"/>
              </a:ext>
            </a:extLst>
          </p:cNvPr>
          <p:cNvGrpSpPr/>
          <p:nvPr/>
        </p:nvGrpSpPr>
        <p:grpSpPr>
          <a:xfrm>
            <a:off x="474577" y="1082979"/>
            <a:ext cx="3422101" cy="1006371"/>
            <a:chOff x="4822352" y="1916832"/>
            <a:chExt cx="3422056" cy="1006371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825FAD24-912F-4895-8DB4-D37251983AF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lnSpc>
                  <a:spcPct val="110000"/>
                </a:lnSpc>
                <a:buNone/>
              </a:pPr>
              <a:r>
                <a:rPr lang="fa-IR" altLang="ko-KR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نمونه کارها طراحی شده است</a:t>
              </a:r>
              <a:endPara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E610BB-7EBC-497B-96B1-A8F1BDF0AD48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8342DE-671A-4A61-BF1C-F8631DE8F722}"/>
              </a:ext>
            </a:extLst>
          </p:cNvPr>
          <p:cNvGrpSpPr/>
          <p:nvPr/>
        </p:nvGrpSpPr>
        <p:grpSpPr>
          <a:xfrm>
            <a:off x="8304293" y="1082979"/>
            <a:ext cx="3422101" cy="1006371"/>
            <a:chOff x="4822352" y="1916832"/>
            <a:chExt cx="3422056" cy="1006371"/>
          </a:xfrm>
        </p:grpSpPr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ECCD4ACE-F0A0-4658-B824-240C8B1EBE6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lnSpc>
                  <a:spcPct val="110000"/>
                </a:lnSpc>
                <a:buNone/>
              </a:pPr>
              <a:r>
                <a:rPr lang="fa-IR" altLang="ko-KR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نمونه کارها طراحی شده است</a:t>
              </a:r>
              <a:endPara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3EA7AC-5E69-4F87-A1BA-45CC7F36ABAE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53D6ABF-085E-40FA-A6AA-9CB2D15BC39A}"/>
              </a:ext>
            </a:extLst>
          </p:cNvPr>
          <p:cNvSpPr txBox="1"/>
          <p:nvPr/>
        </p:nvSpPr>
        <p:spPr>
          <a:xfrm>
            <a:off x="8653185" y="3737259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ارائه نمونه کارها ساده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15279E-5676-4EA0-B2FE-FCFF92F8031B}"/>
              </a:ext>
            </a:extLst>
          </p:cNvPr>
          <p:cNvSpPr txBox="1"/>
          <p:nvPr/>
        </p:nvSpPr>
        <p:spPr>
          <a:xfrm>
            <a:off x="8653185" y="4058419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D22073-8B07-4573-9F6C-3083B1E41318}"/>
              </a:ext>
            </a:extLst>
          </p:cNvPr>
          <p:cNvSpPr txBox="1"/>
          <p:nvPr/>
        </p:nvSpPr>
        <p:spPr>
          <a:xfrm>
            <a:off x="8653185" y="5021899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ارائه نمونه کارها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26F4A-E42F-4F8E-84D3-1B9E7F5BCE82}"/>
              </a:ext>
            </a:extLst>
          </p:cNvPr>
          <p:cNvSpPr txBox="1"/>
          <p:nvPr/>
        </p:nvSpPr>
        <p:spPr>
          <a:xfrm>
            <a:off x="8653185" y="4700739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نمونه کارها ساده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4A58E2-C15B-4938-87BB-CAEB13502447}"/>
              </a:ext>
            </a:extLst>
          </p:cNvPr>
          <p:cNvSpPr txBox="1"/>
          <p:nvPr/>
        </p:nvSpPr>
        <p:spPr>
          <a:xfrm>
            <a:off x="8653185" y="4379579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نمونه کارها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84843-4019-44B1-A8BF-E92C549874D3}"/>
              </a:ext>
            </a:extLst>
          </p:cNvPr>
          <p:cNvSpPr txBox="1"/>
          <p:nvPr/>
        </p:nvSpPr>
        <p:spPr>
          <a:xfrm>
            <a:off x="8653185" y="5343059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917E9-9B4C-4F29-8680-ADA2C370364F}"/>
              </a:ext>
            </a:extLst>
          </p:cNvPr>
          <p:cNvSpPr txBox="1"/>
          <p:nvPr/>
        </p:nvSpPr>
        <p:spPr>
          <a:xfrm>
            <a:off x="8653185" y="5985378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نمونه کارها ساده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E9ABEA-8E3D-49CE-834D-B923DD185C4C}"/>
              </a:ext>
            </a:extLst>
          </p:cNvPr>
          <p:cNvSpPr txBox="1"/>
          <p:nvPr/>
        </p:nvSpPr>
        <p:spPr>
          <a:xfrm>
            <a:off x="8653185" y="5664219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ارائه نمونه کارها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113088-300D-40D2-B5A0-5513D665C48B}"/>
              </a:ext>
            </a:extLst>
          </p:cNvPr>
          <p:cNvSpPr/>
          <p:nvPr/>
        </p:nvSpPr>
        <p:spPr>
          <a:xfrm>
            <a:off x="8824707" y="3058042"/>
            <a:ext cx="2624436" cy="40011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چیزهایی که باید در نظر بگیرید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A43EF8B0-D3D5-4041-964D-9DACCE8054E8}"/>
              </a:ext>
            </a:extLst>
          </p:cNvPr>
          <p:cNvGrpSpPr/>
          <p:nvPr/>
        </p:nvGrpSpPr>
        <p:grpSpPr>
          <a:xfrm>
            <a:off x="3380581" y="3732900"/>
            <a:ext cx="1970468" cy="1797455"/>
            <a:chOff x="3238553" y="3683363"/>
            <a:chExt cx="1970468" cy="1797455"/>
          </a:xfrm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276E8B90-15E6-4B0D-8477-EB8C423DA276}"/>
                </a:ext>
              </a:extLst>
            </p:cNvPr>
            <p:cNvSpPr/>
            <p:nvPr/>
          </p:nvSpPr>
          <p:spPr>
            <a:xfrm>
              <a:off x="3238553" y="4192320"/>
              <a:ext cx="670412" cy="1165027"/>
            </a:xfrm>
            <a:custGeom>
              <a:avLst/>
              <a:gdLst>
                <a:gd name="connsiteX0" fmla="*/ 510254 w 670412"/>
                <a:gd name="connsiteY0" fmla="*/ 184394 h 1165027"/>
                <a:gd name="connsiteX1" fmla="*/ 554680 w 670412"/>
                <a:gd name="connsiteY1" fmla="*/ 404654 h 1165027"/>
                <a:gd name="connsiteX2" fmla="*/ 596043 w 670412"/>
                <a:gd name="connsiteY2" fmla="*/ 537763 h 1165027"/>
                <a:gd name="connsiteX3" fmla="*/ 612894 w 670412"/>
                <a:gd name="connsiteY3" fmla="*/ 716489 h 1165027"/>
                <a:gd name="connsiteX4" fmla="*/ 666682 w 670412"/>
                <a:gd name="connsiteY4" fmla="*/ 1033601 h 1165027"/>
                <a:gd name="connsiteX5" fmla="*/ 602681 w 670412"/>
                <a:gd name="connsiteY5" fmla="*/ 1161263 h 1165027"/>
                <a:gd name="connsiteX6" fmla="*/ 485743 w 670412"/>
                <a:gd name="connsiteY6" fmla="*/ 1066793 h 1165027"/>
                <a:gd name="connsiteX7" fmla="*/ 428550 w 670412"/>
                <a:gd name="connsiteY7" fmla="*/ 750532 h 1165027"/>
                <a:gd name="connsiteX8" fmla="*/ 378166 w 670412"/>
                <a:gd name="connsiteY8" fmla="*/ 1018452 h 1165027"/>
                <a:gd name="connsiteX9" fmla="*/ 256802 w 670412"/>
                <a:gd name="connsiteY9" fmla="*/ 1162455 h 1165027"/>
                <a:gd name="connsiteX10" fmla="*/ 194503 w 670412"/>
                <a:gd name="connsiteY10" fmla="*/ 993430 h 1165027"/>
                <a:gd name="connsiteX11" fmla="*/ 258334 w 670412"/>
                <a:gd name="connsiteY11" fmla="*/ 619977 h 1165027"/>
                <a:gd name="connsiteX12" fmla="*/ 198929 w 670412"/>
                <a:gd name="connsiteY12" fmla="*/ 475804 h 1165027"/>
                <a:gd name="connsiteX13" fmla="*/ 180035 w 670412"/>
                <a:gd name="connsiteY13" fmla="*/ 462697 h 1165027"/>
                <a:gd name="connsiteX14" fmla="*/ 196035 w 670412"/>
                <a:gd name="connsiteY14" fmla="*/ 110010 h 1165027"/>
                <a:gd name="connsiteX15" fmla="*/ 313655 w 670412"/>
                <a:gd name="connsiteY15" fmla="*/ 38009 h 1165027"/>
                <a:gd name="connsiteX16" fmla="*/ 397571 w 670412"/>
                <a:gd name="connsiteY16" fmla="*/ 3114 h 1165027"/>
                <a:gd name="connsiteX17" fmla="*/ 581064 w 670412"/>
                <a:gd name="connsiteY17" fmla="*/ 73584 h 1165027"/>
                <a:gd name="connsiteX18" fmla="*/ 509573 w 670412"/>
                <a:gd name="connsiteY18" fmla="*/ 185756 h 1165027"/>
                <a:gd name="connsiteX19" fmla="*/ 510424 w 670412"/>
                <a:gd name="connsiteY19" fmla="*/ 184905 h 11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0412" h="1165027">
                  <a:moveTo>
                    <a:pt x="510254" y="184394"/>
                  </a:moveTo>
                  <a:cubicBezTo>
                    <a:pt x="429231" y="276992"/>
                    <a:pt x="477402" y="344908"/>
                    <a:pt x="554680" y="404654"/>
                  </a:cubicBezTo>
                  <a:cubicBezTo>
                    <a:pt x="600809" y="440229"/>
                    <a:pt x="646256" y="462357"/>
                    <a:pt x="596043" y="537763"/>
                  </a:cubicBezTo>
                  <a:cubicBezTo>
                    <a:pt x="563021" y="587295"/>
                    <a:pt x="605064" y="656403"/>
                    <a:pt x="612894" y="716489"/>
                  </a:cubicBezTo>
                  <a:cubicBezTo>
                    <a:pt x="626682" y="822704"/>
                    <a:pt x="647788" y="928067"/>
                    <a:pt x="666682" y="1033601"/>
                  </a:cubicBezTo>
                  <a:cubicBezTo>
                    <a:pt x="677236" y="1092836"/>
                    <a:pt x="668214" y="1145263"/>
                    <a:pt x="602681" y="1161263"/>
                  </a:cubicBezTo>
                  <a:cubicBezTo>
                    <a:pt x="528127" y="1179646"/>
                    <a:pt x="498339" y="1127901"/>
                    <a:pt x="485743" y="1066793"/>
                  </a:cubicBezTo>
                  <a:cubicBezTo>
                    <a:pt x="466338" y="973345"/>
                    <a:pt x="451529" y="879045"/>
                    <a:pt x="428550" y="750532"/>
                  </a:cubicBezTo>
                  <a:cubicBezTo>
                    <a:pt x="407444" y="862534"/>
                    <a:pt x="392124" y="940323"/>
                    <a:pt x="378166" y="1018452"/>
                  </a:cubicBezTo>
                  <a:cubicBezTo>
                    <a:pt x="365230" y="1090964"/>
                    <a:pt x="358251" y="1180838"/>
                    <a:pt x="256802" y="1162455"/>
                  </a:cubicBezTo>
                  <a:cubicBezTo>
                    <a:pt x="164035" y="1145774"/>
                    <a:pt x="182418" y="1063389"/>
                    <a:pt x="194503" y="993430"/>
                  </a:cubicBezTo>
                  <a:cubicBezTo>
                    <a:pt x="216121" y="869002"/>
                    <a:pt x="231270" y="743213"/>
                    <a:pt x="258334" y="619977"/>
                  </a:cubicBezTo>
                  <a:cubicBezTo>
                    <a:pt x="273143" y="552061"/>
                    <a:pt x="255100" y="508996"/>
                    <a:pt x="198929" y="475804"/>
                  </a:cubicBezTo>
                  <a:cubicBezTo>
                    <a:pt x="192291" y="471889"/>
                    <a:pt x="186333" y="467123"/>
                    <a:pt x="180035" y="462697"/>
                  </a:cubicBezTo>
                  <a:cubicBezTo>
                    <a:pt x="-63033" y="288396"/>
                    <a:pt x="-62182" y="268992"/>
                    <a:pt x="196035" y="110010"/>
                  </a:cubicBezTo>
                  <a:cubicBezTo>
                    <a:pt x="235185" y="85839"/>
                    <a:pt x="273484" y="60137"/>
                    <a:pt x="313655" y="38009"/>
                  </a:cubicBezTo>
                  <a:cubicBezTo>
                    <a:pt x="340038" y="23370"/>
                    <a:pt x="368294" y="7881"/>
                    <a:pt x="397571" y="3114"/>
                  </a:cubicBezTo>
                  <a:cubicBezTo>
                    <a:pt x="471274" y="-9141"/>
                    <a:pt x="543786" y="14859"/>
                    <a:pt x="581064" y="73584"/>
                  </a:cubicBezTo>
                  <a:cubicBezTo>
                    <a:pt x="618511" y="132649"/>
                    <a:pt x="520978" y="138776"/>
                    <a:pt x="509573" y="185756"/>
                  </a:cubicBezTo>
                  <a:cubicBezTo>
                    <a:pt x="509573" y="185756"/>
                    <a:pt x="510424" y="184905"/>
                    <a:pt x="510424" y="184905"/>
                  </a:cubicBezTo>
                  <a:close/>
                </a:path>
              </a:pathLst>
            </a:custGeom>
            <a:solidFill>
              <a:schemeClr val="bg1"/>
            </a:solidFill>
            <a:ln w="169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11F2DB0E-8875-4A1B-BF03-27FFB30B3AE9}"/>
                </a:ext>
              </a:extLst>
            </p:cNvPr>
            <p:cNvGrpSpPr/>
            <p:nvPr/>
          </p:nvGrpSpPr>
          <p:grpSpPr>
            <a:xfrm>
              <a:off x="3488711" y="3683363"/>
              <a:ext cx="1720310" cy="1797455"/>
              <a:chOff x="3488711" y="3683363"/>
              <a:chExt cx="1720310" cy="1797455"/>
            </a:xfrm>
          </p:grpSpPr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F8984CEC-463C-400F-BC80-FE0BE1FB65B2}"/>
                  </a:ext>
                </a:extLst>
              </p:cNvPr>
              <p:cNvSpPr/>
              <p:nvPr/>
            </p:nvSpPr>
            <p:spPr>
              <a:xfrm>
                <a:off x="3734465" y="4139405"/>
                <a:ext cx="975928" cy="1341413"/>
              </a:xfrm>
              <a:custGeom>
                <a:avLst/>
                <a:gdLst>
                  <a:gd name="connsiteX0" fmla="*/ 13661 w 975928"/>
                  <a:gd name="connsiteY0" fmla="*/ 238161 h 1341413"/>
                  <a:gd name="connsiteX1" fmla="*/ 339965 w 975928"/>
                  <a:gd name="connsiteY1" fmla="*/ 46668 h 1341413"/>
                  <a:gd name="connsiteX2" fmla="*/ 630693 w 975928"/>
                  <a:gd name="connsiteY2" fmla="*/ 44796 h 1341413"/>
                  <a:gd name="connsiteX3" fmla="*/ 903039 w 975928"/>
                  <a:gd name="connsiteY3" fmla="*/ 216373 h 1341413"/>
                  <a:gd name="connsiteX4" fmla="*/ 908996 w 975928"/>
                  <a:gd name="connsiteY4" fmla="*/ 429654 h 1341413"/>
                  <a:gd name="connsiteX5" fmla="*/ 899805 w 975928"/>
                  <a:gd name="connsiteY5" fmla="*/ 436462 h 1341413"/>
                  <a:gd name="connsiteX6" fmla="*/ 714950 w 975928"/>
                  <a:gd name="connsiteY6" fmla="*/ 919535 h 1341413"/>
                  <a:gd name="connsiteX7" fmla="*/ 763462 w 975928"/>
                  <a:gd name="connsiteY7" fmla="*/ 1202263 h 1341413"/>
                  <a:gd name="connsiteX8" fmla="*/ 678354 w 975928"/>
                  <a:gd name="connsiteY8" fmla="*/ 1339798 h 1341413"/>
                  <a:gd name="connsiteX9" fmla="*/ 561075 w 975928"/>
                  <a:gd name="connsiteY9" fmla="*/ 1240562 h 1341413"/>
                  <a:gd name="connsiteX10" fmla="*/ 488223 w 975928"/>
                  <a:gd name="connsiteY10" fmla="*/ 839023 h 1341413"/>
                  <a:gd name="connsiteX11" fmla="*/ 420647 w 975928"/>
                  <a:gd name="connsiteY11" fmla="*/ 1217243 h 1341413"/>
                  <a:gd name="connsiteX12" fmla="*/ 298262 w 975928"/>
                  <a:gd name="connsiteY12" fmla="*/ 1339287 h 1341413"/>
                  <a:gd name="connsiteX13" fmla="*/ 214856 w 975928"/>
                  <a:gd name="connsiteY13" fmla="*/ 1179284 h 1341413"/>
                  <a:gd name="connsiteX14" fmla="*/ 296219 w 975928"/>
                  <a:gd name="connsiteY14" fmla="*/ 703701 h 1341413"/>
                  <a:gd name="connsiteX15" fmla="*/ 235622 w 975928"/>
                  <a:gd name="connsiteY15" fmla="*/ 548975 h 1341413"/>
                  <a:gd name="connsiteX16" fmla="*/ 94003 w 975928"/>
                  <a:gd name="connsiteY16" fmla="*/ 450760 h 1341413"/>
                  <a:gd name="connsiteX17" fmla="*/ 14512 w 975928"/>
                  <a:gd name="connsiteY17" fmla="*/ 237140 h 1341413"/>
                  <a:gd name="connsiteX18" fmla="*/ 13661 w 975928"/>
                  <a:gd name="connsiteY18" fmla="*/ 237991 h 134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75928" h="1341413">
                    <a:moveTo>
                      <a:pt x="13661" y="238161"/>
                    </a:moveTo>
                    <a:cubicBezTo>
                      <a:pt x="132982" y="192373"/>
                      <a:pt x="232218" y="112031"/>
                      <a:pt x="339965" y="46668"/>
                    </a:cubicBezTo>
                    <a:cubicBezTo>
                      <a:pt x="438520" y="-13078"/>
                      <a:pt x="532989" y="-17333"/>
                      <a:pt x="630693" y="44796"/>
                    </a:cubicBezTo>
                    <a:cubicBezTo>
                      <a:pt x="721248" y="102329"/>
                      <a:pt x="814697" y="155436"/>
                      <a:pt x="903039" y="216373"/>
                    </a:cubicBezTo>
                    <a:cubicBezTo>
                      <a:pt x="999381" y="282928"/>
                      <a:pt x="999040" y="354588"/>
                      <a:pt x="908996" y="429654"/>
                    </a:cubicBezTo>
                    <a:cubicBezTo>
                      <a:pt x="906103" y="432037"/>
                      <a:pt x="903209" y="434930"/>
                      <a:pt x="899805" y="436462"/>
                    </a:cubicBezTo>
                    <a:cubicBezTo>
                      <a:pt x="665928" y="531783"/>
                      <a:pt x="649928" y="706595"/>
                      <a:pt x="714950" y="919535"/>
                    </a:cubicBezTo>
                    <a:cubicBezTo>
                      <a:pt x="742695" y="1010260"/>
                      <a:pt x="747972" y="1107794"/>
                      <a:pt x="763462" y="1202263"/>
                    </a:cubicBezTo>
                    <a:cubicBezTo>
                      <a:pt x="775207" y="1273073"/>
                      <a:pt x="752908" y="1328053"/>
                      <a:pt x="678354" y="1339798"/>
                    </a:cubicBezTo>
                    <a:cubicBezTo>
                      <a:pt x="608395" y="1350862"/>
                      <a:pt x="573160" y="1303712"/>
                      <a:pt x="561075" y="1240562"/>
                    </a:cubicBezTo>
                    <a:cubicBezTo>
                      <a:pt x="537245" y="1116645"/>
                      <a:pt x="515798" y="992217"/>
                      <a:pt x="488223" y="839023"/>
                    </a:cubicBezTo>
                    <a:cubicBezTo>
                      <a:pt x="462520" y="983876"/>
                      <a:pt x="442775" y="1100815"/>
                      <a:pt x="420647" y="1217243"/>
                    </a:cubicBezTo>
                    <a:cubicBezTo>
                      <a:pt x="407881" y="1284988"/>
                      <a:pt x="383029" y="1352053"/>
                      <a:pt x="298262" y="1339287"/>
                    </a:cubicBezTo>
                    <a:cubicBezTo>
                      <a:pt x="207366" y="1325670"/>
                      <a:pt x="202600" y="1253498"/>
                      <a:pt x="214856" y="1179284"/>
                    </a:cubicBezTo>
                    <a:cubicBezTo>
                      <a:pt x="241239" y="1020643"/>
                      <a:pt x="264048" y="861151"/>
                      <a:pt x="296219" y="703701"/>
                    </a:cubicBezTo>
                    <a:cubicBezTo>
                      <a:pt x="310687" y="633062"/>
                      <a:pt x="297751" y="586252"/>
                      <a:pt x="235622" y="548975"/>
                    </a:cubicBezTo>
                    <a:cubicBezTo>
                      <a:pt x="186430" y="519528"/>
                      <a:pt x="143025" y="480548"/>
                      <a:pt x="94003" y="450760"/>
                    </a:cubicBezTo>
                    <a:cubicBezTo>
                      <a:pt x="9576" y="399696"/>
                      <a:pt x="-20893" y="331439"/>
                      <a:pt x="14512" y="237140"/>
                    </a:cubicBezTo>
                    <a:lnTo>
                      <a:pt x="13661" y="237991"/>
                    </a:lnTo>
                    <a:close/>
                  </a:path>
                </a:pathLst>
              </a:custGeom>
              <a:solidFill>
                <a:schemeClr val="bg1"/>
              </a:solidFill>
              <a:ln w="16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FE0C2AC3-E14B-4F40-B674-4AC4847075E2}"/>
                  </a:ext>
                </a:extLst>
              </p:cNvPr>
              <p:cNvSpPr/>
              <p:nvPr/>
            </p:nvSpPr>
            <p:spPr>
              <a:xfrm>
                <a:off x="4542794" y="4190720"/>
                <a:ext cx="666227" cy="1167887"/>
              </a:xfrm>
              <a:custGeom>
                <a:avLst/>
                <a:gdLst>
                  <a:gd name="connsiteX0" fmla="*/ 244500 w 666227"/>
                  <a:gd name="connsiteY0" fmla="*/ 785495 h 1167887"/>
                  <a:gd name="connsiteX1" fmla="*/ 184414 w 666227"/>
                  <a:gd name="connsiteY1" fmla="*/ 1063117 h 1167887"/>
                  <a:gd name="connsiteX2" fmla="*/ 72242 w 666227"/>
                  <a:gd name="connsiteY2" fmla="*/ 1165927 h 1167887"/>
                  <a:gd name="connsiteX3" fmla="*/ 3985 w 666227"/>
                  <a:gd name="connsiteY3" fmla="*/ 1030265 h 1167887"/>
                  <a:gd name="connsiteX4" fmla="*/ 62880 w 666227"/>
                  <a:gd name="connsiteY4" fmla="*/ 667195 h 1167887"/>
                  <a:gd name="connsiteX5" fmla="*/ 71050 w 666227"/>
                  <a:gd name="connsiteY5" fmla="*/ 622258 h 1167887"/>
                  <a:gd name="connsiteX6" fmla="*/ 163477 w 666227"/>
                  <a:gd name="connsiteY6" fmla="*/ 343784 h 1167887"/>
                  <a:gd name="connsiteX7" fmla="*/ 120753 w 666227"/>
                  <a:gd name="connsiteY7" fmla="*/ 148717 h 1167887"/>
                  <a:gd name="connsiteX8" fmla="*/ 132328 w 666227"/>
                  <a:gd name="connsiteY8" fmla="*/ 34502 h 1167887"/>
                  <a:gd name="connsiteX9" fmla="*/ 251819 w 666227"/>
                  <a:gd name="connsiteY9" fmla="*/ 3183 h 1167887"/>
                  <a:gd name="connsiteX10" fmla="*/ 640763 w 666227"/>
                  <a:gd name="connsiteY10" fmla="*/ 235868 h 1167887"/>
                  <a:gd name="connsiteX11" fmla="*/ 603485 w 666227"/>
                  <a:gd name="connsiteY11" fmla="*/ 380551 h 1167887"/>
                  <a:gd name="connsiteX12" fmla="*/ 445525 w 666227"/>
                  <a:gd name="connsiteY12" fmla="*/ 836730 h 1167887"/>
                  <a:gd name="connsiteX13" fmla="*/ 478377 w 666227"/>
                  <a:gd name="connsiteY13" fmla="*/ 1052223 h 1167887"/>
                  <a:gd name="connsiteX14" fmla="*/ 407397 w 666227"/>
                  <a:gd name="connsiteY14" fmla="*/ 1166097 h 1167887"/>
                  <a:gd name="connsiteX15" fmla="*/ 304076 w 666227"/>
                  <a:gd name="connsiteY15" fmla="*/ 1082011 h 1167887"/>
                  <a:gd name="connsiteX16" fmla="*/ 244670 w 666227"/>
                  <a:gd name="connsiteY16" fmla="*/ 785495 h 116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6227" h="1167887">
                    <a:moveTo>
                      <a:pt x="244500" y="785495"/>
                    </a:moveTo>
                    <a:cubicBezTo>
                      <a:pt x="200074" y="884220"/>
                      <a:pt x="206712" y="976987"/>
                      <a:pt x="184414" y="1063117"/>
                    </a:cubicBezTo>
                    <a:cubicBezTo>
                      <a:pt x="168924" y="1122862"/>
                      <a:pt x="146966" y="1179204"/>
                      <a:pt x="72242" y="1165927"/>
                    </a:cubicBezTo>
                    <a:cubicBezTo>
                      <a:pt x="-3334" y="1152480"/>
                      <a:pt x="-5547" y="1091032"/>
                      <a:pt x="3985" y="1030265"/>
                    </a:cubicBezTo>
                    <a:cubicBezTo>
                      <a:pt x="22709" y="909071"/>
                      <a:pt x="43135" y="788218"/>
                      <a:pt x="62880" y="667195"/>
                    </a:cubicBezTo>
                    <a:cubicBezTo>
                      <a:pt x="65433" y="652045"/>
                      <a:pt x="74454" y="635705"/>
                      <a:pt x="71050" y="622258"/>
                    </a:cubicBezTo>
                    <a:cubicBezTo>
                      <a:pt x="42624" y="509064"/>
                      <a:pt x="69008" y="425829"/>
                      <a:pt x="163477" y="343784"/>
                    </a:cubicBezTo>
                    <a:cubicBezTo>
                      <a:pt x="226287" y="289145"/>
                      <a:pt x="198542" y="198931"/>
                      <a:pt x="120753" y="148717"/>
                    </a:cubicBezTo>
                    <a:cubicBezTo>
                      <a:pt x="46199" y="100546"/>
                      <a:pt x="74625" y="68545"/>
                      <a:pt x="132328" y="34502"/>
                    </a:cubicBezTo>
                    <a:cubicBezTo>
                      <a:pt x="169946" y="12374"/>
                      <a:pt x="210457" y="-8052"/>
                      <a:pt x="251819" y="3183"/>
                    </a:cubicBezTo>
                    <a:cubicBezTo>
                      <a:pt x="402801" y="43694"/>
                      <a:pt x="528761" y="132717"/>
                      <a:pt x="640763" y="235868"/>
                    </a:cubicBezTo>
                    <a:cubicBezTo>
                      <a:pt x="691317" y="282337"/>
                      <a:pt x="660167" y="356210"/>
                      <a:pt x="603485" y="380551"/>
                    </a:cubicBezTo>
                    <a:cubicBezTo>
                      <a:pt x="378971" y="476893"/>
                      <a:pt x="391056" y="645747"/>
                      <a:pt x="445525" y="836730"/>
                    </a:cubicBezTo>
                    <a:cubicBezTo>
                      <a:pt x="465270" y="906007"/>
                      <a:pt x="470547" y="979881"/>
                      <a:pt x="478377" y="1052223"/>
                    </a:cubicBezTo>
                    <a:cubicBezTo>
                      <a:pt x="484164" y="1106352"/>
                      <a:pt x="468164" y="1155374"/>
                      <a:pt x="407397" y="1166097"/>
                    </a:cubicBezTo>
                    <a:cubicBezTo>
                      <a:pt x="345779" y="1176991"/>
                      <a:pt x="315821" y="1135288"/>
                      <a:pt x="304076" y="1082011"/>
                    </a:cubicBezTo>
                    <a:cubicBezTo>
                      <a:pt x="283650" y="989413"/>
                      <a:pt x="266628" y="895965"/>
                      <a:pt x="244670" y="785495"/>
                    </a:cubicBezTo>
                    <a:close/>
                  </a:path>
                </a:pathLst>
              </a:custGeom>
              <a:solidFill>
                <a:schemeClr val="bg1"/>
              </a:solidFill>
              <a:ln w="16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53C4F435-8670-448B-9EBF-1B2F838997BB}"/>
                  </a:ext>
                </a:extLst>
              </p:cNvPr>
              <p:cNvSpPr/>
              <p:nvPr/>
            </p:nvSpPr>
            <p:spPr>
              <a:xfrm>
                <a:off x="3999599" y="3683363"/>
                <a:ext cx="443688" cy="444158"/>
              </a:xfrm>
              <a:custGeom>
                <a:avLst/>
                <a:gdLst>
                  <a:gd name="connsiteX0" fmla="*/ 443688 w 443688"/>
                  <a:gd name="connsiteY0" fmla="*/ 223896 h 444158"/>
                  <a:gd name="connsiteX1" fmla="*/ 223259 w 443688"/>
                  <a:gd name="connsiteY1" fmla="*/ 444155 h 444158"/>
                  <a:gd name="connsiteX2" fmla="*/ 106 w 443688"/>
                  <a:gd name="connsiteY2" fmla="*/ 213853 h 444158"/>
                  <a:gd name="connsiteX3" fmla="*/ 226833 w 443688"/>
                  <a:gd name="connsiteY3" fmla="*/ 62 h 444158"/>
                  <a:gd name="connsiteX4" fmla="*/ 443518 w 443688"/>
                  <a:gd name="connsiteY4" fmla="*/ 223896 h 44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688" h="444158">
                    <a:moveTo>
                      <a:pt x="443688" y="223896"/>
                    </a:moveTo>
                    <a:cubicBezTo>
                      <a:pt x="442837" y="342877"/>
                      <a:pt x="342070" y="443645"/>
                      <a:pt x="223259" y="444155"/>
                    </a:cubicBezTo>
                    <a:cubicBezTo>
                      <a:pt x="101384" y="444836"/>
                      <a:pt x="-3809" y="336409"/>
                      <a:pt x="106" y="213853"/>
                    </a:cubicBezTo>
                    <a:cubicBezTo>
                      <a:pt x="3851" y="95894"/>
                      <a:pt x="108533" y="-2832"/>
                      <a:pt x="226833" y="62"/>
                    </a:cubicBezTo>
                    <a:cubicBezTo>
                      <a:pt x="346495" y="2956"/>
                      <a:pt x="444369" y="104064"/>
                      <a:pt x="443518" y="223896"/>
                    </a:cubicBezTo>
                    <a:close/>
                  </a:path>
                </a:pathLst>
              </a:custGeom>
              <a:solidFill>
                <a:schemeClr val="bg1"/>
              </a:solidFill>
              <a:ln w="16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82C0E56B-5FE3-41A7-8D9B-37696238564E}"/>
                  </a:ext>
                </a:extLst>
              </p:cNvPr>
              <p:cNvSpPr/>
              <p:nvPr/>
            </p:nvSpPr>
            <p:spPr>
              <a:xfrm>
                <a:off x="4601563" y="3818380"/>
                <a:ext cx="365679" cy="356628"/>
              </a:xfrm>
              <a:custGeom>
                <a:avLst/>
                <a:gdLst>
                  <a:gd name="connsiteX0" fmla="*/ 182667 w 365679"/>
                  <a:gd name="connsiteY0" fmla="*/ 356629 h 356628"/>
                  <a:gd name="connsiteX1" fmla="*/ 25 w 365679"/>
                  <a:gd name="connsiteY1" fmla="*/ 175179 h 356628"/>
                  <a:gd name="connsiteX2" fmla="*/ 176369 w 365679"/>
                  <a:gd name="connsiteY2" fmla="*/ 27 h 356628"/>
                  <a:gd name="connsiteX3" fmla="*/ 365649 w 365679"/>
                  <a:gd name="connsiteY3" fmla="*/ 175349 h 356628"/>
                  <a:gd name="connsiteX4" fmla="*/ 182667 w 365679"/>
                  <a:gd name="connsiteY4" fmla="*/ 356629 h 3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679" h="356628">
                    <a:moveTo>
                      <a:pt x="182667" y="356629"/>
                    </a:moveTo>
                    <a:cubicBezTo>
                      <a:pt x="82750" y="356629"/>
                      <a:pt x="-1677" y="272883"/>
                      <a:pt x="25" y="175179"/>
                    </a:cubicBezTo>
                    <a:cubicBezTo>
                      <a:pt x="1557" y="80709"/>
                      <a:pt x="81218" y="1559"/>
                      <a:pt x="176369" y="27"/>
                    </a:cubicBezTo>
                    <a:cubicBezTo>
                      <a:pt x="277818" y="-1675"/>
                      <a:pt x="363777" y="77986"/>
                      <a:pt x="365649" y="175349"/>
                    </a:cubicBezTo>
                    <a:cubicBezTo>
                      <a:pt x="367521" y="273223"/>
                      <a:pt x="283435" y="356629"/>
                      <a:pt x="182667" y="356629"/>
                    </a:cubicBezTo>
                    <a:close/>
                  </a:path>
                </a:pathLst>
              </a:custGeom>
              <a:solidFill>
                <a:schemeClr val="bg1"/>
              </a:solidFill>
              <a:ln w="16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4CB2A5D4-8315-4B7E-8AB5-28F81F2B93A9}"/>
                  </a:ext>
                </a:extLst>
              </p:cNvPr>
              <p:cNvSpPr/>
              <p:nvPr/>
            </p:nvSpPr>
            <p:spPr>
              <a:xfrm>
                <a:off x="3488711" y="3818210"/>
                <a:ext cx="356790" cy="357138"/>
              </a:xfrm>
              <a:custGeom>
                <a:avLst/>
                <a:gdLst>
                  <a:gd name="connsiteX0" fmla="*/ 180094 w 356790"/>
                  <a:gd name="connsiteY0" fmla="*/ 356969 h 357138"/>
                  <a:gd name="connsiteX1" fmla="*/ 176 w 356790"/>
                  <a:gd name="connsiteY1" fmla="*/ 187434 h 357138"/>
                  <a:gd name="connsiteX2" fmla="*/ 173796 w 356790"/>
                  <a:gd name="connsiteY2" fmla="*/ 26 h 357138"/>
                  <a:gd name="connsiteX3" fmla="*/ 356778 w 356790"/>
                  <a:gd name="connsiteY3" fmla="*/ 181136 h 357138"/>
                  <a:gd name="connsiteX4" fmla="*/ 180094 w 356790"/>
                  <a:gd name="connsiteY4" fmla="*/ 357139 h 35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790" h="357138">
                    <a:moveTo>
                      <a:pt x="180094" y="356969"/>
                    </a:moveTo>
                    <a:cubicBezTo>
                      <a:pt x="79326" y="358501"/>
                      <a:pt x="4261" y="287861"/>
                      <a:pt x="176" y="187434"/>
                    </a:cubicBezTo>
                    <a:cubicBezTo>
                      <a:pt x="-4079" y="80879"/>
                      <a:pt x="69284" y="1728"/>
                      <a:pt x="173796" y="26"/>
                    </a:cubicBezTo>
                    <a:cubicBezTo>
                      <a:pt x="275415" y="-1676"/>
                      <a:pt x="357970" y="80028"/>
                      <a:pt x="356778" y="181136"/>
                    </a:cubicBezTo>
                    <a:cubicBezTo>
                      <a:pt x="355587" y="276967"/>
                      <a:pt x="276607" y="355607"/>
                      <a:pt x="180094" y="357139"/>
                    </a:cubicBezTo>
                    <a:close/>
                  </a:path>
                </a:pathLst>
              </a:custGeom>
              <a:solidFill>
                <a:schemeClr val="bg1"/>
              </a:solidFill>
              <a:ln w="16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4" name="Elipse 23">
            <a:extLst>
              <a:ext uri="{FF2B5EF4-FFF2-40B4-BE49-F238E27FC236}">
                <a16:creationId xmlns:a16="http://schemas.microsoft.com/office/drawing/2014/main" id="{481A9CA6-7417-43DB-AA49-C7F7E5D755AA}"/>
              </a:ext>
            </a:extLst>
          </p:cNvPr>
          <p:cNvSpPr/>
          <p:nvPr/>
        </p:nvSpPr>
        <p:spPr>
          <a:xfrm>
            <a:off x="412192" y="3356774"/>
            <a:ext cx="7772399" cy="283577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5">
            <a:extLst>
              <a:ext uri="{FF2B5EF4-FFF2-40B4-BE49-F238E27FC236}">
                <a16:creationId xmlns:a16="http://schemas.microsoft.com/office/drawing/2014/main" id="{F529BE93-1323-4BFA-ABBC-AED94BFA7C4D}"/>
              </a:ext>
            </a:extLst>
          </p:cNvPr>
          <p:cNvSpPr/>
          <p:nvPr/>
        </p:nvSpPr>
        <p:spPr>
          <a:xfrm>
            <a:off x="757339" y="784392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منحصر به فرد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48633DD2-11DC-4986-A938-252441644DD5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3490" y="720826"/>
            <a:ext cx="2520000" cy="4725143"/>
          </a:xfrm>
        </p:spPr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458B9711-C367-4CD2-819B-0BAFAE1D0D8B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AB000E6C-6108-4279-BB18-45A673B81F33}"/>
              </a:ext>
            </a:extLst>
          </p:cNvPr>
          <p:cNvSpPr/>
          <p:nvPr/>
        </p:nvSpPr>
        <p:spPr>
          <a:xfrm>
            <a:off x="10005329" y="4025075"/>
            <a:ext cx="1641168" cy="164116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3F3416B-DEC2-4D76-8E75-2DFB6E061DE8}"/>
              </a:ext>
            </a:extLst>
          </p:cNvPr>
          <p:cNvSpPr/>
          <p:nvPr/>
        </p:nvSpPr>
        <p:spPr>
          <a:xfrm>
            <a:off x="1593509" y="3083398"/>
            <a:ext cx="1641168" cy="164116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ko-KR" sz="3200" dirty="0">
                <a:cs typeface="B Nazanin" panose="00000400000000000000" pitchFamily="2" charset="-78"/>
              </a:rPr>
              <a:t>طراحی شده</a:t>
            </a:r>
            <a:endParaRPr lang="en-US" altLang="ko-KR" sz="3200" dirty="0">
              <a:cs typeface="B Nazanin" panose="00000400000000000000" pitchFamily="2" charset="-78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>
            <a:spLocks/>
          </p:cNvSpPr>
          <p:nvPr/>
        </p:nvSpPr>
        <p:spPr>
          <a:xfrm>
            <a:off x="1446820" y="5765990"/>
            <a:ext cx="252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altLang="ko-KR" sz="3200" dirty="0">
                <a:cs typeface="B Nazanin" panose="00000400000000000000" pitchFamily="2" charset="-78"/>
              </a:rPr>
              <a:t>نمونه کارها</a:t>
            </a:r>
            <a:endParaRPr lang="en-US" altLang="ko-KR" sz="3200" dirty="0">
              <a:cs typeface="B Nazanin" panose="00000400000000000000" pitchFamily="2" charset="-78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143999" y="1661555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منحصر به فرد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739287" y="3369715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منحصر به فرد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FECCB2F-66F5-4E42-A10C-AB57AAD9E7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32FC906F-E8B9-438B-A612-2EBBA0246EAD}"/>
              </a:ext>
            </a:extLst>
          </p:cNvPr>
          <p:cNvSpPr/>
          <p:nvPr/>
        </p:nvSpPr>
        <p:spPr>
          <a:xfrm>
            <a:off x="0" y="11393"/>
            <a:ext cx="12077700" cy="6846607"/>
          </a:xfrm>
          <a:prstGeom prst="homePlate">
            <a:avLst/>
          </a:prstGeom>
          <a:gradFill flip="none" rotWithShape="1">
            <a:gsLst>
              <a:gs pos="43000">
                <a:schemeClr val="accent1">
                  <a:lumMod val="0"/>
                  <a:alpha val="0"/>
                </a:schemeClr>
              </a:gs>
              <a:gs pos="100000">
                <a:srgbClr val="FD290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993251" y="5088656"/>
            <a:ext cx="47225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6000" dirty="0">
                <a:solidFill>
                  <a:schemeClr val="bg1"/>
                </a:solidFill>
                <a:cs typeface="B Nazanin" panose="00000400000000000000" pitchFamily="2" charset="-78"/>
              </a:rPr>
              <a:t>متشکرم</a:t>
            </a:r>
            <a:endParaRPr lang="ko-KR" altLang="en-US" sz="6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1002685" y="5914491"/>
            <a:ext cx="472251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bg1"/>
                </a:solidFill>
                <a:cs typeface="B Nazanin" panose="000004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6A74207-9F64-419F-B415-7A96F57B24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9677" y="727529"/>
            <a:ext cx="3588527" cy="42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>
            <a:extLst>
              <a:ext uri="{FF2B5EF4-FFF2-40B4-BE49-F238E27FC236}">
                <a16:creationId xmlns:a16="http://schemas.microsoft.com/office/drawing/2014/main" id="{DCEFD1CF-F66A-4C8F-ABC3-C24C9C731703}"/>
              </a:ext>
            </a:extLst>
          </p:cNvPr>
          <p:cNvSpPr/>
          <p:nvPr/>
        </p:nvSpPr>
        <p:spPr>
          <a:xfrm>
            <a:off x="8060443" y="2039514"/>
            <a:ext cx="3143245" cy="314324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F9442B8-73DC-4029-B524-F0E0B12CA9C9}"/>
              </a:ext>
            </a:extLst>
          </p:cNvPr>
          <p:cNvSpPr/>
          <p:nvPr/>
        </p:nvSpPr>
        <p:spPr>
          <a:xfrm>
            <a:off x="5997692" y="2095022"/>
            <a:ext cx="4114800" cy="411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5" name="Google Shape;263;p42">
            <a:extLst>
              <a:ext uri="{FF2B5EF4-FFF2-40B4-BE49-F238E27FC236}">
                <a16:creationId xmlns:a16="http://schemas.microsoft.com/office/drawing/2014/main" id="{1894915F-47F8-4EEA-92BC-517F547FE60F}"/>
              </a:ext>
            </a:extLst>
          </p:cNvPr>
          <p:cNvSpPr txBox="1"/>
          <p:nvPr/>
        </p:nvSpPr>
        <p:spPr>
          <a:xfrm>
            <a:off x="3992696" y="276552"/>
            <a:ext cx="4094256" cy="763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ctr" defTabSz="1219170" rtl="1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5867" b="1" kern="0" dirty="0">
                <a:solidFill>
                  <a:srgbClr val="FD2906"/>
                </a:solidFill>
                <a:latin typeface="Passion One"/>
                <a:ea typeface="DM Sans"/>
                <a:cs typeface="B Nazanin" panose="00000400000000000000" pitchFamily="2" charset="-78"/>
              </a:rPr>
              <a:t>آبنما</a:t>
            </a:r>
            <a:endParaRPr lang="es-PE" sz="5867" b="1" kern="0" dirty="0">
              <a:solidFill>
                <a:srgbClr val="FD2906"/>
              </a:solidFill>
              <a:latin typeface="Passion One"/>
              <a:ea typeface="DM Sans"/>
              <a:cs typeface="B Nazanin" panose="00000400000000000000" pitchFamily="2" charset="-78"/>
            </a:endParaRPr>
          </a:p>
        </p:txBody>
      </p:sp>
      <p:grpSp>
        <p:nvGrpSpPr>
          <p:cNvPr id="7" name="Grupo 3">
            <a:extLst>
              <a:ext uri="{FF2B5EF4-FFF2-40B4-BE49-F238E27FC236}">
                <a16:creationId xmlns:a16="http://schemas.microsoft.com/office/drawing/2014/main" id="{283C2056-2542-4873-AC10-5485A79A99F5}"/>
              </a:ext>
            </a:extLst>
          </p:cNvPr>
          <p:cNvGrpSpPr/>
          <p:nvPr/>
        </p:nvGrpSpPr>
        <p:grpSpPr>
          <a:xfrm>
            <a:off x="1169895" y="2996867"/>
            <a:ext cx="3985576" cy="2126076"/>
            <a:chOff x="877421" y="2247650"/>
            <a:chExt cx="2989182" cy="1594557"/>
          </a:xfrm>
        </p:grpSpPr>
        <p:sp>
          <p:nvSpPr>
            <p:cNvPr id="8" name="Google Shape;272;p42">
              <a:extLst>
                <a:ext uri="{FF2B5EF4-FFF2-40B4-BE49-F238E27FC236}">
                  <a16:creationId xmlns:a16="http://schemas.microsoft.com/office/drawing/2014/main" id="{859DD06A-C4DC-4C4E-877C-843AA24B87E7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algn="r" defTabSz="121917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133" kern="0" dirty="0">
                  <a:solidFill>
                    <a:srgbClr val="FD2906"/>
                  </a:solidFill>
                  <a:latin typeface="Arial "/>
                  <a:ea typeface="Rubik"/>
                  <a:cs typeface="B Nazanin" panose="00000400000000000000" pitchFamily="2" charset="-78"/>
                </a:rPr>
                <a:t>تصاویر :</a:t>
              </a:r>
              <a:endParaRPr lang="es-PE" sz="2133" kern="0" dirty="0">
                <a:solidFill>
                  <a:srgbClr val="FD2906"/>
                </a:solidFill>
                <a:latin typeface="Arial "/>
                <a:ea typeface="Rubik"/>
                <a:cs typeface="B Nazanin" panose="00000400000000000000" pitchFamily="2" charset="-78"/>
              </a:endParaRPr>
            </a:p>
          </p:txBody>
        </p:sp>
        <p:sp>
          <p:nvSpPr>
            <p:cNvPr id="9" name="Google Shape;273;p42">
              <a:extLst>
                <a:ext uri="{FF2B5EF4-FFF2-40B4-BE49-F238E27FC236}">
                  <a16:creationId xmlns:a16="http://schemas.microsoft.com/office/drawing/2014/main" id="{1F127E58-7EF9-4530-8574-48418BCE0AA7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marL="380929" indent="-380929" algn="r" defTabSz="1219170" rtl="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Arial "/>
                  <a:ea typeface="Montserrat"/>
                  <a:cs typeface="B Nazanin" panose="00000400000000000000" pitchFamily="2" charset="-78"/>
                </a:rPr>
                <a:t>unsplash.com</a:t>
              </a:r>
            </a:p>
            <a:p>
              <a:pPr marL="380929" indent="-380929" algn="r" defTabSz="1219170" rtl="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Arial "/>
                  <a:ea typeface="Montserrat"/>
                  <a:cs typeface="B Nazanin" panose="00000400000000000000" pitchFamily="2" charset="-78"/>
                </a:rPr>
                <a:t>pexels.com</a:t>
              </a:r>
            </a:p>
            <a:p>
              <a:pPr marL="380929" indent="-380929" algn="r" defTabSz="1219170" rtl="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Arial "/>
                  <a:ea typeface="Montserrat"/>
                  <a:cs typeface="B Nazanin" panose="00000400000000000000" pitchFamily="2" charset="-78"/>
                </a:rPr>
                <a:t>gettyimages.es</a:t>
              </a:r>
            </a:p>
          </p:txBody>
        </p:sp>
      </p:grpSp>
      <p:sp>
        <p:nvSpPr>
          <p:cNvPr id="10" name="Google Shape;274;p42">
            <a:extLst>
              <a:ext uri="{FF2B5EF4-FFF2-40B4-BE49-F238E27FC236}">
                <a16:creationId xmlns:a16="http://schemas.microsoft.com/office/drawing/2014/main" id="{41505EA3-5328-437D-9B91-9E13E8A4C32F}"/>
              </a:ext>
            </a:extLst>
          </p:cNvPr>
          <p:cNvSpPr txBox="1"/>
          <p:nvPr/>
        </p:nvSpPr>
        <p:spPr>
          <a:xfrm>
            <a:off x="1169896" y="4622720"/>
            <a:ext cx="2822801" cy="411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r" defTabSz="121917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133" kern="0" dirty="0">
                <a:solidFill>
                  <a:srgbClr val="FD2906"/>
                </a:solidFill>
                <a:latin typeface="Arial "/>
                <a:ea typeface="Rubik"/>
                <a:cs typeface="B Nazanin" panose="00000400000000000000" pitchFamily="2" charset="-78"/>
              </a:rPr>
              <a:t>فونت ها:</a:t>
            </a:r>
            <a:endParaRPr lang="en-US" sz="2133" kern="0" dirty="0">
              <a:solidFill>
                <a:srgbClr val="FD2906"/>
              </a:solidFill>
              <a:latin typeface="Arial "/>
              <a:ea typeface="Rubik"/>
              <a:cs typeface="B Nazanin" panose="00000400000000000000" pitchFamily="2" charset="-78"/>
            </a:endParaRPr>
          </a:p>
        </p:txBody>
      </p:sp>
      <p:sp>
        <p:nvSpPr>
          <p:cNvPr id="11" name="Google Shape;275;p42">
            <a:extLst>
              <a:ext uri="{FF2B5EF4-FFF2-40B4-BE49-F238E27FC236}">
                <a16:creationId xmlns:a16="http://schemas.microsoft.com/office/drawing/2014/main" id="{1F339DF1-830C-490E-A56F-A81FFF574097}"/>
              </a:ext>
            </a:extLst>
          </p:cNvPr>
          <p:cNvSpPr txBox="1"/>
          <p:nvPr/>
        </p:nvSpPr>
        <p:spPr>
          <a:xfrm>
            <a:off x="1169896" y="5034223"/>
            <a:ext cx="3985575" cy="912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marL="342891" indent="-342891" algn="r" defTabSz="1219170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solidFill>
                  <a:srgbClr val="000000"/>
                </a:solidFill>
                <a:latin typeface="Arial "/>
                <a:ea typeface="Montserrat"/>
                <a:cs typeface="B Nazanin" panose="00000400000000000000" pitchFamily="2" charset="-78"/>
              </a:rPr>
              <a:t>Arial (</a:t>
            </a:r>
            <a:r>
              <a:rPr lang="fa-IR" sz="2000" kern="0" dirty="0">
                <a:solidFill>
                  <a:srgbClr val="000000"/>
                </a:solidFill>
                <a:latin typeface="Arial "/>
                <a:ea typeface="Montserrat"/>
                <a:cs typeface="B Nazanin" panose="00000400000000000000" pitchFamily="2" charset="-78"/>
              </a:rPr>
              <a:t>عنوان)</a:t>
            </a:r>
          </a:p>
          <a:p>
            <a:pPr marL="342891" indent="-342891" algn="r" defTabSz="1219170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solidFill>
                  <a:srgbClr val="000000"/>
                </a:solidFill>
                <a:latin typeface="Arial "/>
                <a:ea typeface="Montserrat"/>
                <a:cs typeface="B Nazanin" panose="00000400000000000000" pitchFamily="2" charset="-78"/>
              </a:rPr>
              <a:t>Arial Unicode MS (</a:t>
            </a:r>
            <a:r>
              <a:rPr lang="fa-IR" sz="2000" kern="0" dirty="0">
                <a:solidFill>
                  <a:srgbClr val="000000"/>
                </a:solidFill>
                <a:latin typeface="Arial "/>
                <a:ea typeface="Montserrat"/>
                <a:cs typeface="B Nazanin" panose="00000400000000000000" pitchFamily="2" charset="-78"/>
              </a:rPr>
              <a:t>بدن)</a:t>
            </a:r>
            <a:endParaRPr lang="es-PE" sz="2000" kern="0" dirty="0">
              <a:solidFill>
                <a:srgbClr val="000000"/>
              </a:solidFill>
              <a:latin typeface="Arial "/>
              <a:ea typeface="Montserrat"/>
              <a:cs typeface="B Nazanin" panose="00000400000000000000" pitchFamily="2" charset="-78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095FBC11-24E8-444B-BACC-0D4BFABA0031}"/>
              </a:ext>
            </a:extLst>
          </p:cNvPr>
          <p:cNvSpPr/>
          <p:nvPr/>
        </p:nvSpPr>
        <p:spPr>
          <a:xfrm>
            <a:off x="1193804" y="448739"/>
            <a:ext cx="552456" cy="8170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algn="r" defTabSz="121917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kern="0">
              <a:solidFill>
                <a:srgbClr val="000000"/>
              </a:solidFill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02F8A63-3F5F-4AEE-92F1-0E46EE592487}"/>
              </a:ext>
            </a:extLst>
          </p:cNvPr>
          <p:cNvSpPr/>
          <p:nvPr/>
        </p:nvSpPr>
        <p:spPr>
          <a:xfrm>
            <a:off x="6706628" y="2088875"/>
            <a:ext cx="3886200" cy="38862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8A53EDE-144D-4E8C-ABB7-014EE337A7C2}"/>
              </a:ext>
            </a:extLst>
          </p:cNvPr>
          <p:cNvSpPr/>
          <p:nvPr/>
        </p:nvSpPr>
        <p:spPr>
          <a:xfrm>
            <a:off x="9521280" y="4396493"/>
            <a:ext cx="1182424" cy="1182424"/>
          </a:xfrm>
          <a:prstGeom prst="ellipse">
            <a:avLst/>
          </a:prstGeom>
          <a:solidFill>
            <a:srgbClr val="E10D15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0" name="Trapecio 29">
            <a:extLst>
              <a:ext uri="{FF2B5EF4-FFF2-40B4-BE49-F238E27FC236}">
                <a16:creationId xmlns:a16="http://schemas.microsoft.com/office/drawing/2014/main" id="{1316F03E-D7DC-4720-86CD-D7621F3B3284}"/>
              </a:ext>
            </a:extLst>
          </p:cNvPr>
          <p:cNvSpPr/>
          <p:nvPr/>
        </p:nvSpPr>
        <p:spPr>
          <a:xfrm>
            <a:off x="2689260" y="6654799"/>
            <a:ext cx="6680200" cy="22599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6730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8;p70">
            <a:extLst>
              <a:ext uri="{FF2B5EF4-FFF2-40B4-BE49-F238E27FC236}">
                <a16:creationId xmlns:a16="http://schemas.microsoft.com/office/drawing/2014/main" id="{6AD2CBCC-0BBD-4260-8724-FBA811B2DED8}"/>
              </a:ext>
            </a:extLst>
          </p:cNvPr>
          <p:cNvSpPr txBox="1"/>
          <p:nvPr/>
        </p:nvSpPr>
        <p:spPr>
          <a:xfrm>
            <a:off x="9874483" y="293474"/>
            <a:ext cx="1783430" cy="491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r" defTabSz="1219170" rtl="1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200" dirty="0">
                <a:solidFill>
                  <a:srgbClr val="FD2906"/>
                </a:solidFill>
                <a:latin typeface="Prompt Black" pitchFamily="2"/>
                <a:cs typeface="Prompt Black" pitchFamily="2"/>
              </a:rPr>
              <a:t>منابع</a:t>
            </a:r>
            <a:endParaRPr lang="es-PE" sz="3200" dirty="0">
              <a:solidFill>
                <a:srgbClr val="FD2906"/>
              </a:solidFill>
              <a:latin typeface="Prompt Black" pitchFamily="2"/>
              <a:cs typeface="Prompt Black" pitchFamily="2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AD43A7D3-7A6A-47C3-8226-D4CDB26ECAFF}"/>
              </a:ext>
            </a:extLst>
          </p:cNvPr>
          <p:cNvSpPr/>
          <p:nvPr/>
        </p:nvSpPr>
        <p:spPr>
          <a:xfrm>
            <a:off x="4966036" y="4009297"/>
            <a:ext cx="918287" cy="970714"/>
          </a:xfrm>
          <a:custGeom>
            <a:avLst/>
            <a:gdLst>
              <a:gd name="connsiteX0" fmla="*/ 460240 w 918287"/>
              <a:gd name="connsiteY0" fmla="*/ 970636 h 970714"/>
              <a:gd name="connsiteX1" fmla="*/ 40874 w 918287"/>
              <a:gd name="connsiteY1" fmla="*/ 970636 h 970714"/>
              <a:gd name="connsiteX2" fmla="*/ 896 w 918287"/>
              <a:gd name="connsiteY2" fmla="*/ 930658 h 970714"/>
              <a:gd name="connsiteX3" fmla="*/ 3985 w 918287"/>
              <a:gd name="connsiteY3" fmla="*/ 774543 h 970714"/>
              <a:gd name="connsiteX4" fmla="*/ 105385 w 918287"/>
              <a:gd name="connsiteY4" fmla="*/ 636696 h 970714"/>
              <a:gd name="connsiteX5" fmla="*/ 273591 w 918287"/>
              <a:gd name="connsiteY5" fmla="*/ 539620 h 970714"/>
              <a:gd name="connsiteX6" fmla="*/ 277827 w 918287"/>
              <a:gd name="connsiteY6" fmla="*/ 509615 h 970714"/>
              <a:gd name="connsiteX7" fmla="*/ 259294 w 918287"/>
              <a:gd name="connsiteY7" fmla="*/ 101280 h 970714"/>
              <a:gd name="connsiteX8" fmla="*/ 669306 w 918287"/>
              <a:gd name="connsiteY8" fmla="*/ 113723 h 970714"/>
              <a:gd name="connsiteX9" fmla="*/ 643184 w 918287"/>
              <a:gd name="connsiteY9" fmla="*/ 509439 h 970714"/>
              <a:gd name="connsiteX10" fmla="*/ 646361 w 918287"/>
              <a:gd name="connsiteY10" fmla="*/ 538914 h 970714"/>
              <a:gd name="connsiteX11" fmla="*/ 820038 w 918287"/>
              <a:gd name="connsiteY11" fmla="*/ 640667 h 970714"/>
              <a:gd name="connsiteX12" fmla="*/ 918173 w 918287"/>
              <a:gd name="connsiteY12" fmla="*/ 811520 h 970714"/>
              <a:gd name="connsiteX13" fmla="*/ 918173 w 918287"/>
              <a:gd name="connsiteY13" fmla="*/ 934718 h 970714"/>
              <a:gd name="connsiteX14" fmla="*/ 881990 w 918287"/>
              <a:gd name="connsiteY14" fmla="*/ 970636 h 970714"/>
              <a:gd name="connsiteX15" fmla="*/ 460240 w 918287"/>
              <a:gd name="connsiteY15" fmla="*/ 970636 h 970714"/>
              <a:gd name="connsiteX16" fmla="*/ 676808 w 918287"/>
              <a:gd name="connsiteY16" fmla="*/ 714621 h 970714"/>
              <a:gd name="connsiteX17" fmla="*/ 652803 w 918287"/>
              <a:gd name="connsiteY17" fmla="*/ 695118 h 970714"/>
              <a:gd name="connsiteX18" fmla="*/ 626505 w 918287"/>
              <a:gd name="connsiteY18" fmla="*/ 674467 h 970714"/>
              <a:gd name="connsiteX19" fmla="*/ 499071 w 918287"/>
              <a:gd name="connsiteY19" fmla="*/ 544739 h 970714"/>
              <a:gd name="connsiteX20" fmla="*/ 479744 w 918287"/>
              <a:gd name="connsiteY20" fmla="*/ 522853 h 970714"/>
              <a:gd name="connsiteX21" fmla="*/ 459799 w 918287"/>
              <a:gd name="connsiteY21" fmla="*/ 496289 h 970714"/>
              <a:gd name="connsiteX22" fmla="*/ 439237 w 918287"/>
              <a:gd name="connsiteY22" fmla="*/ 521970 h 970714"/>
              <a:gd name="connsiteX23" fmla="*/ 420881 w 918287"/>
              <a:gd name="connsiteY23" fmla="*/ 544827 h 970714"/>
              <a:gd name="connsiteX24" fmla="*/ 293623 w 918287"/>
              <a:gd name="connsiteY24" fmla="*/ 674732 h 970714"/>
              <a:gd name="connsiteX25" fmla="*/ 270061 w 918287"/>
              <a:gd name="connsiteY25" fmla="*/ 694941 h 970714"/>
              <a:gd name="connsiteX26" fmla="*/ 241732 w 918287"/>
              <a:gd name="connsiteY26" fmla="*/ 715503 h 970714"/>
              <a:gd name="connsiteX27" fmla="*/ 269443 w 918287"/>
              <a:gd name="connsiteY27" fmla="*/ 734742 h 970714"/>
              <a:gd name="connsiteX28" fmla="*/ 297154 w 918287"/>
              <a:gd name="connsiteY28" fmla="*/ 756717 h 970714"/>
              <a:gd name="connsiteX29" fmla="*/ 415939 w 918287"/>
              <a:gd name="connsiteY29" fmla="*/ 874531 h 970714"/>
              <a:gd name="connsiteX30" fmla="*/ 439325 w 918287"/>
              <a:gd name="connsiteY30" fmla="*/ 903212 h 970714"/>
              <a:gd name="connsiteX31" fmla="*/ 460505 w 918287"/>
              <a:gd name="connsiteY31" fmla="*/ 932953 h 970714"/>
              <a:gd name="connsiteX32" fmla="*/ 479656 w 918287"/>
              <a:gd name="connsiteY32" fmla="*/ 903389 h 970714"/>
              <a:gd name="connsiteX33" fmla="*/ 503131 w 918287"/>
              <a:gd name="connsiteY33" fmla="*/ 874619 h 970714"/>
              <a:gd name="connsiteX34" fmla="*/ 622357 w 918287"/>
              <a:gd name="connsiteY34" fmla="*/ 760688 h 970714"/>
              <a:gd name="connsiteX35" fmla="*/ 654215 w 918287"/>
              <a:gd name="connsiteY35" fmla="*/ 734477 h 970714"/>
              <a:gd name="connsiteX36" fmla="*/ 676896 w 918287"/>
              <a:gd name="connsiteY36" fmla="*/ 714444 h 97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8287" h="970714">
                <a:moveTo>
                  <a:pt x="460240" y="970636"/>
                </a:moveTo>
                <a:cubicBezTo>
                  <a:pt x="320452" y="970636"/>
                  <a:pt x="180663" y="970636"/>
                  <a:pt x="40874" y="970636"/>
                </a:cubicBezTo>
                <a:cubicBezTo>
                  <a:pt x="6633" y="970636"/>
                  <a:pt x="279" y="964900"/>
                  <a:pt x="896" y="930658"/>
                </a:cubicBezTo>
                <a:cubicBezTo>
                  <a:pt x="1867" y="878591"/>
                  <a:pt x="-3340" y="826346"/>
                  <a:pt x="3985" y="774543"/>
                </a:cubicBezTo>
                <a:cubicBezTo>
                  <a:pt x="12987" y="710561"/>
                  <a:pt x="51640" y="667936"/>
                  <a:pt x="105385" y="636696"/>
                </a:cubicBezTo>
                <a:cubicBezTo>
                  <a:pt x="161336" y="604220"/>
                  <a:pt x="217110" y="571214"/>
                  <a:pt x="273591" y="539620"/>
                </a:cubicBezTo>
                <a:cubicBezTo>
                  <a:pt x="290623" y="530089"/>
                  <a:pt x="291329" y="524353"/>
                  <a:pt x="277827" y="509615"/>
                </a:cubicBezTo>
                <a:cubicBezTo>
                  <a:pt x="171220" y="393301"/>
                  <a:pt x="164072" y="224919"/>
                  <a:pt x="259294" y="101280"/>
                </a:cubicBezTo>
                <a:cubicBezTo>
                  <a:pt x="367136" y="-38686"/>
                  <a:pt x="565259" y="-32685"/>
                  <a:pt x="669306" y="113723"/>
                </a:cubicBezTo>
                <a:cubicBezTo>
                  <a:pt x="754115" y="233126"/>
                  <a:pt x="743348" y="402214"/>
                  <a:pt x="643184" y="509439"/>
                </a:cubicBezTo>
                <a:cubicBezTo>
                  <a:pt x="630564" y="522941"/>
                  <a:pt x="629682" y="529295"/>
                  <a:pt x="646361" y="538914"/>
                </a:cubicBezTo>
                <a:cubicBezTo>
                  <a:pt x="704606" y="572273"/>
                  <a:pt x="761969" y="607044"/>
                  <a:pt x="820038" y="640667"/>
                </a:cubicBezTo>
                <a:cubicBezTo>
                  <a:pt x="885873" y="678791"/>
                  <a:pt x="920556" y="734036"/>
                  <a:pt x="918173" y="811520"/>
                </a:cubicBezTo>
                <a:cubicBezTo>
                  <a:pt x="916937" y="852556"/>
                  <a:pt x="918261" y="893681"/>
                  <a:pt x="918173" y="934718"/>
                </a:cubicBezTo>
                <a:cubicBezTo>
                  <a:pt x="918084" y="964988"/>
                  <a:pt x="912524" y="970636"/>
                  <a:pt x="881990" y="970636"/>
                </a:cubicBezTo>
                <a:cubicBezTo>
                  <a:pt x="741407" y="970812"/>
                  <a:pt x="600823" y="970636"/>
                  <a:pt x="460240" y="970636"/>
                </a:cubicBezTo>
                <a:close/>
                <a:moveTo>
                  <a:pt x="676808" y="714621"/>
                </a:moveTo>
                <a:cubicBezTo>
                  <a:pt x="675749" y="699795"/>
                  <a:pt x="666570" y="694235"/>
                  <a:pt x="652803" y="695118"/>
                </a:cubicBezTo>
                <a:cubicBezTo>
                  <a:pt x="637536" y="696088"/>
                  <a:pt x="630211" y="689381"/>
                  <a:pt x="626505" y="674467"/>
                </a:cubicBezTo>
                <a:cubicBezTo>
                  <a:pt x="609649" y="606337"/>
                  <a:pt x="566318" y="563271"/>
                  <a:pt x="499071" y="544739"/>
                </a:cubicBezTo>
                <a:cubicBezTo>
                  <a:pt x="486274" y="541209"/>
                  <a:pt x="479567" y="536267"/>
                  <a:pt x="479744" y="522853"/>
                </a:cubicBezTo>
                <a:cubicBezTo>
                  <a:pt x="479921" y="508997"/>
                  <a:pt x="476479" y="496554"/>
                  <a:pt x="459799" y="496289"/>
                </a:cubicBezTo>
                <a:cubicBezTo>
                  <a:pt x="443385" y="496024"/>
                  <a:pt x="438619" y="507762"/>
                  <a:pt x="439237" y="521970"/>
                </a:cubicBezTo>
                <a:cubicBezTo>
                  <a:pt x="439766" y="535296"/>
                  <a:pt x="433765" y="541473"/>
                  <a:pt x="420881" y="544827"/>
                </a:cubicBezTo>
                <a:cubicBezTo>
                  <a:pt x="352751" y="562742"/>
                  <a:pt x="311186" y="607573"/>
                  <a:pt x="293623" y="674732"/>
                </a:cubicBezTo>
                <a:cubicBezTo>
                  <a:pt x="290005" y="688675"/>
                  <a:pt x="284534" y="695206"/>
                  <a:pt x="270061" y="694941"/>
                </a:cubicBezTo>
                <a:cubicBezTo>
                  <a:pt x="255941" y="694765"/>
                  <a:pt x="240850" y="697412"/>
                  <a:pt x="241732" y="715503"/>
                </a:cubicBezTo>
                <a:cubicBezTo>
                  <a:pt x="242438" y="730771"/>
                  <a:pt x="255587" y="735978"/>
                  <a:pt x="269443" y="734742"/>
                </a:cubicBezTo>
                <a:cubicBezTo>
                  <a:pt x="286387" y="733330"/>
                  <a:pt x="292477" y="741890"/>
                  <a:pt x="297154" y="756717"/>
                </a:cubicBezTo>
                <a:cubicBezTo>
                  <a:pt x="315863" y="816639"/>
                  <a:pt x="354781" y="857499"/>
                  <a:pt x="415939" y="874531"/>
                </a:cubicBezTo>
                <a:cubicBezTo>
                  <a:pt x="432088" y="879032"/>
                  <a:pt x="441090" y="885209"/>
                  <a:pt x="439325" y="903212"/>
                </a:cubicBezTo>
                <a:cubicBezTo>
                  <a:pt x="437825" y="918656"/>
                  <a:pt x="441090" y="933659"/>
                  <a:pt x="460505" y="932953"/>
                </a:cubicBezTo>
                <a:cubicBezTo>
                  <a:pt x="478420" y="932335"/>
                  <a:pt x="480803" y="917597"/>
                  <a:pt x="479656" y="903389"/>
                </a:cubicBezTo>
                <a:cubicBezTo>
                  <a:pt x="478244" y="885650"/>
                  <a:pt x="486716" y="879032"/>
                  <a:pt x="503131" y="874619"/>
                </a:cubicBezTo>
                <a:cubicBezTo>
                  <a:pt x="563317" y="858469"/>
                  <a:pt x="603560" y="820080"/>
                  <a:pt x="622357" y="760688"/>
                </a:cubicBezTo>
                <a:cubicBezTo>
                  <a:pt x="627740" y="743655"/>
                  <a:pt x="633653" y="732359"/>
                  <a:pt x="654215" y="734477"/>
                </a:cubicBezTo>
                <a:cubicBezTo>
                  <a:pt x="667100" y="735801"/>
                  <a:pt x="674160" y="727064"/>
                  <a:pt x="676896" y="714444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030A4E6A-0F8C-4E64-8582-84F08FADE3CE}"/>
              </a:ext>
            </a:extLst>
          </p:cNvPr>
          <p:cNvSpPr/>
          <p:nvPr/>
        </p:nvSpPr>
        <p:spPr>
          <a:xfrm>
            <a:off x="1944061" y="5720664"/>
            <a:ext cx="1105418" cy="733211"/>
          </a:xfrm>
          <a:custGeom>
            <a:avLst/>
            <a:gdLst>
              <a:gd name="connsiteX0" fmla="*/ 552032 w 1105418"/>
              <a:gd name="connsiteY0" fmla="*/ 733142 h 733211"/>
              <a:gd name="connsiteX1" fmla="*/ 54476 w 1105418"/>
              <a:gd name="connsiteY1" fmla="*/ 733142 h 733211"/>
              <a:gd name="connsiteX2" fmla="*/ 30825 w 1105418"/>
              <a:gd name="connsiteY2" fmla="*/ 732612 h 733211"/>
              <a:gd name="connsiteX3" fmla="*/ 25 w 1105418"/>
              <a:gd name="connsiteY3" fmla="*/ 699430 h 733211"/>
              <a:gd name="connsiteX4" fmla="*/ 27648 w 1105418"/>
              <a:gd name="connsiteY4" fmla="*/ 665630 h 733211"/>
              <a:gd name="connsiteX5" fmla="*/ 37002 w 1105418"/>
              <a:gd name="connsiteY5" fmla="*/ 664482 h 733211"/>
              <a:gd name="connsiteX6" fmla="*/ 80333 w 1105418"/>
              <a:gd name="connsiteY6" fmla="*/ 617886 h 733211"/>
              <a:gd name="connsiteX7" fmla="*/ 80157 w 1105418"/>
              <a:gd name="connsiteY7" fmla="*/ 210345 h 733211"/>
              <a:gd name="connsiteX8" fmla="*/ 157994 w 1105418"/>
              <a:gd name="connsiteY8" fmla="*/ 38345 h 733211"/>
              <a:gd name="connsiteX9" fmla="*/ 270160 w 1105418"/>
              <a:gd name="connsiteY9" fmla="*/ 133 h 733211"/>
              <a:gd name="connsiteX10" fmla="*/ 829316 w 1105418"/>
              <a:gd name="connsiteY10" fmla="*/ 133 h 733211"/>
              <a:gd name="connsiteX11" fmla="*/ 1024261 w 1105418"/>
              <a:gd name="connsiteY11" fmla="*/ 195254 h 733211"/>
              <a:gd name="connsiteX12" fmla="*/ 1023908 w 1105418"/>
              <a:gd name="connsiteY12" fmla="*/ 633595 h 733211"/>
              <a:gd name="connsiteX13" fmla="*/ 1054266 w 1105418"/>
              <a:gd name="connsiteY13" fmla="*/ 664571 h 733211"/>
              <a:gd name="connsiteX14" fmla="*/ 1077829 w 1105418"/>
              <a:gd name="connsiteY14" fmla="*/ 665718 h 733211"/>
              <a:gd name="connsiteX15" fmla="*/ 1105363 w 1105418"/>
              <a:gd name="connsiteY15" fmla="*/ 701459 h 733211"/>
              <a:gd name="connsiteX16" fmla="*/ 1075535 w 1105418"/>
              <a:gd name="connsiteY16" fmla="*/ 732524 h 733211"/>
              <a:gd name="connsiteX17" fmla="*/ 1051884 w 1105418"/>
              <a:gd name="connsiteY17" fmla="*/ 733053 h 733211"/>
              <a:gd name="connsiteX18" fmla="*/ 551944 w 1105418"/>
              <a:gd name="connsiteY18" fmla="*/ 733053 h 733211"/>
              <a:gd name="connsiteX19" fmla="*/ 181557 w 1105418"/>
              <a:gd name="connsiteY19" fmla="*/ 314216 h 733211"/>
              <a:gd name="connsiteX20" fmla="*/ 181292 w 1105418"/>
              <a:gd name="connsiteY20" fmla="*/ 432649 h 733211"/>
              <a:gd name="connsiteX21" fmla="*/ 202472 w 1105418"/>
              <a:gd name="connsiteY21" fmla="*/ 455682 h 733211"/>
              <a:gd name="connsiteX22" fmla="*/ 337495 w 1105418"/>
              <a:gd name="connsiteY22" fmla="*/ 455682 h 733211"/>
              <a:gd name="connsiteX23" fmla="*/ 359381 w 1105418"/>
              <a:gd name="connsiteY23" fmla="*/ 433090 h 733211"/>
              <a:gd name="connsiteX24" fmla="*/ 359205 w 1105418"/>
              <a:gd name="connsiteY24" fmla="*/ 338309 h 733211"/>
              <a:gd name="connsiteX25" fmla="*/ 347026 w 1105418"/>
              <a:gd name="connsiteY25" fmla="*/ 308744 h 733211"/>
              <a:gd name="connsiteX26" fmla="*/ 207326 w 1105418"/>
              <a:gd name="connsiteY26" fmla="*/ 167367 h 733211"/>
              <a:gd name="connsiteX27" fmla="*/ 185528 w 1105418"/>
              <a:gd name="connsiteY27" fmla="*/ 172486 h 733211"/>
              <a:gd name="connsiteX28" fmla="*/ 181733 w 1105418"/>
              <a:gd name="connsiteY28" fmla="*/ 202844 h 733211"/>
              <a:gd name="connsiteX29" fmla="*/ 181557 w 1105418"/>
              <a:gd name="connsiteY29" fmla="*/ 314216 h 733211"/>
              <a:gd name="connsiteX30" fmla="*/ 922420 w 1105418"/>
              <a:gd name="connsiteY30" fmla="*/ 309804 h 733211"/>
              <a:gd name="connsiteX31" fmla="*/ 922420 w 1105418"/>
              <a:gd name="connsiteY31" fmla="*/ 283770 h 733211"/>
              <a:gd name="connsiteX32" fmla="*/ 921538 w 1105418"/>
              <a:gd name="connsiteY32" fmla="*/ 179811 h 733211"/>
              <a:gd name="connsiteX33" fmla="*/ 912712 w 1105418"/>
              <a:gd name="connsiteY33" fmla="*/ 159336 h 733211"/>
              <a:gd name="connsiteX34" fmla="*/ 896033 w 1105418"/>
              <a:gd name="connsiteY34" fmla="*/ 170279 h 733211"/>
              <a:gd name="connsiteX35" fmla="*/ 817755 w 1105418"/>
              <a:gd name="connsiteY35" fmla="*/ 249088 h 733211"/>
              <a:gd name="connsiteX36" fmla="*/ 744772 w 1105418"/>
              <a:gd name="connsiteY36" fmla="*/ 430531 h 733211"/>
              <a:gd name="connsiteX37" fmla="*/ 769217 w 1105418"/>
              <a:gd name="connsiteY37" fmla="*/ 455682 h 733211"/>
              <a:gd name="connsiteX38" fmla="*/ 899210 w 1105418"/>
              <a:gd name="connsiteY38" fmla="*/ 455682 h 733211"/>
              <a:gd name="connsiteX39" fmla="*/ 922597 w 1105418"/>
              <a:gd name="connsiteY39" fmla="*/ 432560 h 733211"/>
              <a:gd name="connsiteX40" fmla="*/ 922332 w 1105418"/>
              <a:gd name="connsiteY40" fmla="*/ 309716 h 733211"/>
              <a:gd name="connsiteX41" fmla="*/ 385592 w 1105418"/>
              <a:gd name="connsiteY41" fmla="*/ 101532 h 733211"/>
              <a:gd name="connsiteX42" fmla="*/ 385592 w 1105418"/>
              <a:gd name="connsiteY42" fmla="*/ 101885 h 733211"/>
              <a:gd name="connsiteX43" fmla="*/ 269631 w 1105418"/>
              <a:gd name="connsiteY43" fmla="*/ 102062 h 733211"/>
              <a:gd name="connsiteX44" fmla="*/ 251098 w 1105418"/>
              <a:gd name="connsiteY44" fmla="*/ 108151 h 733211"/>
              <a:gd name="connsiteX45" fmla="*/ 260453 w 1105418"/>
              <a:gd name="connsiteY45" fmla="*/ 123507 h 733211"/>
              <a:gd name="connsiteX46" fmla="*/ 345085 w 1105418"/>
              <a:gd name="connsiteY46" fmla="*/ 209375 h 733211"/>
              <a:gd name="connsiteX47" fmla="*/ 493787 w 1105418"/>
              <a:gd name="connsiteY47" fmla="*/ 271591 h 733211"/>
              <a:gd name="connsiteX48" fmla="*/ 496170 w 1105418"/>
              <a:gd name="connsiteY48" fmla="*/ 271591 h 733211"/>
              <a:gd name="connsiteX49" fmla="*/ 519556 w 1105418"/>
              <a:gd name="connsiteY49" fmla="*/ 248381 h 733211"/>
              <a:gd name="connsiteX50" fmla="*/ 519556 w 1105418"/>
              <a:gd name="connsiteY50" fmla="*/ 125272 h 733211"/>
              <a:gd name="connsiteX51" fmla="*/ 494317 w 1105418"/>
              <a:gd name="connsiteY51" fmla="*/ 101180 h 733211"/>
              <a:gd name="connsiteX52" fmla="*/ 385415 w 1105418"/>
              <a:gd name="connsiteY52" fmla="*/ 101444 h 733211"/>
              <a:gd name="connsiteX53" fmla="*/ 725710 w 1105418"/>
              <a:gd name="connsiteY53" fmla="*/ 101797 h 733211"/>
              <a:gd name="connsiteX54" fmla="*/ 725710 w 1105418"/>
              <a:gd name="connsiteY54" fmla="*/ 101532 h 733211"/>
              <a:gd name="connsiteX55" fmla="*/ 609925 w 1105418"/>
              <a:gd name="connsiteY55" fmla="*/ 101444 h 733211"/>
              <a:gd name="connsiteX56" fmla="*/ 588392 w 1105418"/>
              <a:gd name="connsiteY56" fmla="*/ 122007 h 733211"/>
              <a:gd name="connsiteX57" fmla="*/ 588392 w 1105418"/>
              <a:gd name="connsiteY57" fmla="*/ 251999 h 733211"/>
              <a:gd name="connsiteX58" fmla="*/ 608160 w 1105418"/>
              <a:gd name="connsiteY58" fmla="*/ 271856 h 733211"/>
              <a:gd name="connsiteX59" fmla="*/ 674348 w 1105418"/>
              <a:gd name="connsiteY59" fmla="*/ 272032 h 733211"/>
              <a:gd name="connsiteX60" fmla="*/ 712295 w 1105418"/>
              <a:gd name="connsiteY60" fmla="*/ 256412 h 733211"/>
              <a:gd name="connsiteX61" fmla="*/ 846436 w 1105418"/>
              <a:gd name="connsiteY61" fmla="*/ 123242 h 733211"/>
              <a:gd name="connsiteX62" fmla="*/ 855703 w 1105418"/>
              <a:gd name="connsiteY62" fmla="*/ 107798 h 733211"/>
              <a:gd name="connsiteX63" fmla="*/ 836817 w 1105418"/>
              <a:gd name="connsiteY63" fmla="*/ 102150 h 733211"/>
              <a:gd name="connsiteX64" fmla="*/ 725798 w 1105418"/>
              <a:gd name="connsiteY64" fmla="*/ 101973 h 733211"/>
              <a:gd name="connsiteX65" fmla="*/ 270778 w 1105418"/>
              <a:gd name="connsiteY65" fmla="*/ 524782 h 733211"/>
              <a:gd name="connsiteX66" fmla="*/ 199736 w 1105418"/>
              <a:gd name="connsiteY66" fmla="*/ 524606 h 733211"/>
              <a:gd name="connsiteX67" fmla="*/ 181468 w 1105418"/>
              <a:gd name="connsiteY67" fmla="*/ 542962 h 733211"/>
              <a:gd name="connsiteX68" fmla="*/ 181468 w 1105418"/>
              <a:gd name="connsiteY68" fmla="*/ 647186 h 733211"/>
              <a:gd name="connsiteX69" fmla="*/ 198589 w 1105418"/>
              <a:gd name="connsiteY69" fmla="*/ 664306 h 733211"/>
              <a:gd name="connsiteX70" fmla="*/ 340672 w 1105418"/>
              <a:gd name="connsiteY70" fmla="*/ 664482 h 733211"/>
              <a:gd name="connsiteX71" fmla="*/ 359293 w 1105418"/>
              <a:gd name="connsiteY71" fmla="*/ 645950 h 733211"/>
              <a:gd name="connsiteX72" fmla="*/ 359117 w 1105418"/>
              <a:gd name="connsiteY72" fmla="*/ 544109 h 733211"/>
              <a:gd name="connsiteX73" fmla="*/ 339349 w 1105418"/>
              <a:gd name="connsiteY73" fmla="*/ 524517 h 733211"/>
              <a:gd name="connsiteX74" fmla="*/ 270690 w 1105418"/>
              <a:gd name="connsiteY74" fmla="*/ 524694 h 733211"/>
              <a:gd name="connsiteX75" fmla="*/ 835846 w 1105418"/>
              <a:gd name="connsiteY75" fmla="*/ 524782 h 733211"/>
              <a:gd name="connsiteX76" fmla="*/ 764893 w 1105418"/>
              <a:gd name="connsiteY76" fmla="*/ 524606 h 733211"/>
              <a:gd name="connsiteX77" fmla="*/ 745213 w 1105418"/>
              <a:gd name="connsiteY77" fmla="*/ 543932 h 733211"/>
              <a:gd name="connsiteX78" fmla="*/ 745213 w 1105418"/>
              <a:gd name="connsiteY78" fmla="*/ 645686 h 733211"/>
              <a:gd name="connsiteX79" fmla="*/ 763304 w 1105418"/>
              <a:gd name="connsiteY79" fmla="*/ 664395 h 733211"/>
              <a:gd name="connsiteX80" fmla="*/ 902917 w 1105418"/>
              <a:gd name="connsiteY80" fmla="*/ 664482 h 733211"/>
              <a:gd name="connsiteX81" fmla="*/ 922597 w 1105418"/>
              <a:gd name="connsiteY81" fmla="*/ 644891 h 733211"/>
              <a:gd name="connsiteX82" fmla="*/ 922597 w 1105418"/>
              <a:gd name="connsiteY82" fmla="*/ 545521 h 733211"/>
              <a:gd name="connsiteX83" fmla="*/ 902034 w 1105418"/>
              <a:gd name="connsiteY83" fmla="*/ 524517 h 733211"/>
              <a:gd name="connsiteX84" fmla="*/ 835846 w 1105418"/>
              <a:gd name="connsiteY84" fmla="*/ 524694 h 733211"/>
              <a:gd name="connsiteX85" fmla="*/ 519556 w 1105418"/>
              <a:gd name="connsiteY85" fmla="*/ 596000 h 733211"/>
              <a:gd name="connsiteX86" fmla="*/ 519291 w 1105418"/>
              <a:gd name="connsiteY86" fmla="*/ 596000 h 733211"/>
              <a:gd name="connsiteX87" fmla="*/ 519291 w 1105418"/>
              <a:gd name="connsiteY87" fmla="*/ 588940 h 733211"/>
              <a:gd name="connsiteX88" fmla="*/ 452662 w 1105418"/>
              <a:gd name="connsiteY88" fmla="*/ 524429 h 733211"/>
              <a:gd name="connsiteX89" fmla="*/ 429011 w 1105418"/>
              <a:gd name="connsiteY89" fmla="*/ 548345 h 733211"/>
              <a:gd name="connsiteX90" fmla="*/ 429276 w 1105418"/>
              <a:gd name="connsiteY90" fmla="*/ 644891 h 733211"/>
              <a:gd name="connsiteX91" fmla="*/ 447544 w 1105418"/>
              <a:gd name="connsiteY91" fmla="*/ 664482 h 733211"/>
              <a:gd name="connsiteX92" fmla="*/ 494758 w 1105418"/>
              <a:gd name="connsiteY92" fmla="*/ 664659 h 733211"/>
              <a:gd name="connsiteX93" fmla="*/ 519821 w 1105418"/>
              <a:gd name="connsiteY93" fmla="*/ 638449 h 733211"/>
              <a:gd name="connsiteX94" fmla="*/ 519644 w 1105418"/>
              <a:gd name="connsiteY94" fmla="*/ 595912 h 733211"/>
              <a:gd name="connsiteX95" fmla="*/ 675936 w 1105418"/>
              <a:gd name="connsiteY95" fmla="*/ 596000 h 733211"/>
              <a:gd name="connsiteX96" fmla="*/ 675848 w 1105418"/>
              <a:gd name="connsiteY96" fmla="*/ 596000 h 733211"/>
              <a:gd name="connsiteX97" fmla="*/ 675848 w 1105418"/>
              <a:gd name="connsiteY97" fmla="*/ 541462 h 733211"/>
              <a:gd name="connsiteX98" fmla="*/ 661198 w 1105418"/>
              <a:gd name="connsiteY98" fmla="*/ 524782 h 733211"/>
              <a:gd name="connsiteX99" fmla="*/ 604365 w 1105418"/>
              <a:gd name="connsiteY99" fmla="*/ 524782 h 733211"/>
              <a:gd name="connsiteX100" fmla="*/ 588480 w 1105418"/>
              <a:gd name="connsiteY100" fmla="*/ 540491 h 733211"/>
              <a:gd name="connsiteX101" fmla="*/ 588568 w 1105418"/>
              <a:gd name="connsiteY101" fmla="*/ 647097 h 733211"/>
              <a:gd name="connsiteX102" fmla="*/ 601011 w 1105418"/>
              <a:gd name="connsiteY102" fmla="*/ 663777 h 733211"/>
              <a:gd name="connsiteX103" fmla="*/ 670376 w 1105418"/>
              <a:gd name="connsiteY103" fmla="*/ 659629 h 733211"/>
              <a:gd name="connsiteX104" fmla="*/ 675848 w 1105418"/>
              <a:gd name="connsiteY104" fmla="*/ 607826 h 733211"/>
              <a:gd name="connsiteX105" fmla="*/ 675848 w 1105418"/>
              <a:gd name="connsiteY105" fmla="*/ 596000 h 733211"/>
              <a:gd name="connsiteX106" fmla="*/ 430600 w 1105418"/>
              <a:gd name="connsiteY106" fmla="*/ 397790 h 733211"/>
              <a:gd name="connsiteX107" fmla="*/ 488051 w 1105418"/>
              <a:gd name="connsiteY107" fmla="*/ 455682 h 733211"/>
              <a:gd name="connsiteX108" fmla="*/ 499788 w 1105418"/>
              <a:gd name="connsiteY108" fmla="*/ 455682 h 733211"/>
              <a:gd name="connsiteX109" fmla="*/ 519468 w 1105418"/>
              <a:gd name="connsiteY109" fmla="*/ 436532 h 733211"/>
              <a:gd name="connsiteX110" fmla="*/ 519291 w 1105418"/>
              <a:gd name="connsiteY110" fmla="*/ 377668 h 733211"/>
              <a:gd name="connsiteX111" fmla="*/ 486109 w 1105418"/>
              <a:gd name="connsiteY111" fmla="*/ 343427 h 733211"/>
              <a:gd name="connsiteX112" fmla="*/ 430511 w 1105418"/>
              <a:gd name="connsiteY112" fmla="*/ 397878 h 733211"/>
              <a:gd name="connsiteX113" fmla="*/ 588656 w 1105418"/>
              <a:gd name="connsiteY113" fmla="*/ 398407 h 733211"/>
              <a:gd name="connsiteX114" fmla="*/ 650079 w 1105418"/>
              <a:gd name="connsiteY114" fmla="*/ 455505 h 733211"/>
              <a:gd name="connsiteX115" fmla="*/ 661816 w 1105418"/>
              <a:gd name="connsiteY115" fmla="*/ 454446 h 733211"/>
              <a:gd name="connsiteX116" fmla="*/ 675848 w 1105418"/>
              <a:gd name="connsiteY116" fmla="*/ 440150 h 733211"/>
              <a:gd name="connsiteX117" fmla="*/ 675230 w 1105418"/>
              <a:gd name="connsiteY117" fmla="*/ 364696 h 733211"/>
              <a:gd name="connsiteX118" fmla="*/ 666670 w 1105418"/>
              <a:gd name="connsiteY118" fmla="*/ 349340 h 733211"/>
              <a:gd name="connsiteX119" fmla="*/ 597217 w 1105418"/>
              <a:gd name="connsiteY119" fmla="*/ 346339 h 733211"/>
              <a:gd name="connsiteX120" fmla="*/ 588568 w 1105418"/>
              <a:gd name="connsiteY120" fmla="*/ 391347 h 733211"/>
              <a:gd name="connsiteX121" fmla="*/ 588568 w 1105418"/>
              <a:gd name="connsiteY121" fmla="*/ 398407 h 73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105418" h="733211">
                <a:moveTo>
                  <a:pt x="552032" y="733142"/>
                </a:moveTo>
                <a:cubicBezTo>
                  <a:pt x="386210" y="733142"/>
                  <a:pt x="220387" y="733142"/>
                  <a:pt x="54476" y="733142"/>
                </a:cubicBezTo>
                <a:cubicBezTo>
                  <a:pt x="46622" y="733142"/>
                  <a:pt x="38591" y="733494"/>
                  <a:pt x="30825" y="732612"/>
                </a:cubicBezTo>
                <a:cubicBezTo>
                  <a:pt x="11321" y="730406"/>
                  <a:pt x="643" y="717874"/>
                  <a:pt x="25" y="699430"/>
                </a:cubicBezTo>
                <a:cubicBezTo>
                  <a:pt x="-593" y="681780"/>
                  <a:pt x="10174" y="670131"/>
                  <a:pt x="27648" y="665630"/>
                </a:cubicBezTo>
                <a:cubicBezTo>
                  <a:pt x="30648" y="664836"/>
                  <a:pt x="33913" y="664747"/>
                  <a:pt x="37002" y="664482"/>
                </a:cubicBezTo>
                <a:cubicBezTo>
                  <a:pt x="65887" y="662250"/>
                  <a:pt x="80333" y="646718"/>
                  <a:pt x="80333" y="617886"/>
                </a:cubicBezTo>
                <a:cubicBezTo>
                  <a:pt x="80333" y="482069"/>
                  <a:pt x="80598" y="346163"/>
                  <a:pt x="80157" y="210345"/>
                </a:cubicBezTo>
                <a:cubicBezTo>
                  <a:pt x="79980" y="140892"/>
                  <a:pt x="101160" y="81853"/>
                  <a:pt x="157994" y="38345"/>
                </a:cubicBezTo>
                <a:cubicBezTo>
                  <a:pt x="191264" y="12929"/>
                  <a:pt x="228594" y="221"/>
                  <a:pt x="270160" y="133"/>
                </a:cubicBezTo>
                <a:cubicBezTo>
                  <a:pt x="456545" y="-44"/>
                  <a:pt x="642930" y="-44"/>
                  <a:pt x="829316" y="133"/>
                </a:cubicBezTo>
                <a:cubicBezTo>
                  <a:pt x="939541" y="133"/>
                  <a:pt x="1023908" y="84235"/>
                  <a:pt x="1024261" y="195254"/>
                </a:cubicBezTo>
                <a:cubicBezTo>
                  <a:pt x="1024791" y="341397"/>
                  <a:pt x="1024879" y="487452"/>
                  <a:pt x="1023908" y="633595"/>
                </a:cubicBezTo>
                <a:cubicBezTo>
                  <a:pt x="1023732" y="657070"/>
                  <a:pt x="1029733" y="667836"/>
                  <a:pt x="1054266" y="664571"/>
                </a:cubicBezTo>
                <a:cubicBezTo>
                  <a:pt x="1061944" y="663512"/>
                  <a:pt x="1070240" y="664041"/>
                  <a:pt x="1077829" y="665718"/>
                </a:cubicBezTo>
                <a:cubicBezTo>
                  <a:pt x="1096538" y="669866"/>
                  <a:pt x="1106246" y="682221"/>
                  <a:pt x="1105363" y="701459"/>
                </a:cubicBezTo>
                <a:cubicBezTo>
                  <a:pt x="1104481" y="720081"/>
                  <a:pt x="1093361" y="730053"/>
                  <a:pt x="1075535" y="732524"/>
                </a:cubicBezTo>
                <a:cubicBezTo>
                  <a:pt x="1067769" y="733583"/>
                  <a:pt x="1059738" y="733053"/>
                  <a:pt x="1051884" y="733053"/>
                </a:cubicBezTo>
                <a:cubicBezTo>
                  <a:pt x="885266" y="733053"/>
                  <a:pt x="718561" y="733053"/>
                  <a:pt x="551944" y="733053"/>
                </a:cubicBezTo>
                <a:close/>
                <a:moveTo>
                  <a:pt x="181557" y="314216"/>
                </a:moveTo>
                <a:cubicBezTo>
                  <a:pt x="181557" y="353664"/>
                  <a:pt x="181998" y="393200"/>
                  <a:pt x="181292" y="432649"/>
                </a:cubicBezTo>
                <a:cubicBezTo>
                  <a:pt x="181027" y="448181"/>
                  <a:pt x="185175" y="456035"/>
                  <a:pt x="202472" y="455682"/>
                </a:cubicBezTo>
                <a:cubicBezTo>
                  <a:pt x="247480" y="454976"/>
                  <a:pt x="292488" y="454976"/>
                  <a:pt x="337495" y="455682"/>
                </a:cubicBezTo>
                <a:cubicBezTo>
                  <a:pt x="354263" y="455947"/>
                  <a:pt x="359734" y="448975"/>
                  <a:pt x="359381" y="433090"/>
                </a:cubicBezTo>
                <a:cubicBezTo>
                  <a:pt x="358764" y="401496"/>
                  <a:pt x="358940" y="369903"/>
                  <a:pt x="359205" y="338309"/>
                </a:cubicBezTo>
                <a:cubicBezTo>
                  <a:pt x="359293" y="326483"/>
                  <a:pt x="355322" y="317040"/>
                  <a:pt x="347026" y="308744"/>
                </a:cubicBezTo>
                <a:cubicBezTo>
                  <a:pt x="300342" y="261707"/>
                  <a:pt x="253746" y="214581"/>
                  <a:pt x="207326" y="167367"/>
                </a:cubicBezTo>
                <a:cubicBezTo>
                  <a:pt x="196736" y="156601"/>
                  <a:pt x="188705" y="154659"/>
                  <a:pt x="185528" y="172486"/>
                </a:cubicBezTo>
                <a:cubicBezTo>
                  <a:pt x="183763" y="182546"/>
                  <a:pt x="181910" y="192695"/>
                  <a:pt x="181733" y="202844"/>
                </a:cubicBezTo>
                <a:cubicBezTo>
                  <a:pt x="181292" y="239909"/>
                  <a:pt x="181557" y="277063"/>
                  <a:pt x="181557" y="314216"/>
                </a:cubicBezTo>
                <a:close/>
                <a:moveTo>
                  <a:pt x="922420" y="309804"/>
                </a:moveTo>
                <a:cubicBezTo>
                  <a:pt x="922420" y="301155"/>
                  <a:pt x="922420" y="292507"/>
                  <a:pt x="922420" y="283770"/>
                </a:cubicBezTo>
                <a:cubicBezTo>
                  <a:pt x="922243" y="249088"/>
                  <a:pt x="922420" y="214405"/>
                  <a:pt x="921538" y="179811"/>
                </a:cubicBezTo>
                <a:cubicBezTo>
                  <a:pt x="921361" y="172486"/>
                  <a:pt x="920920" y="162249"/>
                  <a:pt x="912712" y="159336"/>
                </a:cubicBezTo>
                <a:cubicBezTo>
                  <a:pt x="905035" y="156601"/>
                  <a:pt x="900799" y="165514"/>
                  <a:pt x="896033" y="170279"/>
                </a:cubicBezTo>
                <a:cubicBezTo>
                  <a:pt x="869823" y="196402"/>
                  <a:pt x="843965" y="222965"/>
                  <a:pt x="817755" y="249088"/>
                </a:cubicBezTo>
                <a:cubicBezTo>
                  <a:pt x="767629" y="299099"/>
                  <a:pt x="743298" y="359577"/>
                  <a:pt x="744772" y="430531"/>
                </a:cubicBezTo>
                <a:cubicBezTo>
                  <a:pt x="745125" y="448534"/>
                  <a:pt x="750420" y="456123"/>
                  <a:pt x="769217" y="455682"/>
                </a:cubicBezTo>
                <a:cubicBezTo>
                  <a:pt x="812548" y="454800"/>
                  <a:pt x="855879" y="454887"/>
                  <a:pt x="899210" y="455682"/>
                </a:cubicBezTo>
                <a:cubicBezTo>
                  <a:pt x="916507" y="456035"/>
                  <a:pt x="923038" y="450210"/>
                  <a:pt x="922597" y="432560"/>
                </a:cubicBezTo>
                <a:cubicBezTo>
                  <a:pt x="921626" y="391612"/>
                  <a:pt x="922332" y="350663"/>
                  <a:pt x="922332" y="309716"/>
                </a:cubicBezTo>
                <a:close/>
                <a:moveTo>
                  <a:pt x="385592" y="101532"/>
                </a:moveTo>
                <a:cubicBezTo>
                  <a:pt x="385592" y="101532"/>
                  <a:pt x="385592" y="101709"/>
                  <a:pt x="385592" y="101885"/>
                </a:cubicBezTo>
                <a:cubicBezTo>
                  <a:pt x="346938" y="101885"/>
                  <a:pt x="308284" y="101709"/>
                  <a:pt x="269631" y="102062"/>
                </a:cubicBezTo>
                <a:cubicBezTo>
                  <a:pt x="263100" y="102062"/>
                  <a:pt x="253834" y="99414"/>
                  <a:pt x="251098" y="108151"/>
                </a:cubicBezTo>
                <a:cubicBezTo>
                  <a:pt x="249068" y="114770"/>
                  <a:pt x="256128" y="119094"/>
                  <a:pt x="260453" y="123507"/>
                </a:cubicBezTo>
                <a:cubicBezTo>
                  <a:pt x="288605" y="152276"/>
                  <a:pt x="316580" y="181134"/>
                  <a:pt x="345085" y="209375"/>
                </a:cubicBezTo>
                <a:cubicBezTo>
                  <a:pt x="388213" y="252150"/>
                  <a:pt x="437774" y="272888"/>
                  <a:pt x="493787" y="271591"/>
                </a:cubicBezTo>
                <a:cubicBezTo>
                  <a:pt x="494581" y="271591"/>
                  <a:pt x="495376" y="271503"/>
                  <a:pt x="496170" y="271591"/>
                </a:cubicBezTo>
                <a:cubicBezTo>
                  <a:pt x="513467" y="273356"/>
                  <a:pt x="519998" y="265943"/>
                  <a:pt x="519556" y="248381"/>
                </a:cubicBezTo>
                <a:cubicBezTo>
                  <a:pt x="518674" y="207345"/>
                  <a:pt x="518497" y="166308"/>
                  <a:pt x="519556" y="125272"/>
                </a:cubicBezTo>
                <a:cubicBezTo>
                  <a:pt x="520086" y="105945"/>
                  <a:pt x="512055" y="100738"/>
                  <a:pt x="494317" y="101180"/>
                </a:cubicBezTo>
                <a:cubicBezTo>
                  <a:pt x="458046" y="102062"/>
                  <a:pt x="421775" y="101444"/>
                  <a:pt x="385415" y="101444"/>
                </a:cubicBezTo>
                <a:close/>
                <a:moveTo>
                  <a:pt x="725710" y="101797"/>
                </a:moveTo>
                <a:cubicBezTo>
                  <a:pt x="725710" y="101797"/>
                  <a:pt x="725710" y="101621"/>
                  <a:pt x="725710" y="101532"/>
                </a:cubicBezTo>
                <a:cubicBezTo>
                  <a:pt x="687144" y="101532"/>
                  <a:pt x="648490" y="101797"/>
                  <a:pt x="609925" y="101444"/>
                </a:cubicBezTo>
                <a:cubicBezTo>
                  <a:pt x="595363" y="101268"/>
                  <a:pt x="588215" y="106298"/>
                  <a:pt x="588392" y="122007"/>
                </a:cubicBezTo>
                <a:cubicBezTo>
                  <a:pt x="588921" y="165337"/>
                  <a:pt x="588833" y="208669"/>
                  <a:pt x="588392" y="251999"/>
                </a:cubicBezTo>
                <a:cubicBezTo>
                  <a:pt x="588303" y="266031"/>
                  <a:pt x="594216" y="272032"/>
                  <a:pt x="608160" y="271856"/>
                </a:cubicBezTo>
                <a:cubicBezTo>
                  <a:pt x="630222" y="271503"/>
                  <a:pt x="652285" y="271238"/>
                  <a:pt x="674348" y="272032"/>
                </a:cubicBezTo>
                <a:cubicBezTo>
                  <a:pt x="689791" y="272562"/>
                  <a:pt x="701705" y="266914"/>
                  <a:pt x="712295" y="256412"/>
                </a:cubicBezTo>
                <a:cubicBezTo>
                  <a:pt x="756950" y="211934"/>
                  <a:pt x="801781" y="167720"/>
                  <a:pt x="846436" y="123242"/>
                </a:cubicBezTo>
                <a:cubicBezTo>
                  <a:pt x="850760" y="118918"/>
                  <a:pt x="857821" y="113976"/>
                  <a:pt x="855703" y="107798"/>
                </a:cubicBezTo>
                <a:cubicBezTo>
                  <a:pt x="852879" y="99767"/>
                  <a:pt x="843436" y="102150"/>
                  <a:pt x="836817" y="102150"/>
                </a:cubicBezTo>
                <a:cubicBezTo>
                  <a:pt x="799840" y="101797"/>
                  <a:pt x="762775" y="101973"/>
                  <a:pt x="725798" y="101973"/>
                </a:cubicBezTo>
                <a:close/>
                <a:moveTo>
                  <a:pt x="270778" y="524782"/>
                </a:moveTo>
                <a:cubicBezTo>
                  <a:pt x="247127" y="524782"/>
                  <a:pt x="223387" y="525135"/>
                  <a:pt x="199736" y="524606"/>
                </a:cubicBezTo>
                <a:cubicBezTo>
                  <a:pt x="186587" y="524341"/>
                  <a:pt x="181292" y="529813"/>
                  <a:pt x="181468" y="542962"/>
                </a:cubicBezTo>
                <a:cubicBezTo>
                  <a:pt x="181910" y="577733"/>
                  <a:pt x="181821" y="612415"/>
                  <a:pt x="181468" y="647186"/>
                </a:cubicBezTo>
                <a:cubicBezTo>
                  <a:pt x="181468" y="659188"/>
                  <a:pt x="186763" y="664395"/>
                  <a:pt x="198589" y="664306"/>
                </a:cubicBezTo>
                <a:cubicBezTo>
                  <a:pt x="245979" y="664306"/>
                  <a:pt x="293370" y="664306"/>
                  <a:pt x="340672" y="664482"/>
                </a:cubicBezTo>
                <a:cubicBezTo>
                  <a:pt x="353380" y="664482"/>
                  <a:pt x="359470" y="659099"/>
                  <a:pt x="359293" y="645950"/>
                </a:cubicBezTo>
                <a:cubicBezTo>
                  <a:pt x="358940" y="611974"/>
                  <a:pt x="358764" y="578085"/>
                  <a:pt x="359117" y="544109"/>
                </a:cubicBezTo>
                <a:cubicBezTo>
                  <a:pt x="359293" y="529989"/>
                  <a:pt x="353557" y="524164"/>
                  <a:pt x="339349" y="524517"/>
                </a:cubicBezTo>
                <a:cubicBezTo>
                  <a:pt x="316492" y="525135"/>
                  <a:pt x="293547" y="524694"/>
                  <a:pt x="270690" y="524694"/>
                </a:cubicBezTo>
                <a:close/>
                <a:moveTo>
                  <a:pt x="835846" y="524782"/>
                </a:moveTo>
                <a:cubicBezTo>
                  <a:pt x="812195" y="524782"/>
                  <a:pt x="788544" y="525223"/>
                  <a:pt x="764893" y="524606"/>
                </a:cubicBezTo>
                <a:cubicBezTo>
                  <a:pt x="750861" y="524253"/>
                  <a:pt x="744948" y="529548"/>
                  <a:pt x="745213" y="543932"/>
                </a:cubicBezTo>
                <a:cubicBezTo>
                  <a:pt x="745742" y="577821"/>
                  <a:pt x="745654" y="611709"/>
                  <a:pt x="745213" y="645686"/>
                </a:cubicBezTo>
                <a:cubicBezTo>
                  <a:pt x="745036" y="658570"/>
                  <a:pt x="750155" y="664482"/>
                  <a:pt x="763304" y="664395"/>
                </a:cubicBezTo>
                <a:cubicBezTo>
                  <a:pt x="809812" y="664130"/>
                  <a:pt x="856320" y="664130"/>
                  <a:pt x="902917" y="664482"/>
                </a:cubicBezTo>
                <a:cubicBezTo>
                  <a:pt x="916948" y="664571"/>
                  <a:pt x="922861" y="659099"/>
                  <a:pt x="922597" y="644891"/>
                </a:cubicBezTo>
                <a:cubicBezTo>
                  <a:pt x="922067" y="611797"/>
                  <a:pt x="921979" y="578615"/>
                  <a:pt x="922597" y="545521"/>
                </a:cubicBezTo>
                <a:cubicBezTo>
                  <a:pt x="922950" y="530430"/>
                  <a:pt x="917654" y="523988"/>
                  <a:pt x="902034" y="524517"/>
                </a:cubicBezTo>
                <a:cubicBezTo>
                  <a:pt x="879972" y="525312"/>
                  <a:pt x="857909" y="524694"/>
                  <a:pt x="835846" y="524694"/>
                </a:cubicBezTo>
                <a:close/>
                <a:moveTo>
                  <a:pt x="519556" y="596000"/>
                </a:moveTo>
                <a:lnTo>
                  <a:pt x="519291" y="596000"/>
                </a:lnTo>
                <a:cubicBezTo>
                  <a:pt x="519291" y="593618"/>
                  <a:pt x="519291" y="591235"/>
                  <a:pt x="519291" y="588940"/>
                </a:cubicBezTo>
                <a:cubicBezTo>
                  <a:pt x="519115" y="522664"/>
                  <a:pt x="519203" y="523282"/>
                  <a:pt x="452662" y="524429"/>
                </a:cubicBezTo>
                <a:cubicBezTo>
                  <a:pt x="434836" y="524782"/>
                  <a:pt x="428746" y="531930"/>
                  <a:pt x="429011" y="548345"/>
                </a:cubicBezTo>
                <a:cubicBezTo>
                  <a:pt x="429452" y="580557"/>
                  <a:pt x="429894" y="612768"/>
                  <a:pt x="429276" y="644891"/>
                </a:cubicBezTo>
                <a:cubicBezTo>
                  <a:pt x="429011" y="658658"/>
                  <a:pt x="432276" y="665454"/>
                  <a:pt x="447544" y="664482"/>
                </a:cubicBezTo>
                <a:cubicBezTo>
                  <a:pt x="463252" y="663423"/>
                  <a:pt x="479137" y="663336"/>
                  <a:pt x="494758" y="664659"/>
                </a:cubicBezTo>
                <a:cubicBezTo>
                  <a:pt x="515144" y="666424"/>
                  <a:pt x="521233" y="657246"/>
                  <a:pt x="519821" y="638449"/>
                </a:cubicBezTo>
                <a:cubicBezTo>
                  <a:pt x="518762" y="624329"/>
                  <a:pt x="519644" y="610120"/>
                  <a:pt x="519644" y="595912"/>
                </a:cubicBezTo>
                <a:close/>
                <a:moveTo>
                  <a:pt x="675936" y="596000"/>
                </a:moveTo>
                <a:lnTo>
                  <a:pt x="675848" y="596000"/>
                </a:lnTo>
                <a:cubicBezTo>
                  <a:pt x="675848" y="577821"/>
                  <a:pt x="675848" y="559641"/>
                  <a:pt x="675848" y="541462"/>
                </a:cubicBezTo>
                <a:cubicBezTo>
                  <a:pt x="675848" y="531489"/>
                  <a:pt x="673200" y="524606"/>
                  <a:pt x="661198" y="524782"/>
                </a:cubicBezTo>
                <a:cubicBezTo>
                  <a:pt x="642224" y="525135"/>
                  <a:pt x="623251" y="524958"/>
                  <a:pt x="604365" y="524782"/>
                </a:cubicBezTo>
                <a:cubicBezTo>
                  <a:pt x="593510" y="524694"/>
                  <a:pt x="588480" y="529548"/>
                  <a:pt x="588480" y="540491"/>
                </a:cubicBezTo>
                <a:cubicBezTo>
                  <a:pt x="588656" y="576056"/>
                  <a:pt x="588480" y="611532"/>
                  <a:pt x="588568" y="647097"/>
                </a:cubicBezTo>
                <a:cubicBezTo>
                  <a:pt x="588568" y="655746"/>
                  <a:pt x="590598" y="663777"/>
                  <a:pt x="601011" y="663777"/>
                </a:cubicBezTo>
                <a:cubicBezTo>
                  <a:pt x="624486" y="663600"/>
                  <a:pt x="651138" y="672514"/>
                  <a:pt x="670376" y="659629"/>
                </a:cubicBezTo>
                <a:cubicBezTo>
                  <a:pt x="684673" y="650010"/>
                  <a:pt x="673818" y="625564"/>
                  <a:pt x="675848" y="607826"/>
                </a:cubicBezTo>
                <a:cubicBezTo>
                  <a:pt x="676289" y="603943"/>
                  <a:pt x="675848" y="599971"/>
                  <a:pt x="675848" y="596000"/>
                </a:cubicBezTo>
                <a:close/>
                <a:moveTo>
                  <a:pt x="430600" y="397790"/>
                </a:moveTo>
                <a:cubicBezTo>
                  <a:pt x="430600" y="436505"/>
                  <a:pt x="449750" y="455797"/>
                  <a:pt x="488051" y="455682"/>
                </a:cubicBezTo>
                <a:cubicBezTo>
                  <a:pt x="491934" y="455682"/>
                  <a:pt x="495905" y="455417"/>
                  <a:pt x="499788" y="455682"/>
                </a:cubicBezTo>
                <a:cubicBezTo>
                  <a:pt x="513643" y="456652"/>
                  <a:pt x="519998" y="450917"/>
                  <a:pt x="519468" y="436532"/>
                </a:cubicBezTo>
                <a:cubicBezTo>
                  <a:pt x="518850" y="416940"/>
                  <a:pt x="519380" y="397260"/>
                  <a:pt x="519291" y="377668"/>
                </a:cubicBezTo>
                <a:cubicBezTo>
                  <a:pt x="519291" y="354900"/>
                  <a:pt x="508234" y="343489"/>
                  <a:pt x="486109" y="343427"/>
                </a:cubicBezTo>
                <a:cubicBezTo>
                  <a:pt x="449044" y="343313"/>
                  <a:pt x="430511" y="361457"/>
                  <a:pt x="430511" y="397878"/>
                </a:cubicBezTo>
                <a:close/>
                <a:moveTo>
                  <a:pt x="588656" y="398407"/>
                </a:moveTo>
                <a:cubicBezTo>
                  <a:pt x="589186" y="463007"/>
                  <a:pt x="574978" y="456388"/>
                  <a:pt x="650079" y="455505"/>
                </a:cubicBezTo>
                <a:cubicBezTo>
                  <a:pt x="653962" y="455505"/>
                  <a:pt x="657933" y="454446"/>
                  <a:pt x="661816" y="454446"/>
                </a:cubicBezTo>
                <a:cubicBezTo>
                  <a:pt x="671612" y="454535"/>
                  <a:pt x="676024" y="450122"/>
                  <a:pt x="675848" y="440150"/>
                </a:cubicBezTo>
                <a:cubicBezTo>
                  <a:pt x="675495" y="414998"/>
                  <a:pt x="675583" y="389847"/>
                  <a:pt x="675230" y="364696"/>
                </a:cubicBezTo>
                <a:cubicBezTo>
                  <a:pt x="675230" y="358253"/>
                  <a:pt x="673907" y="351723"/>
                  <a:pt x="666670" y="349340"/>
                </a:cubicBezTo>
                <a:cubicBezTo>
                  <a:pt x="643813" y="341927"/>
                  <a:pt x="618838" y="337955"/>
                  <a:pt x="597217" y="346339"/>
                </a:cubicBezTo>
                <a:cubicBezTo>
                  <a:pt x="578949" y="353488"/>
                  <a:pt x="591657" y="375992"/>
                  <a:pt x="588568" y="391347"/>
                </a:cubicBezTo>
                <a:cubicBezTo>
                  <a:pt x="588127" y="393642"/>
                  <a:pt x="588568" y="396024"/>
                  <a:pt x="588568" y="398407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7A8E6CDC-7D87-455E-8B93-87949E9DA81B}"/>
              </a:ext>
            </a:extLst>
          </p:cNvPr>
          <p:cNvSpPr/>
          <p:nvPr/>
        </p:nvSpPr>
        <p:spPr>
          <a:xfrm>
            <a:off x="4957665" y="1137460"/>
            <a:ext cx="935216" cy="935016"/>
          </a:xfrm>
          <a:custGeom>
            <a:avLst/>
            <a:gdLst>
              <a:gd name="connsiteX0" fmla="*/ 596487 w 935216"/>
              <a:gd name="connsiteY0" fmla="*/ 250676 h 935016"/>
              <a:gd name="connsiteX1" fmla="*/ 596399 w 935216"/>
              <a:gd name="connsiteY1" fmla="*/ 163573 h 935016"/>
              <a:gd name="connsiteX2" fmla="*/ 612549 w 935216"/>
              <a:gd name="connsiteY2" fmla="*/ 125713 h 935016"/>
              <a:gd name="connsiteX3" fmla="*/ 708565 w 935216"/>
              <a:gd name="connsiteY3" fmla="*/ 24931 h 935016"/>
              <a:gd name="connsiteX4" fmla="*/ 736099 w 935216"/>
              <a:gd name="connsiteY4" fmla="*/ 4104 h 935016"/>
              <a:gd name="connsiteX5" fmla="*/ 777136 w 935216"/>
              <a:gd name="connsiteY5" fmla="*/ 32167 h 935016"/>
              <a:gd name="connsiteX6" fmla="*/ 777842 w 935216"/>
              <a:gd name="connsiteY6" fmla="*/ 126949 h 935016"/>
              <a:gd name="connsiteX7" fmla="*/ 808377 w 935216"/>
              <a:gd name="connsiteY7" fmla="*/ 157925 h 935016"/>
              <a:gd name="connsiteX8" fmla="*/ 898392 w 935216"/>
              <a:gd name="connsiteY8" fmla="*/ 158278 h 935016"/>
              <a:gd name="connsiteX9" fmla="*/ 932633 w 935216"/>
              <a:gd name="connsiteY9" fmla="*/ 174780 h 935016"/>
              <a:gd name="connsiteX10" fmla="*/ 922308 w 935216"/>
              <a:gd name="connsiteY10" fmla="*/ 213169 h 935016"/>
              <a:gd name="connsiteX11" fmla="*/ 876418 w 935216"/>
              <a:gd name="connsiteY11" fmla="*/ 257118 h 935016"/>
              <a:gd name="connsiteX12" fmla="*/ 820644 w 935216"/>
              <a:gd name="connsiteY12" fmla="*/ 312098 h 935016"/>
              <a:gd name="connsiteX13" fmla="*/ 776165 w 935216"/>
              <a:gd name="connsiteY13" fmla="*/ 329572 h 935016"/>
              <a:gd name="connsiteX14" fmla="*/ 676795 w 935216"/>
              <a:gd name="connsiteY14" fmla="*/ 329395 h 935016"/>
              <a:gd name="connsiteX15" fmla="*/ 729657 w 935216"/>
              <a:gd name="connsiteY15" fmla="*/ 689458 h 935016"/>
              <a:gd name="connsiteX16" fmla="*/ 573365 w 935216"/>
              <a:gd name="connsiteY16" fmla="*/ 879726 h 935016"/>
              <a:gd name="connsiteX17" fmla="*/ 112521 w 935216"/>
              <a:gd name="connsiteY17" fmla="*/ 827570 h 935016"/>
              <a:gd name="connsiteX18" fmla="*/ 53923 w 935216"/>
              <a:gd name="connsiteY18" fmla="*/ 365578 h 935016"/>
              <a:gd name="connsiteX19" fmla="*/ 296877 w 935216"/>
              <a:gd name="connsiteY19" fmla="*/ 191636 h 935016"/>
              <a:gd name="connsiteX20" fmla="*/ 596311 w 935216"/>
              <a:gd name="connsiteY20" fmla="*/ 250676 h 935016"/>
              <a:gd name="connsiteX21" fmla="*/ 99813 w 935216"/>
              <a:gd name="connsiteY21" fmla="*/ 564054 h 935016"/>
              <a:gd name="connsiteX22" fmla="*/ 104314 w 935216"/>
              <a:gd name="connsiteY22" fmla="*/ 614533 h 935016"/>
              <a:gd name="connsiteX23" fmla="*/ 380450 w 935216"/>
              <a:gd name="connsiteY23" fmla="*/ 835071 h 935016"/>
              <a:gd name="connsiteX24" fmla="*/ 618020 w 935216"/>
              <a:gd name="connsiteY24" fmla="*/ 695723 h 935016"/>
              <a:gd name="connsiteX25" fmla="*/ 606724 w 935216"/>
              <a:gd name="connsiteY25" fmla="*/ 404232 h 935016"/>
              <a:gd name="connsiteX26" fmla="*/ 569836 w 935216"/>
              <a:gd name="connsiteY26" fmla="*/ 402908 h 935016"/>
              <a:gd name="connsiteX27" fmla="*/ 574425 w 935216"/>
              <a:gd name="connsiteY27" fmla="*/ 429560 h 935016"/>
              <a:gd name="connsiteX28" fmla="*/ 487056 w 935216"/>
              <a:gd name="connsiteY28" fmla="*/ 767559 h 935016"/>
              <a:gd name="connsiteX29" fmla="*/ 172002 w 935216"/>
              <a:gd name="connsiteY29" fmla="*/ 676573 h 935016"/>
              <a:gd name="connsiteX30" fmla="*/ 250457 w 935216"/>
              <a:gd name="connsiteY30" fmla="*/ 360371 h 935016"/>
              <a:gd name="connsiteX31" fmla="*/ 509119 w 935216"/>
              <a:gd name="connsiteY31" fmla="*/ 364254 h 935016"/>
              <a:gd name="connsiteX32" fmla="*/ 545302 w 935216"/>
              <a:gd name="connsiteY32" fmla="*/ 353223 h 935016"/>
              <a:gd name="connsiteX33" fmla="*/ 533035 w 935216"/>
              <a:gd name="connsiteY33" fmla="*/ 329925 h 935016"/>
              <a:gd name="connsiteX34" fmla="*/ 245868 w 935216"/>
              <a:gd name="connsiteY34" fmla="*/ 314922 h 935016"/>
              <a:gd name="connsiteX35" fmla="*/ 99901 w 935216"/>
              <a:gd name="connsiteY35" fmla="*/ 564054 h 935016"/>
              <a:gd name="connsiteX36" fmla="*/ 517503 w 935216"/>
              <a:gd name="connsiteY36" fmla="*/ 559023 h 935016"/>
              <a:gd name="connsiteX37" fmla="*/ 501618 w 935216"/>
              <a:gd name="connsiteY37" fmla="*/ 493277 h 935016"/>
              <a:gd name="connsiteX38" fmla="*/ 489439 w 935216"/>
              <a:gd name="connsiteY38" fmla="*/ 485158 h 935016"/>
              <a:gd name="connsiteX39" fmla="*/ 457581 w 935216"/>
              <a:gd name="connsiteY39" fmla="*/ 538990 h 935016"/>
              <a:gd name="connsiteX40" fmla="*/ 446020 w 935216"/>
              <a:gd name="connsiteY40" fmla="*/ 604472 h 935016"/>
              <a:gd name="connsiteX41" fmla="*/ 341973 w 935216"/>
              <a:gd name="connsiteY41" fmla="*/ 634654 h 935016"/>
              <a:gd name="connsiteX42" fmla="*/ 297494 w 935216"/>
              <a:gd name="connsiteY42" fmla="*/ 531313 h 935016"/>
              <a:gd name="connsiteX43" fmla="*/ 391658 w 935216"/>
              <a:gd name="connsiteY43" fmla="*/ 478627 h 935016"/>
              <a:gd name="connsiteX44" fmla="*/ 442666 w 935216"/>
              <a:gd name="connsiteY44" fmla="*/ 455682 h 935016"/>
              <a:gd name="connsiteX45" fmla="*/ 437636 w 935216"/>
              <a:gd name="connsiteY45" fmla="*/ 431413 h 935016"/>
              <a:gd name="connsiteX46" fmla="*/ 336148 w 935216"/>
              <a:gd name="connsiteY46" fmla="*/ 423647 h 935016"/>
              <a:gd name="connsiteX47" fmla="*/ 236513 w 935216"/>
              <a:gd name="connsiteY47" fmla="*/ 580821 h 935016"/>
              <a:gd name="connsiteX48" fmla="*/ 388922 w 935216"/>
              <a:gd name="connsiteY48" fmla="*/ 701107 h 935016"/>
              <a:gd name="connsiteX49" fmla="*/ 517503 w 935216"/>
              <a:gd name="connsiteY49" fmla="*/ 559112 h 935016"/>
              <a:gd name="connsiteX50" fmla="*/ 724097 w 935216"/>
              <a:gd name="connsiteY50" fmla="*/ 92266 h 935016"/>
              <a:gd name="connsiteX51" fmla="*/ 685797 w 935216"/>
              <a:gd name="connsiteY51" fmla="*/ 126860 h 935016"/>
              <a:gd name="connsiteX52" fmla="*/ 650673 w 935216"/>
              <a:gd name="connsiteY52" fmla="*/ 220847 h 935016"/>
              <a:gd name="connsiteX53" fmla="*/ 654291 w 935216"/>
              <a:gd name="connsiteY53" fmla="*/ 236026 h 935016"/>
              <a:gd name="connsiteX54" fmla="*/ 669559 w 935216"/>
              <a:gd name="connsiteY54" fmla="*/ 227907 h 935016"/>
              <a:gd name="connsiteX55" fmla="*/ 713331 w 935216"/>
              <a:gd name="connsiteY55" fmla="*/ 184841 h 935016"/>
              <a:gd name="connsiteX56" fmla="*/ 724097 w 935216"/>
              <a:gd name="connsiteY56" fmla="*/ 164543 h 935016"/>
              <a:gd name="connsiteX57" fmla="*/ 724097 w 935216"/>
              <a:gd name="connsiteY57" fmla="*/ 92354 h 935016"/>
              <a:gd name="connsiteX58" fmla="*/ 703623 w 935216"/>
              <a:gd name="connsiteY58" fmla="*/ 273356 h 935016"/>
              <a:gd name="connsiteX59" fmla="*/ 807318 w 935216"/>
              <a:gd name="connsiteY59" fmla="*/ 248999 h 935016"/>
              <a:gd name="connsiteX60" fmla="*/ 844560 w 935216"/>
              <a:gd name="connsiteY60" fmla="*/ 216523 h 935016"/>
              <a:gd name="connsiteX61" fmla="*/ 703712 w 935216"/>
              <a:gd name="connsiteY61" fmla="*/ 273356 h 93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35216" h="935016">
                <a:moveTo>
                  <a:pt x="596487" y="250676"/>
                </a:moveTo>
                <a:cubicBezTo>
                  <a:pt x="596487" y="217052"/>
                  <a:pt x="596840" y="190312"/>
                  <a:pt x="596399" y="163573"/>
                </a:cubicBezTo>
                <a:cubicBezTo>
                  <a:pt x="596134" y="148217"/>
                  <a:pt x="602135" y="136568"/>
                  <a:pt x="612549" y="125713"/>
                </a:cubicBezTo>
                <a:cubicBezTo>
                  <a:pt x="644584" y="92266"/>
                  <a:pt x="680237" y="62261"/>
                  <a:pt x="708565" y="24931"/>
                </a:cubicBezTo>
                <a:cubicBezTo>
                  <a:pt x="714566" y="16988"/>
                  <a:pt x="725951" y="9664"/>
                  <a:pt x="736099" y="4104"/>
                </a:cubicBezTo>
                <a:cubicBezTo>
                  <a:pt x="756309" y="-7104"/>
                  <a:pt x="775900" y="5428"/>
                  <a:pt x="777136" y="32167"/>
                </a:cubicBezTo>
                <a:cubicBezTo>
                  <a:pt x="778636" y="63673"/>
                  <a:pt x="777666" y="95355"/>
                  <a:pt x="777842" y="126949"/>
                </a:cubicBezTo>
                <a:cubicBezTo>
                  <a:pt x="778018" y="156689"/>
                  <a:pt x="779077" y="157748"/>
                  <a:pt x="808377" y="157925"/>
                </a:cubicBezTo>
                <a:cubicBezTo>
                  <a:pt x="838382" y="158101"/>
                  <a:pt x="868387" y="157925"/>
                  <a:pt x="898392" y="158278"/>
                </a:cubicBezTo>
                <a:cubicBezTo>
                  <a:pt x="912159" y="158454"/>
                  <a:pt x="926015" y="160484"/>
                  <a:pt x="932633" y="174780"/>
                </a:cubicBezTo>
                <a:cubicBezTo>
                  <a:pt x="939693" y="189959"/>
                  <a:pt x="930957" y="200903"/>
                  <a:pt x="922308" y="213169"/>
                </a:cubicBezTo>
                <a:cubicBezTo>
                  <a:pt x="909777" y="231084"/>
                  <a:pt x="890538" y="241145"/>
                  <a:pt x="876418" y="257118"/>
                </a:cubicBezTo>
                <a:cubicBezTo>
                  <a:pt x="859209" y="276622"/>
                  <a:pt x="838646" y="293213"/>
                  <a:pt x="820644" y="312098"/>
                </a:cubicBezTo>
                <a:cubicBezTo>
                  <a:pt x="808112" y="325248"/>
                  <a:pt x="793816" y="329925"/>
                  <a:pt x="776165" y="329572"/>
                </a:cubicBezTo>
                <a:cubicBezTo>
                  <a:pt x="744660" y="328866"/>
                  <a:pt x="713154" y="329395"/>
                  <a:pt x="676795" y="329395"/>
                </a:cubicBezTo>
                <a:cubicBezTo>
                  <a:pt x="754014" y="443150"/>
                  <a:pt x="774841" y="562377"/>
                  <a:pt x="729657" y="689458"/>
                </a:cubicBezTo>
                <a:cubicBezTo>
                  <a:pt x="700623" y="771089"/>
                  <a:pt x="647231" y="834453"/>
                  <a:pt x="573365" y="879726"/>
                </a:cubicBezTo>
                <a:cubicBezTo>
                  <a:pt x="426075" y="970094"/>
                  <a:pt x="231307" y="947591"/>
                  <a:pt x="112521" y="827570"/>
                </a:cubicBezTo>
                <a:cubicBezTo>
                  <a:pt x="-14648" y="699077"/>
                  <a:pt x="-33798" y="512780"/>
                  <a:pt x="53923" y="365578"/>
                </a:cubicBezTo>
                <a:cubicBezTo>
                  <a:pt x="109344" y="272474"/>
                  <a:pt x="190888" y="214140"/>
                  <a:pt x="296877" y="191636"/>
                </a:cubicBezTo>
                <a:cubicBezTo>
                  <a:pt x="402336" y="169309"/>
                  <a:pt x="500559" y="191107"/>
                  <a:pt x="596311" y="250676"/>
                </a:cubicBezTo>
                <a:close/>
                <a:moveTo>
                  <a:pt x="99813" y="564054"/>
                </a:moveTo>
                <a:cubicBezTo>
                  <a:pt x="101049" y="578527"/>
                  <a:pt x="100695" y="596971"/>
                  <a:pt x="104314" y="614533"/>
                </a:cubicBezTo>
                <a:cubicBezTo>
                  <a:pt x="132554" y="750174"/>
                  <a:pt x="255399" y="839572"/>
                  <a:pt x="380450" y="835071"/>
                </a:cubicBezTo>
                <a:cubicBezTo>
                  <a:pt x="484850" y="831276"/>
                  <a:pt x="567276" y="787239"/>
                  <a:pt x="618020" y="695723"/>
                </a:cubicBezTo>
                <a:cubicBezTo>
                  <a:pt x="672118" y="598030"/>
                  <a:pt x="668235" y="499101"/>
                  <a:pt x="606724" y="404232"/>
                </a:cubicBezTo>
                <a:cubicBezTo>
                  <a:pt x="591722" y="381110"/>
                  <a:pt x="587574" y="381816"/>
                  <a:pt x="569836" y="402908"/>
                </a:cubicBezTo>
                <a:cubicBezTo>
                  <a:pt x="559598" y="415087"/>
                  <a:pt x="569482" y="421705"/>
                  <a:pt x="574425" y="429560"/>
                </a:cubicBezTo>
                <a:cubicBezTo>
                  <a:pt x="649614" y="548875"/>
                  <a:pt x="608754" y="707372"/>
                  <a:pt x="487056" y="767559"/>
                </a:cubicBezTo>
                <a:cubicBezTo>
                  <a:pt x="370036" y="825452"/>
                  <a:pt x="234660" y="786357"/>
                  <a:pt x="172002" y="676573"/>
                </a:cubicBezTo>
                <a:cubicBezTo>
                  <a:pt x="109433" y="566966"/>
                  <a:pt x="143232" y="426736"/>
                  <a:pt x="250457" y="360371"/>
                </a:cubicBezTo>
                <a:cubicBezTo>
                  <a:pt x="336678" y="306980"/>
                  <a:pt x="424310" y="309274"/>
                  <a:pt x="509119" y="364254"/>
                </a:cubicBezTo>
                <a:cubicBezTo>
                  <a:pt x="529152" y="377227"/>
                  <a:pt x="536388" y="363901"/>
                  <a:pt x="545302" y="353223"/>
                </a:cubicBezTo>
                <a:cubicBezTo>
                  <a:pt x="558010" y="337956"/>
                  <a:pt x="540536" y="334779"/>
                  <a:pt x="533035" y="329925"/>
                </a:cubicBezTo>
                <a:cubicBezTo>
                  <a:pt x="440284" y="269297"/>
                  <a:pt x="342502" y="262590"/>
                  <a:pt x="245868" y="314922"/>
                </a:cubicBezTo>
                <a:cubicBezTo>
                  <a:pt x="150557" y="366549"/>
                  <a:pt x="100519" y="449857"/>
                  <a:pt x="99901" y="564054"/>
                </a:cubicBezTo>
                <a:close/>
                <a:moveTo>
                  <a:pt x="517503" y="559023"/>
                </a:moveTo>
                <a:cubicBezTo>
                  <a:pt x="517503" y="531489"/>
                  <a:pt x="512296" y="509515"/>
                  <a:pt x="501618" y="493277"/>
                </a:cubicBezTo>
                <a:cubicBezTo>
                  <a:pt x="498706" y="488864"/>
                  <a:pt x="497117" y="482863"/>
                  <a:pt x="489439" y="485158"/>
                </a:cubicBezTo>
                <a:cubicBezTo>
                  <a:pt x="475849" y="489129"/>
                  <a:pt x="453698" y="525223"/>
                  <a:pt x="457581" y="538990"/>
                </a:cubicBezTo>
                <a:cubicBezTo>
                  <a:pt x="464464" y="562906"/>
                  <a:pt x="458375" y="584439"/>
                  <a:pt x="446020" y="604472"/>
                </a:cubicBezTo>
                <a:cubicBezTo>
                  <a:pt x="424399" y="639243"/>
                  <a:pt x="379391" y="651951"/>
                  <a:pt x="341973" y="634654"/>
                </a:cubicBezTo>
                <a:cubicBezTo>
                  <a:pt x="303495" y="616827"/>
                  <a:pt x="283727" y="571025"/>
                  <a:pt x="297494" y="531313"/>
                </a:cubicBezTo>
                <a:cubicBezTo>
                  <a:pt x="310467" y="493806"/>
                  <a:pt x="353357" y="467596"/>
                  <a:pt x="391658" y="478627"/>
                </a:cubicBezTo>
                <a:cubicBezTo>
                  <a:pt x="418133" y="486217"/>
                  <a:pt x="428281" y="469714"/>
                  <a:pt x="442666" y="455682"/>
                </a:cubicBezTo>
                <a:cubicBezTo>
                  <a:pt x="454933" y="443768"/>
                  <a:pt x="450344" y="437326"/>
                  <a:pt x="437636" y="431413"/>
                </a:cubicBezTo>
                <a:cubicBezTo>
                  <a:pt x="404719" y="416234"/>
                  <a:pt x="370477" y="413675"/>
                  <a:pt x="336148" y="423647"/>
                </a:cubicBezTo>
                <a:cubicBezTo>
                  <a:pt x="267930" y="443592"/>
                  <a:pt x="223364" y="514722"/>
                  <a:pt x="236513" y="580821"/>
                </a:cubicBezTo>
                <a:cubicBezTo>
                  <a:pt x="251339" y="655746"/>
                  <a:pt x="316645" y="707196"/>
                  <a:pt x="388922" y="701107"/>
                </a:cubicBezTo>
                <a:cubicBezTo>
                  <a:pt x="461199" y="694929"/>
                  <a:pt x="517326" y="633066"/>
                  <a:pt x="517503" y="559112"/>
                </a:cubicBezTo>
                <a:close/>
                <a:moveTo>
                  <a:pt x="724097" y="92266"/>
                </a:moveTo>
                <a:cubicBezTo>
                  <a:pt x="707947" y="107004"/>
                  <a:pt x="697622" y="117947"/>
                  <a:pt x="685797" y="126860"/>
                </a:cubicBezTo>
                <a:cubicBezTo>
                  <a:pt x="653938" y="150953"/>
                  <a:pt x="645731" y="183252"/>
                  <a:pt x="650673" y="220847"/>
                </a:cubicBezTo>
                <a:cubicBezTo>
                  <a:pt x="651379" y="226142"/>
                  <a:pt x="648555" y="233202"/>
                  <a:pt x="654291" y="236026"/>
                </a:cubicBezTo>
                <a:cubicBezTo>
                  <a:pt x="661704" y="239733"/>
                  <a:pt x="665323" y="231879"/>
                  <a:pt x="669559" y="227907"/>
                </a:cubicBezTo>
                <a:cubicBezTo>
                  <a:pt x="684385" y="213787"/>
                  <a:pt x="698770" y="199226"/>
                  <a:pt x="713331" y="184841"/>
                </a:cubicBezTo>
                <a:cubicBezTo>
                  <a:pt x="718979" y="179193"/>
                  <a:pt x="724097" y="173280"/>
                  <a:pt x="724097" y="164543"/>
                </a:cubicBezTo>
                <a:cubicBezTo>
                  <a:pt x="724097" y="142657"/>
                  <a:pt x="724097" y="120771"/>
                  <a:pt x="724097" y="92354"/>
                </a:cubicBezTo>
                <a:close/>
                <a:moveTo>
                  <a:pt x="703623" y="273356"/>
                </a:moveTo>
                <a:cubicBezTo>
                  <a:pt x="777754" y="279093"/>
                  <a:pt x="777489" y="278916"/>
                  <a:pt x="807318" y="248999"/>
                </a:cubicBezTo>
                <a:cubicBezTo>
                  <a:pt x="818173" y="238056"/>
                  <a:pt x="821702" y="220318"/>
                  <a:pt x="844560" y="216523"/>
                </a:cubicBezTo>
                <a:cubicBezTo>
                  <a:pt x="780842" y="200638"/>
                  <a:pt x="742365" y="216876"/>
                  <a:pt x="703712" y="273356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CDC95FA9-F8AB-4E8B-995B-C21C3FDBE763}"/>
              </a:ext>
            </a:extLst>
          </p:cNvPr>
          <p:cNvSpPr/>
          <p:nvPr/>
        </p:nvSpPr>
        <p:spPr>
          <a:xfrm>
            <a:off x="2087132" y="1134532"/>
            <a:ext cx="823966" cy="939317"/>
          </a:xfrm>
          <a:custGeom>
            <a:avLst/>
            <a:gdLst>
              <a:gd name="connsiteX0" fmla="*/ 528541 w 823966"/>
              <a:gd name="connsiteY0" fmla="*/ 939046 h 939317"/>
              <a:gd name="connsiteX1" fmla="*/ 381692 w 823966"/>
              <a:gd name="connsiteY1" fmla="*/ 939310 h 939317"/>
              <a:gd name="connsiteX2" fmla="*/ 357158 w 823966"/>
              <a:gd name="connsiteY2" fmla="*/ 914247 h 939317"/>
              <a:gd name="connsiteX3" fmla="*/ 357600 w 823966"/>
              <a:gd name="connsiteY3" fmla="*/ 852736 h 939317"/>
              <a:gd name="connsiteX4" fmla="*/ 336419 w 823966"/>
              <a:gd name="connsiteY4" fmla="*/ 829085 h 939317"/>
              <a:gd name="connsiteX5" fmla="*/ 237138 w 823966"/>
              <a:gd name="connsiteY5" fmla="*/ 824585 h 939317"/>
              <a:gd name="connsiteX6" fmla="*/ 134414 w 823966"/>
              <a:gd name="connsiteY6" fmla="*/ 732627 h 939317"/>
              <a:gd name="connsiteX7" fmla="*/ 119588 w 823966"/>
              <a:gd name="connsiteY7" fmla="*/ 651172 h 939317"/>
              <a:gd name="connsiteX8" fmla="*/ 95760 w 823966"/>
              <a:gd name="connsiteY8" fmla="*/ 631228 h 939317"/>
              <a:gd name="connsiteX9" fmla="*/ 19953 w 823966"/>
              <a:gd name="connsiteY9" fmla="*/ 631581 h 939317"/>
              <a:gd name="connsiteX10" fmla="*/ 2126 w 823966"/>
              <a:gd name="connsiteY10" fmla="*/ 607223 h 939317"/>
              <a:gd name="connsiteX11" fmla="*/ 52076 w 823966"/>
              <a:gd name="connsiteY11" fmla="*/ 436900 h 939317"/>
              <a:gd name="connsiteX12" fmla="*/ 56577 w 823966"/>
              <a:gd name="connsiteY12" fmla="*/ 388097 h 939317"/>
              <a:gd name="connsiteX13" fmla="*/ 172009 w 823966"/>
              <a:gd name="connsiteY13" fmla="*/ 82486 h 939317"/>
              <a:gd name="connsiteX14" fmla="*/ 276409 w 823966"/>
              <a:gd name="connsiteY14" fmla="*/ 27947 h 939317"/>
              <a:gd name="connsiteX15" fmla="*/ 537013 w 823966"/>
              <a:gd name="connsiteY15" fmla="*/ 8002 h 939317"/>
              <a:gd name="connsiteX16" fmla="*/ 797970 w 823966"/>
              <a:gd name="connsiteY16" fmla="*/ 241778 h 939317"/>
              <a:gd name="connsiteX17" fmla="*/ 726046 w 823966"/>
              <a:gd name="connsiteY17" fmla="*/ 720184 h 939317"/>
              <a:gd name="connsiteX18" fmla="*/ 701600 w 823966"/>
              <a:gd name="connsiteY18" fmla="*/ 805081 h 939317"/>
              <a:gd name="connsiteX19" fmla="*/ 701865 w 823966"/>
              <a:gd name="connsiteY19" fmla="*/ 902157 h 939317"/>
              <a:gd name="connsiteX20" fmla="*/ 663564 w 823966"/>
              <a:gd name="connsiteY20" fmla="*/ 939222 h 939317"/>
              <a:gd name="connsiteX21" fmla="*/ 528541 w 823966"/>
              <a:gd name="connsiteY21" fmla="*/ 939222 h 939317"/>
              <a:gd name="connsiteX22" fmla="*/ 473208 w 823966"/>
              <a:gd name="connsiteY22" fmla="*/ 88045 h 939317"/>
              <a:gd name="connsiteX23" fmla="*/ 472237 w 823966"/>
              <a:gd name="connsiteY23" fmla="*/ 70925 h 939317"/>
              <a:gd name="connsiteX24" fmla="*/ 453351 w 823966"/>
              <a:gd name="connsiteY24" fmla="*/ 50186 h 939317"/>
              <a:gd name="connsiteX25" fmla="*/ 432701 w 823966"/>
              <a:gd name="connsiteY25" fmla="*/ 69689 h 939317"/>
              <a:gd name="connsiteX26" fmla="*/ 431730 w 823966"/>
              <a:gd name="connsiteY26" fmla="*/ 83809 h 939317"/>
              <a:gd name="connsiteX27" fmla="*/ 399783 w 823966"/>
              <a:gd name="connsiteY27" fmla="*/ 124581 h 939317"/>
              <a:gd name="connsiteX28" fmla="*/ 301561 w 823966"/>
              <a:gd name="connsiteY28" fmla="*/ 186004 h 939317"/>
              <a:gd name="connsiteX29" fmla="*/ 297766 w 823966"/>
              <a:gd name="connsiteY29" fmla="*/ 187239 h 939317"/>
              <a:gd name="connsiteX30" fmla="*/ 279321 w 823966"/>
              <a:gd name="connsiteY30" fmla="*/ 191475 h 939317"/>
              <a:gd name="connsiteX31" fmla="*/ 215251 w 823966"/>
              <a:gd name="connsiteY31" fmla="*/ 302847 h 939317"/>
              <a:gd name="connsiteX32" fmla="*/ 162478 w 823966"/>
              <a:gd name="connsiteY32" fmla="*/ 347414 h 939317"/>
              <a:gd name="connsiteX33" fmla="*/ 153123 w 823966"/>
              <a:gd name="connsiteY33" fmla="*/ 348385 h 939317"/>
              <a:gd name="connsiteX34" fmla="*/ 135826 w 823966"/>
              <a:gd name="connsiteY34" fmla="*/ 368241 h 939317"/>
              <a:gd name="connsiteX35" fmla="*/ 153741 w 823966"/>
              <a:gd name="connsiteY35" fmla="*/ 387303 h 939317"/>
              <a:gd name="connsiteX36" fmla="*/ 186835 w 823966"/>
              <a:gd name="connsiteY36" fmla="*/ 388539 h 939317"/>
              <a:gd name="connsiteX37" fmla="*/ 212957 w 823966"/>
              <a:gd name="connsiteY37" fmla="*/ 409366 h 939317"/>
              <a:gd name="connsiteX38" fmla="*/ 411521 w 823966"/>
              <a:gd name="connsiteY38" fmla="*/ 604046 h 939317"/>
              <a:gd name="connsiteX39" fmla="*/ 431995 w 823966"/>
              <a:gd name="connsiteY39" fmla="*/ 629286 h 939317"/>
              <a:gd name="connsiteX40" fmla="*/ 432348 w 823966"/>
              <a:gd name="connsiteY40" fmla="*/ 662380 h 939317"/>
              <a:gd name="connsiteX41" fmla="*/ 453881 w 823966"/>
              <a:gd name="connsiteY41" fmla="*/ 685590 h 939317"/>
              <a:gd name="connsiteX42" fmla="*/ 472502 w 823966"/>
              <a:gd name="connsiteY42" fmla="*/ 662557 h 939317"/>
              <a:gd name="connsiteX43" fmla="*/ 472767 w 823966"/>
              <a:gd name="connsiteY43" fmla="*/ 631757 h 939317"/>
              <a:gd name="connsiteX44" fmla="*/ 496418 w 823966"/>
              <a:gd name="connsiteY44" fmla="*/ 603870 h 939317"/>
              <a:gd name="connsiteX45" fmla="*/ 691452 w 823966"/>
              <a:gd name="connsiteY45" fmla="*/ 419956 h 939317"/>
              <a:gd name="connsiteX46" fmla="*/ 732576 w 823966"/>
              <a:gd name="connsiteY46" fmla="*/ 388186 h 939317"/>
              <a:gd name="connsiteX47" fmla="*/ 769642 w 823966"/>
              <a:gd name="connsiteY47" fmla="*/ 367888 h 939317"/>
              <a:gd name="connsiteX48" fmla="*/ 731341 w 823966"/>
              <a:gd name="connsiteY48" fmla="*/ 347237 h 939317"/>
              <a:gd name="connsiteX49" fmla="*/ 728958 w 823966"/>
              <a:gd name="connsiteY49" fmla="*/ 347237 h 939317"/>
              <a:gd name="connsiteX50" fmla="*/ 694452 w 823966"/>
              <a:gd name="connsiteY50" fmla="*/ 320233 h 939317"/>
              <a:gd name="connsiteX51" fmla="*/ 501713 w 823966"/>
              <a:gd name="connsiteY51" fmla="*/ 122816 h 939317"/>
              <a:gd name="connsiteX52" fmla="*/ 473296 w 823966"/>
              <a:gd name="connsiteY52" fmla="*/ 88045 h 93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23966" h="939317">
                <a:moveTo>
                  <a:pt x="528541" y="939046"/>
                </a:moveTo>
                <a:cubicBezTo>
                  <a:pt x="479562" y="939046"/>
                  <a:pt x="430671" y="938516"/>
                  <a:pt x="381692" y="939310"/>
                </a:cubicBezTo>
                <a:cubicBezTo>
                  <a:pt x="363159" y="939575"/>
                  <a:pt x="356188" y="932692"/>
                  <a:pt x="357158" y="914247"/>
                </a:cubicBezTo>
                <a:cubicBezTo>
                  <a:pt x="358217" y="893773"/>
                  <a:pt x="356717" y="873211"/>
                  <a:pt x="357600" y="852736"/>
                </a:cubicBezTo>
                <a:cubicBezTo>
                  <a:pt x="358306" y="837028"/>
                  <a:pt x="352834" y="830762"/>
                  <a:pt x="336419" y="829085"/>
                </a:cubicBezTo>
                <a:cubicBezTo>
                  <a:pt x="303325" y="825644"/>
                  <a:pt x="270232" y="826350"/>
                  <a:pt x="237138" y="824585"/>
                </a:cubicBezTo>
                <a:cubicBezTo>
                  <a:pt x="172803" y="821231"/>
                  <a:pt x="145357" y="796433"/>
                  <a:pt x="134414" y="732627"/>
                </a:cubicBezTo>
                <a:cubicBezTo>
                  <a:pt x="129737" y="705446"/>
                  <a:pt x="124265" y="678353"/>
                  <a:pt x="119588" y="651172"/>
                </a:cubicBezTo>
                <a:cubicBezTo>
                  <a:pt x="117205" y="637405"/>
                  <a:pt x="110763" y="630698"/>
                  <a:pt x="95760" y="631228"/>
                </a:cubicBezTo>
                <a:cubicBezTo>
                  <a:pt x="70521" y="632110"/>
                  <a:pt x="45193" y="630610"/>
                  <a:pt x="19953" y="631581"/>
                </a:cubicBezTo>
                <a:cubicBezTo>
                  <a:pt x="450" y="632287"/>
                  <a:pt x="-2992" y="624344"/>
                  <a:pt x="2126" y="607223"/>
                </a:cubicBezTo>
                <a:cubicBezTo>
                  <a:pt x="19071" y="550567"/>
                  <a:pt x="35220" y="493645"/>
                  <a:pt x="52076" y="436900"/>
                </a:cubicBezTo>
                <a:cubicBezTo>
                  <a:pt x="56842" y="420838"/>
                  <a:pt x="57636" y="405041"/>
                  <a:pt x="56577" y="388097"/>
                </a:cubicBezTo>
                <a:cubicBezTo>
                  <a:pt x="48899" y="269047"/>
                  <a:pt x="74404" y="161999"/>
                  <a:pt x="172009" y="82486"/>
                </a:cubicBezTo>
                <a:cubicBezTo>
                  <a:pt x="203073" y="57158"/>
                  <a:pt x="238903" y="40478"/>
                  <a:pt x="276409" y="27947"/>
                </a:cubicBezTo>
                <a:cubicBezTo>
                  <a:pt x="361483" y="-558"/>
                  <a:pt x="448851" y="-7353"/>
                  <a:pt x="537013" y="8002"/>
                </a:cubicBezTo>
                <a:cubicBezTo>
                  <a:pt x="671948" y="31565"/>
                  <a:pt x="760993" y="109667"/>
                  <a:pt x="797970" y="241778"/>
                </a:cubicBezTo>
                <a:cubicBezTo>
                  <a:pt x="845449" y="411307"/>
                  <a:pt x="831505" y="573688"/>
                  <a:pt x="726046" y="720184"/>
                </a:cubicBezTo>
                <a:cubicBezTo>
                  <a:pt x="706366" y="747542"/>
                  <a:pt x="700277" y="773664"/>
                  <a:pt x="701600" y="805081"/>
                </a:cubicBezTo>
                <a:cubicBezTo>
                  <a:pt x="702924" y="837381"/>
                  <a:pt x="701953" y="869769"/>
                  <a:pt x="701865" y="902157"/>
                </a:cubicBezTo>
                <a:cubicBezTo>
                  <a:pt x="701865" y="926867"/>
                  <a:pt x="689095" y="939222"/>
                  <a:pt x="663564" y="939222"/>
                </a:cubicBezTo>
                <a:cubicBezTo>
                  <a:pt x="618556" y="939222"/>
                  <a:pt x="573549" y="939222"/>
                  <a:pt x="528541" y="939222"/>
                </a:cubicBezTo>
                <a:close/>
                <a:moveTo>
                  <a:pt x="473208" y="88045"/>
                </a:moveTo>
                <a:cubicBezTo>
                  <a:pt x="472767" y="80368"/>
                  <a:pt x="472943" y="75602"/>
                  <a:pt x="472237" y="70925"/>
                </a:cubicBezTo>
                <a:cubicBezTo>
                  <a:pt x="470560" y="59893"/>
                  <a:pt x="465530" y="50362"/>
                  <a:pt x="453351" y="50186"/>
                </a:cubicBezTo>
                <a:cubicBezTo>
                  <a:pt x="441438" y="50009"/>
                  <a:pt x="435525" y="59099"/>
                  <a:pt x="432701" y="69689"/>
                </a:cubicBezTo>
                <a:cubicBezTo>
                  <a:pt x="431554" y="74190"/>
                  <a:pt x="431024" y="79220"/>
                  <a:pt x="431730" y="83809"/>
                </a:cubicBezTo>
                <a:cubicBezTo>
                  <a:pt x="435966" y="109490"/>
                  <a:pt x="424141" y="117874"/>
                  <a:pt x="399783" y="124581"/>
                </a:cubicBezTo>
                <a:cubicBezTo>
                  <a:pt x="362100" y="135083"/>
                  <a:pt x="317093" y="138260"/>
                  <a:pt x="301561" y="186004"/>
                </a:cubicBezTo>
                <a:cubicBezTo>
                  <a:pt x="300943" y="188033"/>
                  <a:pt x="300325" y="191122"/>
                  <a:pt x="297766" y="187239"/>
                </a:cubicBezTo>
                <a:cubicBezTo>
                  <a:pt x="287970" y="171707"/>
                  <a:pt x="283381" y="187504"/>
                  <a:pt x="279321" y="191475"/>
                </a:cubicBezTo>
                <a:cubicBezTo>
                  <a:pt x="247551" y="222451"/>
                  <a:pt x="226283" y="259604"/>
                  <a:pt x="215251" y="302847"/>
                </a:cubicBezTo>
                <a:cubicBezTo>
                  <a:pt x="204573" y="344502"/>
                  <a:pt x="204044" y="344325"/>
                  <a:pt x="162478" y="347414"/>
                </a:cubicBezTo>
                <a:cubicBezTo>
                  <a:pt x="159301" y="347679"/>
                  <a:pt x="156035" y="347414"/>
                  <a:pt x="153123" y="348385"/>
                </a:cubicBezTo>
                <a:cubicBezTo>
                  <a:pt x="143504" y="351562"/>
                  <a:pt x="135385" y="357298"/>
                  <a:pt x="135826" y="368241"/>
                </a:cubicBezTo>
                <a:cubicBezTo>
                  <a:pt x="136179" y="378831"/>
                  <a:pt x="143327" y="385979"/>
                  <a:pt x="153741" y="387303"/>
                </a:cubicBezTo>
                <a:cubicBezTo>
                  <a:pt x="164684" y="388715"/>
                  <a:pt x="175803" y="388980"/>
                  <a:pt x="186835" y="388539"/>
                </a:cubicBezTo>
                <a:cubicBezTo>
                  <a:pt x="201926" y="388009"/>
                  <a:pt x="209603" y="394187"/>
                  <a:pt x="212957" y="409366"/>
                </a:cubicBezTo>
                <a:cubicBezTo>
                  <a:pt x="236696" y="517296"/>
                  <a:pt x="305444" y="580307"/>
                  <a:pt x="411521" y="604046"/>
                </a:cubicBezTo>
                <a:cubicBezTo>
                  <a:pt x="427406" y="607576"/>
                  <a:pt x="432966" y="614107"/>
                  <a:pt x="431995" y="629286"/>
                </a:cubicBezTo>
                <a:cubicBezTo>
                  <a:pt x="431377" y="640317"/>
                  <a:pt x="431201" y="651437"/>
                  <a:pt x="432348" y="662380"/>
                </a:cubicBezTo>
                <a:cubicBezTo>
                  <a:pt x="433583" y="675000"/>
                  <a:pt x="438702" y="686208"/>
                  <a:pt x="453881" y="685590"/>
                </a:cubicBezTo>
                <a:cubicBezTo>
                  <a:pt x="467736" y="685060"/>
                  <a:pt x="472061" y="674735"/>
                  <a:pt x="472502" y="662557"/>
                </a:cubicBezTo>
                <a:cubicBezTo>
                  <a:pt x="472943" y="652319"/>
                  <a:pt x="473296" y="641994"/>
                  <a:pt x="472767" y="631757"/>
                </a:cubicBezTo>
                <a:cubicBezTo>
                  <a:pt x="471972" y="614725"/>
                  <a:pt x="478503" y="607753"/>
                  <a:pt x="496418" y="603870"/>
                </a:cubicBezTo>
                <a:cubicBezTo>
                  <a:pt x="597729" y="581719"/>
                  <a:pt x="665859" y="521620"/>
                  <a:pt x="691452" y="419956"/>
                </a:cubicBezTo>
                <a:cubicBezTo>
                  <a:pt x="697982" y="393922"/>
                  <a:pt x="708131" y="386509"/>
                  <a:pt x="732576" y="388186"/>
                </a:cubicBezTo>
                <a:cubicBezTo>
                  <a:pt x="748020" y="389245"/>
                  <a:pt x="770524" y="393039"/>
                  <a:pt x="769642" y="367888"/>
                </a:cubicBezTo>
                <a:cubicBezTo>
                  <a:pt x="768847" y="344766"/>
                  <a:pt x="747755" y="347679"/>
                  <a:pt x="731341" y="347237"/>
                </a:cubicBezTo>
                <a:cubicBezTo>
                  <a:pt x="730547" y="347237"/>
                  <a:pt x="729752" y="347149"/>
                  <a:pt x="728958" y="347237"/>
                </a:cubicBezTo>
                <a:cubicBezTo>
                  <a:pt x="707689" y="350679"/>
                  <a:pt x="698776" y="341678"/>
                  <a:pt x="694452" y="320233"/>
                </a:cubicBezTo>
                <a:cubicBezTo>
                  <a:pt x="672654" y="213538"/>
                  <a:pt x="606996" y="148056"/>
                  <a:pt x="501713" y="122816"/>
                </a:cubicBezTo>
                <a:cubicBezTo>
                  <a:pt x="479738" y="117521"/>
                  <a:pt x="458382" y="116286"/>
                  <a:pt x="473296" y="88045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CD35C99F-9448-4DF1-BAA6-EA400DF2A9B8}"/>
              </a:ext>
            </a:extLst>
          </p:cNvPr>
          <p:cNvSpPr/>
          <p:nvPr/>
        </p:nvSpPr>
        <p:spPr>
          <a:xfrm>
            <a:off x="530221" y="1067735"/>
            <a:ext cx="1003546" cy="1005312"/>
          </a:xfrm>
          <a:custGeom>
            <a:avLst/>
            <a:gdLst>
              <a:gd name="connsiteX0" fmla="*/ 500913 w 1003546"/>
              <a:gd name="connsiteY0" fmla="*/ 1005313 h 1005312"/>
              <a:gd name="connsiteX1" fmla="*/ 468437 w 1003546"/>
              <a:gd name="connsiteY1" fmla="*/ 970719 h 1005312"/>
              <a:gd name="connsiteX2" fmla="*/ 462613 w 1003546"/>
              <a:gd name="connsiteY2" fmla="*/ 921210 h 1005312"/>
              <a:gd name="connsiteX3" fmla="*/ 415046 w 1003546"/>
              <a:gd name="connsiteY3" fmla="*/ 911061 h 1005312"/>
              <a:gd name="connsiteX4" fmla="*/ 80664 w 1003546"/>
              <a:gd name="connsiteY4" fmla="*/ 569973 h 1005312"/>
              <a:gd name="connsiteX5" fmla="*/ 42099 w 1003546"/>
              <a:gd name="connsiteY5" fmla="*/ 536614 h 1005312"/>
              <a:gd name="connsiteX6" fmla="*/ 3 w 1003546"/>
              <a:gd name="connsiteY6" fmla="*/ 502903 h 1005312"/>
              <a:gd name="connsiteX7" fmla="*/ 41746 w 1003546"/>
              <a:gd name="connsiteY7" fmla="*/ 468397 h 1005312"/>
              <a:gd name="connsiteX8" fmla="*/ 77487 w 1003546"/>
              <a:gd name="connsiteY8" fmla="*/ 436538 h 1005312"/>
              <a:gd name="connsiteX9" fmla="*/ 436402 w 1003546"/>
              <a:gd name="connsiteY9" fmla="*/ 68710 h 1005312"/>
              <a:gd name="connsiteX10" fmla="*/ 469055 w 1003546"/>
              <a:gd name="connsiteY10" fmla="*/ 34469 h 1005312"/>
              <a:gd name="connsiteX11" fmla="*/ 500560 w 1003546"/>
              <a:gd name="connsiteY11" fmla="*/ 227 h 1005312"/>
              <a:gd name="connsiteX12" fmla="*/ 536302 w 1003546"/>
              <a:gd name="connsiteY12" fmla="*/ 33410 h 1005312"/>
              <a:gd name="connsiteX13" fmla="*/ 570543 w 1003546"/>
              <a:gd name="connsiteY13" fmla="*/ 68975 h 1005312"/>
              <a:gd name="connsiteX14" fmla="*/ 925134 w 1003546"/>
              <a:gd name="connsiteY14" fmla="*/ 425595 h 1005312"/>
              <a:gd name="connsiteX15" fmla="*/ 926634 w 1003546"/>
              <a:gd name="connsiteY15" fmla="*/ 442098 h 1005312"/>
              <a:gd name="connsiteX16" fmla="*/ 953903 w 1003546"/>
              <a:gd name="connsiteY16" fmla="*/ 468044 h 1005312"/>
              <a:gd name="connsiteX17" fmla="*/ 977378 w 1003546"/>
              <a:gd name="connsiteY17" fmla="*/ 469456 h 1005312"/>
              <a:gd name="connsiteX18" fmla="*/ 1003500 w 1003546"/>
              <a:gd name="connsiteY18" fmla="*/ 503962 h 1005312"/>
              <a:gd name="connsiteX19" fmla="*/ 974995 w 1003546"/>
              <a:gd name="connsiteY19" fmla="*/ 535555 h 1005312"/>
              <a:gd name="connsiteX20" fmla="*/ 917985 w 1003546"/>
              <a:gd name="connsiteY20" fmla="*/ 588770 h 1005312"/>
              <a:gd name="connsiteX21" fmla="*/ 555805 w 1003546"/>
              <a:gd name="connsiteY21" fmla="*/ 916003 h 1005312"/>
              <a:gd name="connsiteX22" fmla="*/ 537361 w 1003546"/>
              <a:gd name="connsiteY22" fmla="*/ 937713 h 1005312"/>
              <a:gd name="connsiteX23" fmla="*/ 536567 w 1003546"/>
              <a:gd name="connsiteY23" fmla="*/ 973190 h 1005312"/>
              <a:gd name="connsiteX24" fmla="*/ 500825 w 1003546"/>
              <a:gd name="connsiteY24" fmla="*/ 1005313 h 1005312"/>
              <a:gd name="connsiteX25" fmla="*/ 682533 w 1003546"/>
              <a:gd name="connsiteY25" fmla="*/ 494166 h 1005312"/>
              <a:gd name="connsiteX26" fmla="*/ 500207 w 1003546"/>
              <a:gd name="connsiteY26" fmla="*/ 309634 h 1005312"/>
              <a:gd name="connsiteX27" fmla="*/ 320264 w 1003546"/>
              <a:gd name="connsiteY27" fmla="*/ 492224 h 1005312"/>
              <a:gd name="connsiteX28" fmla="*/ 502061 w 1003546"/>
              <a:gd name="connsiteY28" fmla="*/ 671991 h 1005312"/>
              <a:gd name="connsiteX29" fmla="*/ 682533 w 1003546"/>
              <a:gd name="connsiteY29" fmla="*/ 494077 h 1005312"/>
              <a:gd name="connsiteX30" fmla="*/ 468525 w 1003546"/>
              <a:gd name="connsiteY30" fmla="*/ 170639 h 1005312"/>
              <a:gd name="connsiteX31" fmla="*/ 434814 w 1003546"/>
              <a:gd name="connsiteY31" fmla="*/ 139134 h 1005312"/>
              <a:gd name="connsiteX32" fmla="*/ 148352 w 1003546"/>
              <a:gd name="connsiteY32" fmla="*/ 433185 h 1005312"/>
              <a:gd name="connsiteX33" fmla="*/ 178887 w 1003546"/>
              <a:gd name="connsiteY33" fmla="*/ 467955 h 1005312"/>
              <a:gd name="connsiteX34" fmla="*/ 208363 w 1003546"/>
              <a:gd name="connsiteY34" fmla="*/ 446863 h 1005312"/>
              <a:gd name="connsiteX35" fmla="*/ 443374 w 1003546"/>
              <a:gd name="connsiteY35" fmla="*/ 199938 h 1005312"/>
              <a:gd name="connsiteX36" fmla="*/ 468525 w 1003546"/>
              <a:gd name="connsiteY36" fmla="*/ 170639 h 1005312"/>
              <a:gd name="connsiteX37" fmla="*/ 825058 w 1003546"/>
              <a:gd name="connsiteY37" fmla="*/ 467779 h 1005312"/>
              <a:gd name="connsiteX38" fmla="*/ 856740 w 1003546"/>
              <a:gd name="connsiteY38" fmla="*/ 433273 h 1005312"/>
              <a:gd name="connsiteX39" fmla="*/ 798671 w 1003546"/>
              <a:gd name="connsiteY39" fmla="*/ 289689 h 1005312"/>
              <a:gd name="connsiteX40" fmla="*/ 557570 w 1003546"/>
              <a:gd name="connsiteY40" fmla="*/ 137104 h 1005312"/>
              <a:gd name="connsiteX41" fmla="*/ 540008 w 1003546"/>
              <a:gd name="connsiteY41" fmla="*/ 139222 h 1005312"/>
              <a:gd name="connsiteX42" fmla="*/ 560659 w 1003546"/>
              <a:gd name="connsiteY42" fmla="*/ 199409 h 1005312"/>
              <a:gd name="connsiteX43" fmla="*/ 795405 w 1003546"/>
              <a:gd name="connsiteY43" fmla="*/ 442274 h 1005312"/>
              <a:gd name="connsiteX44" fmla="*/ 824969 w 1003546"/>
              <a:gd name="connsiteY44" fmla="*/ 467779 h 1005312"/>
              <a:gd name="connsiteX45" fmla="*/ 468525 w 1003546"/>
              <a:gd name="connsiteY45" fmla="*/ 819987 h 1005312"/>
              <a:gd name="connsiteX46" fmla="*/ 448404 w 1003546"/>
              <a:gd name="connsiteY46" fmla="*/ 785040 h 1005312"/>
              <a:gd name="connsiteX47" fmla="*/ 210569 w 1003546"/>
              <a:gd name="connsiteY47" fmla="*/ 555765 h 1005312"/>
              <a:gd name="connsiteX48" fmla="*/ 160531 w 1003546"/>
              <a:gd name="connsiteY48" fmla="*/ 537585 h 1005312"/>
              <a:gd name="connsiteX49" fmla="*/ 151088 w 1003546"/>
              <a:gd name="connsiteY49" fmla="*/ 568561 h 1005312"/>
              <a:gd name="connsiteX50" fmla="*/ 436402 w 1003546"/>
              <a:gd name="connsiteY50" fmla="*/ 846109 h 1005312"/>
              <a:gd name="connsiteX51" fmla="*/ 468525 w 1003546"/>
              <a:gd name="connsiteY51" fmla="*/ 820075 h 1005312"/>
              <a:gd name="connsiteX52" fmla="*/ 537537 w 1003546"/>
              <a:gd name="connsiteY52" fmla="*/ 810368 h 1005312"/>
              <a:gd name="connsiteX53" fmla="*/ 569925 w 1003546"/>
              <a:gd name="connsiteY53" fmla="*/ 846021 h 1005312"/>
              <a:gd name="connsiteX54" fmla="*/ 855769 w 1003546"/>
              <a:gd name="connsiteY54" fmla="*/ 559912 h 1005312"/>
              <a:gd name="connsiteX55" fmla="*/ 852857 w 1003546"/>
              <a:gd name="connsiteY55" fmla="*/ 540056 h 1005312"/>
              <a:gd name="connsiteX56" fmla="*/ 792758 w 1003546"/>
              <a:gd name="connsiteY56" fmla="*/ 560530 h 1005312"/>
              <a:gd name="connsiteX57" fmla="*/ 560482 w 1003546"/>
              <a:gd name="connsiteY57" fmla="*/ 784069 h 1005312"/>
              <a:gd name="connsiteX58" fmla="*/ 537537 w 1003546"/>
              <a:gd name="connsiteY58" fmla="*/ 810456 h 100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03546" h="1005312">
                <a:moveTo>
                  <a:pt x="500913" y="1005313"/>
                </a:moveTo>
                <a:cubicBezTo>
                  <a:pt x="482292" y="1001342"/>
                  <a:pt x="470379" y="991369"/>
                  <a:pt x="468437" y="970719"/>
                </a:cubicBezTo>
                <a:cubicBezTo>
                  <a:pt x="466849" y="953775"/>
                  <a:pt x="476733" y="932153"/>
                  <a:pt x="462613" y="921210"/>
                </a:cubicBezTo>
                <a:cubicBezTo>
                  <a:pt x="451052" y="912297"/>
                  <a:pt x="431195" y="914150"/>
                  <a:pt x="415046" y="911061"/>
                </a:cubicBezTo>
                <a:cubicBezTo>
                  <a:pt x="247811" y="878850"/>
                  <a:pt x="110846" y="739855"/>
                  <a:pt x="80664" y="569973"/>
                </a:cubicBezTo>
                <a:cubicBezTo>
                  <a:pt x="76428" y="545881"/>
                  <a:pt x="69721" y="533526"/>
                  <a:pt x="42099" y="536614"/>
                </a:cubicBezTo>
                <a:cubicBezTo>
                  <a:pt x="16241" y="539438"/>
                  <a:pt x="268" y="524259"/>
                  <a:pt x="3" y="502903"/>
                </a:cubicBezTo>
                <a:cubicBezTo>
                  <a:pt x="-262" y="482164"/>
                  <a:pt x="15977" y="466543"/>
                  <a:pt x="41746" y="468397"/>
                </a:cubicBezTo>
                <a:cubicBezTo>
                  <a:pt x="66985" y="470162"/>
                  <a:pt x="73869" y="461778"/>
                  <a:pt x="77487" y="436538"/>
                </a:cubicBezTo>
                <a:cubicBezTo>
                  <a:pt x="104845" y="243534"/>
                  <a:pt x="243222" y="102510"/>
                  <a:pt x="436402" y="68710"/>
                </a:cubicBezTo>
                <a:cubicBezTo>
                  <a:pt x="456965" y="65092"/>
                  <a:pt x="472408" y="61385"/>
                  <a:pt x="469055" y="34469"/>
                </a:cubicBezTo>
                <a:cubicBezTo>
                  <a:pt x="466496" y="13465"/>
                  <a:pt x="481233" y="2698"/>
                  <a:pt x="500560" y="227"/>
                </a:cubicBezTo>
                <a:cubicBezTo>
                  <a:pt x="518475" y="-2067"/>
                  <a:pt x="537361" y="13288"/>
                  <a:pt x="536302" y="33410"/>
                </a:cubicBezTo>
                <a:cubicBezTo>
                  <a:pt x="534802" y="60503"/>
                  <a:pt x="548657" y="65003"/>
                  <a:pt x="570543" y="68975"/>
                </a:cubicBezTo>
                <a:cubicBezTo>
                  <a:pt x="758340" y="102510"/>
                  <a:pt x="893099" y="238504"/>
                  <a:pt x="925134" y="425595"/>
                </a:cubicBezTo>
                <a:cubicBezTo>
                  <a:pt x="926105" y="431067"/>
                  <a:pt x="926811" y="436626"/>
                  <a:pt x="926634" y="442098"/>
                </a:cubicBezTo>
                <a:cubicBezTo>
                  <a:pt x="926105" y="461072"/>
                  <a:pt x="934400" y="469809"/>
                  <a:pt x="953903" y="468044"/>
                </a:cubicBezTo>
                <a:cubicBezTo>
                  <a:pt x="961670" y="467338"/>
                  <a:pt x="969877" y="467602"/>
                  <a:pt x="977378" y="469456"/>
                </a:cubicBezTo>
                <a:cubicBezTo>
                  <a:pt x="994852" y="473868"/>
                  <a:pt x="1004295" y="485782"/>
                  <a:pt x="1003500" y="503962"/>
                </a:cubicBezTo>
                <a:cubicBezTo>
                  <a:pt x="1002794" y="522053"/>
                  <a:pt x="992028" y="538026"/>
                  <a:pt x="974995" y="535555"/>
                </a:cubicBezTo>
                <a:cubicBezTo>
                  <a:pt x="930782" y="529113"/>
                  <a:pt x="926016" y="555412"/>
                  <a:pt x="917985" y="588770"/>
                </a:cubicBezTo>
                <a:cubicBezTo>
                  <a:pt x="874213" y="770655"/>
                  <a:pt x="744132" y="887322"/>
                  <a:pt x="555805" y="916003"/>
                </a:cubicBezTo>
                <a:cubicBezTo>
                  <a:pt x="541332" y="918210"/>
                  <a:pt x="537096" y="924740"/>
                  <a:pt x="537361" y="937713"/>
                </a:cubicBezTo>
                <a:cubicBezTo>
                  <a:pt x="537537" y="949539"/>
                  <a:pt x="537890" y="961541"/>
                  <a:pt x="536567" y="973190"/>
                </a:cubicBezTo>
                <a:cubicBezTo>
                  <a:pt x="534184" y="993576"/>
                  <a:pt x="520417" y="1002666"/>
                  <a:pt x="500825" y="1005313"/>
                </a:cubicBezTo>
                <a:close/>
                <a:moveTo>
                  <a:pt x="682533" y="494166"/>
                </a:moveTo>
                <a:cubicBezTo>
                  <a:pt x="682710" y="391266"/>
                  <a:pt x="602225" y="309810"/>
                  <a:pt x="500207" y="309634"/>
                </a:cubicBezTo>
                <a:cubicBezTo>
                  <a:pt x="402779" y="309546"/>
                  <a:pt x="320882" y="392678"/>
                  <a:pt x="320264" y="492224"/>
                </a:cubicBezTo>
                <a:cubicBezTo>
                  <a:pt x="319647" y="590888"/>
                  <a:pt x="401631" y="671902"/>
                  <a:pt x="502061" y="671991"/>
                </a:cubicBezTo>
                <a:cubicBezTo>
                  <a:pt x="600725" y="672167"/>
                  <a:pt x="682268" y="591683"/>
                  <a:pt x="682533" y="494077"/>
                </a:cubicBezTo>
                <a:close/>
                <a:moveTo>
                  <a:pt x="468525" y="170639"/>
                </a:moveTo>
                <a:cubicBezTo>
                  <a:pt x="468643" y="145635"/>
                  <a:pt x="457406" y="135133"/>
                  <a:pt x="434814" y="139134"/>
                </a:cubicBezTo>
                <a:cubicBezTo>
                  <a:pt x="290436" y="164638"/>
                  <a:pt x="171209" y="287042"/>
                  <a:pt x="148352" y="433185"/>
                </a:cubicBezTo>
                <a:cubicBezTo>
                  <a:pt x="142881" y="468220"/>
                  <a:pt x="142881" y="467955"/>
                  <a:pt x="178887" y="467955"/>
                </a:cubicBezTo>
                <a:cubicBezTo>
                  <a:pt x="194243" y="467955"/>
                  <a:pt x="205450" y="467073"/>
                  <a:pt x="208363" y="446863"/>
                </a:cubicBezTo>
                <a:cubicBezTo>
                  <a:pt x="226189" y="322254"/>
                  <a:pt x="317176" y="226414"/>
                  <a:pt x="443374" y="199938"/>
                </a:cubicBezTo>
                <a:cubicBezTo>
                  <a:pt x="464201" y="195526"/>
                  <a:pt x="472850" y="187936"/>
                  <a:pt x="468525" y="170639"/>
                </a:cubicBezTo>
                <a:close/>
                <a:moveTo>
                  <a:pt x="825058" y="467779"/>
                </a:moveTo>
                <a:cubicBezTo>
                  <a:pt x="858946" y="467779"/>
                  <a:pt x="862211" y="464778"/>
                  <a:pt x="856740" y="433273"/>
                </a:cubicBezTo>
                <a:cubicBezTo>
                  <a:pt x="847738" y="381382"/>
                  <a:pt x="829382" y="332932"/>
                  <a:pt x="798671" y="289689"/>
                </a:cubicBezTo>
                <a:cubicBezTo>
                  <a:pt x="739190" y="205939"/>
                  <a:pt x="659323" y="154225"/>
                  <a:pt x="557570" y="137104"/>
                </a:cubicBezTo>
                <a:cubicBezTo>
                  <a:pt x="551569" y="136133"/>
                  <a:pt x="545215" y="132868"/>
                  <a:pt x="540008" y="139222"/>
                </a:cubicBezTo>
                <a:cubicBezTo>
                  <a:pt x="527389" y="154754"/>
                  <a:pt x="541244" y="194555"/>
                  <a:pt x="560659" y="199409"/>
                </a:cubicBezTo>
                <a:cubicBezTo>
                  <a:pt x="689328" y="231620"/>
                  <a:pt x="770166" y="310605"/>
                  <a:pt x="795405" y="442274"/>
                </a:cubicBezTo>
                <a:cubicBezTo>
                  <a:pt x="799288" y="462660"/>
                  <a:pt x="806702" y="472456"/>
                  <a:pt x="824969" y="467779"/>
                </a:cubicBezTo>
                <a:close/>
                <a:moveTo>
                  <a:pt x="468525" y="819987"/>
                </a:moveTo>
                <a:cubicBezTo>
                  <a:pt x="468437" y="804631"/>
                  <a:pt x="472055" y="789893"/>
                  <a:pt x="448404" y="785040"/>
                </a:cubicBezTo>
                <a:cubicBezTo>
                  <a:pt x="321235" y="758917"/>
                  <a:pt x="244545" y="679227"/>
                  <a:pt x="210569" y="555765"/>
                </a:cubicBezTo>
                <a:cubicBezTo>
                  <a:pt x="205539" y="537497"/>
                  <a:pt x="187712" y="530878"/>
                  <a:pt x="160531" y="537585"/>
                </a:cubicBezTo>
                <a:cubicBezTo>
                  <a:pt x="140763" y="542439"/>
                  <a:pt x="148970" y="557794"/>
                  <a:pt x="151088" y="568561"/>
                </a:cubicBezTo>
                <a:cubicBezTo>
                  <a:pt x="178622" y="704467"/>
                  <a:pt x="299349" y="821575"/>
                  <a:pt x="436402" y="846109"/>
                </a:cubicBezTo>
                <a:cubicBezTo>
                  <a:pt x="467996" y="851757"/>
                  <a:pt x="468614" y="851228"/>
                  <a:pt x="468525" y="820075"/>
                </a:cubicBezTo>
                <a:close/>
                <a:moveTo>
                  <a:pt x="537537" y="810368"/>
                </a:moveTo>
                <a:cubicBezTo>
                  <a:pt x="537890" y="848315"/>
                  <a:pt x="540626" y="851051"/>
                  <a:pt x="569925" y="846021"/>
                </a:cubicBezTo>
                <a:cubicBezTo>
                  <a:pt x="707067" y="822193"/>
                  <a:pt x="831588" y="697583"/>
                  <a:pt x="855769" y="559912"/>
                </a:cubicBezTo>
                <a:cubicBezTo>
                  <a:pt x="857004" y="553029"/>
                  <a:pt x="859299" y="545616"/>
                  <a:pt x="852857" y="540056"/>
                </a:cubicBezTo>
                <a:cubicBezTo>
                  <a:pt x="837677" y="526995"/>
                  <a:pt x="798318" y="540939"/>
                  <a:pt x="792758" y="560530"/>
                </a:cubicBezTo>
                <a:cubicBezTo>
                  <a:pt x="758870" y="680198"/>
                  <a:pt x="683063" y="756799"/>
                  <a:pt x="560482" y="784069"/>
                </a:cubicBezTo>
                <a:cubicBezTo>
                  <a:pt x="543627" y="787864"/>
                  <a:pt x="531360" y="792011"/>
                  <a:pt x="537537" y="810456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AC932A83-31C5-44BD-9ACE-51F01267986E}"/>
              </a:ext>
            </a:extLst>
          </p:cNvPr>
          <p:cNvSpPr/>
          <p:nvPr/>
        </p:nvSpPr>
        <p:spPr>
          <a:xfrm>
            <a:off x="4901373" y="5574565"/>
            <a:ext cx="1048759" cy="879769"/>
          </a:xfrm>
          <a:custGeom>
            <a:avLst/>
            <a:gdLst>
              <a:gd name="connsiteX0" fmla="*/ 523051 w 1048759"/>
              <a:gd name="connsiteY0" fmla="*/ 879240 h 879769"/>
              <a:gd name="connsiteX1" fmla="*/ 53911 w 1048759"/>
              <a:gd name="connsiteY1" fmla="*/ 879240 h 879769"/>
              <a:gd name="connsiteX2" fmla="*/ 30260 w 1048759"/>
              <a:gd name="connsiteY2" fmla="*/ 878534 h 879769"/>
              <a:gd name="connsiteX3" fmla="*/ 78 w 1048759"/>
              <a:gd name="connsiteY3" fmla="*/ 847205 h 879769"/>
              <a:gd name="connsiteX4" fmla="*/ 26201 w 1048759"/>
              <a:gd name="connsiteY4" fmla="*/ 812964 h 879769"/>
              <a:gd name="connsiteX5" fmla="*/ 51440 w 1048759"/>
              <a:gd name="connsiteY5" fmla="*/ 777752 h 879769"/>
              <a:gd name="connsiteX6" fmla="*/ 51264 w 1048759"/>
              <a:gd name="connsiteY6" fmla="*/ 52774 h 879769"/>
              <a:gd name="connsiteX7" fmla="*/ 104391 w 1048759"/>
              <a:gd name="connsiteY7" fmla="*/ 0 h 879769"/>
              <a:gd name="connsiteX8" fmla="*/ 943124 w 1048759"/>
              <a:gd name="connsiteY8" fmla="*/ 0 h 879769"/>
              <a:gd name="connsiteX9" fmla="*/ 995015 w 1048759"/>
              <a:gd name="connsiteY9" fmla="*/ 51803 h 879769"/>
              <a:gd name="connsiteX10" fmla="*/ 995015 w 1048759"/>
              <a:gd name="connsiteY10" fmla="*/ 596750 h 879769"/>
              <a:gd name="connsiteX11" fmla="*/ 993250 w 1048759"/>
              <a:gd name="connsiteY11" fmla="*/ 792314 h 879769"/>
              <a:gd name="connsiteX12" fmla="*/ 1007105 w 1048759"/>
              <a:gd name="connsiteY12" fmla="*/ 809081 h 879769"/>
              <a:gd name="connsiteX13" fmla="*/ 1014165 w 1048759"/>
              <a:gd name="connsiteY13" fmla="*/ 810052 h 879769"/>
              <a:gd name="connsiteX14" fmla="*/ 1048583 w 1048759"/>
              <a:gd name="connsiteY14" fmla="*/ 847470 h 879769"/>
              <a:gd name="connsiteX15" fmla="*/ 1008694 w 1048759"/>
              <a:gd name="connsiteY15" fmla="*/ 879152 h 879769"/>
              <a:gd name="connsiteX16" fmla="*/ 847637 w 1048759"/>
              <a:gd name="connsiteY16" fmla="*/ 879770 h 879769"/>
              <a:gd name="connsiteX17" fmla="*/ 523051 w 1048759"/>
              <a:gd name="connsiteY17" fmla="*/ 879770 h 879769"/>
              <a:gd name="connsiteX18" fmla="*/ 523051 w 1048759"/>
              <a:gd name="connsiteY18" fmla="*/ 879240 h 879769"/>
              <a:gd name="connsiteX19" fmla="*/ 526228 w 1048759"/>
              <a:gd name="connsiteY19" fmla="*/ 810493 h 879769"/>
              <a:gd name="connsiteX20" fmla="*/ 526228 w 1048759"/>
              <a:gd name="connsiteY20" fmla="*/ 810317 h 879769"/>
              <a:gd name="connsiteX21" fmla="*/ 917090 w 1048759"/>
              <a:gd name="connsiteY21" fmla="*/ 810493 h 879769"/>
              <a:gd name="connsiteX22" fmla="*/ 941712 w 1048759"/>
              <a:gd name="connsiteY22" fmla="*/ 788872 h 879769"/>
              <a:gd name="connsiteX23" fmla="*/ 942153 w 1048759"/>
              <a:gd name="connsiteY23" fmla="*/ 381419 h 879769"/>
              <a:gd name="connsiteX24" fmla="*/ 912148 w 1048759"/>
              <a:gd name="connsiteY24" fmla="*/ 352738 h 879769"/>
              <a:gd name="connsiteX25" fmla="*/ 135013 w 1048759"/>
              <a:gd name="connsiteY25" fmla="*/ 352738 h 879769"/>
              <a:gd name="connsiteX26" fmla="*/ 105185 w 1048759"/>
              <a:gd name="connsiteY26" fmla="*/ 381684 h 879769"/>
              <a:gd name="connsiteX27" fmla="*/ 105714 w 1048759"/>
              <a:gd name="connsiteY27" fmla="*/ 779693 h 879769"/>
              <a:gd name="connsiteX28" fmla="*/ 137661 w 1048759"/>
              <a:gd name="connsiteY28" fmla="*/ 810493 h 879769"/>
              <a:gd name="connsiteX29" fmla="*/ 526228 w 1048759"/>
              <a:gd name="connsiteY29" fmla="*/ 810493 h 879769"/>
              <a:gd name="connsiteX30" fmla="*/ 199613 w 1048759"/>
              <a:gd name="connsiteY30" fmla="*/ 201917 h 879769"/>
              <a:gd name="connsiteX31" fmla="*/ 199613 w 1048759"/>
              <a:gd name="connsiteY31" fmla="*/ 209066 h 879769"/>
              <a:gd name="connsiteX32" fmla="*/ 283628 w 1048759"/>
              <a:gd name="connsiteY32" fmla="*/ 312142 h 879769"/>
              <a:gd name="connsiteX33" fmla="*/ 390587 w 1048759"/>
              <a:gd name="connsiteY33" fmla="*/ 239159 h 879769"/>
              <a:gd name="connsiteX34" fmla="*/ 398529 w 1048759"/>
              <a:gd name="connsiteY34" fmla="*/ 222303 h 879769"/>
              <a:gd name="connsiteX35" fmla="*/ 396677 w 1048759"/>
              <a:gd name="connsiteY35" fmla="*/ 202712 h 879769"/>
              <a:gd name="connsiteX36" fmla="*/ 346726 w 1048759"/>
              <a:gd name="connsiteY36" fmla="*/ 195916 h 879769"/>
              <a:gd name="connsiteX37" fmla="*/ 334195 w 1048759"/>
              <a:gd name="connsiteY37" fmla="*/ 210919 h 879769"/>
              <a:gd name="connsiteX38" fmla="*/ 340108 w 1048759"/>
              <a:gd name="connsiteY38" fmla="*/ 223362 h 879769"/>
              <a:gd name="connsiteX39" fmla="*/ 325017 w 1048759"/>
              <a:gd name="connsiteY39" fmla="*/ 277283 h 879769"/>
              <a:gd name="connsiteX40" fmla="*/ 250534 w 1048759"/>
              <a:gd name="connsiteY40" fmla="*/ 254515 h 879769"/>
              <a:gd name="connsiteX41" fmla="*/ 249298 w 1048759"/>
              <a:gd name="connsiteY41" fmla="*/ 156204 h 879769"/>
              <a:gd name="connsiteX42" fmla="*/ 322634 w 1048759"/>
              <a:gd name="connsiteY42" fmla="*/ 129640 h 879769"/>
              <a:gd name="connsiteX43" fmla="*/ 355110 w 1048759"/>
              <a:gd name="connsiteY43" fmla="*/ 148526 h 879769"/>
              <a:gd name="connsiteX44" fmla="*/ 383262 w 1048759"/>
              <a:gd name="connsiteY44" fmla="*/ 150644 h 879769"/>
              <a:gd name="connsiteX45" fmla="*/ 390322 w 1048759"/>
              <a:gd name="connsiteY45" fmla="*/ 113578 h 879769"/>
              <a:gd name="connsiteX46" fmla="*/ 367024 w 1048759"/>
              <a:gd name="connsiteY46" fmla="*/ 104577 h 879769"/>
              <a:gd name="connsiteX47" fmla="*/ 346639 w 1048759"/>
              <a:gd name="connsiteY47" fmla="*/ 100606 h 879769"/>
              <a:gd name="connsiteX48" fmla="*/ 199613 w 1048759"/>
              <a:gd name="connsiteY48" fmla="*/ 201917 h 879769"/>
              <a:gd name="connsiteX49" fmla="*/ 763005 w 1048759"/>
              <a:gd name="connsiteY49" fmla="*/ 185238 h 879769"/>
              <a:gd name="connsiteX50" fmla="*/ 736529 w 1048759"/>
              <a:gd name="connsiteY50" fmla="*/ 156556 h 879769"/>
              <a:gd name="connsiteX51" fmla="*/ 715790 w 1048759"/>
              <a:gd name="connsiteY51" fmla="*/ 154086 h 879769"/>
              <a:gd name="connsiteX52" fmla="*/ 636100 w 1048759"/>
              <a:gd name="connsiteY52" fmla="*/ 179678 h 879769"/>
              <a:gd name="connsiteX53" fmla="*/ 630893 w 1048759"/>
              <a:gd name="connsiteY53" fmla="*/ 284431 h 879769"/>
              <a:gd name="connsiteX54" fmla="*/ 711378 w 1048759"/>
              <a:gd name="connsiteY54" fmla="*/ 315584 h 879769"/>
              <a:gd name="connsiteX55" fmla="*/ 757268 w 1048759"/>
              <a:gd name="connsiteY55" fmla="*/ 314790 h 879769"/>
              <a:gd name="connsiteX56" fmla="*/ 777477 w 1048759"/>
              <a:gd name="connsiteY56" fmla="*/ 306406 h 879769"/>
              <a:gd name="connsiteX57" fmla="*/ 775007 w 1048759"/>
              <a:gd name="connsiteY57" fmla="*/ 285226 h 879769"/>
              <a:gd name="connsiteX58" fmla="*/ 763005 w 1048759"/>
              <a:gd name="connsiteY58" fmla="*/ 251337 h 879769"/>
              <a:gd name="connsiteX59" fmla="*/ 763005 w 1048759"/>
              <a:gd name="connsiteY59" fmla="*/ 185238 h 879769"/>
              <a:gd name="connsiteX60" fmla="*/ 592593 w 1048759"/>
              <a:gd name="connsiteY60" fmla="*/ 234393 h 879769"/>
              <a:gd name="connsiteX61" fmla="*/ 510519 w 1048759"/>
              <a:gd name="connsiteY61" fmla="*/ 144378 h 879769"/>
              <a:gd name="connsiteX62" fmla="*/ 423858 w 1048759"/>
              <a:gd name="connsiteY62" fmla="*/ 232364 h 879769"/>
              <a:gd name="connsiteX63" fmla="*/ 508755 w 1048759"/>
              <a:gd name="connsiteY63" fmla="*/ 316466 h 879769"/>
              <a:gd name="connsiteX64" fmla="*/ 592593 w 1048759"/>
              <a:gd name="connsiteY64" fmla="*/ 234393 h 879769"/>
              <a:gd name="connsiteX65" fmla="*/ 847902 w 1048759"/>
              <a:gd name="connsiteY65" fmla="*/ 280284 h 879769"/>
              <a:gd name="connsiteX66" fmla="*/ 847813 w 1048759"/>
              <a:gd name="connsiteY66" fmla="*/ 74483 h 879769"/>
              <a:gd name="connsiteX67" fmla="*/ 830428 w 1048759"/>
              <a:gd name="connsiteY67" fmla="*/ 46684 h 879769"/>
              <a:gd name="connsiteX68" fmla="*/ 811895 w 1048759"/>
              <a:gd name="connsiteY68" fmla="*/ 74483 h 879769"/>
              <a:gd name="connsiteX69" fmla="*/ 812336 w 1048759"/>
              <a:gd name="connsiteY69" fmla="*/ 280372 h 879769"/>
              <a:gd name="connsiteX70" fmla="*/ 833340 w 1048759"/>
              <a:gd name="connsiteY70" fmla="*/ 310819 h 879769"/>
              <a:gd name="connsiteX71" fmla="*/ 847902 w 1048759"/>
              <a:gd name="connsiteY71" fmla="*/ 280284 h 87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48759" h="879769">
                <a:moveTo>
                  <a:pt x="523051" y="879240"/>
                </a:moveTo>
                <a:cubicBezTo>
                  <a:pt x="366671" y="879240"/>
                  <a:pt x="210291" y="879240"/>
                  <a:pt x="53911" y="879240"/>
                </a:cubicBezTo>
                <a:cubicBezTo>
                  <a:pt x="46057" y="879240"/>
                  <a:pt x="38026" y="879682"/>
                  <a:pt x="30260" y="878534"/>
                </a:cubicBezTo>
                <a:cubicBezTo>
                  <a:pt x="12434" y="875887"/>
                  <a:pt x="1137" y="864855"/>
                  <a:pt x="78" y="847205"/>
                </a:cubicBezTo>
                <a:cubicBezTo>
                  <a:pt x="-980" y="829644"/>
                  <a:pt x="8727" y="814023"/>
                  <a:pt x="26201" y="812964"/>
                </a:cubicBezTo>
                <a:cubicBezTo>
                  <a:pt x="52235" y="811376"/>
                  <a:pt x="51440" y="796285"/>
                  <a:pt x="51440" y="777752"/>
                </a:cubicBezTo>
                <a:cubicBezTo>
                  <a:pt x="51175" y="536122"/>
                  <a:pt x="51264" y="294404"/>
                  <a:pt x="51264" y="52774"/>
                </a:cubicBezTo>
                <a:cubicBezTo>
                  <a:pt x="51264" y="5119"/>
                  <a:pt x="56647" y="0"/>
                  <a:pt x="104391" y="0"/>
                </a:cubicBezTo>
                <a:cubicBezTo>
                  <a:pt x="383968" y="0"/>
                  <a:pt x="663546" y="0"/>
                  <a:pt x="943124" y="0"/>
                </a:cubicBezTo>
                <a:cubicBezTo>
                  <a:pt x="988749" y="0"/>
                  <a:pt x="994927" y="5913"/>
                  <a:pt x="995015" y="51803"/>
                </a:cubicBezTo>
                <a:cubicBezTo>
                  <a:pt x="995192" y="233423"/>
                  <a:pt x="995721" y="415130"/>
                  <a:pt x="995015" y="596750"/>
                </a:cubicBezTo>
                <a:cubicBezTo>
                  <a:pt x="994751" y="661968"/>
                  <a:pt x="999957" y="727185"/>
                  <a:pt x="993250" y="792314"/>
                </a:cubicBezTo>
                <a:cubicBezTo>
                  <a:pt x="992103" y="803433"/>
                  <a:pt x="995986" y="808817"/>
                  <a:pt x="1007105" y="809081"/>
                </a:cubicBezTo>
                <a:cubicBezTo>
                  <a:pt x="1009488" y="809081"/>
                  <a:pt x="1011783" y="809611"/>
                  <a:pt x="1014165" y="810052"/>
                </a:cubicBezTo>
                <a:cubicBezTo>
                  <a:pt x="1038876" y="815082"/>
                  <a:pt x="1050348" y="827614"/>
                  <a:pt x="1048583" y="847470"/>
                </a:cubicBezTo>
                <a:cubicBezTo>
                  <a:pt x="1046818" y="867238"/>
                  <a:pt x="1032963" y="878888"/>
                  <a:pt x="1008694" y="879152"/>
                </a:cubicBezTo>
                <a:cubicBezTo>
                  <a:pt x="955038" y="879770"/>
                  <a:pt x="901293" y="879770"/>
                  <a:pt x="847637" y="879770"/>
                </a:cubicBezTo>
                <a:cubicBezTo>
                  <a:pt x="739441" y="879770"/>
                  <a:pt x="631247" y="879770"/>
                  <a:pt x="523051" y="879770"/>
                </a:cubicBezTo>
                <a:lnTo>
                  <a:pt x="523051" y="879240"/>
                </a:lnTo>
                <a:close/>
                <a:moveTo>
                  <a:pt x="526228" y="810493"/>
                </a:moveTo>
                <a:lnTo>
                  <a:pt x="526228" y="810317"/>
                </a:lnTo>
                <a:cubicBezTo>
                  <a:pt x="656486" y="810317"/>
                  <a:pt x="786832" y="810140"/>
                  <a:pt x="917090" y="810493"/>
                </a:cubicBezTo>
                <a:cubicBezTo>
                  <a:pt x="932799" y="810493"/>
                  <a:pt x="941800" y="808287"/>
                  <a:pt x="941712" y="788872"/>
                </a:cubicBezTo>
                <a:cubicBezTo>
                  <a:pt x="941094" y="653054"/>
                  <a:pt x="941006" y="517236"/>
                  <a:pt x="942153" y="381419"/>
                </a:cubicBezTo>
                <a:cubicBezTo>
                  <a:pt x="942330" y="357680"/>
                  <a:pt x="934034" y="352649"/>
                  <a:pt x="912148" y="352738"/>
                </a:cubicBezTo>
                <a:cubicBezTo>
                  <a:pt x="653133" y="353355"/>
                  <a:pt x="394117" y="353355"/>
                  <a:pt x="135013" y="352738"/>
                </a:cubicBezTo>
                <a:cubicBezTo>
                  <a:pt x="112774" y="352738"/>
                  <a:pt x="105008" y="358297"/>
                  <a:pt x="105185" y="381684"/>
                </a:cubicBezTo>
                <a:cubicBezTo>
                  <a:pt x="106244" y="514325"/>
                  <a:pt x="105626" y="647053"/>
                  <a:pt x="105714" y="779693"/>
                </a:cubicBezTo>
                <a:cubicBezTo>
                  <a:pt x="105714" y="810405"/>
                  <a:pt x="105802" y="810493"/>
                  <a:pt x="137661" y="810493"/>
                </a:cubicBezTo>
                <a:cubicBezTo>
                  <a:pt x="267213" y="810493"/>
                  <a:pt x="396677" y="810493"/>
                  <a:pt x="526228" y="810493"/>
                </a:cubicBezTo>
                <a:close/>
                <a:moveTo>
                  <a:pt x="199613" y="201917"/>
                </a:moveTo>
                <a:cubicBezTo>
                  <a:pt x="199613" y="204300"/>
                  <a:pt x="199613" y="206683"/>
                  <a:pt x="199613" y="209066"/>
                </a:cubicBezTo>
                <a:cubicBezTo>
                  <a:pt x="201113" y="260604"/>
                  <a:pt x="237826" y="305788"/>
                  <a:pt x="283628" y="312142"/>
                </a:cubicBezTo>
                <a:cubicBezTo>
                  <a:pt x="328900" y="318408"/>
                  <a:pt x="376820" y="309230"/>
                  <a:pt x="390587" y="239159"/>
                </a:cubicBezTo>
                <a:cubicBezTo>
                  <a:pt x="391734" y="233246"/>
                  <a:pt x="395794" y="227863"/>
                  <a:pt x="398529" y="222303"/>
                </a:cubicBezTo>
                <a:cubicBezTo>
                  <a:pt x="402060" y="215332"/>
                  <a:pt x="403030" y="207389"/>
                  <a:pt x="396677" y="202712"/>
                </a:cubicBezTo>
                <a:cubicBezTo>
                  <a:pt x="381585" y="191768"/>
                  <a:pt x="363759" y="194151"/>
                  <a:pt x="346726" y="195916"/>
                </a:cubicBezTo>
                <a:cubicBezTo>
                  <a:pt x="338960" y="196710"/>
                  <a:pt x="334548" y="202800"/>
                  <a:pt x="334195" y="210919"/>
                </a:cubicBezTo>
                <a:cubicBezTo>
                  <a:pt x="334018" y="216037"/>
                  <a:pt x="336754" y="219744"/>
                  <a:pt x="340108" y="223362"/>
                </a:cubicBezTo>
                <a:cubicBezTo>
                  <a:pt x="359347" y="243748"/>
                  <a:pt x="352198" y="269253"/>
                  <a:pt x="325017" y="277283"/>
                </a:cubicBezTo>
                <a:cubicBezTo>
                  <a:pt x="297041" y="285579"/>
                  <a:pt x="266330" y="276224"/>
                  <a:pt x="250534" y="254515"/>
                </a:cubicBezTo>
                <a:cubicBezTo>
                  <a:pt x="230853" y="227686"/>
                  <a:pt x="230324" y="184444"/>
                  <a:pt x="249298" y="156204"/>
                </a:cubicBezTo>
                <a:cubicBezTo>
                  <a:pt x="264036" y="134229"/>
                  <a:pt x="295718" y="122845"/>
                  <a:pt x="322634" y="129640"/>
                </a:cubicBezTo>
                <a:cubicBezTo>
                  <a:pt x="335342" y="132905"/>
                  <a:pt x="344962" y="141024"/>
                  <a:pt x="355110" y="148526"/>
                </a:cubicBezTo>
                <a:cubicBezTo>
                  <a:pt x="363935" y="155056"/>
                  <a:pt x="373643" y="158674"/>
                  <a:pt x="383262" y="150644"/>
                </a:cubicBezTo>
                <a:cubicBezTo>
                  <a:pt x="395353" y="140495"/>
                  <a:pt x="394470" y="126552"/>
                  <a:pt x="390322" y="113578"/>
                </a:cubicBezTo>
                <a:cubicBezTo>
                  <a:pt x="386792" y="102459"/>
                  <a:pt x="377261" y="100959"/>
                  <a:pt x="367024" y="104577"/>
                </a:cubicBezTo>
                <a:cubicBezTo>
                  <a:pt x="359434" y="107225"/>
                  <a:pt x="353257" y="102988"/>
                  <a:pt x="346639" y="100606"/>
                </a:cubicBezTo>
                <a:cubicBezTo>
                  <a:pt x="269949" y="72895"/>
                  <a:pt x="199790" y="121080"/>
                  <a:pt x="199613" y="201917"/>
                </a:cubicBezTo>
                <a:close/>
                <a:moveTo>
                  <a:pt x="763005" y="185238"/>
                </a:moveTo>
                <a:cubicBezTo>
                  <a:pt x="767506" y="156292"/>
                  <a:pt x="763799" y="152321"/>
                  <a:pt x="736529" y="156556"/>
                </a:cubicBezTo>
                <a:cubicBezTo>
                  <a:pt x="728940" y="157704"/>
                  <a:pt x="722586" y="155762"/>
                  <a:pt x="715790" y="154086"/>
                </a:cubicBezTo>
                <a:cubicBezTo>
                  <a:pt x="681461" y="145437"/>
                  <a:pt x="654986" y="153997"/>
                  <a:pt x="636100" y="179678"/>
                </a:cubicBezTo>
                <a:cubicBezTo>
                  <a:pt x="613508" y="210477"/>
                  <a:pt x="611390" y="253191"/>
                  <a:pt x="630893" y="284431"/>
                </a:cubicBezTo>
                <a:cubicBezTo>
                  <a:pt x="647484" y="310995"/>
                  <a:pt x="677313" y="323527"/>
                  <a:pt x="711378" y="315584"/>
                </a:cubicBezTo>
                <a:cubicBezTo>
                  <a:pt x="727087" y="311966"/>
                  <a:pt x="741471" y="308347"/>
                  <a:pt x="757268" y="314790"/>
                </a:cubicBezTo>
                <a:cubicBezTo>
                  <a:pt x="765387" y="318143"/>
                  <a:pt x="772800" y="313731"/>
                  <a:pt x="777477" y="306406"/>
                </a:cubicBezTo>
                <a:cubicBezTo>
                  <a:pt x="782332" y="298816"/>
                  <a:pt x="782508" y="290609"/>
                  <a:pt x="775007" y="285226"/>
                </a:cubicBezTo>
                <a:cubicBezTo>
                  <a:pt x="762740" y="276401"/>
                  <a:pt x="762916" y="264046"/>
                  <a:pt x="763005" y="251337"/>
                </a:cubicBezTo>
                <a:cubicBezTo>
                  <a:pt x="763005" y="229275"/>
                  <a:pt x="763005" y="207300"/>
                  <a:pt x="763005" y="185238"/>
                </a:cubicBezTo>
                <a:close/>
                <a:moveTo>
                  <a:pt x="592593" y="234393"/>
                </a:moveTo>
                <a:cubicBezTo>
                  <a:pt x="593034" y="181884"/>
                  <a:pt x="559322" y="144996"/>
                  <a:pt x="510519" y="144378"/>
                </a:cubicBezTo>
                <a:cubicBezTo>
                  <a:pt x="458805" y="143672"/>
                  <a:pt x="425093" y="177913"/>
                  <a:pt x="423858" y="232364"/>
                </a:cubicBezTo>
                <a:cubicBezTo>
                  <a:pt x="422711" y="281696"/>
                  <a:pt x="458540" y="317173"/>
                  <a:pt x="508755" y="316466"/>
                </a:cubicBezTo>
                <a:cubicBezTo>
                  <a:pt x="560646" y="315761"/>
                  <a:pt x="592240" y="284873"/>
                  <a:pt x="592593" y="234393"/>
                </a:cubicBezTo>
                <a:close/>
                <a:moveTo>
                  <a:pt x="847902" y="280284"/>
                </a:moveTo>
                <a:cubicBezTo>
                  <a:pt x="847902" y="211713"/>
                  <a:pt x="847990" y="143143"/>
                  <a:pt x="847813" y="74483"/>
                </a:cubicBezTo>
                <a:cubicBezTo>
                  <a:pt x="847813" y="61864"/>
                  <a:pt x="848254" y="46155"/>
                  <a:pt x="830428" y="46684"/>
                </a:cubicBezTo>
                <a:cubicBezTo>
                  <a:pt x="814631" y="47126"/>
                  <a:pt x="811807" y="60628"/>
                  <a:pt x="811895" y="74483"/>
                </a:cubicBezTo>
                <a:cubicBezTo>
                  <a:pt x="812248" y="143143"/>
                  <a:pt x="812248" y="211713"/>
                  <a:pt x="812336" y="280372"/>
                </a:cubicBezTo>
                <a:cubicBezTo>
                  <a:pt x="812336" y="295463"/>
                  <a:pt x="814367" y="311524"/>
                  <a:pt x="833340" y="310819"/>
                </a:cubicBezTo>
                <a:cubicBezTo>
                  <a:pt x="851255" y="310201"/>
                  <a:pt x="851167" y="294051"/>
                  <a:pt x="847902" y="280284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176C7D6C-779A-4651-9CFA-1C885021BD9B}"/>
              </a:ext>
            </a:extLst>
          </p:cNvPr>
          <p:cNvSpPr/>
          <p:nvPr/>
        </p:nvSpPr>
        <p:spPr>
          <a:xfrm>
            <a:off x="4990832" y="2556464"/>
            <a:ext cx="869554" cy="939492"/>
          </a:xfrm>
          <a:custGeom>
            <a:avLst/>
            <a:gdLst>
              <a:gd name="connsiteX0" fmla="*/ 146336 w 869554"/>
              <a:gd name="connsiteY0" fmla="*/ 434478 h 939492"/>
              <a:gd name="connsiteX1" fmla="*/ 103711 w 869554"/>
              <a:gd name="connsiteY1" fmla="*/ 504902 h 939492"/>
              <a:gd name="connsiteX2" fmla="*/ 69293 w 869554"/>
              <a:gd name="connsiteY2" fmla="*/ 595712 h 939492"/>
              <a:gd name="connsiteX3" fmla="*/ 24462 w 869554"/>
              <a:gd name="connsiteY3" fmla="*/ 618657 h 939492"/>
              <a:gd name="connsiteX4" fmla="*/ 1870 w 869554"/>
              <a:gd name="connsiteY4" fmla="*/ 572767 h 939492"/>
              <a:gd name="connsiteX5" fmla="*/ 130098 w 869554"/>
              <a:gd name="connsiteY5" fmla="*/ 333255 h 939492"/>
              <a:gd name="connsiteX6" fmla="*/ 180753 w 869554"/>
              <a:gd name="connsiteY6" fmla="*/ 315958 h 939492"/>
              <a:gd name="connsiteX7" fmla="*/ 147130 w 869554"/>
              <a:gd name="connsiteY7" fmla="*/ 238474 h 939492"/>
              <a:gd name="connsiteX8" fmla="*/ 174311 w 869554"/>
              <a:gd name="connsiteY8" fmla="*/ 189848 h 939492"/>
              <a:gd name="connsiteX9" fmla="*/ 281624 w 869554"/>
              <a:gd name="connsiteY9" fmla="*/ 195761 h 939492"/>
              <a:gd name="connsiteX10" fmla="*/ 273328 w 869554"/>
              <a:gd name="connsiteY10" fmla="*/ 312163 h 939492"/>
              <a:gd name="connsiteX11" fmla="*/ 293008 w 869554"/>
              <a:gd name="connsiteY11" fmla="*/ 315340 h 939492"/>
              <a:gd name="connsiteX12" fmla="*/ 339604 w 869554"/>
              <a:gd name="connsiteY12" fmla="*/ 333784 h 939492"/>
              <a:gd name="connsiteX13" fmla="*/ 381082 w 869554"/>
              <a:gd name="connsiteY13" fmla="*/ 372526 h 939492"/>
              <a:gd name="connsiteX14" fmla="*/ 444623 w 869554"/>
              <a:gd name="connsiteY14" fmla="*/ 396795 h 939492"/>
              <a:gd name="connsiteX15" fmla="*/ 468362 w 869554"/>
              <a:gd name="connsiteY15" fmla="*/ 371379 h 939492"/>
              <a:gd name="connsiteX16" fmla="*/ 468097 w 869554"/>
              <a:gd name="connsiteY16" fmla="*/ 61002 h 939492"/>
              <a:gd name="connsiteX17" fmla="*/ 514517 w 869554"/>
              <a:gd name="connsiteY17" fmla="*/ 33821 h 939492"/>
              <a:gd name="connsiteX18" fmla="*/ 616888 w 869554"/>
              <a:gd name="connsiteY18" fmla="*/ 38322 h 939492"/>
              <a:gd name="connsiteX19" fmla="*/ 714052 w 869554"/>
              <a:gd name="connsiteY19" fmla="*/ 1609 h 939492"/>
              <a:gd name="connsiteX20" fmla="*/ 789506 w 869554"/>
              <a:gd name="connsiteY20" fmla="*/ 14847 h 939492"/>
              <a:gd name="connsiteX21" fmla="*/ 807774 w 869554"/>
              <a:gd name="connsiteY21" fmla="*/ 44852 h 939492"/>
              <a:gd name="connsiteX22" fmla="*/ 807774 w 869554"/>
              <a:gd name="connsiteY22" fmla="*/ 262831 h 939492"/>
              <a:gd name="connsiteX23" fmla="*/ 787299 w 869554"/>
              <a:gd name="connsiteY23" fmla="*/ 275716 h 939492"/>
              <a:gd name="connsiteX24" fmla="*/ 684752 w 869554"/>
              <a:gd name="connsiteY24" fmla="*/ 270774 h 939492"/>
              <a:gd name="connsiteX25" fmla="*/ 634714 w 869554"/>
              <a:gd name="connsiteY25" fmla="*/ 292307 h 939492"/>
              <a:gd name="connsiteX26" fmla="*/ 529432 w 869554"/>
              <a:gd name="connsiteY26" fmla="*/ 302103 h 939492"/>
              <a:gd name="connsiteX27" fmla="*/ 513899 w 869554"/>
              <a:gd name="connsiteY27" fmla="*/ 312869 h 939492"/>
              <a:gd name="connsiteX28" fmla="*/ 513988 w 869554"/>
              <a:gd name="connsiteY28" fmla="*/ 362642 h 939492"/>
              <a:gd name="connsiteX29" fmla="*/ 533491 w 869554"/>
              <a:gd name="connsiteY29" fmla="*/ 401561 h 939492"/>
              <a:gd name="connsiteX30" fmla="*/ 530579 w 869554"/>
              <a:gd name="connsiteY30" fmla="*/ 463777 h 939492"/>
              <a:gd name="connsiteX31" fmla="*/ 513811 w 869554"/>
              <a:gd name="connsiteY31" fmla="*/ 493871 h 939492"/>
              <a:gd name="connsiteX32" fmla="*/ 513635 w 869554"/>
              <a:gd name="connsiteY32" fmla="*/ 681050 h 939492"/>
              <a:gd name="connsiteX33" fmla="*/ 536139 w 869554"/>
              <a:gd name="connsiteY33" fmla="*/ 706114 h 939492"/>
              <a:gd name="connsiteX34" fmla="*/ 769649 w 869554"/>
              <a:gd name="connsiteY34" fmla="*/ 789687 h 939492"/>
              <a:gd name="connsiteX35" fmla="*/ 863636 w 869554"/>
              <a:gd name="connsiteY35" fmla="*/ 900353 h 939492"/>
              <a:gd name="connsiteX36" fmla="*/ 839367 w 869554"/>
              <a:gd name="connsiteY36" fmla="*/ 939360 h 939492"/>
              <a:gd name="connsiteX37" fmla="*/ 140423 w 869554"/>
              <a:gd name="connsiteY37" fmla="*/ 939360 h 939492"/>
              <a:gd name="connsiteX38" fmla="*/ 117213 w 869554"/>
              <a:gd name="connsiteY38" fmla="*/ 901059 h 939492"/>
              <a:gd name="connsiteX39" fmla="*/ 146248 w 869554"/>
              <a:gd name="connsiteY39" fmla="*/ 761270 h 939492"/>
              <a:gd name="connsiteX40" fmla="*/ 146071 w 869554"/>
              <a:gd name="connsiteY40" fmla="*/ 434567 h 939492"/>
              <a:gd name="connsiteX41" fmla="*/ 220025 w 869554"/>
              <a:gd name="connsiteY41" fmla="*/ 688993 h 939492"/>
              <a:gd name="connsiteX42" fmla="*/ 219937 w 869554"/>
              <a:gd name="connsiteY42" fmla="*/ 762329 h 939492"/>
              <a:gd name="connsiteX43" fmla="*/ 238028 w 869554"/>
              <a:gd name="connsiteY43" fmla="*/ 772390 h 939492"/>
              <a:gd name="connsiteX44" fmla="*/ 334751 w 869554"/>
              <a:gd name="connsiteY44" fmla="*/ 728706 h 939492"/>
              <a:gd name="connsiteX45" fmla="*/ 353989 w 869554"/>
              <a:gd name="connsiteY45" fmla="*/ 697377 h 939492"/>
              <a:gd name="connsiteX46" fmla="*/ 345253 w 869554"/>
              <a:gd name="connsiteY46" fmla="*/ 617598 h 939492"/>
              <a:gd name="connsiteX47" fmla="*/ 324513 w 869554"/>
              <a:gd name="connsiteY47" fmla="*/ 598448 h 939492"/>
              <a:gd name="connsiteX48" fmla="*/ 239352 w 869554"/>
              <a:gd name="connsiteY48" fmla="*/ 598448 h 939492"/>
              <a:gd name="connsiteX49" fmla="*/ 219848 w 869554"/>
              <a:gd name="connsiteY49" fmla="*/ 618216 h 939492"/>
              <a:gd name="connsiteX50" fmla="*/ 219937 w 869554"/>
              <a:gd name="connsiteY50" fmla="*/ 689170 h 939492"/>
              <a:gd name="connsiteX51" fmla="*/ 467921 w 869554"/>
              <a:gd name="connsiteY51" fmla="*/ 587417 h 939492"/>
              <a:gd name="connsiteX52" fmla="*/ 467921 w 869554"/>
              <a:gd name="connsiteY52" fmla="*/ 540114 h 939492"/>
              <a:gd name="connsiteX53" fmla="*/ 468097 w 869554"/>
              <a:gd name="connsiteY53" fmla="*/ 490429 h 939492"/>
              <a:gd name="connsiteX54" fmla="*/ 447447 w 869554"/>
              <a:gd name="connsiteY54" fmla="*/ 469249 h 939492"/>
              <a:gd name="connsiteX55" fmla="*/ 419118 w 869554"/>
              <a:gd name="connsiteY55" fmla="*/ 469426 h 939492"/>
              <a:gd name="connsiteX56" fmla="*/ 347723 w 869554"/>
              <a:gd name="connsiteY56" fmla="*/ 440744 h 939492"/>
              <a:gd name="connsiteX57" fmla="*/ 335898 w 869554"/>
              <a:gd name="connsiteY57" fmla="*/ 429183 h 939492"/>
              <a:gd name="connsiteX58" fmla="*/ 322219 w 869554"/>
              <a:gd name="connsiteY58" fmla="*/ 422918 h 939492"/>
              <a:gd name="connsiteX59" fmla="*/ 318601 w 869554"/>
              <a:gd name="connsiteY59" fmla="*/ 435890 h 939492"/>
              <a:gd name="connsiteX60" fmla="*/ 319130 w 869554"/>
              <a:gd name="connsiteY60" fmla="*/ 504549 h 939492"/>
              <a:gd name="connsiteX61" fmla="*/ 340575 w 869554"/>
              <a:gd name="connsiteY61" fmla="*/ 525023 h 939492"/>
              <a:gd name="connsiteX62" fmla="*/ 359461 w 869554"/>
              <a:gd name="connsiteY62" fmla="*/ 525023 h 939492"/>
              <a:gd name="connsiteX63" fmla="*/ 414706 w 869554"/>
              <a:gd name="connsiteY63" fmla="*/ 578503 h 939492"/>
              <a:gd name="connsiteX64" fmla="*/ 425914 w 869554"/>
              <a:gd name="connsiteY64" fmla="*/ 686610 h 939492"/>
              <a:gd name="connsiteX65" fmla="*/ 447535 w 869554"/>
              <a:gd name="connsiteY65" fmla="*/ 706202 h 939492"/>
              <a:gd name="connsiteX66" fmla="*/ 468274 w 869554"/>
              <a:gd name="connsiteY66" fmla="*/ 682286 h 939492"/>
              <a:gd name="connsiteX67" fmla="*/ 468009 w 869554"/>
              <a:gd name="connsiteY67" fmla="*/ 587681 h 939492"/>
              <a:gd name="connsiteX68" fmla="*/ 566320 w 869554"/>
              <a:gd name="connsiteY68" fmla="*/ 128778 h 939492"/>
              <a:gd name="connsiteX69" fmla="*/ 597120 w 869554"/>
              <a:gd name="connsiteY69" fmla="*/ 164785 h 939492"/>
              <a:gd name="connsiteX70" fmla="*/ 595267 w 869554"/>
              <a:gd name="connsiteY70" fmla="*/ 208645 h 939492"/>
              <a:gd name="connsiteX71" fmla="*/ 607621 w 869554"/>
              <a:gd name="connsiteY71" fmla="*/ 213675 h 939492"/>
              <a:gd name="connsiteX72" fmla="*/ 670632 w 869554"/>
              <a:gd name="connsiteY72" fmla="*/ 211822 h 939492"/>
              <a:gd name="connsiteX73" fmla="*/ 683517 w 869554"/>
              <a:gd name="connsiteY73" fmla="*/ 201673 h 939492"/>
              <a:gd name="connsiteX74" fmla="*/ 699932 w 869554"/>
              <a:gd name="connsiteY74" fmla="*/ 147929 h 939492"/>
              <a:gd name="connsiteX75" fmla="*/ 709463 w 869554"/>
              <a:gd name="connsiteY75" fmla="*/ 135485 h 939492"/>
              <a:gd name="connsiteX76" fmla="*/ 693577 w 869554"/>
              <a:gd name="connsiteY76" fmla="*/ 128690 h 939492"/>
              <a:gd name="connsiteX77" fmla="*/ 649805 w 869554"/>
              <a:gd name="connsiteY77" fmla="*/ 96214 h 939492"/>
              <a:gd name="connsiteX78" fmla="*/ 636214 w 869554"/>
              <a:gd name="connsiteY78" fmla="*/ 81123 h 939492"/>
              <a:gd name="connsiteX79" fmla="*/ 566232 w 869554"/>
              <a:gd name="connsiteY79" fmla="*/ 128867 h 93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69554" h="939492">
                <a:moveTo>
                  <a:pt x="146336" y="434478"/>
                </a:moveTo>
                <a:cubicBezTo>
                  <a:pt x="122949" y="456629"/>
                  <a:pt x="112889" y="480457"/>
                  <a:pt x="103711" y="504902"/>
                </a:cubicBezTo>
                <a:cubicBezTo>
                  <a:pt x="92326" y="535172"/>
                  <a:pt x="81207" y="565619"/>
                  <a:pt x="69293" y="595712"/>
                </a:cubicBezTo>
                <a:cubicBezTo>
                  <a:pt x="60821" y="617157"/>
                  <a:pt x="43612" y="625541"/>
                  <a:pt x="24462" y="618657"/>
                </a:cubicBezTo>
                <a:cubicBezTo>
                  <a:pt x="5576" y="611862"/>
                  <a:pt x="-4396" y="593241"/>
                  <a:pt x="1870" y="572767"/>
                </a:cubicBezTo>
                <a:cubicBezTo>
                  <a:pt x="29051" y="484693"/>
                  <a:pt x="64616" y="401120"/>
                  <a:pt x="130098" y="333255"/>
                </a:cubicBezTo>
                <a:cubicBezTo>
                  <a:pt x="143600" y="319223"/>
                  <a:pt x="158161" y="314193"/>
                  <a:pt x="180753" y="315958"/>
                </a:cubicBezTo>
                <a:cubicBezTo>
                  <a:pt x="157102" y="292748"/>
                  <a:pt x="142894" y="268920"/>
                  <a:pt x="147130" y="238474"/>
                </a:cubicBezTo>
                <a:cubicBezTo>
                  <a:pt x="149866" y="219059"/>
                  <a:pt x="159397" y="202468"/>
                  <a:pt x="174311" y="189848"/>
                </a:cubicBezTo>
                <a:cubicBezTo>
                  <a:pt x="205905" y="162931"/>
                  <a:pt x="252590" y="165755"/>
                  <a:pt x="281624" y="195761"/>
                </a:cubicBezTo>
                <a:cubicBezTo>
                  <a:pt x="312865" y="228060"/>
                  <a:pt x="309864" y="271215"/>
                  <a:pt x="273328" y="312163"/>
                </a:cubicBezTo>
                <a:cubicBezTo>
                  <a:pt x="279065" y="318341"/>
                  <a:pt x="286654" y="315870"/>
                  <a:pt x="293008" y="315340"/>
                </a:cubicBezTo>
                <a:cubicBezTo>
                  <a:pt x="311894" y="313840"/>
                  <a:pt x="326544" y="320635"/>
                  <a:pt x="339604" y="333784"/>
                </a:cubicBezTo>
                <a:cubicBezTo>
                  <a:pt x="352930" y="347199"/>
                  <a:pt x="368286" y="358671"/>
                  <a:pt x="381082" y="372526"/>
                </a:cubicBezTo>
                <a:cubicBezTo>
                  <a:pt x="398644" y="391500"/>
                  <a:pt x="419118" y="397501"/>
                  <a:pt x="444623" y="396795"/>
                </a:cubicBezTo>
                <a:cubicBezTo>
                  <a:pt x="464126" y="396266"/>
                  <a:pt x="468451" y="389118"/>
                  <a:pt x="468362" y="371379"/>
                </a:cubicBezTo>
                <a:cubicBezTo>
                  <a:pt x="467744" y="267950"/>
                  <a:pt x="468009" y="164432"/>
                  <a:pt x="468097" y="61002"/>
                </a:cubicBezTo>
                <a:cubicBezTo>
                  <a:pt x="468097" y="22878"/>
                  <a:pt x="480982" y="15112"/>
                  <a:pt x="514517" y="33821"/>
                </a:cubicBezTo>
                <a:cubicBezTo>
                  <a:pt x="548229" y="52530"/>
                  <a:pt x="581852" y="52089"/>
                  <a:pt x="616888" y="38322"/>
                </a:cubicBezTo>
                <a:cubicBezTo>
                  <a:pt x="649099" y="25702"/>
                  <a:pt x="679192" y="7787"/>
                  <a:pt x="714052" y="1609"/>
                </a:cubicBezTo>
                <a:cubicBezTo>
                  <a:pt x="741321" y="-3244"/>
                  <a:pt x="765590" y="3374"/>
                  <a:pt x="789506" y="14847"/>
                </a:cubicBezTo>
                <a:cubicBezTo>
                  <a:pt x="802126" y="20936"/>
                  <a:pt x="807862" y="30203"/>
                  <a:pt x="807774" y="44852"/>
                </a:cubicBezTo>
                <a:cubicBezTo>
                  <a:pt x="807332" y="117482"/>
                  <a:pt x="807509" y="190201"/>
                  <a:pt x="807774" y="262831"/>
                </a:cubicBezTo>
                <a:cubicBezTo>
                  <a:pt x="807774" y="279157"/>
                  <a:pt x="803714" y="285423"/>
                  <a:pt x="787299" y="275716"/>
                </a:cubicBezTo>
                <a:cubicBezTo>
                  <a:pt x="754205" y="256036"/>
                  <a:pt x="719611" y="257183"/>
                  <a:pt x="684752" y="270774"/>
                </a:cubicBezTo>
                <a:cubicBezTo>
                  <a:pt x="667897" y="277392"/>
                  <a:pt x="651217" y="284717"/>
                  <a:pt x="634714" y="292307"/>
                </a:cubicBezTo>
                <a:cubicBezTo>
                  <a:pt x="600650" y="307927"/>
                  <a:pt x="565967" y="316223"/>
                  <a:pt x="529432" y="302103"/>
                </a:cubicBezTo>
                <a:cubicBezTo>
                  <a:pt x="517782" y="297602"/>
                  <a:pt x="513547" y="300514"/>
                  <a:pt x="513899" y="312869"/>
                </a:cubicBezTo>
                <a:cubicBezTo>
                  <a:pt x="514429" y="329460"/>
                  <a:pt x="513899" y="346051"/>
                  <a:pt x="513988" y="362642"/>
                </a:cubicBezTo>
                <a:cubicBezTo>
                  <a:pt x="513988" y="378704"/>
                  <a:pt x="512046" y="392295"/>
                  <a:pt x="533491" y="401561"/>
                </a:cubicBezTo>
                <a:cubicBezTo>
                  <a:pt x="558201" y="412239"/>
                  <a:pt x="555642" y="449657"/>
                  <a:pt x="530579" y="463777"/>
                </a:cubicBezTo>
                <a:cubicBezTo>
                  <a:pt x="517253" y="471367"/>
                  <a:pt x="513723" y="479927"/>
                  <a:pt x="513811" y="493871"/>
                </a:cubicBezTo>
                <a:cubicBezTo>
                  <a:pt x="514252" y="556264"/>
                  <a:pt x="514517" y="618657"/>
                  <a:pt x="513635" y="681050"/>
                </a:cubicBezTo>
                <a:cubicBezTo>
                  <a:pt x="513370" y="698171"/>
                  <a:pt x="519195" y="704437"/>
                  <a:pt x="536139" y="706114"/>
                </a:cubicBezTo>
                <a:cubicBezTo>
                  <a:pt x="620859" y="714586"/>
                  <a:pt x="699843" y="739914"/>
                  <a:pt x="769649" y="789687"/>
                </a:cubicBezTo>
                <a:cubicBezTo>
                  <a:pt x="810157" y="818545"/>
                  <a:pt x="842633" y="854904"/>
                  <a:pt x="863636" y="900353"/>
                </a:cubicBezTo>
                <a:cubicBezTo>
                  <a:pt x="876256" y="927622"/>
                  <a:pt x="868931" y="939360"/>
                  <a:pt x="839367" y="939360"/>
                </a:cubicBezTo>
                <a:cubicBezTo>
                  <a:pt x="606386" y="939536"/>
                  <a:pt x="373405" y="939536"/>
                  <a:pt x="140423" y="939360"/>
                </a:cubicBezTo>
                <a:cubicBezTo>
                  <a:pt x="110506" y="939360"/>
                  <a:pt x="99740" y="924887"/>
                  <a:pt x="117213" y="901059"/>
                </a:cubicBezTo>
                <a:cubicBezTo>
                  <a:pt x="149072" y="857640"/>
                  <a:pt x="146512" y="809985"/>
                  <a:pt x="146248" y="761270"/>
                </a:cubicBezTo>
                <a:cubicBezTo>
                  <a:pt x="145718" y="653957"/>
                  <a:pt x="146071" y="546645"/>
                  <a:pt x="146071" y="434567"/>
                </a:cubicBezTo>
                <a:close/>
                <a:moveTo>
                  <a:pt x="220025" y="688993"/>
                </a:moveTo>
                <a:cubicBezTo>
                  <a:pt x="220025" y="713438"/>
                  <a:pt x="220290" y="737884"/>
                  <a:pt x="219937" y="762329"/>
                </a:cubicBezTo>
                <a:cubicBezTo>
                  <a:pt x="219672" y="777950"/>
                  <a:pt x="225055" y="780156"/>
                  <a:pt x="238028" y="772390"/>
                </a:cubicBezTo>
                <a:cubicBezTo>
                  <a:pt x="268563" y="754122"/>
                  <a:pt x="300510" y="738325"/>
                  <a:pt x="334751" y="728706"/>
                </a:cubicBezTo>
                <a:cubicBezTo>
                  <a:pt x="352930" y="723587"/>
                  <a:pt x="356107" y="713350"/>
                  <a:pt x="353989" y="697377"/>
                </a:cubicBezTo>
                <a:cubicBezTo>
                  <a:pt x="350636" y="670813"/>
                  <a:pt x="347194" y="644250"/>
                  <a:pt x="345253" y="617598"/>
                </a:cubicBezTo>
                <a:cubicBezTo>
                  <a:pt x="344194" y="603302"/>
                  <a:pt x="338016" y="598271"/>
                  <a:pt x="324513" y="598448"/>
                </a:cubicBezTo>
                <a:cubicBezTo>
                  <a:pt x="296097" y="598801"/>
                  <a:pt x="267768" y="598977"/>
                  <a:pt x="239352" y="598448"/>
                </a:cubicBezTo>
                <a:cubicBezTo>
                  <a:pt x="225055" y="598183"/>
                  <a:pt x="219584" y="604184"/>
                  <a:pt x="219848" y="618216"/>
                </a:cubicBezTo>
                <a:cubicBezTo>
                  <a:pt x="220378" y="641867"/>
                  <a:pt x="220025" y="665518"/>
                  <a:pt x="219937" y="689170"/>
                </a:cubicBezTo>
                <a:close/>
                <a:moveTo>
                  <a:pt x="467921" y="587417"/>
                </a:moveTo>
                <a:cubicBezTo>
                  <a:pt x="467921" y="571620"/>
                  <a:pt x="467921" y="555823"/>
                  <a:pt x="467921" y="540114"/>
                </a:cubicBezTo>
                <a:cubicBezTo>
                  <a:pt x="467921" y="523523"/>
                  <a:pt x="467391" y="506932"/>
                  <a:pt x="468097" y="490429"/>
                </a:cubicBezTo>
                <a:cubicBezTo>
                  <a:pt x="468803" y="475338"/>
                  <a:pt x="462714" y="468455"/>
                  <a:pt x="447447" y="469249"/>
                </a:cubicBezTo>
                <a:cubicBezTo>
                  <a:pt x="438004" y="469779"/>
                  <a:pt x="428385" y="468455"/>
                  <a:pt x="419118" y="469426"/>
                </a:cubicBezTo>
                <a:cubicBezTo>
                  <a:pt x="389996" y="472603"/>
                  <a:pt x="366609" y="462542"/>
                  <a:pt x="347723" y="440744"/>
                </a:cubicBezTo>
                <a:cubicBezTo>
                  <a:pt x="344105" y="436596"/>
                  <a:pt x="340134" y="432713"/>
                  <a:pt x="335898" y="429183"/>
                </a:cubicBezTo>
                <a:cubicBezTo>
                  <a:pt x="331927" y="425918"/>
                  <a:pt x="328750" y="419211"/>
                  <a:pt x="322219" y="422918"/>
                </a:cubicBezTo>
                <a:cubicBezTo>
                  <a:pt x="317542" y="425477"/>
                  <a:pt x="318512" y="431213"/>
                  <a:pt x="318601" y="435890"/>
                </a:cubicBezTo>
                <a:cubicBezTo>
                  <a:pt x="318689" y="458747"/>
                  <a:pt x="319571" y="481604"/>
                  <a:pt x="319130" y="504549"/>
                </a:cubicBezTo>
                <a:cubicBezTo>
                  <a:pt x="318777" y="520170"/>
                  <a:pt x="325749" y="525994"/>
                  <a:pt x="340575" y="525023"/>
                </a:cubicBezTo>
                <a:cubicBezTo>
                  <a:pt x="346841" y="524582"/>
                  <a:pt x="353195" y="524935"/>
                  <a:pt x="359461" y="525023"/>
                </a:cubicBezTo>
                <a:cubicBezTo>
                  <a:pt x="400056" y="525200"/>
                  <a:pt x="411529" y="537114"/>
                  <a:pt x="414706" y="578503"/>
                </a:cubicBezTo>
                <a:cubicBezTo>
                  <a:pt x="417530" y="614598"/>
                  <a:pt x="422295" y="650516"/>
                  <a:pt x="425914" y="686610"/>
                </a:cubicBezTo>
                <a:cubicBezTo>
                  <a:pt x="427237" y="699936"/>
                  <a:pt x="430502" y="707879"/>
                  <a:pt x="447535" y="706202"/>
                </a:cubicBezTo>
                <a:cubicBezTo>
                  <a:pt x="464303" y="704525"/>
                  <a:pt x="468715" y="697906"/>
                  <a:pt x="468274" y="682286"/>
                </a:cubicBezTo>
                <a:cubicBezTo>
                  <a:pt x="467391" y="650780"/>
                  <a:pt x="468009" y="619187"/>
                  <a:pt x="468009" y="587681"/>
                </a:cubicBezTo>
                <a:close/>
                <a:moveTo>
                  <a:pt x="566320" y="128778"/>
                </a:moveTo>
                <a:cubicBezTo>
                  <a:pt x="575410" y="147046"/>
                  <a:pt x="590677" y="152606"/>
                  <a:pt x="597120" y="164785"/>
                </a:cubicBezTo>
                <a:cubicBezTo>
                  <a:pt x="604621" y="178993"/>
                  <a:pt x="596414" y="193996"/>
                  <a:pt x="595267" y="208645"/>
                </a:cubicBezTo>
                <a:cubicBezTo>
                  <a:pt x="594384" y="220206"/>
                  <a:pt x="602679" y="217382"/>
                  <a:pt x="607621" y="213675"/>
                </a:cubicBezTo>
                <a:cubicBezTo>
                  <a:pt x="628448" y="198055"/>
                  <a:pt x="649011" y="198143"/>
                  <a:pt x="670632" y="211822"/>
                </a:cubicBezTo>
                <a:cubicBezTo>
                  <a:pt x="682546" y="219323"/>
                  <a:pt x="686165" y="214558"/>
                  <a:pt x="683517" y="201673"/>
                </a:cubicBezTo>
                <a:cubicBezTo>
                  <a:pt x="679192" y="180935"/>
                  <a:pt x="677428" y="160902"/>
                  <a:pt x="699932" y="147929"/>
                </a:cubicBezTo>
                <a:cubicBezTo>
                  <a:pt x="704344" y="145370"/>
                  <a:pt x="710698" y="141487"/>
                  <a:pt x="709463" y="135485"/>
                </a:cubicBezTo>
                <a:cubicBezTo>
                  <a:pt x="707786" y="127543"/>
                  <a:pt x="699402" y="129043"/>
                  <a:pt x="693577" y="128690"/>
                </a:cubicBezTo>
                <a:cubicBezTo>
                  <a:pt x="671868" y="127190"/>
                  <a:pt x="656689" y="117924"/>
                  <a:pt x="649805" y="96214"/>
                </a:cubicBezTo>
                <a:cubicBezTo>
                  <a:pt x="648040" y="90742"/>
                  <a:pt x="646187" y="83859"/>
                  <a:pt x="636214" y="81123"/>
                </a:cubicBezTo>
                <a:cubicBezTo>
                  <a:pt x="628448" y="115188"/>
                  <a:pt x="606562" y="132573"/>
                  <a:pt x="566232" y="128867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DDBD8408-DB44-491A-9174-D071BD9F4C54}"/>
              </a:ext>
            </a:extLst>
          </p:cNvPr>
          <p:cNvSpPr/>
          <p:nvPr/>
        </p:nvSpPr>
        <p:spPr>
          <a:xfrm>
            <a:off x="3651123" y="5644813"/>
            <a:ext cx="784779" cy="544459"/>
          </a:xfrm>
          <a:custGeom>
            <a:avLst/>
            <a:gdLst>
              <a:gd name="connsiteX0" fmla="*/ 111278 w 784779"/>
              <a:gd name="connsiteY0" fmla="*/ 0 h 544459"/>
              <a:gd name="connsiteX1" fmla="*/ 270041 w 784779"/>
              <a:gd name="connsiteY1" fmla="*/ 67335 h 544459"/>
              <a:gd name="connsiteX2" fmla="*/ 429686 w 784779"/>
              <a:gd name="connsiteY2" fmla="*/ 91957 h 544459"/>
              <a:gd name="connsiteX3" fmla="*/ 465251 w 784779"/>
              <a:gd name="connsiteY3" fmla="*/ 79072 h 544459"/>
              <a:gd name="connsiteX4" fmla="*/ 599128 w 784779"/>
              <a:gd name="connsiteY4" fmla="*/ 134758 h 544459"/>
              <a:gd name="connsiteX5" fmla="*/ 775982 w 784779"/>
              <a:gd name="connsiteY5" fmla="*/ 469758 h 544459"/>
              <a:gd name="connsiteX6" fmla="*/ 783306 w 784779"/>
              <a:gd name="connsiteY6" fmla="*/ 484584 h 544459"/>
              <a:gd name="connsiteX7" fmla="*/ 781542 w 784779"/>
              <a:gd name="connsiteY7" fmla="*/ 494733 h 544459"/>
              <a:gd name="connsiteX8" fmla="*/ 772805 w 784779"/>
              <a:gd name="connsiteY8" fmla="*/ 493585 h 544459"/>
              <a:gd name="connsiteX9" fmla="*/ 750477 w 784779"/>
              <a:gd name="connsiteY9" fmla="*/ 476024 h 544459"/>
              <a:gd name="connsiteX10" fmla="*/ 563033 w 784779"/>
              <a:gd name="connsiteY10" fmla="*/ 485290 h 544459"/>
              <a:gd name="connsiteX11" fmla="*/ 451837 w 784779"/>
              <a:gd name="connsiteY11" fmla="*/ 534798 h 544459"/>
              <a:gd name="connsiteX12" fmla="*/ 390150 w 784779"/>
              <a:gd name="connsiteY12" fmla="*/ 521826 h 544459"/>
              <a:gd name="connsiteX13" fmla="*/ 315490 w 784779"/>
              <a:gd name="connsiteY13" fmla="*/ 498792 h 544459"/>
              <a:gd name="connsiteX14" fmla="*/ 157698 w 784779"/>
              <a:gd name="connsiteY14" fmla="*/ 533210 h 544459"/>
              <a:gd name="connsiteX15" fmla="*/ 131311 w 784779"/>
              <a:gd name="connsiteY15" fmla="*/ 524914 h 544459"/>
              <a:gd name="connsiteX16" fmla="*/ 3083 w 784779"/>
              <a:gd name="connsiteY16" fmla="*/ 81632 h 544459"/>
              <a:gd name="connsiteX17" fmla="*/ 22234 w 784779"/>
              <a:gd name="connsiteY17" fmla="*/ 28328 h 544459"/>
              <a:gd name="connsiteX18" fmla="*/ 111102 w 784779"/>
              <a:gd name="connsiteY18" fmla="*/ 176 h 54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4779" h="544459">
                <a:moveTo>
                  <a:pt x="111278" y="0"/>
                </a:moveTo>
                <a:cubicBezTo>
                  <a:pt x="172171" y="4236"/>
                  <a:pt x="225298" y="28064"/>
                  <a:pt x="270041" y="67335"/>
                </a:cubicBezTo>
                <a:cubicBezTo>
                  <a:pt x="319197" y="110489"/>
                  <a:pt x="371088" y="118167"/>
                  <a:pt x="429686" y="91957"/>
                </a:cubicBezTo>
                <a:cubicBezTo>
                  <a:pt x="441159" y="86838"/>
                  <a:pt x="453161" y="82691"/>
                  <a:pt x="465251" y="79072"/>
                </a:cubicBezTo>
                <a:cubicBezTo>
                  <a:pt x="520938" y="62305"/>
                  <a:pt x="571593" y="82867"/>
                  <a:pt x="599128" y="134758"/>
                </a:cubicBezTo>
                <a:cubicBezTo>
                  <a:pt x="658432" y="246219"/>
                  <a:pt x="717118" y="358033"/>
                  <a:pt x="775982" y="469758"/>
                </a:cubicBezTo>
                <a:cubicBezTo>
                  <a:pt x="778541" y="474611"/>
                  <a:pt x="781012" y="479642"/>
                  <a:pt x="783306" y="484584"/>
                </a:cubicBezTo>
                <a:cubicBezTo>
                  <a:pt x="784983" y="488290"/>
                  <a:pt x="786130" y="492702"/>
                  <a:pt x="781542" y="494733"/>
                </a:cubicBezTo>
                <a:cubicBezTo>
                  <a:pt x="779159" y="495792"/>
                  <a:pt x="775011" y="495085"/>
                  <a:pt x="772805" y="493585"/>
                </a:cubicBezTo>
                <a:cubicBezTo>
                  <a:pt x="765127" y="488114"/>
                  <a:pt x="757890" y="481848"/>
                  <a:pt x="750477" y="476024"/>
                </a:cubicBezTo>
                <a:cubicBezTo>
                  <a:pt x="695497" y="433133"/>
                  <a:pt x="606541" y="432869"/>
                  <a:pt x="563033" y="485290"/>
                </a:cubicBezTo>
                <a:cubicBezTo>
                  <a:pt x="533999" y="520237"/>
                  <a:pt x="493139" y="530209"/>
                  <a:pt x="451837" y="534798"/>
                </a:cubicBezTo>
                <a:cubicBezTo>
                  <a:pt x="431981" y="537004"/>
                  <a:pt x="410536" y="527473"/>
                  <a:pt x="390150" y="521826"/>
                </a:cubicBezTo>
                <a:cubicBezTo>
                  <a:pt x="365087" y="514942"/>
                  <a:pt x="340465" y="506382"/>
                  <a:pt x="315490" y="498792"/>
                </a:cubicBezTo>
                <a:cubicBezTo>
                  <a:pt x="256539" y="480877"/>
                  <a:pt x="203412" y="489173"/>
                  <a:pt x="157698" y="533210"/>
                </a:cubicBezTo>
                <a:cubicBezTo>
                  <a:pt x="140401" y="549889"/>
                  <a:pt x="138195" y="548742"/>
                  <a:pt x="131311" y="524914"/>
                </a:cubicBezTo>
                <a:cubicBezTo>
                  <a:pt x="88686" y="377094"/>
                  <a:pt x="46679" y="229098"/>
                  <a:pt x="3083" y="81632"/>
                </a:cubicBezTo>
                <a:cubicBezTo>
                  <a:pt x="-4241" y="56833"/>
                  <a:pt x="1230" y="42272"/>
                  <a:pt x="22234" y="28328"/>
                </a:cubicBezTo>
                <a:cubicBezTo>
                  <a:pt x="49679" y="10148"/>
                  <a:pt x="79332" y="2559"/>
                  <a:pt x="111102" y="176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60A4000-80FA-41E1-8073-A52D152DE29E}"/>
              </a:ext>
            </a:extLst>
          </p:cNvPr>
          <p:cNvSpPr/>
          <p:nvPr/>
        </p:nvSpPr>
        <p:spPr>
          <a:xfrm>
            <a:off x="2031204" y="3056188"/>
            <a:ext cx="931066" cy="439989"/>
          </a:xfrm>
          <a:custGeom>
            <a:avLst/>
            <a:gdLst>
              <a:gd name="connsiteX0" fmla="*/ 259001 w 931066"/>
              <a:gd name="connsiteY0" fmla="*/ 219362 h 439989"/>
              <a:gd name="connsiteX1" fmla="*/ 417235 w 931066"/>
              <a:gd name="connsiteY1" fmla="*/ 132435 h 439989"/>
              <a:gd name="connsiteX2" fmla="*/ 495601 w 931066"/>
              <a:gd name="connsiteY2" fmla="*/ 110461 h 439989"/>
              <a:gd name="connsiteX3" fmla="*/ 515016 w 931066"/>
              <a:gd name="connsiteY3" fmla="*/ 133759 h 439989"/>
              <a:gd name="connsiteX4" fmla="*/ 654099 w 931066"/>
              <a:gd name="connsiteY4" fmla="*/ 217862 h 439989"/>
              <a:gd name="connsiteX5" fmla="*/ 664778 w 931066"/>
              <a:gd name="connsiteY5" fmla="*/ 215303 h 439989"/>
              <a:gd name="connsiteX6" fmla="*/ 659218 w 931066"/>
              <a:gd name="connsiteY6" fmla="*/ 200830 h 439989"/>
              <a:gd name="connsiteX7" fmla="*/ 650393 w 931066"/>
              <a:gd name="connsiteY7" fmla="*/ 68542 h 439989"/>
              <a:gd name="connsiteX8" fmla="*/ 768648 w 931066"/>
              <a:gd name="connsiteY8" fmla="*/ 1207 h 439989"/>
              <a:gd name="connsiteX9" fmla="*/ 875785 w 931066"/>
              <a:gd name="connsiteY9" fmla="*/ 74631 h 439989"/>
              <a:gd name="connsiteX10" fmla="*/ 858223 w 931066"/>
              <a:gd name="connsiteY10" fmla="*/ 207801 h 439989"/>
              <a:gd name="connsiteX11" fmla="*/ 864136 w 931066"/>
              <a:gd name="connsiteY11" fmla="*/ 250426 h 439989"/>
              <a:gd name="connsiteX12" fmla="*/ 930059 w 931066"/>
              <a:gd name="connsiteY12" fmla="*/ 423486 h 439989"/>
              <a:gd name="connsiteX13" fmla="*/ 911350 w 931066"/>
              <a:gd name="connsiteY13" fmla="*/ 439812 h 439989"/>
              <a:gd name="connsiteX14" fmla="*/ 612886 w 931066"/>
              <a:gd name="connsiteY14" fmla="*/ 439812 h 439989"/>
              <a:gd name="connsiteX15" fmla="*/ 593383 w 931066"/>
              <a:gd name="connsiteY15" fmla="*/ 419603 h 439989"/>
              <a:gd name="connsiteX16" fmla="*/ 600002 w 931066"/>
              <a:gd name="connsiteY16" fmla="*/ 335059 h 439989"/>
              <a:gd name="connsiteX17" fmla="*/ 587470 w 931066"/>
              <a:gd name="connsiteY17" fmla="*/ 312643 h 439989"/>
              <a:gd name="connsiteX18" fmla="*/ 477069 w 931066"/>
              <a:gd name="connsiteY18" fmla="*/ 255457 h 439989"/>
              <a:gd name="connsiteX19" fmla="*/ 454565 w 931066"/>
              <a:gd name="connsiteY19" fmla="*/ 255633 h 439989"/>
              <a:gd name="connsiteX20" fmla="*/ 346016 w 931066"/>
              <a:gd name="connsiteY20" fmla="*/ 311584 h 439989"/>
              <a:gd name="connsiteX21" fmla="*/ 331455 w 931066"/>
              <a:gd name="connsiteY21" fmla="*/ 338500 h 439989"/>
              <a:gd name="connsiteX22" fmla="*/ 338957 w 931066"/>
              <a:gd name="connsiteY22" fmla="*/ 418279 h 439989"/>
              <a:gd name="connsiteX23" fmla="*/ 318041 w 931066"/>
              <a:gd name="connsiteY23" fmla="*/ 439988 h 439989"/>
              <a:gd name="connsiteX24" fmla="*/ 21961 w 931066"/>
              <a:gd name="connsiteY24" fmla="*/ 439988 h 439989"/>
              <a:gd name="connsiteX25" fmla="*/ 692 w 931066"/>
              <a:gd name="connsiteY25" fmla="*/ 418897 h 439989"/>
              <a:gd name="connsiteX26" fmla="*/ 82324 w 931066"/>
              <a:gd name="connsiteY26" fmla="*/ 239836 h 439989"/>
              <a:gd name="connsiteX27" fmla="*/ 81088 w 931066"/>
              <a:gd name="connsiteY27" fmla="*/ 217332 h 439989"/>
              <a:gd name="connsiteX28" fmla="*/ 52760 w 931066"/>
              <a:gd name="connsiteY28" fmla="*/ 79838 h 439989"/>
              <a:gd name="connsiteX29" fmla="*/ 149306 w 931066"/>
              <a:gd name="connsiteY29" fmla="*/ 2266 h 439989"/>
              <a:gd name="connsiteX30" fmla="*/ 266944 w 931066"/>
              <a:gd name="connsiteY30" fmla="*/ 47538 h 439989"/>
              <a:gd name="connsiteX31" fmla="*/ 270651 w 931066"/>
              <a:gd name="connsiteY31" fmla="*/ 201006 h 439989"/>
              <a:gd name="connsiteX32" fmla="*/ 258913 w 931066"/>
              <a:gd name="connsiteY32" fmla="*/ 219450 h 43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31066" h="439989">
                <a:moveTo>
                  <a:pt x="259001" y="219362"/>
                </a:moveTo>
                <a:cubicBezTo>
                  <a:pt x="327925" y="211067"/>
                  <a:pt x="381846" y="188827"/>
                  <a:pt x="417235" y="132435"/>
                </a:cubicBezTo>
                <a:cubicBezTo>
                  <a:pt x="437444" y="100224"/>
                  <a:pt x="466831" y="92634"/>
                  <a:pt x="495601" y="110461"/>
                </a:cubicBezTo>
                <a:cubicBezTo>
                  <a:pt x="504867" y="116197"/>
                  <a:pt x="509898" y="124846"/>
                  <a:pt x="515016" y="133759"/>
                </a:cubicBezTo>
                <a:cubicBezTo>
                  <a:pt x="545904" y="187327"/>
                  <a:pt x="597795" y="206213"/>
                  <a:pt x="654099" y="217862"/>
                </a:cubicBezTo>
                <a:cubicBezTo>
                  <a:pt x="657982" y="218656"/>
                  <a:pt x="662748" y="219186"/>
                  <a:pt x="664778" y="215303"/>
                </a:cubicBezTo>
                <a:cubicBezTo>
                  <a:pt x="668043" y="209037"/>
                  <a:pt x="662130" y="205154"/>
                  <a:pt x="659218" y="200830"/>
                </a:cubicBezTo>
                <a:cubicBezTo>
                  <a:pt x="630801" y="158381"/>
                  <a:pt x="627095" y="113462"/>
                  <a:pt x="650393" y="68542"/>
                </a:cubicBezTo>
                <a:cubicBezTo>
                  <a:pt x="674750" y="21416"/>
                  <a:pt x="715698" y="-1352"/>
                  <a:pt x="768648" y="1207"/>
                </a:cubicBezTo>
                <a:cubicBezTo>
                  <a:pt x="818687" y="3590"/>
                  <a:pt x="855664" y="28565"/>
                  <a:pt x="875785" y="74631"/>
                </a:cubicBezTo>
                <a:cubicBezTo>
                  <a:pt x="896435" y="121845"/>
                  <a:pt x="891229" y="167206"/>
                  <a:pt x="858223" y="207801"/>
                </a:cubicBezTo>
                <a:cubicBezTo>
                  <a:pt x="838896" y="231541"/>
                  <a:pt x="838631" y="231011"/>
                  <a:pt x="864136" y="250426"/>
                </a:cubicBezTo>
                <a:cubicBezTo>
                  <a:pt x="921940" y="294375"/>
                  <a:pt x="935177" y="355445"/>
                  <a:pt x="930059" y="423486"/>
                </a:cubicBezTo>
                <a:cubicBezTo>
                  <a:pt x="929176" y="435046"/>
                  <a:pt x="922822" y="439812"/>
                  <a:pt x="911350" y="439812"/>
                </a:cubicBezTo>
                <a:cubicBezTo>
                  <a:pt x="811891" y="439724"/>
                  <a:pt x="712433" y="439636"/>
                  <a:pt x="612886" y="439812"/>
                </a:cubicBezTo>
                <a:cubicBezTo>
                  <a:pt x="598678" y="439812"/>
                  <a:pt x="593118" y="433458"/>
                  <a:pt x="593383" y="419603"/>
                </a:cubicBezTo>
                <a:cubicBezTo>
                  <a:pt x="594001" y="391274"/>
                  <a:pt x="590471" y="362504"/>
                  <a:pt x="600002" y="335059"/>
                </a:cubicBezTo>
                <a:cubicBezTo>
                  <a:pt x="604591" y="321733"/>
                  <a:pt x="599296" y="316350"/>
                  <a:pt x="587470" y="312643"/>
                </a:cubicBezTo>
                <a:cubicBezTo>
                  <a:pt x="547404" y="299935"/>
                  <a:pt x="508486" y="284932"/>
                  <a:pt x="477069" y="255457"/>
                </a:cubicBezTo>
                <a:cubicBezTo>
                  <a:pt x="469567" y="248397"/>
                  <a:pt x="462948" y="248220"/>
                  <a:pt x="454565" y="255633"/>
                </a:cubicBezTo>
                <a:cubicBezTo>
                  <a:pt x="423147" y="283256"/>
                  <a:pt x="385553" y="299847"/>
                  <a:pt x="346016" y="311584"/>
                </a:cubicBezTo>
                <a:cubicBezTo>
                  <a:pt x="330220" y="316261"/>
                  <a:pt x="326601" y="322439"/>
                  <a:pt x="331455" y="338500"/>
                </a:cubicBezTo>
                <a:cubicBezTo>
                  <a:pt x="339309" y="364270"/>
                  <a:pt x="339398" y="391363"/>
                  <a:pt x="338957" y="418279"/>
                </a:cubicBezTo>
                <a:cubicBezTo>
                  <a:pt x="338692" y="432399"/>
                  <a:pt x="333838" y="440077"/>
                  <a:pt x="318041" y="439988"/>
                </a:cubicBezTo>
                <a:cubicBezTo>
                  <a:pt x="219377" y="439636"/>
                  <a:pt x="120625" y="439636"/>
                  <a:pt x="21961" y="439988"/>
                </a:cubicBezTo>
                <a:cubicBezTo>
                  <a:pt x="6870" y="439988"/>
                  <a:pt x="1575" y="433811"/>
                  <a:pt x="692" y="418897"/>
                </a:cubicBezTo>
                <a:cubicBezTo>
                  <a:pt x="-4073" y="344325"/>
                  <a:pt x="14989" y="280961"/>
                  <a:pt x="82324" y="239836"/>
                </a:cubicBezTo>
                <a:cubicBezTo>
                  <a:pt x="98474" y="229952"/>
                  <a:pt x="87972" y="224569"/>
                  <a:pt x="81088" y="217332"/>
                </a:cubicBezTo>
                <a:cubicBezTo>
                  <a:pt x="43494" y="177355"/>
                  <a:pt x="33433" y="131641"/>
                  <a:pt x="52760" y="79838"/>
                </a:cubicBezTo>
                <a:cubicBezTo>
                  <a:pt x="69616" y="34742"/>
                  <a:pt x="104298" y="10473"/>
                  <a:pt x="149306" y="2266"/>
                </a:cubicBezTo>
                <a:cubicBezTo>
                  <a:pt x="196432" y="-6383"/>
                  <a:pt x="236762" y="9944"/>
                  <a:pt x="266944" y="47538"/>
                </a:cubicBezTo>
                <a:cubicBezTo>
                  <a:pt x="304274" y="94046"/>
                  <a:pt x="305157" y="151939"/>
                  <a:pt x="270651" y="201006"/>
                </a:cubicBezTo>
                <a:cubicBezTo>
                  <a:pt x="267562" y="205330"/>
                  <a:pt x="264914" y="209919"/>
                  <a:pt x="258913" y="219450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3F86D058-F7D1-4525-9821-5215FAB64BBE}"/>
              </a:ext>
            </a:extLst>
          </p:cNvPr>
          <p:cNvSpPr/>
          <p:nvPr/>
        </p:nvSpPr>
        <p:spPr>
          <a:xfrm>
            <a:off x="624228" y="5450043"/>
            <a:ext cx="814428" cy="686383"/>
          </a:xfrm>
          <a:custGeom>
            <a:avLst/>
            <a:gdLst>
              <a:gd name="connsiteX0" fmla="*/ 408407 w 814428"/>
              <a:gd name="connsiteY0" fmla="*/ 530 h 686383"/>
              <a:gd name="connsiteX1" fmla="*/ 782766 w 814428"/>
              <a:gd name="connsiteY1" fmla="*/ 530 h 686383"/>
              <a:gd name="connsiteX2" fmla="*/ 813300 w 814428"/>
              <a:gd name="connsiteY2" fmla="*/ 32830 h 686383"/>
              <a:gd name="connsiteX3" fmla="*/ 642800 w 814428"/>
              <a:gd name="connsiteY3" fmla="*/ 342413 h 686383"/>
              <a:gd name="connsiteX4" fmla="*/ 634593 w 814428"/>
              <a:gd name="connsiteY4" fmla="*/ 347091 h 686383"/>
              <a:gd name="connsiteX5" fmla="*/ 517132 w 814428"/>
              <a:gd name="connsiteY5" fmla="*/ 431988 h 686383"/>
              <a:gd name="connsiteX6" fmla="*/ 464534 w 814428"/>
              <a:gd name="connsiteY6" fmla="*/ 471524 h 686383"/>
              <a:gd name="connsiteX7" fmla="*/ 443795 w 814428"/>
              <a:gd name="connsiteY7" fmla="*/ 490409 h 686383"/>
              <a:gd name="connsiteX8" fmla="*/ 478919 w 814428"/>
              <a:gd name="connsiteY8" fmla="*/ 625697 h 686383"/>
              <a:gd name="connsiteX9" fmla="*/ 560463 w 814428"/>
              <a:gd name="connsiteY9" fmla="*/ 663645 h 686383"/>
              <a:gd name="connsiteX10" fmla="*/ 573788 w 814428"/>
              <a:gd name="connsiteY10" fmla="*/ 677853 h 686383"/>
              <a:gd name="connsiteX11" fmla="*/ 556580 w 814428"/>
              <a:gd name="connsiteY11" fmla="*/ 686237 h 686383"/>
              <a:gd name="connsiteX12" fmla="*/ 258028 w 814428"/>
              <a:gd name="connsiteY12" fmla="*/ 686326 h 686383"/>
              <a:gd name="connsiteX13" fmla="*/ 240996 w 814428"/>
              <a:gd name="connsiteY13" fmla="*/ 677853 h 686383"/>
              <a:gd name="connsiteX14" fmla="*/ 254498 w 814428"/>
              <a:gd name="connsiteY14" fmla="*/ 663733 h 686383"/>
              <a:gd name="connsiteX15" fmla="*/ 329864 w 814428"/>
              <a:gd name="connsiteY15" fmla="*/ 629316 h 686383"/>
              <a:gd name="connsiteX16" fmla="*/ 382903 w 814428"/>
              <a:gd name="connsiteY16" fmla="*/ 539300 h 686383"/>
              <a:gd name="connsiteX17" fmla="*/ 338248 w 814428"/>
              <a:gd name="connsiteY17" fmla="*/ 462610 h 686383"/>
              <a:gd name="connsiteX18" fmla="*/ 261470 w 814428"/>
              <a:gd name="connsiteY18" fmla="*/ 389804 h 686383"/>
              <a:gd name="connsiteX19" fmla="*/ 239054 w 814428"/>
              <a:gd name="connsiteY19" fmla="*/ 369770 h 686383"/>
              <a:gd name="connsiteX20" fmla="*/ 14898 w 814428"/>
              <a:gd name="connsiteY20" fmla="*/ 110755 h 686383"/>
              <a:gd name="connsiteX21" fmla="*/ 160 w 814428"/>
              <a:gd name="connsiteY21" fmla="*/ 24535 h 686383"/>
              <a:gd name="connsiteX22" fmla="*/ 24429 w 814428"/>
              <a:gd name="connsiteY22" fmla="*/ 1 h 686383"/>
              <a:gd name="connsiteX23" fmla="*/ 408230 w 814428"/>
              <a:gd name="connsiteY23" fmla="*/ 354 h 686383"/>
              <a:gd name="connsiteX24" fmla="*/ 409466 w 814428"/>
              <a:gd name="connsiteY24" fmla="*/ 62835 h 686383"/>
              <a:gd name="connsiteX25" fmla="*/ 389874 w 814428"/>
              <a:gd name="connsiteY25" fmla="*/ 94782 h 686383"/>
              <a:gd name="connsiteX26" fmla="*/ 337718 w 814428"/>
              <a:gd name="connsiteY26" fmla="*/ 133083 h 686383"/>
              <a:gd name="connsiteX27" fmla="*/ 303124 w 814428"/>
              <a:gd name="connsiteY27" fmla="*/ 141820 h 686383"/>
              <a:gd name="connsiteX28" fmla="*/ 325804 w 814428"/>
              <a:gd name="connsiteY28" fmla="*/ 171207 h 686383"/>
              <a:gd name="connsiteX29" fmla="*/ 344690 w 814428"/>
              <a:gd name="connsiteY29" fmla="*/ 229187 h 686383"/>
              <a:gd name="connsiteX30" fmla="*/ 340366 w 814428"/>
              <a:gd name="connsiteY30" fmla="*/ 274019 h 686383"/>
              <a:gd name="connsiteX31" fmla="*/ 382991 w 814428"/>
              <a:gd name="connsiteY31" fmla="*/ 250986 h 686383"/>
              <a:gd name="connsiteX32" fmla="*/ 431176 w 814428"/>
              <a:gd name="connsiteY32" fmla="*/ 250721 h 686383"/>
              <a:gd name="connsiteX33" fmla="*/ 482184 w 814428"/>
              <a:gd name="connsiteY33" fmla="*/ 271813 h 686383"/>
              <a:gd name="connsiteX34" fmla="*/ 507247 w 814428"/>
              <a:gd name="connsiteY34" fmla="*/ 155146 h 686383"/>
              <a:gd name="connsiteX35" fmla="*/ 501070 w 814428"/>
              <a:gd name="connsiteY35" fmla="*/ 136701 h 686383"/>
              <a:gd name="connsiteX36" fmla="*/ 416702 w 814428"/>
              <a:gd name="connsiteY36" fmla="*/ 74573 h 686383"/>
              <a:gd name="connsiteX37" fmla="*/ 409378 w 814428"/>
              <a:gd name="connsiteY37" fmla="*/ 62659 h 686383"/>
              <a:gd name="connsiteX38" fmla="*/ 608559 w 814428"/>
              <a:gd name="connsiteY38" fmla="*/ 280814 h 686383"/>
              <a:gd name="connsiteX39" fmla="*/ 617561 w 814428"/>
              <a:gd name="connsiteY39" fmla="*/ 280108 h 686383"/>
              <a:gd name="connsiteX40" fmla="*/ 741376 w 814428"/>
              <a:gd name="connsiteY40" fmla="*/ 78456 h 686383"/>
              <a:gd name="connsiteX41" fmla="*/ 727697 w 814428"/>
              <a:gd name="connsiteY41" fmla="*/ 65483 h 686383"/>
              <a:gd name="connsiteX42" fmla="*/ 666187 w 814428"/>
              <a:gd name="connsiteY42" fmla="*/ 65218 h 686383"/>
              <a:gd name="connsiteX43" fmla="*/ 642889 w 814428"/>
              <a:gd name="connsiteY43" fmla="*/ 89046 h 686383"/>
              <a:gd name="connsiteX44" fmla="*/ 635299 w 814428"/>
              <a:gd name="connsiteY44" fmla="*/ 161764 h 686383"/>
              <a:gd name="connsiteX45" fmla="*/ 608471 w 814428"/>
              <a:gd name="connsiteY45" fmla="*/ 280814 h 686383"/>
              <a:gd name="connsiteX46" fmla="*/ 209314 w 814428"/>
              <a:gd name="connsiteY46" fmla="*/ 283285 h 686383"/>
              <a:gd name="connsiteX47" fmla="*/ 171013 w 814428"/>
              <a:gd name="connsiteY47" fmla="*/ 76867 h 686383"/>
              <a:gd name="connsiteX48" fmla="*/ 153716 w 814428"/>
              <a:gd name="connsiteY48" fmla="*/ 65306 h 686383"/>
              <a:gd name="connsiteX49" fmla="*/ 92293 w 814428"/>
              <a:gd name="connsiteY49" fmla="*/ 65218 h 686383"/>
              <a:gd name="connsiteX50" fmla="*/ 76232 w 814428"/>
              <a:gd name="connsiteY50" fmla="*/ 85516 h 686383"/>
              <a:gd name="connsiteX51" fmla="*/ 150098 w 814428"/>
              <a:gd name="connsiteY51" fmla="*/ 239160 h 686383"/>
              <a:gd name="connsiteX52" fmla="*/ 209314 w 814428"/>
              <a:gd name="connsiteY52" fmla="*/ 283285 h 6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14428" h="686383">
                <a:moveTo>
                  <a:pt x="408407" y="530"/>
                </a:moveTo>
                <a:cubicBezTo>
                  <a:pt x="533193" y="530"/>
                  <a:pt x="657979" y="530"/>
                  <a:pt x="782766" y="530"/>
                </a:cubicBezTo>
                <a:cubicBezTo>
                  <a:pt x="813477" y="530"/>
                  <a:pt x="816830" y="2119"/>
                  <a:pt x="813300" y="32830"/>
                </a:cubicBezTo>
                <a:cubicBezTo>
                  <a:pt x="798563" y="158852"/>
                  <a:pt x="757438" y="271018"/>
                  <a:pt x="642800" y="342413"/>
                </a:cubicBezTo>
                <a:cubicBezTo>
                  <a:pt x="640153" y="344090"/>
                  <a:pt x="637594" y="346384"/>
                  <a:pt x="634593" y="347091"/>
                </a:cubicBezTo>
                <a:cubicBezTo>
                  <a:pt x="584202" y="359886"/>
                  <a:pt x="548461" y="392275"/>
                  <a:pt x="517132" y="431988"/>
                </a:cubicBezTo>
                <a:cubicBezTo>
                  <a:pt x="503629" y="449196"/>
                  <a:pt x="485097" y="462346"/>
                  <a:pt x="464534" y="471524"/>
                </a:cubicBezTo>
                <a:cubicBezTo>
                  <a:pt x="455533" y="475495"/>
                  <a:pt x="449090" y="482378"/>
                  <a:pt x="443795" y="490409"/>
                </a:cubicBezTo>
                <a:cubicBezTo>
                  <a:pt x="416879" y="531622"/>
                  <a:pt x="435147" y="603547"/>
                  <a:pt x="478919" y="625697"/>
                </a:cubicBezTo>
                <a:cubicBezTo>
                  <a:pt x="505659" y="639200"/>
                  <a:pt x="533281" y="651025"/>
                  <a:pt x="560463" y="663645"/>
                </a:cubicBezTo>
                <a:cubicBezTo>
                  <a:pt x="566817" y="666557"/>
                  <a:pt x="575112" y="668940"/>
                  <a:pt x="573788" y="677853"/>
                </a:cubicBezTo>
                <a:cubicBezTo>
                  <a:pt x="572376" y="687472"/>
                  <a:pt x="563375" y="686149"/>
                  <a:pt x="556580" y="686237"/>
                </a:cubicBezTo>
                <a:cubicBezTo>
                  <a:pt x="457033" y="686414"/>
                  <a:pt x="357575" y="686414"/>
                  <a:pt x="258028" y="686326"/>
                </a:cubicBezTo>
                <a:cubicBezTo>
                  <a:pt x="251233" y="686326"/>
                  <a:pt x="242408" y="687561"/>
                  <a:pt x="240996" y="677853"/>
                </a:cubicBezTo>
                <a:cubicBezTo>
                  <a:pt x="239672" y="668676"/>
                  <a:pt x="248232" y="666645"/>
                  <a:pt x="254498" y="663733"/>
                </a:cubicBezTo>
                <a:cubicBezTo>
                  <a:pt x="279561" y="651996"/>
                  <a:pt x="304183" y="639200"/>
                  <a:pt x="329864" y="629316"/>
                </a:cubicBezTo>
                <a:cubicBezTo>
                  <a:pt x="372136" y="613077"/>
                  <a:pt x="383873" y="581219"/>
                  <a:pt x="382903" y="539300"/>
                </a:cubicBezTo>
                <a:cubicBezTo>
                  <a:pt x="382020" y="504529"/>
                  <a:pt x="370018" y="479731"/>
                  <a:pt x="338248" y="462610"/>
                </a:cubicBezTo>
                <a:cubicBezTo>
                  <a:pt x="306654" y="445578"/>
                  <a:pt x="282826" y="418573"/>
                  <a:pt x="261470" y="389804"/>
                </a:cubicBezTo>
                <a:cubicBezTo>
                  <a:pt x="255380" y="381596"/>
                  <a:pt x="249909" y="372948"/>
                  <a:pt x="239054" y="369770"/>
                </a:cubicBezTo>
                <a:cubicBezTo>
                  <a:pt x="108796" y="331558"/>
                  <a:pt x="47992" y="232982"/>
                  <a:pt x="14898" y="110755"/>
                </a:cubicBezTo>
                <a:cubicBezTo>
                  <a:pt x="7308" y="82603"/>
                  <a:pt x="2278" y="53834"/>
                  <a:pt x="160" y="24535"/>
                </a:cubicBezTo>
                <a:cubicBezTo>
                  <a:pt x="-1164" y="6002"/>
                  <a:pt x="5631" y="-87"/>
                  <a:pt x="24429" y="1"/>
                </a:cubicBezTo>
                <a:cubicBezTo>
                  <a:pt x="152392" y="707"/>
                  <a:pt x="280267" y="354"/>
                  <a:pt x="408230" y="354"/>
                </a:cubicBezTo>
                <a:close/>
                <a:moveTo>
                  <a:pt x="409466" y="62835"/>
                </a:moveTo>
                <a:cubicBezTo>
                  <a:pt x="397905" y="72543"/>
                  <a:pt x="393934" y="84104"/>
                  <a:pt x="389874" y="94782"/>
                </a:cubicBezTo>
                <a:cubicBezTo>
                  <a:pt x="380608" y="119316"/>
                  <a:pt x="366664" y="133965"/>
                  <a:pt x="337718" y="133083"/>
                </a:cubicBezTo>
                <a:cubicBezTo>
                  <a:pt x="326246" y="132730"/>
                  <a:pt x="306831" y="131141"/>
                  <a:pt x="303124" y="141820"/>
                </a:cubicBezTo>
                <a:cubicBezTo>
                  <a:pt x="298535" y="155057"/>
                  <a:pt x="316097" y="163353"/>
                  <a:pt x="325804" y="171207"/>
                </a:cubicBezTo>
                <a:cubicBezTo>
                  <a:pt x="345308" y="187004"/>
                  <a:pt x="352015" y="204654"/>
                  <a:pt x="344690" y="229187"/>
                </a:cubicBezTo>
                <a:cubicBezTo>
                  <a:pt x="340630" y="242778"/>
                  <a:pt x="336218" y="257339"/>
                  <a:pt x="340366" y="274019"/>
                </a:cubicBezTo>
                <a:cubicBezTo>
                  <a:pt x="355457" y="265988"/>
                  <a:pt x="369930" y="259546"/>
                  <a:pt x="382991" y="250986"/>
                </a:cubicBezTo>
                <a:cubicBezTo>
                  <a:pt x="399494" y="240130"/>
                  <a:pt x="414055" y="240307"/>
                  <a:pt x="431176" y="250721"/>
                </a:cubicBezTo>
                <a:cubicBezTo>
                  <a:pt x="445296" y="259281"/>
                  <a:pt x="459857" y="269165"/>
                  <a:pt x="482184" y="271813"/>
                </a:cubicBezTo>
                <a:cubicBezTo>
                  <a:pt x="462681" y="224599"/>
                  <a:pt x="463122" y="184798"/>
                  <a:pt x="507247" y="155146"/>
                </a:cubicBezTo>
                <a:cubicBezTo>
                  <a:pt x="519779" y="146673"/>
                  <a:pt x="516955" y="136083"/>
                  <a:pt x="501070" y="136701"/>
                </a:cubicBezTo>
                <a:cubicBezTo>
                  <a:pt x="455709" y="138554"/>
                  <a:pt x="429587" y="116139"/>
                  <a:pt x="416702" y="74573"/>
                </a:cubicBezTo>
                <a:cubicBezTo>
                  <a:pt x="415555" y="70954"/>
                  <a:pt x="412731" y="67954"/>
                  <a:pt x="409378" y="62659"/>
                </a:cubicBezTo>
                <a:close/>
                <a:moveTo>
                  <a:pt x="608559" y="280814"/>
                </a:moveTo>
                <a:cubicBezTo>
                  <a:pt x="614560" y="280373"/>
                  <a:pt x="616502" y="280814"/>
                  <a:pt x="617561" y="280108"/>
                </a:cubicBezTo>
                <a:cubicBezTo>
                  <a:pt x="691338" y="232894"/>
                  <a:pt x="723197" y="159823"/>
                  <a:pt x="741376" y="78456"/>
                </a:cubicBezTo>
                <a:cubicBezTo>
                  <a:pt x="744024" y="66454"/>
                  <a:pt x="736346" y="65483"/>
                  <a:pt x="727697" y="65483"/>
                </a:cubicBezTo>
                <a:cubicBezTo>
                  <a:pt x="707223" y="65483"/>
                  <a:pt x="686661" y="66189"/>
                  <a:pt x="666187" y="65218"/>
                </a:cubicBezTo>
                <a:cubicBezTo>
                  <a:pt x="648448" y="64335"/>
                  <a:pt x="642359" y="72102"/>
                  <a:pt x="642889" y="89046"/>
                </a:cubicBezTo>
                <a:cubicBezTo>
                  <a:pt x="643683" y="113579"/>
                  <a:pt x="638564" y="137583"/>
                  <a:pt x="635299" y="161764"/>
                </a:cubicBezTo>
                <a:cubicBezTo>
                  <a:pt x="629916" y="201477"/>
                  <a:pt x="619679" y="240043"/>
                  <a:pt x="608471" y="280814"/>
                </a:cubicBezTo>
                <a:close/>
                <a:moveTo>
                  <a:pt x="209314" y="283285"/>
                </a:moveTo>
                <a:cubicBezTo>
                  <a:pt x="186898" y="213744"/>
                  <a:pt x="177543" y="145526"/>
                  <a:pt x="171013" y="76867"/>
                </a:cubicBezTo>
                <a:cubicBezTo>
                  <a:pt x="170042" y="66277"/>
                  <a:pt x="162011" y="65306"/>
                  <a:pt x="153716" y="65306"/>
                </a:cubicBezTo>
                <a:cubicBezTo>
                  <a:pt x="133242" y="65306"/>
                  <a:pt x="112768" y="65659"/>
                  <a:pt x="92293" y="65218"/>
                </a:cubicBezTo>
                <a:cubicBezTo>
                  <a:pt x="77291" y="64865"/>
                  <a:pt x="72790" y="70866"/>
                  <a:pt x="76232" y="85516"/>
                </a:cubicBezTo>
                <a:cubicBezTo>
                  <a:pt x="89646" y="142172"/>
                  <a:pt x="111003" y="195123"/>
                  <a:pt x="150098" y="239160"/>
                </a:cubicBezTo>
                <a:cubicBezTo>
                  <a:pt x="165453" y="256457"/>
                  <a:pt x="181956" y="273489"/>
                  <a:pt x="209314" y="283285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E150CED4-9430-49F4-BF31-D764B66D5C99}"/>
              </a:ext>
            </a:extLst>
          </p:cNvPr>
          <p:cNvSpPr/>
          <p:nvPr/>
        </p:nvSpPr>
        <p:spPr>
          <a:xfrm>
            <a:off x="615955" y="3118170"/>
            <a:ext cx="832356" cy="377829"/>
          </a:xfrm>
          <a:custGeom>
            <a:avLst/>
            <a:gdLst>
              <a:gd name="connsiteX0" fmla="*/ 416239 w 832356"/>
              <a:gd name="connsiteY0" fmla="*/ 377830 h 377829"/>
              <a:gd name="connsiteX1" fmla="*/ 29966 w 832356"/>
              <a:gd name="connsiteY1" fmla="*/ 377830 h 377829"/>
              <a:gd name="connsiteX2" fmla="*/ 3668 w 832356"/>
              <a:gd name="connsiteY2" fmla="*/ 346324 h 377829"/>
              <a:gd name="connsiteX3" fmla="*/ 78151 w 832356"/>
              <a:gd name="connsiteY3" fmla="*/ 30652 h 377829"/>
              <a:gd name="connsiteX4" fmla="*/ 118305 w 832356"/>
              <a:gd name="connsiteY4" fmla="*/ 117 h 377829"/>
              <a:gd name="connsiteX5" fmla="*/ 231972 w 832356"/>
              <a:gd name="connsiteY5" fmla="*/ 206 h 377829"/>
              <a:gd name="connsiteX6" fmla="*/ 270096 w 832356"/>
              <a:gd name="connsiteY6" fmla="*/ 21650 h 377829"/>
              <a:gd name="connsiteX7" fmla="*/ 359582 w 832356"/>
              <a:gd name="connsiteY7" fmla="*/ 149702 h 377829"/>
              <a:gd name="connsiteX8" fmla="*/ 366730 w 832356"/>
              <a:gd name="connsiteY8" fmla="*/ 167970 h 377829"/>
              <a:gd name="connsiteX9" fmla="*/ 347139 w 832356"/>
              <a:gd name="connsiteY9" fmla="*/ 172912 h 377829"/>
              <a:gd name="connsiteX10" fmla="*/ 221558 w 832356"/>
              <a:gd name="connsiteY10" fmla="*/ 173088 h 377829"/>
              <a:gd name="connsiteX11" fmla="*/ 198084 w 832356"/>
              <a:gd name="connsiteY11" fmla="*/ 174853 h 377829"/>
              <a:gd name="connsiteX12" fmla="*/ 182904 w 832356"/>
              <a:gd name="connsiteY12" fmla="*/ 193562 h 377829"/>
              <a:gd name="connsiteX13" fmla="*/ 196583 w 832356"/>
              <a:gd name="connsiteY13" fmla="*/ 211036 h 377829"/>
              <a:gd name="connsiteX14" fmla="*/ 217499 w 832356"/>
              <a:gd name="connsiteY14" fmla="*/ 213596 h 377829"/>
              <a:gd name="connsiteX15" fmla="*/ 615597 w 832356"/>
              <a:gd name="connsiteY15" fmla="*/ 213596 h 377829"/>
              <a:gd name="connsiteX16" fmla="*/ 629805 w 832356"/>
              <a:gd name="connsiteY16" fmla="*/ 212978 h 377829"/>
              <a:gd name="connsiteX17" fmla="*/ 648867 w 832356"/>
              <a:gd name="connsiteY17" fmla="*/ 192857 h 377829"/>
              <a:gd name="connsiteX18" fmla="*/ 628923 w 832356"/>
              <a:gd name="connsiteY18" fmla="*/ 173706 h 377829"/>
              <a:gd name="connsiteX19" fmla="*/ 574472 w 832356"/>
              <a:gd name="connsiteY19" fmla="*/ 173088 h 377829"/>
              <a:gd name="connsiteX20" fmla="*/ 482074 w 832356"/>
              <a:gd name="connsiteY20" fmla="*/ 172912 h 377829"/>
              <a:gd name="connsiteX21" fmla="*/ 471484 w 832356"/>
              <a:gd name="connsiteY21" fmla="*/ 152879 h 377829"/>
              <a:gd name="connsiteX22" fmla="*/ 566441 w 832356"/>
              <a:gd name="connsiteY22" fmla="*/ 14237 h 377829"/>
              <a:gd name="connsiteX23" fmla="*/ 594240 w 832356"/>
              <a:gd name="connsiteY23" fmla="*/ 470 h 377829"/>
              <a:gd name="connsiteX24" fmla="*/ 722204 w 832356"/>
              <a:gd name="connsiteY24" fmla="*/ 117 h 377829"/>
              <a:gd name="connsiteX25" fmla="*/ 753974 w 832356"/>
              <a:gd name="connsiteY25" fmla="*/ 25975 h 377829"/>
              <a:gd name="connsiteX26" fmla="*/ 821486 w 832356"/>
              <a:gd name="connsiteY26" fmla="*/ 316407 h 377829"/>
              <a:gd name="connsiteX27" fmla="*/ 828722 w 832356"/>
              <a:gd name="connsiteY27" fmla="*/ 346324 h 377829"/>
              <a:gd name="connsiteX28" fmla="*/ 804983 w 832356"/>
              <a:gd name="connsiteY28" fmla="*/ 377741 h 377829"/>
              <a:gd name="connsiteX29" fmla="*/ 572795 w 832356"/>
              <a:gd name="connsiteY29" fmla="*/ 377741 h 377829"/>
              <a:gd name="connsiteX30" fmla="*/ 416415 w 832356"/>
              <a:gd name="connsiteY30" fmla="*/ 377741 h 37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32356" h="377829">
                <a:moveTo>
                  <a:pt x="416239" y="377830"/>
                </a:moveTo>
                <a:cubicBezTo>
                  <a:pt x="287481" y="377830"/>
                  <a:pt x="158724" y="377830"/>
                  <a:pt x="29966" y="377830"/>
                </a:cubicBezTo>
                <a:cubicBezTo>
                  <a:pt x="-2598" y="377830"/>
                  <a:pt x="-3569" y="376771"/>
                  <a:pt x="3668" y="346324"/>
                </a:cubicBezTo>
                <a:cubicBezTo>
                  <a:pt x="28554" y="241130"/>
                  <a:pt x="54500" y="136200"/>
                  <a:pt x="78151" y="30652"/>
                </a:cubicBezTo>
                <a:cubicBezTo>
                  <a:pt x="83623" y="6030"/>
                  <a:pt x="94566" y="-1030"/>
                  <a:pt x="118305" y="117"/>
                </a:cubicBezTo>
                <a:cubicBezTo>
                  <a:pt x="156165" y="1882"/>
                  <a:pt x="194112" y="1441"/>
                  <a:pt x="231972" y="206"/>
                </a:cubicBezTo>
                <a:cubicBezTo>
                  <a:pt x="250240" y="-412"/>
                  <a:pt x="260212" y="6913"/>
                  <a:pt x="270096" y="21650"/>
                </a:cubicBezTo>
                <a:cubicBezTo>
                  <a:pt x="298954" y="64981"/>
                  <a:pt x="329665" y="107077"/>
                  <a:pt x="359582" y="149702"/>
                </a:cubicBezTo>
                <a:cubicBezTo>
                  <a:pt x="363465" y="155262"/>
                  <a:pt x="371408" y="160116"/>
                  <a:pt x="366730" y="167970"/>
                </a:cubicBezTo>
                <a:cubicBezTo>
                  <a:pt x="362494" y="175030"/>
                  <a:pt x="353934" y="172912"/>
                  <a:pt x="347139" y="172912"/>
                </a:cubicBezTo>
                <a:cubicBezTo>
                  <a:pt x="305308" y="173088"/>
                  <a:pt x="263389" y="172912"/>
                  <a:pt x="221558" y="173088"/>
                </a:cubicBezTo>
                <a:cubicBezTo>
                  <a:pt x="213704" y="173088"/>
                  <a:pt x="205585" y="173088"/>
                  <a:pt x="198084" y="174853"/>
                </a:cubicBezTo>
                <a:cubicBezTo>
                  <a:pt x="188817" y="176971"/>
                  <a:pt x="182904" y="183590"/>
                  <a:pt x="182904" y="193562"/>
                </a:cubicBezTo>
                <a:cubicBezTo>
                  <a:pt x="182904" y="202476"/>
                  <a:pt x="188641" y="208565"/>
                  <a:pt x="196583" y="211036"/>
                </a:cubicBezTo>
                <a:cubicBezTo>
                  <a:pt x="203202" y="213154"/>
                  <a:pt x="210527" y="213596"/>
                  <a:pt x="217499" y="213596"/>
                </a:cubicBezTo>
                <a:cubicBezTo>
                  <a:pt x="350228" y="213684"/>
                  <a:pt x="482868" y="213596"/>
                  <a:pt x="615597" y="213596"/>
                </a:cubicBezTo>
                <a:cubicBezTo>
                  <a:pt x="620363" y="213596"/>
                  <a:pt x="625128" y="213860"/>
                  <a:pt x="629805" y="212978"/>
                </a:cubicBezTo>
                <a:cubicBezTo>
                  <a:pt x="641013" y="211036"/>
                  <a:pt x="649397" y="205476"/>
                  <a:pt x="648867" y="192857"/>
                </a:cubicBezTo>
                <a:cubicBezTo>
                  <a:pt x="648338" y="180678"/>
                  <a:pt x="640837" y="174147"/>
                  <a:pt x="628923" y="173706"/>
                </a:cubicBezTo>
                <a:cubicBezTo>
                  <a:pt x="610743" y="173088"/>
                  <a:pt x="592564" y="173088"/>
                  <a:pt x="574472" y="173088"/>
                </a:cubicBezTo>
                <a:cubicBezTo>
                  <a:pt x="543673" y="173000"/>
                  <a:pt x="512873" y="173088"/>
                  <a:pt x="482074" y="172912"/>
                </a:cubicBezTo>
                <a:cubicBezTo>
                  <a:pt x="466895" y="172735"/>
                  <a:pt x="461247" y="167617"/>
                  <a:pt x="471484" y="152879"/>
                </a:cubicBezTo>
                <a:cubicBezTo>
                  <a:pt x="503431" y="106900"/>
                  <a:pt x="535201" y="60745"/>
                  <a:pt x="566441" y="14237"/>
                </a:cubicBezTo>
                <a:cubicBezTo>
                  <a:pt x="573501" y="3647"/>
                  <a:pt x="582238" y="294"/>
                  <a:pt x="594240" y="470"/>
                </a:cubicBezTo>
                <a:cubicBezTo>
                  <a:pt x="636865" y="823"/>
                  <a:pt x="679579" y="1618"/>
                  <a:pt x="722204" y="117"/>
                </a:cubicBezTo>
                <a:cubicBezTo>
                  <a:pt x="742413" y="-589"/>
                  <a:pt x="749826" y="7795"/>
                  <a:pt x="753974" y="25975"/>
                </a:cubicBezTo>
                <a:cubicBezTo>
                  <a:pt x="775948" y="122874"/>
                  <a:pt x="798893" y="219685"/>
                  <a:pt x="821486" y="316407"/>
                </a:cubicBezTo>
                <a:cubicBezTo>
                  <a:pt x="823780" y="326380"/>
                  <a:pt x="826339" y="336352"/>
                  <a:pt x="828722" y="346324"/>
                </a:cubicBezTo>
                <a:cubicBezTo>
                  <a:pt x="835870" y="375976"/>
                  <a:pt x="834635" y="377741"/>
                  <a:pt x="804983" y="377741"/>
                </a:cubicBezTo>
                <a:cubicBezTo>
                  <a:pt x="727587" y="377741"/>
                  <a:pt x="650191" y="377741"/>
                  <a:pt x="572795" y="377741"/>
                </a:cubicBezTo>
                <a:cubicBezTo>
                  <a:pt x="520639" y="377741"/>
                  <a:pt x="468572" y="377741"/>
                  <a:pt x="416415" y="377741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45D228A5-B244-4F30-A713-A15AA54A00BA}"/>
              </a:ext>
            </a:extLst>
          </p:cNvPr>
          <p:cNvSpPr/>
          <p:nvPr/>
        </p:nvSpPr>
        <p:spPr>
          <a:xfrm>
            <a:off x="3896277" y="1050854"/>
            <a:ext cx="513044" cy="506844"/>
          </a:xfrm>
          <a:custGeom>
            <a:avLst/>
            <a:gdLst>
              <a:gd name="connsiteX0" fmla="*/ 512030 w 513044"/>
              <a:gd name="connsiteY0" fmla="*/ 262356 h 506844"/>
              <a:gd name="connsiteX1" fmla="*/ 511853 w 513044"/>
              <a:gd name="connsiteY1" fmla="*/ 444682 h 506844"/>
              <a:gd name="connsiteX2" fmla="*/ 506823 w 513044"/>
              <a:gd name="connsiteY2" fmla="*/ 475923 h 506844"/>
              <a:gd name="connsiteX3" fmla="*/ 478495 w 513044"/>
              <a:gd name="connsiteY3" fmla="*/ 464009 h 506844"/>
              <a:gd name="connsiteX4" fmla="*/ 382125 w 513044"/>
              <a:gd name="connsiteY4" fmla="*/ 430033 h 506844"/>
              <a:gd name="connsiteX5" fmla="*/ 329528 w 513044"/>
              <a:gd name="connsiteY5" fmla="*/ 443094 h 506844"/>
              <a:gd name="connsiteX6" fmla="*/ 203682 w 513044"/>
              <a:gd name="connsiteY6" fmla="*/ 491720 h 506844"/>
              <a:gd name="connsiteX7" fmla="*/ 25328 w 513044"/>
              <a:gd name="connsiteY7" fmla="*/ 474334 h 506844"/>
              <a:gd name="connsiteX8" fmla="*/ 7501 w 513044"/>
              <a:gd name="connsiteY8" fmla="*/ 443800 h 506844"/>
              <a:gd name="connsiteX9" fmla="*/ 0 w 513044"/>
              <a:gd name="connsiteY9" fmla="*/ 361197 h 506844"/>
              <a:gd name="connsiteX10" fmla="*/ 7854 w 513044"/>
              <a:gd name="connsiteY10" fmla="*/ 49143 h 506844"/>
              <a:gd name="connsiteX11" fmla="*/ 27711 w 513044"/>
              <a:gd name="connsiteY11" fmla="*/ 37847 h 506844"/>
              <a:gd name="connsiteX12" fmla="*/ 39801 w 513044"/>
              <a:gd name="connsiteY12" fmla="*/ 45260 h 506844"/>
              <a:gd name="connsiteX13" fmla="*/ 198740 w 513044"/>
              <a:gd name="connsiteY13" fmla="*/ 62645 h 506844"/>
              <a:gd name="connsiteX14" fmla="*/ 366328 w 513044"/>
              <a:gd name="connsiteY14" fmla="*/ 2106 h 506844"/>
              <a:gd name="connsiteX15" fmla="*/ 424309 w 513044"/>
              <a:gd name="connsiteY15" fmla="*/ 7401 h 506844"/>
              <a:gd name="connsiteX16" fmla="*/ 500292 w 513044"/>
              <a:gd name="connsiteY16" fmla="*/ 39436 h 506844"/>
              <a:gd name="connsiteX17" fmla="*/ 511941 w 513044"/>
              <a:gd name="connsiteY17" fmla="*/ 68294 h 506844"/>
              <a:gd name="connsiteX18" fmla="*/ 511941 w 513044"/>
              <a:gd name="connsiteY18" fmla="*/ 262533 h 506844"/>
              <a:gd name="connsiteX19" fmla="*/ 289815 w 513044"/>
              <a:gd name="connsiteY19" fmla="*/ 150367 h 506844"/>
              <a:gd name="connsiteX20" fmla="*/ 289638 w 513044"/>
              <a:gd name="connsiteY20" fmla="*/ 188138 h 506844"/>
              <a:gd name="connsiteX21" fmla="*/ 310730 w 513044"/>
              <a:gd name="connsiteY21" fmla="*/ 202170 h 506844"/>
              <a:gd name="connsiteX22" fmla="*/ 433134 w 513044"/>
              <a:gd name="connsiteY22" fmla="*/ 191315 h 506844"/>
              <a:gd name="connsiteX23" fmla="*/ 450078 w 513044"/>
              <a:gd name="connsiteY23" fmla="*/ 177459 h 506844"/>
              <a:gd name="connsiteX24" fmla="*/ 450078 w 513044"/>
              <a:gd name="connsiteY24" fmla="*/ 120714 h 506844"/>
              <a:gd name="connsiteX25" fmla="*/ 383184 w 513044"/>
              <a:gd name="connsiteY25" fmla="*/ 61939 h 506844"/>
              <a:gd name="connsiteX26" fmla="*/ 348854 w 513044"/>
              <a:gd name="connsiteY26" fmla="*/ 69882 h 506844"/>
              <a:gd name="connsiteX27" fmla="*/ 289726 w 513044"/>
              <a:gd name="connsiteY27" fmla="*/ 150367 h 506844"/>
              <a:gd name="connsiteX28" fmla="*/ 227775 w 513044"/>
              <a:gd name="connsiteY28" fmla="*/ 362344 h 506844"/>
              <a:gd name="connsiteX29" fmla="*/ 227863 w 513044"/>
              <a:gd name="connsiteY29" fmla="*/ 324485 h 506844"/>
              <a:gd name="connsiteX30" fmla="*/ 205624 w 513044"/>
              <a:gd name="connsiteY30" fmla="*/ 308688 h 506844"/>
              <a:gd name="connsiteX31" fmla="*/ 85162 w 513044"/>
              <a:gd name="connsiteY31" fmla="*/ 318572 h 506844"/>
              <a:gd name="connsiteX32" fmla="*/ 69012 w 513044"/>
              <a:gd name="connsiteY32" fmla="*/ 330486 h 506844"/>
              <a:gd name="connsiteX33" fmla="*/ 67423 w 513044"/>
              <a:gd name="connsiteY33" fmla="*/ 417677 h 506844"/>
              <a:gd name="connsiteX34" fmla="*/ 84897 w 513044"/>
              <a:gd name="connsiteY34" fmla="*/ 437622 h 506844"/>
              <a:gd name="connsiteX35" fmla="*/ 172089 w 513044"/>
              <a:gd name="connsiteY35" fmla="*/ 437887 h 506844"/>
              <a:gd name="connsiteX36" fmla="*/ 227775 w 513044"/>
              <a:gd name="connsiteY36" fmla="*/ 362344 h 5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3044" h="506844">
                <a:moveTo>
                  <a:pt x="512030" y="262356"/>
                </a:moveTo>
                <a:cubicBezTo>
                  <a:pt x="512030" y="323161"/>
                  <a:pt x="512206" y="383966"/>
                  <a:pt x="511853" y="444682"/>
                </a:cubicBezTo>
                <a:cubicBezTo>
                  <a:pt x="511853" y="455360"/>
                  <a:pt x="516707" y="469657"/>
                  <a:pt x="506823" y="475923"/>
                </a:cubicBezTo>
                <a:cubicBezTo>
                  <a:pt x="495792" y="482895"/>
                  <a:pt x="487408" y="469304"/>
                  <a:pt x="478495" y="464009"/>
                </a:cubicBezTo>
                <a:cubicBezTo>
                  <a:pt x="448577" y="446094"/>
                  <a:pt x="419631" y="427120"/>
                  <a:pt x="382125" y="430033"/>
                </a:cubicBezTo>
                <a:cubicBezTo>
                  <a:pt x="363680" y="431445"/>
                  <a:pt x="346472" y="436563"/>
                  <a:pt x="329528" y="443094"/>
                </a:cubicBezTo>
                <a:cubicBezTo>
                  <a:pt x="287520" y="459244"/>
                  <a:pt x="245690" y="475658"/>
                  <a:pt x="203682" y="491720"/>
                </a:cubicBezTo>
                <a:cubicBezTo>
                  <a:pt x="141377" y="515547"/>
                  <a:pt x="81808" y="512282"/>
                  <a:pt x="25328" y="474334"/>
                </a:cubicBezTo>
                <a:cubicBezTo>
                  <a:pt x="13767" y="466568"/>
                  <a:pt x="8825" y="458008"/>
                  <a:pt x="7501" y="443800"/>
                </a:cubicBezTo>
                <a:cubicBezTo>
                  <a:pt x="4942" y="416265"/>
                  <a:pt x="17032" y="387319"/>
                  <a:pt x="0" y="361197"/>
                </a:cubicBezTo>
                <a:cubicBezTo>
                  <a:pt x="18444" y="257591"/>
                  <a:pt x="3000" y="153102"/>
                  <a:pt x="7854" y="49143"/>
                </a:cubicBezTo>
                <a:cubicBezTo>
                  <a:pt x="8648" y="32464"/>
                  <a:pt x="14208" y="29552"/>
                  <a:pt x="27711" y="37847"/>
                </a:cubicBezTo>
                <a:cubicBezTo>
                  <a:pt x="31770" y="40318"/>
                  <a:pt x="36271" y="42260"/>
                  <a:pt x="39801" y="45260"/>
                </a:cubicBezTo>
                <a:cubicBezTo>
                  <a:pt x="88956" y="86650"/>
                  <a:pt x="142348" y="87003"/>
                  <a:pt x="198740" y="62645"/>
                </a:cubicBezTo>
                <a:cubicBezTo>
                  <a:pt x="253367" y="38994"/>
                  <a:pt x="309583" y="19579"/>
                  <a:pt x="366328" y="2106"/>
                </a:cubicBezTo>
                <a:cubicBezTo>
                  <a:pt x="385037" y="-3631"/>
                  <a:pt x="405246" y="3782"/>
                  <a:pt x="424309" y="7401"/>
                </a:cubicBezTo>
                <a:cubicBezTo>
                  <a:pt x="451666" y="12607"/>
                  <a:pt x="476288" y="25580"/>
                  <a:pt x="500292" y="39436"/>
                </a:cubicBezTo>
                <a:cubicBezTo>
                  <a:pt x="512118" y="46231"/>
                  <a:pt x="511941" y="57174"/>
                  <a:pt x="511941" y="68294"/>
                </a:cubicBezTo>
                <a:cubicBezTo>
                  <a:pt x="511941" y="133069"/>
                  <a:pt x="511941" y="197757"/>
                  <a:pt x="511941" y="262533"/>
                </a:cubicBezTo>
                <a:close/>
                <a:moveTo>
                  <a:pt x="289815" y="150367"/>
                </a:moveTo>
                <a:cubicBezTo>
                  <a:pt x="289815" y="162986"/>
                  <a:pt x="290344" y="175606"/>
                  <a:pt x="289638" y="188138"/>
                </a:cubicBezTo>
                <a:cubicBezTo>
                  <a:pt x="288668" y="205523"/>
                  <a:pt x="295198" y="208347"/>
                  <a:pt x="310730" y="202170"/>
                </a:cubicBezTo>
                <a:cubicBezTo>
                  <a:pt x="350266" y="186461"/>
                  <a:pt x="391126" y="179577"/>
                  <a:pt x="433134" y="191315"/>
                </a:cubicBezTo>
                <a:cubicBezTo>
                  <a:pt x="446724" y="195110"/>
                  <a:pt x="450166" y="189285"/>
                  <a:pt x="450078" y="177459"/>
                </a:cubicBezTo>
                <a:cubicBezTo>
                  <a:pt x="449990" y="158574"/>
                  <a:pt x="450078" y="139688"/>
                  <a:pt x="450078" y="120714"/>
                </a:cubicBezTo>
                <a:cubicBezTo>
                  <a:pt x="450078" y="76060"/>
                  <a:pt x="428368" y="56733"/>
                  <a:pt x="383184" y="61939"/>
                </a:cubicBezTo>
                <a:cubicBezTo>
                  <a:pt x="371535" y="63263"/>
                  <a:pt x="359886" y="65999"/>
                  <a:pt x="348854" y="69882"/>
                </a:cubicBezTo>
                <a:cubicBezTo>
                  <a:pt x="282931" y="92739"/>
                  <a:pt x="289373" y="81531"/>
                  <a:pt x="289726" y="150367"/>
                </a:cubicBezTo>
                <a:close/>
                <a:moveTo>
                  <a:pt x="227775" y="362344"/>
                </a:moveTo>
                <a:cubicBezTo>
                  <a:pt x="227775" y="349725"/>
                  <a:pt x="227333" y="337105"/>
                  <a:pt x="227863" y="324485"/>
                </a:cubicBezTo>
                <a:cubicBezTo>
                  <a:pt x="228657" y="307100"/>
                  <a:pt x="223274" y="302157"/>
                  <a:pt x="205624" y="308688"/>
                </a:cubicBezTo>
                <a:cubicBezTo>
                  <a:pt x="166617" y="323161"/>
                  <a:pt x="126287" y="328544"/>
                  <a:pt x="85162" y="318572"/>
                </a:cubicBezTo>
                <a:cubicBezTo>
                  <a:pt x="73513" y="315748"/>
                  <a:pt x="70865" y="319455"/>
                  <a:pt x="69012" y="330486"/>
                </a:cubicBezTo>
                <a:cubicBezTo>
                  <a:pt x="64158" y="359609"/>
                  <a:pt x="67512" y="388643"/>
                  <a:pt x="67423" y="417677"/>
                </a:cubicBezTo>
                <a:cubicBezTo>
                  <a:pt x="67423" y="428709"/>
                  <a:pt x="75807" y="433386"/>
                  <a:pt x="84897" y="437622"/>
                </a:cubicBezTo>
                <a:cubicBezTo>
                  <a:pt x="114020" y="451213"/>
                  <a:pt x="143407" y="449271"/>
                  <a:pt x="172089" y="437887"/>
                </a:cubicBezTo>
                <a:cubicBezTo>
                  <a:pt x="238188" y="411676"/>
                  <a:pt x="226274" y="430474"/>
                  <a:pt x="227775" y="362344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F0B6C491-277C-43AB-B161-F21E6944CC1E}"/>
              </a:ext>
            </a:extLst>
          </p:cNvPr>
          <p:cNvSpPr/>
          <p:nvPr/>
        </p:nvSpPr>
        <p:spPr>
          <a:xfrm>
            <a:off x="553247" y="5960833"/>
            <a:ext cx="960421" cy="493525"/>
          </a:xfrm>
          <a:custGeom>
            <a:avLst/>
            <a:gdLst>
              <a:gd name="connsiteX0" fmla="*/ 800091 w 960421"/>
              <a:gd name="connsiteY0" fmla="*/ 148531 h 493525"/>
              <a:gd name="connsiteX1" fmla="*/ 812004 w 960421"/>
              <a:gd name="connsiteY1" fmla="*/ 125763 h 493525"/>
              <a:gd name="connsiteX2" fmla="*/ 800708 w 960421"/>
              <a:gd name="connsiteY2" fmla="*/ 91080 h 493525"/>
              <a:gd name="connsiteX3" fmla="*/ 768232 w 960421"/>
              <a:gd name="connsiteY3" fmla="*/ 13419 h 493525"/>
              <a:gd name="connsiteX4" fmla="*/ 789236 w 960421"/>
              <a:gd name="connsiteY4" fmla="*/ 1064 h 493525"/>
              <a:gd name="connsiteX5" fmla="*/ 840862 w 960421"/>
              <a:gd name="connsiteY5" fmla="*/ 39100 h 493525"/>
              <a:gd name="connsiteX6" fmla="*/ 872103 w 960421"/>
              <a:gd name="connsiteY6" fmla="*/ 43072 h 493525"/>
              <a:gd name="connsiteX7" fmla="*/ 938732 w 960421"/>
              <a:gd name="connsiteY7" fmla="*/ 11213 h 493525"/>
              <a:gd name="connsiteX8" fmla="*/ 960354 w 960421"/>
              <a:gd name="connsiteY8" fmla="*/ 32129 h 493525"/>
              <a:gd name="connsiteX9" fmla="*/ 892224 w 960421"/>
              <a:gd name="connsiteY9" fmla="*/ 112966 h 493525"/>
              <a:gd name="connsiteX10" fmla="*/ 870956 w 960421"/>
              <a:gd name="connsiteY10" fmla="*/ 120291 h 493525"/>
              <a:gd name="connsiteX11" fmla="*/ 863190 w 960421"/>
              <a:gd name="connsiteY11" fmla="*/ 146855 h 493525"/>
              <a:gd name="connsiteX12" fmla="*/ 886135 w 960421"/>
              <a:gd name="connsiteY12" fmla="*/ 153385 h 493525"/>
              <a:gd name="connsiteX13" fmla="*/ 925230 w 960421"/>
              <a:gd name="connsiteY13" fmla="*/ 169623 h 493525"/>
              <a:gd name="connsiteX14" fmla="*/ 909080 w 960421"/>
              <a:gd name="connsiteY14" fmla="*/ 209512 h 493525"/>
              <a:gd name="connsiteX15" fmla="*/ 833802 w 960421"/>
              <a:gd name="connsiteY15" fmla="*/ 231839 h 493525"/>
              <a:gd name="connsiteX16" fmla="*/ 797267 w 960421"/>
              <a:gd name="connsiteY16" fmla="*/ 251255 h 493525"/>
              <a:gd name="connsiteX17" fmla="*/ 843598 w 960421"/>
              <a:gd name="connsiteY17" fmla="*/ 260168 h 493525"/>
              <a:gd name="connsiteX18" fmla="*/ 853217 w 960421"/>
              <a:gd name="connsiteY18" fmla="*/ 292115 h 493525"/>
              <a:gd name="connsiteX19" fmla="*/ 759760 w 960421"/>
              <a:gd name="connsiteY19" fmla="*/ 326268 h 493525"/>
              <a:gd name="connsiteX20" fmla="*/ 704780 w 960421"/>
              <a:gd name="connsiteY20" fmla="*/ 343124 h 493525"/>
              <a:gd name="connsiteX21" fmla="*/ 751288 w 960421"/>
              <a:gd name="connsiteY21" fmla="*/ 364569 h 493525"/>
              <a:gd name="connsiteX22" fmla="*/ 753936 w 960421"/>
              <a:gd name="connsiteY22" fmla="*/ 397662 h 493525"/>
              <a:gd name="connsiteX23" fmla="*/ 654654 w 960421"/>
              <a:gd name="connsiteY23" fmla="*/ 410988 h 493525"/>
              <a:gd name="connsiteX24" fmla="*/ 638945 w 960421"/>
              <a:gd name="connsiteY24" fmla="*/ 400487 h 493525"/>
              <a:gd name="connsiteX25" fmla="*/ 610264 w 960421"/>
              <a:gd name="connsiteY25" fmla="*/ 411341 h 493525"/>
              <a:gd name="connsiteX26" fmla="*/ 623678 w 960421"/>
              <a:gd name="connsiteY26" fmla="*/ 425197 h 493525"/>
              <a:gd name="connsiteX27" fmla="*/ 653859 w 960421"/>
              <a:gd name="connsiteY27" fmla="*/ 458643 h 493525"/>
              <a:gd name="connsiteX28" fmla="*/ 615470 w 960421"/>
              <a:gd name="connsiteY28" fmla="*/ 489619 h 493525"/>
              <a:gd name="connsiteX29" fmla="*/ 541869 w 960421"/>
              <a:gd name="connsiteY29" fmla="*/ 470028 h 493525"/>
              <a:gd name="connsiteX30" fmla="*/ 502951 w 960421"/>
              <a:gd name="connsiteY30" fmla="*/ 463056 h 493525"/>
              <a:gd name="connsiteX31" fmla="*/ 453089 w 960421"/>
              <a:gd name="connsiteY31" fmla="*/ 461997 h 493525"/>
              <a:gd name="connsiteX32" fmla="*/ 418142 w 960421"/>
              <a:gd name="connsiteY32" fmla="*/ 468527 h 493525"/>
              <a:gd name="connsiteX33" fmla="*/ 315683 w 960421"/>
              <a:gd name="connsiteY33" fmla="*/ 475500 h 493525"/>
              <a:gd name="connsiteX34" fmla="*/ 314448 w 960421"/>
              <a:gd name="connsiteY34" fmla="*/ 438258 h 493525"/>
              <a:gd name="connsiteX35" fmla="*/ 352307 w 960421"/>
              <a:gd name="connsiteY35" fmla="*/ 415577 h 493525"/>
              <a:gd name="connsiteX36" fmla="*/ 306858 w 960421"/>
              <a:gd name="connsiteY36" fmla="*/ 409312 h 493525"/>
              <a:gd name="connsiteX37" fmla="*/ 202723 w 960421"/>
              <a:gd name="connsiteY37" fmla="*/ 395721 h 493525"/>
              <a:gd name="connsiteX38" fmla="*/ 206253 w 960421"/>
              <a:gd name="connsiteY38" fmla="*/ 365892 h 493525"/>
              <a:gd name="connsiteX39" fmla="*/ 254437 w 960421"/>
              <a:gd name="connsiteY39" fmla="*/ 342859 h 493525"/>
              <a:gd name="connsiteX40" fmla="*/ 200869 w 960421"/>
              <a:gd name="connsiteY40" fmla="*/ 325474 h 493525"/>
              <a:gd name="connsiteX41" fmla="*/ 102029 w 960421"/>
              <a:gd name="connsiteY41" fmla="*/ 285849 h 493525"/>
              <a:gd name="connsiteX42" fmla="*/ 108206 w 960421"/>
              <a:gd name="connsiteY42" fmla="*/ 264404 h 493525"/>
              <a:gd name="connsiteX43" fmla="*/ 143506 w 960421"/>
              <a:gd name="connsiteY43" fmla="*/ 251872 h 493525"/>
              <a:gd name="connsiteX44" fmla="*/ 156303 w 960421"/>
              <a:gd name="connsiteY44" fmla="*/ 242694 h 493525"/>
              <a:gd name="connsiteX45" fmla="*/ 140859 w 960421"/>
              <a:gd name="connsiteY45" fmla="*/ 235193 h 493525"/>
              <a:gd name="connsiteX46" fmla="*/ 89144 w 960421"/>
              <a:gd name="connsiteY46" fmla="*/ 232899 h 493525"/>
              <a:gd name="connsiteX47" fmla="*/ 32046 w 960421"/>
              <a:gd name="connsiteY47" fmla="*/ 182066 h 493525"/>
              <a:gd name="connsiteX48" fmla="*/ 43077 w 960421"/>
              <a:gd name="connsiteY48" fmla="*/ 159121 h 493525"/>
              <a:gd name="connsiteX49" fmla="*/ 73171 w 960421"/>
              <a:gd name="connsiteY49" fmla="*/ 153297 h 493525"/>
              <a:gd name="connsiteX50" fmla="*/ 95057 w 960421"/>
              <a:gd name="connsiteY50" fmla="*/ 147296 h 493525"/>
              <a:gd name="connsiteX51" fmla="*/ 76259 w 960421"/>
              <a:gd name="connsiteY51" fmla="*/ 114820 h 493525"/>
              <a:gd name="connsiteX52" fmla="*/ 53226 w 960421"/>
              <a:gd name="connsiteY52" fmla="*/ 109789 h 493525"/>
              <a:gd name="connsiteX53" fmla="*/ 99 w 960421"/>
              <a:gd name="connsiteY53" fmla="*/ 24804 h 493525"/>
              <a:gd name="connsiteX54" fmla="*/ 15367 w 960421"/>
              <a:gd name="connsiteY54" fmla="*/ 11390 h 493525"/>
              <a:gd name="connsiteX55" fmla="*/ 82878 w 960421"/>
              <a:gd name="connsiteY55" fmla="*/ 40689 h 493525"/>
              <a:gd name="connsiteX56" fmla="*/ 120473 w 960421"/>
              <a:gd name="connsiteY56" fmla="*/ 35747 h 493525"/>
              <a:gd name="connsiteX57" fmla="*/ 169364 w 960421"/>
              <a:gd name="connsiteY57" fmla="*/ 976 h 493525"/>
              <a:gd name="connsiteX58" fmla="*/ 191956 w 960421"/>
              <a:gd name="connsiteY58" fmla="*/ 14566 h 493525"/>
              <a:gd name="connsiteX59" fmla="*/ 165393 w 960421"/>
              <a:gd name="connsiteY59" fmla="*/ 87815 h 493525"/>
              <a:gd name="connsiteX60" fmla="*/ 151625 w 960421"/>
              <a:gd name="connsiteY60" fmla="*/ 136088 h 493525"/>
              <a:gd name="connsiteX61" fmla="*/ 160009 w 960421"/>
              <a:gd name="connsiteY61" fmla="*/ 150384 h 493525"/>
              <a:gd name="connsiteX62" fmla="*/ 194162 w 960421"/>
              <a:gd name="connsiteY62" fmla="*/ 102641 h 493525"/>
              <a:gd name="connsiteX63" fmla="*/ 219225 w 960421"/>
              <a:gd name="connsiteY63" fmla="*/ 107142 h 493525"/>
              <a:gd name="connsiteX64" fmla="*/ 212695 w 960421"/>
              <a:gd name="connsiteY64" fmla="*/ 190009 h 493525"/>
              <a:gd name="connsiteX65" fmla="*/ 203164 w 960421"/>
              <a:gd name="connsiteY65" fmla="*/ 200510 h 493525"/>
              <a:gd name="connsiteX66" fmla="*/ 212695 w 960421"/>
              <a:gd name="connsiteY66" fmla="*/ 223720 h 493525"/>
              <a:gd name="connsiteX67" fmla="*/ 223903 w 960421"/>
              <a:gd name="connsiteY67" fmla="*/ 213395 h 493525"/>
              <a:gd name="connsiteX68" fmla="*/ 226727 w 960421"/>
              <a:gd name="connsiteY68" fmla="*/ 206865 h 493525"/>
              <a:gd name="connsiteX69" fmla="*/ 259821 w 960421"/>
              <a:gd name="connsiteY69" fmla="*/ 173683 h 493525"/>
              <a:gd name="connsiteX70" fmla="*/ 290620 w 960421"/>
              <a:gd name="connsiteY70" fmla="*/ 214366 h 493525"/>
              <a:gd name="connsiteX71" fmla="*/ 280736 w 960421"/>
              <a:gd name="connsiteY71" fmla="*/ 261315 h 493525"/>
              <a:gd name="connsiteX72" fmla="*/ 286737 w 960421"/>
              <a:gd name="connsiteY72" fmla="*/ 299087 h 493525"/>
              <a:gd name="connsiteX73" fmla="*/ 310212 w 960421"/>
              <a:gd name="connsiteY73" fmla="*/ 317442 h 493525"/>
              <a:gd name="connsiteX74" fmla="*/ 340923 w 960421"/>
              <a:gd name="connsiteY74" fmla="*/ 256285 h 493525"/>
              <a:gd name="connsiteX75" fmla="*/ 368457 w 960421"/>
              <a:gd name="connsiteY75" fmla="*/ 258403 h 493525"/>
              <a:gd name="connsiteX76" fmla="*/ 373223 w 960421"/>
              <a:gd name="connsiteY76" fmla="*/ 341359 h 493525"/>
              <a:gd name="connsiteX77" fmla="*/ 368192 w 960421"/>
              <a:gd name="connsiteY77" fmla="*/ 357509 h 493525"/>
              <a:gd name="connsiteX78" fmla="*/ 385842 w 960421"/>
              <a:gd name="connsiteY78" fmla="*/ 368452 h 493525"/>
              <a:gd name="connsiteX79" fmla="*/ 395991 w 960421"/>
              <a:gd name="connsiteY79" fmla="*/ 353096 h 493525"/>
              <a:gd name="connsiteX80" fmla="*/ 396874 w 960421"/>
              <a:gd name="connsiteY80" fmla="*/ 350890 h 493525"/>
              <a:gd name="connsiteX81" fmla="*/ 437116 w 960421"/>
              <a:gd name="connsiteY81" fmla="*/ 310735 h 493525"/>
              <a:gd name="connsiteX82" fmla="*/ 464209 w 960421"/>
              <a:gd name="connsiteY82" fmla="*/ 371981 h 493525"/>
              <a:gd name="connsiteX83" fmla="*/ 460767 w 960421"/>
              <a:gd name="connsiteY83" fmla="*/ 385748 h 493525"/>
              <a:gd name="connsiteX84" fmla="*/ 461120 w 960421"/>
              <a:gd name="connsiteY84" fmla="*/ 407194 h 493525"/>
              <a:gd name="connsiteX85" fmla="*/ 487948 w 960421"/>
              <a:gd name="connsiteY85" fmla="*/ 412577 h 493525"/>
              <a:gd name="connsiteX86" fmla="*/ 499862 w 960421"/>
              <a:gd name="connsiteY86" fmla="*/ 389102 h 493525"/>
              <a:gd name="connsiteX87" fmla="*/ 511776 w 960421"/>
              <a:gd name="connsiteY87" fmla="*/ 318855 h 493525"/>
              <a:gd name="connsiteX88" fmla="*/ 539575 w 960421"/>
              <a:gd name="connsiteY88" fmla="*/ 316913 h 493525"/>
              <a:gd name="connsiteX89" fmla="*/ 562873 w 960421"/>
              <a:gd name="connsiteY89" fmla="*/ 354684 h 493525"/>
              <a:gd name="connsiteX90" fmla="*/ 580435 w 960421"/>
              <a:gd name="connsiteY90" fmla="*/ 364921 h 493525"/>
              <a:gd name="connsiteX91" fmla="*/ 585642 w 960421"/>
              <a:gd name="connsiteY91" fmla="*/ 342506 h 493525"/>
              <a:gd name="connsiteX92" fmla="*/ 589083 w 960421"/>
              <a:gd name="connsiteY92" fmla="*/ 259286 h 493525"/>
              <a:gd name="connsiteX93" fmla="*/ 618912 w 960421"/>
              <a:gd name="connsiteY93" fmla="*/ 258050 h 493525"/>
              <a:gd name="connsiteX94" fmla="*/ 642122 w 960421"/>
              <a:gd name="connsiteY94" fmla="*/ 301028 h 493525"/>
              <a:gd name="connsiteX95" fmla="*/ 661096 w 960421"/>
              <a:gd name="connsiteY95" fmla="*/ 307470 h 493525"/>
              <a:gd name="connsiteX96" fmla="*/ 674245 w 960421"/>
              <a:gd name="connsiteY96" fmla="*/ 297410 h 493525"/>
              <a:gd name="connsiteX97" fmla="*/ 679893 w 960421"/>
              <a:gd name="connsiteY97" fmla="*/ 263169 h 493525"/>
              <a:gd name="connsiteX98" fmla="*/ 685453 w 960421"/>
              <a:gd name="connsiteY98" fmla="*/ 180654 h 493525"/>
              <a:gd name="connsiteX99" fmla="*/ 713164 w 960421"/>
              <a:gd name="connsiteY99" fmla="*/ 179683 h 493525"/>
              <a:gd name="connsiteX100" fmla="*/ 734962 w 960421"/>
              <a:gd name="connsiteY100" fmla="*/ 213130 h 493525"/>
              <a:gd name="connsiteX101" fmla="*/ 743081 w 960421"/>
              <a:gd name="connsiteY101" fmla="*/ 225133 h 493525"/>
              <a:gd name="connsiteX102" fmla="*/ 756230 w 960421"/>
              <a:gd name="connsiteY102" fmla="*/ 212425 h 493525"/>
              <a:gd name="connsiteX103" fmla="*/ 755259 w 960421"/>
              <a:gd name="connsiteY103" fmla="*/ 198128 h 493525"/>
              <a:gd name="connsiteX104" fmla="*/ 746346 w 960421"/>
              <a:gd name="connsiteY104" fmla="*/ 190362 h 493525"/>
              <a:gd name="connsiteX105" fmla="*/ 736638 w 960421"/>
              <a:gd name="connsiteY105" fmla="*/ 111554 h 493525"/>
              <a:gd name="connsiteX106" fmla="*/ 766908 w 960421"/>
              <a:gd name="connsiteY106" fmla="*/ 104229 h 493525"/>
              <a:gd name="connsiteX107" fmla="*/ 800091 w 960421"/>
              <a:gd name="connsiteY107" fmla="*/ 148443 h 49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0421" h="493525">
                <a:moveTo>
                  <a:pt x="800091" y="148531"/>
                </a:moveTo>
                <a:cubicBezTo>
                  <a:pt x="805562" y="138117"/>
                  <a:pt x="808827" y="131940"/>
                  <a:pt x="812004" y="125763"/>
                </a:cubicBezTo>
                <a:cubicBezTo>
                  <a:pt x="820035" y="110407"/>
                  <a:pt x="820565" y="100081"/>
                  <a:pt x="800708" y="91080"/>
                </a:cubicBezTo>
                <a:cubicBezTo>
                  <a:pt x="769556" y="77048"/>
                  <a:pt x="758260" y="44749"/>
                  <a:pt x="768232" y="13419"/>
                </a:cubicBezTo>
                <a:cubicBezTo>
                  <a:pt x="771762" y="2212"/>
                  <a:pt x="777498" y="-1142"/>
                  <a:pt x="789236" y="1064"/>
                </a:cubicBezTo>
                <a:cubicBezTo>
                  <a:pt x="812887" y="5565"/>
                  <a:pt x="829390" y="19421"/>
                  <a:pt x="840862" y="39100"/>
                </a:cubicBezTo>
                <a:cubicBezTo>
                  <a:pt x="850393" y="55515"/>
                  <a:pt x="859571" y="55515"/>
                  <a:pt x="872103" y="43072"/>
                </a:cubicBezTo>
                <a:cubicBezTo>
                  <a:pt x="890547" y="24804"/>
                  <a:pt x="911727" y="12272"/>
                  <a:pt x="938732" y="11213"/>
                </a:cubicBezTo>
                <a:cubicBezTo>
                  <a:pt x="954000" y="10596"/>
                  <a:pt x="959736" y="17391"/>
                  <a:pt x="960354" y="32129"/>
                </a:cubicBezTo>
                <a:cubicBezTo>
                  <a:pt x="961942" y="72724"/>
                  <a:pt x="935555" y="104405"/>
                  <a:pt x="892224" y="112966"/>
                </a:cubicBezTo>
                <a:cubicBezTo>
                  <a:pt x="884811" y="114466"/>
                  <a:pt x="875545" y="111642"/>
                  <a:pt x="870956" y="120291"/>
                </a:cubicBezTo>
                <a:cubicBezTo>
                  <a:pt x="866543" y="128587"/>
                  <a:pt x="860277" y="137676"/>
                  <a:pt x="863190" y="146855"/>
                </a:cubicBezTo>
                <a:cubicBezTo>
                  <a:pt x="866631" y="157798"/>
                  <a:pt x="878104" y="152502"/>
                  <a:pt x="886135" y="153385"/>
                </a:cubicBezTo>
                <a:cubicBezTo>
                  <a:pt x="900961" y="155062"/>
                  <a:pt x="919229" y="154003"/>
                  <a:pt x="925230" y="169623"/>
                </a:cubicBezTo>
                <a:cubicBezTo>
                  <a:pt x="930966" y="184537"/>
                  <a:pt x="918876" y="198393"/>
                  <a:pt x="909080" y="209512"/>
                </a:cubicBezTo>
                <a:cubicBezTo>
                  <a:pt x="889047" y="232369"/>
                  <a:pt x="863190" y="238458"/>
                  <a:pt x="833802" y="231839"/>
                </a:cubicBezTo>
                <a:cubicBezTo>
                  <a:pt x="810681" y="226633"/>
                  <a:pt x="810592" y="226986"/>
                  <a:pt x="797267" y="251255"/>
                </a:cubicBezTo>
                <a:cubicBezTo>
                  <a:pt x="813152" y="253637"/>
                  <a:pt x="829037" y="252843"/>
                  <a:pt x="843598" y="260168"/>
                </a:cubicBezTo>
                <a:cubicBezTo>
                  <a:pt x="859218" y="268022"/>
                  <a:pt x="862307" y="277024"/>
                  <a:pt x="853217" y="292115"/>
                </a:cubicBezTo>
                <a:cubicBezTo>
                  <a:pt x="832655" y="326091"/>
                  <a:pt x="796031" y="341976"/>
                  <a:pt x="759760" y="326268"/>
                </a:cubicBezTo>
                <a:cubicBezTo>
                  <a:pt x="734609" y="315325"/>
                  <a:pt x="719783" y="322561"/>
                  <a:pt x="704780" y="343124"/>
                </a:cubicBezTo>
                <a:cubicBezTo>
                  <a:pt x="720577" y="350095"/>
                  <a:pt x="737609" y="353802"/>
                  <a:pt x="751288" y="364569"/>
                </a:cubicBezTo>
                <a:cubicBezTo>
                  <a:pt x="764437" y="374894"/>
                  <a:pt x="766291" y="384601"/>
                  <a:pt x="753936" y="397662"/>
                </a:cubicBezTo>
                <a:cubicBezTo>
                  <a:pt x="727549" y="425549"/>
                  <a:pt x="687571" y="431550"/>
                  <a:pt x="654654" y="410988"/>
                </a:cubicBezTo>
                <a:cubicBezTo>
                  <a:pt x="649270" y="407635"/>
                  <a:pt x="644681" y="402869"/>
                  <a:pt x="638945" y="400487"/>
                </a:cubicBezTo>
                <a:cubicBezTo>
                  <a:pt x="626590" y="395456"/>
                  <a:pt x="615470" y="402869"/>
                  <a:pt x="610264" y="411341"/>
                </a:cubicBezTo>
                <a:cubicBezTo>
                  <a:pt x="603645" y="422196"/>
                  <a:pt x="618294" y="421402"/>
                  <a:pt x="623678" y="425197"/>
                </a:cubicBezTo>
                <a:cubicBezTo>
                  <a:pt x="636562" y="434374"/>
                  <a:pt x="655271" y="443200"/>
                  <a:pt x="653859" y="458643"/>
                </a:cubicBezTo>
                <a:cubicBezTo>
                  <a:pt x="652183" y="476558"/>
                  <a:pt x="632062" y="484148"/>
                  <a:pt x="615470" y="489619"/>
                </a:cubicBezTo>
                <a:cubicBezTo>
                  <a:pt x="587054" y="499062"/>
                  <a:pt x="561549" y="490943"/>
                  <a:pt x="541869" y="470028"/>
                </a:cubicBezTo>
                <a:cubicBezTo>
                  <a:pt x="529161" y="456525"/>
                  <a:pt x="518218" y="455025"/>
                  <a:pt x="502951" y="463056"/>
                </a:cubicBezTo>
                <a:cubicBezTo>
                  <a:pt x="486448" y="471616"/>
                  <a:pt x="469239" y="471440"/>
                  <a:pt x="453089" y="461997"/>
                </a:cubicBezTo>
                <a:cubicBezTo>
                  <a:pt x="439058" y="453790"/>
                  <a:pt x="429438" y="456878"/>
                  <a:pt x="418142" y="468527"/>
                </a:cubicBezTo>
                <a:cubicBezTo>
                  <a:pt x="388225" y="499327"/>
                  <a:pt x="348954" y="501269"/>
                  <a:pt x="315683" y="475500"/>
                </a:cubicBezTo>
                <a:cubicBezTo>
                  <a:pt x="297151" y="461115"/>
                  <a:pt x="297151" y="454849"/>
                  <a:pt x="314448" y="438258"/>
                </a:cubicBezTo>
                <a:cubicBezTo>
                  <a:pt x="324950" y="428197"/>
                  <a:pt x="338893" y="424226"/>
                  <a:pt x="352307" y="415577"/>
                </a:cubicBezTo>
                <a:cubicBezTo>
                  <a:pt x="338099" y="400045"/>
                  <a:pt x="326538" y="392985"/>
                  <a:pt x="306858" y="409312"/>
                </a:cubicBezTo>
                <a:cubicBezTo>
                  <a:pt x="276235" y="434639"/>
                  <a:pt x="227786" y="426520"/>
                  <a:pt x="202723" y="395721"/>
                </a:cubicBezTo>
                <a:cubicBezTo>
                  <a:pt x="192838" y="383630"/>
                  <a:pt x="194868" y="374805"/>
                  <a:pt x="206253" y="365892"/>
                </a:cubicBezTo>
                <a:cubicBezTo>
                  <a:pt x="219931" y="355126"/>
                  <a:pt x="236611" y="350184"/>
                  <a:pt x="254437" y="342859"/>
                </a:cubicBezTo>
                <a:cubicBezTo>
                  <a:pt x="238199" y="325209"/>
                  <a:pt x="226285" y="313207"/>
                  <a:pt x="200869" y="325474"/>
                </a:cubicBezTo>
                <a:cubicBezTo>
                  <a:pt x="162569" y="344006"/>
                  <a:pt x="120032" y="324679"/>
                  <a:pt x="102029" y="285849"/>
                </a:cubicBezTo>
                <a:cubicBezTo>
                  <a:pt x="97528" y="276141"/>
                  <a:pt x="98410" y="269611"/>
                  <a:pt x="108206" y="264404"/>
                </a:cubicBezTo>
                <a:cubicBezTo>
                  <a:pt x="119414" y="258491"/>
                  <a:pt x="130269" y="252579"/>
                  <a:pt x="143506" y="251872"/>
                </a:cubicBezTo>
                <a:cubicBezTo>
                  <a:pt x="148360" y="251608"/>
                  <a:pt x="158597" y="253020"/>
                  <a:pt x="156303" y="242694"/>
                </a:cubicBezTo>
                <a:cubicBezTo>
                  <a:pt x="154714" y="235635"/>
                  <a:pt x="147742" y="234134"/>
                  <a:pt x="140859" y="235193"/>
                </a:cubicBezTo>
                <a:cubicBezTo>
                  <a:pt x="123474" y="237841"/>
                  <a:pt x="106176" y="236429"/>
                  <a:pt x="89144" y="232899"/>
                </a:cubicBezTo>
                <a:cubicBezTo>
                  <a:pt x="60374" y="226986"/>
                  <a:pt x="42195" y="209512"/>
                  <a:pt x="32046" y="182066"/>
                </a:cubicBezTo>
                <a:cubicBezTo>
                  <a:pt x="27192" y="169005"/>
                  <a:pt x="30899" y="162916"/>
                  <a:pt x="43077" y="159121"/>
                </a:cubicBezTo>
                <a:cubicBezTo>
                  <a:pt x="52961" y="156032"/>
                  <a:pt x="62757" y="154003"/>
                  <a:pt x="73171" y="153297"/>
                </a:cubicBezTo>
                <a:cubicBezTo>
                  <a:pt x="80849" y="152767"/>
                  <a:pt x="94351" y="158503"/>
                  <a:pt x="95057" y="147296"/>
                </a:cubicBezTo>
                <a:cubicBezTo>
                  <a:pt x="95763" y="134764"/>
                  <a:pt x="91262" y="120203"/>
                  <a:pt x="76259" y="114820"/>
                </a:cubicBezTo>
                <a:cubicBezTo>
                  <a:pt x="68935" y="112172"/>
                  <a:pt x="60639" y="112348"/>
                  <a:pt x="53226" y="109789"/>
                </a:cubicBezTo>
                <a:cubicBezTo>
                  <a:pt x="8748" y="94610"/>
                  <a:pt x="-1136" y="73606"/>
                  <a:pt x="99" y="24804"/>
                </a:cubicBezTo>
                <a:cubicBezTo>
                  <a:pt x="364" y="14302"/>
                  <a:pt x="6012" y="11831"/>
                  <a:pt x="15367" y="11390"/>
                </a:cubicBezTo>
                <a:cubicBezTo>
                  <a:pt x="42724" y="10242"/>
                  <a:pt x="64875" y="22244"/>
                  <a:pt x="82878" y="40689"/>
                </a:cubicBezTo>
                <a:cubicBezTo>
                  <a:pt x="99381" y="57633"/>
                  <a:pt x="109089" y="54721"/>
                  <a:pt x="120473" y="35747"/>
                </a:cubicBezTo>
                <a:cubicBezTo>
                  <a:pt x="131328" y="17567"/>
                  <a:pt x="148184" y="6271"/>
                  <a:pt x="169364" y="976"/>
                </a:cubicBezTo>
                <a:cubicBezTo>
                  <a:pt x="182690" y="-2377"/>
                  <a:pt x="188691" y="3094"/>
                  <a:pt x="191956" y="14566"/>
                </a:cubicBezTo>
                <a:cubicBezTo>
                  <a:pt x="199722" y="41395"/>
                  <a:pt x="188249" y="72988"/>
                  <a:pt x="165393" y="87815"/>
                </a:cubicBezTo>
                <a:cubicBezTo>
                  <a:pt x="146801" y="99932"/>
                  <a:pt x="142212" y="116028"/>
                  <a:pt x="151625" y="136088"/>
                </a:cubicBezTo>
                <a:cubicBezTo>
                  <a:pt x="153567" y="140147"/>
                  <a:pt x="156214" y="143942"/>
                  <a:pt x="160009" y="150384"/>
                </a:cubicBezTo>
                <a:cubicBezTo>
                  <a:pt x="168570" y="130175"/>
                  <a:pt x="178630" y="114466"/>
                  <a:pt x="194162" y="102641"/>
                </a:cubicBezTo>
                <a:cubicBezTo>
                  <a:pt x="204664" y="94698"/>
                  <a:pt x="211989" y="95669"/>
                  <a:pt x="219225" y="107142"/>
                </a:cubicBezTo>
                <a:cubicBezTo>
                  <a:pt x="236434" y="134499"/>
                  <a:pt x="234316" y="165299"/>
                  <a:pt x="212695" y="190009"/>
                </a:cubicBezTo>
                <a:cubicBezTo>
                  <a:pt x="209606" y="193539"/>
                  <a:pt x="205547" y="196539"/>
                  <a:pt x="203164" y="200510"/>
                </a:cubicBezTo>
                <a:cubicBezTo>
                  <a:pt x="196633" y="211895"/>
                  <a:pt x="204929" y="219308"/>
                  <a:pt x="212695" y="223720"/>
                </a:cubicBezTo>
                <a:cubicBezTo>
                  <a:pt x="222049" y="229104"/>
                  <a:pt x="221167" y="218072"/>
                  <a:pt x="223903" y="213395"/>
                </a:cubicBezTo>
                <a:cubicBezTo>
                  <a:pt x="225050" y="211366"/>
                  <a:pt x="225668" y="208983"/>
                  <a:pt x="226727" y="206865"/>
                </a:cubicBezTo>
                <a:cubicBezTo>
                  <a:pt x="234051" y="191774"/>
                  <a:pt x="243230" y="172270"/>
                  <a:pt x="259821" y="173683"/>
                </a:cubicBezTo>
                <a:cubicBezTo>
                  <a:pt x="279059" y="175271"/>
                  <a:pt x="285943" y="196716"/>
                  <a:pt x="290620" y="214366"/>
                </a:cubicBezTo>
                <a:cubicBezTo>
                  <a:pt x="295121" y="231222"/>
                  <a:pt x="292385" y="248872"/>
                  <a:pt x="280736" y="261315"/>
                </a:cubicBezTo>
                <a:cubicBezTo>
                  <a:pt x="264939" y="278348"/>
                  <a:pt x="272440" y="288408"/>
                  <a:pt x="286737" y="299087"/>
                </a:cubicBezTo>
                <a:cubicBezTo>
                  <a:pt x="294238" y="304646"/>
                  <a:pt x="301475" y="310648"/>
                  <a:pt x="310212" y="317442"/>
                </a:cubicBezTo>
                <a:cubicBezTo>
                  <a:pt x="316125" y="293703"/>
                  <a:pt x="322390" y="272170"/>
                  <a:pt x="340923" y="256285"/>
                </a:cubicBezTo>
                <a:cubicBezTo>
                  <a:pt x="352131" y="246666"/>
                  <a:pt x="359367" y="247901"/>
                  <a:pt x="368457" y="258403"/>
                </a:cubicBezTo>
                <a:cubicBezTo>
                  <a:pt x="389725" y="283290"/>
                  <a:pt x="391579" y="311265"/>
                  <a:pt x="373223" y="341359"/>
                </a:cubicBezTo>
                <a:cubicBezTo>
                  <a:pt x="370222" y="346301"/>
                  <a:pt x="362368" y="351066"/>
                  <a:pt x="368192" y="357509"/>
                </a:cubicBezTo>
                <a:cubicBezTo>
                  <a:pt x="372781" y="362538"/>
                  <a:pt x="379488" y="367481"/>
                  <a:pt x="385842" y="368452"/>
                </a:cubicBezTo>
                <a:cubicBezTo>
                  <a:pt x="396874" y="370128"/>
                  <a:pt x="392196" y="358126"/>
                  <a:pt x="395991" y="353096"/>
                </a:cubicBezTo>
                <a:cubicBezTo>
                  <a:pt x="396432" y="352478"/>
                  <a:pt x="396609" y="351595"/>
                  <a:pt x="396874" y="350890"/>
                </a:cubicBezTo>
                <a:cubicBezTo>
                  <a:pt x="405522" y="332534"/>
                  <a:pt x="412759" y="310471"/>
                  <a:pt x="437116" y="310735"/>
                </a:cubicBezTo>
                <a:cubicBezTo>
                  <a:pt x="451501" y="310824"/>
                  <a:pt x="467474" y="351243"/>
                  <a:pt x="464209" y="371981"/>
                </a:cubicBezTo>
                <a:cubicBezTo>
                  <a:pt x="463503" y="376659"/>
                  <a:pt x="462091" y="381160"/>
                  <a:pt x="460767" y="385748"/>
                </a:cubicBezTo>
                <a:cubicBezTo>
                  <a:pt x="458649" y="392985"/>
                  <a:pt x="452383" y="400839"/>
                  <a:pt x="461120" y="407194"/>
                </a:cubicBezTo>
                <a:cubicBezTo>
                  <a:pt x="468886" y="412753"/>
                  <a:pt x="477888" y="416019"/>
                  <a:pt x="487948" y="412577"/>
                </a:cubicBezTo>
                <a:cubicBezTo>
                  <a:pt x="499597" y="408605"/>
                  <a:pt x="507805" y="404634"/>
                  <a:pt x="499862" y="389102"/>
                </a:cubicBezTo>
                <a:cubicBezTo>
                  <a:pt x="486801" y="363510"/>
                  <a:pt x="494744" y="340300"/>
                  <a:pt x="511776" y="318855"/>
                </a:cubicBezTo>
                <a:cubicBezTo>
                  <a:pt x="520778" y="307558"/>
                  <a:pt x="529161" y="307823"/>
                  <a:pt x="539575" y="316913"/>
                </a:cubicBezTo>
                <a:cubicBezTo>
                  <a:pt x="551400" y="327238"/>
                  <a:pt x="558284" y="340123"/>
                  <a:pt x="562873" y="354684"/>
                </a:cubicBezTo>
                <a:cubicBezTo>
                  <a:pt x="565609" y="363333"/>
                  <a:pt x="567727" y="372158"/>
                  <a:pt x="580435" y="364921"/>
                </a:cubicBezTo>
                <a:cubicBezTo>
                  <a:pt x="591113" y="358920"/>
                  <a:pt x="592172" y="353449"/>
                  <a:pt x="585642" y="342506"/>
                </a:cubicBezTo>
                <a:cubicBezTo>
                  <a:pt x="567374" y="311530"/>
                  <a:pt x="569757" y="280465"/>
                  <a:pt x="589083" y="259286"/>
                </a:cubicBezTo>
                <a:cubicBezTo>
                  <a:pt x="599232" y="248078"/>
                  <a:pt x="608146" y="247460"/>
                  <a:pt x="618912" y="258050"/>
                </a:cubicBezTo>
                <a:cubicBezTo>
                  <a:pt x="631179" y="270140"/>
                  <a:pt x="639916" y="284349"/>
                  <a:pt x="642122" y="301028"/>
                </a:cubicBezTo>
                <a:cubicBezTo>
                  <a:pt x="644417" y="318855"/>
                  <a:pt x="651035" y="316031"/>
                  <a:pt x="661096" y="307470"/>
                </a:cubicBezTo>
                <a:cubicBezTo>
                  <a:pt x="665332" y="303852"/>
                  <a:pt x="669744" y="300587"/>
                  <a:pt x="674245" y="297410"/>
                </a:cubicBezTo>
                <a:cubicBezTo>
                  <a:pt x="688101" y="287879"/>
                  <a:pt x="691984" y="279142"/>
                  <a:pt x="679893" y="263169"/>
                </a:cubicBezTo>
                <a:cubicBezTo>
                  <a:pt x="660037" y="236870"/>
                  <a:pt x="664185" y="204747"/>
                  <a:pt x="685453" y="180654"/>
                </a:cubicBezTo>
                <a:cubicBezTo>
                  <a:pt x="695161" y="169623"/>
                  <a:pt x="703280" y="169976"/>
                  <a:pt x="713164" y="179683"/>
                </a:cubicBezTo>
                <a:cubicBezTo>
                  <a:pt x="722960" y="189303"/>
                  <a:pt x="729843" y="200422"/>
                  <a:pt x="734962" y="213130"/>
                </a:cubicBezTo>
                <a:cubicBezTo>
                  <a:pt x="736815" y="217631"/>
                  <a:pt x="736021" y="226721"/>
                  <a:pt x="743081" y="225133"/>
                </a:cubicBezTo>
                <a:cubicBezTo>
                  <a:pt x="748199" y="223985"/>
                  <a:pt x="752082" y="217102"/>
                  <a:pt x="756230" y="212425"/>
                </a:cubicBezTo>
                <a:cubicBezTo>
                  <a:pt x="760643" y="207483"/>
                  <a:pt x="760643" y="202628"/>
                  <a:pt x="755259" y="198128"/>
                </a:cubicBezTo>
                <a:cubicBezTo>
                  <a:pt x="752259" y="195568"/>
                  <a:pt x="749082" y="193186"/>
                  <a:pt x="746346" y="190362"/>
                </a:cubicBezTo>
                <a:cubicBezTo>
                  <a:pt x="725342" y="168387"/>
                  <a:pt x="721812" y="137764"/>
                  <a:pt x="736638" y="111554"/>
                </a:cubicBezTo>
                <a:cubicBezTo>
                  <a:pt x="744404" y="97875"/>
                  <a:pt x="752612" y="94434"/>
                  <a:pt x="766908" y="104229"/>
                </a:cubicBezTo>
                <a:cubicBezTo>
                  <a:pt x="781911" y="114555"/>
                  <a:pt x="788794" y="130351"/>
                  <a:pt x="800091" y="148443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50E1A177-607E-4E37-8482-9D71BDBEAAD0}"/>
              </a:ext>
            </a:extLst>
          </p:cNvPr>
          <p:cNvSpPr/>
          <p:nvPr/>
        </p:nvSpPr>
        <p:spPr>
          <a:xfrm>
            <a:off x="808145" y="2644630"/>
            <a:ext cx="448675" cy="623257"/>
          </a:xfrm>
          <a:custGeom>
            <a:avLst/>
            <a:gdLst>
              <a:gd name="connsiteX0" fmla="*/ 1480 w 448675"/>
              <a:gd name="connsiteY0" fmla="*/ 223733 h 623257"/>
              <a:gd name="connsiteX1" fmla="*/ 217606 w 448675"/>
              <a:gd name="connsiteY1" fmla="*/ 17 h 623257"/>
              <a:gd name="connsiteX2" fmla="*/ 448646 w 448675"/>
              <a:gd name="connsiteY2" fmla="*/ 217643 h 623257"/>
              <a:gd name="connsiteX3" fmla="*/ 428878 w 448675"/>
              <a:gd name="connsiteY3" fmla="*/ 302275 h 623257"/>
              <a:gd name="connsiteX4" fmla="*/ 284235 w 448675"/>
              <a:gd name="connsiteY4" fmla="*/ 548671 h 623257"/>
              <a:gd name="connsiteX5" fmla="*/ 235256 w 448675"/>
              <a:gd name="connsiteY5" fmla="*/ 615300 h 623257"/>
              <a:gd name="connsiteX6" fmla="*/ 213370 w 448675"/>
              <a:gd name="connsiteY6" fmla="*/ 615389 h 623257"/>
              <a:gd name="connsiteX7" fmla="*/ 11188 w 448675"/>
              <a:gd name="connsiteY7" fmla="*/ 277742 h 623257"/>
              <a:gd name="connsiteX8" fmla="*/ 598 w 448675"/>
              <a:gd name="connsiteY8" fmla="*/ 251884 h 623257"/>
              <a:gd name="connsiteX9" fmla="*/ 1480 w 448675"/>
              <a:gd name="connsiteY9" fmla="*/ 223644 h 623257"/>
              <a:gd name="connsiteX10" fmla="*/ 225196 w 448675"/>
              <a:gd name="connsiteY10" fmla="*/ 78649 h 623257"/>
              <a:gd name="connsiteX11" fmla="*/ 145682 w 448675"/>
              <a:gd name="connsiteY11" fmla="*/ 155691 h 623257"/>
              <a:gd name="connsiteX12" fmla="*/ 224313 w 448675"/>
              <a:gd name="connsiteY12" fmla="*/ 236794 h 623257"/>
              <a:gd name="connsiteX13" fmla="*/ 304356 w 448675"/>
              <a:gd name="connsiteY13" fmla="*/ 156574 h 623257"/>
              <a:gd name="connsiteX14" fmla="*/ 225196 w 448675"/>
              <a:gd name="connsiteY14" fmla="*/ 78649 h 6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8675" h="623257">
                <a:moveTo>
                  <a:pt x="1480" y="223733"/>
                </a:moveTo>
                <a:cubicBezTo>
                  <a:pt x="1216" y="101417"/>
                  <a:pt x="97938" y="1518"/>
                  <a:pt x="217606" y="17"/>
                </a:cubicBezTo>
                <a:cubicBezTo>
                  <a:pt x="343275" y="-1483"/>
                  <a:pt x="445910" y="94887"/>
                  <a:pt x="448646" y="217643"/>
                </a:cubicBezTo>
                <a:cubicBezTo>
                  <a:pt x="449264" y="247295"/>
                  <a:pt x="439997" y="275183"/>
                  <a:pt x="428878" y="302275"/>
                </a:cubicBezTo>
                <a:cubicBezTo>
                  <a:pt x="392254" y="391144"/>
                  <a:pt x="338068" y="469863"/>
                  <a:pt x="284235" y="548671"/>
                </a:cubicBezTo>
                <a:cubicBezTo>
                  <a:pt x="268703" y="571440"/>
                  <a:pt x="251494" y="593061"/>
                  <a:pt x="235256" y="615300"/>
                </a:cubicBezTo>
                <a:cubicBezTo>
                  <a:pt x="227843" y="625449"/>
                  <a:pt x="221313" y="626332"/>
                  <a:pt x="213370" y="615389"/>
                </a:cubicBezTo>
                <a:cubicBezTo>
                  <a:pt x="135798" y="508958"/>
                  <a:pt x="55843" y="403940"/>
                  <a:pt x="11188" y="277742"/>
                </a:cubicBezTo>
                <a:cubicBezTo>
                  <a:pt x="8099" y="268917"/>
                  <a:pt x="2186" y="260886"/>
                  <a:pt x="598" y="251884"/>
                </a:cubicBezTo>
                <a:cubicBezTo>
                  <a:pt x="-991" y="242795"/>
                  <a:pt x="1039" y="233087"/>
                  <a:pt x="1480" y="223644"/>
                </a:cubicBezTo>
                <a:close/>
                <a:moveTo>
                  <a:pt x="225196" y="78649"/>
                </a:moveTo>
                <a:cubicBezTo>
                  <a:pt x="182129" y="78296"/>
                  <a:pt x="146035" y="113243"/>
                  <a:pt x="145682" y="155691"/>
                </a:cubicBezTo>
                <a:cubicBezTo>
                  <a:pt x="145329" y="199640"/>
                  <a:pt x="181159" y="236617"/>
                  <a:pt x="224313" y="236794"/>
                </a:cubicBezTo>
                <a:cubicBezTo>
                  <a:pt x="267291" y="236970"/>
                  <a:pt x="304268" y="199993"/>
                  <a:pt x="304356" y="156574"/>
                </a:cubicBezTo>
                <a:cubicBezTo>
                  <a:pt x="304445" y="115008"/>
                  <a:pt x="267821" y="79002"/>
                  <a:pt x="225196" y="78649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C2908727-F0C5-4A63-A01F-3FB1345956D7}"/>
              </a:ext>
            </a:extLst>
          </p:cNvPr>
          <p:cNvSpPr/>
          <p:nvPr/>
        </p:nvSpPr>
        <p:spPr>
          <a:xfrm>
            <a:off x="3515905" y="1066589"/>
            <a:ext cx="622490" cy="1006749"/>
          </a:xfrm>
          <a:custGeom>
            <a:avLst/>
            <a:gdLst>
              <a:gd name="connsiteX0" fmla="*/ 275796 w 622490"/>
              <a:gd name="connsiteY0" fmla="*/ 358612 h 1006749"/>
              <a:gd name="connsiteX1" fmla="*/ 275796 w 622490"/>
              <a:gd name="connsiteY1" fmla="*/ 62532 h 1006749"/>
              <a:gd name="connsiteX2" fmla="*/ 275796 w 622490"/>
              <a:gd name="connsiteY2" fmla="*/ 45941 h 1006749"/>
              <a:gd name="connsiteX3" fmla="*/ 308978 w 622490"/>
              <a:gd name="connsiteY3" fmla="*/ 50 h 1006749"/>
              <a:gd name="connsiteX4" fmla="*/ 346661 w 622490"/>
              <a:gd name="connsiteY4" fmla="*/ 44440 h 1006749"/>
              <a:gd name="connsiteX5" fmla="*/ 347102 w 622490"/>
              <a:gd name="connsiteY5" fmla="*/ 188906 h 1006749"/>
              <a:gd name="connsiteX6" fmla="*/ 347102 w 622490"/>
              <a:gd name="connsiteY6" fmla="*/ 628482 h 1006749"/>
              <a:gd name="connsiteX7" fmla="*/ 346484 w 622490"/>
              <a:gd name="connsiteY7" fmla="*/ 663959 h 1006749"/>
              <a:gd name="connsiteX8" fmla="*/ 378961 w 622490"/>
              <a:gd name="connsiteY8" fmla="*/ 700407 h 1006749"/>
              <a:gd name="connsiteX9" fmla="*/ 507453 w 622490"/>
              <a:gd name="connsiteY9" fmla="*/ 730677 h 1006749"/>
              <a:gd name="connsiteX10" fmla="*/ 589438 w 622490"/>
              <a:gd name="connsiteY10" fmla="*/ 781509 h 1006749"/>
              <a:gd name="connsiteX11" fmla="*/ 597028 w 622490"/>
              <a:gd name="connsiteY11" fmla="*/ 912208 h 1006749"/>
              <a:gd name="connsiteX12" fmla="*/ 478066 w 622490"/>
              <a:gd name="connsiteY12" fmla="*/ 981485 h 1006749"/>
              <a:gd name="connsiteX13" fmla="*/ 122328 w 622490"/>
              <a:gd name="connsiteY13" fmla="*/ 974248 h 1006749"/>
              <a:gd name="connsiteX14" fmla="*/ 27458 w 622490"/>
              <a:gd name="connsiteY14" fmla="*/ 913797 h 1006749"/>
              <a:gd name="connsiteX15" fmla="*/ 28606 w 622490"/>
              <a:gd name="connsiteY15" fmla="*/ 786804 h 1006749"/>
              <a:gd name="connsiteX16" fmla="*/ 160187 w 622490"/>
              <a:gd name="connsiteY16" fmla="*/ 715409 h 1006749"/>
              <a:gd name="connsiteX17" fmla="*/ 248614 w 622490"/>
              <a:gd name="connsiteY17" fmla="*/ 699877 h 1006749"/>
              <a:gd name="connsiteX18" fmla="*/ 276325 w 622490"/>
              <a:gd name="connsiteY18" fmla="*/ 668636 h 1006749"/>
              <a:gd name="connsiteX19" fmla="*/ 275884 w 622490"/>
              <a:gd name="connsiteY19" fmla="*/ 358348 h 1006749"/>
              <a:gd name="connsiteX20" fmla="*/ 310654 w 622490"/>
              <a:gd name="connsiteY20" fmla="*/ 961893 h 1006749"/>
              <a:gd name="connsiteX21" fmla="*/ 353280 w 622490"/>
              <a:gd name="connsiteY21" fmla="*/ 961717 h 1006749"/>
              <a:gd name="connsiteX22" fmla="*/ 511689 w 622490"/>
              <a:gd name="connsiteY22" fmla="*/ 906384 h 1006749"/>
              <a:gd name="connsiteX23" fmla="*/ 513278 w 622490"/>
              <a:gd name="connsiteY23" fmla="*/ 797571 h 1006749"/>
              <a:gd name="connsiteX24" fmla="*/ 366958 w 622490"/>
              <a:gd name="connsiteY24" fmla="*/ 742414 h 1006749"/>
              <a:gd name="connsiteX25" fmla="*/ 350367 w 622490"/>
              <a:gd name="connsiteY25" fmla="*/ 750092 h 1006749"/>
              <a:gd name="connsiteX26" fmla="*/ 364664 w 622490"/>
              <a:gd name="connsiteY26" fmla="*/ 758740 h 1006749"/>
              <a:gd name="connsiteX27" fmla="*/ 464563 w 622490"/>
              <a:gd name="connsiteY27" fmla="*/ 793688 h 1006749"/>
              <a:gd name="connsiteX28" fmla="*/ 466152 w 622490"/>
              <a:gd name="connsiteY28" fmla="*/ 907795 h 1006749"/>
              <a:gd name="connsiteX29" fmla="*/ 361928 w 622490"/>
              <a:gd name="connsiteY29" fmla="*/ 943625 h 1006749"/>
              <a:gd name="connsiteX30" fmla="*/ 160187 w 622490"/>
              <a:gd name="connsiteY30" fmla="*/ 910443 h 1006749"/>
              <a:gd name="connsiteX31" fmla="*/ 161599 w 622490"/>
              <a:gd name="connsiteY31" fmla="*/ 790952 h 1006749"/>
              <a:gd name="connsiteX32" fmla="*/ 257528 w 622490"/>
              <a:gd name="connsiteY32" fmla="*/ 758917 h 1006749"/>
              <a:gd name="connsiteX33" fmla="*/ 273148 w 622490"/>
              <a:gd name="connsiteY33" fmla="*/ 749209 h 1006749"/>
              <a:gd name="connsiteX34" fmla="*/ 255763 w 622490"/>
              <a:gd name="connsiteY34" fmla="*/ 742414 h 1006749"/>
              <a:gd name="connsiteX35" fmla="*/ 115003 w 622490"/>
              <a:gd name="connsiteY35" fmla="*/ 792982 h 1006749"/>
              <a:gd name="connsiteX36" fmla="*/ 115709 w 622490"/>
              <a:gd name="connsiteY36" fmla="*/ 910002 h 1006749"/>
              <a:gd name="connsiteX37" fmla="*/ 310566 w 622490"/>
              <a:gd name="connsiteY37" fmla="*/ 961981 h 1006749"/>
              <a:gd name="connsiteX38" fmla="*/ 298388 w 622490"/>
              <a:gd name="connsiteY38" fmla="*/ 910884 h 1006749"/>
              <a:gd name="connsiteX39" fmla="*/ 420438 w 622490"/>
              <a:gd name="connsiteY39" fmla="*/ 879026 h 1006749"/>
              <a:gd name="connsiteX40" fmla="*/ 420262 w 622490"/>
              <a:gd name="connsiteY40" fmla="*/ 823075 h 1006749"/>
              <a:gd name="connsiteX41" fmla="*/ 363075 w 622490"/>
              <a:gd name="connsiteY41" fmla="*/ 796512 h 1006749"/>
              <a:gd name="connsiteX42" fmla="*/ 350191 w 622490"/>
              <a:gd name="connsiteY42" fmla="*/ 799071 h 1006749"/>
              <a:gd name="connsiteX43" fmla="*/ 350191 w 622490"/>
              <a:gd name="connsiteY43" fmla="*/ 816897 h 1006749"/>
              <a:gd name="connsiteX44" fmla="*/ 364664 w 622490"/>
              <a:gd name="connsiteY44" fmla="*/ 828547 h 1006749"/>
              <a:gd name="connsiteX45" fmla="*/ 363605 w 622490"/>
              <a:gd name="connsiteY45" fmla="*/ 874260 h 1006749"/>
              <a:gd name="connsiteX46" fmla="*/ 280914 w 622490"/>
              <a:gd name="connsiteY46" fmla="*/ 882379 h 1006749"/>
              <a:gd name="connsiteX47" fmla="*/ 243055 w 622490"/>
              <a:gd name="connsiteY47" fmla="*/ 854757 h 1006749"/>
              <a:gd name="connsiteX48" fmla="*/ 266882 w 622490"/>
              <a:gd name="connsiteY48" fmla="*/ 823604 h 1006749"/>
              <a:gd name="connsiteX49" fmla="*/ 272266 w 622490"/>
              <a:gd name="connsiteY49" fmla="*/ 819104 h 1006749"/>
              <a:gd name="connsiteX50" fmla="*/ 273236 w 622490"/>
              <a:gd name="connsiteY50" fmla="*/ 798983 h 1006749"/>
              <a:gd name="connsiteX51" fmla="*/ 258234 w 622490"/>
              <a:gd name="connsiteY51" fmla="*/ 796865 h 1006749"/>
              <a:gd name="connsiteX52" fmla="*/ 202548 w 622490"/>
              <a:gd name="connsiteY52" fmla="*/ 821663 h 1006749"/>
              <a:gd name="connsiteX53" fmla="*/ 204313 w 622490"/>
              <a:gd name="connsiteY53" fmla="*/ 881673 h 1006749"/>
              <a:gd name="connsiteX54" fmla="*/ 298388 w 622490"/>
              <a:gd name="connsiteY54" fmla="*/ 910796 h 100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22490" h="1006749">
                <a:moveTo>
                  <a:pt x="275796" y="358612"/>
                </a:moveTo>
                <a:cubicBezTo>
                  <a:pt x="275796" y="259948"/>
                  <a:pt x="275796" y="161284"/>
                  <a:pt x="275796" y="62532"/>
                </a:cubicBezTo>
                <a:cubicBezTo>
                  <a:pt x="275796" y="56972"/>
                  <a:pt x="275796" y="51500"/>
                  <a:pt x="275796" y="45941"/>
                </a:cubicBezTo>
                <a:cubicBezTo>
                  <a:pt x="276414" y="15582"/>
                  <a:pt x="286915" y="1109"/>
                  <a:pt x="308978" y="50"/>
                </a:cubicBezTo>
                <a:cubicBezTo>
                  <a:pt x="331747" y="-1009"/>
                  <a:pt x="346131" y="14700"/>
                  <a:pt x="346661" y="44440"/>
                </a:cubicBezTo>
                <a:cubicBezTo>
                  <a:pt x="347543" y="92625"/>
                  <a:pt x="347102" y="140722"/>
                  <a:pt x="347102" y="188906"/>
                </a:cubicBezTo>
                <a:cubicBezTo>
                  <a:pt x="347102" y="335402"/>
                  <a:pt x="347102" y="481987"/>
                  <a:pt x="347102" y="628482"/>
                </a:cubicBezTo>
                <a:cubicBezTo>
                  <a:pt x="347102" y="640308"/>
                  <a:pt x="346837" y="652134"/>
                  <a:pt x="346484" y="663959"/>
                </a:cubicBezTo>
                <a:cubicBezTo>
                  <a:pt x="345690" y="693964"/>
                  <a:pt x="348338" y="697230"/>
                  <a:pt x="378961" y="700407"/>
                </a:cubicBezTo>
                <a:cubicBezTo>
                  <a:pt x="423086" y="704996"/>
                  <a:pt x="466152" y="714262"/>
                  <a:pt x="507453" y="730677"/>
                </a:cubicBezTo>
                <a:cubicBezTo>
                  <a:pt x="537812" y="742767"/>
                  <a:pt x="565522" y="759182"/>
                  <a:pt x="589438" y="781509"/>
                </a:cubicBezTo>
                <a:cubicBezTo>
                  <a:pt x="630563" y="819898"/>
                  <a:pt x="633563" y="869583"/>
                  <a:pt x="597028" y="912208"/>
                </a:cubicBezTo>
                <a:cubicBezTo>
                  <a:pt x="565434" y="949008"/>
                  <a:pt x="523162" y="968071"/>
                  <a:pt x="478066" y="981485"/>
                </a:cubicBezTo>
                <a:cubicBezTo>
                  <a:pt x="358751" y="1016961"/>
                  <a:pt x="239966" y="1015549"/>
                  <a:pt x="122328" y="974248"/>
                </a:cubicBezTo>
                <a:cubicBezTo>
                  <a:pt x="86233" y="961540"/>
                  <a:pt x="53493" y="942654"/>
                  <a:pt x="27458" y="913797"/>
                </a:cubicBezTo>
                <a:cubicBezTo>
                  <a:pt x="-9342" y="873025"/>
                  <a:pt x="-9342" y="827046"/>
                  <a:pt x="28606" y="786804"/>
                </a:cubicBezTo>
                <a:cubicBezTo>
                  <a:pt x="64435" y="748768"/>
                  <a:pt x="111297" y="729794"/>
                  <a:pt x="160187" y="715409"/>
                </a:cubicBezTo>
                <a:cubicBezTo>
                  <a:pt x="189045" y="706937"/>
                  <a:pt x="218609" y="701730"/>
                  <a:pt x="248614" y="699877"/>
                </a:cubicBezTo>
                <a:cubicBezTo>
                  <a:pt x="269000" y="698642"/>
                  <a:pt x="276590" y="689993"/>
                  <a:pt x="276325" y="668636"/>
                </a:cubicBezTo>
                <a:cubicBezTo>
                  <a:pt x="275354" y="565207"/>
                  <a:pt x="275884" y="461777"/>
                  <a:pt x="275884" y="358348"/>
                </a:cubicBezTo>
                <a:close/>
                <a:moveTo>
                  <a:pt x="310654" y="961893"/>
                </a:moveTo>
                <a:cubicBezTo>
                  <a:pt x="324863" y="961893"/>
                  <a:pt x="339160" y="963129"/>
                  <a:pt x="353280" y="961717"/>
                </a:cubicBezTo>
                <a:cubicBezTo>
                  <a:pt x="410378" y="955804"/>
                  <a:pt x="465622" y="943537"/>
                  <a:pt x="511689" y="906384"/>
                </a:cubicBezTo>
                <a:cubicBezTo>
                  <a:pt x="551579" y="874172"/>
                  <a:pt x="552197" y="829782"/>
                  <a:pt x="513278" y="797571"/>
                </a:cubicBezTo>
                <a:cubicBezTo>
                  <a:pt x="471006" y="762535"/>
                  <a:pt x="419909" y="749474"/>
                  <a:pt x="366958" y="742414"/>
                </a:cubicBezTo>
                <a:cubicBezTo>
                  <a:pt x="360604" y="741531"/>
                  <a:pt x="350897" y="739590"/>
                  <a:pt x="350367" y="750092"/>
                </a:cubicBezTo>
                <a:cubicBezTo>
                  <a:pt x="350014" y="758829"/>
                  <a:pt x="358839" y="757858"/>
                  <a:pt x="364664" y="758740"/>
                </a:cubicBezTo>
                <a:cubicBezTo>
                  <a:pt x="400052" y="764388"/>
                  <a:pt x="433764" y="774978"/>
                  <a:pt x="464563" y="793688"/>
                </a:cubicBezTo>
                <a:cubicBezTo>
                  <a:pt x="514249" y="823957"/>
                  <a:pt x="514955" y="875937"/>
                  <a:pt x="466152" y="907795"/>
                </a:cubicBezTo>
                <a:cubicBezTo>
                  <a:pt x="434470" y="928534"/>
                  <a:pt x="399082" y="940007"/>
                  <a:pt x="361928" y="943625"/>
                </a:cubicBezTo>
                <a:cubicBezTo>
                  <a:pt x="292034" y="950421"/>
                  <a:pt x="222669" y="948832"/>
                  <a:pt x="160187" y="910443"/>
                </a:cubicBezTo>
                <a:cubicBezTo>
                  <a:pt x="105825" y="876996"/>
                  <a:pt x="106884" y="823957"/>
                  <a:pt x="161599" y="790952"/>
                </a:cubicBezTo>
                <a:cubicBezTo>
                  <a:pt x="191163" y="773037"/>
                  <a:pt x="224081" y="765094"/>
                  <a:pt x="257528" y="758917"/>
                </a:cubicBezTo>
                <a:cubicBezTo>
                  <a:pt x="263882" y="757770"/>
                  <a:pt x="274295" y="759711"/>
                  <a:pt x="273148" y="749209"/>
                </a:cubicBezTo>
                <a:cubicBezTo>
                  <a:pt x="272089" y="739325"/>
                  <a:pt x="262205" y="741620"/>
                  <a:pt x="255763" y="742414"/>
                </a:cubicBezTo>
                <a:cubicBezTo>
                  <a:pt x="205019" y="748415"/>
                  <a:pt x="156481" y="761564"/>
                  <a:pt x="115003" y="792982"/>
                </a:cubicBezTo>
                <a:cubicBezTo>
                  <a:pt x="67613" y="828900"/>
                  <a:pt x="68054" y="873466"/>
                  <a:pt x="115709" y="910002"/>
                </a:cubicBezTo>
                <a:cubicBezTo>
                  <a:pt x="173337" y="954127"/>
                  <a:pt x="241025" y="962246"/>
                  <a:pt x="310566" y="961981"/>
                </a:cubicBezTo>
                <a:close/>
                <a:moveTo>
                  <a:pt x="298388" y="910884"/>
                </a:moveTo>
                <a:cubicBezTo>
                  <a:pt x="351073" y="910531"/>
                  <a:pt x="389374" y="906825"/>
                  <a:pt x="420438" y="879026"/>
                </a:cubicBezTo>
                <a:cubicBezTo>
                  <a:pt x="441795" y="859964"/>
                  <a:pt x="441265" y="842931"/>
                  <a:pt x="420262" y="823075"/>
                </a:cubicBezTo>
                <a:cubicBezTo>
                  <a:pt x="404024" y="807719"/>
                  <a:pt x="383991" y="801365"/>
                  <a:pt x="363075" y="796512"/>
                </a:cubicBezTo>
                <a:cubicBezTo>
                  <a:pt x="358222" y="795364"/>
                  <a:pt x="353280" y="794570"/>
                  <a:pt x="350191" y="799071"/>
                </a:cubicBezTo>
                <a:cubicBezTo>
                  <a:pt x="346308" y="804719"/>
                  <a:pt x="346219" y="811779"/>
                  <a:pt x="350191" y="816897"/>
                </a:cubicBezTo>
                <a:cubicBezTo>
                  <a:pt x="353809" y="821663"/>
                  <a:pt x="359545" y="824928"/>
                  <a:pt x="364664" y="828547"/>
                </a:cubicBezTo>
                <a:cubicBezTo>
                  <a:pt x="386550" y="843814"/>
                  <a:pt x="386550" y="860846"/>
                  <a:pt x="363605" y="874260"/>
                </a:cubicBezTo>
                <a:cubicBezTo>
                  <a:pt x="337483" y="889528"/>
                  <a:pt x="309066" y="888910"/>
                  <a:pt x="280914" y="882379"/>
                </a:cubicBezTo>
                <a:cubicBezTo>
                  <a:pt x="264941" y="878761"/>
                  <a:pt x="246850" y="874260"/>
                  <a:pt x="243055" y="854757"/>
                </a:cubicBezTo>
                <a:cubicBezTo>
                  <a:pt x="239701" y="837283"/>
                  <a:pt x="254263" y="830488"/>
                  <a:pt x="266882" y="823604"/>
                </a:cubicBezTo>
                <a:cubicBezTo>
                  <a:pt x="268912" y="822457"/>
                  <a:pt x="271030" y="821045"/>
                  <a:pt x="272266" y="819104"/>
                </a:cubicBezTo>
                <a:cubicBezTo>
                  <a:pt x="276414" y="812661"/>
                  <a:pt x="277119" y="805425"/>
                  <a:pt x="273236" y="798983"/>
                </a:cubicBezTo>
                <a:cubicBezTo>
                  <a:pt x="269706" y="793070"/>
                  <a:pt x="263529" y="795364"/>
                  <a:pt x="258234" y="796865"/>
                </a:cubicBezTo>
                <a:cubicBezTo>
                  <a:pt x="238466" y="802336"/>
                  <a:pt x="218521" y="807455"/>
                  <a:pt x="202548" y="821663"/>
                </a:cubicBezTo>
                <a:cubicBezTo>
                  <a:pt x="178191" y="843373"/>
                  <a:pt x="178632" y="861993"/>
                  <a:pt x="204313" y="881673"/>
                </a:cubicBezTo>
                <a:cubicBezTo>
                  <a:pt x="236171" y="905942"/>
                  <a:pt x="273236" y="911326"/>
                  <a:pt x="298388" y="910796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F98C4BCF-B4D7-4E63-BBC0-27974CCBE471}"/>
              </a:ext>
            </a:extLst>
          </p:cNvPr>
          <p:cNvSpPr/>
          <p:nvPr/>
        </p:nvSpPr>
        <p:spPr>
          <a:xfrm>
            <a:off x="567444" y="4123682"/>
            <a:ext cx="601004" cy="639385"/>
          </a:xfrm>
          <a:custGeom>
            <a:avLst/>
            <a:gdLst>
              <a:gd name="connsiteX0" fmla="*/ 235033 w 601004"/>
              <a:gd name="connsiteY0" fmla="*/ 175486 h 639385"/>
              <a:gd name="connsiteX1" fmla="*/ 161962 w 601004"/>
              <a:gd name="connsiteY1" fmla="*/ 263119 h 639385"/>
              <a:gd name="connsiteX2" fmla="*/ 167698 w 601004"/>
              <a:gd name="connsiteY2" fmla="*/ 276092 h 639385"/>
              <a:gd name="connsiteX3" fmla="*/ 215883 w 601004"/>
              <a:gd name="connsiteY3" fmla="*/ 349693 h 639385"/>
              <a:gd name="connsiteX4" fmla="*/ 216854 w 601004"/>
              <a:gd name="connsiteY4" fmla="*/ 399378 h 639385"/>
              <a:gd name="connsiteX5" fmla="*/ 162227 w 601004"/>
              <a:gd name="connsiteY5" fmla="*/ 458065 h 639385"/>
              <a:gd name="connsiteX6" fmla="*/ 48560 w 601004"/>
              <a:gd name="connsiteY6" fmla="*/ 457535 h 639385"/>
              <a:gd name="connsiteX7" fmla="*/ 199 w 601004"/>
              <a:gd name="connsiteY7" fmla="*/ 408115 h 639385"/>
              <a:gd name="connsiteX8" fmla="*/ 199 w 601004"/>
              <a:gd name="connsiteY8" fmla="*/ 327542 h 639385"/>
              <a:gd name="connsiteX9" fmla="*/ 43618 w 601004"/>
              <a:gd name="connsiteY9" fmla="*/ 278563 h 639385"/>
              <a:gd name="connsiteX10" fmla="*/ 123573 w 601004"/>
              <a:gd name="connsiteY10" fmla="*/ 223406 h 639385"/>
              <a:gd name="connsiteX11" fmla="*/ 208029 w 601004"/>
              <a:gd name="connsiteY11" fmla="*/ 86265 h 639385"/>
              <a:gd name="connsiteX12" fmla="*/ 285160 w 601004"/>
              <a:gd name="connsiteY12" fmla="*/ 53965 h 639385"/>
              <a:gd name="connsiteX13" fmla="*/ 296985 w 601004"/>
              <a:gd name="connsiteY13" fmla="*/ 69851 h 639385"/>
              <a:gd name="connsiteX14" fmla="*/ 322401 w 601004"/>
              <a:gd name="connsiteY14" fmla="*/ 158454 h 639385"/>
              <a:gd name="connsiteX15" fmla="*/ 346758 w 601004"/>
              <a:gd name="connsiteY15" fmla="*/ 79911 h 639385"/>
              <a:gd name="connsiteX16" fmla="*/ 384265 w 601004"/>
              <a:gd name="connsiteY16" fmla="*/ 44699 h 639385"/>
              <a:gd name="connsiteX17" fmla="*/ 566767 w 601004"/>
              <a:gd name="connsiteY17" fmla="*/ 3927 h 639385"/>
              <a:gd name="connsiteX18" fmla="*/ 598449 w 601004"/>
              <a:gd name="connsiteY18" fmla="*/ 11693 h 639385"/>
              <a:gd name="connsiteX19" fmla="*/ 585829 w 601004"/>
              <a:gd name="connsiteY19" fmla="*/ 53524 h 639385"/>
              <a:gd name="connsiteX20" fmla="*/ 548764 w 601004"/>
              <a:gd name="connsiteY20" fmla="*/ 68880 h 639385"/>
              <a:gd name="connsiteX21" fmla="*/ 441804 w 601004"/>
              <a:gd name="connsiteY21" fmla="*/ 107269 h 639385"/>
              <a:gd name="connsiteX22" fmla="*/ 421330 w 601004"/>
              <a:gd name="connsiteY22" fmla="*/ 127566 h 639385"/>
              <a:gd name="connsiteX23" fmla="*/ 405975 w 601004"/>
              <a:gd name="connsiteY23" fmla="*/ 223406 h 639385"/>
              <a:gd name="connsiteX24" fmla="*/ 426184 w 601004"/>
              <a:gd name="connsiteY24" fmla="*/ 246263 h 639385"/>
              <a:gd name="connsiteX25" fmla="*/ 497226 w 601004"/>
              <a:gd name="connsiteY25" fmla="*/ 245910 h 639385"/>
              <a:gd name="connsiteX26" fmla="*/ 519906 w 601004"/>
              <a:gd name="connsiteY26" fmla="*/ 267885 h 639385"/>
              <a:gd name="connsiteX27" fmla="*/ 519641 w 601004"/>
              <a:gd name="connsiteY27" fmla="*/ 459830 h 639385"/>
              <a:gd name="connsiteX28" fmla="*/ 515847 w 601004"/>
              <a:gd name="connsiteY28" fmla="*/ 475097 h 639385"/>
              <a:gd name="connsiteX29" fmla="*/ 499520 w 601004"/>
              <a:gd name="connsiteY29" fmla="*/ 469008 h 639385"/>
              <a:gd name="connsiteX30" fmla="*/ 449747 w 601004"/>
              <a:gd name="connsiteY30" fmla="*/ 382434 h 639385"/>
              <a:gd name="connsiteX31" fmla="*/ 434215 w 601004"/>
              <a:gd name="connsiteY31" fmla="*/ 345192 h 639385"/>
              <a:gd name="connsiteX32" fmla="*/ 366262 w 601004"/>
              <a:gd name="connsiteY32" fmla="*/ 344751 h 639385"/>
              <a:gd name="connsiteX33" fmla="*/ 356907 w 601004"/>
              <a:gd name="connsiteY33" fmla="*/ 364784 h 639385"/>
              <a:gd name="connsiteX34" fmla="*/ 334933 w 601004"/>
              <a:gd name="connsiteY34" fmla="*/ 509868 h 639385"/>
              <a:gd name="connsiteX35" fmla="*/ 279776 w 601004"/>
              <a:gd name="connsiteY35" fmla="*/ 627859 h 639385"/>
              <a:gd name="connsiteX36" fmla="*/ 260714 w 601004"/>
              <a:gd name="connsiteY36" fmla="*/ 638360 h 639385"/>
              <a:gd name="connsiteX37" fmla="*/ 256125 w 601004"/>
              <a:gd name="connsiteY37" fmla="*/ 618945 h 639385"/>
              <a:gd name="connsiteX38" fmla="*/ 256566 w 601004"/>
              <a:gd name="connsiteY38" fmla="*/ 358253 h 639385"/>
              <a:gd name="connsiteX39" fmla="*/ 235122 w 601004"/>
              <a:gd name="connsiteY39" fmla="*/ 175310 h 63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1004" h="639385">
                <a:moveTo>
                  <a:pt x="235033" y="175486"/>
                </a:moveTo>
                <a:cubicBezTo>
                  <a:pt x="205822" y="206109"/>
                  <a:pt x="183760" y="234526"/>
                  <a:pt x="161962" y="263119"/>
                </a:cubicBezTo>
                <a:cubicBezTo>
                  <a:pt x="155961" y="270974"/>
                  <a:pt x="160197" y="273268"/>
                  <a:pt x="167698" y="276092"/>
                </a:cubicBezTo>
                <a:cubicBezTo>
                  <a:pt x="217560" y="294889"/>
                  <a:pt x="217913" y="296125"/>
                  <a:pt x="215883" y="349693"/>
                </a:cubicBezTo>
                <a:cubicBezTo>
                  <a:pt x="215265" y="366196"/>
                  <a:pt x="216059" y="382875"/>
                  <a:pt x="216854" y="399378"/>
                </a:cubicBezTo>
                <a:cubicBezTo>
                  <a:pt x="218619" y="436443"/>
                  <a:pt x="198851" y="458065"/>
                  <a:pt x="162227" y="458065"/>
                </a:cubicBezTo>
                <a:cubicBezTo>
                  <a:pt x="124367" y="458065"/>
                  <a:pt x="86419" y="458065"/>
                  <a:pt x="48560" y="457535"/>
                </a:cubicBezTo>
                <a:cubicBezTo>
                  <a:pt x="13613" y="457094"/>
                  <a:pt x="552" y="443680"/>
                  <a:pt x="199" y="408115"/>
                </a:cubicBezTo>
                <a:cubicBezTo>
                  <a:pt x="-66" y="381287"/>
                  <a:pt x="-66" y="354370"/>
                  <a:pt x="199" y="327542"/>
                </a:cubicBezTo>
                <a:cubicBezTo>
                  <a:pt x="463" y="293742"/>
                  <a:pt x="11318" y="276092"/>
                  <a:pt x="43618" y="278563"/>
                </a:cubicBezTo>
                <a:cubicBezTo>
                  <a:pt x="88890" y="282005"/>
                  <a:pt x="105217" y="255000"/>
                  <a:pt x="123573" y="223406"/>
                </a:cubicBezTo>
                <a:cubicBezTo>
                  <a:pt x="150489" y="176987"/>
                  <a:pt x="179612" y="131802"/>
                  <a:pt x="208029" y="86265"/>
                </a:cubicBezTo>
                <a:cubicBezTo>
                  <a:pt x="218001" y="70292"/>
                  <a:pt x="267245" y="50171"/>
                  <a:pt x="285160" y="53965"/>
                </a:cubicBezTo>
                <a:cubicBezTo>
                  <a:pt x="293985" y="55819"/>
                  <a:pt x="295044" y="63143"/>
                  <a:pt x="296985" y="69851"/>
                </a:cubicBezTo>
                <a:cubicBezTo>
                  <a:pt x="304839" y="97032"/>
                  <a:pt x="312606" y="124301"/>
                  <a:pt x="322401" y="158454"/>
                </a:cubicBezTo>
                <a:cubicBezTo>
                  <a:pt x="335374" y="129067"/>
                  <a:pt x="341905" y="104533"/>
                  <a:pt x="346758" y="79911"/>
                </a:cubicBezTo>
                <a:cubicBezTo>
                  <a:pt x="351083" y="57848"/>
                  <a:pt x="362997" y="49023"/>
                  <a:pt x="384265" y="44699"/>
                </a:cubicBezTo>
                <a:cubicBezTo>
                  <a:pt x="445334" y="32256"/>
                  <a:pt x="505962" y="17694"/>
                  <a:pt x="566767" y="3927"/>
                </a:cubicBezTo>
                <a:cubicBezTo>
                  <a:pt x="578681" y="1192"/>
                  <a:pt x="592889" y="-6398"/>
                  <a:pt x="598449" y="11693"/>
                </a:cubicBezTo>
                <a:cubicBezTo>
                  <a:pt x="603391" y="27578"/>
                  <a:pt x="602156" y="44081"/>
                  <a:pt x="585829" y="53524"/>
                </a:cubicBezTo>
                <a:cubicBezTo>
                  <a:pt x="574357" y="60143"/>
                  <a:pt x="561296" y="64291"/>
                  <a:pt x="548764" y="68880"/>
                </a:cubicBezTo>
                <a:cubicBezTo>
                  <a:pt x="513199" y="81941"/>
                  <a:pt x="477546" y="94825"/>
                  <a:pt x="441804" y="107269"/>
                </a:cubicBezTo>
                <a:cubicBezTo>
                  <a:pt x="431479" y="110887"/>
                  <a:pt x="423183" y="115741"/>
                  <a:pt x="421330" y="127566"/>
                </a:cubicBezTo>
                <a:cubicBezTo>
                  <a:pt x="416300" y="159513"/>
                  <a:pt x="411181" y="191460"/>
                  <a:pt x="405975" y="223406"/>
                </a:cubicBezTo>
                <a:cubicBezTo>
                  <a:pt x="403415" y="239380"/>
                  <a:pt x="408799" y="246969"/>
                  <a:pt x="426184" y="246263"/>
                </a:cubicBezTo>
                <a:cubicBezTo>
                  <a:pt x="449835" y="245381"/>
                  <a:pt x="473575" y="246616"/>
                  <a:pt x="497226" y="245910"/>
                </a:cubicBezTo>
                <a:cubicBezTo>
                  <a:pt x="513199" y="245469"/>
                  <a:pt x="520083" y="251294"/>
                  <a:pt x="519906" y="267885"/>
                </a:cubicBezTo>
                <a:cubicBezTo>
                  <a:pt x="519377" y="331866"/>
                  <a:pt x="519730" y="395848"/>
                  <a:pt x="519641" y="459830"/>
                </a:cubicBezTo>
                <a:cubicBezTo>
                  <a:pt x="519641" y="465213"/>
                  <a:pt x="521142" y="471920"/>
                  <a:pt x="515847" y="475097"/>
                </a:cubicBezTo>
                <a:cubicBezTo>
                  <a:pt x="508875" y="479157"/>
                  <a:pt x="504109" y="472979"/>
                  <a:pt x="499520" y="469008"/>
                </a:cubicBezTo>
                <a:cubicBezTo>
                  <a:pt x="472869" y="445974"/>
                  <a:pt x="456895" y="417028"/>
                  <a:pt x="449747" y="382434"/>
                </a:cubicBezTo>
                <a:cubicBezTo>
                  <a:pt x="447011" y="369285"/>
                  <a:pt x="449835" y="349781"/>
                  <a:pt x="434215" y="345192"/>
                </a:cubicBezTo>
                <a:cubicBezTo>
                  <a:pt x="412417" y="338838"/>
                  <a:pt x="388766" y="340427"/>
                  <a:pt x="366262" y="344751"/>
                </a:cubicBezTo>
                <a:cubicBezTo>
                  <a:pt x="356819" y="346604"/>
                  <a:pt x="358143" y="357459"/>
                  <a:pt x="356907" y="364784"/>
                </a:cubicBezTo>
                <a:cubicBezTo>
                  <a:pt x="349318" y="413057"/>
                  <a:pt x="341728" y="461418"/>
                  <a:pt x="334933" y="509868"/>
                </a:cubicBezTo>
                <a:cubicBezTo>
                  <a:pt x="328579" y="554964"/>
                  <a:pt x="312076" y="595118"/>
                  <a:pt x="279776" y="627859"/>
                </a:cubicBezTo>
                <a:cubicBezTo>
                  <a:pt x="274570" y="633066"/>
                  <a:pt x="269716" y="642508"/>
                  <a:pt x="260714" y="638360"/>
                </a:cubicBezTo>
                <a:cubicBezTo>
                  <a:pt x="253213" y="634919"/>
                  <a:pt x="256213" y="625652"/>
                  <a:pt x="256125" y="618945"/>
                </a:cubicBezTo>
                <a:cubicBezTo>
                  <a:pt x="255949" y="532019"/>
                  <a:pt x="254537" y="445092"/>
                  <a:pt x="256566" y="358253"/>
                </a:cubicBezTo>
                <a:cubicBezTo>
                  <a:pt x="257978" y="298331"/>
                  <a:pt x="243682" y="240968"/>
                  <a:pt x="235122" y="175310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D05D86D3-84A4-41E2-890B-731080BD3109}"/>
              </a:ext>
            </a:extLst>
          </p:cNvPr>
          <p:cNvSpPr/>
          <p:nvPr/>
        </p:nvSpPr>
        <p:spPr>
          <a:xfrm>
            <a:off x="2234281" y="4336378"/>
            <a:ext cx="521270" cy="481531"/>
          </a:xfrm>
          <a:custGeom>
            <a:avLst/>
            <a:gdLst>
              <a:gd name="connsiteX0" fmla="*/ 292260 w 521270"/>
              <a:gd name="connsiteY0" fmla="*/ 481351 h 481531"/>
              <a:gd name="connsiteX1" fmla="*/ 138263 w 521270"/>
              <a:gd name="connsiteY1" fmla="*/ 481527 h 481531"/>
              <a:gd name="connsiteX2" fmla="*/ 104727 w 521270"/>
              <a:gd name="connsiteY2" fmla="*/ 464142 h 481531"/>
              <a:gd name="connsiteX3" fmla="*/ 25125 w 521270"/>
              <a:gd name="connsiteY3" fmla="*/ 352240 h 481531"/>
              <a:gd name="connsiteX4" fmla="*/ 2180 w 521270"/>
              <a:gd name="connsiteY4" fmla="*/ 261960 h 481531"/>
              <a:gd name="connsiteX5" fmla="*/ 25920 w 521270"/>
              <a:gd name="connsiteY5" fmla="*/ 133996 h 481531"/>
              <a:gd name="connsiteX6" fmla="*/ 52130 w 521270"/>
              <a:gd name="connsiteY6" fmla="*/ 96578 h 481531"/>
              <a:gd name="connsiteX7" fmla="*/ 194743 w 521270"/>
              <a:gd name="connsiteY7" fmla="*/ 7445 h 481531"/>
              <a:gd name="connsiteX8" fmla="*/ 222983 w 521270"/>
              <a:gd name="connsiteY8" fmla="*/ 23065 h 481531"/>
              <a:gd name="connsiteX9" fmla="*/ 187418 w 521270"/>
              <a:gd name="connsiteY9" fmla="*/ 93666 h 481531"/>
              <a:gd name="connsiteX10" fmla="*/ 150706 w 521270"/>
              <a:gd name="connsiteY10" fmla="*/ 123230 h 481531"/>
              <a:gd name="connsiteX11" fmla="*/ 141087 w 521270"/>
              <a:gd name="connsiteY11" fmla="*/ 146352 h 481531"/>
              <a:gd name="connsiteX12" fmla="*/ 142499 w 521270"/>
              <a:gd name="connsiteY12" fmla="*/ 217129 h 481531"/>
              <a:gd name="connsiteX13" fmla="*/ 157501 w 521270"/>
              <a:gd name="connsiteY13" fmla="*/ 242986 h 481531"/>
              <a:gd name="connsiteX14" fmla="*/ 240545 w 521270"/>
              <a:gd name="connsiteY14" fmla="*/ 417016 h 481531"/>
              <a:gd name="connsiteX15" fmla="*/ 260401 w 521270"/>
              <a:gd name="connsiteY15" fmla="*/ 441108 h 481531"/>
              <a:gd name="connsiteX16" fmla="*/ 281581 w 521270"/>
              <a:gd name="connsiteY16" fmla="*/ 415428 h 481531"/>
              <a:gd name="connsiteX17" fmla="*/ 247164 w 521270"/>
              <a:gd name="connsiteY17" fmla="*/ 286847 h 481531"/>
              <a:gd name="connsiteX18" fmla="*/ 257842 w 521270"/>
              <a:gd name="connsiteY18" fmla="*/ 255076 h 481531"/>
              <a:gd name="connsiteX19" fmla="*/ 331884 w 521270"/>
              <a:gd name="connsiteY19" fmla="*/ 249163 h 481531"/>
              <a:gd name="connsiteX20" fmla="*/ 400984 w 521270"/>
              <a:gd name="connsiteY20" fmla="*/ 233720 h 481531"/>
              <a:gd name="connsiteX21" fmla="*/ 427813 w 521270"/>
              <a:gd name="connsiteY21" fmla="*/ 233455 h 481531"/>
              <a:gd name="connsiteX22" fmla="*/ 501414 w 521270"/>
              <a:gd name="connsiteY22" fmla="*/ 247575 h 481531"/>
              <a:gd name="connsiteX23" fmla="*/ 521182 w 521270"/>
              <a:gd name="connsiteY23" fmla="*/ 263901 h 481531"/>
              <a:gd name="connsiteX24" fmla="*/ 520652 w 521270"/>
              <a:gd name="connsiteY24" fmla="*/ 398925 h 481531"/>
              <a:gd name="connsiteX25" fmla="*/ 434343 w 521270"/>
              <a:gd name="connsiteY25" fmla="*/ 481351 h 481531"/>
              <a:gd name="connsiteX26" fmla="*/ 363213 w 521270"/>
              <a:gd name="connsiteY26" fmla="*/ 481351 h 481531"/>
              <a:gd name="connsiteX27" fmla="*/ 292083 w 521270"/>
              <a:gd name="connsiteY27" fmla="*/ 481351 h 48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21270" h="481531">
                <a:moveTo>
                  <a:pt x="292260" y="481351"/>
                </a:moveTo>
                <a:cubicBezTo>
                  <a:pt x="240898" y="481351"/>
                  <a:pt x="189536" y="480998"/>
                  <a:pt x="138263" y="481527"/>
                </a:cubicBezTo>
                <a:cubicBezTo>
                  <a:pt x="123348" y="481704"/>
                  <a:pt x="113199" y="476585"/>
                  <a:pt x="104727" y="464142"/>
                </a:cubicBezTo>
                <a:cubicBezTo>
                  <a:pt x="78870" y="426371"/>
                  <a:pt x="53454" y="388070"/>
                  <a:pt x="25125" y="352240"/>
                </a:cubicBezTo>
                <a:cubicBezTo>
                  <a:pt x="3327" y="324706"/>
                  <a:pt x="-4174" y="295672"/>
                  <a:pt x="2180" y="261960"/>
                </a:cubicBezTo>
                <a:cubicBezTo>
                  <a:pt x="10211" y="219335"/>
                  <a:pt x="17801" y="176621"/>
                  <a:pt x="25920" y="133996"/>
                </a:cubicBezTo>
                <a:cubicBezTo>
                  <a:pt x="29008" y="117758"/>
                  <a:pt x="37480" y="105580"/>
                  <a:pt x="52130" y="96578"/>
                </a:cubicBezTo>
                <a:cubicBezTo>
                  <a:pt x="99962" y="67279"/>
                  <a:pt x="147088" y="36921"/>
                  <a:pt x="194743" y="7445"/>
                </a:cubicBezTo>
                <a:cubicBezTo>
                  <a:pt x="216011" y="-5704"/>
                  <a:pt x="222189" y="-1998"/>
                  <a:pt x="222983" y="23065"/>
                </a:cubicBezTo>
                <a:cubicBezTo>
                  <a:pt x="224042" y="53159"/>
                  <a:pt x="210363" y="75663"/>
                  <a:pt x="187418" y="93666"/>
                </a:cubicBezTo>
                <a:cubicBezTo>
                  <a:pt x="175063" y="103374"/>
                  <a:pt x="162973" y="113346"/>
                  <a:pt x="150706" y="123230"/>
                </a:cubicBezTo>
                <a:cubicBezTo>
                  <a:pt x="143293" y="129231"/>
                  <a:pt x="140910" y="137262"/>
                  <a:pt x="141087" y="146352"/>
                </a:cubicBezTo>
                <a:cubicBezTo>
                  <a:pt x="141528" y="169915"/>
                  <a:pt x="141793" y="193477"/>
                  <a:pt x="142499" y="217129"/>
                </a:cubicBezTo>
                <a:cubicBezTo>
                  <a:pt x="142852" y="228248"/>
                  <a:pt x="149470" y="236102"/>
                  <a:pt x="157501" y="242986"/>
                </a:cubicBezTo>
                <a:cubicBezTo>
                  <a:pt x="210893" y="288700"/>
                  <a:pt x="238074" y="346945"/>
                  <a:pt x="240545" y="417016"/>
                </a:cubicBezTo>
                <a:cubicBezTo>
                  <a:pt x="240986" y="429989"/>
                  <a:pt x="244869" y="441373"/>
                  <a:pt x="260401" y="441108"/>
                </a:cubicBezTo>
                <a:cubicBezTo>
                  <a:pt x="276463" y="440756"/>
                  <a:pt x="281229" y="429989"/>
                  <a:pt x="281581" y="415428"/>
                </a:cubicBezTo>
                <a:cubicBezTo>
                  <a:pt x="282552" y="369184"/>
                  <a:pt x="271080" y="326118"/>
                  <a:pt x="247164" y="286847"/>
                </a:cubicBezTo>
                <a:cubicBezTo>
                  <a:pt x="237191" y="270344"/>
                  <a:pt x="236221" y="261695"/>
                  <a:pt x="257842" y="255076"/>
                </a:cubicBezTo>
                <a:cubicBezTo>
                  <a:pt x="279463" y="248457"/>
                  <a:pt x="311498" y="243251"/>
                  <a:pt x="331884" y="249163"/>
                </a:cubicBezTo>
                <a:cubicBezTo>
                  <a:pt x="357830" y="256665"/>
                  <a:pt x="380687" y="248369"/>
                  <a:pt x="400984" y="233720"/>
                </a:cubicBezTo>
                <a:cubicBezTo>
                  <a:pt x="411398" y="226218"/>
                  <a:pt x="418105" y="226130"/>
                  <a:pt x="427813" y="233455"/>
                </a:cubicBezTo>
                <a:cubicBezTo>
                  <a:pt x="449787" y="250046"/>
                  <a:pt x="474232" y="256400"/>
                  <a:pt x="501414" y="247575"/>
                </a:cubicBezTo>
                <a:cubicBezTo>
                  <a:pt x="516328" y="242721"/>
                  <a:pt x="521358" y="249428"/>
                  <a:pt x="521182" y="263901"/>
                </a:cubicBezTo>
                <a:cubicBezTo>
                  <a:pt x="520829" y="308909"/>
                  <a:pt x="521888" y="354005"/>
                  <a:pt x="520652" y="398925"/>
                </a:cubicBezTo>
                <a:cubicBezTo>
                  <a:pt x="519417" y="442344"/>
                  <a:pt x="477498" y="481262"/>
                  <a:pt x="434343" y="481351"/>
                </a:cubicBezTo>
                <a:cubicBezTo>
                  <a:pt x="410604" y="481351"/>
                  <a:pt x="386953" y="481351"/>
                  <a:pt x="363213" y="481351"/>
                </a:cubicBezTo>
                <a:cubicBezTo>
                  <a:pt x="339474" y="481351"/>
                  <a:pt x="315823" y="481351"/>
                  <a:pt x="292083" y="481351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D7D30B40-1EEA-410A-AA8C-8903386BB80D}"/>
              </a:ext>
            </a:extLst>
          </p:cNvPr>
          <p:cNvSpPr/>
          <p:nvPr/>
        </p:nvSpPr>
        <p:spPr>
          <a:xfrm>
            <a:off x="719365" y="4379311"/>
            <a:ext cx="779259" cy="600586"/>
          </a:xfrm>
          <a:custGeom>
            <a:avLst/>
            <a:gdLst>
              <a:gd name="connsiteX0" fmla="*/ 692395 w 779259"/>
              <a:gd name="connsiteY0" fmla="*/ 152045 h 600586"/>
              <a:gd name="connsiteX1" fmla="*/ 633531 w 779259"/>
              <a:gd name="connsiteY1" fmla="*/ 205084 h 600586"/>
              <a:gd name="connsiteX2" fmla="*/ 412817 w 779259"/>
              <a:gd name="connsiteY2" fmla="*/ 426063 h 600586"/>
              <a:gd name="connsiteX3" fmla="*/ 342481 w 779259"/>
              <a:gd name="connsiteY3" fmla="*/ 428799 h 600586"/>
              <a:gd name="connsiteX4" fmla="*/ 303916 w 779259"/>
              <a:gd name="connsiteY4" fmla="*/ 390410 h 600586"/>
              <a:gd name="connsiteX5" fmla="*/ 271086 w 779259"/>
              <a:gd name="connsiteY5" fmla="*/ 388733 h 600586"/>
              <a:gd name="connsiteX6" fmla="*/ 86466 w 779259"/>
              <a:gd name="connsiteY6" fmla="*/ 575736 h 600586"/>
              <a:gd name="connsiteX7" fmla="*/ 64757 w 779259"/>
              <a:gd name="connsiteY7" fmla="*/ 593827 h 600586"/>
              <a:gd name="connsiteX8" fmla="*/ 10747 w 779259"/>
              <a:gd name="connsiteY8" fmla="*/ 587032 h 600586"/>
              <a:gd name="connsiteX9" fmla="*/ 9159 w 779259"/>
              <a:gd name="connsiteY9" fmla="*/ 532493 h 600586"/>
              <a:gd name="connsiteX10" fmla="*/ 30162 w 779259"/>
              <a:gd name="connsiteY10" fmla="*/ 510078 h 600586"/>
              <a:gd name="connsiteX11" fmla="*/ 246200 w 779259"/>
              <a:gd name="connsiteY11" fmla="*/ 294040 h 600586"/>
              <a:gd name="connsiteX12" fmla="*/ 326243 w 779259"/>
              <a:gd name="connsiteY12" fmla="*/ 293775 h 600586"/>
              <a:gd name="connsiteX13" fmla="*/ 356248 w 779259"/>
              <a:gd name="connsiteY13" fmla="*/ 324045 h 600586"/>
              <a:gd name="connsiteX14" fmla="*/ 396667 w 779259"/>
              <a:gd name="connsiteY14" fmla="*/ 322986 h 600586"/>
              <a:gd name="connsiteX15" fmla="*/ 616587 w 779259"/>
              <a:gd name="connsiteY15" fmla="*/ 101477 h 600586"/>
              <a:gd name="connsiteX16" fmla="*/ 625324 w 779259"/>
              <a:gd name="connsiteY16" fmla="*/ 86916 h 600586"/>
              <a:gd name="connsiteX17" fmla="*/ 609969 w 779259"/>
              <a:gd name="connsiteY17" fmla="*/ 84004 h 600586"/>
              <a:gd name="connsiteX18" fmla="*/ 557901 w 779259"/>
              <a:gd name="connsiteY18" fmla="*/ 83475 h 600586"/>
              <a:gd name="connsiteX19" fmla="*/ 516335 w 779259"/>
              <a:gd name="connsiteY19" fmla="*/ 43320 h 600586"/>
              <a:gd name="connsiteX20" fmla="*/ 557989 w 779259"/>
              <a:gd name="connsiteY20" fmla="*/ 695 h 600586"/>
              <a:gd name="connsiteX21" fmla="*/ 735637 w 779259"/>
              <a:gd name="connsiteY21" fmla="*/ 695 h 600586"/>
              <a:gd name="connsiteX22" fmla="*/ 777998 w 779259"/>
              <a:gd name="connsiteY22" fmla="*/ 42879 h 600586"/>
              <a:gd name="connsiteX23" fmla="*/ 778262 w 779259"/>
              <a:gd name="connsiteY23" fmla="*/ 218057 h 600586"/>
              <a:gd name="connsiteX24" fmla="*/ 734490 w 779259"/>
              <a:gd name="connsiteY24" fmla="*/ 261652 h 600586"/>
              <a:gd name="connsiteX25" fmla="*/ 692571 w 779259"/>
              <a:gd name="connsiteY25" fmla="*/ 216115 h 600586"/>
              <a:gd name="connsiteX26" fmla="*/ 692395 w 779259"/>
              <a:gd name="connsiteY26" fmla="*/ 151957 h 60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9259" h="600586">
                <a:moveTo>
                  <a:pt x="692395" y="152045"/>
                </a:moveTo>
                <a:cubicBezTo>
                  <a:pt x="666272" y="167224"/>
                  <a:pt x="651182" y="187786"/>
                  <a:pt x="633531" y="205084"/>
                </a:cubicBezTo>
                <a:cubicBezTo>
                  <a:pt x="559401" y="278155"/>
                  <a:pt x="486065" y="352109"/>
                  <a:pt x="412817" y="426063"/>
                </a:cubicBezTo>
                <a:cubicBezTo>
                  <a:pt x="389607" y="449449"/>
                  <a:pt x="367103" y="451038"/>
                  <a:pt x="342481" y="428799"/>
                </a:cubicBezTo>
                <a:cubicBezTo>
                  <a:pt x="329067" y="416620"/>
                  <a:pt x="316006" y="403912"/>
                  <a:pt x="303916" y="390410"/>
                </a:cubicBezTo>
                <a:cubicBezTo>
                  <a:pt x="292884" y="378055"/>
                  <a:pt x="284147" y="375319"/>
                  <a:pt x="271086" y="388733"/>
                </a:cubicBezTo>
                <a:cubicBezTo>
                  <a:pt x="210017" y="451479"/>
                  <a:pt x="148153" y="513608"/>
                  <a:pt x="86466" y="575736"/>
                </a:cubicBezTo>
                <a:cubicBezTo>
                  <a:pt x="79847" y="582443"/>
                  <a:pt x="72699" y="588885"/>
                  <a:pt x="64757" y="593827"/>
                </a:cubicBezTo>
                <a:cubicBezTo>
                  <a:pt x="46489" y="605123"/>
                  <a:pt x="24161" y="601858"/>
                  <a:pt x="10747" y="587032"/>
                </a:cubicBezTo>
                <a:cubicBezTo>
                  <a:pt x="-2755" y="572118"/>
                  <a:pt x="-3814" y="549967"/>
                  <a:pt x="9159" y="532493"/>
                </a:cubicBezTo>
                <a:cubicBezTo>
                  <a:pt x="15248" y="524374"/>
                  <a:pt x="22926" y="517314"/>
                  <a:pt x="30162" y="510078"/>
                </a:cubicBezTo>
                <a:cubicBezTo>
                  <a:pt x="102087" y="437977"/>
                  <a:pt x="173923" y="365876"/>
                  <a:pt x="246200" y="294040"/>
                </a:cubicBezTo>
                <a:cubicBezTo>
                  <a:pt x="277264" y="263153"/>
                  <a:pt x="295355" y="263417"/>
                  <a:pt x="326243" y="293775"/>
                </a:cubicBezTo>
                <a:cubicBezTo>
                  <a:pt x="336392" y="303748"/>
                  <a:pt x="347688" y="312838"/>
                  <a:pt x="356248" y="324045"/>
                </a:cubicBezTo>
                <a:cubicBezTo>
                  <a:pt x="371163" y="343549"/>
                  <a:pt x="381311" y="338695"/>
                  <a:pt x="396667" y="322986"/>
                </a:cubicBezTo>
                <a:cubicBezTo>
                  <a:pt x="469297" y="248503"/>
                  <a:pt x="543251" y="175255"/>
                  <a:pt x="616587" y="101477"/>
                </a:cubicBezTo>
                <a:cubicBezTo>
                  <a:pt x="620647" y="97418"/>
                  <a:pt x="629207" y="94417"/>
                  <a:pt x="625324" y="86916"/>
                </a:cubicBezTo>
                <a:cubicBezTo>
                  <a:pt x="622588" y="81533"/>
                  <a:pt x="615264" y="84092"/>
                  <a:pt x="609969" y="84004"/>
                </a:cubicBezTo>
                <a:cubicBezTo>
                  <a:pt x="592583" y="83651"/>
                  <a:pt x="575198" y="84533"/>
                  <a:pt x="557901" y="83475"/>
                </a:cubicBezTo>
                <a:cubicBezTo>
                  <a:pt x="533102" y="81974"/>
                  <a:pt x="516864" y="65648"/>
                  <a:pt x="516335" y="43320"/>
                </a:cubicBezTo>
                <a:cubicBezTo>
                  <a:pt x="515805" y="20287"/>
                  <a:pt x="532926" y="1137"/>
                  <a:pt x="557989" y="695"/>
                </a:cubicBezTo>
                <a:cubicBezTo>
                  <a:pt x="617205" y="-275"/>
                  <a:pt x="676421" y="-187"/>
                  <a:pt x="735637" y="695"/>
                </a:cubicBezTo>
                <a:cubicBezTo>
                  <a:pt x="760524" y="1048"/>
                  <a:pt x="777292" y="16757"/>
                  <a:pt x="777998" y="42879"/>
                </a:cubicBezTo>
                <a:cubicBezTo>
                  <a:pt x="779586" y="101213"/>
                  <a:pt x="779674" y="159723"/>
                  <a:pt x="778262" y="218057"/>
                </a:cubicBezTo>
                <a:cubicBezTo>
                  <a:pt x="777645" y="245061"/>
                  <a:pt x="758141" y="262094"/>
                  <a:pt x="734490" y="261652"/>
                </a:cubicBezTo>
                <a:cubicBezTo>
                  <a:pt x="710839" y="261211"/>
                  <a:pt x="693807" y="243296"/>
                  <a:pt x="692571" y="216115"/>
                </a:cubicBezTo>
                <a:cubicBezTo>
                  <a:pt x="691689" y="195994"/>
                  <a:pt x="692395" y="175696"/>
                  <a:pt x="692395" y="151957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ADDF52F-0090-49C4-A710-80822142EDDA}"/>
              </a:ext>
            </a:extLst>
          </p:cNvPr>
          <p:cNvSpPr/>
          <p:nvPr/>
        </p:nvSpPr>
        <p:spPr>
          <a:xfrm>
            <a:off x="3791158" y="4580616"/>
            <a:ext cx="344163" cy="399512"/>
          </a:xfrm>
          <a:custGeom>
            <a:avLst/>
            <a:gdLst>
              <a:gd name="connsiteX0" fmla="*/ 81733 w 344163"/>
              <a:gd name="connsiteY0" fmla="*/ 79144 h 399512"/>
              <a:gd name="connsiteX1" fmla="*/ 66024 w 344163"/>
              <a:gd name="connsiteY1" fmla="*/ 6426 h 399512"/>
              <a:gd name="connsiteX2" fmla="*/ 81556 w 344163"/>
              <a:gd name="connsiteY2" fmla="*/ 2631 h 399512"/>
              <a:gd name="connsiteX3" fmla="*/ 270589 w 344163"/>
              <a:gd name="connsiteY3" fmla="*/ 72 h 399512"/>
              <a:gd name="connsiteX4" fmla="*/ 278885 w 344163"/>
              <a:gd name="connsiteY4" fmla="*/ 10132 h 399512"/>
              <a:gd name="connsiteX5" fmla="*/ 276237 w 344163"/>
              <a:gd name="connsiteY5" fmla="*/ 68819 h 399512"/>
              <a:gd name="connsiteX6" fmla="*/ 287622 w 344163"/>
              <a:gd name="connsiteY6" fmla="*/ 101383 h 399512"/>
              <a:gd name="connsiteX7" fmla="*/ 310920 w 344163"/>
              <a:gd name="connsiteY7" fmla="*/ 328717 h 399512"/>
              <a:gd name="connsiteX8" fmla="*/ 86763 w 344163"/>
              <a:gd name="connsiteY8" fmla="*/ 378402 h 399512"/>
              <a:gd name="connsiteX9" fmla="*/ 51375 w 344163"/>
              <a:gd name="connsiteY9" fmla="*/ 105090 h 399512"/>
              <a:gd name="connsiteX10" fmla="*/ 81645 w 344163"/>
              <a:gd name="connsiteY10" fmla="*/ 79056 h 399512"/>
              <a:gd name="connsiteX11" fmla="*/ 165130 w 344163"/>
              <a:gd name="connsiteY11" fmla="*/ 127417 h 399512"/>
              <a:gd name="connsiteX12" fmla="*/ 92411 w 344163"/>
              <a:gd name="connsiteY12" fmla="*/ 194047 h 399512"/>
              <a:gd name="connsiteX13" fmla="*/ 92235 w 344163"/>
              <a:gd name="connsiteY13" fmla="*/ 214874 h 399512"/>
              <a:gd name="connsiteX14" fmla="*/ 125152 w 344163"/>
              <a:gd name="connsiteY14" fmla="*/ 239937 h 399512"/>
              <a:gd name="connsiteX15" fmla="*/ 112356 w 344163"/>
              <a:gd name="connsiteY15" fmla="*/ 280003 h 399512"/>
              <a:gd name="connsiteX16" fmla="*/ 111826 w 344163"/>
              <a:gd name="connsiteY16" fmla="*/ 284680 h 399512"/>
              <a:gd name="connsiteX17" fmla="*/ 114915 w 344163"/>
              <a:gd name="connsiteY17" fmla="*/ 302065 h 399512"/>
              <a:gd name="connsiteX18" fmla="*/ 131859 w 344163"/>
              <a:gd name="connsiteY18" fmla="*/ 296770 h 399512"/>
              <a:gd name="connsiteX19" fmla="*/ 202725 w 344163"/>
              <a:gd name="connsiteY19" fmla="*/ 296241 h 399512"/>
              <a:gd name="connsiteX20" fmla="*/ 204842 w 344163"/>
              <a:gd name="connsiteY20" fmla="*/ 297388 h 399512"/>
              <a:gd name="connsiteX21" fmla="*/ 224169 w 344163"/>
              <a:gd name="connsiteY21" fmla="*/ 302153 h 399512"/>
              <a:gd name="connsiteX22" fmla="*/ 225669 w 344163"/>
              <a:gd name="connsiteY22" fmla="*/ 282120 h 399512"/>
              <a:gd name="connsiteX23" fmla="*/ 248968 w 344163"/>
              <a:gd name="connsiteY23" fmla="*/ 211961 h 399512"/>
              <a:gd name="connsiteX24" fmla="*/ 259911 w 344163"/>
              <a:gd name="connsiteY24" fmla="*/ 195900 h 399512"/>
              <a:gd name="connsiteX25" fmla="*/ 240761 w 344163"/>
              <a:gd name="connsiteY25" fmla="*/ 190075 h 399512"/>
              <a:gd name="connsiteX26" fmla="*/ 179868 w 344163"/>
              <a:gd name="connsiteY26" fmla="*/ 145597 h 399512"/>
              <a:gd name="connsiteX27" fmla="*/ 165218 w 344163"/>
              <a:gd name="connsiteY27" fmla="*/ 127417 h 39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44163" h="399512">
                <a:moveTo>
                  <a:pt x="81733" y="79144"/>
                </a:moveTo>
                <a:cubicBezTo>
                  <a:pt x="62847" y="69878"/>
                  <a:pt x="52787" y="17192"/>
                  <a:pt x="66024" y="6426"/>
                </a:cubicBezTo>
                <a:cubicBezTo>
                  <a:pt x="69731" y="3337"/>
                  <a:pt x="76261" y="2807"/>
                  <a:pt x="81556" y="2631"/>
                </a:cubicBezTo>
                <a:cubicBezTo>
                  <a:pt x="144567" y="866"/>
                  <a:pt x="207667" y="5190"/>
                  <a:pt x="270589" y="72"/>
                </a:cubicBezTo>
                <a:cubicBezTo>
                  <a:pt x="279326" y="-634"/>
                  <a:pt x="278443" y="3955"/>
                  <a:pt x="278885" y="10132"/>
                </a:cubicBezTo>
                <a:cubicBezTo>
                  <a:pt x="280297" y="29900"/>
                  <a:pt x="281003" y="50022"/>
                  <a:pt x="276237" y="68819"/>
                </a:cubicBezTo>
                <a:cubicBezTo>
                  <a:pt x="272354" y="84086"/>
                  <a:pt x="278002" y="92029"/>
                  <a:pt x="287622" y="101383"/>
                </a:cubicBezTo>
                <a:cubicBezTo>
                  <a:pt x="353368" y="165365"/>
                  <a:pt x="362635" y="257852"/>
                  <a:pt x="310920" y="328717"/>
                </a:cubicBezTo>
                <a:cubicBezTo>
                  <a:pt x="259558" y="399141"/>
                  <a:pt x="166983" y="419615"/>
                  <a:pt x="86763" y="378402"/>
                </a:cubicBezTo>
                <a:cubicBezTo>
                  <a:pt x="-11548" y="327922"/>
                  <a:pt x="-30434" y="182221"/>
                  <a:pt x="51375" y="105090"/>
                </a:cubicBezTo>
                <a:cubicBezTo>
                  <a:pt x="60464" y="96530"/>
                  <a:pt x="70349" y="88763"/>
                  <a:pt x="81645" y="79056"/>
                </a:cubicBezTo>
                <a:close/>
                <a:moveTo>
                  <a:pt x="165130" y="127417"/>
                </a:moveTo>
                <a:cubicBezTo>
                  <a:pt x="153745" y="163071"/>
                  <a:pt x="135477" y="191134"/>
                  <a:pt x="92411" y="194047"/>
                </a:cubicBezTo>
                <a:cubicBezTo>
                  <a:pt x="77585" y="195017"/>
                  <a:pt x="85439" y="207372"/>
                  <a:pt x="92235" y="214874"/>
                </a:cubicBezTo>
                <a:cubicBezTo>
                  <a:pt x="101678" y="225287"/>
                  <a:pt x="112003" y="234377"/>
                  <a:pt x="125152" y="239937"/>
                </a:cubicBezTo>
                <a:cubicBezTo>
                  <a:pt x="116504" y="251851"/>
                  <a:pt x="115445" y="266324"/>
                  <a:pt x="112356" y="280003"/>
                </a:cubicBezTo>
                <a:cubicBezTo>
                  <a:pt x="112003" y="281503"/>
                  <a:pt x="111826" y="283091"/>
                  <a:pt x="111826" y="284680"/>
                </a:cubicBezTo>
                <a:cubicBezTo>
                  <a:pt x="111826" y="290681"/>
                  <a:pt x="108296" y="298270"/>
                  <a:pt x="114915" y="302065"/>
                </a:cubicBezTo>
                <a:cubicBezTo>
                  <a:pt x="121269" y="305772"/>
                  <a:pt x="127447" y="300741"/>
                  <a:pt x="131859" y="296770"/>
                </a:cubicBezTo>
                <a:cubicBezTo>
                  <a:pt x="155510" y="275237"/>
                  <a:pt x="178985" y="277708"/>
                  <a:pt x="202725" y="296241"/>
                </a:cubicBezTo>
                <a:cubicBezTo>
                  <a:pt x="203342" y="296682"/>
                  <a:pt x="204048" y="297035"/>
                  <a:pt x="204842" y="297388"/>
                </a:cubicBezTo>
                <a:cubicBezTo>
                  <a:pt x="211197" y="299947"/>
                  <a:pt x="217551" y="307360"/>
                  <a:pt x="224169" y="302153"/>
                </a:cubicBezTo>
                <a:cubicBezTo>
                  <a:pt x="230170" y="297388"/>
                  <a:pt x="228582" y="287945"/>
                  <a:pt x="225669" y="282120"/>
                </a:cubicBezTo>
                <a:cubicBezTo>
                  <a:pt x="210226" y="250615"/>
                  <a:pt x="226199" y="230406"/>
                  <a:pt x="248968" y="211961"/>
                </a:cubicBezTo>
                <a:cubicBezTo>
                  <a:pt x="254086" y="207725"/>
                  <a:pt x="263176" y="204107"/>
                  <a:pt x="259911" y="195900"/>
                </a:cubicBezTo>
                <a:cubicBezTo>
                  <a:pt x="256822" y="188310"/>
                  <a:pt x="247467" y="189810"/>
                  <a:pt x="240761" y="190075"/>
                </a:cubicBezTo>
                <a:cubicBezTo>
                  <a:pt x="208549" y="191222"/>
                  <a:pt x="189575" y="175161"/>
                  <a:pt x="179868" y="145597"/>
                </a:cubicBezTo>
                <a:cubicBezTo>
                  <a:pt x="177749" y="139243"/>
                  <a:pt x="176073" y="131830"/>
                  <a:pt x="165218" y="127417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3891B98-5600-4308-8108-81701710783C}"/>
              </a:ext>
            </a:extLst>
          </p:cNvPr>
          <p:cNvSpPr/>
          <p:nvPr/>
        </p:nvSpPr>
        <p:spPr>
          <a:xfrm>
            <a:off x="3484963" y="5578710"/>
            <a:ext cx="320255" cy="874816"/>
          </a:xfrm>
          <a:custGeom>
            <a:avLst/>
            <a:gdLst>
              <a:gd name="connsiteX0" fmla="*/ 65990 w 320255"/>
              <a:gd name="connsiteY0" fmla="*/ 3 h 874816"/>
              <a:gd name="connsiteX1" fmla="*/ 124588 w 320255"/>
              <a:gd name="connsiteY1" fmla="*/ 87989 h 874816"/>
              <a:gd name="connsiteX2" fmla="*/ 121941 w 320255"/>
              <a:gd name="connsiteY2" fmla="*/ 137585 h 874816"/>
              <a:gd name="connsiteX3" fmla="*/ 317504 w 320255"/>
              <a:gd name="connsiteY3" fmla="*/ 822410 h 874816"/>
              <a:gd name="connsiteX4" fmla="*/ 297383 w 320255"/>
              <a:gd name="connsiteY4" fmla="*/ 873066 h 874816"/>
              <a:gd name="connsiteX5" fmla="*/ 250787 w 320255"/>
              <a:gd name="connsiteY5" fmla="*/ 841384 h 874816"/>
              <a:gd name="connsiteX6" fmla="*/ 116734 w 320255"/>
              <a:gd name="connsiteY6" fmla="*/ 370302 h 874816"/>
              <a:gd name="connsiteX7" fmla="*/ 55576 w 320255"/>
              <a:gd name="connsiteY7" fmla="*/ 156559 h 874816"/>
              <a:gd name="connsiteX8" fmla="*/ 28572 w 320255"/>
              <a:gd name="connsiteY8" fmla="*/ 117465 h 874816"/>
              <a:gd name="connsiteX9" fmla="*/ 3508 w 320255"/>
              <a:gd name="connsiteY9" fmla="*/ 44922 h 874816"/>
              <a:gd name="connsiteX10" fmla="*/ 66166 w 320255"/>
              <a:gd name="connsiteY10" fmla="*/ 3 h 87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255" h="874816">
                <a:moveTo>
                  <a:pt x="65990" y="3"/>
                </a:moveTo>
                <a:cubicBezTo>
                  <a:pt x="111880" y="356"/>
                  <a:pt x="143121" y="45540"/>
                  <a:pt x="124588" y="87989"/>
                </a:cubicBezTo>
                <a:cubicBezTo>
                  <a:pt x="116910" y="105462"/>
                  <a:pt x="116999" y="120200"/>
                  <a:pt x="121941" y="137585"/>
                </a:cubicBezTo>
                <a:cubicBezTo>
                  <a:pt x="187423" y="365801"/>
                  <a:pt x="252375" y="594105"/>
                  <a:pt x="317504" y="822410"/>
                </a:cubicBezTo>
                <a:cubicBezTo>
                  <a:pt x="324829" y="848179"/>
                  <a:pt x="317327" y="866711"/>
                  <a:pt x="297383" y="873066"/>
                </a:cubicBezTo>
                <a:cubicBezTo>
                  <a:pt x="276997" y="879596"/>
                  <a:pt x="258288" y="867594"/>
                  <a:pt x="250787" y="841384"/>
                </a:cubicBezTo>
                <a:cubicBezTo>
                  <a:pt x="205867" y="684386"/>
                  <a:pt x="161477" y="527300"/>
                  <a:pt x="116734" y="370302"/>
                </a:cubicBezTo>
                <a:cubicBezTo>
                  <a:pt x="96436" y="298995"/>
                  <a:pt x="75521" y="227866"/>
                  <a:pt x="55576" y="156559"/>
                </a:cubicBezTo>
                <a:cubicBezTo>
                  <a:pt x="50899" y="139968"/>
                  <a:pt x="44280" y="127260"/>
                  <a:pt x="28572" y="117465"/>
                </a:cubicBezTo>
                <a:cubicBezTo>
                  <a:pt x="3067" y="101491"/>
                  <a:pt x="-5581" y="72192"/>
                  <a:pt x="3508" y="44922"/>
                </a:cubicBezTo>
                <a:cubicBezTo>
                  <a:pt x="12863" y="16859"/>
                  <a:pt x="36691" y="-262"/>
                  <a:pt x="66166" y="3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D02A40BC-384D-418C-B9F5-906C4F8438DB}"/>
              </a:ext>
            </a:extLst>
          </p:cNvPr>
          <p:cNvSpPr/>
          <p:nvPr/>
        </p:nvSpPr>
        <p:spPr>
          <a:xfrm>
            <a:off x="3898819" y="4115362"/>
            <a:ext cx="341634" cy="424956"/>
          </a:xfrm>
          <a:custGeom>
            <a:avLst/>
            <a:gdLst>
              <a:gd name="connsiteX0" fmla="*/ 77766 w 341634"/>
              <a:gd name="connsiteY0" fmla="*/ 423672 h 424956"/>
              <a:gd name="connsiteX1" fmla="*/ 35141 w 341634"/>
              <a:gd name="connsiteY1" fmla="*/ 423495 h 424956"/>
              <a:gd name="connsiteX2" fmla="*/ 1782 w 341634"/>
              <a:gd name="connsiteY2" fmla="*/ 419259 h 424956"/>
              <a:gd name="connsiteX3" fmla="*/ 15196 w 341634"/>
              <a:gd name="connsiteY3" fmla="*/ 386165 h 424956"/>
              <a:gd name="connsiteX4" fmla="*/ 179431 w 341634"/>
              <a:gd name="connsiteY4" fmla="*/ 112236 h 424956"/>
              <a:gd name="connsiteX5" fmla="*/ 241471 w 341634"/>
              <a:gd name="connsiteY5" fmla="*/ 10041 h 424956"/>
              <a:gd name="connsiteX6" fmla="*/ 263533 w 341634"/>
              <a:gd name="connsiteY6" fmla="*/ 8629 h 424956"/>
              <a:gd name="connsiteX7" fmla="*/ 336605 w 341634"/>
              <a:gd name="connsiteY7" fmla="*/ 110559 h 424956"/>
              <a:gd name="connsiteX8" fmla="*/ 336428 w 341634"/>
              <a:gd name="connsiteY8" fmla="*/ 138446 h 424956"/>
              <a:gd name="connsiteX9" fmla="*/ 165046 w 341634"/>
              <a:gd name="connsiteY9" fmla="*/ 410787 h 424956"/>
              <a:gd name="connsiteX10" fmla="*/ 139276 w 341634"/>
              <a:gd name="connsiteY10" fmla="*/ 423672 h 424956"/>
              <a:gd name="connsiteX11" fmla="*/ 77766 w 341634"/>
              <a:gd name="connsiteY11" fmla="*/ 423583 h 424956"/>
              <a:gd name="connsiteX12" fmla="*/ 77766 w 341634"/>
              <a:gd name="connsiteY12" fmla="*/ 423583 h 42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1634" h="424956">
                <a:moveTo>
                  <a:pt x="77766" y="423672"/>
                </a:moveTo>
                <a:cubicBezTo>
                  <a:pt x="63558" y="423672"/>
                  <a:pt x="49349" y="424201"/>
                  <a:pt x="35141" y="423495"/>
                </a:cubicBezTo>
                <a:cubicBezTo>
                  <a:pt x="23668" y="422966"/>
                  <a:pt x="7518" y="429232"/>
                  <a:pt x="1782" y="419259"/>
                </a:cubicBezTo>
                <a:cubicBezTo>
                  <a:pt x="-4925" y="407610"/>
                  <a:pt x="9019" y="396579"/>
                  <a:pt x="15196" y="386165"/>
                </a:cubicBezTo>
                <a:cubicBezTo>
                  <a:pt x="69647" y="294650"/>
                  <a:pt x="124539" y="203487"/>
                  <a:pt x="179431" y="112236"/>
                </a:cubicBezTo>
                <a:cubicBezTo>
                  <a:pt x="199993" y="78083"/>
                  <a:pt x="221085" y="44283"/>
                  <a:pt x="241471" y="10041"/>
                </a:cubicBezTo>
                <a:cubicBezTo>
                  <a:pt x="248707" y="-2225"/>
                  <a:pt x="254708" y="-3902"/>
                  <a:pt x="263533" y="8629"/>
                </a:cubicBezTo>
                <a:cubicBezTo>
                  <a:pt x="287537" y="42871"/>
                  <a:pt x="311806" y="76935"/>
                  <a:pt x="336605" y="110559"/>
                </a:cubicBezTo>
                <a:cubicBezTo>
                  <a:pt x="344106" y="120708"/>
                  <a:pt x="342517" y="128738"/>
                  <a:pt x="336428" y="138446"/>
                </a:cubicBezTo>
                <a:cubicBezTo>
                  <a:pt x="279154" y="229079"/>
                  <a:pt x="221967" y="319889"/>
                  <a:pt x="165046" y="410787"/>
                </a:cubicBezTo>
                <a:cubicBezTo>
                  <a:pt x="158780" y="420848"/>
                  <a:pt x="150396" y="423937"/>
                  <a:pt x="139276" y="423672"/>
                </a:cubicBezTo>
                <a:cubicBezTo>
                  <a:pt x="118802" y="423319"/>
                  <a:pt x="98240" y="423583"/>
                  <a:pt x="77766" y="423583"/>
                </a:cubicBezTo>
                <a:lnTo>
                  <a:pt x="77766" y="423583"/>
                </a:ln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515C76E6-52DC-4FEB-B94C-FFFC89841EE4}"/>
              </a:ext>
            </a:extLst>
          </p:cNvPr>
          <p:cNvSpPr/>
          <p:nvPr/>
        </p:nvSpPr>
        <p:spPr>
          <a:xfrm>
            <a:off x="2264216" y="4858231"/>
            <a:ext cx="496525" cy="121879"/>
          </a:xfrm>
          <a:custGeom>
            <a:avLst/>
            <a:gdLst>
              <a:gd name="connsiteX0" fmla="*/ 246881 w 496525"/>
              <a:gd name="connsiteY0" fmla="*/ 269 h 121879"/>
              <a:gd name="connsiteX1" fmla="*/ 464860 w 496525"/>
              <a:gd name="connsiteY1" fmla="*/ 269 h 121879"/>
              <a:gd name="connsiteX2" fmla="*/ 496277 w 496525"/>
              <a:gd name="connsiteY2" fmla="*/ 32481 h 121879"/>
              <a:gd name="connsiteX3" fmla="*/ 496453 w 496525"/>
              <a:gd name="connsiteY3" fmla="*/ 96462 h 121879"/>
              <a:gd name="connsiteX4" fmla="*/ 472361 w 496525"/>
              <a:gd name="connsiteY4" fmla="*/ 121878 h 121879"/>
              <a:gd name="connsiteX5" fmla="*/ 22283 w 496525"/>
              <a:gd name="connsiteY5" fmla="*/ 121790 h 121879"/>
              <a:gd name="connsiteX6" fmla="*/ 132 w 496525"/>
              <a:gd name="connsiteY6" fmla="*/ 99639 h 121879"/>
              <a:gd name="connsiteX7" fmla="*/ 44 w 496525"/>
              <a:gd name="connsiteY7" fmla="*/ 21449 h 121879"/>
              <a:gd name="connsiteX8" fmla="*/ 21930 w 496525"/>
              <a:gd name="connsiteY8" fmla="*/ 4 h 121879"/>
              <a:gd name="connsiteX9" fmla="*/ 246969 w 496525"/>
              <a:gd name="connsiteY9" fmla="*/ 357 h 121879"/>
              <a:gd name="connsiteX10" fmla="*/ 246969 w 496525"/>
              <a:gd name="connsiteY10" fmla="*/ 181 h 121879"/>
              <a:gd name="connsiteX11" fmla="*/ 423117 w 496525"/>
              <a:gd name="connsiteY11" fmla="*/ 21890 h 121879"/>
              <a:gd name="connsiteX12" fmla="*/ 383316 w 496525"/>
              <a:gd name="connsiteY12" fmla="*/ 61691 h 121879"/>
              <a:gd name="connsiteX13" fmla="*/ 423647 w 496525"/>
              <a:gd name="connsiteY13" fmla="*/ 100257 h 121879"/>
              <a:gd name="connsiteX14" fmla="*/ 464507 w 496525"/>
              <a:gd name="connsiteY14" fmla="*/ 61868 h 121879"/>
              <a:gd name="connsiteX15" fmla="*/ 423117 w 496525"/>
              <a:gd name="connsiteY15" fmla="*/ 21890 h 1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6525" h="121879">
                <a:moveTo>
                  <a:pt x="246881" y="269"/>
                </a:moveTo>
                <a:cubicBezTo>
                  <a:pt x="319511" y="269"/>
                  <a:pt x="392141" y="269"/>
                  <a:pt x="464860" y="269"/>
                </a:cubicBezTo>
                <a:cubicBezTo>
                  <a:pt x="495747" y="269"/>
                  <a:pt x="496189" y="887"/>
                  <a:pt x="496277" y="32481"/>
                </a:cubicBezTo>
                <a:cubicBezTo>
                  <a:pt x="496277" y="53837"/>
                  <a:pt x="495483" y="75194"/>
                  <a:pt x="496453" y="96462"/>
                </a:cubicBezTo>
                <a:cubicBezTo>
                  <a:pt x="497248" y="114201"/>
                  <a:pt x="491600" y="121966"/>
                  <a:pt x="472361" y="121878"/>
                </a:cubicBezTo>
                <a:cubicBezTo>
                  <a:pt x="322335" y="121349"/>
                  <a:pt x="172309" y="121349"/>
                  <a:pt x="22283" y="121790"/>
                </a:cubicBezTo>
                <a:cubicBezTo>
                  <a:pt x="5957" y="121790"/>
                  <a:pt x="-397" y="115965"/>
                  <a:pt x="132" y="99639"/>
                </a:cubicBezTo>
                <a:cubicBezTo>
                  <a:pt x="926" y="73605"/>
                  <a:pt x="1015" y="47483"/>
                  <a:pt x="44" y="21449"/>
                </a:cubicBezTo>
                <a:cubicBezTo>
                  <a:pt x="-574" y="4946"/>
                  <a:pt x="5251" y="-172"/>
                  <a:pt x="21930" y="4"/>
                </a:cubicBezTo>
                <a:cubicBezTo>
                  <a:pt x="96943" y="887"/>
                  <a:pt x="171956" y="357"/>
                  <a:pt x="246969" y="357"/>
                </a:cubicBezTo>
                <a:lnTo>
                  <a:pt x="246969" y="181"/>
                </a:lnTo>
                <a:close/>
                <a:moveTo>
                  <a:pt x="423117" y="21890"/>
                </a:moveTo>
                <a:cubicBezTo>
                  <a:pt x="403614" y="21890"/>
                  <a:pt x="383404" y="42188"/>
                  <a:pt x="383316" y="61691"/>
                </a:cubicBezTo>
                <a:cubicBezTo>
                  <a:pt x="383228" y="81901"/>
                  <a:pt x="402378" y="100257"/>
                  <a:pt x="423647" y="100257"/>
                </a:cubicBezTo>
                <a:cubicBezTo>
                  <a:pt x="444297" y="100257"/>
                  <a:pt x="463977" y="81813"/>
                  <a:pt x="464507" y="61868"/>
                </a:cubicBezTo>
                <a:cubicBezTo>
                  <a:pt x="465036" y="40599"/>
                  <a:pt x="445621" y="21802"/>
                  <a:pt x="423117" y="21890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56069613-F878-44F1-90B1-5CC93E0AF022}"/>
              </a:ext>
            </a:extLst>
          </p:cNvPr>
          <p:cNvSpPr/>
          <p:nvPr/>
        </p:nvSpPr>
        <p:spPr>
          <a:xfrm>
            <a:off x="2377929" y="2739925"/>
            <a:ext cx="236719" cy="268391"/>
          </a:xfrm>
          <a:custGeom>
            <a:avLst/>
            <a:gdLst>
              <a:gd name="connsiteX0" fmla="*/ 117194 w 236719"/>
              <a:gd name="connsiteY0" fmla="*/ 268049 h 268391"/>
              <a:gd name="connsiteX1" fmla="*/ 69804 w 236719"/>
              <a:gd name="connsiteY1" fmla="*/ 268226 h 268391"/>
              <a:gd name="connsiteX2" fmla="*/ 47918 w 236719"/>
              <a:gd name="connsiteY2" fmla="*/ 245546 h 268391"/>
              <a:gd name="connsiteX3" fmla="*/ 30797 w 236719"/>
              <a:gd name="connsiteY3" fmla="*/ 199479 h 268391"/>
              <a:gd name="connsiteX4" fmla="*/ 18354 w 236719"/>
              <a:gd name="connsiteY4" fmla="*/ 54395 h 268391"/>
              <a:gd name="connsiteX5" fmla="*/ 138551 w 236719"/>
              <a:gd name="connsiteY5" fmla="*/ 1621 h 268391"/>
              <a:gd name="connsiteX6" fmla="*/ 227596 w 236719"/>
              <a:gd name="connsiteY6" fmla="*/ 72751 h 268391"/>
              <a:gd name="connsiteX7" fmla="*/ 207210 w 236719"/>
              <a:gd name="connsiteY7" fmla="*/ 194625 h 268391"/>
              <a:gd name="connsiteX8" fmla="*/ 187971 w 236719"/>
              <a:gd name="connsiteY8" fmla="*/ 245016 h 268391"/>
              <a:gd name="connsiteX9" fmla="*/ 164409 w 236719"/>
              <a:gd name="connsiteY9" fmla="*/ 268314 h 268391"/>
              <a:gd name="connsiteX10" fmla="*/ 117018 w 236719"/>
              <a:gd name="connsiteY10" fmla="*/ 268138 h 2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719" h="268391">
                <a:moveTo>
                  <a:pt x="117194" y="268049"/>
                </a:moveTo>
                <a:cubicBezTo>
                  <a:pt x="101398" y="268049"/>
                  <a:pt x="85601" y="267432"/>
                  <a:pt x="69804" y="268226"/>
                </a:cubicBezTo>
                <a:cubicBezTo>
                  <a:pt x="53213" y="269020"/>
                  <a:pt x="46859" y="261342"/>
                  <a:pt x="47918" y="245546"/>
                </a:cubicBezTo>
                <a:cubicBezTo>
                  <a:pt x="49153" y="227719"/>
                  <a:pt x="44564" y="213952"/>
                  <a:pt x="30797" y="199479"/>
                </a:cubicBezTo>
                <a:cubicBezTo>
                  <a:pt x="-6180" y="160737"/>
                  <a:pt x="-9268" y="103992"/>
                  <a:pt x="18354" y="54395"/>
                </a:cubicBezTo>
                <a:cubicBezTo>
                  <a:pt x="39446" y="16624"/>
                  <a:pt x="90719" y="-6498"/>
                  <a:pt x="138551" y="1621"/>
                </a:cubicBezTo>
                <a:cubicBezTo>
                  <a:pt x="181088" y="8769"/>
                  <a:pt x="212152" y="31803"/>
                  <a:pt x="227596" y="72751"/>
                </a:cubicBezTo>
                <a:cubicBezTo>
                  <a:pt x="244364" y="116964"/>
                  <a:pt x="238274" y="158972"/>
                  <a:pt x="207210" y="194625"/>
                </a:cubicBezTo>
                <a:cubicBezTo>
                  <a:pt x="193708" y="210069"/>
                  <a:pt x="185589" y="224718"/>
                  <a:pt x="187971" y="245016"/>
                </a:cubicBezTo>
                <a:cubicBezTo>
                  <a:pt x="190090" y="262578"/>
                  <a:pt x="181529" y="269197"/>
                  <a:pt x="164409" y="268314"/>
                </a:cubicBezTo>
                <a:cubicBezTo>
                  <a:pt x="148700" y="267520"/>
                  <a:pt x="132815" y="268138"/>
                  <a:pt x="117018" y="268138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C15613C8-3D8B-4EC2-95F0-721005BD3C94}"/>
              </a:ext>
            </a:extLst>
          </p:cNvPr>
          <p:cNvSpPr/>
          <p:nvPr/>
        </p:nvSpPr>
        <p:spPr>
          <a:xfrm>
            <a:off x="3681329" y="4114283"/>
            <a:ext cx="247603" cy="396304"/>
          </a:xfrm>
          <a:custGeom>
            <a:avLst/>
            <a:gdLst>
              <a:gd name="connsiteX0" fmla="*/ 87955 w 247603"/>
              <a:gd name="connsiteY0" fmla="*/ 0 h 396304"/>
              <a:gd name="connsiteX1" fmla="*/ 103311 w 247603"/>
              <a:gd name="connsiteY1" fmla="*/ 14650 h 396304"/>
              <a:gd name="connsiteX2" fmla="*/ 231539 w 247603"/>
              <a:gd name="connsiteY2" fmla="*/ 224686 h 396304"/>
              <a:gd name="connsiteX3" fmla="*/ 229951 w 247603"/>
              <a:gd name="connsiteY3" fmla="*/ 312936 h 396304"/>
              <a:gd name="connsiteX4" fmla="*/ 186619 w 247603"/>
              <a:gd name="connsiteY4" fmla="*/ 383449 h 396304"/>
              <a:gd name="connsiteX5" fmla="*/ 160586 w 247603"/>
              <a:gd name="connsiteY5" fmla="*/ 385037 h 396304"/>
              <a:gd name="connsiteX6" fmla="*/ 6324 w 247603"/>
              <a:gd name="connsiteY6" fmla="*/ 141024 h 396304"/>
              <a:gd name="connsiteX7" fmla="*/ 5000 w 247603"/>
              <a:gd name="connsiteY7" fmla="*/ 110931 h 396304"/>
              <a:gd name="connsiteX8" fmla="*/ 80542 w 247603"/>
              <a:gd name="connsiteY8" fmla="*/ 7942 h 396304"/>
              <a:gd name="connsiteX9" fmla="*/ 87955 w 247603"/>
              <a:gd name="connsiteY9" fmla="*/ 0 h 39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603" h="396304">
                <a:moveTo>
                  <a:pt x="87955" y="0"/>
                </a:moveTo>
                <a:cubicBezTo>
                  <a:pt x="97751" y="1147"/>
                  <a:pt x="99869" y="9002"/>
                  <a:pt x="103311" y="14650"/>
                </a:cubicBezTo>
                <a:cubicBezTo>
                  <a:pt x="145936" y="84809"/>
                  <a:pt x="186002" y="156557"/>
                  <a:pt x="231539" y="224686"/>
                </a:cubicBezTo>
                <a:cubicBezTo>
                  <a:pt x="253690" y="257868"/>
                  <a:pt x="252719" y="282843"/>
                  <a:pt x="229951" y="312936"/>
                </a:cubicBezTo>
                <a:cubicBezTo>
                  <a:pt x="213359" y="334823"/>
                  <a:pt x="200563" y="359621"/>
                  <a:pt x="186619" y="383449"/>
                </a:cubicBezTo>
                <a:cubicBezTo>
                  <a:pt x="178236" y="397834"/>
                  <a:pt x="171440" y="402511"/>
                  <a:pt x="160586" y="385037"/>
                </a:cubicBezTo>
                <a:cubicBezTo>
                  <a:pt x="109489" y="303494"/>
                  <a:pt x="57862" y="222303"/>
                  <a:pt x="6324" y="141024"/>
                </a:cubicBezTo>
                <a:cubicBezTo>
                  <a:pt x="-30" y="130964"/>
                  <a:pt x="-3384" y="122139"/>
                  <a:pt x="5000" y="110931"/>
                </a:cubicBezTo>
                <a:cubicBezTo>
                  <a:pt x="30593" y="76866"/>
                  <a:pt x="55391" y="42272"/>
                  <a:pt x="80542" y="7942"/>
                </a:cubicBezTo>
                <a:cubicBezTo>
                  <a:pt x="82837" y="4854"/>
                  <a:pt x="85749" y="2295"/>
                  <a:pt x="87955" y="0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FA3E8663-76CE-4FAB-95F6-E10550430CD2}"/>
              </a:ext>
            </a:extLst>
          </p:cNvPr>
          <p:cNvSpPr/>
          <p:nvPr/>
        </p:nvSpPr>
        <p:spPr>
          <a:xfrm>
            <a:off x="3803379" y="4066432"/>
            <a:ext cx="315419" cy="153312"/>
          </a:xfrm>
          <a:custGeom>
            <a:avLst/>
            <a:gdLst>
              <a:gd name="connsiteX0" fmla="*/ 156792 w 315419"/>
              <a:gd name="connsiteY0" fmla="*/ 461 h 153312"/>
              <a:gd name="connsiteX1" fmla="*/ 291550 w 315419"/>
              <a:gd name="connsiteY1" fmla="*/ 461 h 153312"/>
              <a:gd name="connsiteX2" fmla="*/ 307347 w 315419"/>
              <a:gd name="connsiteY2" fmla="*/ 26318 h 153312"/>
              <a:gd name="connsiteX3" fmla="*/ 240100 w 315419"/>
              <a:gd name="connsiteY3" fmla="*/ 137602 h 153312"/>
              <a:gd name="connsiteX4" fmla="*/ 211066 w 315419"/>
              <a:gd name="connsiteY4" fmla="*/ 153311 h 153312"/>
              <a:gd name="connsiteX5" fmla="*/ 104636 w 315419"/>
              <a:gd name="connsiteY5" fmla="*/ 153311 h 153312"/>
              <a:gd name="connsiteX6" fmla="*/ 77101 w 315419"/>
              <a:gd name="connsiteY6" fmla="*/ 139103 h 153312"/>
              <a:gd name="connsiteX7" fmla="*/ 5707 w 315419"/>
              <a:gd name="connsiteY7" fmla="*/ 22083 h 153312"/>
              <a:gd name="connsiteX8" fmla="*/ 19562 w 315419"/>
              <a:gd name="connsiteY8" fmla="*/ 20 h 153312"/>
              <a:gd name="connsiteX9" fmla="*/ 156703 w 315419"/>
              <a:gd name="connsiteY9" fmla="*/ 373 h 1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419" h="153312">
                <a:moveTo>
                  <a:pt x="156792" y="461"/>
                </a:moveTo>
                <a:cubicBezTo>
                  <a:pt x="201711" y="461"/>
                  <a:pt x="246631" y="285"/>
                  <a:pt x="291550" y="461"/>
                </a:cubicBezTo>
                <a:cubicBezTo>
                  <a:pt x="318731" y="637"/>
                  <a:pt x="320761" y="3726"/>
                  <a:pt x="307347" y="26318"/>
                </a:cubicBezTo>
                <a:cubicBezTo>
                  <a:pt x="285196" y="63560"/>
                  <a:pt x="261986" y="100184"/>
                  <a:pt x="240100" y="137602"/>
                </a:cubicBezTo>
                <a:cubicBezTo>
                  <a:pt x="233128" y="149604"/>
                  <a:pt x="223862" y="153399"/>
                  <a:pt x="211066" y="153311"/>
                </a:cubicBezTo>
                <a:cubicBezTo>
                  <a:pt x="175589" y="153046"/>
                  <a:pt x="140112" y="153134"/>
                  <a:pt x="104636" y="153311"/>
                </a:cubicBezTo>
                <a:cubicBezTo>
                  <a:pt x="92810" y="153311"/>
                  <a:pt x="83808" y="150311"/>
                  <a:pt x="77101" y="139103"/>
                </a:cubicBezTo>
                <a:cubicBezTo>
                  <a:pt x="53803" y="99831"/>
                  <a:pt x="29887" y="60824"/>
                  <a:pt x="5707" y="22083"/>
                </a:cubicBezTo>
                <a:cubicBezTo>
                  <a:pt x="-5589" y="3903"/>
                  <a:pt x="323" y="-333"/>
                  <a:pt x="19562" y="20"/>
                </a:cubicBezTo>
                <a:cubicBezTo>
                  <a:pt x="65276" y="902"/>
                  <a:pt x="110990" y="285"/>
                  <a:pt x="156703" y="373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E50D792A-6AE5-4414-9A50-CB8DAAEA51D6}"/>
              </a:ext>
            </a:extLst>
          </p:cNvPr>
          <p:cNvSpPr/>
          <p:nvPr/>
        </p:nvSpPr>
        <p:spPr>
          <a:xfrm>
            <a:off x="3503029" y="3209599"/>
            <a:ext cx="286588" cy="286792"/>
          </a:xfrm>
          <a:custGeom>
            <a:avLst/>
            <a:gdLst>
              <a:gd name="connsiteX0" fmla="*/ 142881 w 286588"/>
              <a:gd name="connsiteY0" fmla="*/ 286401 h 286792"/>
              <a:gd name="connsiteX1" fmla="*/ 24537 w 286588"/>
              <a:gd name="connsiteY1" fmla="*/ 286666 h 286792"/>
              <a:gd name="connsiteX2" fmla="*/ 621 w 286588"/>
              <a:gd name="connsiteY2" fmla="*/ 263633 h 286792"/>
              <a:gd name="connsiteX3" fmla="*/ 4 w 286588"/>
              <a:gd name="connsiteY3" fmla="*/ 26945 h 286792"/>
              <a:gd name="connsiteX4" fmla="*/ 26038 w 286588"/>
              <a:gd name="connsiteY4" fmla="*/ 205 h 286792"/>
              <a:gd name="connsiteX5" fmla="*/ 37863 w 286588"/>
              <a:gd name="connsiteY5" fmla="*/ 205 h 286792"/>
              <a:gd name="connsiteX6" fmla="*/ 71751 w 286588"/>
              <a:gd name="connsiteY6" fmla="*/ 33210 h 286792"/>
              <a:gd name="connsiteX7" fmla="*/ 71751 w 286588"/>
              <a:gd name="connsiteY7" fmla="*/ 184737 h 286792"/>
              <a:gd name="connsiteX8" fmla="*/ 104404 w 286588"/>
              <a:gd name="connsiteY8" fmla="*/ 217125 h 286792"/>
              <a:gd name="connsiteX9" fmla="*/ 255842 w 286588"/>
              <a:gd name="connsiteY9" fmla="*/ 216507 h 286792"/>
              <a:gd name="connsiteX10" fmla="*/ 285936 w 286588"/>
              <a:gd name="connsiteY10" fmla="*/ 247836 h 286792"/>
              <a:gd name="connsiteX11" fmla="*/ 285936 w 286588"/>
              <a:gd name="connsiteY11" fmla="*/ 259661 h 286792"/>
              <a:gd name="connsiteX12" fmla="*/ 258666 w 286588"/>
              <a:gd name="connsiteY12" fmla="*/ 286754 h 286792"/>
              <a:gd name="connsiteX13" fmla="*/ 142705 w 286588"/>
              <a:gd name="connsiteY13" fmla="*/ 286401 h 28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588" h="286792">
                <a:moveTo>
                  <a:pt x="142881" y="286401"/>
                </a:moveTo>
                <a:cubicBezTo>
                  <a:pt x="103433" y="286401"/>
                  <a:pt x="63985" y="285872"/>
                  <a:pt x="24537" y="286666"/>
                </a:cubicBezTo>
                <a:cubicBezTo>
                  <a:pt x="7593" y="287019"/>
                  <a:pt x="533" y="281371"/>
                  <a:pt x="621" y="263633"/>
                </a:cubicBezTo>
                <a:cubicBezTo>
                  <a:pt x="1063" y="184737"/>
                  <a:pt x="710" y="105841"/>
                  <a:pt x="4" y="26945"/>
                </a:cubicBezTo>
                <a:cubicBezTo>
                  <a:pt x="-173" y="8147"/>
                  <a:pt x="6269" y="-1560"/>
                  <a:pt x="26038" y="205"/>
                </a:cubicBezTo>
                <a:cubicBezTo>
                  <a:pt x="29921" y="558"/>
                  <a:pt x="33892" y="205"/>
                  <a:pt x="37863" y="205"/>
                </a:cubicBezTo>
                <a:cubicBezTo>
                  <a:pt x="70163" y="381"/>
                  <a:pt x="71663" y="1705"/>
                  <a:pt x="71751" y="33210"/>
                </a:cubicBezTo>
                <a:cubicBezTo>
                  <a:pt x="71928" y="83690"/>
                  <a:pt x="71751" y="134169"/>
                  <a:pt x="71751" y="184737"/>
                </a:cubicBezTo>
                <a:cubicBezTo>
                  <a:pt x="71751" y="206270"/>
                  <a:pt x="82633" y="217063"/>
                  <a:pt x="104404" y="217125"/>
                </a:cubicBezTo>
                <a:cubicBezTo>
                  <a:pt x="154883" y="217125"/>
                  <a:pt x="205451" y="218272"/>
                  <a:pt x="255842" y="216507"/>
                </a:cubicBezTo>
                <a:cubicBezTo>
                  <a:pt x="280376" y="215712"/>
                  <a:pt x="289201" y="224449"/>
                  <a:pt x="285936" y="247836"/>
                </a:cubicBezTo>
                <a:cubicBezTo>
                  <a:pt x="285406" y="251719"/>
                  <a:pt x="285406" y="255778"/>
                  <a:pt x="285936" y="259661"/>
                </a:cubicBezTo>
                <a:cubicBezTo>
                  <a:pt x="288495" y="280577"/>
                  <a:pt x="279052" y="287372"/>
                  <a:pt x="258666" y="286754"/>
                </a:cubicBezTo>
                <a:cubicBezTo>
                  <a:pt x="220012" y="285607"/>
                  <a:pt x="181359" y="286401"/>
                  <a:pt x="142705" y="286401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3178D92D-5483-4B24-8BC1-61BA551806F7}"/>
              </a:ext>
            </a:extLst>
          </p:cNvPr>
          <p:cNvSpPr/>
          <p:nvPr/>
        </p:nvSpPr>
        <p:spPr>
          <a:xfrm>
            <a:off x="3503121" y="2582153"/>
            <a:ext cx="286626" cy="283992"/>
          </a:xfrm>
          <a:custGeom>
            <a:avLst/>
            <a:gdLst>
              <a:gd name="connsiteX0" fmla="*/ 144554 w 286626"/>
              <a:gd name="connsiteY0" fmla="*/ 453 h 283992"/>
              <a:gd name="connsiteX1" fmla="*/ 265369 w 286626"/>
              <a:gd name="connsiteY1" fmla="*/ 100 h 283992"/>
              <a:gd name="connsiteX2" fmla="*/ 286285 w 286626"/>
              <a:gd name="connsiteY2" fmla="*/ 20133 h 283992"/>
              <a:gd name="connsiteX3" fmla="*/ 238365 w 286626"/>
              <a:gd name="connsiteY3" fmla="*/ 69377 h 283992"/>
              <a:gd name="connsiteX4" fmla="*/ 96193 w 286626"/>
              <a:gd name="connsiteY4" fmla="*/ 69112 h 283992"/>
              <a:gd name="connsiteX5" fmla="*/ 71571 w 286626"/>
              <a:gd name="connsiteY5" fmla="*/ 94087 h 283992"/>
              <a:gd name="connsiteX6" fmla="*/ 72101 w 286626"/>
              <a:gd name="connsiteY6" fmla="*/ 255145 h 283992"/>
              <a:gd name="connsiteX7" fmla="*/ 43419 w 286626"/>
              <a:gd name="connsiteY7" fmla="*/ 283473 h 283992"/>
              <a:gd name="connsiteX8" fmla="*/ 24534 w 286626"/>
              <a:gd name="connsiteY8" fmla="*/ 283473 h 283992"/>
              <a:gd name="connsiteX9" fmla="*/ 177 w 286626"/>
              <a:gd name="connsiteY9" fmla="*/ 260704 h 283992"/>
              <a:gd name="connsiteX10" fmla="*/ 0 w 286626"/>
              <a:gd name="connsiteY10" fmla="*/ 23752 h 283992"/>
              <a:gd name="connsiteX11" fmla="*/ 23739 w 286626"/>
              <a:gd name="connsiteY11" fmla="*/ 12 h 283992"/>
              <a:gd name="connsiteX12" fmla="*/ 144554 w 286626"/>
              <a:gd name="connsiteY12" fmla="*/ 277 h 283992"/>
              <a:gd name="connsiteX13" fmla="*/ 144554 w 286626"/>
              <a:gd name="connsiteY13" fmla="*/ 277 h 2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626" h="283992">
                <a:moveTo>
                  <a:pt x="144554" y="453"/>
                </a:moveTo>
                <a:cubicBezTo>
                  <a:pt x="184797" y="453"/>
                  <a:pt x="225127" y="1071"/>
                  <a:pt x="265369" y="100"/>
                </a:cubicBezTo>
                <a:cubicBezTo>
                  <a:pt x="280813" y="-253"/>
                  <a:pt x="285844" y="4690"/>
                  <a:pt x="286285" y="20133"/>
                </a:cubicBezTo>
                <a:cubicBezTo>
                  <a:pt x="287520" y="69377"/>
                  <a:pt x="288050" y="69377"/>
                  <a:pt x="238365" y="69377"/>
                </a:cubicBezTo>
                <a:cubicBezTo>
                  <a:pt x="190974" y="69377"/>
                  <a:pt x="143584" y="69995"/>
                  <a:pt x="96193" y="69112"/>
                </a:cubicBezTo>
                <a:cubicBezTo>
                  <a:pt x="77572" y="68759"/>
                  <a:pt x="71307" y="75819"/>
                  <a:pt x="71571" y="94087"/>
                </a:cubicBezTo>
                <a:cubicBezTo>
                  <a:pt x="72366" y="147744"/>
                  <a:pt x="71218" y="201488"/>
                  <a:pt x="72101" y="255145"/>
                </a:cubicBezTo>
                <a:cubicBezTo>
                  <a:pt x="72454" y="276413"/>
                  <a:pt x="65482" y="286474"/>
                  <a:pt x="43419" y="283473"/>
                </a:cubicBezTo>
                <a:cubicBezTo>
                  <a:pt x="37242" y="282679"/>
                  <a:pt x="30711" y="282855"/>
                  <a:pt x="24534" y="283473"/>
                </a:cubicBezTo>
                <a:cubicBezTo>
                  <a:pt x="7501" y="285150"/>
                  <a:pt x="88" y="278178"/>
                  <a:pt x="177" y="260704"/>
                </a:cubicBezTo>
                <a:cubicBezTo>
                  <a:pt x="529" y="181720"/>
                  <a:pt x="353" y="102736"/>
                  <a:pt x="0" y="23752"/>
                </a:cubicBezTo>
                <a:cubicBezTo>
                  <a:pt x="0" y="6984"/>
                  <a:pt x="6001" y="-341"/>
                  <a:pt x="23739" y="12"/>
                </a:cubicBezTo>
                <a:cubicBezTo>
                  <a:pt x="63982" y="895"/>
                  <a:pt x="104312" y="277"/>
                  <a:pt x="144554" y="277"/>
                </a:cubicBezTo>
                <a:lnTo>
                  <a:pt x="144554" y="277"/>
                </a:ln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2318C2F8-AB32-4BC3-A947-4CC6D8762E22}"/>
              </a:ext>
            </a:extLst>
          </p:cNvPr>
          <p:cNvSpPr/>
          <p:nvPr/>
        </p:nvSpPr>
        <p:spPr>
          <a:xfrm>
            <a:off x="4132520" y="3209430"/>
            <a:ext cx="286840" cy="286926"/>
          </a:xfrm>
          <a:custGeom>
            <a:avLst/>
            <a:gdLst>
              <a:gd name="connsiteX0" fmla="*/ 286553 w 286840"/>
              <a:gd name="connsiteY0" fmla="*/ 144046 h 286926"/>
              <a:gd name="connsiteX1" fmla="*/ 286818 w 286840"/>
              <a:gd name="connsiteY1" fmla="*/ 260095 h 286926"/>
              <a:gd name="connsiteX2" fmla="*/ 261225 w 286840"/>
              <a:gd name="connsiteY2" fmla="*/ 286924 h 286926"/>
              <a:gd name="connsiteX3" fmla="*/ 26744 w 286840"/>
              <a:gd name="connsiteY3" fmla="*/ 286924 h 286926"/>
              <a:gd name="connsiteX4" fmla="*/ 445 w 286840"/>
              <a:gd name="connsiteY4" fmla="*/ 260978 h 286926"/>
              <a:gd name="connsiteX5" fmla="*/ 445 w 286840"/>
              <a:gd name="connsiteY5" fmla="*/ 246769 h 286926"/>
              <a:gd name="connsiteX6" fmla="*/ 29920 w 286840"/>
              <a:gd name="connsiteY6" fmla="*/ 216853 h 286926"/>
              <a:gd name="connsiteX7" fmla="*/ 193361 w 286840"/>
              <a:gd name="connsiteY7" fmla="*/ 217647 h 286926"/>
              <a:gd name="connsiteX8" fmla="*/ 217806 w 286840"/>
              <a:gd name="connsiteY8" fmla="*/ 193113 h 286926"/>
              <a:gd name="connsiteX9" fmla="*/ 217188 w 286840"/>
              <a:gd name="connsiteY9" fmla="*/ 22613 h 286926"/>
              <a:gd name="connsiteX10" fmla="*/ 238633 w 286840"/>
              <a:gd name="connsiteY10" fmla="*/ 286 h 286926"/>
              <a:gd name="connsiteX11" fmla="*/ 286730 w 286840"/>
              <a:gd name="connsiteY11" fmla="*/ 46970 h 286926"/>
              <a:gd name="connsiteX12" fmla="*/ 286730 w 286840"/>
              <a:gd name="connsiteY12" fmla="*/ 144046 h 28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840" h="286926">
                <a:moveTo>
                  <a:pt x="286553" y="144046"/>
                </a:moveTo>
                <a:cubicBezTo>
                  <a:pt x="286553" y="182700"/>
                  <a:pt x="285935" y="221442"/>
                  <a:pt x="286818" y="260095"/>
                </a:cubicBezTo>
                <a:cubicBezTo>
                  <a:pt x="287259" y="278804"/>
                  <a:pt x="281434" y="287100"/>
                  <a:pt x="261225" y="286924"/>
                </a:cubicBezTo>
                <a:cubicBezTo>
                  <a:pt x="183035" y="286129"/>
                  <a:pt x="104933" y="286217"/>
                  <a:pt x="26744" y="286924"/>
                </a:cubicBezTo>
                <a:cubicBezTo>
                  <a:pt x="7417" y="287100"/>
                  <a:pt x="-1408" y="280481"/>
                  <a:pt x="445" y="260978"/>
                </a:cubicBezTo>
                <a:cubicBezTo>
                  <a:pt x="886" y="256301"/>
                  <a:pt x="974" y="251447"/>
                  <a:pt x="445" y="246769"/>
                </a:cubicBezTo>
                <a:cubicBezTo>
                  <a:pt x="-2203" y="224266"/>
                  <a:pt x="6887" y="216323"/>
                  <a:pt x="29920" y="216853"/>
                </a:cubicBezTo>
                <a:cubicBezTo>
                  <a:pt x="84371" y="218265"/>
                  <a:pt x="138910" y="216676"/>
                  <a:pt x="193361" y="217647"/>
                </a:cubicBezTo>
                <a:cubicBezTo>
                  <a:pt x="211981" y="218000"/>
                  <a:pt x="218159" y="211734"/>
                  <a:pt x="217806" y="193113"/>
                </a:cubicBezTo>
                <a:cubicBezTo>
                  <a:pt x="216835" y="136280"/>
                  <a:pt x="218071" y="79446"/>
                  <a:pt x="217188" y="22613"/>
                </a:cubicBezTo>
                <a:cubicBezTo>
                  <a:pt x="216923" y="6110"/>
                  <a:pt x="222130" y="639"/>
                  <a:pt x="238633" y="286"/>
                </a:cubicBezTo>
                <a:cubicBezTo>
                  <a:pt x="286730" y="-773"/>
                  <a:pt x="286730" y="-1391"/>
                  <a:pt x="286730" y="46970"/>
                </a:cubicBezTo>
                <a:cubicBezTo>
                  <a:pt x="286730" y="79358"/>
                  <a:pt x="286730" y="111746"/>
                  <a:pt x="286730" y="144046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BDC2C8B5-2B95-4928-8BC8-3A96555EF5FB}"/>
              </a:ext>
            </a:extLst>
          </p:cNvPr>
          <p:cNvSpPr/>
          <p:nvPr/>
        </p:nvSpPr>
        <p:spPr>
          <a:xfrm>
            <a:off x="4132285" y="2582332"/>
            <a:ext cx="286877" cy="284005"/>
          </a:xfrm>
          <a:custGeom>
            <a:avLst/>
            <a:gdLst>
              <a:gd name="connsiteX0" fmla="*/ 143557 w 286877"/>
              <a:gd name="connsiteY0" fmla="*/ 451 h 284005"/>
              <a:gd name="connsiteX1" fmla="*/ 264196 w 286877"/>
              <a:gd name="connsiteY1" fmla="*/ 275 h 284005"/>
              <a:gd name="connsiteX2" fmla="*/ 286877 w 286877"/>
              <a:gd name="connsiteY2" fmla="*/ 22337 h 284005"/>
              <a:gd name="connsiteX3" fmla="*/ 286877 w 286877"/>
              <a:gd name="connsiteY3" fmla="*/ 261232 h 284005"/>
              <a:gd name="connsiteX4" fmla="*/ 264990 w 286877"/>
              <a:gd name="connsiteY4" fmla="*/ 283912 h 284005"/>
              <a:gd name="connsiteX5" fmla="*/ 217776 w 286877"/>
              <a:gd name="connsiteY5" fmla="*/ 236433 h 284005"/>
              <a:gd name="connsiteX6" fmla="*/ 217865 w 286877"/>
              <a:gd name="connsiteY6" fmla="*/ 92143 h 284005"/>
              <a:gd name="connsiteX7" fmla="*/ 194125 w 286877"/>
              <a:gd name="connsiteY7" fmla="*/ 69110 h 284005"/>
              <a:gd name="connsiteX8" fmla="*/ 30950 w 286877"/>
              <a:gd name="connsiteY8" fmla="*/ 69728 h 284005"/>
              <a:gd name="connsiteX9" fmla="*/ 503 w 286877"/>
              <a:gd name="connsiteY9" fmla="*/ 37958 h 284005"/>
              <a:gd name="connsiteX10" fmla="*/ 680 w 286877"/>
              <a:gd name="connsiteY10" fmla="*/ 19072 h 284005"/>
              <a:gd name="connsiteX11" fmla="*/ 20536 w 286877"/>
              <a:gd name="connsiteY11" fmla="*/ 10 h 284005"/>
              <a:gd name="connsiteX12" fmla="*/ 143557 w 286877"/>
              <a:gd name="connsiteY12" fmla="*/ 186 h 284005"/>
              <a:gd name="connsiteX13" fmla="*/ 143557 w 286877"/>
              <a:gd name="connsiteY13" fmla="*/ 363 h 2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877" h="284005">
                <a:moveTo>
                  <a:pt x="143557" y="451"/>
                </a:moveTo>
                <a:cubicBezTo>
                  <a:pt x="183800" y="451"/>
                  <a:pt x="223954" y="892"/>
                  <a:pt x="264196" y="275"/>
                </a:cubicBezTo>
                <a:cubicBezTo>
                  <a:pt x="280258" y="10"/>
                  <a:pt x="286965" y="6099"/>
                  <a:pt x="286877" y="22337"/>
                </a:cubicBezTo>
                <a:cubicBezTo>
                  <a:pt x="286523" y="101939"/>
                  <a:pt x="286523" y="181630"/>
                  <a:pt x="286877" y="261232"/>
                </a:cubicBezTo>
                <a:cubicBezTo>
                  <a:pt x="286877" y="277028"/>
                  <a:pt x="281581" y="284971"/>
                  <a:pt x="264990" y="283912"/>
                </a:cubicBezTo>
                <a:cubicBezTo>
                  <a:pt x="211510" y="280558"/>
                  <a:pt x="217511" y="295120"/>
                  <a:pt x="217776" y="236433"/>
                </a:cubicBezTo>
                <a:cubicBezTo>
                  <a:pt x="217953" y="188337"/>
                  <a:pt x="216982" y="140240"/>
                  <a:pt x="217865" y="92143"/>
                </a:cubicBezTo>
                <a:cubicBezTo>
                  <a:pt x="218218" y="74052"/>
                  <a:pt x="210893" y="68934"/>
                  <a:pt x="194125" y="69110"/>
                </a:cubicBezTo>
                <a:cubicBezTo>
                  <a:pt x="139763" y="69728"/>
                  <a:pt x="85312" y="68316"/>
                  <a:pt x="30950" y="69728"/>
                </a:cubicBezTo>
                <a:cubicBezTo>
                  <a:pt x="6593" y="70346"/>
                  <a:pt x="-2321" y="61344"/>
                  <a:pt x="503" y="37958"/>
                </a:cubicBezTo>
                <a:cubicBezTo>
                  <a:pt x="1298" y="31780"/>
                  <a:pt x="1033" y="25338"/>
                  <a:pt x="680" y="19072"/>
                </a:cubicBezTo>
                <a:cubicBezTo>
                  <a:pt x="-114" y="4775"/>
                  <a:pt x="6416" y="-255"/>
                  <a:pt x="20536" y="10"/>
                </a:cubicBezTo>
                <a:cubicBezTo>
                  <a:pt x="61573" y="628"/>
                  <a:pt x="102521" y="186"/>
                  <a:pt x="143557" y="186"/>
                </a:cubicBezTo>
                <a:lnTo>
                  <a:pt x="143557" y="363"/>
                </a:ln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A66B27FC-D83F-4059-9939-4F11828E6F3A}"/>
              </a:ext>
            </a:extLst>
          </p:cNvPr>
          <p:cNvSpPr/>
          <p:nvPr/>
        </p:nvSpPr>
        <p:spPr>
          <a:xfrm>
            <a:off x="3828153" y="2906398"/>
            <a:ext cx="265543" cy="265203"/>
          </a:xfrm>
          <a:custGeom>
            <a:avLst/>
            <a:gdLst>
              <a:gd name="connsiteX0" fmla="*/ 51533 w 265543"/>
              <a:gd name="connsiteY0" fmla="*/ 98399 h 265203"/>
              <a:gd name="connsiteX1" fmla="*/ 99982 w 265543"/>
              <a:gd name="connsiteY1" fmla="*/ 51538 h 265203"/>
              <a:gd name="connsiteX2" fmla="*/ 99982 w 265543"/>
              <a:gd name="connsiteY2" fmla="*/ 32564 h 265203"/>
              <a:gd name="connsiteX3" fmla="*/ 132988 w 265543"/>
              <a:gd name="connsiteY3" fmla="*/ 0 h 265203"/>
              <a:gd name="connsiteX4" fmla="*/ 168200 w 265543"/>
              <a:gd name="connsiteY4" fmla="*/ 36271 h 265203"/>
              <a:gd name="connsiteX5" fmla="*/ 228299 w 265543"/>
              <a:gd name="connsiteY5" fmla="*/ 98576 h 265203"/>
              <a:gd name="connsiteX6" fmla="*/ 260863 w 265543"/>
              <a:gd name="connsiteY6" fmla="*/ 105195 h 265203"/>
              <a:gd name="connsiteX7" fmla="*/ 261922 w 265543"/>
              <a:gd name="connsiteY7" fmla="*/ 158674 h 265203"/>
              <a:gd name="connsiteX8" fmla="*/ 244007 w 265543"/>
              <a:gd name="connsiteY8" fmla="*/ 166794 h 265203"/>
              <a:gd name="connsiteX9" fmla="*/ 187174 w 265543"/>
              <a:gd name="connsiteY9" fmla="*/ 167147 h 265203"/>
              <a:gd name="connsiteX10" fmla="*/ 168376 w 265543"/>
              <a:gd name="connsiteY10" fmla="*/ 187356 h 265203"/>
              <a:gd name="connsiteX11" fmla="*/ 168200 w 265543"/>
              <a:gd name="connsiteY11" fmla="*/ 220362 h 265203"/>
              <a:gd name="connsiteX12" fmla="*/ 113485 w 265543"/>
              <a:gd name="connsiteY12" fmla="*/ 262281 h 265203"/>
              <a:gd name="connsiteX13" fmla="*/ 100071 w 265543"/>
              <a:gd name="connsiteY13" fmla="*/ 246219 h 265203"/>
              <a:gd name="connsiteX14" fmla="*/ 99806 w 265543"/>
              <a:gd name="connsiteY14" fmla="*/ 213037 h 265203"/>
              <a:gd name="connsiteX15" fmla="*/ 52592 w 265543"/>
              <a:gd name="connsiteY15" fmla="*/ 166882 h 265203"/>
              <a:gd name="connsiteX16" fmla="*/ 21792 w 265543"/>
              <a:gd name="connsiteY16" fmla="*/ 166794 h 265203"/>
              <a:gd name="connsiteX17" fmla="*/ 1318 w 265543"/>
              <a:gd name="connsiteY17" fmla="*/ 147025 h 265203"/>
              <a:gd name="connsiteX18" fmla="*/ 51533 w 265543"/>
              <a:gd name="connsiteY18" fmla="*/ 98135 h 26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5543" h="265203">
                <a:moveTo>
                  <a:pt x="51533" y="98399"/>
                </a:moveTo>
                <a:cubicBezTo>
                  <a:pt x="83241" y="98399"/>
                  <a:pt x="99391" y="82779"/>
                  <a:pt x="99982" y="51538"/>
                </a:cubicBezTo>
                <a:cubicBezTo>
                  <a:pt x="100071" y="45184"/>
                  <a:pt x="99982" y="38919"/>
                  <a:pt x="99982" y="32564"/>
                </a:cubicBezTo>
                <a:cubicBezTo>
                  <a:pt x="99982" y="10855"/>
                  <a:pt x="110987" y="0"/>
                  <a:pt x="132988" y="0"/>
                </a:cubicBezTo>
                <a:cubicBezTo>
                  <a:pt x="167406" y="0"/>
                  <a:pt x="168023" y="618"/>
                  <a:pt x="168200" y="36271"/>
                </a:cubicBezTo>
                <a:cubicBezTo>
                  <a:pt x="168553" y="98223"/>
                  <a:pt x="168553" y="97958"/>
                  <a:pt x="228299" y="98576"/>
                </a:cubicBezTo>
                <a:cubicBezTo>
                  <a:pt x="239506" y="98664"/>
                  <a:pt x="255392" y="92663"/>
                  <a:pt x="260863" y="105195"/>
                </a:cubicBezTo>
                <a:cubicBezTo>
                  <a:pt x="268099" y="121698"/>
                  <a:pt x="265717" y="140936"/>
                  <a:pt x="261922" y="158674"/>
                </a:cubicBezTo>
                <a:cubicBezTo>
                  <a:pt x="260157" y="167058"/>
                  <a:pt x="251067" y="166705"/>
                  <a:pt x="244007" y="166794"/>
                </a:cubicBezTo>
                <a:cubicBezTo>
                  <a:pt x="225033" y="167147"/>
                  <a:pt x="206148" y="167411"/>
                  <a:pt x="187174" y="167147"/>
                </a:cubicBezTo>
                <a:cubicBezTo>
                  <a:pt x="173054" y="166970"/>
                  <a:pt x="167141" y="172971"/>
                  <a:pt x="168376" y="187356"/>
                </a:cubicBezTo>
                <a:cubicBezTo>
                  <a:pt x="169259" y="198299"/>
                  <a:pt x="168553" y="209330"/>
                  <a:pt x="168200" y="220362"/>
                </a:cubicBezTo>
                <a:cubicBezTo>
                  <a:pt x="166788" y="262898"/>
                  <a:pt x="156462" y="270488"/>
                  <a:pt x="113485" y="262281"/>
                </a:cubicBezTo>
                <a:cubicBezTo>
                  <a:pt x="103689" y="260427"/>
                  <a:pt x="100159" y="255221"/>
                  <a:pt x="100071" y="246219"/>
                </a:cubicBezTo>
                <a:cubicBezTo>
                  <a:pt x="99894" y="235188"/>
                  <a:pt x="99894" y="224156"/>
                  <a:pt x="99806" y="213037"/>
                </a:cubicBezTo>
                <a:cubicBezTo>
                  <a:pt x="99276" y="161587"/>
                  <a:pt x="106689" y="167323"/>
                  <a:pt x="52592" y="166882"/>
                </a:cubicBezTo>
                <a:cubicBezTo>
                  <a:pt x="42355" y="166882"/>
                  <a:pt x="32029" y="166529"/>
                  <a:pt x="21792" y="166794"/>
                </a:cubicBezTo>
                <a:cubicBezTo>
                  <a:pt x="8113" y="167147"/>
                  <a:pt x="2377" y="160969"/>
                  <a:pt x="1318" y="147025"/>
                </a:cubicBezTo>
                <a:cubicBezTo>
                  <a:pt x="-2477" y="99547"/>
                  <a:pt x="-1418" y="98135"/>
                  <a:pt x="51533" y="98135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3ABE8BB1-2AC3-47A9-BD57-7A3C12F4C93F}"/>
              </a:ext>
            </a:extLst>
          </p:cNvPr>
          <p:cNvSpPr/>
          <p:nvPr/>
        </p:nvSpPr>
        <p:spPr>
          <a:xfrm>
            <a:off x="2288168" y="3998321"/>
            <a:ext cx="86845" cy="375979"/>
          </a:xfrm>
          <a:custGeom>
            <a:avLst/>
            <a:gdLst>
              <a:gd name="connsiteX0" fmla="*/ 95 w 86845"/>
              <a:gd name="connsiteY0" fmla="*/ 202713 h 375979"/>
              <a:gd name="connsiteX1" fmla="*/ 184 w 86845"/>
              <a:gd name="connsiteY1" fmla="*/ 51363 h 375979"/>
              <a:gd name="connsiteX2" fmla="*/ 42985 w 86845"/>
              <a:gd name="connsiteY2" fmla="*/ 1 h 375979"/>
              <a:gd name="connsiteX3" fmla="*/ 86493 w 86845"/>
              <a:gd name="connsiteY3" fmla="*/ 51451 h 375979"/>
              <a:gd name="connsiteX4" fmla="*/ 86846 w 86845"/>
              <a:gd name="connsiteY4" fmla="*/ 309143 h 375979"/>
              <a:gd name="connsiteX5" fmla="*/ 63194 w 86845"/>
              <a:gd name="connsiteY5" fmla="*/ 345414 h 375979"/>
              <a:gd name="connsiteX6" fmla="*/ 20658 w 86845"/>
              <a:gd name="connsiteY6" fmla="*/ 370918 h 375979"/>
              <a:gd name="connsiteX7" fmla="*/ 7 w 86845"/>
              <a:gd name="connsiteY7" fmla="*/ 358740 h 375979"/>
              <a:gd name="connsiteX8" fmla="*/ 95 w 86845"/>
              <a:gd name="connsiteY8" fmla="*/ 202713 h 3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845" h="375979">
                <a:moveTo>
                  <a:pt x="95" y="202713"/>
                </a:moveTo>
                <a:cubicBezTo>
                  <a:pt x="95" y="152233"/>
                  <a:pt x="-170" y="101842"/>
                  <a:pt x="184" y="51363"/>
                </a:cubicBezTo>
                <a:cubicBezTo>
                  <a:pt x="360" y="18887"/>
                  <a:pt x="16686" y="-175"/>
                  <a:pt x="42985" y="1"/>
                </a:cubicBezTo>
                <a:cubicBezTo>
                  <a:pt x="68578" y="178"/>
                  <a:pt x="86316" y="20210"/>
                  <a:pt x="86493" y="51451"/>
                </a:cubicBezTo>
                <a:cubicBezTo>
                  <a:pt x="86934" y="137319"/>
                  <a:pt x="86493" y="223275"/>
                  <a:pt x="86846" y="309143"/>
                </a:cubicBezTo>
                <a:cubicBezTo>
                  <a:pt x="86846" y="327058"/>
                  <a:pt x="80050" y="338089"/>
                  <a:pt x="63194" y="345414"/>
                </a:cubicBezTo>
                <a:cubicBezTo>
                  <a:pt x="48192" y="351944"/>
                  <a:pt x="34513" y="361917"/>
                  <a:pt x="20658" y="370918"/>
                </a:cubicBezTo>
                <a:cubicBezTo>
                  <a:pt x="5037" y="381067"/>
                  <a:pt x="-81" y="375419"/>
                  <a:pt x="7" y="358740"/>
                </a:cubicBezTo>
                <a:cubicBezTo>
                  <a:pt x="272" y="306760"/>
                  <a:pt x="7" y="254692"/>
                  <a:pt x="95" y="202713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D7B6E5E3-7324-45A0-80EB-E45A2D5270E8}"/>
              </a:ext>
            </a:extLst>
          </p:cNvPr>
          <p:cNvSpPr/>
          <p:nvPr/>
        </p:nvSpPr>
        <p:spPr>
          <a:xfrm>
            <a:off x="2541114" y="4213891"/>
            <a:ext cx="86606" cy="330899"/>
          </a:xfrm>
          <a:custGeom>
            <a:avLst/>
            <a:gdLst>
              <a:gd name="connsiteX0" fmla="*/ 86473 w 86606"/>
              <a:gd name="connsiteY0" fmla="*/ 165586 h 330899"/>
              <a:gd name="connsiteX1" fmla="*/ 86385 w 86606"/>
              <a:gd name="connsiteY1" fmla="*/ 283842 h 330899"/>
              <a:gd name="connsiteX2" fmla="*/ 42171 w 86606"/>
              <a:gd name="connsiteY2" fmla="*/ 330879 h 330899"/>
              <a:gd name="connsiteX3" fmla="*/ 1929 w 86606"/>
              <a:gd name="connsiteY3" fmla="*/ 282694 h 330899"/>
              <a:gd name="connsiteX4" fmla="*/ 252 w 86606"/>
              <a:gd name="connsiteY4" fmla="*/ 67628 h 330899"/>
              <a:gd name="connsiteX5" fmla="*/ 2458 w 86606"/>
              <a:gd name="connsiteY5" fmla="*/ 37093 h 330899"/>
              <a:gd name="connsiteX6" fmla="*/ 46672 w 86606"/>
              <a:gd name="connsiteY6" fmla="*/ 116 h 330899"/>
              <a:gd name="connsiteX7" fmla="*/ 86120 w 86606"/>
              <a:gd name="connsiteY7" fmla="*/ 42653 h 330899"/>
              <a:gd name="connsiteX8" fmla="*/ 86385 w 86606"/>
              <a:gd name="connsiteY8" fmla="*/ 165586 h 330899"/>
              <a:gd name="connsiteX9" fmla="*/ 86561 w 86606"/>
              <a:gd name="connsiteY9" fmla="*/ 165586 h 33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06" h="330899">
                <a:moveTo>
                  <a:pt x="86473" y="165586"/>
                </a:moveTo>
                <a:cubicBezTo>
                  <a:pt x="86473" y="205034"/>
                  <a:pt x="86826" y="244394"/>
                  <a:pt x="86385" y="283842"/>
                </a:cubicBezTo>
                <a:cubicBezTo>
                  <a:pt x="86032" y="314112"/>
                  <a:pt x="68999" y="331585"/>
                  <a:pt x="42171" y="330879"/>
                </a:cubicBezTo>
                <a:cubicBezTo>
                  <a:pt x="17285" y="330261"/>
                  <a:pt x="3429" y="312346"/>
                  <a:pt x="1929" y="282694"/>
                </a:cubicBezTo>
                <a:cubicBezTo>
                  <a:pt x="-1689" y="211035"/>
                  <a:pt x="1046" y="139287"/>
                  <a:pt x="252" y="67628"/>
                </a:cubicBezTo>
                <a:cubicBezTo>
                  <a:pt x="164" y="57479"/>
                  <a:pt x="782" y="47065"/>
                  <a:pt x="2458" y="37093"/>
                </a:cubicBezTo>
                <a:cubicBezTo>
                  <a:pt x="6518" y="13354"/>
                  <a:pt x="24874" y="-1473"/>
                  <a:pt x="46672" y="116"/>
                </a:cubicBezTo>
                <a:cubicBezTo>
                  <a:pt x="68646" y="1793"/>
                  <a:pt x="85679" y="18825"/>
                  <a:pt x="86120" y="42653"/>
                </a:cubicBezTo>
                <a:cubicBezTo>
                  <a:pt x="86914" y="83601"/>
                  <a:pt x="86385" y="124638"/>
                  <a:pt x="86385" y="165586"/>
                </a:cubicBezTo>
                <a:lnTo>
                  <a:pt x="86561" y="165586"/>
                </a:ln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883CEFA5-BB53-4768-BF9C-B08EE033426D}"/>
              </a:ext>
            </a:extLst>
          </p:cNvPr>
          <p:cNvSpPr/>
          <p:nvPr/>
        </p:nvSpPr>
        <p:spPr>
          <a:xfrm>
            <a:off x="2668712" y="4289271"/>
            <a:ext cx="86834" cy="256129"/>
          </a:xfrm>
          <a:custGeom>
            <a:avLst/>
            <a:gdLst>
              <a:gd name="connsiteX0" fmla="*/ 86662 w 86834"/>
              <a:gd name="connsiteY0" fmla="*/ 127448 h 256129"/>
              <a:gd name="connsiteX1" fmla="*/ 86574 w 86834"/>
              <a:gd name="connsiteY1" fmla="*/ 207932 h 256129"/>
              <a:gd name="connsiteX2" fmla="*/ 44920 w 86834"/>
              <a:gd name="connsiteY2" fmla="*/ 256117 h 256129"/>
              <a:gd name="connsiteX3" fmla="*/ 1324 w 86834"/>
              <a:gd name="connsiteY3" fmla="*/ 212609 h 256129"/>
              <a:gd name="connsiteX4" fmla="*/ 1324 w 86834"/>
              <a:gd name="connsiteY4" fmla="*/ 42198 h 256129"/>
              <a:gd name="connsiteX5" fmla="*/ 47302 w 86834"/>
              <a:gd name="connsiteY5" fmla="*/ 102 h 256129"/>
              <a:gd name="connsiteX6" fmla="*/ 86485 w 86834"/>
              <a:gd name="connsiteY6" fmla="*/ 46875 h 256129"/>
              <a:gd name="connsiteX7" fmla="*/ 86574 w 86834"/>
              <a:gd name="connsiteY7" fmla="*/ 127359 h 2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34" h="256129">
                <a:moveTo>
                  <a:pt x="86662" y="127448"/>
                </a:moveTo>
                <a:cubicBezTo>
                  <a:pt x="86662" y="154276"/>
                  <a:pt x="87103" y="181104"/>
                  <a:pt x="86574" y="207932"/>
                </a:cubicBezTo>
                <a:cubicBezTo>
                  <a:pt x="85956" y="236702"/>
                  <a:pt x="69277" y="255499"/>
                  <a:pt x="44920" y="256117"/>
                </a:cubicBezTo>
                <a:cubicBezTo>
                  <a:pt x="21004" y="256646"/>
                  <a:pt x="2206" y="240761"/>
                  <a:pt x="1324" y="212609"/>
                </a:cubicBezTo>
                <a:cubicBezTo>
                  <a:pt x="-441" y="155864"/>
                  <a:pt x="-441" y="98943"/>
                  <a:pt x="1324" y="42198"/>
                </a:cubicBezTo>
                <a:cubicBezTo>
                  <a:pt x="2294" y="11927"/>
                  <a:pt x="19503" y="-1310"/>
                  <a:pt x="47302" y="102"/>
                </a:cubicBezTo>
                <a:cubicBezTo>
                  <a:pt x="71924" y="1337"/>
                  <a:pt x="85956" y="17752"/>
                  <a:pt x="86485" y="46875"/>
                </a:cubicBezTo>
                <a:cubicBezTo>
                  <a:pt x="86927" y="73703"/>
                  <a:pt x="86574" y="100531"/>
                  <a:pt x="86574" y="127359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5920F2B8-8008-4365-B1E5-758022203403}"/>
              </a:ext>
            </a:extLst>
          </p:cNvPr>
          <p:cNvSpPr/>
          <p:nvPr/>
        </p:nvSpPr>
        <p:spPr>
          <a:xfrm>
            <a:off x="829833" y="4038123"/>
            <a:ext cx="123995" cy="123201"/>
          </a:xfrm>
          <a:custGeom>
            <a:avLst/>
            <a:gdLst>
              <a:gd name="connsiteX0" fmla="*/ 61601 w 123995"/>
              <a:gd name="connsiteY0" fmla="*/ 0 h 123201"/>
              <a:gd name="connsiteX1" fmla="*/ 123994 w 123995"/>
              <a:gd name="connsiteY1" fmla="*/ 61158 h 123201"/>
              <a:gd name="connsiteX2" fmla="*/ 59748 w 123995"/>
              <a:gd name="connsiteY2" fmla="*/ 123198 h 123201"/>
              <a:gd name="connsiteX3" fmla="*/ 2 w 123995"/>
              <a:gd name="connsiteY3" fmla="*/ 61423 h 123201"/>
              <a:gd name="connsiteX4" fmla="*/ 61601 w 123995"/>
              <a:gd name="connsiteY4" fmla="*/ 0 h 12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95" h="123201">
                <a:moveTo>
                  <a:pt x="61601" y="0"/>
                </a:moveTo>
                <a:cubicBezTo>
                  <a:pt x="95842" y="0"/>
                  <a:pt x="123729" y="27358"/>
                  <a:pt x="123994" y="61158"/>
                </a:cubicBezTo>
                <a:cubicBezTo>
                  <a:pt x="124259" y="95664"/>
                  <a:pt x="95312" y="123551"/>
                  <a:pt x="59748" y="123198"/>
                </a:cubicBezTo>
                <a:cubicBezTo>
                  <a:pt x="27977" y="122933"/>
                  <a:pt x="267" y="94252"/>
                  <a:pt x="2" y="61423"/>
                </a:cubicBezTo>
                <a:cubicBezTo>
                  <a:pt x="-263" y="27358"/>
                  <a:pt x="27183" y="-88"/>
                  <a:pt x="61601" y="0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91C27269-2B53-4B35-95F2-25A606D966C7}"/>
              </a:ext>
            </a:extLst>
          </p:cNvPr>
          <p:cNvSpPr/>
          <p:nvPr/>
        </p:nvSpPr>
        <p:spPr>
          <a:xfrm>
            <a:off x="2416039" y="4180469"/>
            <a:ext cx="86851" cy="144556"/>
          </a:xfrm>
          <a:custGeom>
            <a:avLst/>
            <a:gdLst>
              <a:gd name="connsiteX0" fmla="*/ 81467 w 86851"/>
              <a:gd name="connsiteY0" fmla="*/ 144557 h 144556"/>
              <a:gd name="connsiteX1" fmla="*/ 13249 w 86851"/>
              <a:gd name="connsiteY1" fmla="*/ 115169 h 144556"/>
              <a:gd name="connsiteX2" fmla="*/ 276 w 86851"/>
              <a:gd name="connsiteY2" fmla="*/ 103785 h 144556"/>
              <a:gd name="connsiteX3" fmla="*/ 1247 w 86851"/>
              <a:gd name="connsiteY3" fmla="*/ 35302 h 144556"/>
              <a:gd name="connsiteX4" fmla="*/ 42019 w 86851"/>
              <a:gd name="connsiteY4" fmla="*/ 2 h 144556"/>
              <a:gd name="connsiteX5" fmla="*/ 82879 w 86851"/>
              <a:gd name="connsiteY5" fmla="*/ 31684 h 144556"/>
              <a:gd name="connsiteX6" fmla="*/ 81467 w 86851"/>
              <a:gd name="connsiteY6" fmla="*/ 144557 h 14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51" h="144556">
                <a:moveTo>
                  <a:pt x="81467" y="144557"/>
                </a:moveTo>
                <a:cubicBezTo>
                  <a:pt x="61963" y="118787"/>
                  <a:pt x="41489" y="106874"/>
                  <a:pt x="13249" y="115169"/>
                </a:cubicBezTo>
                <a:cubicBezTo>
                  <a:pt x="3630" y="117993"/>
                  <a:pt x="276" y="112168"/>
                  <a:pt x="276" y="103785"/>
                </a:cubicBezTo>
                <a:cubicBezTo>
                  <a:pt x="276" y="80928"/>
                  <a:pt x="-783" y="57983"/>
                  <a:pt x="1247" y="35302"/>
                </a:cubicBezTo>
                <a:cubicBezTo>
                  <a:pt x="3188" y="13946"/>
                  <a:pt x="20750" y="267"/>
                  <a:pt x="42019" y="2"/>
                </a:cubicBezTo>
                <a:cubicBezTo>
                  <a:pt x="63905" y="-174"/>
                  <a:pt x="80408" y="10945"/>
                  <a:pt x="82879" y="31684"/>
                </a:cubicBezTo>
                <a:cubicBezTo>
                  <a:pt x="87026" y="67337"/>
                  <a:pt x="89762" y="103520"/>
                  <a:pt x="81467" y="144557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9B90570E-83B2-44F4-9EAF-0FF74B3F68F5}"/>
              </a:ext>
            </a:extLst>
          </p:cNvPr>
          <p:cNvSpPr/>
          <p:nvPr/>
        </p:nvSpPr>
        <p:spPr>
          <a:xfrm>
            <a:off x="2415393" y="4399862"/>
            <a:ext cx="87496" cy="157280"/>
          </a:xfrm>
          <a:custGeom>
            <a:avLst/>
            <a:gdLst>
              <a:gd name="connsiteX0" fmla="*/ 82024 w 87496"/>
              <a:gd name="connsiteY0" fmla="*/ 0 h 157280"/>
              <a:gd name="connsiteX1" fmla="*/ 84672 w 87496"/>
              <a:gd name="connsiteY1" fmla="*/ 121345 h 157280"/>
              <a:gd name="connsiteX2" fmla="*/ 49019 w 87496"/>
              <a:gd name="connsiteY2" fmla="*/ 156821 h 157280"/>
              <a:gd name="connsiteX3" fmla="*/ 5599 w 87496"/>
              <a:gd name="connsiteY3" fmla="*/ 131934 h 157280"/>
              <a:gd name="connsiteX4" fmla="*/ 12571 w 87496"/>
              <a:gd name="connsiteY4" fmla="*/ 77396 h 157280"/>
              <a:gd name="connsiteX5" fmla="*/ 81936 w 87496"/>
              <a:gd name="connsiteY5" fmla="*/ 0 h 15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96" h="157280">
                <a:moveTo>
                  <a:pt x="82024" y="0"/>
                </a:moveTo>
                <a:cubicBezTo>
                  <a:pt x="85819" y="40683"/>
                  <a:pt x="90673" y="80926"/>
                  <a:pt x="84672" y="121345"/>
                </a:cubicBezTo>
                <a:cubicBezTo>
                  <a:pt x="81671" y="141642"/>
                  <a:pt x="69052" y="154262"/>
                  <a:pt x="49019" y="156821"/>
                </a:cubicBezTo>
                <a:cubicBezTo>
                  <a:pt x="29162" y="159380"/>
                  <a:pt x="12130" y="151261"/>
                  <a:pt x="5599" y="131934"/>
                </a:cubicBezTo>
                <a:cubicBezTo>
                  <a:pt x="-578" y="113667"/>
                  <a:pt x="-5432" y="93898"/>
                  <a:pt x="12571" y="77396"/>
                </a:cubicBezTo>
                <a:cubicBezTo>
                  <a:pt x="37811" y="54274"/>
                  <a:pt x="67993" y="35212"/>
                  <a:pt x="81936" y="0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55254AD7-EAE5-401A-8AEA-FD01AE525DA9}"/>
              </a:ext>
            </a:extLst>
          </p:cNvPr>
          <p:cNvSpPr/>
          <p:nvPr/>
        </p:nvSpPr>
        <p:spPr>
          <a:xfrm>
            <a:off x="2426890" y="3033064"/>
            <a:ext cx="138259" cy="65379"/>
          </a:xfrm>
          <a:custGeom>
            <a:avLst/>
            <a:gdLst>
              <a:gd name="connsiteX0" fmla="*/ 69998 w 138259"/>
              <a:gd name="connsiteY0" fmla="*/ 944 h 65379"/>
              <a:gd name="connsiteX1" fmla="*/ 121801 w 138259"/>
              <a:gd name="connsiteY1" fmla="*/ 944 h 65379"/>
              <a:gd name="connsiteX2" fmla="*/ 137069 w 138259"/>
              <a:gd name="connsiteY2" fmla="*/ 22918 h 65379"/>
              <a:gd name="connsiteX3" fmla="*/ 86236 w 138259"/>
              <a:gd name="connsiteY3" fmla="*/ 64661 h 65379"/>
              <a:gd name="connsiteX4" fmla="*/ 12812 w 138259"/>
              <a:gd name="connsiteY4" fmla="*/ 44099 h 65379"/>
              <a:gd name="connsiteX5" fmla="*/ 2222 w 138259"/>
              <a:gd name="connsiteY5" fmla="*/ 7739 h 65379"/>
              <a:gd name="connsiteX6" fmla="*/ 32315 w 138259"/>
              <a:gd name="connsiteY6" fmla="*/ 768 h 65379"/>
              <a:gd name="connsiteX7" fmla="*/ 69998 w 138259"/>
              <a:gd name="connsiteY7" fmla="*/ 591 h 65379"/>
              <a:gd name="connsiteX8" fmla="*/ 69998 w 138259"/>
              <a:gd name="connsiteY8" fmla="*/ 856 h 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59" h="65379">
                <a:moveTo>
                  <a:pt x="69998" y="944"/>
                </a:moveTo>
                <a:cubicBezTo>
                  <a:pt x="87295" y="944"/>
                  <a:pt x="104504" y="768"/>
                  <a:pt x="121801" y="944"/>
                </a:cubicBezTo>
                <a:cubicBezTo>
                  <a:pt x="136804" y="1120"/>
                  <a:pt x="140510" y="9328"/>
                  <a:pt x="137069" y="22918"/>
                </a:cubicBezTo>
                <a:cubicBezTo>
                  <a:pt x="131068" y="46393"/>
                  <a:pt x="110682" y="64131"/>
                  <a:pt x="86236" y="64661"/>
                </a:cubicBezTo>
                <a:cubicBezTo>
                  <a:pt x="59938" y="65279"/>
                  <a:pt x="31874" y="69956"/>
                  <a:pt x="12812" y="44099"/>
                </a:cubicBezTo>
                <a:cubicBezTo>
                  <a:pt x="4869" y="33332"/>
                  <a:pt x="-4309" y="21242"/>
                  <a:pt x="2222" y="7739"/>
                </a:cubicBezTo>
                <a:cubicBezTo>
                  <a:pt x="8046" y="-4175"/>
                  <a:pt x="21902" y="1385"/>
                  <a:pt x="32315" y="768"/>
                </a:cubicBezTo>
                <a:cubicBezTo>
                  <a:pt x="44847" y="61"/>
                  <a:pt x="57378" y="591"/>
                  <a:pt x="69998" y="591"/>
                </a:cubicBezTo>
                <a:cubicBezTo>
                  <a:pt x="69998" y="591"/>
                  <a:pt x="69998" y="768"/>
                  <a:pt x="69998" y="856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9" name="Forma libre: forma 68">
            <a:extLst>
              <a:ext uri="{FF2B5EF4-FFF2-40B4-BE49-F238E27FC236}">
                <a16:creationId xmlns:a16="http://schemas.microsoft.com/office/drawing/2014/main" id="{A19E6A0A-3BF7-4305-8ED6-11CB32FBE6E2}"/>
              </a:ext>
            </a:extLst>
          </p:cNvPr>
          <p:cNvSpPr/>
          <p:nvPr/>
        </p:nvSpPr>
        <p:spPr>
          <a:xfrm>
            <a:off x="2468120" y="2611717"/>
            <a:ext cx="59693" cy="100908"/>
          </a:xfrm>
          <a:custGeom>
            <a:avLst/>
            <a:gdLst>
              <a:gd name="connsiteX0" fmla="*/ 59215 w 59693"/>
              <a:gd name="connsiteY0" fmla="*/ 48021 h 100908"/>
              <a:gd name="connsiteX1" fmla="*/ 57891 w 59693"/>
              <a:gd name="connsiteY1" fmla="*/ 76262 h 100908"/>
              <a:gd name="connsiteX2" fmla="*/ 29298 w 59693"/>
              <a:gd name="connsiteY2" fmla="*/ 100884 h 100908"/>
              <a:gd name="connsiteX3" fmla="*/ 881 w 59693"/>
              <a:gd name="connsiteY3" fmla="*/ 75291 h 100908"/>
              <a:gd name="connsiteX4" fmla="*/ 528 w 59693"/>
              <a:gd name="connsiteY4" fmla="*/ 30459 h 100908"/>
              <a:gd name="connsiteX5" fmla="*/ 32034 w 59693"/>
              <a:gd name="connsiteY5" fmla="*/ 101 h 100908"/>
              <a:gd name="connsiteX6" fmla="*/ 59568 w 59693"/>
              <a:gd name="connsiteY6" fmla="*/ 36196 h 100908"/>
              <a:gd name="connsiteX7" fmla="*/ 58774 w 59693"/>
              <a:gd name="connsiteY7" fmla="*/ 47933 h 100908"/>
              <a:gd name="connsiteX8" fmla="*/ 59303 w 59693"/>
              <a:gd name="connsiteY8" fmla="*/ 47933 h 1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93" h="100908">
                <a:moveTo>
                  <a:pt x="59215" y="48021"/>
                </a:moveTo>
                <a:cubicBezTo>
                  <a:pt x="58774" y="57464"/>
                  <a:pt x="58686" y="66907"/>
                  <a:pt x="57891" y="76262"/>
                </a:cubicBezTo>
                <a:cubicBezTo>
                  <a:pt x="56391" y="93559"/>
                  <a:pt x="45624" y="101413"/>
                  <a:pt x="29298" y="100884"/>
                </a:cubicBezTo>
                <a:cubicBezTo>
                  <a:pt x="13325" y="100354"/>
                  <a:pt x="2117" y="92235"/>
                  <a:pt x="881" y="75291"/>
                </a:cubicBezTo>
                <a:cubicBezTo>
                  <a:pt x="-178" y="60376"/>
                  <a:pt x="-266" y="45374"/>
                  <a:pt x="528" y="30459"/>
                </a:cubicBezTo>
                <a:cubicBezTo>
                  <a:pt x="1587" y="10515"/>
                  <a:pt x="14384" y="-1222"/>
                  <a:pt x="32034" y="101"/>
                </a:cubicBezTo>
                <a:cubicBezTo>
                  <a:pt x="48978" y="1425"/>
                  <a:pt x="61068" y="17310"/>
                  <a:pt x="59568" y="36196"/>
                </a:cubicBezTo>
                <a:cubicBezTo>
                  <a:pt x="59215" y="40079"/>
                  <a:pt x="59038" y="44050"/>
                  <a:pt x="58774" y="47933"/>
                </a:cubicBezTo>
                <a:lnTo>
                  <a:pt x="59303" y="47933"/>
                </a:ln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0" name="Forma libre: forma 69">
            <a:extLst>
              <a:ext uri="{FF2B5EF4-FFF2-40B4-BE49-F238E27FC236}">
                <a16:creationId xmlns:a16="http://schemas.microsoft.com/office/drawing/2014/main" id="{359B225D-0F0A-4FA5-ACDE-5B538A142A0C}"/>
              </a:ext>
            </a:extLst>
          </p:cNvPr>
          <p:cNvSpPr/>
          <p:nvPr/>
        </p:nvSpPr>
        <p:spPr>
          <a:xfrm>
            <a:off x="2640205" y="2831158"/>
            <a:ext cx="100767" cy="58365"/>
          </a:xfrm>
          <a:custGeom>
            <a:avLst/>
            <a:gdLst>
              <a:gd name="connsiteX0" fmla="*/ 49599 w 100767"/>
              <a:gd name="connsiteY0" fmla="*/ 58296 h 58365"/>
              <a:gd name="connsiteX1" fmla="*/ 33096 w 100767"/>
              <a:gd name="connsiteY1" fmla="*/ 58296 h 58365"/>
              <a:gd name="connsiteX2" fmla="*/ 2 w 100767"/>
              <a:gd name="connsiteY2" fmla="*/ 30409 h 58365"/>
              <a:gd name="connsiteX3" fmla="*/ 32037 w 100767"/>
              <a:gd name="connsiteY3" fmla="*/ 228 h 58365"/>
              <a:gd name="connsiteX4" fmla="*/ 74221 w 100767"/>
              <a:gd name="connsiteY4" fmla="*/ 1728 h 58365"/>
              <a:gd name="connsiteX5" fmla="*/ 100696 w 100767"/>
              <a:gd name="connsiteY5" fmla="*/ 31645 h 58365"/>
              <a:gd name="connsiteX6" fmla="*/ 70779 w 100767"/>
              <a:gd name="connsiteY6" fmla="*/ 58208 h 58365"/>
              <a:gd name="connsiteX7" fmla="*/ 49599 w 100767"/>
              <a:gd name="connsiteY7" fmla="*/ 58208 h 58365"/>
              <a:gd name="connsiteX8" fmla="*/ 49599 w 100767"/>
              <a:gd name="connsiteY8" fmla="*/ 58208 h 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67" h="58365">
                <a:moveTo>
                  <a:pt x="49599" y="58296"/>
                </a:moveTo>
                <a:cubicBezTo>
                  <a:pt x="44127" y="58296"/>
                  <a:pt x="38656" y="58120"/>
                  <a:pt x="33096" y="58296"/>
                </a:cubicBezTo>
                <a:cubicBezTo>
                  <a:pt x="13592" y="59002"/>
                  <a:pt x="178" y="50619"/>
                  <a:pt x="2" y="30409"/>
                </a:cubicBezTo>
                <a:cubicBezTo>
                  <a:pt x="-175" y="10641"/>
                  <a:pt x="12975" y="845"/>
                  <a:pt x="32037" y="228"/>
                </a:cubicBezTo>
                <a:cubicBezTo>
                  <a:pt x="46069" y="-302"/>
                  <a:pt x="60277" y="51"/>
                  <a:pt x="74221" y="1728"/>
                </a:cubicBezTo>
                <a:cubicBezTo>
                  <a:pt x="91076" y="3757"/>
                  <a:pt x="101755" y="13553"/>
                  <a:pt x="100696" y="31645"/>
                </a:cubicBezTo>
                <a:cubicBezTo>
                  <a:pt x="99637" y="49824"/>
                  <a:pt x="87811" y="57414"/>
                  <a:pt x="70779" y="58208"/>
                </a:cubicBezTo>
                <a:cubicBezTo>
                  <a:pt x="63719" y="58561"/>
                  <a:pt x="56659" y="58208"/>
                  <a:pt x="49599" y="58208"/>
                </a:cubicBezTo>
                <a:lnTo>
                  <a:pt x="49599" y="58208"/>
                </a:ln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59EDC384-59FF-4A37-ABCC-DBE2F64C5DAE}"/>
              </a:ext>
            </a:extLst>
          </p:cNvPr>
          <p:cNvSpPr/>
          <p:nvPr/>
        </p:nvSpPr>
        <p:spPr>
          <a:xfrm>
            <a:off x="2252345" y="2830796"/>
            <a:ext cx="100597" cy="58574"/>
          </a:xfrm>
          <a:custGeom>
            <a:avLst/>
            <a:gdLst>
              <a:gd name="connsiteX0" fmla="*/ 49862 w 100597"/>
              <a:gd name="connsiteY0" fmla="*/ 58569 h 58574"/>
              <a:gd name="connsiteX1" fmla="*/ 42802 w 100597"/>
              <a:gd name="connsiteY1" fmla="*/ 58569 h 58574"/>
              <a:gd name="connsiteX2" fmla="*/ 0 w 100597"/>
              <a:gd name="connsiteY2" fmla="*/ 29888 h 58574"/>
              <a:gd name="connsiteX3" fmla="*/ 43243 w 100597"/>
              <a:gd name="connsiteY3" fmla="*/ 236 h 58574"/>
              <a:gd name="connsiteX4" fmla="*/ 71572 w 100597"/>
              <a:gd name="connsiteY4" fmla="*/ 1030 h 58574"/>
              <a:gd name="connsiteX5" fmla="*/ 100518 w 100597"/>
              <a:gd name="connsiteY5" fmla="*/ 31653 h 58574"/>
              <a:gd name="connsiteX6" fmla="*/ 68748 w 100597"/>
              <a:gd name="connsiteY6" fmla="*/ 58481 h 58574"/>
              <a:gd name="connsiteX7" fmla="*/ 49774 w 100597"/>
              <a:gd name="connsiteY7" fmla="*/ 58481 h 58574"/>
              <a:gd name="connsiteX8" fmla="*/ 49774 w 100597"/>
              <a:gd name="connsiteY8" fmla="*/ 58481 h 5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97" h="58574">
                <a:moveTo>
                  <a:pt x="49862" y="58569"/>
                </a:moveTo>
                <a:cubicBezTo>
                  <a:pt x="47479" y="58569"/>
                  <a:pt x="45096" y="58569"/>
                  <a:pt x="42802" y="58569"/>
                </a:cubicBezTo>
                <a:cubicBezTo>
                  <a:pt x="14032" y="58834"/>
                  <a:pt x="-88" y="49391"/>
                  <a:pt x="0" y="29888"/>
                </a:cubicBezTo>
                <a:cubicBezTo>
                  <a:pt x="89" y="11002"/>
                  <a:pt x="14827" y="765"/>
                  <a:pt x="43243" y="236"/>
                </a:cubicBezTo>
                <a:cubicBezTo>
                  <a:pt x="52686" y="59"/>
                  <a:pt x="62305" y="-470"/>
                  <a:pt x="71572" y="1030"/>
                </a:cubicBezTo>
                <a:cubicBezTo>
                  <a:pt x="88516" y="3766"/>
                  <a:pt x="101753" y="11355"/>
                  <a:pt x="100518" y="31653"/>
                </a:cubicBezTo>
                <a:cubicBezTo>
                  <a:pt x="99282" y="51509"/>
                  <a:pt x="87192" y="58834"/>
                  <a:pt x="68748" y="58481"/>
                </a:cubicBezTo>
                <a:cubicBezTo>
                  <a:pt x="62394" y="58393"/>
                  <a:pt x="56128" y="58481"/>
                  <a:pt x="49774" y="58481"/>
                </a:cubicBezTo>
                <a:lnTo>
                  <a:pt x="49774" y="58481"/>
                </a:ln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8" name="Forma libre: forma 97">
            <a:extLst>
              <a:ext uri="{FF2B5EF4-FFF2-40B4-BE49-F238E27FC236}">
                <a16:creationId xmlns:a16="http://schemas.microsoft.com/office/drawing/2014/main" id="{53FAB934-436C-4CF4-8F3C-3A5CDA01246A}"/>
              </a:ext>
            </a:extLst>
          </p:cNvPr>
          <p:cNvSpPr/>
          <p:nvPr/>
        </p:nvSpPr>
        <p:spPr>
          <a:xfrm>
            <a:off x="2594141" y="2677551"/>
            <a:ext cx="84882" cy="83940"/>
          </a:xfrm>
          <a:custGeom>
            <a:avLst/>
            <a:gdLst>
              <a:gd name="connsiteX0" fmla="*/ 29651 w 84882"/>
              <a:gd name="connsiteY0" fmla="*/ 83940 h 83940"/>
              <a:gd name="connsiteX1" fmla="*/ 4676 w 84882"/>
              <a:gd name="connsiteY1" fmla="*/ 69026 h 83940"/>
              <a:gd name="connsiteX2" fmla="*/ 5912 w 84882"/>
              <a:gd name="connsiteY2" fmla="*/ 38138 h 83940"/>
              <a:gd name="connsiteX3" fmla="*/ 36005 w 84882"/>
              <a:gd name="connsiteY3" fmla="*/ 8045 h 83940"/>
              <a:gd name="connsiteX4" fmla="*/ 74747 w 84882"/>
              <a:gd name="connsiteY4" fmla="*/ 8045 h 83940"/>
              <a:gd name="connsiteX5" fmla="*/ 77571 w 84882"/>
              <a:gd name="connsiteY5" fmla="*/ 48375 h 83940"/>
              <a:gd name="connsiteX6" fmla="*/ 29563 w 84882"/>
              <a:gd name="connsiteY6" fmla="*/ 83940 h 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82" h="83940">
                <a:moveTo>
                  <a:pt x="29651" y="83940"/>
                </a:moveTo>
                <a:cubicBezTo>
                  <a:pt x="18443" y="83940"/>
                  <a:pt x="9442" y="79175"/>
                  <a:pt x="4676" y="69026"/>
                </a:cubicBezTo>
                <a:cubicBezTo>
                  <a:pt x="-1" y="58877"/>
                  <a:pt x="-3443" y="47934"/>
                  <a:pt x="5912" y="38138"/>
                </a:cubicBezTo>
                <a:cubicBezTo>
                  <a:pt x="15707" y="27901"/>
                  <a:pt x="25150" y="17134"/>
                  <a:pt x="36005" y="8045"/>
                </a:cubicBezTo>
                <a:cubicBezTo>
                  <a:pt x="48272" y="-2281"/>
                  <a:pt x="62392" y="-3075"/>
                  <a:pt x="74747" y="8045"/>
                </a:cubicBezTo>
                <a:cubicBezTo>
                  <a:pt x="88073" y="20047"/>
                  <a:pt x="87455" y="34079"/>
                  <a:pt x="77571" y="48375"/>
                </a:cubicBezTo>
                <a:cubicBezTo>
                  <a:pt x="63451" y="68673"/>
                  <a:pt x="42977" y="83940"/>
                  <a:pt x="29563" y="83940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9" name="Forma libre: forma 98">
            <a:extLst>
              <a:ext uri="{FF2B5EF4-FFF2-40B4-BE49-F238E27FC236}">
                <a16:creationId xmlns:a16="http://schemas.microsoft.com/office/drawing/2014/main" id="{A1406E00-F4D8-4ADC-A770-85A316EF77C8}"/>
              </a:ext>
            </a:extLst>
          </p:cNvPr>
          <p:cNvSpPr/>
          <p:nvPr/>
        </p:nvSpPr>
        <p:spPr>
          <a:xfrm>
            <a:off x="2314459" y="2677884"/>
            <a:ext cx="84396" cy="83518"/>
          </a:xfrm>
          <a:custGeom>
            <a:avLst/>
            <a:gdLst>
              <a:gd name="connsiteX0" fmla="*/ 56672 w 84396"/>
              <a:gd name="connsiteY0" fmla="*/ 83430 h 83518"/>
              <a:gd name="connsiteX1" fmla="*/ 15 w 84396"/>
              <a:gd name="connsiteY1" fmla="*/ 27303 h 83518"/>
              <a:gd name="connsiteX2" fmla="*/ 41228 w 84396"/>
              <a:gd name="connsiteY2" fmla="*/ 3563 h 83518"/>
              <a:gd name="connsiteX3" fmla="*/ 80853 w 84396"/>
              <a:gd name="connsiteY3" fmla="*/ 43276 h 83518"/>
              <a:gd name="connsiteX4" fmla="*/ 56672 w 84396"/>
              <a:gd name="connsiteY4" fmla="*/ 83518 h 8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96" h="83518">
                <a:moveTo>
                  <a:pt x="56672" y="83430"/>
                </a:moveTo>
                <a:cubicBezTo>
                  <a:pt x="36904" y="84048"/>
                  <a:pt x="-867" y="46630"/>
                  <a:pt x="15" y="27303"/>
                </a:cubicBezTo>
                <a:cubicBezTo>
                  <a:pt x="898" y="6917"/>
                  <a:pt x="23137" y="-6850"/>
                  <a:pt x="41228" y="3563"/>
                </a:cubicBezTo>
                <a:cubicBezTo>
                  <a:pt x="57643" y="13006"/>
                  <a:pt x="71410" y="26685"/>
                  <a:pt x="80853" y="43276"/>
                </a:cubicBezTo>
                <a:cubicBezTo>
                  <a:pt x="91178" y="61367"/>
                  <a:pt x="77676" y="82812"/>
                  <a:pt x="56672" y="83518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0" name="Forma libre: forma 99">
            <a:extLst>
              <a:ext uri="{FF2B5EF4-FFF2-40B4-BE49-F238E27FC236}">
                <a16:creationId xmlns:a16="http://schemas.microsoft.com/office/drawing/2014/main" id="{47E294A9-6926-4B2B-8945-60183EFB8C4D}"/>
              </a:ext>
            </a:extLst>
          </p:cNvPr>
          <p:cNvSpPr/>
          <p:nvPr/>
        </p:nvSpPr>
        <p:spPr>
          <a:xfrm>
            <a:off x="5301789" y="4595709"/>
            <a:ext cx="249010" cy="248568"/>
          </a:xfrm>
          <a:custGeom>
            <a:avLst/>
            <a:gdLst>
              <a:gd name="connsiteX0" fmla="*/ 248745 w 249010"/>
              <a:gd name="connsiteY0" fmla="*/ 93968 h 248568"/>
              <a:gd name="connsiteX1" fmla="*/ 234978 w 249010"/>
              <a:gd name="connsiteY1" fmla="*/ 109412 h 248568"/>
              <a:gd name="connsiteX2" fmla="*/ 218564 w 249010"/>
              <a:gd name="connsiteY2" fmla="*/ 127238 h 248568"/>
              <a:gd name="connsiteX3" fmla="*/ 234978 w 249010"/>
              <a:gd name="connsiteY3" fmla="*/ 147624 h 248568"/>
              <a:gd name="connsiteX4" fmla="*/ 245127 w 249010"/>
              <a:gd name="connsiteY4" fmla="*/ 168275 h 248568"/>
              <a:gd name="connsiteX5" fmla="*/ 166761 w 249010"/>
              <a:gd name="connsiteY5" fmla="*/ 245406 h 248568"/>
              <a:gd name="connsiteX6" fmla="*/ 142227 w 249010"/>
              <a:gd name="connsiteY6" fmla="*/ 236404 h 248568"/>
              <a:gd name="connsiteX7" fmla="*/ 122635 w 249010"/>
              <a:gd name="connsiteY7" fmla="*/ 222461 h 248568"/>
              <a:gd name="connsiteX8" fmla="*/ 104279 w 249010"/>
              <a:gd name="connsiteY8" fmla="*/ 237905 h 248568"/>
              <a:gd name="connsiteX9" fmla="*/ 84775 w 249010"/>
              <a:gd name="connsiteY9" fmla="*/ 246553 h 248568"/>
              <a:gd name="connsiteX10" fmla="*/ 3762 w 249010"/>
              <a:gd name="connsiteY10" fmla="*/ 166510 h 248568"/>
              <a:gd name="connsiteX11" fmla="*/ 11969 w 249010"/>
              <a:gd name="connsiteY11" fmla="*/ 148331 h 248568"/>
              <a:gd name="connsiteX12" fmla="*/ 29266 w 249010"/>
              <a:gd name="connsiteY12" fmla="*/ 126091 h 248568"/>
              <a:gd name="connsiteX13" fmla="*/ 12057 w 249010"/>
              <a:gd name="connsiteY13" fmla="*/ 109324 h 248568"/>
              <a:gd name="connsiteX14" fmla="*/ 1820 w 249010"/>
              <a:gd name="connsiteY14" fmla="*/ 87967 h 248568"/>
              <a:gd name="connsiteX15" fmla="*/ 80716 w 249010"/>
              <a:gd name="connsiteY15" fmla="*/ 2717 h 248568"/>
              <a:gd name="connsiteX16" fmla="*/ 104102 w 249010"/>
              <a:gd name="connsiteY16" fmla="*/ 14454 h 248568"/>
              <a:gd name="connsiteX17" fmla="*/ 123783 w 249010"/>
              <a:gd name="connsiteY17" fmla="*/ 34134 h 248568"/>
              <a:gd name="connsiteX18" fmla="*/ 143815 w 249010"/>
              <a:gd name="connsiteY18" fmla="*/ 14631 h 248568"/>
              <a:gd name="connsiteX19" fmla="*/ 157759 w 249010"/>
              <a:gd name="connsiteY19" fmla="*/ 158 h 248568"/>
              <a:gd name="connsiteX20" fmla="*/ 248834 w 249010"/>
              <a:gd name="connsiteY20" fmla="*/ 93880 h 248568"/>
              <a:gd name="connsiteX21" fmla="*/ 122547 w 249010"/>
              <a:gd name="connsiteY21" fmla="*/ 95821 h 248568"/>
              <a:gd name="connsiteX22" fmla="*/ 95807 w 249010"/>
              <a:gd name="connsiteY22" fmla="*/ 123003 h 248568"/>
              <a:gd name="connsiteX23" fmla="*/ 124224 w 249010"/>
              <a:gd name="connsiteY23" fmla="*/ 151419 h 248568"/>
              <a:gd name="connsiteX24" fmla="*/ 151846 w 249010"/>
              <a:gd name="connsiteY24" fmla="*/ 124856 h 248568"/>
              <a:gd name="connsiteX25" fmla="*/ 122547 w 249010"/>
              <a:gd name="connsiteY25" fmla="*/ 95821 h 24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9010" h="248568">
                <a:moveTo>
                  <a:pt x="248745" y="93968"/>
                </a:moveTo>
                <a:cubicBezTo>
                  <a:pt x="250510" y="104735"/>
                  <a:pt x="243185" y="107206"/>
                  <a:pt x="234978" y="109412"/>
                </a:cubicBezTo>
                <a:cubicBezTo>
                  <a:pt x="225889" y="111883"/>
                  <a:pt x="219093" y="117354"/>
                  <a:pt x="218564" y="127238"/>
                </a:cubicBezTo>
                <a:cubicBezTo>
                  <a:pt x="217946" y="138446"/>
                  <a:pt x="225447" y="145506"/>
                  <a:pt x="234978" y="147624"/>
                </a:cubicBezTo>
                <a:cubicBezTo>
                  <a:pt x="248568" y="150625"/>
                  <a:pt x="249275" y="157861"/>
                  <a:pt x="245127" y="168275"/>
                </a:cubicBezTo>
                <a:cubicBezTo>
                  <a:pt x="230213" y="205340"/>
                  <a:pt x="205238" y="232257"/>
                  <a:pt x="166761" y="245406"/>
                </a:cubicBezTo>
                <a:cubicBezTo>
                  <a:pt x="156347" y="248936"/>
                  <a:pt x="146728" y="250701"/>
                  <a:pt x="142227" y="236404"/>
                </a:cubicBezTo>
                <a:cubicBezTo>
                  <a:pt x="139403" y="227491"/>
                  <a:pt x="132872" y="221667"/>
                  <a:pt x="122635" y="222461"/>
                </a:cubicBezTo>
                <a:cubicBezTo>
                  <a:pt x="112927" y="223167"/>
                  <a:pt x="105867" y="228021"/>
                  <a:pt x="104279" y="237905"/>
                </a:cubicBezTo>
                <a:cubicBezTo>
                  <a:pt x="102073" y="251495"/>
                  <a:pt x="93336" y="249201"/>
                  <a:pt x="84775" y="246553"/>
                </a:cubicBezTo>
                <a:cubicBezTo>
                  <a:pt x="43739" y="234110"/>
                  <a:pt x="18411" y="205605"/>
                  <a:pt x="3762" y="166510"/>
                </a:cubicBezTo>
                <a:cubicBezTo>
                  <a:pt x="585" y="158126"/>
                  <a:pt x="1291" y="151243"/>
                  <a:pt x="11969" y="148331"/>
                </a:cubicBezTo>
                <a:cubicBezTo>
                  <a:pt x="22912" y="145418"/>
                  <a:pt x="29972" y="138270"/>
                  <a:pt x="29266" y="126091"/>
                </a:cubicBezTo>
                <a:cubicBezTo>
                  <a:pt x="28648" y="115678"/>
                  <a:pt x="21147" y="110912"/>
                  <a:pt x="12057" y="109324"/>
                </a:cubicBezTo>
                <a:cubicBezTo>
                  <a:pt x="-2063" y="106853"/>
                  <a:pt x="-1180" y="97410"/>
                  <a:pt x="1820" y="87967"/>
                </a:cubicBezTo>
                <a:cubicBezTo>
                  <a:pt x="14705" y="47284"/>
                  <a:pt x="39591" y="17367"/>
                  <a:pt x="80716" y="2717"/>
                </a:cubicBezTo>
                <a:cubicBezTo>
                  <a:pt x="92277" y="-1431"/>
                  <a:pt x="102338" y="-3019"/>
                  <a:pt x="104102" y="14454"/>
                </a:cubicBezTo>
                <a:cubicBezTo>
                  <a:pt x="105161" y="25309"/>
                  <a:pt x="111339" y="34487"/>
                  <a:pt x="123783" y="34134"/>
                </a:cubicBezTo>
                <a:cubicBezTo>
                  <a:pt x="135608" y="33870"/>
                  <a:pt x="142227" y="26457"/>
                  <a:pt x="143815" y="14631"/>
                </a:cubicBezTo>
                <a:cubicBezTo>
                  <a:pt x="144874" y="6423"/>
                  <a:pt x="146021" y="-636"/>
                  <a:pt x="157759" y="158"/>
                </a:cubicBezTo>
                <a:cubicBezTo>
                  <a:pt x="192177" y="2452"/>
                  <a:pt x="247068" y="58315"/>
                  <a:pt x="248834" y="93880"/>
                </a:cubicBezTo>
                <a:close/>
                <a:moveTo>
                  <a:pt x="122547" y="95821"/>
                </a:moveTo>
                <a:cubicBezTo>
                  <a:pt x="108339" y="98822"/>
                  <a:pt x="96072" y="107382"/>
                  <a:pt x="95807" y="123003"/>
                </a:cubicBezTo>
                <a:cubicBezTo>
                  <a:pt x="95542" y="139770"/>
                  <a:pt x="107544" y="151154"/>
                  <a:pt x="124224" y="151419"/>
                </a:cubicBezTo>
                <a:cubicBezTo>
                  <a:pt x="140020" y="151684"/>
                  <a:pt x="150081" y="140741"/>
                  <a:pt x="151846" y="124856"/>
                </a:cubicBezTo>
                <a:cubicBezTo>
                  <a:pt x="153346" y="111177"/>
                  <a:pt x="137285" y="95557"/>
                  <a:pt x="122547" y="95821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1" name="Forma libre: forma 100">
            <a:extLst>
              <a:ext uri="{FF2B5EF4-FFF2-40B4-BE49-F238E27FC236}">
                <a16:creationId xmlns:a16="http://schemas.microsoft.com/office/drawing/2014/main" id="{CFEEB4DA-C46E-4247-BD06-72E10857F063}"/>
              </a:ext>
            </a:extLst>
          </p:cNvPr>
          <p:cNvSpPr/>
          <p:nvPr/>
        </p:nvSpPr>
        <p:spPr>
          <a:xfrm>
            <a:off x="2339435" y="1295109"/>
            <a:ext cx="402686" cy="401959"/>
          </a:xfrm>
          <a:custGeom>
            <a:avLst/>
            <a:gdLst>
              <a:gd name="connsiteX0" fmla="*/ 402525 w 402686"/>
              <a:gd name="connsiteY0" fmla="*/ 171129 h 401959"/>
              <a:gd name="connsiteX1" fmla="*/ 387081 w 402686"/>
              <a:gd name="connsiteY1" fmla="*/ 186573 h 401959"/>
              <a:gd name="connsiteX2" fmla="*/ 370578 w 402686"/>
              <a:gd name="connsiteY2" fmla="*/ 187632 h 401959"/>
              <a:gd name="connsiteX3" fmla="*/ 351163 w 402686"/>
              <a:gd name="connsiteY3" fmla="*/ 208106 h 401959"/>
              <a:gd name="connsiteX4" fmla="*/ 373138 w 402686"/>
              <a:gd name="connsiteY4" fmla="*/ 228668 h 401959"/>
              <a:gd name="connsiteX5" fmla="*/ 395818 w 402686"/>
              <a:gd name="connsiteY5" fmla="*/ 261850 h 401959"/>
              <a:gd name="connsiteX6" fmla="*/ 244468 w 402686"/>
              <a:gd name="connsiteY6" fmla="*/ 400227 h 401959"/>
              <a:gd name="connsiteX7" fmla="*/ 220199 w 402686"/>
              <a:gd name="connsiteY7" fmla="*/ 383195 h 401959"/>
              <a:gd name="connsiteX8" fmla="*/ 200696 w 402686"/>
              <a:gd name="connsiteY8" fmla="*/ 358485 h 401959"/>
              <a:gd name="connsiteX9" fmla="*/ 180134 w 402686"/>
              <a:gd name="connsiteY9" fmla="*/ 385225 h 401959"/>
              <a:gd name="connsiteX10" fmla="*/ 160454 w 402686"/>
              <a:gd name="connsiteY10" fmla="*/ 400757 h 401959"/>
              <a:gd name="connsiteX11" fmla="*/ 3632 w 402686"/>
              <a:gd name="connsiteY11" fmla="*/ 253025 h 401959"/>
              <a:gd name="connsiteX12" fmla="*/ 20047 w 402686"/>
              <a:gd name="connsiteY12" fmla="*/ 228933 h 401959"/>
              <a:gd name="connsiteX13" fmla="*/ 29402 w 402686"/>
              <a:gd name="connsiteY13" fmla="*/ 227609 h 401959"/>
              <a:gd name="connsiteX14" fmla="*/ 50847 w 402686"/>
              <a:gd name="connsiteY14" fmla="*/ 209165 h 401959"/>
              <a:gd name="connsiteX15" fmla="*/ 29755 w 402686"/>
              <a:gd name="connsiteY15" fmla="*/ 187190 h 401959"/>
              <a:gd name="connsiteX16" fmla="*/ 5397 w 402686"/>
              <a:gd name="connsiteY16" fmla="*/ 145801 h 401959"/>
              <a:gd name="connsiteX17" fmla="*/ 163013 w 402686"/>
              <a:gd name="connsiteY17" fmla="*/ 1158 h 401959"/>
              <a:gd name="connsiteX18" fmla="*/ 179781 w 402686"/>
              <a:gd name="connsiteY18" fmla="*/ 15190 h 401959"/>
              <a:gd name="connsiteX19" fmla="*/ 183575 w 402686"/>
              <a:gd name="connsiteY19" fmla="*/ 45195 h 401959"/>
              <a:gd name="connsiteX20" fmla="*/ 204050 w 402686"/>
              <a:gd name="connsiteY20" fmla="*/ 57903 h 401959"/>
              <a:gd name="connsiteX21" fmla="*/ 219846 w 402686"/>
              <a:gd name="connsiteY21" fmla="*/ 39459 h 401959"/>
              <a:gd name="connsiteX22" fmla="*/ 227259 w 402686"/>
              <a:gd name="connsiteY22" fmla="*/ 4512 h 401959"/>
              <a:gd name="connsiteX23" fmla="*/ 272620 w 402686"/>
              <a:gd name="connsiteY23" fmla="*/ 12013 h 401959"/>
              <a:gd name="connsiteX24" fmla="*/ 399260 w 402686"/>
              <a:gd name="connsiteY24" fmla="*/ 154891 h 401959"/>
              <a:gd name="connsiteX25" fmla="*/ 402437 w 402686"/>
              <a:gd name="connsiteY25" fmla="*/ 171129 h 401959"/>
              <a:gd name="connsiteX26" fmla="*/ 243409 w 402686"/>
              <a:gd name="connsiteY26" fmla="*/ 202193 h 401959"/>
              <a:gd name="connsiteX27" fmla="*/ 200519 w 402686"/>
              <a:gd name="connsiteY27" fmla="*/ 158244 h 401959"/>
              <a:gd name="connsiteX28" fmla="*/ 157806 w 402686"/>
              <a:gd name="connsiteY28" fmla="*/ 200693 h 401959"/>
              <a:gd name="connsiteX29" fmla="*/ 200078 w 402686"/>
              <a:gd name="connsiteY29" fmla="*/ 245347 h 401959"/>
              <a:gd name="connsiteX30" fmla="*/ 243409 w 402686"/>
              <a:gd name="connsiteY30" fmla="*/ 202193 h 40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2686" h="401959">
                <a:moveTo>
                  <a:pt x="402525" y="171129"/>
                </a:moveTo>
                <a:cubicBezTo>
                  <a:pt x="403760" y="182866"/>
                  <a:pt x="397848" y="186837"/>
                  <a:pt x="387081" y="186573"/>
                </a:cubicBezTo>
                <a:cubicBezTo>
                  <a:pt x="381610" y="186396"/>
                  <a:pt x="375785" y="186220"/>
                  <a:pt x="370578" y="187632"/>
                </a:cubicBezTo>
                <a:cubicBezTo>
                  <a:pt x="360253" y="190456"/>
                  <a:pt x="350281" y="195927"/>
                  <a:pt x="351163" y="208106"/>
                </a:cubicBezTo>
                <a:cubicBezTo>
                  <a:pt x="352046" y="220373"/>
                  <a:pt x="360165" y="227344"/>
                  <a:pt x="373138" y="228668"/>
                </a:cubicBezTo>
                <a:cubicBezTo>
                  <a:pt x="404731" y="232022"/>
                  <a:pt x="404996" y="232463"/>
                  <a:pt x="395818" y="261850"/>
                </a:cubicBezTo>
                <a:cubicBezTo>
                  <a:pt x="372079" y="337128"/>
                  <a:pt x="319481" y="380724"/>
                  <a:pt x="244468" y="400227"/>
                </a:cubicBezTo>
                <a:cubicBezTo>
                  <a:pt x="228495" y="404375"/>
                  <a:pt x="220111" y="401110"/>
                  <a:pt x="220199" y="383195"/>
                </a:cubicBezTo>
                <a:cubicBezTo>
                  <a:pt x="220199" y="370134"/>
                  <a:pt x="215434" y="358308"/>
                  <a:pt x="200696" y="358485"/>
                </a:cubicBezTo>
                <a:cubicBezTo>
                  <a:pt x="184723" y="358661"/>
                  <a:pt x="180045" y="371899"/>
                  <a:pt x="180134" y="385225"/>
                </a:cubicBezTo>
                <a:cubicBezTo>
                  <a:pt x="180134" y="400315"/>
                  <a:pt x="175721" y="404287"/>
                  <a:pt x="160454" y="400757"/>
                </a:cubicBezTo>
                <a:cubicBezTo>
                  <a:pt x="79528" y="381606"/>
                  <a:pt x="27019" y="333157"/>
                  <a:pt x="3632" y="253025"/>
                </a:cubicBezTo>
                <a:cubicBezTo>
                  <a:pt x="-1045" y="237052"/>
                  <a:pt x="2309" y="228668"/>
                  <a:pt x="20047" y="228933"/>
                </a:cubicBezTo>
                <a:cubicBezTo>
                  <a:pt x="23136" y="228933"/>
                  <a:pt x="26313" y="228139"/>
                  <a:pt x="29402" y="227609"/>
                </a:cubicBezTo>
                <a:cubicBezTo>
                  <a:pt x="40257" y="225668"/>
                  <a:pt x="50405" y="221255"/>
                  <a:pt x="50847" y="209165"/>
                </a:cubicBezTo>
                <a:cubicBezTo>
                  <a:pt x="51288" y="196280"/>
                  <a:pt x="41139" y="189926"/>
                  <a:pt x="29755" y="187190"/>
                </a:cubicBezTo>
                <a:cubicBezTo>
                  <a:pt x="-3692" y="179248"/>
                  <a:pt x="-4222" y="179248"/>
                  <a:pt x="5397" y="145801"/>
                </a:cubicBezTo>
                <a:cubicBezTo>
                  <a:pt x="28431" y="65669"/>
                  <a:pt x="85794" y="22515"/>
                  <a:pt x="163013" y="1158"/>
                </a:cubicBezTo>
                <a:cubicBezTo>
                  <a:pt x="175721" y="-2372"/>
                  <a:pt x="180487" y="2129"/>
                  <a:pt x="179781" y="15190"/>
                </a:cubicBezTo>
                <a:cubicBezTo>
                  <a:pt x="179251" y="25251"/>
                  <a:pt x="177839" y="35841"/>
                  <a:pt x="183575" y="45195"/>
                </a:cubicBezTo>
                <a:cubicBezTo>
                  <a:pt x="188253" y="52873"/>
                  <a:pt x="193812" y="60021"/>
                  <a:pt x="204050" y="57903"/>
                </a:cubicBezTo>
                <a:cubicBezTo>
                  <a:pt x="213581" y="55874"/>
                  <a:pt x="218081" y="49078"/>
                  <a:pt x="219846" y="39459"/>
                </a:cubicBezTo>
                <a:cubicBezTo>
                  <a:pt x="222053" y="27545"/>
                  <a:pt x="214375" y="10601"/>
                  <a:pt x="227259" y="4512"/>
                </a:cubicBezTo>
                <a:cubicBezTo>
                  <a:pt x="241821" y="-2372"/>
                  <a:pt x="258059" y="6100"/>
                  <a:pt x="272620" y="12013"/>
                </a:cubicBezTo>
                <a:cubicBezTo>
                  <a:pt x="338279" y="38753"/>
                  <a:pt x="381874" y="85261"/>
                  <a:pt x="399260" y="154891"/>
                </a:cubicBezTo>
                <a:cubicBezTo>
                  <a:pt x="400583" y="160186"/>
                  <a:pt x="401378" y="165657"/>
                  <a:pt x="402437" y="171129"/>
                </a:cubicBezTo>
                <a:close/>
                <a:moveTo>
                  <a:pt x="243409" y="202193"/>
                </a:moveTo>
                <a:cubicBezTo>
                  <a:pt x="243586" y="178101"/>
                  <a:pt x="224171" y="158156"/>
                  <a:pt x="200519" y="158244"/>
                </a:cubicBezTo>
                <a:cubicBezTo>
                  <a:pt x="178722" y="158332"/>
                  <a:pt x="158600" y="178365"/>
                  <a:pt x="157806" y="200693"/>
                </a:cubicBezTo>
                <a:cubicBezTo>
                  <a:pt x="156924" y="224167"/>
                  <a:pt x="176957" y="245259"/>
                  <a:pt x="200078" y="245347"/>
                </a:cubicBezTo>
                <a:cubicBezTo>
                  <a:pt x="224877" y="245347"/>
                  <a:pt x="243233" y="227168"/>
                  <a:pt x="243409" y="202193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2" name="Forma libre: forma 101">
            <a:extLst>
              <a:ext uri="{FF2B5EF4-FFF2-40B4-BE49-F238E27FC236}">
                <a16:creationId xmlns:a16="http://schemas.microsoft.com/office/drawing/2014/main" id="{E526EB73-881D-4D78-BD1D-6160084E5CE8}"/>
              </a:ext>
            </a:extLst>
          </p:cNvPr>
          <p:cNvSpPr/>
          <p:nvPr/>
        </p:nvSpPr>
        <p:spPr>
          <a:xfrm>
            <a:off x="908787" y="1435878"/>
            <a:ext cx="246216" cy="246234"/>
          </a:xfrm>
          <a:custGeom>
            <a:avLst/>
            <a:gdLst>
              <a:gd name="connsiteX0" fmla="*/ 246075 w 246216"/>
              <a:gd name="connsiteY0" fmla="*/ 121169 h 246234"/>
              <a:gd name="connsiteX1" fmla="*/ 126407 w 246216"/>
              <a:gd name="connsiteY1" fmla="*/ 246132 h 246234"/>
              <a:gd name="connsiteX2" fmla="*/ 120 w 246216"/>
              <a:gd name="connsiteY2" fmla="*/ 131583 h 246234"/>
              <a:gd name="connsiteX3" fmla="*/ 114581 w 246216"/>
              <a:gd name="connsiteY3" fmla="*/ 178 h 246234"/>
              <a:gd name="connsiteX4" fmla="*/ 245986 w 246216"/>
              <a:gd name="connsiteY4" fmla="*/ 121081 h 24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216" h="246234">
                <a:moveTo>
                  <a:pt x="246075" y="121169"/>
                </a:moveTo>
                <a:cubicBezTo>
                  <a:pt x="249252" y="190269"/>
                  <a:pt x="198596" y="243220"/>
                  <a:pt x="126407" y="246132"/>
                </a:cubicBezTo>
                <a:cubicBezTo>
                  <a:pt x="60572" y="248868"/>
                  <a:pt x="2768" y="196447"/>
                  <a:pt x="120" y="131583"/>
                </a:cubicBezTo>
                <a:cubicBezTo>
                  <a:pt x="-2792" y="60982"/>
                  <a:pt x="47511" y="3355"/>
                  <a:pt x="114581" y="178"/>
                </a:cubicBezTo>
                <a:cubicBezTo>
                  <a:pt x="188888" y="-3352"/>
                  <a:pt x="242545" y="46068"/>
                  <a:pt x="245986" y="121081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3" name="Forma libre: forma 102">
            <a:extLst>
              <a:ext uri="{FF2B5EF4-FFF2-40B4-BE49-F238E27FC236}">
                <a16:creationId xmlns:a16="http://schemas.microsoft.com/office/drawing/2014/main" id="{7E52C2BD-0877-429C-ADB4-37760974ED05}"/>
              </a:ext>
            </a:extLst>
          </p:cNvPr>
          <p:cNvSpPr/>
          <p:nvPr/>
        </p:nvSpPr>
        <p:spPr>
          <a:xfrm>
            <a:off x="5555206" y="5759523"/>
            <a:ext cx="73076" cy="96740"/>
          </a:xfrm>
          <a:custGeom>
            <a:avLst/>
            <a:gdLst>
              <a:gd name="connsiteX0" fmla="*/ 72989 w 73076"/>
              <a:gd name="connsiteY0" fmla="*/ 50848 h 96740"/>
              <a:gd name="connsiteX1" fmla="*/ 40601 w 73076"/>
              <a:gd name="connsiteY1" fmla="*/ 96738 h 96740"/>
              <a:gd name="connsiteX2" fmla="*/ 6 w 73076"/>
              <a:gd name="connsiteY2" fmla="*/ 49524 h 96740"/>
              <a:gd name="connsiteX3" fmla="*/ 40512 w 73076"/>
              <a:gd name="connsiteY3" fmla="*/ 16 h 96740"/>
              <a:gd name="connsiteX4" fmla="*/ 73077 w 73076"/>
              <a:gd name="connsiteY4" fmla="*/ 50848 h 9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76" h="96740">
                <a:moveTo>
                  <a:pt x="72989" y="50848"/>
                </a:moveTo>
                <a:cubicBezTo>
                  <a:pt x="72989" y="85972"/>
                  <a:pt x="65576" y="96473"/>
                  <a:pt x="40601" y="96738"/>
                </a:cubicBezTo>
                <a:cubicBezTo>
                  <a:pt x="15714" y="97003"/>
                  <a:pt x="-348" y="78294"/>
                  <a:pt x="6" y="49524"/>
                </a:cubicBezTo>
                <a:cubicBezTo>
                  <a:pt x="359" y="22519"/>
                  <a:pt x="19244" y="-690"/>
                  <a:pt x="40512" y="16"/>
                </a:cubicBezTo>
                <a:cubicBezTo>
                  <a:pt x="62311" y="634"/>
                  <a:pt x="73077" y="17489"/>
                  <a:pt x="73077" y="50848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4" name="Forma libre: forma 103">
            <a:extLst>
              <a:ext uri="{FF2B5EF4-FFF2-40B4-BE49-F238E27FC236}">
                <a16:creationId xmlns:a16="http://schemas.microsoft.com/office/drawing/2014/main" id="{B94288A6-B7D1-4D2A-B9F6-3FCFE2129C93}"/>
              </a:ext>
            </a:extLst>
          </p:cNvPr>
          <p:cNvSpPr/>
          <p:nvPr/>
        </p:nvSpPr>
        <p:spPr>
          <a:xfrm>
            <a:off x="5361136" y="5754241"/>
            <a:ext cx="96557" cy="100181"/>
          </a:xfrm>
          <a:custGeom>
            <a:avLst/>
            <a:gdLst>
              <a:gd name="connsiteX0" fmla="*/ 96470 w 96557"/>
              <a:gd name="connsiteY0" fmla="*/ 54983 h 100181"/>
              <a:gd name="connsiteX1" fmla="*/ 47049 w 96557"/>
              <a:gd name="connsiteY1" fmla="*/ 100167 h 100181"/>
              <a:gd name="connsiteX2" fmla="*/ 12 w 96557"/>
              <a:gd name="connsiteY2" fmla="*/ 55601 h 100181"/>
              <a:gd name="connsiteX3" fmla="*/ 49167 w 96557"/>
              <a:gd name="connsiteY3" fmla="*/ 3 h 100181"/>
              <a:gd name="connsiteX4" fmla="*/ 96558 w 96557"/>
              <a:gd name="connsiteY4" fmla="*/ 54983 h 1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57" h="100181">
                <a:moveTo>
                  <a:pt x="96470" y="54983"/>
                </a:moveTo>
                <a:cubicBezTo>
                  <a:pt x="96470" y="85959"/>
                  <a:pt x="80408" y="100697"/>
                  <a:pt x="47049" y="100167"/>
                </a:cubicBezTo>
                <a:cubicBezTo>
                  <a:pt x="18103" y="99726"/>
                  <a:pt x="365" y="82870"/>
                  <a:pt x="12" y="55601"/>
                </a:cubicBezTo>
                <a:cubicBezTo>
                  <a:pt x="-518" y="19683"/>
                  <a:pt x="17132" y="-262"/>
                  <a:pt x="49167" y="3"/>
                </a:cubicBezTo>
                <a:cubicBezTo>
                  <a:pt x="78996" y="179"/>
                  <a:pt x="96470" y="20477"/>
                  <a:pt x="96558" y="54983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106" name="Gráfico 105">
            <a:extLst>
              <a:ext uri="{FF2B5EF4-FFF2-40B4-BE49-F238E27FC236}">
                <a16:creationId xmlns:a16="http://schemas.microsoft.com/office/drawing/2014/main" id="{A271D13D-56B8-43B8-AD41-B48E5A2F8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7679" y="1069094"/>
            <a:ext cx="51625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15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297785" y="1158326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459037" y="1228857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299868" y="4186379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771449" y="3320736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452744" y="4308080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5931121" y="3308678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9249418" y="3266751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136546" y="1184893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5923404" y="1184895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4995655" y="4285158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711068" y="1136782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594270" y="1090478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5891462" y="4267129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323242" y="3300390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586892" y="3211423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561959" y="4279599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312417" y="1205528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9118536" y="1205596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549197" y="4244196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674153" y="4244196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424229" y="4244196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9299273" y="4244196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536907" y="1144950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553522" y="5086077"/>
            <a:ext cx="404152" cy="560233"/>
            <a:chOff x="7025856" y="4064928"/>
            <a:chExt cx="303114" cy="420175"/>
          </a:xfrm>
          <a:solidFill>
            <a:srgbClr val="4A452A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499512" y="2067071"/>
            <a:ext cx="644200" cy="641017"/>
            <a:chOff x="3235348" y="1800673"/>
            <a:chExt cx="483150" cy="480763"/>
          </a:xfrm>
          <a:solidFill>
            <a:srgbClr val="4A452A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585600" y="5285098"/>
            <a:ext cx="495396" cy="442068"/>
            <a:chOff x="3299914" y="4214195"/>
            <a:chExt cx="371547" cy="331551"/>
          </a:xfrm>
          <a:solidFill>
            <a:srgbClr val="4A452A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618420" y="5168140"/>
            <a:ext cx="496544" cy="485827"/>
            <a:chOff x="6324529" y="4126476"/>
            <a:chExt cx="372408" cy="364370"/>
          </a:xfrm>
          <a:solidFill>
            <a:srgbClr val="4A452A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471276" y="5208900"/>
            <a:ext cx="469684" cy="475695"/>
            <a:chOff x="3964170" y="4157045"/>
            <a:chExt cx="352263" cy="356771"/>
          </a:xfrm>
          <a:solidFill>
            <a:srgbClr val="4A452A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406950" y="5230857"/>
            <a:ext cx="486936" cy="443569"/>
            <a:chOff x="7665927" y="4173513"/>
            <a:chExt cx="365202" cy="332677"/>
          </a:xfrm>
          <a:solidFill>
            <a:srgbClr val="4A452A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263184" y="5209775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9290981" y="5187258"/>
            <a:ext cx="476109" cy="484535"/>
            <a:chOff x="8328949" y="4140814"/>
            <a:chExt cx="357082" cy="363401"/>
          </a:xfrm>
          <a:solidFill>
            <a:srgbClr val="4A452A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020720" y="5210971"/>
            <a:ext cx="486936" cy="484533"/>
            <a:chOff x="5126254" y="4158599"/>
            <a:chExt cx="365202" cy="363400"/>
          </a:xfrm>
          <a:solidFill>
            <a:srgbClr val="4A452A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829770" y="5257495"/>
            <a:ext cx="483339" cy="378488"/>
            <a:chOff x="5733041" y="4193493"/>
            <a:chExt cx="362504" cy="283866"/>
          </a:xfrm>
          <a:solidFill>
            <a:srgbClr val="4A452A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3417205" y="2188500"/>
            <a:ext cx="480669" cy="552955"/>
            <a:chOff x="3923617" y="1891747"/>
            <a:chExt cx="360502" cy="414716"/>
          </a:xfrm>
          <a:solidFill>
            <a:srgbClr val="4A452A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510353" y="2184416"/>
            <a:ext cx="554833" cy="553467"/>
            <a:chOff x="6993477" y="1888684"/>
            <a:chExt cx="416125" cy="415100"/>
          </a:xfrm>
          <a:solidFill>
            <a:srgbClr val="4A452A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278801" y="2188500"/>
            <a:ext cx="640957" cy="553467"/>
            <a:chOff x="4569814" y="1891747"/>
            <a:chExt cx="480718" cy="415100"/>
          </a:xfrm>
          <a:solidFill>
            <a:srgbClr val="4A452A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299249" y="2156193"/>
            <a:ext cx="562489" cy="552652"/>
            <a:chOff x="7585149" y="1867515"/>
            <a:chExt cx="421867" cy="414489"/>
          </a:xfrm>
          <a:solidFill>
            <a:srgbClr val="4A452A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121498" y="2189587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9159600" y="2156484"/>
            <a:ext cx="553468" cy="504040"/>
            <a:chOff x="8230413" y="1867735"/>
            <a:chExt cx="415101" cy="378030"/>
          </a:xfrm>
          <a:solidFill>
            <a:srgbClr val="4A452A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5887705" y="2162640"/>
            <a:ext cx="553504" cy="553163"/>
            <a:chOff x="5776493" y="1872352"/>
            <a:chExt cx="415128" cy="414872"/>
          </a:xfrm>
          <a:solidFill>
            <a:srgbClr val="4A452A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715066" y="2141318"/>
            <a:ext cx="557600" cy="550760"/>
            <a:chOff x="6397014" y="1856360"/>
            <a:chExt cx="418200" cy="413070"/>
          </a:xfrm>
          <a:solidFill>
            <a:srgbClr val="4A452A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3366436" y="3132504"/>
            <a:ext cx="669096" cy="669097"/>
            <a:chOff x="3885541" y="2599748"/>
            <a:chExt cx="501822" cy="501823"/>
          </a:xfrm>
          <a:solidFill>
            <a:srgbClr val="4A452A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093397" y="3227041"/>
            <a:ext cx="526693" cy="526695"/>
            <a:chOff x="5180761" y="2670651"/>
            <a:chExt cx="395020" cy="395021"/>
          </a:xfrm>
          <a:solidFill>
            <a:srgbClr val="4A452A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310085" y="3302070"/>
            <a:ext cx="588397" cy="379269"/>
            <a:chOff x="7593278" y="2726923"/>
            <a:chExt cx="441298" cy="284452"/>
          </a:xfrm>
          <a:solidFill>
            <a:srgbClr val="4A452A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762262" y="3330587"/>
            <a:ext cx="451908" cy="423659"/>
            <a:chOff x="6432410" y="2748311"/>
            <a:chExt cx="338931" cy="317744"/>
          </a:xfrm>
          <a:solidFill>
            <a:srgbClr val="4A452A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327343" y="242836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096173" y="1175142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020301" y="1189652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3171325" y="1175142"/>
            <a:ext cx="553869" cy="652296"/>
            <a:chOff x="3837179" y="1242450"/>
            <a:chExt cx="415402" cy="489222"/>
          </a:xfrm>
          <a:solidFill>
            <a:srgbClr val="4A452A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265312" y="1210538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9367090" y="1189688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3161716" y="496034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226909" y="4960345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024643" y="496034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086552" y="496034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5979728" y="4947934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6869671" y="4990862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523797" y="4936156"/>
            <a:ext cx="547785" cy="583839"/>
            <a:chOff x="7851532" y="4063209"/>
            <a:chExt cx="410839" cy="437879"/>
          </a:xfrm>
          <a:solidFill>
            <a:srgbClr val="4A452A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3366543" y="3221364"/>
            <a:ext cx="523671" cy="508113"/>
            <a:chOff x="3983592" y="2777115"/>
            <a:chExt cx="392753" cy="381085"/>
          </a:xfrm>
          <a:solidFill>
            <a:srgbClr val="4A452A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159364" y="3187616"/>
            <a:ext cx="523671" cy="547017"/>
            <a:chOff x="4578208" y="2751804"/>
            <a:chExt cx="392753" cy="410263"/>
          </a:xfrm>
          <a:solidFill>
            <a:srgbClr val="4A452A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561918" y="3199635"/>
            <a:ext cx="479547" cy="494715"/>
            <a:chOff x="7130125" y="2760820"/>
            <a:chExt cx="359660" cy="371036"/>
          </a:xfrm>
          <a:solidFill>
            <a:srgbClr val="4A452A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593107" y="1091372"/>
            <a:ext cx="687348" cy="724668"/>
            <a:chOff x="6403515" y="1179621"/>
            <a:chExt cx="515511" cy="543501"/>
          </a:xfrm>
          <a:solidFill>
            <a:srgbClr val="4A452A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027726" y="3159428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9354180" y="2282725"/>
            <a:ext cx="467527" cy="505895"/>
            <a:chOff x="8474320" y="2073136"/>
            <a:chExt cx="350645" cy="379421"/>
          </a:xfrm>
          <a:solidFill>
            <a:srgbClr val="4A452A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5876801" y="1132337"/>
            <a:ext cx="570256" cy="714060"/>
            <a:chOff x="5866287" y="1210345"/>
            <a:chExt cx="427692" cy="535545"/>
          </a:xfrm>
          <a:solidFill>
            <a:srgbClr val="4A452A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5979728" y="3159001"/>
            <a:ext cx="523669" cy="557941"/>
            <a:chOff x="5943481" y="2730343"/>
            <a:chExt cx="392752" cy="418456"/>
          </a:xfrm>
          <a:solidFill>
            <a:srgbClr val="4A452A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480063" y="1150345"/>
            <a:ext cx="683983" cy="722277"/>
            <a:chOff x="7068732" y="1223851"/>
            <a:chExt cx="512987" cy="541708"/>
          </a:xfrm>
          <a:solidFill>
            <a:srgbClr val="4A452A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330931" y="3157295"/>
            <a:ext cx="523671" cy="559527"/>
            <a:chOff x="3206883" y="2729063"/>
            <a:chExt cx="392753" cy="419645"/>
          </a:xfrm>
          <a:solidFill>
            <a:srgbClr val="4A452A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803042" y="3236163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537961" y="3175531"/>
            <a:ext cx="479584" cy="504968"/>
            <a:chOff x="7862157" y="2742742"/>
            <a:chExt cx="359688" cy="378726"/>
          </a:xfrm>
          <a:solidFill>
            <a:srgbClr val="4A452A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3169046" y="4141140"/>
            <a:ext cx="422623" cy="511209"/>
            <a:chOff x="3835469" y="3466947"/>
            <a:chExt cx="316967" cy="383407"/>
          </a:xfrm>
          <a:solidFill>
            <a:srgbClr val="4A452A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020620" y="4146029"/>
            <a:ext cx="486692" cy="480487"/>
            <a:chOff x="5224150" y="3470614"/>
            <a:chExt cx="365019" cy="360365"/>
          </a:xfrm>
          <a:solidFill>
            <a:srgbClr val="4A452A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5954539" y="4104174"/>
            <a:ext cx="480316" cy="511857"/>
            <a:chOff x="5924589" y="3439222"/>
            <a:chExt cx="360237" cy="383893"/>
          </a:xfrm>
          <a:solidFill>
            <a:srgbClr val="4A452A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9425356" y="3183909"/>
            <a:ext cx="346008" cy="483461"/>
            <a:chOff x="8527703" y="2749024"/>
            <a:chExt cx="259506" cy="362596"/>
          </a:xfrm>
          <a:solidFill>
            <a:srgbClr val="4A452A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834752" y="4160303"/>
            <a:ext cx="481572" cy="451811"/>
            <a:chOff x="6584749" y="3481321"/>
            <a:chExt cx="361179" cy="338858"/>
          </a:xfrm>
          <a:solidFill>
            <a:srgbClr val="4A452A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231478" y="4065890"/>
            <a:ext cx="480280" cy="509125"/>
            <a:chOff x="3132295" y="3410510"/>
            <a:chExt cx="360210" cy="381844"/>
          </a:xfrm>
          <a:solidFill>
            <a:srgbClr val="4A452A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570455" y="4077594"/>
            <a:ext cx="482852" cy="515976"/>
            <a:chOff x="7136526" y="3419289"/>
            <a:chExt cx="362139" cy="386982"/>
          </a:xfrm>
          <a:solidFill>
            <a:srgbClr val="4A452A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542070" y="4804848"/>
            <a:ext cx="709635" cy="701247"/>
            <a:chOff x="7115239" y="3964728"/>
            <a:chExt cx="532226" cy="525935"/>
          </a:xfrm>
          <a:solidFill>
            <a:srgbClr val="4A452A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9369482" y="3968111"/>
            <a:ext cx="551127" cy="587399"/>
            <a:chOff x="8485796" y="3337175"/>
            <a:chExt cx="413345" cy="440549"/>
          </a:xfrm>
          <a:solidFill>
            <a:srgbClr val="4A452A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079773" y="4192371"/>
            <a:ext cx="482864" cy="513247"/>
            <a:chOff x="4518516" y="3505370"/>
            <a:chExt cx="362148" cy="384935"/>
          </a:xfrm>
          <a:solidFill>
            <a:srgbClr val="4A452A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537097" y="4058915"/>
            <a:ext cx="453395" cy="480499"/>
            <a:chOff x="7861508" y="3405280"/>
            <a:chExt cx="340046" cy="360374"/>
          </a:xfrm>
          <a:solidFill>
            <a:srgbClr val="4A452A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429198" y="2124642"/>
            <a:ext cx="630399" cy="670072"/>
            <a:chOff x="7780583" y="1954575"/>
            <a:chExt cx="472799" cy="502554"/>
          </a:xfrm>
          <a:solidFill>
            <a:srgbClr val="4A452A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3104341" y="2172862"/>
            <a:ext cx="627059" cy="670072"/>
            <a:chOff x="3786941" y="1990740"/>
            <a:chExt cx="470294" cy="502554"/>
          </a:xfrm>
          <a:solidFill>
            <a:srgbClr val="4A452A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555602" y="2178421"/>
            <a:ext cx="406347" cy="670060"/>
            <a:chOff x="7125388" y="1994909"/>
            <a:chExt cx="304760" cy="502545"/>
          </a:xfrm>
          <a:solidFill>
            <a:srgbClr val="4A452A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073290" y="2160634"/>
            <a:ext cx="627009" cy="666499"/>
            <a:chOff x="4513652" y="1981568"/>
            <a:chExt cx="470257" cy="499874"/>
          </a:xfrm>
          <a:solidFill>
            <a:srgbClr val="4A452A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4966144" y="2171950"/>
            <a:ext cx="628704" cy="672425"/>
            <a:chOff x="5183294" y="1990054"/>
            <a:chExt cx="471528" cy="504319"/>
          </a:xfrm>
          <a:solidFill>
            <a:srgbClr val="4A452A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226921" y="2187467"/>
            <a:ext cx="628705" cy="670072"/>
            <a:chOff x="3128875" y="2001694"/>
            <a:chExt cx="471529" cy="502554"/>
          </a:xfrm>
          <a:solidFill>
            <a:srgbClr val="4A452A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5914816" y="2172423"/>
            <a:ext cx="588592" cy="667280"/>
            <a:chOff x="5894798" y="1990411"/>
            <a:chExt cx="441444" cy="500460"/>
          </a:xfrm>
          <a:solidFill>
            <a:srgbClr val="4A452A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657553" y="2172203"/>
            <a:ext cx="638739" cy="668243"/>
            <a:chOff x="6451850" y="1990246"/>
            <a:chExt cx="479054" cy="501182"/>
          </a:xfrm>
          <a:solidFill>
            <a:srgbClr val="4A452A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9439681" y="5073889"/>
            <a:ext cx="437229" cy="432205"/>
            <a:chOff x="8538447" y="4166509"/>
            <a:chExt cx="327922" cy="324154"/>
          </a:xfrm>
          <a:solidFill>
            <a:srgbClr val="4A452A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468468" y="1270730"/>
            <a:ext cx="594005" cy="634689"/>
            <a:chOff x="7810036" y="1314139"/>
            <a:chExt cx="445504" cy="476017"/>
          </a:xfrm>
          <a:solidFill>
            <a:srgbClr val="4A452A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656494" y="287276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جدول زمانی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DC905C-3D49-4D3D-8122-5D0A32012434}"/>
              </a:ext>
            </a:extLst>
          </p:cNvPr>
          <p:cNvCxnSpPr>
            <a:cxnSpLocks/>
          </p:cNvCxnSpPr>
          <p:nvPr/>
        </p:nvCxnSpPr>
        <p:spPr>
          <a:xfrm>
            <a:off x="904142" y="3965987"/>
            <a:ext cx="10383716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C85656-BC3C-469F-A8D3-58CC52D6657A}"/>
              </a:ext>
            </a:extLst>
          </p:cNvPr>
          <p:cNvGrpSpPr/>
          <p:nvPr/>
        </p:nvGrpSpPr>
        <p:grpSpPr>
          <a:xfrm>
            <a:off x="831231" y="5287386"/>
            <a:ext cx="1727399" cy="1423466"/>
            <a:chOff x="1715369" y="1766707"/>
            <a:chExt cx="1727399" cy="142346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B2E042-F557-4E9A-830D-F08C6FE2DA1F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8D4B4A-5694-4DC6-B683-02B67076F8E2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3969605-084C-4A7E-8F60-99ED44EA7316}"/>
              </a:ext>
            </a:extLst>
          </p:cNvPr>
          <p:cNvSpPr txBox="1"/>
          <p:nvPr/>
        </p:nvSpPr>
        <p:spPr>
          <a:xfrm>
            <a:off x="1099484" y="2767234"/>
            <a:ext cx="11908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2016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9" name="그룹 31">
            <a:extLst>
              <a:ext uri="{FF2B5EF4-FFF2-40B4-BE49-F238E27FC236}">
                <a16:creationId xmlns:a16="http://schemas.microsoft.com/office/drawing/2014/main" id="{5C4E2FAC-2FCE-427C-B9D6-D1A73230267B}"/>
              </a:ext>
            </a:extLst>
          </p:cNvPr>
          <p:cNvGrpSpPr/>
          <p:nvPr/>
        </p:nvGrpSpPr>
        <p:grpSpPr>
          <a:xfrm>
            <a:off x="1432996" y="3298544"/>
            <a:ext cx="523868" cy="1301277"/>
            <a:chOff x="1459371" y="3152847"/>
            <a:chExt cx="523868" cy="130127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5DAFC80-1F49-4AB4-A2BE-4D13C1C3FAC8}"/>
                </a:ext>
              </a:extLst>
            </p:cNvPr>
            <p:cNvSpPr/>
            <p:nvPr/>
          </p:nvSpPr>
          <p:spPr>
            <a:xfrm>
              <a:off x="1459371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67F2A2E-A4E4-4012-96D6-4B83BB843935}"/>
                </a:ext>
              </a:extLst>
            </p:cNvPr>
            <p:cNvCxnSpPr/>
            <p:nvPr/>
          </p:nvCxnSpPr>
          <p:spPr>
            <a:xfrm>
              <a:off x="1721305" y="4082225"/>
              <a:ext cx="0" cy="371899"/>
            </a:xfrm>
            <a:prstGeom prst="line">
              <a:avLst/>
            </a:prstGeom>
            <a:ln w="5080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F9FB2D-2E15-48D3-A71A-C678DE6BA6B9}"/>
                </a:ext>
              </a:extLst>
            </p:cNvPr>
            <p:cNvCxnSpPr/>
            <p:nvPr/>
          </p:nvCxnSpPr>
          <p:spPr>
            <a:xfrm>
              <a:off x="1721305" y="3152847"/>
              <a:ext cx="0" cy="371899"/>
            </a:xfrm>
            <a:prstGeom prst="line">
              <a:avLst/>
            </a:prstGeom>
            <a:ln w="50800">
              <a:solidFill>
                <a:schemeClr val="accent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16">
            <a:extLst>
              <a:ext uri="{FF2B5EF4-FFF2-40B4-BE49-F238E27FC236}">
                <a16:creationId xmlns:a16="http://schemas.microsoft.com/office/drawing/2014/main" id="{EDF5F576-6222-4D90-BE2D-B2DEA69F353C}"/>
              </a:ext>
            </a:extLst>
          </p:cNvPr>
          <p:cNvSpPr/>
          <p:nvPr/>
        </p:nvSpPr>
        <p:spPr>
          <a:xfrm rot="2700000">
            <a:off x="1561970" y="485070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08D479-3256-4D09-8630-1B0D27AEA356}"/>
              </a:ext>
            </a:extLst>
          </p:cNvPr>
          <p:cNvGrpSpPr/>
          <p:nvPr/>
        </p:nvGrpSpPr>
        <p:grpSpPr>
          <a:xfrm>
            <a:off x="3032767" y="1822317"/>
            <a:ext cx="1727399" cy="1423466"/>
            <a:chOff x="1715369" y="1766707"/>
            <a:chExt cx="1727399" cy="14234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6BD178-AAF8-415F-B7C5-4D16303AE68A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62DDEE-F16A-4CE6-9C21-32AD5AC0F35E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130B3FB-AD58-4353-B9F0-B5627594D317}"/>
              </a:ext>
            </a:extLst>
          </p:cNvPr>
          <p:cNvSpPr txBox="1"/>
          <p:nvPr/>
        </p:nvSpPr>
        <p:spPr>
          <a:xfrm>
            <a:off x="3301020" y="4712604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2017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4" name="Round Same Side Corner Rectangle 11">
            <a:extLst>
              <a:ext uri="{FF2B5EF4-FFF2-40B4-BE49-F238E27FC236}">
                <a16:creationId xmlns:a16="http://schemas.microsoft.com/office/drawing/2014/main" id="{FDA4667A-CA66-41A9-88EF-6263D9C2313E}"/>
              </a:ext>
            </a:extLst>
          </p:cNvPr>
          <p:cNvSpPr/>
          <p:nvPr/>
        </p:nvSpPr>
        <p:spPr>
          <a:xfrm rot="9900000">
            <a:off x="3815242" y="1442816"/>
            <a:ext cx="404737" cy="34374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52473-A61A-4132-820F-19E67CC2FCC2}"/>
              </a:ext>
            </a:extLst>
          </p:cNvPr>
          <p:cNvGrpSpPr/>
          <p:nvPr/>
        </p:nvGrpSpPr>
        <p:grpSpPr>
          <a:xfrm>
            <a:off x="5234305" y="5287386"/>
            <a:ext cx="1727399" cy="1423466"/>
            <a:chOff x="1715369" y="1766707"/>
            <a:chExt cx="1727399" cy="14234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A65175-7EA8-4B13-97D6-A1EE38AB28EA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896B68-1CC6-4787-A387-9F86DB29D649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88BA5E-5198-4CEC-83C1-A0DE88F7956B}"/>
              </a:ext>
            </a:extLst>
          </p:cNvPr>
          <p:cNvSpPr txBox="1"/>
          <p:nvPr/>
        </p:nvSpPr>
        <p:spPr>
          <a:xfrm>
            <a:off x="5502557" y="2840396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2018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6814A6C0-996B-4D9C-B745-D513B127D813}"/>
              </a:ext>
            </a:extLst>
          </p:cNvPr>
          <p:cNvSpPr/>
          <p:nvPr/>
        </p:nvSpPr>
        <p:spPr>
          <a:xfrm>
            <a:off x="5879212" y="4906310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3CE632-3C0C-4221-BACA-B36341FA8C3A}"/>
              </a:ext>
            </a:extLst>
          </p:cNvPr>
          <p:cNvGrpSpPr/>
          <p:nvPr/>
        </p:nvGrpSpPr>
        <p:grpSpPr>
          <a:xfrm>
            <a:off x="7460851" y="1713955"/>
            <a:ext cx="1727399" cy="1423466"/>
            <a:chOff x="1715369" y="1766707"/>
            <a:chExt cx="1727399" cy="14234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483540-CE63-4482-A4E5-826AAE309DA5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FBC8AF-0E84-4271-92FC-6B3E3743E77F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BE81BC9-90ED-49BB-BBB8-4386BB578A67}"/>
              </a:ext>
            </a:extLst>
          </p:cNvPr>
          <p:cNvSpPr txBox="1"/>
          <p:nvPr/>
        </p:nvSpPr>
        <p:spPr>
          <a:xfrm>
            <a:off x="7704094" y="4712604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2019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6" name="Rounded Rectangle 7">
            <a:extLst>
              <a:ext uri="{FF2B5EF4-FFF2-40B4-BE49-F238E27FC236}">
                <a16:creationId xmlns:a16="http://schemas.microsoft.com/office/drawing/2014/main" id="{A91C6F80-CA8C-40E3-94A2-923C3AE8200A}"/>
              </a:ext>
            </a:extLst>
          </p:cNvPr>
          <p:cNvSpPr/>
          <p:nvPr/>
        </p:nvSpPr>
        <p:spPr>
          <a:xfrm>
            <a:off x="8178397" y="135546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D798BF-C5AF-4CD2-8555-083815BBD387}"/>
              </a:ext>
            </a:extLst>
          </p:cNvPr>
          <p:cNvGrpSpPr/>
          <p:nvPr/>
        </p:nvGrpSpPr>
        <p:grpSpPr>
          <a:xfrm>
            <a:off x="9637380" y="5243841"/>
            <a:ext cx="1727399" cy="1423466"/>
            <a:chOff x="1715369" y="1766707"/>
            <a:chExt cx="1727399" cy="14234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953862-CF30-4995-A3A0-DA717B3CBE9E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ACADBA-248D-4A35-AFB5-E58B077E87C2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334707-1331-4292-8C89-698098D0EE37}"/>
              </a:ext>
            </a:extLst>
          </p:cNvPr>
          <p:cNvSpPr txBox="1"/>
          <p:nvPr/>
        </p:nvSpPr>
        <p:spPr>
          <a:xfrm>
            <a:off x="9930642" y="2779393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2020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7" name="Round Same Side Corner Rectangle 36">
            <a:extLst>
              <a:ext uri="{FF2B5EF4-FFF2-40B4-BE49-F238E27FC236}">
                <a16:creationId xmlns:a16="http://schemas.microsoft.com/office/drawing/2014/main" id="{05ED8C88-BF30-4F42-8373-EA99240CC209}"/>
              </a:ext>
            </a:extLst>
          </p:cNvPr>
          <p:cNvSpPr/>
          <p:nvPr/>
        </p:nvSpPr>
        <p:spPr>
          <a:xfrm>
            <a:off x="10297690" y="4887067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DECD2C3-9EB6-473C-A55B-4247505D3546}"/>
              </a:ext>
            </a:extLst>
          </p:cNvPr>
          <p:cNvGrpSpPr/>
          <p:nvPr/>
        </p:nvGrpSpPr>
        <p:grpSpPr>
          <a:xfrm>
            <a:off x="5836069" y="3311337"/>
            <a:ext cx="523868" cy="1301277"/>
            <a:chOff x="5836069" y="3276169"/>
            <a:chExt cx="523868" cy="1301277"/>
          </a:xfrm>
        </p:grpSpPr>
        <p:grpSp>
          <p:nvGrpSpPr>
            <p:cNvPr id="33" name="그룹 33">
              <a:extLst>
                <a:ext uri="{FF2B5EF4-FFF2-40B4-BE49-F238E27FC236}">
                  <a16:creationId xmlns:a16="http://schemas.microsoft.com/office/drawing/2014/main" id="{683B5AA2-5987-4E98-AE9A-E471479F1D07}"/>
                </a:ext>
              </a:extLst>
            </p:cNvPr>
            <p:cNvGrpSpPr/>
            <p:nvPr/>
          </p:nvGrpSpPr>
          <p:grpSpPr>
            <a:xfrm>
              <a:off x="5836069" y="3276169"/>
              <a:ext cx="523868" cy="1301277"/>
              <a:chOff x="5223980" y="3165640"/>
              <a:chExt cx="523868" cy="130127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6D2A5A5-39F7-4E34-B381-897AB56F2DE6}"/>
                  </a:ext>
                </a:extLst>
              </p:cNvPr>
              <p:cNvSpPr/>
              <p:nvPr/>
            </p:nvSpPr>
            <p:spPr>
              <a:xfrm>
                <a:off x="5223980" y="3558356"/>
                <a:ext cx="523868" cy="523868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  <a:effectLst>
                <a:innerShdw blurRad="101600" dist="88900" dir="13500000">
                  <a:prstClr val="black">
                    <a:alpha val="5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2BAB0DB-F3E5-4EFC-B794-28E6CE4DF3EC}"/>
                  </a:ext>
                </a:extLst>
              </p:cNvPr>
              <p:cNvCxnSpPr/>
              <p:nvPr/>
            </p:nvCxnSpPr>
            <p:spPr>
              <a:xfrm>
                <a:off x="5485914" y="4095018"/>
                <a:ext cx="0" cy="371899"/>
              </a:xfrm>
              <a:prstGeom prst="line">
                <a:avLst/>
              </a:prstGeom>
              <a:ln w="508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F811328-94B7-45D8-AA96-3271426CF07C}"/>
                  </a:ext>
                </a:extLst>
              </p:cNvPr>
              <p:cNvCxnSpPr/>
              <p:nvPr/>
            </p:nvCxnSpPr>
            <p:spPr>
              <a:xfrm>
                <a:off x="5485914" y="3165640"/>
                <a:ext cx="0" cy="371899"/>
              </a:xfrm>
              <a:prstGeom prst="line">
                <a:avLst/>
              </a:prstGeom>
              <a:ln w="50800">
                <a:solidFill>
                  <a:schemeClr val="accent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F9F8752-6CFA-4124-8298-20E04316E99E}"/>
                </a:ext>
              </a:extLst>
            </p:cNvPr>
            <p:cNvSpPr/>
            <p:nvPr/>
          </p:nvSpPr>
          <p:spPr>
            <a:xfrm>
              <a:off x="5980190" y="3816410"/>
              <a:ext cx="242289" cy="242289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B825B1D-5466-4CF7-89BA-8D46BA7304D7}"/>
              </a:ext>
            </a:extLst>
          </p:cNvPr>
          <p:cNvGrpSpPr/>
          <p:nvPr/>
        </p:nvGrpSpPr>
        <p:grpSpPr>
          <a:xfrm>
            <a:off x="3634532" y="3306661"/>
            <a:ext cx="523868" cy="1301277"/>
            <a:chOff x="3634532" y="3271493"/>
            <a:chExt cx="523868" cy="1301277"/>
          </a:xfrm>
        </p:grpSpPr>
        <p:grpSp>
          <p:nvGrpSpPr>
            <p:cNvPr id="41" name="그룹 32">
              <a:extLst>
                <a:ext uri="{FF2B5EF4-FFF2-40B4-BE49-F238E27FC236}">
                  <a16:creationId xmlns:a16="http://schemas.microsoft.com/office/drawing/2014/main" id="{A2E3066C-891D-4A54-8D83-1150F159F0C6}"/>
                </a:ext>
              </a:extLst>
            </p:cNvPr>
            <p:cNvGrpSpPr/>
            <p:nvPr/>
          </p:nvGrpSpPr>
          <p:grpSpPr>
            <a:xfrm>
              <a:off x="3634532" y="3271493"/>
              <a:ext cx="523868" cy="1301277"/>
              <a:chOff x="3931798" y="3160964"/>
              <a:chExt cx="523868" cy="130127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A19FCB2-9CAC-415D-B535-1A37549BBC28}"/>
                  </a:ext>
                </a:extLst>
              </p:cNvPr>
              <p:cNvSpPr/>
              <p:nvPr/>
            </p:nvSpPr>
            <p:spPr>
              <a:xfrm>
                <a:off x="3931798" y="3558356"/>
                <a:ext cx="523868" cy="523868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  <a:effectLst>
                <a:innerShdw blurRad="101600" dist="88900" dir="13500000">
                  <a:prstClr val="black">
                    <a:alpha val="5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C926BAB-C076-4062-960C-6F5F00930F2E}"/>
                  </a:ext>
                </a:extLst>
              </p:cNvPr>
              <p:cNvCxnSpPr/>
              <p:nvPr/>
            </p:nvCxnSpPr>
            <p:spPr>
              <a:xfrm>
                <a:off x="4193732" y="4090342"/>
                <a:ext cx="0" cy="371899"/>
              </a:xfrm>
              <a:prstGeom prst="line">
                <a:avLst/>
              </a:prstGeom>
              <a:ln w="508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9669D28-8E95-4D2E-84C6-F3F009495F2F}"/>
                  </a:ext>
                </a:extLst>
              </p:cNvPr>
              <p:cNvCxnSpPr/>
              <p:nvPr/>
            </p:nvCxnSpPr>
            <p:spPr>
              <a:xfrm>
                <a:off x="4193732" y="3160964"/>
                <a:ext cx="0" cy="371899"/>
              </a:xfrm>
              <a:prstGeom prst="line">
                <a:avLst/>
              </a:prstGeom>
              <a:ln w="50800">
                <a:solidFill>
                  <a:schemeClr val="accent4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99EC169-6062-4228-BC15-F8F05FE2F000}"/>
                </a:ext>
              </a:extLst>
            </p:cNvPr>
            <p:cNvSpPr/>
            <p:nvPr/>
          </p:nvSpPr>
          <p:spPr>
            <a:xfrm>
              <a:off x="3775321" y="3809674"/>
              <a:ext cx="242289" cy="24228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4478412-882E-4BEE-8A50-66D732FB3432}"/>
              </a:ext>
            </a:extLst>
          </p:cNvPr>
          <p:cNvGrpSpPr/>
          <p:nvPr/>
        </p:nvGrpSpPr>
        <p:grpSpPr>
          <a:xfrm>
            <a:off x="10239145" y="3280585"/>
            <a:ext cx="523868" cy="1301277"/>
            <a:chOff x="10239145" y="3245417"/>
            <a:chExt cx="523868" cy="1301277"/>
          </a:xfrm>
        </p:grpSpPr>
        <p:grpSp>
          <p:nvGrpSpPr>
            <p:cNvPr id="37" name="그룹 35">
              <a:extLst>
                <a:ext uri="{FF2B5EF4-FFF2-40B4-BE49-F238E27FC236}">
                  <a16:creationId xmlns:a16="http://schemas.microsoft.com/office/drawing/2014/main" id="{EF1D672B-A075-4A25-BFCE-77CEE2C67C0E}"/>
                </a:ext>
              </a:extLst>
            </p:cNvPr>
            <p:cNvGrpSpPr/>
            <p:nvPr/>
          </p:nvGrpSpPr>
          <p:grpSpPr>
            <a:xfrm>
              <a:off x="10239145" y="3245417"/>
              <a:ext cx="523868" cy="1301277"/>
              <a:chOff x="7808344" y="3178433"/>
              <a:chExt cx="523868" cy="130127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4941751-FDCD-4013-A90C-86EEF09301AE}"/>
                  </a:ext>
                </a:extLst>
              </p:cNvPr>
              <p:cNvSpPr/>
              <p:nvPr/>
            </p:nvSpPr>
            <p:spPr>
              <a:xfrm>
                <a:off x="7808344" y="3558356"/>
                <a:ext cx="523868" cy="523868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  <a:effectLst>
                <a:innerShdw blurRad="101600" dist="88900" dir="13500000">
                  <a:prstClr val="black">
                    <a:alpha val="5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6444870-79B9-45C2-8C01-2183287A0AE7}"/>
                  </a:ext>
                </a:extLst>
              </p:cNvPr>
              <p:cNvCxnSpPr/>
              <p:nvPr/>
            </p:nvCxnSpPr>
            <p:spPr>
              <a:xfrm>
                <a:off x="8070278" y="4107811"/>
                <a:ext cx="0" cy="371899"/>
              </a:xfrm>
              <a:prstGeom prst="line">
                <a:avLst/>
              </a:prstGeom>
              <a:ln w="50800"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7656A59-E4B2-4EFE-B6B0-D742C11F3C3C}"/>
                  </a:ext>
                </a:extLst>
              </p:cNvPr>
              <p:cNvCxnSpPr/>
              <p:nvPr/>
            </p:nvCxnSpPr>
            <p:spPr>
              <a:xfrm>
                <a:off x="8070278" y="3178433"/>
                <a:ext cx="0" cy="371899"/>
              </a:xfrm>
              <a:prstGeom prst="line">
                <a:avLst/>
              </a:prstGeom>
              <a:ln w="50800">
                <a:solidFill>
                  <a:schemeClr val="accent3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02A787B-DF7B-4DC7-B2B8-2F0C6DE096F5}"/>
                </a:ext>
              </a:extLst>
            </p:cNvPr>
            <p:cNvSpPr/>
            <p:nvPr/>
          </p:nvSpPr>
          <p:spPr>
            <a:xfrm>
              <a:off x="10388725" y="3775277"/>
              <a:ext cx="242289" cy="242289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929530A-9A93-4BB9-9E4C-7D3863604C52}"/>
              </a:ext>
            </a:extLst>
          </p:cNvPr>
          <p:cNvGrpSpPr/>
          <p:nvPr/>
        </p:nvGrpSpPr>
        <p:grpSpPr>
          <a:xfrm>
            <a:off x="8037606" y="3327571"/>
            <a:ext cx="523868" cy="1301277"/>
            <a:chOff x="8037606" y="3292403"/>
            <a:chExt cx="523868" cy="1301277"/>
          </a:xfrm>
        </p:grpSpPr>
        <p:grpSp>
          <p:nvGrpSpPr>
            <p:cNvPr id="45" name="그룹 34">
              <a:extLst>
                <a:ext uri="{FF2B5EF4-FFF2-40B4-BE49-F238E27FC236}">
                  <a16:creationId xmlns:a16="http://schemas.microsoft.com/office/drawing/2014/main" id="{86B58B23-E71C-4934-BA18-1813A24A7EB2}"/>
                </a:ext>
              </a:extLst>
            </p:cNvPr>
            <p:cNvGrpSpPr/>
            <p:nvPr/>
          </p:nvGrpSpPr>
          <p:grpSpPr>
            <a:xfrm>
              <a:off x="8037606" y="3292403"/>
              <a:ext cx="523868" cy="1301277"/>
              <a:chOff x="6516162" y="3181874"/>
              <a:chExt cx="523868" cy="1301277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944ADA2-9F88-4056-883A-C622F034FE6E}"/>
                  </a:ext>
                </a:extLst>
              </p:cNvPr>
              <p:cNvSpPr/>
              <p:nvPr/>
            </p:nvSpPr>
            <p:spPr>
              <a:xfrm>
                <a:off x="6516162" y="3558356"/>
                <a:ext cx="523868" cy="523868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  <a:effectLst>
                <a:innerShdw blurRad="101600" dist="88900" dir="13500000">
                  <a:prstClr val="black">
                    <a:alpha val="5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E421B38-B8E7-468C-A96E-D38E953EE083}"/>
                  </a:ext>
                </a:extLst>
              </p:cNvPr>
              <p:cNvCxnSpPr/>
              <p:nvPr/>
            </p:nvCxnSpPr>
            <p:spPr>
              <a:xfrm>
                <a:off x="6778096" y="4111252"/>
                <a:ext cx="0" cy="371899"/>
              </a:xfrm>
              <a:prstGeom prst="line">
                <a:avLst/>
              </a:prstGeom>
              <a:ln w="508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BD8D007-0610-403C-8481-B15AE73FB525}"/>
                  </a:ext>
                </a:extLst>
              </p:cNvPr>
              <p:cNvCxnSpPr/>
              <p:nvPr/>
            </p:nvCxnSpPr>
            <p:spPr>
              <a:xfrm>
                <a:off x="6778096" y="3181874"/>
                <a:ext cx="0" cy="371899"/>
              </a:xfrm>
              <a:prstGeom prst="line">
                <a:avLst/>
              </a:prstGeom>
              <a:ln w="50800">
                <a:solidFill>
                  <a:schemeClr val="accent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53F52C9-24DD-43C3-A831-D2CAF4E812B7}"/>
                </a:ext>
              </a:extLst>
            </p:cNvPr>
            <p:cNvSpPr/>
            <p:nvPr/>
          </p:nvSpPr>
          <p:spPr>
            <a:xfrm>
              <a:off x="8178397" y="3808049"/>
              <a:ext cx="242289" cy="2422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26AEE900-0E29-4F4A-ACB9-EF3916E998D7}"/>
              </a:ext>
            </a:extLst>
          </p:cNvPr>
          <p:cNvSpPr/>
          <p:nvPr/>
        </p:nvSpPr>
        <p:spPr>
          <a:xfrm>
            <a:off x="1581704" y="3851577"/>
            <a:ext cx="242289" cy="24228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8" name="Trapecio 57">
            <a:extLst>
              <a:ext uri="{FF2B5EF4-FFF2-40B4-BE49-F238E27FC236}">
                <a16:creationId xmlns:a16="http://schemas.microsoft.com/office/drawing/2014/main" id="{072BAF4A-46BD-436B-9DC1-9096A10120B4}"/>
              </a:ext>
            </a:extLst>
          </p:cNvPr>
          <p:cNvSpPr/>
          <p:nvPr/>
        </p:nvSpPr>
        <p:spPr>
          <a:xfrm>
            <a:off x="2689260" y="6654799"/>
            <a:ext cx="6680200" cy="22599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550705" y="4782980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188373" y="4872760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077183" y="4938353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341992" y="4846220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152260" y="4976733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175401" y="4862740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104760" y="1525605"/>
            <a:ext cx="566855" cy="566464"/>
            <a:chOff x="8211055" y="926488"/>
            <a:chExt cx="425141" cy="424848"/>
          </a:xfrm>
          <a:solidFill>
            <a:srgbClr val="4A452A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150249" y="2595016"/>
            <a:ext cx="552076" cy="550615"/>
            <a:chOff x="7495172" y="1728545"/>
            <a:chExt cx="414057" cy="412961"/>
          </a:xfrm>
          <a:solidFill>
            <a:srgbClr val="4A452A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070269" y="4934317"/>
            <a:ext cx="508856" cy="563075"/>
            <a:chOff x="4435187" y="3483022"/>
            <a:chExt cx="381642" cy="422306"/>
          </a:xfrm>
          <a:solidFill>
            <a:srgbClr val="4A452A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131280" y="1605025"/>
            <a:ext cx="498079" cy="497116"/>
            <a:chOff x="3730944" y="986052"/>
            <a:chExt cx="373559" cy="372837"/>
          </a:xfrm>
          <a:solidFill>
            <a:srgbClr val="4A452A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076207" y="3701463"/>
            <a:ext cx="604881" cy="605820"/>
            <a:chOff x="8189640" y="2558381"/>
            <a:chExt cx="453661" cy="454365"/>
          </a:xfrm>
          <a:solidFill>
            <a:srgbClr val="4A452A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359573" y="1537298"/>
            <a:ext cx="499957" cy="600565"/>
            <a:chOff x="3152165" y="935257"/>
            <a:chExt cx="374968" cy="450424"/>
          </a:xfrm>
          <a:solidFill>
            <a:srgbClr val="4A452A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326984" y="1501575"/>
            <a:ext cx="600565" cy="600564"/>
            <a:chOff x="6127723" y="908465"/>
            <a:chExt cx="450424" cy="450423"/>
          </a:xfrm>
          <a:solidFill>
            <a:srgbClr val="4A452A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083278" y="1512095"/>
            <a:ext cx="607037" cy="598920"/>
            <a:chOff x="6694944" y="916356"/>
            <a:chExt cx="455278" cy="449190"/>
          </a:xfrm>
          <a:solidFill>
            <a:srgbClr val="4A452A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016844" y="1512805"/>
            <a:ext cx="581033" cy="600564"/>
            <a:chOff x="4395118" y="916887"/>
            <a:chExt cx="435775" cy="450423"/>
          </a:xfrm>
          <a:solidFill>
            <a:srgbClr val="4A452A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150239" y="1512096"/>
            <a:ext cx="571353" cy="601381"/>
            <a:chOff x="7495163" y="916356"/>
            <a:chExt cx="428515" cy="451036"/>
          </a:xfrm>
          <a:solidFill>
            <a:srgbClr val="4A452A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784269" y="1512804"/>
            <a:ext cx="564795" cy="600565"/>
            <a:chOff x="4970687" y="916887"/>
            <a:chExt cx="423596" cy="450424"/>
          </a:xfrm>
          <a:solidFill>
            <a:srgbClr val="4A452A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510398" y="1512377"/>
            <a:ext cx="608648" cy="601443"/>
            <a:chOff x="5515285" y="916567"/>
            <a:chExt cx="456486" cy="451082"/>
          </a:xfrm>
          <a:solidFill>
            <a:srgbClr val="4A452A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051092" y="2529752"/>
            <a:ext cx="664804" cy="661855"/>
            <a:chOff x="8170804" y="1679597"/>
            <a:chExt cx="498603" cy="496391"/>
          </a:xfrm>
          <a:solidFill>
            <a:srgbClr val="4A452A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3952153" y="2567497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700265" y="2565475"/>
            <a:ext cx="614440" cy="598967"/>
            <a:chOff x="4907685" y="1706389"/>
            <a:chExt cx="460830" cy="449225"/>
          </a:xfrm>
          <a:solidFill>
            <a:srgbClr val="4A452A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457183" y="2565755"/>
            <a:ext cx="600028" cy="598407"/>
            <a:chOff x="5475372" y="1706599"/>
            <a:chExt cx="450021" cy="448805"/>
          </a:xfrm>
          <a:solidFill>
            <a:srgbClr val="4A452A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353819" y="2591333"/>
            <a:ext cx="595188" cy="596823"/>
            <a:chOff x="3147849" y="1725783"/>
            <a:chExt cx="446391" cy="447617"/>
          </a:xfrm>
          <a:solidFill>
            <a:srgbClr val="4A452A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00357" y="2557245"/>
            <a:ext cx="593616" cy="593567"/>
            <a:chOff x="6107753" y="1700217"/>
            <a:chExt cx="445212" cy="445175"/>
          </a:xfrm>
          <a:solidFill>
            <a:srgbClr val="4A452A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198736" y="2567559"/>
            <a:ext cx="625693" cy="594799"/>
            <a:chOff x="3781537" y="1707952"/>
            <a:chExt cx="469270" cy="446099"/>
          </a:xfrm>
          <a:solidFill>
            <a:srgbClr val="4A452A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130485" y="2566606"/>
            <a:ext cx="595200" cy="593616"/>
            <a:chOff x="6730349" y="1707239"/>
            <a:chExt cx="446400" cy="445212"/>
          </a:xfrm>
          <a:solidFill>
            <a:srgbClr val="4A452A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3943057" y="3726422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662520" y="3822943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525799" y="3742610"/>
            <a:ext cx="615049" cy="616000"/>
            <a:chOff x="5526834" y="2589242"/>
            <a:chExt cx="461287" cy="462000"/>
          </a:xfrm>
          <a:solidFill>
            <a:srgbClr val="4A452A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7961823" y="3719105"/>
            <a:ext cx="621097" cy="619060"/>
            <a:chOff x="7353851" y="2571612"/>
            <a:chExt cx="465823" cy="464295"/>
          </a:xfrm>
          <a:solidFill>
            <a:srgbClr val="4A452A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691817" y="4950679"/>
            <a:ext cx="541715" cy="545200"/>
            <a:chOff x="4901348" y="3495294"/>
            <a:chExt cx="406286" cy="408900"/>
          </a:xfrm>
          <a:solidFill>
            <a:srgbClr val="4A452A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354440" y="3734307"/>
            <a:ext cx="363893" cy="616000"/>
            <a:chOff x="6148315" y="2583015"/>
            <a:chExt cx="272920" cy="462000"/>
          </a:xfrm>
          <a:solidFill>
            <a:srgbClr val="4A452A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218097" y="3762958"/>
            <a:ext cx="605917" cy="616781"/>
            <a:chOff x="3796058" y="2604503"/>
            <a:chExt cx="454438" cy="462586"/>
          </a:xfrm>
          <a:solidFill>
            <a:srgbClr val="4A452A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097068" y="3725322"/>
            <a:ext cx="608964" cy="619072"/>
            <a:chOff x="6705286" y="2576276"/>
            <a:chExt cx="456723" cy="464304"/>
          </a:xfrm>
          <a:solidFill>
            <a:srgbClr val="4A452A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580468" y="4988352"/>
            <a:ext cx="656503" cy="517245"/>
            <a:chOff x="5567836" y="3523548"/>
            <a:chExt cx="492377" cy="387934"/>
          </a:xfrm>
          <a:solidFill>
            <a:srgbClr val="4A452A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260621" y="3751415"/>
            <a:ext cx="741944" cy="609831"/>
            <a:chOff x="3077952" y="2595844"/>
            <a:chExt cx="556458" cy="457373"/>
          </a:xfrm>
          <a:solidFill>
            <a:srgbClr val="4A452A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9">
            <a:extLst>
              <a:ext uri="{FF2B5EF4-FFF2-40B4-BE49-F238E27FC236}">
                <a16:creationId xmlns:a16="http://schemas.microsoft.com/office/drawing/2014/main" id="{22E3AB56-8EE3-4619-93EF-99633C21CFEA}"/>
              </a:ext>
            </a:extLst>
          </p:cNvPr>
          <p:cNvSpPr/>
          <p:nvPr/>
        </p:nvSpPr>
        <p:spPr>
          <a:xfrm>
            <a:off x="688385" y="4282545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4" name="직사각형 31">
            <a:extLst>
              <a:ext uri="{FF2B5EF4-FFF2-40B4-BE49-F238E27FC236}">
                <a16:creationId xmlns:a16="http://schemas.microsoft.com/office/drawing/2014/main" id="{B88F2BE4-D3A4-43A9-820D-DC672CAE2040}"/>
              </a:ext>
            </a:extLst>
          </p:cNvPr>
          <p:cNvSpPr/>
          <p:nvPr/>
        </p:nvSpPr>
        <p:spPr>
          <a:xfrm>
            <a:off x="1419343" y="4244336"/>
            <a:ext cx="4133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 در اینجا: امیدوارم و معتقدم که این الگو وقت شما را خواهد گرفت.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5" name="직사각형 32">
            <a:extLst>
              <a:ext uri="{FF2B5EF4-FFF2-40B4-BE49-F238E27FC236}">
                <a16:creationId xmlns:a16="http://schemas.microsoft.com/office/drawing/2014/main" id="{69487A99-387C-43DA-8FC9-EC80B229133A}"/>
              </a:ext>
            </a:extLst>
          </p:cNvPr>
          <p:cNvSpPr/>
          <p:nvPr/>
        </p:nvSpPr>
        <p:spPr>
          <a:xfrm>
            <a:off x="1419343" y="4956750"/>
            <a:ext cx="4133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 در اینجا: امیدوارم و معتقدم که این الگو وقت شما را خواهد گرفت.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6" name="직사각형 33">
            <a:extLst>
              <a:ext uri="{FF2B5EF4-FFF2-40B4-BE49-F238E27FC236}">
                <a16:creationId xmlns:a16="http://schemas.microsoft.com/office/drawing/2014/main" id="{6EEA4DD4-3C68-4909-BF77-53E835450134}"/>
              </a:ext>
            </a:extLst>
          </p:cNvPr>
          <p:cNvSpPr/>
          <p:nvPr/>
        </p:nvSpPr>
        <p:spPr>
          <a:xfrm>
            <a:off x="1419343" y="5669164"/>
            <a:ext cx="4133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 در اینجا: امیدوارم و معتقدم که این الگو وقت شما را خواهد گرفت.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56F36B14-B587-42B7-8CC8-BBBACCD65880}"/>
              </a:ext>
            </a:extLst>
          </p:cNvPr>
          <p:cNvSpPr/>
          <p:nvPr/>
        </p:nvSpPr>
        <p:spPr>
          <a:xfrm>
            <a:off x="754730" y="5024758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16000355-A997-48CA-AEB4-99E6B64600F0}"/>
              </a:ext>
            </a:extLst>
          </p:cNvPr>
          <p:cNvSpPr/>
          <p:nvPr/>
        </p:nvSpPr>
        <p:spPr>
          <a:xfrm rot="2700000">
            <a:off x="796414" y="5621563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969B09D-38F9-43C0-A5AE-55417278808B}"/>
              </a:ext>
            </a:extLst>
          </p:cNvPr>
          <p:cNvGrpSpPr/>
          <p:nvPr/>
        </p:nvGrpSpPr>
        <p:grpSpPr>
          <a:xfrm>
            <a:off x="655892" y="1837931"/>
            <a:ext cx="3987976" cy="775862"/>
            <a:chOff x="6324699" y="2356411"/>
            <a:chExt cx="2736305" cy="77586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0C0F41-E6DE-4C99-A8F4-7283565CCAB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ارائه ساده</a:t>
              </a:r>
              <a:endParaRPr lang="ko-KR" altLang="en-US" sz="24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57109C-65FA-4761-B8DE-4804FF1A1C8D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24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7A5662B-E6CC-4C9C-B433-7637DC99B03F}"/>
              </a:ext>
            </a:extLst>
          </p:cNvPr>
          <p:cNvGrpSpPr/>
          <p:nvPr/>
        </p:nvGrpSpPr>
        <p:grpSpPr>
          <a:xfrm>
            <a:off x="655894" y="2687025"/>
            <a:ext cx="5342583" cy="967440"/>
            <a:chOff x="4932040" y="3928857"/>
            <a:chExt cx="3456384" cy="96744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DC7039-3843-4C29-98A9-95D4E03EB675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4048110-4E23-4249-A410-B1B6AF8A95C4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A4570FF-CED1-4BF7-8A05-BC01D012C52D}"/>
              </a:ext>
            </a:extLst>
          </p:cNvPr>
          <p:cNvGrpSpPr/>
          <p:nvPr/>
        </p:nvGrpSpPr>
        <p:grpSpPr>
          <a:xfrm>
            <a:off x="6941253" y="2250786"/>
            <a:ext cx="4358387" cy="4607214"/>
            <a:chOff x="6959533" y="2299748"/>
            <a:chExt cx="4358387" cy="4607214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283B3F18-8B49-4610-8CAB-9CA9865D560E}"/>
                </a:ext>
              </a:extLst>
            </p:cNvPr>
            <p:cNvSpPr/>
            <p:nvPr/>
          </p:nvSpPr>
          <p:spPr>
            <a:xfrm>
              <a:off x="6959533" y="2299748"/>
              <a:ext cx="4358387" cy="4607214"/>
            </a:xfrm>
            <a:custGeom>
              <a:avLst/>
              <a:gdLst>
                <a:gd name="connsiteX0" fmla="*/ 2184399 w 4358387"/>
                <a:gd name="connsiteY0" fmla="*/ 4606842 h 4607214"/>
                <a:gd name="connsiteX1" fmla="*/ 193996 w 4358387"/>
                <a:gd name="connsiteY1" fmla="*/ 4606842 h 4607214"/>
                <a:gd name="connsiteX2" fmla="*/ 4255 w 4358387"/>
                <a:gd name="connsiteY2" fmla="*/ 4417101 h 4607214"/>
                <a:gd name="connsiteX3" fmla="*/ 18915 w 4358387"/>
                <a:gd name="connsiteY3" fmla="*/ 3676145 h 4607214"/>
                <a:gd name="connsiteX4" fmla="*/ 500180 w 4358387"/>
                <a:gd name="connsiteY4" fmla="*/ 3021892 h 4607214"/>
                <a:gd name="connsiteX5" fmla="*/ 1298519 w 4358387"/>
                <a:gd name="connsiteY5" fmla="*/ 2561151 h 4607214"/>
                <a:gd name="connsiteX6" fmla="*/ 1318624 w 4358387"/>
                <a:gd name="connsiteY6" fmla="*/ 2418740 h 4607214"/>
                <a:gd name="connsiteX7" fmla="*/ 1230665 w 4358387"/>
                <a:gd name="connsiteY7" fmla="*/ 480694 h 4607214"/>
                <a:gd name="connsiteX8" fmla="*/ 3176668 w 4358387"/>
                <a:gd name="connsiteY8" fmla="*/ 539753 h 4607214"/>
                <a:gd name="connsiteX9" fmla="*/ 3052687 w 4358387"/>
                <a:gd name="connsiteY9" fmla="*/ 2417902 h 4607214"/>
                <a:gd name="connsiteX10" fmla="*/ 3067766 w 4358387"/>
                <a:gd name="connsiteY10" fmla="*/ 2557800 h 4607214"/>
                <a:gd name="connsiteX11" fmla="*/ 3892074 w 4358387"/>
                <a:gd name="connsiteY11" fmla="*/ 3040740 h 4607214"/>
                <a:gd name="connsiteX12" fmla="*/ 4357842 w 4358387"/>
                <a:gd name="connsiteY12" fmla="*/ 3851645 h 4607214"/>
                <a:gd name="connsiteX13" fmla="*/ 4357842 w 4358387"/>
                <a:gd name="connsiteY13" fmla="*/ 4436368 h 4607214"/>
                <a:gd name="connsiteX14" fmla="*/ 4186111 w 4358387"/>
                <a:gd name="connsiteY14" fmla="*/ 4606842 h 4607214"/>
                <a:gd name="connsiteX15" fmla="*/ 2184399 w 4358387"/>
                <a:gd name="connsiteY15" fmla="*/ 4606842 h 4607214"/>
                <a:gd name="connsiteX16" fmla="*/ 3212271 w 4358387"/>
                <a:gd name="connsiteY16" fmla="*/ 3391742 h 4607214"/>
                <a:gd name="connsiteX17" fmla="*/ 3098343 w 4358387"/>
                <a:gd name="connsiteY17" fmla="*/ 3299174 h 4607214"/>
                <a:gd name="connsiteX18" fmla="*/ 2973523 w 4358387"/>
                <a:gd name="connsiteY18" fmla="*/ 3201162 h 4607214"/>
                <a:gd name="connsiteX19" fmla="*/ 2368696 w 4358387"/>
                <a:gd name="connsiteY19" fmla="*/ 2585444 h 4607214"/>
                <a:gd name="connsiteX20" fmla="*/ 2276966 w 4358387"/>
                <a:gd name="connsiteY20" fmla="*/ 2481568 h 4607214"/>
                <a:gd name="connsiteX21" fmla="*/ 2182305 w 4358387"/>
                <a:gd name="connsiteY21" fmla="*/ 2355493 h 4607214"/>
                <a:gd name="connsiteX22" fmla="*/ 2084711 w 4358387"/>
                <a:gd name="connsiteY22" fmla="*/ 2477380 h 4607214"/>
                <a:gd name="connsiteX23" fmla="*/ 1997589 w 4358387"/>
                <a:gd name="connsiteY23" fmla="*/ 2585863 h 4607214"/>
                <a:gd name="connsiteX24" fmla="*/ 1393599 w 4358387"/>
                <a:gd name="connsiteY24" fmla="*/ 3202419 h 4607214"/>
                <a:gd name="connsiteX25" fmla="*/ 1281765 w 4358387"/>
                <a:gd name="connsiteY25" fmla="*/ 3298337 h 4607214"/>
                <a:gd name="connsiteX26" fmla="*/ 1147312 w 4358387"/>
                <a:gd name="connsiteY26" fmla="*/ 3395930 h 4607214"/>
                <a:gd name="connsiteX27" fmla="*/ 1278833 w 4358387"/>
                <a:gd name="connsiteY27" fmla="*/ 3487241 h 4607214"/>
                <a:gd name="connsiteX28" fmla="*/ 1410354 w 4358387"/>
                <a:gd name="connsiteY28" fmla="*/ 3591536 h 4607214"/>
                <a:gd name="connsiteX29" fmla="*/ 1974134 w 4358387"/>
                <a:gd name="connsiteY29" fmla="*/ 4150708 h 4607214"/>
                <a:gd name="connsiteX30" fmla="*/ 2085130 w 4358387"/>
                <a:gd name="connsiteY30" fmla="*/ 4286836 h 4607214"/>
                <a:gd name="connsiteX31" fmla="*/ 2185656 w 4358387"/>
                <a:gd name="connsiteY31" fmla="*/ 4427991 h 4607214"/>
                <a:gd name="connsiteX32" fmla="*/ 2276547 w 4358387"/>
                <a:gd name="connsiteY32" fmla="*/ 4287674 h 4607214"/>
                <a:gd name="connsiteX33" fmla="*/ 2387963 w 4358387"/>
                <a:gd name="connsiteY33" fmla="*/ 4151127 h 4607214"/>
                <a:gd name="connsiteX34" fmla="*/ 2953837 w 4358387"/>
                <a:gd name="connsiteY34" fmla="*/ 3610384 h 4607214"/>
                <a:gd name="connsiteX35" fmla="*/ 3105044 w 4358387"/>
                <a:gd name="connsiteY35" fmla="*/ 3485984 h 4607214"/>
                <a:gd name="connsiteX36" fmla="*/ 3212690 w 4358387"/>
                <a:gd name="connsiteY36" fmla="*/ 3390904 h 460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8387" h="4607214">
                  <a:moveTo>
                    <a:pt x="2184399" y="4606842"/>
                  </a:moveTo>
                  <a:cubicBezTo>
                    <a:pt x="1520932" y="4606842"/>
                    <a:pt x="857464" y="4606842"/>
                    <a:pt x="193996" y="4606842"/>
                  </a:cubicBezTo>
                  <a:cubicBezTo>
                    <a:pt x="31480" y="4606842"/>
                    <a:pt x="1323" y="4579616"/>
                    <a:pt x="4255" y="4417101"/>
                  </a:cubicBezTo>
                  <a:cubicBezTo>
                    <a:pt x="8862" y="4169975"/>
                    <a:pt x="-15850" y="3922013"/>
                    <a:pt x="18915" y="3676145"/>
                  </a:cubicBezTo>
                  <a:cubicBezTo>
                    <a:pt x="61638" y="3372474"/>
                    <a:pt x="245097" y="3170167"/>
                    <a:pt x="500180" y="3021892"/>
                  </a:cubicBezTo>
                  <a:cubicBezTo>
                    <a:pt x="765735" y="2867753"/>
                    <a:pt x="1030451" y="2711101"/>
                    <a:pt x="1298519" y="2561151"/>
                  </a:cubicBezTo>
                  <a:cubicBezTo>
                    <a:pt x="1379358" y="2515914"/>
                    <a:pt x="1382709" y="2488689"/>
                    <a:pt x="1318624" y="2418740"/>
                  </a:cubicBezTo>
                  <a:cubicBezTo>
                    <a:pt x="812646" y="1866688"/>
                    <a:pt x="778719" y="1067511"/>
                    <a:pt x="1230665" y="480694"/>
                  </a:cubicBezTo>
                  <a:cubicBezTo>
                    <a:pt x="1742506" y="-183611"/>
                    <a:pt x="2682838" y="-155129"/>
                    <a:pt x="3176668" y="539753"/>
                  </a:cubicBezTo>
                  <a:cubicBezTo>
                    <a:pt x="3579189" y="1106465"/>
                    <a:pt x="3528089" y="1908992"/>
                    <a:pt x="3052687" y="2417902"/>
                  </a:cubicBezTo>
                  <a:cubicBezTo>
                    <a:pt x="2992791" y="2481987"/>
                    <a:pt x="2988602" y="2512145"/>
                    <a:pt x="3067766" y="2557800"/>
                  </a:cubicBezTo>
                  <a:cubicBezTo>
                    <a:pt x="3344211" y="2716127"/>
                    <a:pt x="3616467" y="2881157"/>
                    <a:pt x="3892074" y="3040740"/>
                  </a:cubicBezTo>
                  <a:cubicBezTo>
                    <a:pt x="4204541" y="3221686"/>
                    <a:pt x="4369151" y="3483890"/>
                    <a:pt x="4357842" y="3851645"/>
                  </a:cubicBezTo>
                  <a:cubicBezTo>
                    <a:pt x="4351978" y="4046413"/>
                    <a:pt x="4358261" y="4241600"/>
                    <a:pt x="4357842" y="4436368"/>
                  </a:cubicBezTo>
                  <a:cubicBezTo>
                    <a:pt x="4357423" y="4580035"/>
                    <a:pt x="4331035" y="4606842"/>
                    <a:pt x="4186111" y="4606842"/>
                  </a:cubicBezTo>
                  <a:cubicBezTo>
                    <a:pt x="3518874" y="4607680"/>
                    <a:pt x="2851637" y="4606842"/>
                    <a:pt x="2184399" y="4606842"/>
                  </a:cubicBezTo>
                  <a:close/>
                  <a:moveTo>
                    <a:pt x="3212271" y="3391742"/>
                  </a:moveTo>
                  <a:cubicBezTo>
                    <a:pt x="3207245" y="3321374"/>
                    <a:pt x="3163684" y="3294986"/>
                    <a:pt x="3098343" y="3299174"/>
                  </a:cubicBezTo>
                  <a:cubicBezTo>
                    <a:pt x="3025880" y="3303782"/>
                    <a:pt x="2991116" y="3271949"/>
                    <a:pt x="2973523" y="3201162"/>
                  </a:cubicBezTo>
                  <a:cubicBezTo>
                    <a:pt x="2893522" y="2877806"/>
                    <a:pt x="2687864" y="2673404"/>
                    <a:pt x="2368696" y="2585444"/>
                  </a:cubicBezTo>
                  <a:cubicBezTo>
                    <a:pt x="2307962" y="2568690"/>
                    <a:pt x="2276129" y="2545234"/>
                    <a:pt x="2276966" y="2481568"/>
                  </a:cubicBezTo>
                  <a:cubicBezTo>
                    <a:pt x="2277804" y="2415808"/>
                    <a:pt x="2261469" y="2356749"/>
                    <a:pt x="2182305" y="2355493"/>
                  </a:cubicBezTo>
                  <a:cubicBezTo>
                    <a:pt x="2104398" y="2354236"/>
                    <a:pt x="2081780" y="2409944"/>
                    <a:pt x="2084711" y="2477380"/>
                  </a:cubicBezTo>
                  <a:cubicBezTo>
                    <a:pt x="2087225" y="2540627"/>
                    <a:pt x="2058742" y="2569947"/>
                    <a:pt x="1997589" y="2585863"/>
                  </a:cubicBezTo>
                  <a:cubicBezTo>
                    <a:pt x="1674233" y="2670891"/>
                    <a:pt x="1476952" y="2883670"/>
                    <a:pt x="1393599" y="3202419"/>
                  </a:cubicBezTo>
                  <a:cubicBezTo>
                    <a:pt x="1376426" y="3268598"/>
                    <a:pt x="1350457" y="3299593"/>
                    <a:pt x="1281765" y="3298337"/>
                  </a:cubicBezTo>
                  <a:cubicBezTo>
                    <a:pt x="1214748" y="3297499"/>
                    <a:pt x="1143124" y="3310065"/>
                    <a:pt x="1147312" y="3395930"/>
                  </a:cubicBezTo>
                  <a:cubicBezTo>
                    <a:pt x="1150663" y="3468392"/>
                    <a:pt x="1213073" y="3493105"/>
                    <a:pt x="1278833" y="3487241"/>
                  </a:cubicBezTo>
                  <a:cubicBezTo>
                    <a:pt x="1359253" y="3480539"/>
                    <a:pt x="1388154" y="3521168"/>
                    <a:pt x="1410354" y="3591536"/>
                  </a:cubicBezTo>
                  <a:cubicBezTo>
                    <a:pt x="1499151" y="3875939"/>
                    <a:pt x="1683867" y="4069869"/>
                    <a:pt x="1974134" y="4150708"/>
                  </a:cubicBezTo>
                  <a:cubicBezTo>
                    <a:pt x="2050784" y="4172070"/>
                    <a:pt x="2093507" y="4201390"/>
                    <a:pt x="2085130" y="4286836"/>
                  </a:cubicBezTo>
                  <a:cubicBezTo>
                    <a:pt x="2078010" y="4360136"/>
                    <a:pt x="2093507" y="4431342"/>
                    <a:pt x="2185656" y="4427991"/>
                  </a:cubicBezTo>
                  <a:cubicBezTo>
                    <a:pt x="2270683" y="4425059"/>
                    <a:pt x="2281993" y="4355110"/>
                    <a:pt x="2276547" y="4287674"/>
                  </a:cubicBezTo>
                  <a:cubicBezTo>
                    <a:pt x="2269846" y="4203484"/>
                    <a:pt x="2310056" y="4172070"/>
                    <a:pt x="2387963" y="4151127"/>
                  </a:cubicBezTo>
                  <a:cubicBezTo>
                    <a:pt x="2673623" y="4074476"/>
                    <a:pt x="2864621" y="3892274"/>
                    <a:pt x="2953837" y="3610384"/>
                  </a:cubicBezTo>
                  <a:cubicBezTo>
                    <a:pt x="2979387" y="3529545"/>
                    <a:pt x="3007451" y="3475932"/>
                    <a:pt x="3105044" y="3485984"/>
                  </a:cubicBezTo>
                  <a:cubicBezTo>
                    <a:pt x="3166197" y="3492267"/>
                    <a:pt x="3199706" y="3450800"/>
                    <a:pt x="3212690" y="3390904"/>
                  </a:cubicBezTo>
                  <a:close/>
                </a:path>
              </a:pathLst>
            </a:custGeom>
            <a:solidFill>
              <a:srgbClr val="FD2906"/>
            </a:solidFill>
            <a:ln w="41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68373B84-10B3-4715-955F-849D01330B7D}"/>
                </a:ext>
              </a:extLst>
            </p:cNvPr>
            <p:cNvSpPr/>
            <p:nvPr/>
          </p:nvSpPr>
          <p:spPr>
            <a:xfrm>
              <a:off x="8553084" y="5082981"/>
              <a:ext cx="1181855" cy="1179758"/>
            </a:xfrm>
            <a:custGeom>
              <a:avLst/>
              <a:gdLst>
                <a:gd name="connsiteX0" fmla="*/ 1180598 w 1181855"/>
                <a:gd name="connsiteY0" fmla="*/ 445992 h 1179758"/>
                <a:gd name="connsiteX1" fmla="*/ 1115256 w 1181855"/>
                <a:gd name="connsiteY1" fmla="*/ 519292 h 1179758"/>
                <a:gd name="connsiteX2" fmla="*/ 1037349 w 1181855"/>
                <a:gd name="connsiteY2" fmla="*/ 603901 h 1179758"/>
                <a:gd name="connsiteX3" fmla="*/ 1115256 w 1181855"/>
                <a:gd name="connsiteY3" fmla="*/ 700657 h 1179758"/>
                <a:gd name="connsiteX4" fmla="*/ 1163424 w 1181855"/>
                <a:gd name="connsiteY4" fmla="*/ 798669 h 1179758"/>
                <a:gd name="connsiteX5" fmla="*/ 791480 w 1181855"/>
                <a:gd name="connsiteY5" fmla="*/ 1164749 h 1179758"/>
                <a:gd name="connsiteX6" fmla="*/ 675038 w 1181855"/>
                <a:gd name="connsiteY6" fmla="*/ 1122025 h 1179758"/>
                <a:gd name="connsiteX7" fmla="*/ 582052 w 1181855"/>
                <a:gd name="connsiteY7" fmla="*/ 1055847 h 1179758"/>
                <a:gd name="connsiteX8" fmla="*/ 494930 w 1181855"/>
                <a:gd name="connsiteY8" fmla="*/ 1129146 h 1179758"/>
                <a:gd name="connsiteX9" fmla="*/ 402363 w 1181855"/>
                <a:gd name="connsiteY9" fmla="*/ 1170194 h 1179758"/>
                <a:gd name="connsiteX10" fmla="*/ 17854 w 1181855"/>
                <a:gd name="connsiteY10" fmla="*/ 790292 h 1179758"/>
                <a:gd name="connsiteX11" fmla="*/ 56807 w 1181855"/>
                <a:gd name="connsiteY11" fmla="*/ 704008 h 1179758"/>
                <a:gd name="connsiteX12" fmla="*/ 138903 w 1181855"/>
                <a:gd name="connsiteY12" fmla="*/ 598456 h 1179758"/>
                <a:gd name="connsiteX13" fmla="*/ 57226 w 1181855"/>
                <a:gd name="connsiteY13" fmla="*/ 518873 h 1179758"/>
                <a:gd name="connsiteX14" fmla="*/ 8639 w 1181855"/>
                <a:gd name="connsiteY14" fmla="*/ 417510 h 1179758"/>
                <a:gd name="connsiteX15" fmla="*/ 383096 w 1181855"/>
                <a:gd name="connsiteY15" fmla="*/ 12896 h 1179758"/>
                <a:gd name="connsiteX16" fmla="*/ 494093 w 1181855"/>
                <a:gd name="connsiteY16" fmla="*/ 68603 h 1179758"/>
                <a:gd name="connsiteX17" fmla="*/ 587498 w 1181855"/>
                <a:gd name="connsiteY17" fmla="*/ 162008 h 1179758"/>
                <a:gd name="connsiteX18" fmla="*/ 682578 w 1181855"/>
                <a:gd name="connsiteY18" fmla="*/ 69441 h 1179758"/>
                <a:gd name="connsiteX19" fmla="*/ 748757 w 1181855"/>
                <a:gd name="connsiteY19" fmla="*/ 749 h 1179758"/>
                <a:gd name="connsiteX20" fmla="*/ 1181016 w 1181855"/>
                <a:gd name="connsiteY20" fmla="*/ 445573 h 1179758"/>
                <a:gd name="connsiteX21" fmla="*/ 581634 w 1181855"/>
                <a:gd name="connsiteY21" fmla="*/ 454788 h 1179758"/>
                <a:gd name="connsiteX22" fmla="*/ 454720 w 1181855"/>
                <a:gd name="connsiteY22" fmla="*/ 583796 h 1179758"/>
                <a:gd name="connsiteX23" fmla="*/ 589592 w 1181855"/>
                <a:gd name="connsiteY23" fmla="*/ 718667 h 1179758"/>
                <a:gd name="connsiteX24" fmla="*/ 720694 w 1181855"/>
                <a:gd name="connsiteY24" fmla="*/ 592592 h 1179758"/>
                <a:gd name="connsiteX25" fmla="*/ 581634 w 1181855"/>
                <a:gd name="connsiteY25" fmla="*/ 454788 h 117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81855" h="1179758">
                  <a:moveTo>
                    <a:pt x="1180598" y="445992"/>
                  </a:moveTo>
                  <a:cubicBezTo>
                    <a:pt x="1188975" y="497093"/>
                    <a:pt x="1154209" y="508821"/>
                    <a:pt x="1115256" y="519292"/>
                  </a:cubicBezTo>
                  <a:cubicBezTo>
                    <a:pt x="1072114" y="531020"/>
                    <a:pt x="1039862" y="556989"/>
                    <a:pt x="1037349" y="603901"/>
                  </a:cubicBezTo>
                  <a:cubicBezTo>
                    <a:pt x="1034417" y="657096"/>
                    <a:pt x="1070019" y="690604"/>
                    <a:pt x="1115256" y="700657"/>
                  </a:cubicBezTo>
                  <a:cubicBezTo>
                    <a:pt x="1179760" y="714898"/>
                    <a:pt x="1183111" y="749244"/>
                    <a:pt x="1163424" y="798669"/>
                  </a:cubicBezTo>
                  <a:cubicBezTo>
                    <a:pt x="1092638" y="974588"/>
                    <a:pt x="974101" y="1102339"/>
                    <a:pt x="791480" y="1164749"/>
                  </a:cubicBezTo>
                  <a:cubicBezTo>
                    <a:pt x="742055" y="1181503"/>
                    <a:pt x="696400" y="1189880"/>
                    <a:pt x="675038" y="1122025"/>
                  </a:cubicBezTo>
                  <a:cubicBezTo>
                    <a:pt x="661635" y="1079721"/>
                    <a:pt x="630640" y="1052077"/>
                    <a:pt x="582052" y="1055847"/>
                  </a:cubicBezTo>
                  <a:cubicBezTo>
                    <a:pt x="535978" y="1059197"/>
                    <a:pt x="502470" y="1082234"/>
                    <a:pt x="494930" y="1129146"/>
                  </a:cubicBezTo>
                  <a:cubicBezTo>
                    <a:pt x="484459" y="1193650"/>
                    <a:pt x="442992" y="1182760"/>
                    <a:pt x="402363" y="1170194"/>
                  </a:cubicBezTo>
                  <a:cubicBezTo>
                    <a:pt x="207595" y="1111135"/>
                    <a:pt x="87384" y="975845"/>
                    <a:pt x="17854" y="790292"/>
                  </a:cubicBezTo>
                  <a:cubicBezTo>
                    <a:pt x="2775" y="750501"/>
                    <a:pt x="6126" y="717830"/>
                    <a:pt x="56807" y="704008"/>
                  </a:cubicBezTo>
                  <a:cubicBezTo>
                    <a:pt x="108745" y="690185"/>
                    <a:pt x="142254" y="656258"/>
                    <a:pt x="138903" y="598456"/>
                  </a:cubicBezTo>
                  <a:cubicBezTo>
                    <a:pt x="135971" y="549031"/>
                    <a:pt x="100368" y="526413"/>
                    <a:pt x="57226" y="518873"/>
                  </a:cubicBezTo>
                  <a:cubicBezTo>
                    <a:pt x="-9791" y="507145"/>
                    <a:pt x="-5602" y="462328"/>
                    <a:pt x="8639" y="417510"/>
                  </a:cubicBezTo>
                  <a:cubicBezTo>
                    <a:pt x="69792" y="224418"/>
                    <a:pt x="187909" y="82426"/>
                    <a:pt x="383096" y="12896"/>
                  </a:cubicBezTo>
                  <a:cubicBezTo>
                    <a:pt x="437966" y="-6791"/>
                    <a:pt x="485716" y="-14330"/>
                    <a:pt x="494093" y="68603"/>
                  </a:cubicBezTo>
                  <a:cubicBezTo>
                    <a:pt x="499119" y="120123"/>
                    <a:pt x="528439" y="163684"/>
                    <a:pt x="587498" y="162008"/>
                  </a:cubicBezTo>
                  <a:cubicBezTo>
                    <a:pt x="643624" y="160752"/>
                    <a:pt x="675038" y="125568"/>
                    <a:pt x="682578" y="69441"/>
                  </a:cubicBezTo>
                  <a:cubicBezTo>
                    <a:pt x="687604" y="30487"/>
                    <a:pt x="693049" y="-3021"/>
                    <a:pt x="748757" y="749"/>
                  </a:cubicBezTo>
                  <a:cubicBezTo>
                    <a:pt x="912111" y="11639"/>
                    <a:pt x="1172639" y="276775"/>
                    <a:pt x="1181016" y="445573"/>
                  </a:cubicBezTo>
                  <a:close/>
                  <a:moveTo>
                    <a:pt x="581634" y="454788"/>
                  </a:moveTo>
                  <a:cubicBezTo>
                    <a:pt x="514198" y="469029"/>
                    <a:pt x="455977" y="509659"/>
                    <a:pt x="454720" y="583796"/>
                  </a:cubicBezTo>
                  <a:cubicBezTo>
                    <a:pt x="453464" y="663379"/>
                    <a:pt x="510428" y="717411"/>
                    <a:pt x="589592" y="718667"/>
                  </a:cubicBezTo>
                  <a:cubicBezTo>
                    <a:pt x="664567" y="719924"/>
                    <a:pt x="712317" y="667986"/>
                    <a:pt x="720694" y="592592"/>
                  </a:cubicBezTo>
                  <a:cubicBezTo>
                    <a:pt x="727814" y="527669"/>
                    <a:pt x="651582" y="453532"/>
                    <a:pt x="581634" y="454788"/>
                  </a:cubicBezTo>
                  <a:close/>
                </a:path>
              </a:pathLst>
            </a:custGeom>
            <a:solidFill>
              <a:srgbClr val="FD2906"/>
            </a:solidFill>
            <a:ln w="41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49" name="Flecha: pentágono 48">
            <a:extLst>
              <a:ext uri="{FF2B5EF4-FFF2-40B4-BE49-F238E27FC236}">
                <a16:creationId xmlns:a16="http://schemas.microsoft.com/office/drawing/2014/main" id="{4793F8FC-9C60-4EF9-889A-7B8DFB8C299A}"/>
              </a:ext>
            </a:extLst>
          </p:cNvPr>
          <p:cNvSpPr/>
          <p:nvPr/>
        </p:nvSpPr>
        <p:spPr>
          <a:xfrm rot="16200000">
            <a:off x="6346987" y="1422967"/>
            <a:ext cx="5546921" cy="5342583"/>
          </a:xfrm>
          <a:prstGeom prst="homePlate">
            <a:avLst/>
          </a:prstGeom>
          <a:noFill/>
          <a:ln w="57150">
            <a:solidFill>
              <a:srgbClr val="FD29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33B2978A-32B1-47CE-A91B-115F190B65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110" y="1457071"/>
            <a:ext cx="3474021" cy="542372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9EDD1-4C73-471E-8133-DE933E4EB8F7}"/>
              </a:ext>
            </a:extLst>
          </p:cNvPr>
          <p:cNvSpPr txBox="1"/>
          <p:nvPr/>
        </p:nvSpPr>
        <p:spPr>
          <a:xfrm>
            <a:off x="557349" y="295441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000" dirty="0">
                <a:solidFill>
                  <a:schemeClr val="accent3"/>
                </a:solidFill>
                <a:cs typeface="B Nazanin" panose="00000400000000000000" pitchFamily="2" charset="-78"/>
              </a:rPr>
              <a:t>ارائه</a:t>
            </a:r>
          </a:p>
          <a:p>
            <a:pPr algn="r"/>
            <a:r>
              <a:rPr lang="fa-IR" altLang="ko-KR" sz="2000" dirty="0">
                <a:solidFill>
                  <a:schemeClr val="accent3"/>
                </a:solidFill>
                <a:cs typeface="B Nazanin" panose="00000400000000000000" pitchFamily="2" charset="-78"/>
              </a:rPr>
              <a:t>چیدمان</a:t>
            </a:r>
          </a:p>
          <a:p>
            <a:pPr algn="r"/>
            <a:r>
              <a:rPr lang="fa-IR" altLang="ko-KR" sz="2000" dirty="0">
                <a:solidFill>
                  <a:schemeClr val="accent3"/>
                </a:solidFill>
                <a:cs typeface="B Nazanin" panose="00000400000000000000" pitchFamily="2" charset="-78"/>
              </a:rPr>
              <a:t>اسلاید متن را پاک کنید</a:t>
            </a:r>
          </a:p>
          <a:p>
            <a:pPr algn="r"/>
            <a:r>
              <a:rPr lang="fa-IR" altLang="ko-KR" sz="2000" dirty="0">
                <a:solidFill>
                  <a:schemeClr val="accent3"/>
                </a:solidFill>
                <a:cs typeface="B Nazanin" panose="00000400000000000000" pitchFamily="2" charset="-78"/>
              </a:rPr>
              <a:t>برای شما</a:t>
            </a:r>
          </a:p>
          <a:p>
            <a:pPr algn="r"/>
            <a:r>
              <a:rPr lang="fa-IR" altLang="ko-KR" sz="2000" dirty="0">
                <a:solidFill>
                  <a:schemeClr val="accent3"/>
                </a:solidFill>
                <a:cs typeface="B Nazanin" panose="00000400000000000000" pitchFamily="2" charset="-78"/>
              </a:rPr>
              <a:t>ارائه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5211C-27D8-465A-A30A-3EE450204DC6}"/>
              </a:ext>
            </a:extLst>
          </p:cNvPr>
          <p:cNvSpPr txBox="1"/>
          <p:nvPr/>
        </p:nvSpPr>
        <p:spPr>
          <a:xfrm>
            <a:off x="-931681" y="1681349"/>
            <a:ext cx="373119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400" dirty="0">
                <a:solidFill>
                  <a:schemeClr val="accent4"/>
                </a:solidFill>
                <a:cs typeface="B Nazanin" panose="00000400000000000000" pitchFamily="2" charset="-78"/>
              </a:rPr>
              <a:t>طرح ارائه</a:t>
            </a:r>
          </a:p>
          <a:p>
            <a:pPr algn="r"/>
            <a:r>
              <a:rPr lang="fa-IR" altLang="ko-KR" sz="1400" dirty="0">
                <a:solidFill>
                  <a:schemeClr val="accent4"/>
                </a:solidFill>
                <a:cs typeface="B Nazanin" panose="00000400000000000000" pitchFamily="2" charset="-78"/>
              </a:rPr>
              <a:t>اسلاید متن را پاک کنید</a:t>
            </a:r>
          </a:p>
          <a:p>
            <a:pPr algn="r"/>
            <a:r>
              <a:rPr lang="fa-IR" altLang="ko-KR" sz="1400" dirty="0">
                <a:solidFill>
                  <a:schemeClr val="accent4"/>
                </a:solidFill>
                <a:cs typeface="B Nazanin" panose="00000400000000000000" pitchFamily="2" charset="-78"/>
              </a:rPr>
              <a:t>برای ارائه شما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7EC415-BA4A-4F1D-82E7-EF315E4E9737}"/>
              </a:ext>
            </a:extLst>
          </p:cNvPr>
          <p:cNvSpPr txBox="1"/>
          <p:nvPr/>
        </p:nvSpPr>
        <p:spPr>
          <a:xfrm>
            <a:off x="1303769" y="5404245"/>
            <a:ext cx="373119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accent4"/>
                </a:solidFill>
                <a:cs typeface="B Nazanin" panose="00000400000000000000" pitchFamily="2" charset="-78"/>
              </a:rPr>
              <a:t>طرح ارائه</a:t>
            </a:r>
          </a:p>
          <a:p>
            <a:pPr algn="r" rtl="1"/>
            <a:r>
              <a:rPr lang="fa-IR" altLang="ko-KR" sz="1400" dirty="0">
                <a:solidFill>
                  <a:schemeClr val="accent4"/>
                </a:solidFill>
                <a:cs typeface="B Nazanin" panose="00000400000000000000" pitchFamily="2" charset="-78"/>
              </a:rPr>
              <a:t>اسلاید متن را پاک کنید</a:t>
            </a:r>
          </a:p>
          <a:p>
            <a:pPr algn="r" rtl="1"/>
            <a:r>
              <a:rPr lang="fa-IR" altLang="ko-KR" sz="1400" dirty="0">
                <a:solidFill>
                  <a:schemeClr val="accent4"/>
                </a:solidFill>
                <a:cs typeface="B Nazanin" panose="00000400000000000000" pitchFamily="2" charset="-78"/>
              </a:rPr>
              <a:t>برای ارائه شما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282F92-7132-4C48-B8D3-87D433CA004A}"/>
              </a:ext>
            </a:extLst>
          </p:cNvPr>
          <p:cNvGrpSpPr/>
          <p:nvPr/>
        </p:nvGrpSpPr>
        <p:grpSpPr>
          <a:xfrm>
            <a:off x="8438891" y="3370328"/>
            <a:ext cx="3457835" cy="2361293"/>
            <a:chOff x="8438891" y="3282408"/>
            <a:chExt cx="3457835" cy="23612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7A82CA-F12C-411E-8672-96A60847AE84}"/>
                </a:ext>
              </a:extLst>
            </p:cNvPr>
            <p:cNvSpPr txBox="1"/>
            <p:nvPr/>
          </p:nvSpPr>
          <p:spPr>
            <a:xfrm>
              <a:off x="8438891" y="3282408"/>
              <a:ext cx="34578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</a:t>
              </a:r>
              <a:r>
                <a:rPr lang="fa-IR" altLang="ko-KR" sz="24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پاورپوینت</a:t>
              </a:r>
              <a:r>
                <a:rPr lang="fa-IR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 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ساده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6496C5-30E8-46D8-A410-69416E885CAC}"/>
                </a:ext>
              </a:extLst>
            </p:cNvPr>
            <p:cNvSpPr txBox="1"/>
            <p:nvPr/>
          </p:nvSpPr>
          <p:spPr>
            <a:xfrm>
              <a:off x="8438891" y="4189457"/>
              <a:ext cx="3457835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" name="Trapecio 17">
            <a:extLst>
              <a:ext uri="{FF2B5EF4-FFF2-40B4-BE49-F238E27FC236}">
                <a16:creationId xmlns:a16="http://schemas.microsoft.com/office/drawing/2014/main" id="{C9757B87-0868-436A-BE4E-5B74A7AC3D3F}"/>
              </a:ext>
            </a:extLst>
          </p:cNvPr>
          <p:cNvSpPr/>
          <p:nvPr/>
        </p:nvSpPr>
        <p:spPr>
          <a:xfrm>
            <a:off x="2689260" y="6654799"/>
            <a:ext cx="6680200" cy="22599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450025E5-C0FD-49D6-BBB8-B2886F4EFBDB}"/>
              </a:ext>
            </a:extLst>
          </p:cNvPr>
          <p:cNvSpPr/>
          <p:nvPr/>
        </p:nvSpPr>
        <p:spPr>
          <a:xfrm>
            <a:off x="816014" y="4370274"/>
            <a:ext cx="1454668" cy="1455705"/>
          </a:xfrm>
          <a:custGeom>
            <a:avLst/>
            <a:gdLst>
              <a:gd name="connsiteX0" fmla="*/ 725239 w 1454668"/>
              <a:gd name="connsiteY0" fmla="*/ 1453721 h 1455705"/>
              <a:gd name="connsiteX1" fmla="*/ 124546 w 1454668"/>
              <a:gd name="connsiteY1" fmla="*/ 1455064 h 1455705"/>
              <a:gd name="connsiteX2" fmla="*/ 3153 w 1454668"/>
              <a:gd name="connsiteY2" fmla="*/ 1338151 h 1455705"/>
              <a:gd name="connsiteX3" fmla="*/ 18 w 1454668"/>
              <a:gd name="connsiteY3" fmla="*/ 136766 h 1455705"/>
              <a:gd name="connsiteX4" fmla="*/ 132161 w 1454668"/>
              <a:gd name="connsiteY4" fmla="*/ 1039 h 1455705"/>
              <a:gd name="connsiteX5" fmla="*/ 192186 w 1454668"/>
              <a:gd name="connsiteY5" fmla="*/ 1039 h 1455705"/>
              <a:gd name="connsiteX6" fmla="*/ 364196 w 1454668"/>
              <a:gd name="connsiteY6" fmla="*/ 168570 h 1455705"/>
              <a:gd name="connsiteX7" fmla="*/ 364196 w 1454668"/>
              <a:gd name="connsiteY7" fmla="*/ 937690 h 1455705"/>
              <a:gd name="connsiteX8" fmla="*/ 529935 w 1454668"/>
              <a:gd name="connsiteY8" fmla="*/ 1102085 h 1455705"/>
              <a:gd name="connsiteX9" fmla="*/ 1298607 w 1454668"/>
              <a:gd name="connsiteY9" fmla="*/ 1098949 h 1455705"/>
              <a:gd name="connsiteX10" fmla="*/ 1451355 w 1454668"/>
              <a:gd name="connsiteY10" fmla="*/ 1257969 h 1455705"/>
              <a:gd name="connsiteX11" fmla="*/ 1451355 w 1454668"/>
              <a:gd name="connsiteY11" fmla="*/ 1317994 h 1455705"/>
              <a:gd name="connsiteX12" fmla="*/ 1312941 w 1454668"/>
              <a:gd name="connsiteY12" fmla="*/ 1455512 h 1455705"/>
              <a:gd name="connsiteX13" fmla="*/ 724343 w 1454668"/>
              <a:gd name="connsiteY13" fmla="*/ 1453721 h 145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4668" h="1455705">
                <a:moveTo>
                  <a:pt x="725239" y="1453721"/>
                </a:moveTo>
                <a:cubicBezTo>
                  <a:pt x="525008" y="1453721"/>
                  <a:pt x="324777" y="1451033"/>
                  <a:pt x="124546" y="1455064"/>
                </a:cubicBezTo>
                <a:cubicBezTo>
                  <a:pt x="38541" y="1456856"/>
                  <a:pt x="2705" y="1428188"/>
                  <a:pt x="3153" y="1338151"/>
                </a:cubicBezTo>
                <a:cubicBezTo>
                  <a:pt x="5393" y="937690"/>
                  <a:pt x="3601" y="537228"/>
                  <a:pt x="18" y="136766"/>
                </a:cubicBezTo>
                <a:cubicBezTo>
                  <a:pt x="-878" y="41354"/>
                  <a:pt x="31822" y="-7919"/>
                  <a:pt x="132161" y="1039"/>
                </a:cubicBezTo>
                <a:cubicBezTo>
                  <a:pt x="151871" y="2831"/>
                  <a:pt x="172028" y="1039"/>
                  <a:pt x="192186" y="1039"/>
                </a:cubicBezTo>
                <a:cubicBezTo>
                  <a:pt x="356133" y="1935"/>
                  <a:pt x="363748" y="8654"/>
                  <a:pt x="364196" y="168570"/>
                </a:cubicBezTo>
                <a:cubicBezTo>
                  <a:pt x="365092" y="424794"/>
                  <a:pt x="364196" y="681018"/>
                  <a:pt x="364196" y="937690"/>
                </a:cubicBezTo>
                <a:cubicBezTo>
                  <a:pt x="364196" y="1046988"/>
                  <a:pt x="419442" y="1101785"/>
                  <a:pt x="529935" y="1102085"/>
                </a:cubicBezTo>
                <a:cubicBezTo>
                  <a:pt x="786159" y="1102085"/>
                  <a:pt x="1042831" y="1107908"/>
                  <a:pt x="1298607" y="1098949"/>
                </a:cubicBezTo>
                <a:cubicBezTo>
                  <a:pt x="1423135" y="1094918"/>
                  <a:pt x="1467929" y="1139264"/>
                  <a:pt x="1451355" y="1257969"/>
                </a:cubicBezTo>
                <a:cubicBezTo>
                  <a:pt x="1448668" y="1277679"/>
                  <a:pt x="1448668" y="1298284"/>
                  <a:pt x="1451355" y="1317994"/>
                </a:cubicBezTo>
                <a:cubicBezTo>
                  <a:pt x="1464346" y="1424157"/>
                  <a:pt x="1416416" y="1458648"/>
                  <a:pt x="1312941" y="1455512"/>
                </a:cubicBezTo>
                <a:cubicBezTo>
                  <a:pt x="1116741" y="1449689"/>
                  <a:pt x="920542" y="1453721"/>
                  <a:pt x="724343" y="1453721"/>
                </a:cubicBezTo>
                <a:close/>
              </a:path>
            </a:pathLst>
          </a:custGeom>
          <a:solidFill>
            <a:srgbClr val="FD2906"/>
          </a:solidFill>
          <a:ln w="44786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3FD046E1-CE37-4DA9-95E8-95E62E1E8252}"/>
              </a:ext>
            </a:extLst>
          </p:cNvPr>
          <p:cNvSpPr/>
          <p:nvPr/>
        </p:nvSpPr>
        <p:spPr>
          <a:xfrm>
            <a:off x="816032" y="1186345"/>
            <a:ext cx="1455313" cy="1441074"/>
          </a:xfrm>
          <a:custGeom>
            <a:avLst/>
            <a:gdLst>
              <a:gd name="connsiteX0" fmla="*/ 734180 w 1455313"/>
              <a:gd name="connsiteY0" fmla="*/ 1880 h 1441074"/>
              <a:gd name="connsiteX1" fmla="*/ 1347415 w 1455313"/>
              <a:gd name="connsiteY1" fmla="*/ 89 h 1441074"/>
              <a:gd name="connsiteX2" fmla="*/ 1453577 w 1455313"/>
              <a:gd name="connsiteY2" fmla="*/ 101772 h 1441074"/>
              <a:gd name="connsiteX3" fmla="*/ 1210344 w 1455313"/>
              <a:gd name="connsiteY3" fmla="*/ 351724 h 1441074"/>
              <a:gd name="connsiteX4" fmla="*/ 488707 w 1455313"/>
              <a:gd name="connsiteY4" fmla="*/ 350381 h 1441074"/>
              <a:gd name="connsiteX5" fmla="*/ 363730 w 1455313"/>
              <a:gd name="connsiteY5" fmla="*/ 477149 h 1441074"/>
              <a:gd name="connsiteX6" fmla="*/ 366418 w 1455313"/>
              <a:gd name="connsiteY6" fmla="*/ 1294646 h 1441074"/>
              <a:gd name="connsiteX7" fmla="*/ 220836 w 1455313"/>
              <a:gd name="connsiteY7" fmla="*/ 1438436 h 1441074"/>
              <a:gd name="connsiteX8" fmla="*/ 124976 w 1455313"/>
              <a:gd name="connsiteY8" fmla="*/ 1438436 h 1441074"/>
              <a:gd name="connsiteX9" fmla="*/ 1344 w 1455313"/>
              <a:gd name="connsiteY9" fmla="*/ 1322866 h 1441074"/>
              <a:gd name="connsiteX10" fmla="*/ 0 w 1455313"/>
              <a:gd name="connsiteY10" fmla="*/ 121033 h 1441074"/>
              <a:gd name="connsiteX11" fmla="*/ 120497 w 1455313"/>
              <a:gd name="connsiteY11" fmla="*/ 985 h 1441074"/>
              <a:gd name="connsiteX12" fmla="*/ 733732 w 1455313"/>
              <a:gd name="connsiteY12" fmla="*/ 2328 h 1441074"/>
              <a:gd name="connsiteX13" fmla="*/ 733732 w 1455313"/>
              <a:gd name="connsiteY13" fmla="*/ 2328 h 144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5313" h="1441074">
                <a:moveTo>
                  <a:pt x="734180" y="1880"/>
                </a:moveTo>
                <a:cubicBezTo>
                  <a:pt x="938442" y="1880"/>
                  <a:pt x="1142704" y="5016"/>
                  <a:pt x="1347415" y="89"/>
                </a:cubicBezTo>
                <a:cubicBezTo>
                  <a:pt x="1425805" y="-1703"/>
                  <a:pt x="1451338" y="23382"/>
                  <a:pt x="1453577" y="101772"/>
                </a:cubicBezTo>
                <a:cubicBezTo>
                  <a:pt x="1459848" y="351724"/>
                  <a:pt x="1462536" y="351724"/>
                  <a:pt x="1210344" y="351724"/>
                </a:cubicBezTo>
                <a:cubicBezTo>
                  <a:pt x="969798" y="351724"/>
                  <a:pt x="729252" y="354860"/>
                  <a:pt x="488707" y="350381"/>
                </a:cubicBezTo>
                <a:cubicBezTo>
                  <a:pt x="394190" y="348589"/>
                  <a:pt x="362386" y="384424"/>
                  <a:pt x="363730" y="477149"/>
                </a:cubicBezTo>
                <a:cubicBezTo>
                  <a:pt x="367762" y="749498"/>
                  <a:pt x="361938" y="1022296"/>
                  <a:pt x="366418" y="1294646"/>
                </a:cubicBezTo>
                <a:cubicBezTo>
                  <a:pt x="368210" y="1402600"/>
                  <a:pt x="332822" y="1453666"/>
                  <a:pt x="220836" y="1438436"/>
                </a:cubicBezTo>
                <a:cubicBezTo>
                  <a:pt x="189480" y="1434404"/>
                  <a:pt x="156332" y="1435300"/>
                  <a:pt x="124976" y="1438436"/>
                </a:cubicBezTo>
                <a:cubicBezTo>
                  <a:pt x="38523" y="1446947"/>
                  <a:pt x="896" y="1411559"/>
                  <a:pt x="1344" y="1322866"/>
                </a:cubicBezTo>
                <a:cubicBezTo>
                  <a:pt x="2688" y="922853"/>
                  <a:pt x="2240" y="521943"/>
                  <a:pt x="0" y="121033"/>
                </a:cubicBezTo>
                <a:cubicBezTo>
                  <a:pt x="0" y="35924"/>
                  <a:pt x="30908" y="-1255"/>
                  <a:pt x="120497" y="985"/>
                </a:cubicBezTo>
                <a:cubicBezTo>
                  <a:pt x="324759" y="5464"/>
                  <a:pt x="529469" y="2328"/>
                  <a:pt x="733732" y="2328"/>
                </a:cubicBezTo>
                <a:lnTo>
                  <a:pt x="733732" y="2328"/>
                </a:lnTo>
                <a:close/>
              </a:path>
            </a:pathLst>
          </a:custGeom>
          <a:solidFill>
            <a:srgbClr val="FD2906"/>
          </a:solidFill>
          <a:ln w="44786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025CFDBD-CF51-48F6-90C5-58C78A4A127C}"/>
              </a:ext>
            </a:extLst>
          </p:cNvPr>
          <p:cNvSpPr/>
          <p:nvPr/>
        </p:nvSpPr>
        <p:spPr>
          <a:xfrm>
            <a:off x="4011196" y="4369415"/>
            <a:ext cx="1455951" cy="1456388"/>
          </a:xfrm>
          <a:custGeom>
            <a:avLst/>
            <a:gdLst>
              <a:gd name="connsiteX0" fmla="*/ 1454491 w 1455951"/>
              <a:gd name="connsiteY0" fmla="*/ 731150 h 1456388"/>
              <a:gd name="connsiteX1" fmla="*/ 1455835 w 1455951"/>
              <a:gd name="connsiteY1" fmla="*/ 1320196 h 1456388"/>
              <a:gd name="connsiteX2" fmla="*/ 1325931 w 1455951"/>
              <a:gd name="connsiteY2" fmla="*/ 1456371 h 1456388"/>
              <a:gd name="connsiteX3" fmla="*/ 135745 w 1455951"/>
              <a:gd name="connsiteY3" fmla="*/ 1456371 h 1456388"/>
              <a:gd name="connsiteX4" fmla="*/ 2258 w 1455951"/>
              <a:gd name="connsiteY4" fmla="*/ 1324676 h 1456388"/>
              <a:gd name="connsiteX5" fmla="*/ 2258 w 1455951"/>
              <a:gd name="connsiteY5" fmla="*/ 1252557 h 1456388"/>
              <a:gd name="connsiteX6" fmla="*/ 151871 w 1455951"/>
              <a:gd name="connsiteY6" fmla="*/ 1100704 h 1456388"/>
              <a:gd name="connsiteX7" fmla="*/ 981462 w 1455951"/>
              <a:gd name="connsiteY7" fmla="*/ 1104735 h 1456388"/>
              <a:gd name="connsiteX8" fmla="*/ 1105543 w 1455951"/>
              <a:gd name="connsiteY8" fmla="*/ 980207 h 1456388"/>
              <a:gd name="connsiteX9" fmla="*/ 1102407 w 1455951"/>
              <a:gd name="connsiteY9" fmla="*/ 114780 h 1456388"/>
              <a:gd name="connsiteX10" fmla="*/ 1211258 w 1455951"/>
              <a:gd name="connsiteY10" fmla="*/ 1450 h 1456388"/>
              <a:gd name="connsiteX11" fmla="*/ 1455387 w 1455951"/>
              <a:gd name="connsiteY11" fmla="*/ 238412 h 1456388"/>
              <a:gd name="connsiteX12" fmla="*/ 1455387 w 1455951"/>
              <a:gd name="connsiteY12" fmla="*/ 731150 h 145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5951" h="1456388">
                <a:moveTo>
                  <a:pt x="1454491" y="731150"/>
                </a:moveTo>
                <a:cubicBezTo>
                  <a:pt x="1454491" y="927350"/>
                  <a:pt x="1451356" y="1123997"/>
                  <a:pt x="1455835" y="1320196"/>
                </a:cubicBezTo>
                <a:cubicBezTo>
                  <a:pt x="1458074" y="1415160"/>
                  <a:pt x="1428510" y="1457267"/>
                  <a:pt x="1325931" y="1456371"/>
                </a:cubicBezTo>
                <a:cubicBezTo>
                  <a:pt x="929053" y="1452340"/>
                  <a:pt x="532623" y="1452788"/>
                  <a:pt x="135745" y="1456371"/>
                </a:cubicBezTo>
                <a:cubicBezTo>
                  <a:pt x="37645" y="1457267"/>
                  <a:pt x="-7149" y="1423671"/>
                  <a:pt x="2258" y="1324676"/>
                </a:cubicBezTo>
                <a:cubicBezTo>
                  <a:pt x="4497" y="1300935"/>
                  <a:pt x="4945" y="1276298"/>
                  <a:pt x="2258" y="1252557"/>
                </a:cubicBezTo>
                <a:cubicBezTo>
                  <a:pt x="-11181" y="1138331"/>
                  <a:pt x="34958" y="1098016"/>
                  <a:pt x="151871" y="1100704"/>
                </a:cubicBezTo>
                <a:cubicBezTo>
                  <a:pt x="428252" y="1107871"/>
                  <a:pt x="705081" y="1099808"/>
                  <a:pt x="981462" y="1104735"/>
                </a:cubicBezTo>
                <a:cubicBezTo>
                  <a:pt x="1075979" y="1106527"/>
                  <a:pt x="1107335" y="1074723"/>
                  <a:pt x="1105543" y="980207"/>
                </a:cubicBezTo>
                <a:cubicBezTo>
                  <a:pt x="1100616" y="691731"/>
                  <a:pt x="1106887" y="403255"/>
                  <a:pt x="1102407" y="114780"/>
                </a:cubicBezTo>
                <a:cubicBezTo>
                  <a:pt x="1101064" y="31014"/>
                  <a:pt x="1127492" y="3242"/>
                  <a:pt x="1211258" y="1450"/>
                </a:cubicBezTo>
                <a:cubicBezTo>
                  <a:pt x="1455387" y="-3925"/>
                  <a:pt x="1455387" y="-7061"/>
                  <a:pt x="1455387" y="238412"/>
                </a:cubicBezTo>
                <a:cubicBezTo>
                  <a:pt x="1455387" y="402808"/>
                  <a:pt x="1455387" y="567203"/>
                  <a:pt x="1455387" y="731150"/>
                </a:cubicBezTo>
                <a:close/>
              </a:path>
            </a:pathLst>
          </a:custGeom>
          <a:solidFill>
            <a:srgbClr val="FD2906"/>
          </a:solidFill>
          <a:ln w="44786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EC907BE8-EB87-4D34-832C-430219AA9785}"/>
              </a:ext>
            </a:extLst>
          </p:cNvPr>
          <p:cNvSpPr/>
          <p:nvPr/>
        </p:nvSpPr>
        <p:spPr>
          <a:xfrm>
            <a:off x="4010003" y="1186383"/>
            <a:ext cx="1456136" cy="1441560"/>
          </a:xfrm>
          <a:custGeom>
            <a:avLst/>
            <a:gdLst>
              <a:gd name="connsiteX0" fmla="*/ 728671 w 1456136"/>
              <a:gd name="connsiteY0" fmla="*/ 2290 h 1441560"/>
              <a:gd name="connsiteX1" fmla="*/ 1341010 w 1456136"/>
              <a:gd name="connsiteY1" fmla="*/ 1394 h 1441560"/>
              <a:gd name="connsiteX2" fmla="*/ 1456132 w 1456136"/>
              <a:gd name="connsiteY2" fmla="*/ 113380 h 1441560"/>
              <a:gd name="connsiteX3" fmla="*/ 1456132 w 1456136"/>
              <a:gd name="connsiteY3" fmla="*/ 1325963 h 1441560"/>
              <a:gd name="connsiteX4" fmla="*/ 1345042 w 1456136"/>
              <a:gd name="connsiteY4" fmla="*/ 1441085 h 1441560"/>
              <a:gd name="connsiteX5" fmla="*/ 1105392 w 1456136"/>
              <a:gd name="connsiteY5" fmla="*/ 1200091 h 1441560"/>
              <a:gd name="connsiteX6" fmla="*/ 1105840 w 1456136"/>
              <a:gd name="connsiteY6" fmla="*/ 467703 h 1441560"/>
              <a:gd name="connsiteX7" fmla="*/ 985343 w 1456136"/>
              <a:gd name="connsiteY7" fmla="*/ 350790 h 1441560"/>
              <a:gd name="connsiteX8" fmla="*/ 157095 w 1456136"/>
              <a:gd name="connsiteY8" fmla="*/ 353926 h 1441560"/>
              <a:gd name="connsiteX9" fmla="*/ 2555 w 1456136"/>
              <a:gd name="connsiteY9" fmla="*/ 192666 h 1441560"/>
              <a:gd name="connsiteX10" fmla="*/ 3450 w 1456136"/>
              <a:gd name="connsiteY10" fmla="*/ 96806 h 1441560"/>
              <a:gd name="connsiteX11" fmla="*/ 104238 w 1456136"/>
              <a:gd name="connsiteY11" fmla="*/ 50 h 1441560"/>
              <a:gd name="connsiteX12" fmla="*/ 728671 w 1456136"/>
              <a:gd name="connsiteY12" fmla="*/ 946 h 1441560"/>
              <a:gd name="connsiteX13" fmla="*/ 728671 w 1456136"/>
              <a:gd name="connsiteY13" fmla="*/ 1842 h 14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6136" h="1441560">
                <a:moveTo>
                  <a:pt x="728671" y="2290"/>
                </a:moveTo>
                <a:cubicBezTo>
                  <a:pt x="932934" y="2290"/>
                  <a:pt x="1136748" y="4530"/>
                  <a:pt x="1341010" y="1394"/>
                </a:cubicBezTo>
                <a:cubicBezTo>
                  <a:pt x="1422536" y="50"/>
                  <a:pt x="1456580" y="30958"/>
                  <a:pt x="1456132" y="113380"/>
                </a:cubicBezTo>
                <a:cubicBezTo>
                  <a:pt x="1454340" y="517425"/>
                  <a:pt x="1454340" y="921918"/>
                  <a:pt x="1456132" y="1325963"/>
                </a:cubicBezTo>
                <a:cubicBezTo>
                  <a:pt x="1456132" y="1406145"/>
                  <a:pt x="1429255" y="1446460"/>
                  <a:pt x="1345042" y="1441085"/>
                </a:cubicBezTo>
                <a:cubicBezTo>
                  <a:pt x="1073588" y="1424063"/>
                  <a:pt x="1104048" y="1497974"/>
                  <a:pt x="1105392" y="1200091"/>
                </a:cubicBezTo>
                <a:cubicBezTo>
                  <a:pt x="1106288" y="955962"/>
                  <a:pt x="1101361" y="711833"/>
                  <a:pt x="1105840" y="467703"/>
                </a:cubicBezTo>
                <a:cubicBezTo>
                  <a:pt x="1107632" y="375875"/>
                  <a:pt x="1070452" y="349894"/>
                  <a:pt x="985343" y="350790"/>
                </a:cubicBezTo>
                <a:cubicBezTo>
                  <a:pt x="709410" y="353926"/>
                  <a:pt x="433029" y="346758"/>
                  <a:pt x="157095" y="353926"/>
                </a:cubicBezTo>
                <a:cubicBezTo>
                  <a:pt x="33463" y="357061"/>
                  <a:pt x="-11779" y="311371"/>
                  <a:pt x="2555" y="192666"/>
                </a:cubicBezTo>
                <a:cubicBezTo>
                  <a:pt x="6586" y="161310"/>
                  <a:pt x="5242" y="128610"/>
                  <a:pt x="3450" y="96806"/>
                </a:cubicBezTo>
                <a:cubicBezTo>
                  <a:pt x="-581" y="24239"/>
                  <a:pt x="32567" y="-1294"/>
                  <a:pt x="104238" y="50"/>
                </a:cubicBezTo>
                <a:cubicBezTo>
                  <a:pt x="312532" y="3186"/>
                  <a:pt x="520378" y="946"/>
                  <a:pt x="728671" y="946"/>
                </a:cubicBezTo>
                <a:lnTo>
                  <a:pt x="728671" y="1842"/>
                </a:lnTo>
                <a:close/>
              </a:path>
            </a:pathLst>
          </a:custGeom>
          <a:solidFill>
            <a:srgbClr val="FD2906"/>
          </a:solidFill>
          <a:ln w="44786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E11C03CD-EDAD-42AC-B97C-73002076435A}"/>
              </a:ext>
            </a:extLst>
          </p:cNvPr>
          <p:cNvSpPr/>
          <p:nvPr/>
        </p:nvSpPr>
        <p:spPr>
          <a:xfrm>
            <a:off x="2466284" y="2831731"/>
            <a:ext cx="1347852" cy="1346126"/>
          </a:xfrm>
          <a:custGeom>
            <a:avLst/>
            <a:gdLst>
              <a:gd name="connsiteX0" fmla="*/ 261571 w 1347852"/>
              <a:gd name="connsiteY0" fmla="*/ 499457 h 1346126"/>
              <a:gd name="connsiteX1" fmla="*/ 507492 w 1347852"/>
              <a:gd name="connsiteY1" fmla="*/ 261599 h 1346126"/>
              <a:gd name="connsiteX2" fmla="*/ 507492 w 1347852"/>
              <a:gd name="connsiteY2" fmla="*/ 165291 h 1346126"/>
              <a:gd name="connsiteX3" fmla="*/ 675023 w 1347852"/>
              <a:gd name="connsiteY3" fmla="*/ 0 h 1346126"/>
              <a:gd name="connsiteX4" fmla="*/ 853752 w 1347852"/>
              <a:gd name="connsiteY4" fmla="*/ 184105 h 1346126"/>
              <a:gd name="connsiteX5" fmla="*/ 1158802 w 1347852"/>
              <a:gd name="connsiteY5" fmla="*/ 500353 h 1346126"/>
              <a:gd name="connsiteX6" fmla="*/ 1324093 w 1347852"/>
              <a:gd name="connsiteY6" fmla="*/ 533949 h 1346126"/>
              <a:gd name="connsiteX7" fmla="*/ 1329468 w 1347852"/>
              <a:gd name="connsiteY7" fmla="*/ 805403 h 1346126"/>
              <a:gd name="connsiteX8" fmla="*/ 1238536 w 1347852"/>
              <a:gd name="connsiteY8" fmla="*/ 846614 h 1346126"/>
              <a:gd name="connsiteX9" fmla="*/ 950060 w 1347852"/>
              <a:gd name="connsiteY9" fmla="*/ 848405 h 1346126"/>
              <a:gd name="connsiteX10" fmla="*/ 854648 w 1347852"/>
              <a:gd name="connsiteY10" fmla="*/ 950984 h 1346126"/>
              <a:gd name="connsiteX11" fmla="*/ 853752 w 1347852"/>
              <a:gd name="connsiteY11" fmla="*/ 1118515 h 1346126"/>
              <a:gd name="connsiteX12" fmla="*/ 576027 w 1347852"/>
              <a:gd name="connsiteY12" fmla="*/ 1331288 h 1346126"/>
              <a:gd name="connsiteX13" fmla="*/ 507940 w 1347852"/>
              <a:gd name="connsiteY13" fmla="*/ 1249763 h 1346126"/>
              <a:gd name="connsiteX14" fmla="*/ 506596 w 1347852"/>
              <a:gd name="connsiteY14" fmla="*/ 1081336 h 1346126"/>
              <a:gd name="connsiteX15" fmla="*/ 266946 w 1347852"/>
              <a:gd name="connsiteY15" fmla="*/ 847061 h 1346126"/>
              <a:gd name="connsiteX16" fmla="*/ 110614 w 1347852"/>
              <a:gd name="connsiteY16" fmla="*/ 846614 h 1346126"/>
              <a:gd name="connsiteX17" fmla="*/ 6691 w 1347852"/>
              <a:gd name="connsiteY17" fmla="*/ 746274 h 1346126"/>
              <a:gd name="connsiteX18" fmla="*/ 261571 w 1347852"/>
              <a:gd name="connsiteY18" fmla="*/ 498113 h 13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47852" h="1346126">
                <a:moveTo>
                  <a:pt x="261571" y="499457"/>
                </a:moveTo>
                <a:cubicBezTo>
                  <a:pt x="422530" y="499457"/>
                  <a:pt x="504504" y="420171"/>
                  <a:pt x="507492" y="261599"/>
                </a:cubicBezTo>
                <a:cubicBezTo>
                  <a:pt x="507940" y="229347"/>
                  <a:pt x="507492" y="197543"/>
                  <a:pt x="507492" y="165291"/>
                </a:cubicBezTo>
                <a:cubicBezTo>
                  <a:pt x="507492" y="55097"/>
                  <a:pt x="563337" y="0"/>
                  <a:pt x="675023" y="0"/>
                </a:cubicBezTo>
                <a:cubicBezTo>
                  <a:pt x="849721" y="0"/>
                  <a:pt x="852856" y="3136"/>
                  <a:pt x="853752" y="184105"/>
                </a:cubicBezTo>
                <a:cubicBezTo>
                  <a:pt x="855544" y="498561"/>
                  <a:pt x="855544" y="497218"/>
                  <a:pt x="1158802" y="500353"/>
                </a:cubicBezTo>
                <a:cubicBezTo>
                  <a:pt x="1215691" y="500801"/>
                  <a:pt x="1296320" y="470341"/>
                  <a:pt x="1324093" y="533949"/>
                </a:cubicBezTo>
                <a:cubicBezTo>
                  <a:pt x="1360824" y="617714"/>
                  <a:pt x="1348730" y="715366"/>
                  <a:pt x="1329468" y="805403"/>
                </a:cubicBezTo>
                <a:cubicBezTo>
                  <a:pt x="1320509" y="847957"/>
                  <a:pt x="1274371" y="846166"/>
                  <a:pt x="1238536" y="846614"/>
                </a:cubicBezTo>
                <a:cubicBezTo>
                  <a:pt x="1142228" y="848405"/>
                  <a:pt x="1046368" y="849749"/>
                  <a:pt x="950060" y="848405"/>
                </a:cubicBezTo>
                <a:cubicBezTo>
                  <a:pt x="878389" y="847510"/>
                  <a:pt x="848377" y="877970"/>
                  <a:pt x="854648" y="950984"/>
                </a:cubicBezTo>
                <a:cubicBezTo>
                  <a:pt x="859127" y="1006529"/>
                  <a:pt x="855544" y="1062522"/>
                  <a:pt x="853752" y="1118515"/>
                </a:cubicBezTo>
                <a:cubicBezTo>
                  <a:pt x="846585" y="1334424"/>
                  <a:pt x="794176" y="1372947"/>
                  <a:pt x="576027" y="1331288"/>
                </a:cubicBezTo>
                <a:cubicBezTo>
                  <a:pt x="526305" y="1321882"/>
                  <a:pt x="508387" y="1295453"/>
                  <a:pt x="507940" y="1249763"/>
                </a:cubicBezTo>
                <a:cubicBezTo>
                  <a:pt x="507044" y="1193770"/>
                  <a:pt x="507044" y="1137777"/>
                  <a:pt x="506596" y="1081336"/>
                </a:cubicBezTo>
                <a:cubicBezTo>
                  <a:pt x="503908" y="820185"/>
                  <a:pt x="541535" y="849301"/>
                  <a:pt x="266946" y="847061"/>
                </a:cubicBezTo>
                <a:cubicBezTo>
                  <a:pt x="214984" y="847061"/>
                  <a:pt x="162575" y="845270"/>
                  <a:pt x="110614" y="846614"/>
                </a:cubicBezTo>
                <a:cubicBezTo>
                  <a:pt x="41182" y="848405"/>
                  <a:pt x="12066" y="817049"/>
                  <a:pt x="6691" y="746274"/>
                </a:cubicBezTo>
                <a:cubicBezTo>
                  <a:pt x="-12571" y="505280"/>
                  <a:pt x="-7196" y="498113"/>
                  <a:pt x="261571" y="498113"/>
                </a:cubicBezTo>
                <a:close/>
              </a:path>
            </a:pathLst>
          </a:custGeom>
          <a:solidFill>
            <a:srgbClr val="FD2906"/>
          </a:solidFill>
          <a:ln w="44786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38" name="Marcador de posición de imagen 37">
            <a:extLst>
              <a:ext uri="{FF2B5EF4-FFF2-40B4-BE49-F238E27FC236}">
                <a16:creationId xmlns:a16="http://schemas.microsoft.com/office/drawing/2014/main" id="{2358AC4F-48AF-4EC4-AE5D-F46BEBBF71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3DD92-1194-4FFB-BD49-8D16437CB36B}"/>
              </a:ext>
            </a:extLst>
          </p:cNvPr>
          <p:cNvSpPr txBox="1"/>
          <p:nvPr/>
        </p:nvSpPr>
        <p:spPr>
          <a:xfrm>
            <a:off x="7013750" y="3100243"/>
            <a:ext cx="45461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D0CD-30DE-4156-80D9-CF56CEDEAF34}"/>
              </a:ext>
            </a:extLst>
          </p:cNvPr>
          <p:cNvCxnSpPr>
            <a:cxnSpLocks/>
          </p:cNvCxnSpPr>
          <p:nvPr/>
        </p:nvCxnSpPr>
        <p:spPr>
          <a:xfrm flipV="1">
            <a:off x="7134330" y="2394417"/>
            <a:ext cx="4390376" cy="19911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95F4E4-40E9-4DDC-AEBB-A84D155EC29F}"/>
              </a:ext>
            </a:extLst>
          </p:cNvPr>
          <p:cNvSpPr txBox="1"/>
          <p:nvPr/>
        </p:nvSpPr>
        <p:spPr>
          <a:xfrm>
            <a:off x="7013750" y="2651791"/>
            <a:ext cx="454619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پاورپوینت ارائه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32344-1B10-4E12-ADEA-3DE04371F4D1}"/>
              </a:ext>
            </a:extLst>
          </p:cNvPr>
          <p:cNvSpPr txBox="1"/>
          <p:nvPr/>
        </p:nvSpPr>
        <p:spPr>
          <a:xfrm>
            <a:off x="7013749" y="1895901"/>
            <a:ext cx="45461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fa-IR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لورم خودش دردناک است</a:t>
            </a:r>
            <a:endParaRPr lang="ko-KR" altLang="en-US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CBA415-C8B6-401F-9A2D-5A50ECA5DEDF}"/>
              </a:ext>
            </a:extLst>
          </p:cNvPr>
          <p:cNvGrpSpPr/>
          <p:nvPr/>
        </p:nvGrpSpPr>
        <p:grpSpPr>
          <a:xfrm>
            <a:off x="7013749" y="586013"/>
            <a:ext cx="4546192" cy="1344519"/>
            <a:chOff x="3862980" y="5031564"/>
            <a:chExt cx="3433328" cy="13445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BDE6CD-874D-47BE-8E97-B7A3C4F4DA43}"/>
                </a:ext>
              </a:extLst>
            </p:cNvPr>
            <p:cNvSpPr txBox="1"/>
            <p:nvPr/>
          </p:nvSpPr>
          <p:spPr>
            <a:xfrm>
              <a:off x="3862980" y="5031564"/>
              <a:ext cx="3433328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fa-IR" altLang="ko-KR" sz="5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عالی</a:t>
              </a:r>
              <a:endParaRPr lang="en-US" altLang="ko-KR" sz="5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1B020A-1E58-4A9E-BFC0-DF2CF8F23422}"/>
                </a:ext>
              </a:extLst>
            </p:cNvPr>
            <p:cNvSpPr txBox="1"/>
            <p:nvPr/>
          </p:nvSpPr>
          <p:spPr>
            <a:xfrm>
              <a:off x="3862980" y="5729752"/>
              <a:ext cx="34333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fa-IR" altLang="ko-KR" sz="36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36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49244C-AFBC-4DA8-871C-827F7695A6FE}"/>
              </a:ext>
            </a:extLst>
          </p:cNvPr>
          <p:cNvSpPr/>
          <p:nvPr/>
        </p:nvSpPr>
        <p:spPr>
          <a:xfrm rot="19700944">
            <a:off x="2413250" y="2007526"/>
            <a:ext cx="3870946" cy="1138495"/>
          </a:xfrm>
          <a:custGeom>
            <a:avLst/>
            <a:gdLst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2039744 w 3947485"/>
              <a:gd name="connsiteY3" fmla="*/ 819482 h 1218113"/>
              <a:gd name="connsiteX4" fmla="*/ 2025393 w 3947485"/>
              <a:gd name="connsiteY4" fmla="*/ 957653 h 1218113"/>
              <a:gd name="connsiteX5" fmla="*/ 1995843 w 3947485"/>
              <a:gd name="connsiteY5" fmla="*/ 1102276 h 1218113"/>
              <a:gd name="connsiteX6" fmla="*/ 1959917 w 3947485"/>
              <a:gd name="connsiteY6" fmla="*/ 1218113 h 1218113"/>
              <a:gd name="connsiteX7" fmla="*/ 1010500 w 3947485"/>
              <a:gd name="connsiteY7" fmla="*/ 1218113 h 1218113"/>
              <a:gd name="connsiteX8" fmla="*/ 1033213 w 3947485"/>
              <a:gd name="connsiteY8" fmla="*/ 1198297 h 1218113"/>
              <a:gd name="connsiteX9" fmla="*/ 1117600 w 3947485"/>
              <a:gd name="connsiteY9" fmla="*/ 1087953 h 1218113"/>
              <a:gd name="connsiteX10" fmla="*/ 1178265 w 3947485"/>
              <a:gd name="connsiteY10" fmla="*/ 962986 h 1218113"/>
              <a:gd name="connsiteX11" fmla="*/ 1207599 w 3947485"/>
              <a:gd name="connsiteY11" fmla="*/ 848786 h 1218113"/>
              <a:gd name="connsiteX12" fmla="*/ 2379027 w 3947485"/>
              <a:gd name="connsiteY12" fmla="*/ 807535 h 1218113"/>
              <a:gd name="connsiteX13" fmla="*/ 2649752 w 3947485"/>
              <a:gd name="connsiteY13" fmla="*/ 1218113 h 1218113"/>
              <a:gd name="connsiteX14" fmla="*/ 2199708 w 3947485"/>
              <a:gd name="connsiteY14" fmla="*/ 1218113 h 1218113"/>
              <a:gd name="connsiteX15" fmla="*/ 2244454 w 3947485"/>
              <a:gd name="connsiteY15" fmla="*/ 1034224 h 1218113"/>
              <a:gd name="connsiteX16" fmla="*/ 2268807 w 3947485"/>
              <a:gd name="connsiteY16" fmla="*/ 824766 h 1218113"/>
              <a:gd name="connsiteX17" fmla="*/ 2268893 w 3947485"/>
              <a:gd name="connsiteY17" fmla="*/ 811414 h 1218113"/>
              <a:gd name="connsiteX18" fmla="*/ 1854358 w 3947485"/>
              <a:gd name="connsiteY18" fmla="*/ 0 h 1218113"/>
              <a:gd name="connsiteX19" fmla="*/ 1908395 w 3947485"/>
              <a:gd name="connsiteY19" fmla="*/ 105736 h 1218113"/>
              <a:gd name="connsiteX20" fmla="*/ 2001801 w 3947485"/>
              <a:gd name="connsiteY20" fmla="*/ 379738 h 1218113"/>
              <a:gd name="connsiteX21" fmla="*/ 2023582 w 3947485"/>
              <a:gd name="connsiteY21" fmla="*/ 495951 h 1218113"/>
              <a:gd name="connsiteX22" fmla="*/ 1185974 w 3947485"/>
              <a:gd name="connsiteY22" fmla="*/ 525446 h 1218113"/>
              <a:gd name="connsiteX23" fmla="*/ 1158618 w 3947485"/>
              <a:gd name="connsiteY23" fmla="*/ 445199 h 1218113"/>
              <a:gd name="connsiteX24" fmla="*/ 893673 w 3947485"/>
              <a:gd name="connsiteY24" fmla="*/ 144289 h 1218113"/>
              <a:gd name="connsiteX25" fmla="*/ 34395 w 3947485"/>
              <a:gd name="connsiteY25" fmla="*/ 257871 h 1218113"/>
              <a:gd name="connsiteX26" fmla="*/ 0 w 3947485"/>
              <a:gd name="connsiteY26" fmla="*/ 302846 h 1218113"/>
              <a:gd name="connsiteX27" fmla="*/ 0 w 3947485"/>
              <a:gd name="connsiteY27" fmla="*/ 0 h 1218113"/>
              <a:gd name="connsiteX28" fmla="*/ 2762149 w 3947485"/>
              <a:gd name="connsiteY28" fmla="*/ 0 h 1218113"/>
              <a:gd name="connsiteX29" fmla="*/ 2671836 w 3947485"/>
              <a:gd name="connsiteY29" fmla="*/ 3180 h 1218113"/>
              <a:gd name="connsiteX30" fmla="*/ 2402053 w 3947485"/>
              <a:gd name="connsiteY30" fmla="*/ 482624 h 1218113"/>
              <a:gd name="connsiteX31" fmla="*/ 2254375 w 3947485"/>
              <a:gd name="connsiteY31" fmla="*/ 487824 h 1218113"/>
              <a:gd name="connsiteX32" fmla="*/ 2224225 w 3947485"/>
              <a:gd name="connsiteY32" fmla="*/ 326958 h 1218113"/>
              <a:gd name="connsiteX33" fmla="*/ 2116667 w 3947485"/>
              <a:gd name="connsiteY33" fmla="*/ 11441 h 1218113"/>
              <a:gd name="connsiteX34" fmla="*/ 2110820 w 3947485"/>
              <a:gd name="connsiteY34" fmla="*/ 0 h 1218113"/>
              <a:gd name="connsiteX35" fmla="*/ 3938856 w 3947485"/>
              <a:gd name="connsiteY35" fmla="*/ 46852 h 1218113"/>
              <a:gd name="connsiteX36" fmla="*/ 3685733 w 3947485"/>
              <a:gd name="connsiteY36" fmla="*/ 496689 h 1218113"/>
              <a:gd name="connsiteX37" fmla="*/ 3686630 w 3947485"/>
              <a:gd name="connsiteY37" fmla="*/ 496656 h 1218113"/>
              <a:gd name="connsiteX38" fmla="*/ 3792899 w 3947485"/>
              <a:gd name="connsiteY38" fmla="*/ 595696 h 1218113"/>
              <a:gd name="connsiteX39" fmla="*/ 3693860 w 3947485"/>
              <a:gd name="connsiteY39" fmla="*/ 701966 h 1218113"/>
              <a:gd name="connsiteX40" fmla="*/ 3663345 w 3947485"/>
              <a:gd name="connsiteY40" fmla="*/ 703040 h 1218113"/>
              <a:gd name="connsiteX41" fmla="*/ 3947485 w 3947485"/>
              <a:gd name="connsiteY41" fmla="*/ 1133960 h 1218113"/>
              <a:gd name="connsiteX42" fmla="*/ 2759915 w 3947485"/>
              <a:gd name="connsiteY42" fmla="*/ 1175779 h 1218113"/>
              <a:gd name="connsiteX43" fmla="*/ 2475777 w 3947485"/>
              <a:gd name="connsiteY43" fmla="*/ 744859 h 1218113"/>
              <a:gd name="connsiteX44" fmla="*/ 985818 w 3947485"/>
              <a:gd name="connsiteY44" fmla="*/ 797326 h 1218113"/>
              <a:gd name="connsiteX45" fmla="*/ 985800 w 3947485"/>
              <a:gd name="connsiteY45" fmla="*/ 797650 h 1218113"/>
              <a:gd name="connsiteX46" fmla="*/ 923001 w 3947485"/>
              <a:gd name="connsiteY46" fmla="*/ 967996 h 1218113"/>
              <a:gd name="connsiteX47" fmla="*/ 293892 w 3947485"/>
              <a:gd name="connsiteY47" fmla="*/ 1117280 h 1218113"/>
              <a:gd name="connsiteX48" fmla="*/ 144608 w 3947485"/>
              <a:gd name="connsiteY48" fmla="*/ 488171 h 1218113"/>
              <a:gd name="connsiteX49" fmla="*/ 773717 w 3947485"/>
              <a:gd name="connsiteY49" fmla="*/ 338887 h 1218113"/>
              <a:gd name="connsiteX50" fmla="*/ 950347 w 3947485"/>
              <a:gd name="connsiteY50" fmla="*/ 539494 h 1218113"/>
              <a:gd name="connsiteX51" fmla="*/ 968375 w 3947485"/>
              <a:gd name="connsiteY51" fmla="*/ 592378 h 1218113"/>
              <a:gd name="connsiteX52" fmla="*/ 2498164 w 3947485"/>
              <a:gd name="connsiteY52" fmla="*/ 538507 h 1218113"/>
              <a:gd name="connsiteX53" fmla="*/ 2751287 w 3947485"/>
              <a:gd name="connsiteY53" fmla="*/ 88671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117600 w 3947485"/>
              <a:gd name="connsiteY9" fmla="*/ 1087953 h 1218113"/>
              <a:gd name="connsiteX10" fmla="*/ 1178265 w 3947485"/>
              <a:gd name="connsiteY10" fmla="*/ 962986 h 1218113"/>
              <a:gd name="connsiteX11" fmla="*/ 1207599 w 3947485"/>
              <a:gd name="connsiteY11" fmla="*/ 848786 h 1218113"/>
              <a:gd name="connsiteX12" fmla="*/ 2039744 w 3947485"/>
              <a:gd name="connsiteY12" fmla="*/ 819482 h 1218113"/>
              <a:gd name="connsiteX13" fmla="*/ 2379027 w 3947485"/>
              <a:gd name="connsiteY13" fmla="*/ 807535 h 1218113"/>
              <a:gd name="connsiteX14" fmla="*/ 2649752 w 3947485"/>
              <a:gd name="connsiteY14" fmla="*/ 1218113 h 1218113"/>
              <a:gd name="connsiteX15" fmla="*/ 2199708 w 3947485"/>
              <a:gd name="connsiteY15" fmla="*/ 1218113 h 1218113"/>
              <a:gd name="connsiteX16" fmla="*/ 2244454 w 3947485"/>
              <a:gd name="connsiteY16" fmla="*/ 1034224 h 1218113"/>
              <a:gd name="connsiteX17" fmla="*/ 2268807 w 3947485"/>
              <a:gd name="connsiteY17" fmla="*/ 824766 h 1218113"/>
              <a:gd name="connsiteX18" fmla="*/ 2268893 w 3947485"/>
              <a:gd name="connsiteY18" fmla="*/ 811414 h 1218113"/>
              <a:gd name="connsiteX19" fmla="*/ 2379027 w 3947485"/>
              <a:gd name="connsiteY19" fmla="*/ 807535 h 1218113"/>
              <a:gd name="connsiteX20" fmla="*/ 1854358 w 3947485"/>
              <a:gd name="connsiteY20" fmla="*/ 0 h 1218113"/>
              <a:gd name="connsiteX21" fmla="*/ 1908395 w 3947485"/>
              <a:gd name="connsiteY21" fmla="*/ 105736 h 1218113"/>
              <a:gd name="connsiteX22" fmla="*/ 2001801 w 3947485"/>
              <a:gd name="connsiteY22" fmla="*/ 379738 h 1218113"/>
              <a:gd name="connsiteX23" fmla="*/ 2023582 w 3947485"/>
              <a:gd name="connsiteY23" fmla="*/ 495951 h 1218113"/>
              <a:gd name="connsiteX24" fmla="*/ 1185974 w 3947485"/>
              <a:gd name="connsiteY24" fmla="*/ 525446 h 1218113"/>
              <a:gd name="connsiteX25" fmla="*/ 1158618 w 3947485"/>
              <a:gd name="connsiteY25" fmla="*/ 445199 h 1218113"/>
              <a:gd name="connsiteX26" fmla="*/ 893673 w 3947485"/>
              <a:gd name="connsiteY26" fmla="*/ 144289 h 1218113"/>
              <a:gd name="connsiteX27" fmla="*/ 34395 w 3947485"/>
              <a:gd name="connsiteY27" fmla="*/ 257871 h 1218113"/>
              <a:gd name="connsiteX28" fmla="*/ 0 w 3947485"/>
              <a:gd name="connsiteY28" fmla="*/ 302846 h 1218113"/>
              <a:gd name="connsiteX29" fmla="*/ 0 w 3947485"/>
              <a:gd name="connsiteY29" fmla="*/ 0 h 1218113"/>
              <a:gd name="connsiteX30" fmla="*/ 1854358 w 3947485"/>
              <a:gd name="connsiteY30" fmla="*/ 0 h 1218113"/>
              <a:gd name="connsiteX31" fmla="*/ 2762149 w 3947485"/>
              <a:gd name="connsiteY31" fmla="*/ 0 h 1218113"/>
              <a:gd name="connsiteX32" fmla="*/ 2671836 w 3947485"/>
              <a:gd name="connsiteY32" fmla="*/ 3180 h 1218113"/>
              <a:gd name="connsiteX33" fmla="*/ 2402053 w 3947485"/>
              <a:gd name="connsiteY33" fmla="*/ 482624 h 1218113"/>
              <a:gd name="connsiteX34" fmla="*/ 2254375 w 3947485"/>
              <a:gd name="connsiteY34" fmla="*/ 487824 h 1218113"/>
              <a:gd name="connsiteX35" fmla="*/ 2224225 w 3947485"/>
              <a:gd name="connsiteY35" fmla="*/ 326958 h 1218113"/>
              <a:gd name="connsiteX36" fmla="*/ 2116667 w 3947485"/>
              <a:gd name="connsiteY36" fmla="*/ 11441 h 1218113"/>
              <a:gd name="connsiteX37" fmla="*/ 2110820 w 3947485"/>
              <a:gd name="connsiteY37" fmla="*/ 0 h 1218113"/>
              <a:gd name="connsiteX38" fmla="*/ 2762149 w 3947485"/>
              <a:gd name="connsiteY38" fmla="*/ 0 h 1218113"/>
              <a:gd name="connsiteX39" fmla="*/ 3938856 w 3947485"/>
              <a:gd name="connsiteY39" fmla="*/ 46852 h 1218113"/>
              <a:gd name="connsiteX40" fmla="*/ 3685733 w 3947485"/>
              <a:gd name="connsiteY40" fmla="*/ 496689 h 1218113"/>
              <a:gd name="connsiteX41" fmla="*/ 3686630 w 3947485"/>
              <a:gd name="connsiteY41" fmla="*/ 496656 h 1218113"/>
              <a:gd name="connsiteX42" fmla="*/ 3792899 w 3947485"/>
              <a:gd name="connsiteY42" fmla="*/ 595696 h 1218113"/>
              <a:gd name="connsiteX43" fmla="*/ 3693860 w 3947485"/>
              <a:gd name="connsiteY43" fmla="*/ 701966 h 1218113"/>
              <a:gd name="connsiteX44" fmla="*/ 3663345 w 3947485"/>
              <a:gd name="connsiteY44" fmla="*/ 703040 h 1218113"/>
              <a:gd name="connsiteX45" fmla="*/ 3947485 w 3947485"/>
              <a:gd name="connsiteY45" fmla="*/ 1133960 h 1218113"/>
              <a:gd name="connsiteX46" fmla="*/ 2759915 w 3947485"/>
              <a:gd name="connsiteY46" fmla="*/ 1175779 h 1218113"/>
              <a:gd name="connsiteX47" fmla="*/ 2475777 w 3947485"/>
              <a:gd name="connsiteY47" fmla="*/ 744859 h 1218113"/>
              <a:gd name="connsiteX48" fmla="*/ 985818 w 3947485"/>
              <a:gd name="connsiteY48" fmla="*/ 797326 h 1218113"/>
              <a:gd name="connsiteX49" fmla="*/ 985800 w 3947485"/>
              <a:gd name="connsiteY49" fmla="*/ 797650 h 1218113"/>
              <a:gd name="connsiteX50" fmla="*/ 923001 w 3947485"/>
              <a:gd name="connsiteY50" fmla="*/ 967996 h 1218113"/>
              <a:gd name="connsiteX51" fmla="*/ 293892 w 3947485"/>
              <a:gd name="connsiteY51" fmla="*/ 1117280 h 1218113"/>
              <a:gd name="connsiteX52" fmla="*/ 144608 w 3947485"/>
              <a:gd name="connsiteY52" fmla="*/ 488171 h 1218113"/>
              <a:gd name="connsiteX53" fmla="*/ 773717 w 3947485"/>
              <a:gd name="connsiteY53" fmla="*/ 338887 h 1218113"/>
              <a:gd name="connsiteX54" fmla="*/ 950347 w 3947485"/>
              <a:gd name="connsiteY54" fmla="*/ 539494 h 1218113"/>
              <a:gd name="connsiteX55" fmla="*/ 968375 w 3947485"/>
              <a:gd name="connsiteY55" fmla="*/ 592378 h 1218113"/>
              <a:gd name="connsiteX56" fmla="*/ 2498164 w 3947485"/>
              <a:gd name="connsiteY56" fmla="*/ 538507 h 1218113"/>
              <a:gd name="connsiteX57" fmla="*/ 2751287 w 3947485"/>
              <a:gd name="connsiteY57" fmla="*/ 88671 h 1218113"/>
              <a:gd name="connsiteX58" fmla="*/ 3938856 w 3947485"/>
              <a:gd name="connsiteY58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178265 w 3947485"/>
              <a:gd name="connsiteY9" fmla="*/ 962986 h 1218113"/>
              <a:gd name="connsiteX10" fmla="*/ 1207599 w 3947485"/>
              <a:gd name="connsiteY10" fmla="*/ 848786 h 1218113"/>
              <a:gd name="connsiteX11" fmla="*/ 2039744 w 3947485"/>
              <a:gd name="connsiteY11" fmla="*/ 819482 h 1218113"/>
              <a:gd name="connsiteX12" fmla="*/ 2379027 w 3947485"/>
              <a:gd name="connsiteY12" fmla="*/ 807535 h 1218113"/>
              <a:gd name="connsiteX13" fmla="*/ 2649752 w 3947485"/>
              <a:gd name="connsiteY13" fmla="*/ 1218113 h 1218113"/>
              <a:gd name="connsiteX14" fmla="*/ 2199708 w 3947485"/>
              <a:gd name="connsiteY14" fmla="*/ 1218113 h 1218113"/>
              <a:gd name="connsiteX15" fmla="*/ 2244454 w 3947485"/>
              <a:gd name="connsiteY15" fmla="*/ 1034224 h 1218113"/>
              <a:gd name="connsiteX16" fmla="*/ 2268807 w 3947485"/>
              <a:gd name="connsiteY16" fmla="*/ 824766 h 1218113"/>
              <a:gd name="connsiteX17" fmla="*/ 2268893 w 3947485"/>
              <a:gd name="connsiteY17" fmla="*/ 811414 h 1218113"/>
              <a:gd name="connsiteX18" fmla="*/ 2379027 w 3947485"/>
              <a:gd name="connsiteY18" fmla="*/ 807535 h 1218113"/>
              <a:gd name="connsiteX19" fmla="*/ 1854358 w 3947485"/>
              <a:gd name="connsiteY19" fmla="*/ 0 h 1218113"/>
              <a:gd name="connsiteX20" fmla="*/ 1908395 w 3947485"/>
              <a:gd name="connsiteY20" fmla="*/ 105736 h 1218113"/>
              <a:gd name="connsiteX21" fmla="*/ 2001801 w 3947485"/>
              <a:gd name="connsiteY21" fmla="*/ 379738 h 1218113"/>
              <a:gd name="connsiteX22" fmla="*/ 2023582 w 3947485"/>
              <a:gd name="connsiteY22" fmla="*/ 495951 h 1218113"/>
              <a:gd name="connsiteX23" fmla="*/ 1185974 w 3947485"/>
              <a:gd name="connsiteY23" fmla="*/ 525446 h 1218113"/>
              <a:gd name="connsiteX24" fmla="*/ 1158618 w 3947485"/>
              <a:gd name="connsiteY24" fmla="*/ 445199 h 1218113"/>
              <a:gd name="connsiteX25" fmla="*/ 893673 w 3947485"/>
              <a:gd name="connsiteY25" fmla="*/ 144289 h 1218113"/>
              <a:gd name="connsiteX26" fmla="*/ 34395 w 3947485"/>
              <a:gd name="connsiteY26" fmla="*/ 257871 h 1218113"/>
              <a:gd name="connsiteX27" fmla="*/ 0 w 3947485"/>
              <a:gd name="connsiteY27" fmla="*/ 302846 h 1218113"/>
              <a:gd name="connsiteX28" fmla="*/ 0 w 3947485"/>
              <a:gd name="connsiteY28" fmla="*/ 0 h 1218113"/>
              <a:gd name="connsiteX29" fmla="*/ 1854358 w 3947485"/>
              <a:gd name="connsiteY29" fmla="*/ 0 h 1218113"/>
              <a:gd name="connsiteX30" fmla="*/ 2762149 w 3947485"/>
              <a:gd name="connsiteY30" fmla="*/ 0 h 1218113"/>
              <a:gd name="connsiteX31" fmla="*/ 2671836 w 3947485"/>
              <a:gd name="connsiteY31" fmla="*/ 3180 h 1218113"/>
              <a:gd name="connsiteX32" fmla="*/ 2402053 w 3947485"/>
              <a:gd name="connsiteY32" fmla="*/ 482624 h 1218113"/>
              <a:gd name="connsiteX33" fmla="*/ 2254375 w 3947485"/>
              <a:gd name="connsiteY33" fmla="*/ 487824 h 1218113"/>
              <a:gd name="connsiteX34" fmla="*/ 2224225 w 3947485"/>
              <a:gd name="connsiteY34" fmla="*/ 326958 h 1218113"/>
              <a:gd name="connsiteX35" fmla="*/ 2116667 w 3947485"/>
              <a:gd name="connsiteY35" fmla="*/ 11441 h 1218113"/>
              <a:gd name="connsiteX36" fmla="*/ 2110820 w 3947485"/>
              <a:gd name="connsiteY36" fmla="*/ 0 h 1218113"/>
              <a:gd name="connsiteX37" fmla="*/ 2762149 w 3947485"/>
              <a:gd name="connsiteY37" fmla="*/ 0 h 1218113"/>
              <a:gd name="connsiteX38" fmla="*/ 3938856 w 3947485"/>
              <a:gd name="connsiteY38" fmla="*/ 46852 h 1218113"/>
              <a:gd name="connsiteX39" fmla="*/ 3685733 w 3947485"/>
              <a:gd name="connsiteY39" fmla="*/ 496689 h 1218113"/>
              <a:gd name="connsiteX40" fmla="*/ 3686630 w 3947485"/>
              <a:gd name="connsiteY40" fmla="*/ 496656 h 1218113"/>
              <a:gd name="connsiteX41" fmla="*/ 3792899 w 3947485"/>
              <a:gd name="connsiteY41" fmla="*/ 595696 h 1218113"/>
              <a:gd name="connsiteX42" fmla="*/ 3693860 w 3947485"/>
              <a:gd name="connsiteY42" fmla="*/ 701966 h 1218113"/>
              <a:gd name="connsiteX43" fmla="*/ 3663345 w 3947485"/>
              <a:gd name="connsiteY43" fmla="*/ 703040 h 1218113"/>
              <a:gd name="connsiteX44" fmla="*/ 3947485 w 3947485"/>
              <a:gd name="connsiteY44" fmla="*/ 1133960 h 1218113"/>
              <a:gd name="connsiteX45" fmla="*/ 2759915 w 3947485"/>
              <a:gd name="connsiteY45" fmla="*/ 1175779 h 1218113"/>
              <a:gd name="connsiteX46" fmla="*/ 2475777 w 3947485"/>
              <a:gd name="connsiteY46" fmla="*/ 744859 h 1218113"/>
              <a:gd name="connsiteX47" fmla="*/ 985818 w 3947485"/>
              <a:gd name="connsiteY47" fmla="*/ 797326 h 1218113"/>
              <a:gd name="connsiteX48" fmla="*/ 985800 w 3947485"/>
              <a:gd name="connsiteY48" fmla="*/ 797650 h 1218113"/>
              <a:gd name="connsiteX49" fmla="*/ 923001 w 3947485"/>
              <a:gd name="connsiteY49" fmla="*/ 967996 h 1218113"/>
              <a:gd name="connsiteX50" fmla="*/ 293892 w 3947485"/>
              <a:gd name="connsiteY50" fmla="*/ 1117280 h 1218113"/>
              <a:gd name="connsiteX51" fmla="*/ 144608 w 3947485"/>
              <a:gd name="connsiteY51" fmla="*/ 488171 h 1218113"/>
              <a:gd name="connsiteX52" fmla="*/ 773717 w 3947485"/>
              <a:gd name="connsiteY52" fmla="*/ 338887 h 1218113"/>
              <a:gd name="connsiteX53" fmla="*/ 950347 w 3947485"/>
              <a:gd name="connsiteY53" fmla="*/ 539494 h 1218113"/>
              <a:gd name="connsiteX54" fmla="*/ 968375 w 3947485"/>
              <a:gd name="connsiteY54" fmla="*/ 592378 h 1218113"/>
              <a:gd name="connsiteX55" fmla="*/ 2498164 w 3947485"/>
              <a:gd name="connsiteY55" fmla="*/ 538507 h 1218113"/>
              <a:gd name="connsiteX56" fmla="*/ 2751287 w 3947485"/>
              <a:gd name="connsiteY56" fmla="*/ 88671 h 1218113"/>
              <a:gd name="connsiteX57" fmla="*/ 3938856 w 3947485"/>
              <a:gd name="connsiteY57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207599 w 3947485"/>
              <a:gd name="connsiteY9" fmla="*/ 848786 h 1218113"/>
              <a:gd name="connsiteX10" fmla="*/ 2039744 w 3947485"/>
              <a:gd name="connsiteY10" fmla="*/ 819482 h 1218113"/>
              <a:gd name="connsiteX11" fmla="*/ 2379027 w 3947485"/>
              <a:gd name="connsiteY11" fmla="*/ 807535 h 1218113"/>
              <a:gd name="connsiteX12" fmla="*/ 2649752 w 3947485"/>
              <a:gd name="connsiteY12" fmla="*/ 1218113 h 1218113"/>
              <a:gd name="connsiteX13" fmla="*/ 2199708 w 3947485"/>
              <a:gd name="connsiteY13" fmla="*/ 1218113 h 1218113"/>
              <a:gd name="connsiteX14" fmla="*/ 2244454 w 3947485"/>
              <a:gd name="connsiteY14" fmla="*/ 1034224 h 1218113"/>
              <a:gd name="connsiteX15" fmla="*/ 2268807 w 3947485"/>
              <a:gd name="connsiteY15" fmla="*/ 824766 h 1218113"/>
              <a:gd name="connsiteX16" fmla="*/ 2268893 w 3947485"/>
              <a:gd name="connsiteY16" fmla="*/ 811414 h 1218113"/>
              <a:gd name="connsiteX17" fmla="*/ 2379027 w 3947485"/>
              <a:gd name="connsiteY17" fmla="*/ 807535 h 1218113"/>
              <a:gd name="connsiteX18" fmla="*/ 1854358 w 3947485"/>
              <a:gd name="connsiteY18" fmla="*/ 0 h 1218113"/>
              <a:gd name="connsiteX19" fmla="*/ 1908395 w 3947485"/>
              <a:gd name="connsiteY19" fmla="*/ 105736 h 1218113"/>
              <a:gd name="connsiteX20" fmla="*/ 2001801 w 3947485"/>
              <a:gd name="connsiteY20" fmla="*/ 379738 h 1218113"/>
              <a:gd name="connsiteX21" fmla="*/ 2023582 w 3947485"/>
              <a:gd name="connsiteY21" fmla="*/ 495951 h 1218113"/>
              <a:gd name="connsiteX22" fmla="*/ 1185974 w 3947485"/>
              <a:gd name="connsiteY22" fmla="*/ 525446 h 1218113"/>
              <a:gd name="connsiteX23" fmla="*/ 1158618 w 3947485"/>
              <a:gd name="connsiteY23" fmla="*/ 445199 h 1218113"/>
              <a:gd name="connsiteX24" fmla="*/ 893673 w 3947485"/>
              <a:gd name="connsiteY24" fmla="*/ 144289 h 1218113"/>
              <a:gd name="connsiteX25" fmla="*/ 34395 w 3947485"/>
              <a:gd name="connsiteY25" fmla="*/ 257871 h 1218113"/>
              <a:gd name="connsiteX26" fmla="*/ 0 w 3947485"/>
              <a:gd name="connsiteY26" fmla="*/ 302846 h 1218113"/>
              <a:gd name="connsiteX27" fmla="*/ 0 w 3947485"/>
              <a:gd name="connsiteY27" fmla="*/ 0 h 1218113"/>
              <a:gd name="connsiteX28" fmla="*/ 1854358 w 3947485"/>
              <a:gd name="connsiteY28" fmla="*/ 0 h 1218113"/>
              <a:gd name="connsiteX29" fmla="*/ 2762149 w 3947485"/>
              <a:gd name="connsiteY29" fmla="*/ 0 h 1218113"/>
              <a:gd name="connsiteX30" fmla="*/ 2671836 w 3947485"/>
              <a:gd name="connsiteY30" fmla="*/ 3180 h 1218113"/>
              <a:gd name="connsiteX31" fmla="*/ 2402053 w 3947485"/>
              <a:gd name="connsiteY31" fmla="*/ 482624 h 1218113"/>
              <a:gd name="connsiteX32" fmla="*/ 2254375 w 3947485"/>
              <a:gd name="connsiteY32" fmla="*/ 487824 h 1218113"/>
              <a:gd name="connsiteX33" fmla="*/ 2224225 w 3947485"/>
              <a:gd name="connsiteY33" fmla="*/ 326958 h 1218113"/>
              <a:gd name="connsiteX34" fmla="*/ 2116667 w 3947485"/>
              <a:gd name="connsiteY34" fmla="*/ 11441 h 1218113"/>
              <a:gd name="connsiteX35" fmla="*/ 2110820 w 3947485"/>
              <a:gd name="connsiteY35" fmla="*/ 0 h 1218113"/>
              <a:gd name="connsiteX36" fmla="*/ 2762149 w 3947485"/>
              <a:gd name="connsiteY36" fmla="*/ 0 h 1218113"/>
              <a:gd name="connsiteX37" fmla="*/ 3938856 w 3947485"/>
              <a:gd name="connsiteY37" fmla="*/ 46852 h 1218113"/>
              <a:gd name="connsiteX38" fmla="*/ 3685733 w 3947485"/>
              <a:gd name="connsiteY38" fmla="*/ 496689 h 1218113"/>
              <a:gd name="connsiteX39" fmla="*/ 3686630 w 3947485"/>
              <a:gd name="connsiteY39" fmla="*/ 496656 h 1218113"/>
              <a:gd name="connsiteX40" fmla="*/ 3792899 w 3947485"/>
              <a:gd name="connsiteY40" fmla="*/ 595696 h 1218113"/>
              <a:gd name="connsiteX41" fmla="*/ 3693860 w 3947485"/>
              <a:gd name="connsiteY41" fmla="*/ 701966 h 1218113"/>
              <a:gd name="connsiteX42" fmla="*/ 3663345 w 3947485"/>
              <a:gd name="connsiteY42" fmla="*/ 703040 h 1218113"/>
              <a:gd name="connsiteX43" fmla="*/ 3947485 w 3947485"/>
              <a:gd name="connsiteY43" fmla="*/ 1133960 h 1218113"/>
              <a:gd name="connsiteX44" fmla="*/ 2759915 w 3947485"/>
              <a:gd name="connsiteY44" fmla="*/ 1175779 h 1218113"/>
              <a:gd name="connsiteX45" fmla="*/ 2475777 w 3947485"/>
              <a:gd name="connsiteY45" fmla="*/ 744859 h 1218113"/>
              <a:gd name="connsiteX46" fmla="*/ 985818 w 3947485"/>
              <a:gd name="connsiteY46" fmla="*/ 797326 h 1218113"/>
              <a:gd name="connsiteX47" fmla="*/ 985800 w 3947485"/>
              <a:gd name="connsiteY47" fmla="*/ 797650 h 1218113"/>
              <a:gd name="connsiteX48" fmla="*/ 923001 w 3947485"/>
              <a:gd name="connsiteY48" fmla="*/ 967996 h 1218113"/>
              <a:gd name="connsiteX49" fmla="*/ 293892 w 3947485"/>
              <a:gd name="connsiteY49" fmla="*/ 1117280 h 1218113"/>
              <a:gd name="connsiteX50" fmla="*/ 144608 w 3947485"/>
              <a:gd name="connsiteY50" fmla="*/ 488171 h 1218113"/>
              <a:gd name="connsiteX51" fmla="*/ 773717 w 3947485"/>
              <a:gd name="connsiteY51" fmla="*/ 338887 h 1218113"/>
              <a:gd name="connsiteX52" fmla="*/ 950347 w 3947485"/>
              <a:gd name="connsiteY52" fmla="*/ 539494 h 1218113"/>
              <a:gd name="connsiteX53" fmla="*/ 968375 w 3947485"/>
              <a:gd name="connsiteY53" fmla="*/ 592378 h 1218113"/>
              <a:gd name="connsiteX54" fmla="*/ 2498164 w 3947485"/>
              <a:gd name="connsiteY54" fmla="*/ 538507 h 1218113"/>
              <a:gd name="connsiteX55" fmla="*/ 2751287 w 3947485"/>
              <a:gd name="connsiteY55" fmla="*/ 88671 h 1218113"/>
              <a:gd name="connsiteX56" fmla="*/ 3938856 w 3947485"/>
              <a:gd name="connsiteY56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2039744 w 3947485"/>
              <a:gd name="connsiteY9" fmla="*/ 819482 h 1218113"/>
              <a:gd name="connsiteX10" fmla="*/ 2379027 w 3947485"/>
              <a:gd name="connsiteY10" fmla="*/ 807535 h 1218113"/>
              <a:gd name="connsiteX11" fmla="*/ 2649752 w 3947485"/>
              <a:gd name="connsiteY11" fmla="*/ 1218113 h 1218113"/>
              <a:gd name="connsiteX12" fmla="*/ 2199708 w 3947485"/>
              <a:gd name="connsiteY12" fmla="*/ 1218113 h 1218113"/>
              <a:gd name="connsiteX13" fmla="*/ 2244454 w 3947485"/>
              <a:gd name="connsiteY13" fmla="*/ 1034224 h 1218113"/>
              <a:gd name="connsiteX14" fmla="*/ 2268807 w 3947485"/>
              <a:gd name="connsiteY14" fmla="*/ 824766 h 1218113"/>
              <a:gd name="connsiteX15" fmla="*/ 2268893 w 3947485"/>
              <a:gd name="connsiteY15" fmla="*/ 811414 h 1218113"/>
              <a:gd name="connsiteX16" fmla="*/ 2379027 w 3947485"/>
              <a:gd name="connsiteY16" fmla="*/ 807535 h 1218113"/>
              <a:gd name="connsiteX17" fmla="*/ 1854358 w 3947485"/>
              <a:gd name="connsiteY17" fmla="*/ 0 h 1218113"/>
              <a:gd name="connsiteX18" fmla="*/ 1908395 w 3947485"/>
              <a:gd name="connsiteY18" fmla="*/ 105736 h 1218113"/>
              <a:gd name="connsiteX19" fmla="*/ 2001801 w 3947485"/>
              <a:gd name="connsiteY19" fmla="*/ 379738 h 1218113"/>
              <a:gd name="connsiteX20" fmla="*/ 2023582 w 3947485"/>
              <a:gd name="connsiteY20" fmla="*/ 495951 h 1218113"/>
              <a:gd name="connsiteX21" fmla="*/ 1185974 w 3947485"/>
              <a:gd name="connsiteY21" fmla="*/ 525446 h 1218113"/>
              <a:gd name="connsiteX22" fmla="*/ 1158618 w 3947485"/>
              <a:gd name="connsiteY22" fmla="*/ 445199 h 1218113"/>
              <a:gd name="connsiteX23" fmla="*/ 893673 w 3947485"/>
              <a:gd name="connsiteY23" fmla="*/ 144289 h 1218113"/>
              <a:gd name="connsiteX24" fmla="*/ 34395 w 3947485"/>
              <a:gd name="connsiteY24" fmla="*/ 257871 h 1218113"/>
              <a:gd name="connsiteX25" fmla="*/ 0 w 3947485"/>
              <a:gd name="connsiteY25" fmla="*/ 302846 h 1218113"/>
              <a:gd name="connsiteX26" fmla="*/ 0 w 3947485"/>
              <a:gd name="connsiteY26" fmla="*/ 0 h 1218113"/>
              <a:gd name="connsiteX27" fmla="*/ 1854358 w 3947485"/>
              <a:gd name="connsiteY27" fmla="*/ 0 h 1218113"/>
              <a:gd name="connsiteX28" fmla="*/ 2762149 w 3947485"/>
              <a:gd name="connsiteY28" fmla="*/ 0 h 1218113"/>
              <a:gd name="connsiteX29" fmla="*/ 2671836 w 3947485"/>
              <a:gd name="connsiteY29" fmla="*/ 3180 h 1218113"/>
              <a:gd name="connsiteX30" fmla="*/ 2402053 w 3947485"/>
              <a:gd name="connsiteY30" fmla="*/ 482624 h 1218113"/>
              <a:gd name="connsiteX31" fmla="*/ 2254375 w 3947485"/>
              <a:gd name="connsiteY31" fmla="*/ 487824 h 1218113"/>
              <a:gd name="connsiteX32" fmla="*/ 2224225 w 3947485"/>
              <a:gd name="connsiteY32" fmla="*/ 326958 h 1218113"/>
              <a:gd name="connsiteX33" fmla="*/ 2116667 w 3947485"/>
              <a:gd name="connsiteY33" fmla="*/ 11441 h 1218113"/>
              <a:gd name="connsiteX34" fmla="*/ 2110820 w 3947485"/>
              <a:gd name="connsiteY34" fmla="*/ 0 h 1218113"/>
              <a:gd name="connsiteX35" fmla="*/ 2762149 w 3947485"/>
              <a:gd name="connsiteY35" fmla="*/ 0 h 1218113"/>
              <a:gd name="connsiteX36" fmla="*/ 3938856 w 3947485"/>
              <a:gd name="connsiteY36" fmla="*/ 46852 h 1218113"/>
              <a:gd name="connsiteX37" fmla="*/ 3685733 w 3947485"/>
              <a:gd name="connsiteY37" fmla="*/ 496689 h 1218113"/>
              <a:gd name="connsiteX38" fmla="*/ 3686630 w 3947485"/>
              <a:gd name="connsiteY38" fmla="*/ 496656 h 1218113"/>
              <a:gd name="connsiteX39" fmla="*/ 3792899 w 3947485"/>
              <a:gd name="connsiteY39" fmla="*/ 595696 h 1218113"/>
              <a:gd name="connsiteX40" fmla="*/ 3693860 w 3947485"/>
              <a:gd name="connsiteY40" fmla="*/ 701966 h 1218113"/>
              <a:gd name="connsiteX41" fmla="*/ 3663345 w 3947485"/>
              <a:gd name="connsiteY41" fmla="*/ 703040 h 1218113"/>
              <a:gd name="connsiteX42" fmla="*/ 3947485 w 3947485"/>
              <a:gd name="connsiteY42" fmla="*/ 1133960 h 1218113"/>
              <a:gd name="connsiteX43" fmla="*/ 2759915 w 3947485"/>
              <a:gd name="connsiteY43" fmla="*/ 1175779 h 1218113"/>
              <a:gd name="connsiteX44" fmla="*/ 2475777 w 3947485"/>
              <a:gd name="connsiteY44" fmla="*/ 744859 h 1218113"/>
              <a:gd name="connsiteX45" fmla="*/ 985818 w 3947485"/>
              <a:gd name="connsiteY45" fmla="*/ 797326 h 1218113"/>
              <a:gd name="connsiteX46" fmla="*/ 985800 w 3947485"/>
              <a:gd name="connsiteY46" fmla="*/ 797650 h 1218113"/>
              <a:gd name="connsiteX47" fmla="*/ 923001 w 3947485"/>
              <a:gd name="connsiteY47" fmla="*/ 967996 h 1218113"/>
              <a:gd name="connsiteX48" fmla="*/ 293892 w 3947485"/>
              <a:gd name="connsiteY48" fmla="*/ 1117280 h 1218113"/>
              <a:gd name="connsiteX49" fmla="*/ 144608 w 3947485"/>
              <a:gd name="connsiteY49" fmla="*/ 488171 h 1218113"/>
              <a:gd name="connsiteX50" fmla="*/ 773717 w 3947485"/>
              <a:gd name="connsiteY50" fmla="*/ 338887 h 1218113"/>
              <a:gd name="connsiteX51" fmla="*/ 950347 w 3947485"/>
              <a:gd name="connsiteY51" fmla="*/ 539494 h 1218113"/>
              <a:gd name="connsiteX52" fmla="*/ 968375 w 3947485"/>
              <a:gd name="connsiteY52" fmla="*/ 592378 h 1218113"/>
              <a:gd name="connsiteX53" fmla="*/ 2498164 w 3947485"/>
              <a:gd name="connsiteY53" fmla="*/ 538507 h 1218113"/>
              <a:gd name="connsiteX54" fmla="*/ 2751287 w 3947485"/>
              <a:gd name="connsiteY54" fmla="*/ 88671 h 1218113"/>
              <a:gd name="connsiteX55" fmla="*/ 3938856 w 3947485"/>
              <a:gd name="connsiteY55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2039744 w 3947485"/>
              <a:gd name="connsiteY8" fmla="*/ 819482 h 1218113"/>
              <a:gd name="connsiteX9" fmla="*/ 2379027 w 3947485"/>
              <a:gd name="connsiteY9" fmla="*/ 807535 h 1218113"/>
              <a:gd name="connsiteX10" fmla="*/ 2649752 w 3947485"/>
              <a:gd name="connsiteY10" fmla="*/ 1218113 h 1218113"/>
              <a:gd name="connsiteX11" fmla="*/ 2199708 w 3947485"/>
              <a:gd name="connsiteY11" fmla="*/ 1218113 h 1218113"/>
              <a:gd name="connsiteX12" fmla="*/ 2244454 w 3947485"/>
              <a:gd name="connsiteY12" fmla="*/ 1034224 h 1218113"/>
              <a:gd name="connsiteX13" fmla="*/ 2268807 w 3947485"/>
              <a:gd name="connsiteY13" fmla="*/ 824766 h 1218113"/>
              <a:gd name="connsiteX14" fmla="*/ 2268893 w 3947485"/>
              <a:gd name="connsiteY14" fmla="*/ 811414 h 1218113"/>
              <a:gd name="connsiteX15" fmla="*/ 2379027 w 3947485"/>
              <a:gd name="connsiteY15" fmla="*/ 807535 h 1218113"/>
              <a:gd name="connsiteX16" fmla="*/ 1854358 w 3947485"/>
              <a:gd name="connsiteY16" fmla="*/ 0 h 1218113"/>
              <a:gd name="connsiteX17" fmla="*/ 1908395 w 3947485"/>
              <a:gd name="connsiteY17" fmla="*/ 105736 h 1218113"/>
              <a:gd name="connsiteX18" fmla="*/ 2001801 w 3947485"/>
              <a:gd name="connsiteY18" fmla="*/ 379738 h 1218113"/>
              <a:gd name="connsiteX19" fmla="*/ 2023582 w 3947485"/>
              <a:gd name="connsiteY19" fmla="*/ 495951 h 1218113"/>
              <a:gd name="connsiteX20" fmla="*/ 1185974 w 3947485"/>
              <a:gd name="connsiteY20" fmla="*/ 525446 h 1218113"/>
              <a:gd name="connsiteX21" fmla="*/ 1158618 w 3947485"/>
              <a:gd name="connsiteY21" fmla="*/ 445199 h 1218113"/>
              <a:gd name="connsiteX22" fmla="*/ 893673 w 3947485"/>
              <a:gd name="connsiteY22" fmla="*/ 144289 h 1218113"/>
              <a:gd name="connsiteX23" fmla="*/ 34395 w 3947485"/>
              <a:gd name="connsiteY23" fmla="*/ 257871 h 1218113"/>
              <a:gd name="connsiteX24" fmla="*/ 0 w 3947485"/>
              <a:gd name="connsiteY24" fmla="*/ 302846 h 1218113"/>
              <a:gd name="connsiteX25" fmla="*/ 0 w 3947485"/>
              <a:gd name="connsiteY25" fmla="*/ 0 h 1218113"/>
              <a:gd name="connsiteX26" fmla="*/ 1854358 w 3947485"/>
              <a:gd name="connsiteY26" fmla="*/ 0 h 1218113"/>
              <a:gd name="connsiteX27" fmla="*/ 2762149 w 3947485"/>
              <a:gd name="connsiteY27" fmla="*/ 0 h 1218113"/>
              <a:gd name="connsiteX28" fmla="*/ 2671836 w 3947485"/>
              <a:gd name="connsiteY28" fmla="*/ 3180 h 1218113"/>
              <a:gd name="connsiteX29" fmla="*/ 2402053 w 3947485"/>
              <a:gd name="connsiteY29" fmla="*/ 482624 h 1218113"/>
              <a:gd name="connsiteX30" fmla="*/ 2254375 w 3947485"/>
              <a:gd name="connsiteY30" fmla="*/ 487824 h 1218113"/>
              <a:gd name="connsiteX31" fmla="*/ 2224225 w 3947485"/>
              <a:gd name="connsiteY31" fmla="*/ 326958 h 1218113"/>
              <a:gd name="connsiteX32" fmla="*/ 2116667 w 3947485"/>
              <a:gd name="connsiteY32" fmla="*/ 11441 h 1218113"/>
              <a:gd name="connsiteX33" fmla="*/ 2110820 w 3947485"/>
              <a:gd name="connsiteY33" fmla="*/ 0 h 1218113"/>
              <a:gd name="connsiteX34" fmla="*/ 2762149 w 3947485"/>
              <a:gd name="connsiteY34" fmla="*/ 0 h 1218113"/>
              <a:gd name="connsiteX35" fmla="*/ 3938856 w 3947485"/>
              <a:gd name="connsiteY35" fmla="*/ 46852 h 1218113"/>
              <a:gd name="connsiteX36" fmla="*/ 3685733 w 3947485"/>
              <a:gd name="connsiteY36" fmla="*/ 496689 h 1218113"/>
              <a:gd name="connsiteX37" fmla="*/ 3686630 w 3947485"/>
              <a:gd name="connsiteY37" fmla="*/ 496656 h 1218113"/>
              <a:gd name="connsiteX38" fmla="*/ 3792899 w 3947485"/>
              <a:gd name="connsiteY38" fmla="*/ 595696 h 1218113"/>
              <a:gd name="connsiteX39" fmla="*/ 3693860 w 3947485"/>
              <a:gd name="connsiteY39" fmla="*/ 701966 h 1218113"/>
              <a:gd name="connsiteX40" fmla="*/ 3663345 w 3947485"/>
              <a:gd name="connsiteY40" fmla="*/ 703040 h 1218113"/>
              <a:gd name="connsiteX41" fmla="*/ 3947485 w 3947485"/>
              <a:gd name="connsiteY41" fmla="*/ 1133960 h 1218113"/>
              <a:gd name="connsiteX42" fmla="*/ 2759915 w 3947485"/>
              <a:gd name="connsiteY42" fmla="*/ 1175779 h 1218113"/>
              <a:gd name="connsiteX43" fmla="*/ 2475777 w 3947485"/>
              <a:gd name="connsiteY43" fmla="*/ 744859 h 1218113"/>
              <a:gd name="connsiteX44" fmla="*/ 985818 w 3947485"/>
              <a:gd name="connsiteY44" fmla="*/ 797326 h 1218113"/>
              <a:gd name="connsiteX45" fmla="*/ 985800 w 3947485"/>
              <a:gd name="connsiteY45" fmla="*/ 797650 h 1218113"/>
              <a:gd name="connsiteX46" fmla="*/ 923001 w 3947485"/>
              <a:gd name="connsiteY46" fmla="*/ 967996 h 1218113"/>
              <a:gd name="connsiteX47" fmla="*/ 293892 w 3947485"/>
              <a:gd name="connsiteY47" fmla="*/ 1117280 h 1218113"/>
              <a:gd name="connsiteX48" fmla="*/ 144608 w 3947485"/>
              <a:gd name="connsiteY48" fmla="*/ 488171 h 1218113"/>
              <a:gd name="connsiteX49" fmla="*/ 773717 w 3947485"/>
              <a:gd name="connsiteY49" fmla="*/ 338887 h 1218113"/>
              <a:gd name="connsiteX50" fmla="*/ 950347 w 3947485"/>
              <a:gd name="connsiteY50" fmla="*/ 539494 h 1218113"/>
              <a:gd name="connsiteX51" fmla="*/ 968375 w 3947485"/>
              <a:gd name="connsiteY51" fmla="*/ 592378 h 1218113"/>
              <a:gd name="connsiteX52" fmla="*/ 2498164 w 3947485"/>
              <a:gd name="connsiteY52" fmla="*/ 538507 h 1218113"/>
              <a:gd name="connsiteX53" fmla="*/ 2751287 w 3947485"/>
              <a:gd name="connsiteY53" fmla="*/ 88671 h 1218113"/>
              <a:gd name="connsiteX54" fmla="*/ 3938856 w 3947485"/>
              <a:gd name="connsiteY54" fmla="*/ 46852 h 1218113"/>
              <a:gd name="connsiteX0" fmla="*/ 0 w 3947485"/>
              <a:gd name="connsiteY0" fmla="*/ 1154605 h 1218113"/>
              <a:gd name="connsiteX1" fmla="*/ 0 w 3947485"/>
              <a:gd name="connsiteY1" fmla="*/ 1218113 h 1218113"/>
              <a:gd name="connsiteX2" fmla="*/ 0 w 3947485"/>
              <a:gd name="connsiteY2" fmla="*/ 1154605 h 1218113"/>
              <a:gd name="connsiteX3" fmla="*/ 2039744 w 3947485"/>
              <a:gd name="connsiteY3" fmla="*/ 819482 h 1218113"/>
              <a:gd name="connsiteX4" fmla="*/ 2025393 w 3947485"/>
              <a:gd name="connsiteY4" fmla="*/ 957653 h 1218113"/>
              <a:gd name="connsiteX5" fmla="*/ 1995843 w 3947485"/>
              <a:gd name="connsiteY5" fmla="*/ 1102276 h 1218113"/>
              <a:gd name="connsiteX6" fmla="*/ 1959917 w 3947485"/>
              <a:gd name="connsiteY6" fmla="*/ 1218113 h 1218113"/>
              <a:gd name="connsiteX7" fmla="*/ 2039744 w 3947485"/>
              <a:gd name="connsiteY7" fmla="*/ 819482 h 1218113"/>
              <a:gd name="connsiteX8" fmla="*/ 2379027 w 3947485"/>
              <a:gd name="connsiteY8" fmla="*/ 807535 h 1218113"/>
              <a:gd name="connsiteX9" fmla="*/ 2649752 w 3947485"/>
              <a:gd name="connsiteY9" fmla="*/ 1218113 h 1218113"/>
              <a:gd name="connsiteX10" fmla="*/ 2199708 w 3947485"/>
              <a:gd name="connsiteY10" fmla="*/ 1218113 h 1218113"/>
              <a:gd name="connsiteX11" fmla="*/ 2244454 w 3947485"/>
              <a:gd name="connsiteY11" fmla="*/ 1034224 h 1218113"/>
              <a:gd name="connsiteX12" fmla="*/ 2268807 w 3947485"/>
              <a:gd name="connsiteY12" fmla="*/ 824766 h 1218113"/>
              <a:gd name="connsiteX13" fmla="*/ 2268893 w 3947485"/>
              <a:gd name="connsiteY13" fmla="*/ 811414 h 1218113"/>
              <a:gd name="connsiteX14" fmla="*/ 2379027 w 3947485"/>
              <a:gd name="connsiteY14" fmla="*/ 807535 h 1218113"/>
              <a:gd name="connsiteX15" fmla="*/ 1854358 w 3947485"/>
              <a:gd name="connsiteY15" fmla="*/ 0 h 1218113"/>
              <a:gd name="connsiteX16" fmla="*/ 1908395 w 3947485"/>
              <a:gd name="connsiteY16" fmla="*/ 105736 h 1218113"/>
              <a:gd name="connsiteX17" fmla="*/ 2001801 w 3947485"/>
              <a:gd name="connsiteY17" fmla="*/ 379738 h 1218113"/>
              <a:gd name="connsiteX18" fmla="*/ 2023582 w 3947485"/>
              <a:gd name="connsiteY18" fmla="*/ 495951 h 1218113"/>
              <a:gd name="connsiteX19" fmla="*/ 1185974 w 3947485"/>
              <a:gd name="connsiteY19" fmla="*/ 525446 h 1218113"/>
              <a:gd name="connsiteX20" fmla="*/ 1158618 w 3947485"/>
              <a:gd name="connsiteY20" fmla="*/ 445199 h 1218113"/>
              <a:gd name="connsiteX21" fmla="*/ 893673 w 3947485"/>
              <a:gd name="connsiteY21" fmla="*/ 144289 h 1218113"/>
              <a:gd name="connsiteX22" fmla="*/ 34395 w 3947485"/>
              <a:gd name="connsiteY22" fmla="*/ 257871 h 1218113"/>
              <a:gd name="connsiteX23" fmla="*/ 0 w 3947485"/>
              <a:gd name="connsiteY23" fmla="*/ 302846 h 1218113"/>
              <a:gd name="connsiteX24" fmla="*/ 0 w 3947485"/>
              <a:gd name="connsiteY24" fmla="*/ 0 h 1218113"/>
              <a:gd name="connsiteX25" fmla="*/ 1854358 w 3947485"/>
              <a:gd name="connsiteY25" fmla="*/ 0 h 1218113"/>
              <a:gd name="connsiteX26" fmla="*/ 2762149 w 3947485"/>
              <a:gd name="connsiteY26" fmla="*/ 0 h 1218113"/>
              <a:gd name="connsiteX27" fmla="*/ 2671836 w 3947485"/>
              <a:gd name="connsiteY27" fmla="*/ 3180 h 1218113"/>
              <a:gd name="connsiteX28" fmla="*/ 2402053 w 3947485"/>
              <a:gd name="connsiteY28" fmla="*/ 482624 h 1218113"/>
              <a:gd name="connsiteX29" fmla="*/ 2254375 w 3947485"/>
              <a:gd name="connsiteY29" fmla="*/ 487824 h 1218113"/>
              <a:gd name="connsiteX30" fmla="*/ 2224225 w 3947485"/>
              <a:gd name="connsiteY30" fmla="*/ 326958 h 1218113"/>
              <a:gd name="connsiteX31" fmla="*/ 2116667 w 3947485"/>
              <a:gd name="connsiteY31" fmla="*/ 11441 h 1218113"/>
              <a:gd name="connsiteX32" fmla="*/ 2110820 w 3947485"/>
              <a:gd name="connsiteY32" fmla="*/ 0 h 1218113"/>
              <a:gd name="connsiteX33" fmla="*/ 2762149 w 3947485"/>
              <a:gd name="connsiteY33" fmla="*/ 0 h 1218113"/>
              <a:gd name="connsiteX34" fmla="*/ 3938856 w 3947485"/>
              <a:gd name="connsiteY34" fmla="*/ 46852 h 1218113"/>
              <a:gd name="connsiteX35" fmla="*/ 3685733 w 3947485"/>
              <a:gd name="connsiteY35" fmla="*/ 496689 h 1218113"/>
              <a:gd name="connsiteX36" fmla="*/ 3686630 w 3947485"/>
              <a:gd name="connsiteY36" fmla="*/ 496656 h 1218113"/>
              <a:gd name="connsiteX37" fmla="*/ 3792899 w 3947485"/>
              <a:gd name="connsiteY37" fmla="*/ 595696 h 1218113"/>
              <a:gd name="connsiteX38" fmla="*/ 3693860 w 3947485"/>
              <a:gd name="connsiteY38" fmla="*/ 701966 h 1218113"/>
              <a:gd name="connsiteX39" fmla="*/ 3663345 w 3947485"/>
              <a:gd name="connsiteY39" fmla="*/ 703040 h 1218113"/>
              <a:gd name="connsiteX40" fmla="*/ 3947485 w 3947485"/>
              <a:gd name="connsiteY40" fmla="*/ 1133960 h 1218113"/>
              <a:gd name="connsiteX41" fmla="*/ 2759915 w 3947485"/>
              <a:gd name="connsiteY41" fmla="*/ 1175779 h 1218113"/>
              <a:gd name="connsiteX42" fmla="*/ 2475777 w 3947485"/>
              <a:gd name="connsiteY42" fmla="*/ 744859 h 1218113"/>
              <a:gd name="connsiteX43" fmla="*/ 985818 w 3947485"/>
              <a:gd name="connsiteY43" fmla="*/ 797326 h 1218113"/>
              <a:gd name="connsiteX44" fmla="*/ 985800 w 3947485"/>
              <a:gd name="connsiteY44" fmla="*/ 797650 h 1218113"/>
              <a:gd name="connsiteX45" fmla="*/ 923001 w 3947485"/>
              <a:gd name="connsiteY45" fmla="*/ 967996 h 1218113"/>
              <a:gd name="connsiteX46" fmla="*/ 293892 w 3947485"/>
              <a:gd name="connsiteY46" fmla="*/ 1117280 h 1218113"/>
              <a:gd name="connsiteX47" fmla="*/ 144608 w 3947485"/>
              <a:gd name="connsiteY47" fmla="*/ 488171 h 1218113"/>
              <a:gd name="connsiteX48" fmla="*/ 773717 w 3947485"/>
              <a:gd name="connsiteY48" fmla="*/ 338887 h 1218113"/>
              <a:gd name="connsiteX49" fmla="*/ 950347 w 3947485"/>
              <a:gd name="connsiteY49" fmla="*/ 539494 h 1218113"/>
              <a:gd name="connsiteX50" fmla="*/ 968375 w 3947485"/>
              <a:gd name="connsiteY50" fmla="*/ 592378 h 1218113"/>
              <a:gd name="connsiteX51" fmla="*/ 2498164 w 3947485"/>
              <a:gd name="connsiteY51" fmla="*/ 538507 h 1218113"/>
              <a:gd name="connsiteX52" fmla="*/ 2751287 w 3947485"/>
              <a:gd name="connsiteY52" fmla="*/ 88671 h 1218113"/>
              <a:gd name="connsiteX53" fmla="*/ 3938856 w 3947485"/>
              <a:gd name="connsiteY53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1995843 w 3947485"/>
              <a:gd name="connsiteY2" fmla="*/ 1102276 h 1218113"/>
              <a:gd name="connsiteX3" fmla="*/ 1959917 w 3947485"/>
              <a:gd name="connsiteY3" fmla="*/ 1218113 h 1218113"/>
              <a:gd name="connsiteX4" fmla="*/ 2039744 w 3947485"/>
              <a:gd name="connsiteY4" fmla="*/ 819482 h 1218113"/>
              <a:gd name="connsiteX5" fmla="*/ 2379027 w 3947485"/>
              <a:gd name="connsiteY5" fmla="*/ 807535 h 1218113"/>
              <a:gd name="connsiteX6" fmla="*/ 2649752 w 3947485"/>
              <a:gd name="connsiteY6" fmla="*/ 1218113 h 1218113"/>
              <a:gd name="connsiteX7" fmla="*/ 2199708 w 3947485"/>
              <a:gd name="connsiteY7" fmla="*/ 1218113 h 1218113"/>
              <a:gd name="connsiteX8" fmla="*/ 2244454 w 3947485"/>
              <a:gd name="connsiteY8" fmla="*/ 1034224 h 1218113"/>
              <a:gd name="connsiteX9" fmla="*/ 2268807 w 3947485"/>
              <a:gd name="connsiteY9" fmla="*/ 824766 h 1218113"/>
              <a:gd name="connsiteX10" fmla="*/ 2268893 w 3947485"/>
              <a:gd name="connsiteY10" fmla="*/ 811414 h 1218113"/>
              <a:gd name="connsiteX11" fmla="*/ 2379027 w 3947485"/>
              <a:gd name="connsiteY11" fmla="*/ 807535 h 1218113"/>
              <a:gd name="connsiteX12" fmla="*/ 1854358 w 3947485"/>
              <a:gd name="connsiteY12" fmla="*/ 0 h 1218113"/>
              <a:gd name="connsiteX13" fmla="*/ 1908395 w 3947485"/>
              <a:gd name="connsiteY13" fmla="*/ 105736 h 1218113"/>
              <a:gd name="connsiteX14" fmla="*/ 2001801 w 3947485"/>
              <a:gd name="connsiteY14" fmla="*/ 379738 h 1218113"/>
              <a:gd name="connsiteX15" fmla="*/ 2023582 w 3947485"/>
              <a:gd name="connsiteY15" fmla="*/ 495951 h 1218113"/>
              <a:gd name="connsiteX16" fmla="*/ 1185974 w 3947485"/>
              <a:gd name="connsiteY16" fmla="*/ 525446 h 1218113"/>
              <a:gd name="connsiteX17" fmla="*/ 1158618 w 3947485"/>
              <a:gd name="connsiteY17" fmla="*/ 445199 h 1218113"/>
              <a:gd name="connsiteX18" fmla="*/ 893673 w 3947485"/>
              <a:gd name="connsiteY18" fmla="*/ 144289 h 1218113"/>
              <a:gd name="connsiteX19" fmla="*/ 34395 w 3947485"/>
              <a:gd name="connsiteY19" fmla="*/ 257871 h 1218113"/>
              <a:gd name="connsiteX20" fmla="*/ 0 w 3947485"/>
              <a:gd name="connsiteY20" fmla="*/ 302846 h 1218113"/>
              <a:gd name="connsiteX21" fmla="*/ 0 w 3947485"/>
              <a:gd name="connsiteY21" fmla="*/ 0 h 1218113"/>
              <a:gd name="connsiteX22" fmla="*/ 1854358 w 3947485"/>
              <a:gd name="connsiteY22" fmla="*/ 0 h 1218113"/>
              <a:gd name="connsiteX23" fmla="*/ 2762149 w 3947485"/>
              <a:gd name="connsiteY23" fmla="*/ 0 h 1218113"/>
              <a:gd name="connsiteX24" fmla="*/ 2671836 w 3947485"/>
              <a:gd name="connsiteY24" fmla="*/ 3180 h 1218113"/>
              <a:gd name="connsiteX25" fmla="*/ 2402053 w 3947485"/>
              <a:gd name="connsiteY25" fmla="*/ 482624 h 1218113"/>
              <a:gd name="connsiteX26" fmla="*/ 2254375 w 3947485"/>
              <a:gd name="connsiteY26" fmla="*/ 487824 h 1218113"/>
              <a:gd name="connsiteX27" fmla="*/ 2224225 w 3947485"/>
              <a:gd name="connsiteY27" fmla="*/ 326958 h 1218113"/>
              <a:gd name="connsiteX28" fmla="*/ 2116667 w 3947485"/>
              <a:gd name="connsiteY28" fmla="*/ 11441 h 1218113"/>
              <a:gd name="connsiteX29" fmla="*/ 2110820 w 3947485"/>
              <a:gd name="connsiteY29" fmla="*/ 0 h 1218113"/>
              <a:gd name="connsiteX30" fmla="*/ 2762149 w 3947485"/>
              <a:gd name="connsiteY30" fmla="*/ 0 h 1218113"/>
              <a:gd name="connsiteX31" fmla="*/ 3938856 w 3947485"/>
              <a:gd name="connsiteY31" fmla="*/ 46852 h 1218113"/>
              <a:gd name="connsiteX32" fmla="*/ 3685733 w 3947485"/>
              <a:gd name="connsiteY32" fmla="*/ 496689 h 1218113"/>
              <a:gd name="connsiteX33" fmla="*/ 3686630 w 3947485"/>
              <a:gd name="connsiteY33" fmla="*/ 496656 h 1218113"/>
              <a:gd name="connsiteX34" fmla="*/ 3792899 w 3947485"/>
              <a:gd name="connsiteY34" fmla="*/ 595696 h 1218113"/>
              <a:gd name="connsiteX35" fmla="*/ 3693860 w 3947485"/>
              <a:gd name="connsiteY35" fmla="*/ 701966 h 1218113"/>
              <a:gd name="connsiteX36" fmla="*/ 3663345 w 3947485"/>
              <a:gd name="connsiteY36" fmla="*/ 703040 h 1218113"/>
              <a:gd name="connsiteX37" fmla="*/ 3947485 w 3947485"/>
              <a:gd name="connsiteY37" fmla="*/ 1133960 h 1218113"/>
              <a:gd name="connsiteX38" fmla="*/ 2759915 w 3947485"/>
              <a:gd name="connsiteY38" fmla="*/ 1175779 h 1218113"/>
              <a:gd name="connsiteX39" fmla="*/ 2475777 w 3947485"/>
              <a:gd name="connsiteY39" fmla="*/ 744859 h 1218113"/>
              <a:gd name="connsiteX40" fmla="*/ 985818 w 3947485"/>
              <a:gd name="connsiteY40" fmla="*/ 797326 h 1218113"/>
              <a:gd name="connsiteX41" fmla="*/ 985800 w 3947485"/>
              <a:gd name="connsiteY41" fmla="*/ 797650 h 1218113"/>
              <a:gd name="connsiteX42" fmla="*/ 923001 w 3947485"/>
              <a:gd name="connsiteY42" fmla="*/ 967996 h 1218113"/>
              <a:gd name="connsiteX43" fmla="*/ 293892 w 3947485"/>
              <a:gd name="connsiteY43" fmla="*/ 1117280 h 1218113"/>
              <a:gd name="connsiteX44" fmla="*/ 144608 w 3947485"/>
              <a:gd name="connsiteY44" fmla="*/ 488171 h 1218113"/>
              <a:gd name="connsiteX45" fmla="*/ 773717 w 3947485"/>
              <a:gd name="connsiteY45" fmla="*/ 338887 h 1218113"/>
              <a:gd name="connsiteX46" fmla="*/ 950347 w 3947485"/>
              <a:gd name="connsiteY46" fmla="*/ 539494 h 1218113"/>
              <a:gd name="connsiteX47" fmla="*/ 968375 w 3947485"/>
              <a:gd name="connsiteY47" fmla="*/ 592378 h 1218113"/>
              <a:gd name="connsiteX48" fmla="*/ 2498164 w 3947485"/>
              <a:gd name="connsiteY48" fmla="*/ 538507 h 1218113"/>
              <a:gd name="connsiteX49" fmla="*/ 2751287 w 3947485"/>
              <a:gd name="connsiteY49" fmla="*/ 88671 h 1218113"/>
              <a:gd name="connsiteX50" fmla="*/ 3938856 w 3947485"/>
              <a:gd name="connsiteY50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1995843 w 3947485"/>
              <a:gd name="connsiteY2" fmla="*/ 1102276 h 1218113"/>
              <a:gd name="connsiteX3" fmla="*/ 2039744 w 3947485"/>
              <a:gd name="connsiteY3" fmla="*/ 819482 h 1218113"/>
              <a:gd name="connsiteX4" fmla="*/ 2379027 w 3947485"/>
              <a:gd name="connsiteY4" fmla="*/ 807535 h 1218113"/>
              <a:gd name="connsiteX5" fmla="*/ 2649752 w 3947485"/>
              <a:gd name="connsiteY5" fmla="*/ 1218113 h 1218113"/>
              <a:gd name="connsiteX6" fmla="*/ 2199708 w 3947485"/>
              <a:gd name="connsiteY6" fmla="*/ 1218113 h 1218113"/>
              <a:gd name="connsiteX7" fmla="*/ 2244454 w 3947485"/>
              <a:gd name="connsiteY7" fmla="*/ 1034224 h 1218113"/>
              <a:gd name="connsiteX8" fmla="*/ 2268807 w 3947485"/>
              <a:gd name="connsiteY8" fmla="*/ 824766 h 1218113"/>
              <a:gd name="connsiteX9" fmla="*/ 2268893 w 3947485"/>
              <a:gd name="connsiteY9" fmla="*/ 811414 h 1218113"/>
              <a:gd name="connsiteX10" fmla="*/ 2379027 w 3947485"/>
              <a:gd name="connsiteY10" fmla="*/ 807535 h 1218113"/>
              <a:gd name="connsiteX11" fmla="*/ 1854358 w 3947485"/>
              <a:gd name="connsiteY11" fmla="*/ 0 h 1218113"/>
              <a:gd name="connsiteX12" fmla="*/ 1908395 w 3947485"/>
              <a:gd name="connsiteY12" fmla="*/ 105736 h 1218113"/>
              <a:gd name="connsiteX13" fmla="*/ 2001801 w 3947485"/>
              <a:gd name="connsiteY13" fmla="*/ 379738 h 1218113"/>
              <a:gd name="connsiteX14" fmla="*/ 2023582 w 3947485"/>
              <a:gd name="connsiteY14" fmla="*/ 495951 h 1218113"/>
              <a:gd name="connsiteX15" fmla="*/ 1185974 w 3947485"/>
              <a:gd name="connsiteY15" fmla="*/ 525446 h 1218113"/>
              <a:gd name="connsiteX16" fmla="*/ 1158618 w 3947485"/>
              <a:gd name="connsiteY16" fmla="*/ 445199 h 1218113"/>
              <a:gd name="connsiteX17" fmla="*/ 893673 w 3947485"/>
              <a:gd name="connsiteY17" fmla="*/ 144289 h 1218113"/>
              <a:gd name="connsiteX18" fmla="*/ 34395 w 3947485"/>
              <a:gd name="connsiteY18" fmla="*/ 257871 h 1218113"/>
              <a:gd name="connsiteX19" fmla="*/ 0 w 3947485"/>
              <a:gd name="connsiteY19" fmla="*/ 302846 h 1218113"/>
              <a:gd name="connsiteX20" fmla="*/ 0 w 3947485"/>
              <a:gd name="connsiteY20" fmla="*/ 0 h 1218113"/>
              <a:gd name="connsiteX21" fmla="*/ 1854358 w 3947485"/>
              <a:gd name="connsiteY21" fmla="*/ 0 h 1218113"/>
              <a:gd name="connsiteX22" fmla="*/ 2762149 w 3947485"/>
              <a:gd name="connsiteY22" fmla="*/ 0 h 1218113"/>
              <a:gd name="connsiteX23" fmla="*/ 2671836 w 3947485"/>
              <a:gd name="connsiteY23" fmla="*/ 3180 h 1218113"/>
              <a:gd name="connsiteX24" fmla="*/ 2402053 w 3947485"/>
              <a:gd name="connsiteY24" fmla="*/ 482624 h 1218113"/>
              <a:gd name="connsiteX25" fmla="*/ 2254375 w 3947485"/>
              <a:gd name="connsiteY25" fmla="*/ 487824 h 1218113"/>
              <a:gd name="connsiteX26" fmla="*/ 2224225 w 3947485"/>
              <a:gd name="connsiteY26" fmla="*/ 326958 h 1218113"/>
              <a:gd name="connsiteX27" fmla="*/ 2116667 w 3947485"/>
              <a:gd name="connsiteY27" fmla="*/ 11441 h 1218113"/>
              <a:gd name="connsiteX28" fmla="*/ 2110820 w 3947485"/>
              <a:gd name="connsiteY28" fmla="*/ 0 h 1218113"/>
              <a:gd name="connsiteX29" fmla="*/ 2762149 w 3947485"/>
              <a:gd name="connsiteY29" fmla="*/ 0 h 1218113"/>
              <a:gd name="connsiteX30" fmla="*/ 3938856 w 3947485"/>
              <a:gd name="connsiteY30" fmla="*/ 46852 h 1218113"/>
              <a:gd name="connsiteX31" fmla="*/ 3685733 w 3947485"/>
              <a:gd name="connsiteY31" fmla="*/ 496689 h 1218113"/>
              <a:gd name="connsiteX32" fmla="*/ 3686630 w 3947485"/>
              <a:gd name="connsiteY32" fmla="*/ 496656 h 1218113"/>
              <a:gd name="connsiteX33" fmla="*/ 3792899 w 3947485"/>
              <a:gd name="connsiteY33" fmla="*/ 595696 h 1218113"/>
              <a:gd name="connsiteX34" fmla="*/ 3693860 w 3947485"/>
              <a:gd name="connsiteY34" fmla="*/ 701966 h 1218113"/>
              <a:gd name="connsiteX35" fmla="*/ 3663345 w 3947485"/>
              <a:gd name="connsiteY35" fmla="*/ 703040 h 1218113"/>
              <a:gd name="connsiteX36" fmla="*/ 3947485 w 3947485"/>
              <a:gd name="connsiteY36" fmla="*/ 1133960 h 1218113"/>
              <a:gd name="connsiteX37" fmla="*/ 2759915 w 3947485"/>
              <a:gd name="connsiteY37" fmla="*/ 1175779 h 1218113"/>
              <a:gd name="connsiteX38" fmla="*/ 2475777 w 3947485"/>
              <a:gd name="connsiteY38" fmla="*/ 744859 h 1218113"/>
              <a:gd name="connsiteX39" fmla="*/ 985818 w 3947485"/>
              <a:gd name="connsiteY39" fmla="*/ 797326 h 1218113"/>
              <a:gd name="connsiteX40" fmla="*/ 985800 w 3947485"/>
              <a:gd name="connsiteY40" fmla="*/ 797650 h 1218113"/>
              <a:gd name="connsiteX41" fmla="*/ 923001 w 3947485"/>
              <a:gd name="connsiteY41" fmla="*/ 967996 h 1218113"/>
              <a:gd name="connsiteX42" fmla="*/ 293892 w 3947485"/>
              <a:gd name="connsiteY42" fmla="*/ 1117280 h 1218113"/>
              <a:gd name="connsiteX43" fmla="*/ 144608 w 3947485"/>
              <a:gd name="connsiteY43" fmla="*/ 488171 h 1218113"/>
              <a:gd name="connsiteX44" fmla="*/ 773717 w 3947485"/>
              <a:gd name="connsiteY44" fmla="*/ 338887 h 1218113"/>
              <a:gd name="connsiteX45" fmla="*/ 950347 w 3947485"/>
              <a:gd name="connsiteY45" fmla="*/ 539494 h 1218113"/>
              <a:gd name="connsiteX46" fmla="*/ 968375 w 3947485"/>
              <a:gd name="connsiteY46" fmla="*/ 592378 h 1218113"/>
              <a:gd name="connsiteX47" fmla="*/ 2498164 w 3947485"/>
              <a:gd name="connsiteY47" fmla="*/ 538507 h 1218113"/>
              <a:gd name="connsiteX48" fmla="*/ 2751287 w 3947485"/>
              <a:gd name="connsiteY48" fmla="*/ 88671 h 1218113"/>
              <a:gd name="connsiteX49" fmla="*/ 3938856 w 3947485"/>
              <a:gd name="connsiteY49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2039744 w 3947485"/>
              <a:gd name="connsiteY2" fmla="*/ 819482 h 1218113"/>
              <a:gd name="connsiteX3" fmla="*/ 2379027 w 3947485"/>
              <a:gd name="connsiteY3" fmla="*/ 807535 h 1218113"/>
              <a:gd name="connsiteX4" fmla="*/ 2649752 w 3947485"/>
              <a:gd name="connsiteY4" fmla="*/ 1218113 h 1218113"/>
              <a:gd name="connsiteX5" fmla="*/ 2199708 w 3947485"/>
              <a:gd name="connsiteY5" fmla="*/ 1218113 h 1218113"/>
              <a:gd name="connsiteX6" fmla="*/ 2244454 w 3947485"/>
              <a:gd name="connsiteY6" fmla="*/ 1034224 h 1218113"/>
              <a:gd name="connsiteX7" fmla="*/ 2268807 w 3947485"/>
              <a:gd name="connsiteY7" fmla="*/ 824766 h 1218113"/>
              <a:gd name="connsiteX8" fmla="*/ 2268893 w 3947485"/>
              <a:gd name="connsiteY8" fmla="*/ 811414 h 1218113"/>
              <a:gd name="connsiteX9" fmla="*/ 2379027 w 3947485"/>
              <a:gd name="connsiteY9" fmla="*/ 807535 h 1218113"/>
              <a:gd name="connsiteX10" fmla="*/ 1854358 w 3947485"/>
              <a:gd name="connsiteY10" fmla="*/ 0 h 1218113"/>
              <a:gd name="connsiteX11" fmla="*/ 1908395 w 3947485"/>
              <a:gd name="connsiteY11" fmla="*/ 105736 h 1218113"/>
              <a:gd name="connsiteX12" fmla="*/ 2001801 w 3947485"/>
              <a:gd name="connsiteY12" fmla="*/ 379738 h 1218113"/>
              <a:gd name="connsiteX13" fmla="*/ 2023582 w 3947485"/>
              <a:gd name="connsiteY13" fmla="*/ 495951 h 1218113"/>
              <a:gd name="connsiteX14" fmla="*/ 1185974 w 3947485"/>
              <a:gd name="connsiteY14" fmla="*/ 525446 h 1218113"/>
              <a:gd name="connsiteX15" fmla="*/ 1158618 w 3947485"/>
              <a:gd name="connsiteY15" fmla="*/ 445199 h 1218113"/>
              <a:gd name="connsiteX16" fmla="*/ 893673 w 3947485"/>
              <a:gd name="connsiteY16" fmla="*/ 144289 h 1218113"/>
              <a:gd name="connsiteX17" fmla="*/ 34395 w 3947485"/>
              <a:gd name="connsiteY17" fmla="*/ 257871 h 1218113"/>
              <a:gd name="connsiteX18" fmla="*/ 0 w 3947485"/>
              <a:gd name="connsiteY18" fmla="*/ 302846 h 1218113"/>
              <a:gd name="connsiteX19" fmla="*/ 0 w 3947485"/>
              <a:gd name="connsiteY19" fmla="*/ 0 h 1218113"/>
              <a:gd name="connsiteX20" fmla="*/ 1854358 w 3947485"/>
              <a:gd name="connsiteY20" fmla="*/ 0 h 1218113"/>
              <a:gd name="connsiteX21" fmla="*/ 2762149 w 3947485"/>
              <a:gd name="connsiteY21" fmla="*/ 0 h 1218113"/>
              <a:gd name="connsiteX22" fmla="*/ 2671836 w 3947485"/>
              <a:gd name="connsiteY22" fmla="*/ 3180 h 1218113"/>
              <a:gd name="connsiteX23" fmla="*/ 2402053 w 3947485"/>
              <a:gd name="connsiteY23" fmla="*/ 482624 h 1218113"/>
              <a:gd name="connsiteX24" fmla="*/ 2254375 w 3947485"/>
              <a:gd name="connsiteY24" fmla="*/ 487824 h 1218113"/>
              <a:gd name="connsiteX25" fmla="*/ 2224225 w 3947485"/>
              <a:gd name="connsiteY25" fmla="*/ 326958 h 1218113"/>
              <a:gd name="connsiteX26" fmla="*/ 2116667 w 3947485"/>
              <a:gd name="connsiteY26" fmla="*/ 11441 h 1218113"/>
              <a:gd name="connsiteX27" fmla="*/ 2110820 w 3947485"/>
              <a:gd name="connsiteY27" fmla="*/ 0 h 1218113"/>
              <a:gd name="connsiteX28" fmla="*/ 2762149 w 3947485"/>
              <a:gd name="connsiteY28" fmla="*/ 0 h 1218113"/>
              <a:gd name="connsiteX29" fmla="*/ 3938856 w 3947485"/>
              <a:gd name="connsiteY29" fmla="*/ 46852 h 1218113"/>
              <a:gd name="connsiteX30" fmla="*/ 3685733 w 3947485"/>
              <a:gd name="connsiteY30" fmla="*/ 496689 h 1218113"/>
              <a:gd name="connsiteX31" fmla="*/ 3686630 w 3947485"/>
              <a:gd name="connsiteY31" fmla="*/ 496656 h 1218113"/>
              <a:gd name="connsiteX32" fmla="*/ 3792899 w 3947485"/>
              <a:gd name="connsiteY32" fmla="*/ 595696 h 1218113"/>
              <a:gd name="connsiteX33" fmla="*/ 3693860 w 3947485"/>
              <a:gd name="connsiteY33" fmla="*/ 701966 h 1218113"/>
              <a:gd name="connsiteX34" fmla="*/ 3663345 w 3947485"/>
              <a:gd name="connsiteY34" fmla="*/ 703040 h 1218113"/>
              <a:gd name="connsiteX35" fmla="*/ 3947485 w 3947485"/>
              <a:gd name="connsiteY35" fmla="*/ 1133960 h 1218113"/>
              <a:gd name="connsiteX36" fmla="*/ 2759915 w 3947485"/>
              <a:gd name="connsiteY36" fmla="*/ 1175779 h 1218113"/>
              <a:gd name="connsiteX37" fmla="*/ 2475777 w 3947485"/>
              <a:gd name="connsiteY37" fmla="*/ 744859 h 1218113"/>
              <a:gd name="connsiteX38" fmla="*/ 985818 w 3947485"/>
              <a:gd name="connsiteY38" fmla="*/ 797326 h 1218113"/>
              <a:gd name="connsiteX39" fmla="*/ 985800 w 3947485"/>
              <a:gd name="connsiteY39" fmla="*/ 797650 h 1218113"/>
              <a:gd name="connsiteX40" fmla="*/ 923001 w 3947485"/>
              <a:gd name="connsiteY40" fmla="*/ 967996 h 1218113"/>
              <a:gd name="connsiteX41" fmla="*/ 293892 w 3947485"/>
              <a:gd name="connsiteY41" fmla="*/ 1117280 h 1218113"/>
              <a:gd name="connsiteX42" fmla="*/ 144608 w 3947485"/>
              <a:gd name="connsiteY42" fmla="*/ 488171 h 1218113"/>
              <a:gd name="connsiteX43" fmla="*/ 773717 w 3947485"/>
              <a:gd name="connsiteY43" fmla="*/ 338887 h 1218113"/>
              <a:gd name="connsiteX44" fmla="*/ 950347 w 3947485"/>
              <a:gd name="connsiteY44" fmla="*/ 539494 h 1218113"/>
              <a:gd name="connsiteX45" fmla="*/ 968375 w 3947485"/>
              <a:gd name="connsiteY45" fmla="*/ 592378 h 1218113"/>
              <a:gd name="connsiteX46" fmla="*/ 2498164 w 3947485"/>
              <a:gd name="connsiteY46" fmla="*/ 538507 h 1218113"/>
              <a:gd name="connsiteX47" fmla="*/ 2751287 w 3947485"/>
              <a:gd name="connsiteY47" fmla="*/ 88671 h 1218113"/>
              <a:gd name="connsiteX48" fmla="*/ 3938856 w 3947485"/>
              <a:gd name="connsiteY48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44454 w 3947485"/>
              <a:gd name="connsiteY3" fmla="*/ 1034224 h 1218113"/>
              <a:gd name="connsiteX4" fmla="*/ 2268807 w 3947485"/>
              <a:gd name="connsiteY4" fmla="*/ 824766 h 1218113"/>
              <a:gd name="connsiteX5" fmla="*/ 2268893 w 3947485"/>
              <a:gd name="connsiteY5" fmla="*/ 811414 h 1218113"/>
              <a:gd name="connsiteX6" fmla="*/ 2379027 w 3947485"/>
              <a:gd name="connsiteY6" fmla="*/ 807535 h 1218113"/>
              <a:gd name="connsiteX7" fmla="*/ 1854358 w 3947485"/>
              <a:gd name="connsiteY7" fmla="*/ 0 h 1218113"/>
              <a:gd name="connsiteX8" fmla="*/ 1908395 w 3947485"/>
              <a:gd name="connsiteY8" fmla="*/ 105736 h 1218113"/>
              <a:gd name="connsiteX9" fmla="*/ 2001801 w 3947485"/>
              <a:gd name="connsiteY9" fmla="*/ 379738 h 1218113"/>
              <a:gd name="connsiteX10" fmla="*/ 2023582 w 3947485"/>
              <a:gd name="connsiteY10" fmla="*/ 495951 h 1218113"/>
              <a:gd name="connsiteX11" fmla="*/ 1185974 w 3947485"/>
              <a:gd name="connsiteY11" fmla="*/ 525446 h 1218113"/>
              <a:gd name="connsiteX12" fmla="*/ 1158618 w 3947485"/>
              <a:gd name="connsiteY12" fmla="*/ 445199 h 1218113"/>
              <a:gd name="connsiteX13" fmla="*/ 893673 w 3947485"/>
              <a:gd name="connsiteY13" fmla="*/ 144289 h 1218113"/>
              <a:gd name="connsiteX14" fmla="*/ 34395 w 3947485"/>
              <a:gd name="connsiteY14" fmla="*/ 257871 h 1218113"/>
              <a:gd name="connsiteX15" fmla="*/ 0 w 3947485"/>
              <a:gd name="connsiteY15" fmla="*/ 302846 h 1218113"/>
              <a:gd name="connsiteX16" fmla="*/ 0 w 3947485"/>
              <a:gd name="connsiteY16" fmla="*/ 0 h 1218113"/>
              <a:gd name="connsiteX17" fmla="*/ 1854358 w 3947485"/>
              <a:gd name="connsiteY17" fmla="*/ 0 h 1218113"/>
              <a:gd name="connsiteX18" fmla="*/ 2762149 w 3947485"/>
              <a:gd name="connsiteY18" fmla="*/ 0 h 1218113"/>
              <a:gd name="connsiteX19" fmla="*/ 2671836 w 3947485"/>
              <a:gd name="connsiteY19" fmla="*/ 3180 h 1218113"/>
              <a:gd name="connsiteX20" fmla="*/ 2402053 w 3947485"/>
              <a:gd name="connsiteY20" fmla="*/ 482624 h 1218113"/>
              <a:gd name="connsiteX21" fmla="*/ 2254375 w 3947485"/>
              <a:gd name="connsiteY21" fmla="*/ 487824 h 1218113"/>
              <a:gd name="connsiteX22" fmla="*/ 2224225 w 3947485"/>
              <a:gd name="connsiteY22" fmla="*/ 326958 h 1218113"/>
              <a:gd name="connsiteX23" fmla="*/ 2116667 w 3947485"/>
              <a:gd name="connsiteY23" fmla="*/ 11441 h 1218113"/>
              <a:gd name="connsiteX24" fmla="*/ 2110820 w 3947485"/>
              <a:gd name="connsiteY24" fmla="*/ 0 h 1218113"/>
              <a:gd name="connsiteX25" fmla="*/ 2762149 w 3947485"/>
              <a:gd name="connsiteY25" fmla="*/ 0 h 1218113"/>
              <a:gd name="connsiteX26" fmla="*/ 3938856 w 3947485"/>
              <a:gd name="connsiteY26" fmla="*/ 46852 h 1218113"/>
              <a:gd name="connsiteX27" fmla="*/ 3685733 w 3947485"/>
              <a:gd name="connsiteY27" fmla="*/ 496689 h 1218113"/>
              <a:gd name="connsiteX28" fmla="*/ 3686630 w 3947485"/>
              <a:gd name="connsiteY28" fmla="*/ 496656 h 1218113"/>
              <a:gd name="connsiteX29" fmla="*/ 3792899 w 3947485"/>
              <a:gd name="connsiteY29" fmla="*/ 595696 h 1218113"/>
              <a:gd name="connsiteX30" fmla="*/ 3693860 w 3947485"/>
              <a:gd name="connsiteY30" fmla="*/ 701966 h 1218113"/>
              <a:gd name="connsiteX31" fmla="*/ 3663345 w 3947485"/>
              <a:gd name="connsiteY31" fmla="*/ 703040 h 1218113"/>
              <a:gd name="connsiteX32" fmla="*/ 3947485 w 3947485"/>
              <a:gd name="connsiteY32" fmla="*/ 1133960 h 1218113"/>
              <a:gd name="connsiteX33" fmla="*/ 2759915 w 3947485"/>
              <a:gd name="connsiteY33" fmla="*/ 1175779 h 1218113"/>
              <a:gd name="connsiteX34" fmla="*/ 2475777 w 3947485"/>
              <a:gd name="connsiteY34" fmla="*/ 744859 h 1218113"/>
              <a:gd name="connsiteX35" fmla="*/ 985818 w 3947485"/>
              <a:gd name="connsiteY35" fmla="*/ 797326 h 1218113"/>
              <a:gd name="connsiteX36" fmla="*/ 985800 w 3947485"/>
              <a:gd name="connsiteY36" fmla="*/ 797650 h 1218113"/>
              <a:gd name="connsiteX37" fmla="*/ 923001 w 3947485"/>
              <a:gd name="connsiteY37" fmla="*/ 967996 h 1218113"/>
              <a:gd name="connsiteX38" fmla="*/ 293892 w 3947485"/>
              <a:gd name="connsiteY38" fmla="*/ 1117280 h 1218113"/>
              <a:gd name="connsiteX39" fmla="*/ 144608 w 3947485"/>
              <a:gd name="connsiteY39" fmla="*/ 488171 h 1218113"/>
              <a:gd name="connsiteX40" fmla="*/ 773717 w 3947485"/>
              <a:gd name="connsiteY40" fmla="*/ 338887 h 1218113"/>
              <a:gd name="connsiteX41" fmla="*/ 950347 w 3947485"/>
              <a:gd name="connsiteY41" fmla="*/ 539494 h 1218113"/>
              <a:gd name="connsiteX42" fmla="*/ 968375 w 3947485"/>
              <a:gd name="connsiteY42" fmla="*/ 592378 h 1218113"/>
              <a:gd name="connsiteX43" fmla="*/ 2498164 w 3947485"/>
              <a:gd name="connsiteY43" fmla="*/ 538507 h 1218113"/>
              <a:gd name="connsiteX44" fmla="*/ 2751287 w 3947485"/>
              <a:gd name="connsiteY44" fmla="*/ 88671 h 1218113"/>
              <a:gd name="connsiteX45" fmla="*/ 3938856 w 3947485"/>
              <a:gd name="connsiteY45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44454 w 3947485"/>
              <a:gd name="connsiteY3" fmla="*/ 1034224 h 1218113"/>
              <a:gd name="connsiteX4" fmla="*/ 2268807 w 3947485"/>
              <a:gd name="connsiteY4" fmla="*/ 824766 h 1218113"/>
              <a:gd name="connsiteX5" fmla="*/ 2379027 w 3947485"/>
              <a:gd name="connsiteY5" fmla="*/ 807535 h 1218113"/>
              <a:gd name="connsiteX6" fmla="*/ 1854358 w 3947485"/>
              <a:gd name="connsiteY6" fmla="*/ 0 h 1218113"/>
              <a:gd name="connsiteX7" fmla="*/ 1908395 w 3947485"/>
              <a:gd name="connsiteY7" fmla="*/ 105736 h 1218113"/>
              <a:gd name="connsiteX8" fmla="*/ 2001801 w 3947485"/>
              <a:gd name="connsiteY8" fmla="*/ 379738 h 1218113"/>
              <a:gd name="connsiteX9" fmla="*/ 2023582 w 3947485"/>
              <a:gd name="connsiteY9" fmla="*/ 495951 h 1218113"/>
              <a:gd name="connsiteX10" fmla="*/ 1185974 w 3947485"/>
              <a:gd name="connsiteY10" fmla="*/ 525446 h 1218113"/>
              <a:gd name="connsiteX11" fmla="*/ 1158618 w 3947485"/>
              <a:gd name="connsiteY11" fmla="*/ 445199 h 1218113"/>
              <a:gd name="connsiteX12" fmla="*/ 893673 w 3947485"/>
              <a:gd name="connsiteY12" fmla="*/ 144289 h 1218113"/>
              <a:gd name="connsiteX13" fmla="*/ 34395 w 3947485"/>
              <a:gd name="connsiteY13" fmla="*/ 257871 h 1218113"/>
              <a:gd name="connsiteX14" fmla="*/ 0 w 3947485"/>
              <a:gd name="connsiteY14" fmla="*/ 302846 h 1218113"/>
              <a:gd name="connsiteX15" fmla="*/ 0 w 3947485"/>
              <a:gd name="connsiteY15" fmla="*/ 0 h 1218113"/>
              <a:gd name="connsiteX16" fmla="*/ 1854358 w 3947485"/>
              <a:gd name="connsiteY16" fmla="*/ 0 h 1218113"/>
              <a:gd name="connsiteX17" fmla="*/ 2762149 w 3947485"/>
              <a:gd name="connsiteY17" fmla="*/ 0 h 1218113"/>
              <a:gd name="connsiteX18" fmla="*/ 2671836 w 3947485"/>
              <a:gd name="connsiteY18" fmla="*/ 3180 h 1218113"/>
              <a:gd name="connsiteX19" fmla="*/ 2402053 w 3947485"/>
              <a:gd name="connsiteY19" fmla="*/ 482624 h 1218113"/>
              <a:gd name="connsiteX20" fmla="*/ 2254375 w 3947485"/>
              <a:gd name="connsiteY20" fmla="*/ 487824 h 1218113"/>
              <a:gd name="connsiteX21" fmla="*/ 2224225 w 3947485"/>
              <a:gd name="connsiteY21" fmla="*/ 326958 h 1218113"/>
              <a:gd name="connsiteX22" fmla="*/ 2116667 w 3947485"/>
              <a:gd name="connsiteY22" fmla="*/ 11441 h 1218113"/>
              <a:gd name="connsiteX23" fmla="*/ 2110820 w 3947485"/>
              <a:gd name="connsiteY23" fmla="*/ 0 h 1218113"/>
              <a:gd name="connsiteX24" fmla="*/ 2762149 w 3947485"/>
              <a:gd name="connsiteY24" fmla="*/ 0 h 1218113"/>
              <a:gd name="connsiteX25" fmla="*/ 3938856 w 3947485"/>
              <a:gd name="connsiteY25" fmla="*/ 46852 h 1218113"/>
              <a:gd name="connsiteX26" fmla="*/ 3685733 w 3947485"/>
              <a:gd name="connsiteY26" fmla="*/ 496689 h 1218113"/>
              <a:gd name="connsiteX27" fmla="*/ 3686630 w 3947485"/>
              <a:gd name="connsiteY27" fmla="*/ 496656 h 1218113"/>
              <a:gd name="connsiteX28" fmla="*/ 3792899 w 3947485"/>
              <a:gd name="connsiteY28" fmla="*/ 595696 h 1218113"/>
              <a:gd name="connsiteX29" fmla="*/ 3693860 w 3947485"/>
              <a:gd name="connsiteY29" fmla="*/ 701966 h 1218113"/>
              <a:gd name="connsiteX30" fmla="*/ 3663345 w 3947485"/>
              <a:gd name="connsiteY30" fmla="*/ 703040 h 1218113"/>
              <a:gd name="connsiteX31" fmla="*/ 3947485 w 3947485"/>
              <a:gd name="connsiteY31" fmla="*/ 1133960 h 1218113"/>
              <a:gd name="connsiteX32" fmla="*/ 2759915 w 3947485"/>
              <a:gd name="connsiteY32" fmla="*/ 1175779 h 1218113"/>
              <a:gd name="connsiteX33" fmla="*/ 2475777 w 3947485"/>
              <a:gd name="connsiteY33" fmla="*/ 744859 h 1218113"/>
              <a:gd name="connsiteX34" fmla="*/ 985818 w 3947485"/>
              <a:gd name="connsiteY34" fmla="*/ 797326 h 1218113"/>
              <a:gd name="connsiteX35" fmla="*/ 985800 w 3947485"/>
              <a:gd name="connsiteY35" fmla="*/ 797650 h 1218113"/>
              <a:gd name="connsiteX36" fmla="*/ 923001 w 3947485"/>
              <a:gd name="connsiteY36" fmla="*/ 967996 h 1218113"/>
              <a:gd name="connsiteX37" fmla="*/ 293892 w 3947485"/>
              <a:gd name="connsiteY37" fmla="*/ 1117280 h 1218113"/>
              <a:gd name="connsiteX38" fmla="*/ 144608 w 3947485"/>
              <a:gd name="connsiteY38" fmla="*/ 488171 h 1218113"/>
              <a:gd name="connsiteX39" fmla="*/ 773717 w 3947485"/>
              <a:gd name="connsiteY39" fmla="*/ 338887 h 1218113"/>
              <a:gd name="connsiteX40" fmla="*/ 950347 w 3947485"/>
              <a:gd name="connsiteY40" fmla="*/ 539494 h 1218113"/>
              <a:gd name="connsiteX41" fmla="*/ 968375 w 3947485"/>
              <a:gd name="connsiteY41" fmla="*/ 592378 h 1218113"/>
              <a:gd name="connsiteX42" fmla="*/ 2498164 w 3947485"/>
              <a:gd name="connsiteY42" fmla="*/ 538507 h 1218113"/>
              <a:gd name="connsiteX43" fmla="*/ 2751287 w 3947485"/>
              <a:gd name="connsiteY43" fmla="*/ 88671 h 1218113"/>
              <a:gd name="connsiteX44" fmla="*/ 3938856 w 3947485"/>
              <a:gd name="connsiteY44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68807 w 3947485"/>
              <a:gd name="connsiteY3" fmla="*/ 824766 h 1218113"/>
              <a:gd name="connsiteX4" fmla="*/ 2379027 w 3947485"/>
              <a:gd name="connsiteY4" fmla="*/ 807535 h 1218113"/>
              <a:gd name="connsiteX5" fmla="*/ 1854358 w 3947485"/>
              <a:gd name="connsiteY5" fmla="*/ 0 h 1218113"/>
              <a:gd name="connsiteX6" fmla="*/ 1908395 w 3947485"/>
              <a:gd name="connsiteY6" fmla="*/ 105736 h 1218113"/>
              <a:gd name="connsiteX7" fmla="*/ 2001801 w 3947485"/>
              <a:gd name="connsiteY7" fmla="*/ 379738 h 1218113"/>
              <a:gd name="connsiteX8" fmla="*/ 2023582 w 3947485"/>
              <a:gd name="connsiteY8" fmla="*/ 495951 h 1218113"/>
              <a:gd name="connsiteX9" fmla="*/ 1185974 w 3947485"/>
              <a:gd name="connsiteY9" fmla="*/ 525446 h 1218113"/>
              <a:gd name="connsiteX10" fmla="*/ 1158618 w 3947485"/>
              <a:gd name="connsiteY10" fmla="*/ 445199 h 1218113"/>
              <a:gd name="connsiteX11" fmla="*/ 893673 w 3947485"/>
              <a:gd name="connsiteY11" fmla="*/ 144289 h 1218113"/>
              <a:gd name="connsiteX12" fmla="*/ 34395 w 3947485"/>
              <a:gd name="connsiteY12" fmla="*/ 257871 h 1218113"/>
              <a:gd name="connsiteX13" fmla="*/ 0 w 3947485"/>
              <a:gd name="connsiteY13" fmla="*/ 302846 h 1218113"/>
              <a:gd name="connsiteX14" fmla="*/ 0 w 3947485"/>
              <a:gd name="connsiteY14" fmla="*/ 0 h 1218113"/>
              <a:gd name="connsiteX15" fmla="*/ 1854358 w 3947485"/>
              <a:gd name="connsiteY15" fmla="*/ 0 h 1218113"/>
              <a:gd name="connsiteX16" fmla="*/ 2762149 w 3947485"/>
              <a:gd name="connsiteY16" fmla="*/ 0 h 1218113"/>
              <a:gd name="connsiteX17" fmla="*/ 2671836 w 3947485"/>
              <a:gd name="connsiteY17" fmla="*/ 3180 h 1218113"/>
              <a:gd name="connsiteX18" fmla="*/ 2402053 w 3947485"/>
              <a:gd name="connsiteY18" fmla="*/ 482624 h 1218113"/>
              <a:gd name="connsiteX19" fmla="*/ 2254375 w 3947485"/>
              <a:gd name="connsiteY19" fmla="*/ 487824 h 1218113"/>
              <a:gd name="connsiteX20" fmla="*/ 2224225 w 3947485"/>
              <a:gd name="connsiteY20" fmla="*/ 326958 h 1218113"/>
              <a:gd name="connsiteX21" fmla="*/ 2116667 w 3947485"/>
              <a:gd name="connsiteY21" fmla="*/ 11441 h 1218113"/>
              <a:gd name="connsiteX22" fmla="*/ 2110820 w 3947485"/>
              <a:gd name="connsiteY22" fmla="*/ 0 h 1218113"/>
              <a:gd name="connsiteX23" fmla="*/ 2762149 w 3947485"/>
              <a:gd name="connsiteY23" fmla="*/ 0 h 1218113"/>
              <a:gd name="connsiteX24" fmla="*/ 3938856 w 3947485"/>
              <a:gd name="connsiteY24" fmla="*/ 46852 h 1218113"/>
              <a:gd name="connsiteX25" fmla="*/ 3685733 w 3947485"/>
              <a:gd name="connsiteY25" fmla="*/ 496689 h 1218113"/>
              <a:gd name="connsiteX26" fmla="*/ 3686630 w 3947485"/>
              <a:gd name="connsiteY26" fmla="*/ 496656 h 1218113"/>
              <a:gd name="connsiteX27" fmla="*/ 3792899 w 3947485"/>
              <a:gd name="connsiteY27" fmla="*/ 595696 h 1218113"/>
              <a:gd name="connsiteX28" fmla="*/ 3693860 w 3947485"/>
              <a:gd name="connsiteY28" fmla="*/ 701966 h 1218113"/>
              <a:gd name="connsiteX29" fmla="*/ 3663345 w 3947485"/>
              <a:gd name="connsiteY29" fmla="*/ 703040 h 1218113"/>
              <a:gd name="connsiteX30" fmla="*/ 3947485 w 3947485"/>
              <a:gd name="connsiteY30" fmla="*/ 1133960 h 1218113"/>
              <a:gd name="connsiteX31" fmla="*/ 2759915 w 3947485"/>
              <a:gd name="connsiteY31" fmla="*/ 1175779 h 1218113"/>
              <a:gd name="connsiteX32" fmla="*/ 2475777 w 3947485"/>
              <a:gd name="connsiteY32" fmla="*/ 744859 h 1218113"/>
              <a:gd name="connsiteX33" fmla="*/ 985818 w 3947485"/>
              <a:gd name="connsiteY33" fmla="*/ 797326 h 1218113"/>
              <a:gd name="connsiteX34" fmla="*/ 985800 w 3947485"/>
              <a:gd name="connsiteY34" fmla="*/ 797650 h 1218113"/>
              <a:gd name="connsiteX35" fmla="*/ 923001 w 3947485"/>
              <a:gd name="connsiteY35" fmla="*/ 967996 h 1218113"/>
              <a:gd name="connsiteX36" fmla="*/ 293892 w 3947485"/>
              <a:gd name="connsiteY36" fmla="*/ 1117280 h 1218113"/>
              <a:gd name="connsiteX37" fmla="*/ 144608 w 3947485"/>
              <a:gd name="connsiteY37" fmla="*/ 488171 h 1218113"/>
              <a:gd name="connsiteX38" fmla="*/ 773717 w 3947485"/>
              <a:gd name="connsiteY38" fmla="*/ 338887 h 1218113"/>
              <a:gd name="connsiteX39" fmla="*/ 950347 w 3947485"/>
              <a:gd name="connsiteY39" fmla="*/ 539494 h 1218113"/>
              <a:gd name="connsiteX40" fmla="*/ 968375 w 3947485"/>
              <a:gd name="connsiteY40" fmla="*/ 592378 h 1218113"/>
              <a:gd name="connsiteX41" fmla="*/ 2498164 w 3947485"/>
              <a:gd name="connsiteY41" fmla="*/ 538507 h 1218113"/>
              <a:gd name="connsiteX42" fmla="*/ 2751287 w 3947485"/>
              <a:gd name="connsiteY42" fmla="*/ 88671 h 1218113"/>
              <a:gd name="connsiteX43" fmla="*/ 3938856 w 3947485"/>
              <a:gd name="connsiteY43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268807 w 3947485"/>
              <a:gd name="connsiteY2" fmla="*/ 824766 h 1218113"/>
              <a:gd name="connsiteX3" fmla="*/ 2379027 w 3947485"/>
              <a:gd name="connsiteY3" fmla="*/ 807535 h 1218113"/>
              <a:gd name="connsiteX4" fmla="*/ 1854358 w 3947485"/>
              <a:gd name="connsiteY4" fmla="*/ 0 h 1218113"/>
              <a:gd name="connsiteX5" fmla="*/ 1908395 w 3947485"/>
              <a:gd name="connsiteY5" fmla="*/ 105736 h 1218113"/>
              <a:gd name="connsiteX6" fmla="*/ 2001801 w 3947485"/>
              <a:gd name="connsiteY6" fmla="*/ 379738 h 1218113"/>
              <a:gd name="connsiteX7" fmla="*/ 2023582 w 3947485"/>
              <a:gd name="connsiteY7" fmla="*/ 495951 h 1218113"/>
              <a:gd name="connsiteX8" fmla="*/ 1185974 w 3947485"/>
              <a:gd name="connsiteY8" fmla="*/ 525446 h 1218113"/>
              <a:gd name="connsiteX9" fmla="*/ 1158618 w 3947485"/>
              <a:gd name="connsiteY9" fmla="*/ 445199 h 1218113"/>
              <a:gd name="connsiteX10" fmla="*/ 893673 w 3947485"/>
              <a:gd name="connsiteY10" fmla="*/ 144289 h 1218113"/>
              <a:gd name="connsiteX11" fmla="*/ 34395 w 3947485"/>
              <a:gd name="connsiteY11" fmla="*/ 257871 h 1218113"/>
              <a:gd name="connsiteX12" fmla="*/ 0 w 3947485"/>
              <a:gd name="connsiteY12" fmla="*/ 302846 h 1218113"/>
              <a:gd name="connsiteX13" fmla="*/ 0 w 3947485"/>
              <a:gd name="connsiteY13" fmla="*/ 0 h 1218113"/>
              <a:gd name="connsiteX14" fmla="*/ 1854358 w 3947485"/>
              <a:gd name="connsiteY14" fmla="*/ 0 h 1218113"/>
              <a:gd name="connsiteX15" fmla="*/ 2762149 w 3947485"/>
              <a:gd name="connsiteY15" fmla="*/ 0 h 1218113"/>
              <a:gd name="connsiteX16" fmla="*/ 2671836 w 3947485"/>
              <a:gd name="connsiteY16" fmla="*/ 3180 h 1218113"/>
              <a:gd name="connsiteX17" fmla="*/ 2402053 w 3947485"/>
              <a:gd name="connsiteY17" fmla="*/ 482624 h 1218113"/>
              <a:gd name="connsiteX18" fmla="*/ 2254375 w 3947485"/>
              <a:gd name="connsiteY18" fmla="*/ 487824 h 1218113"/>
              <a:gd name="connsiteX19" fmla="*/ 2224225 w 3947485"/>
              <a:gd name="connsiteY19" fmla="*/ 326958 h 1218113"/>
              <a:gd name="connsiteX20" fmla="*/ 2116667 w 3947485"/>
              <a:gd name="connsiteY20" fmla="*/ 11441 h 1218113"/>
              <a:gd name="connsiteX21" fmla="*/ 2110820 w 3947485"/>
              <a:gd name="connsiteY21" fmla="*/ 0 h 1218113"/>
              <a:gd name="connsiteX22" fmla="*/ 2762149 w 3947485"/>
              <a:gd name="connsiteY22" fmla="*/ 0 h 1218113"/>
              <a:gd name="connsiteX23" fmla="*/ 3938856 w 3947485"/>
              <a:gd name="connsiteY23" fmla="*/ 46852 h 1218113"/>
              <a:gd name="connsiteX24" fmla="*/ 3685733 w 3947485"/>
              <a:gd name="connsiteY24" fmla="*/ 496689 h 1218113"/>
              <a:gd name="connsiteX25" fmla="*/ 3686630 w 3947485"/>
              <a:gd name="connsiteY25" fmla="*/ 496656 h 1218113"/>
              <a:gd name="connsiteX26" fmla="*/ 3792899 w 3947485"/>
              <a:gd name="connsiteY26" fmla="*/ 595696 h 1218113"/>
              <a:gd name="connsiteX27" fmla="*/ 3693860 w 3947485"/>
              <a:gd name="connsiteY27" fmla="*/ 701966 h 1218113"/>
              <a:gd name="connsiteX28" fmla="*/ 3663345 w 3947485"/>
              <a:gd name="connsiteY28" fmla="*/ 703040 h 1218113"/>
              <a:gd name="connsiteX29" fmla="*/ 3947485 w 3947485"/>
              <a:gd name="connsiteY29" fmla="*/ 1133960 h 1218113"/>
              <a:gd name="connsiteX30" fmla="*/ 2759915 w 3947485"/>
              <a:gd name="connsiteY30" fmla="*/ 1175779 h 1218113"/>
              <a:gd name="connsiteX31" fmla="*/ 2475777 w 3947485"/>
              <a:gd name="connsiteY31" fmla="*/ 744859 h 1218113"/>
              <a:gd name="connsiteX32" fmla="*/ 985818 w 3947485"/>
              <a:gd name="connsiteY32" fmla="*/ 797326 h 1218113"/>
              <a:gd name="connsiteX33" fmla="*/ 985800 w 3947485"/>
              <a:gd name="connsiteY33" fmla="*/ 797650 h 1218113"/>
              <a:gd name="connsiteX34" fmla="*/ 923001 w 3947485"/>
              <a:gd name="connsiteY34" fmla="*/ 967996 h 1218113"/>
              <a:gd name="connsiteX35" fmla="*/ 293892 w 3947485"/>
              <a:gd name="connsiteY35" fmla="*/ 1117280 h 1218113"/>
              <a:gd name="connsiteX36" fmla="*/ 144608 w 3947485"/>
              <a:gd name="connsiteY36" fmla="*/ 488171 h 1218113"/>
              <a:gd name="connsiteX37" fmla="*/ 773717 w 3947485"/>
              <a:gd name="connsiteY37" fmla="*/ 338887 h 1218113"/>
              <a:gd name="connsiteX38" fmla="*/ 950347 w 3947485"/>
              <a:gd name="connsiteY38" fmla="*/ 539494 h 1218113"/>
              <a:gd name="connsiteX39" fmla="*/ 968375 w 3947485"/>
              <a:gd name="connsiteY39" fmla="*/ 592378 h 1218113"/>
              <a:gd name="connsiteX40" fmla="*/ 2498164 w 3947485"/>
              <a:gd name="connsiteY40" fmla="*/ 538507 h 1218113"/>
              <a:gd name="connsiteX41" fmla="*/ 2751287 w 3947485"/>
              <a:gd name="connsiteY41" fmla="*/ 88671 h 1218113"/>
              <a:gd name="connsiteX42" fmla="*/ 3938856 w 3947485"/>
              <a:gd name="connsiteY42" fmla="*/ 46852 h 1218113"/>
              <a:gd name="connsiteX0" fmla="*/ 2379027 w 3947485"/>
              <a:gd name="connsiteY0" fmla="*/ 807535 h 1185347"/>
              <a:gd name="connsiteX1" fmla="*/ 2268807 w 3947485"/>
              <a:gd name="connsiteY1" fmla="*/ 824766 h 1185347"/>
              <a:gd name="connsiteX2" fmla="*/ 2379027 w 3947485"/>
              <a:gd name="connsiteY2" fmla="*/ 807535 h 1185347"/>
              <a:gd name="connsiteX3" fmla="*/ 1854358 w 3947485"/>
              <a:gd name="connsiteY3" fmla="*/ 0 h 1185347"/>
              <a:gd name="connsiteX4" fmla="*/ 1908395 w 3947485"/>
              <a:gd name="connsiteY4" fmla="*/ 105736 h 1185347"/>
              <a:gd name="connsiteX5" fmla="*/ 2001801 w 3947485"/>
              <a:gd name="connsiteY5" fmla="*/ 379738 h 1185347"/>
              <a:gd name="connsiteX6" fmla="*/ 2023582 w 3947485"/>
              <a:gd name="connsiteY6" fmla="*/ 495951 h 1185347"/>
              <a:gd name="connsiteX7" fmla="*/ 1185974 w 3947485"/>
              <a:gd name="connsiteY7" fmla="*/ 525446 h 1185347"/>
              <a:gd name="connsiteX8" fmla="*/ 1158618 w 3947485"/>
              <a:gd name="connsiteY8" fmla="*/ 445199 h 1185347"/>
              <a:gd name="connsiteX9" fmla="*/ 893673 w 3947485"/>
              <a:gd name="connsiteY9" fmla="*/ 144289 h 1185347"/>
              <a:gd name="connsiteX10" fmla="*/ 34395 w 3947485"/>
              <a:gd name="connsiteY10" fmla="*/ 257871 h 1185347"/>
              <a:gd name="connsiteX11" fmla="*/ 0 w 3947485"/>
              <a:gd name="connsiteY11" fmla="*/ 302846 h 1185347"/>
              <a:gd name="connsiteX12" fmla="*/ 0 w 3947485"/>
              <a:gd name="connsiteY12" fmla="*/ 0 h 1185347"/>
              <a:gd name="connsiteX13" fmla="*/ 1854358 w 3947485"/>
              <a:gd name="connsiteY13" fmla="*/ 0 h 1185347"/>
              <a:gd name="connsiteX14" fmla="*/ 2762149 w 3947485"/>
              <a:gd name="connsiteY14" fmla="*/ 0 h 1185347"/>
              <a:gd name="connsiteX15" fmla="*/ 2671836 w 3947485"/>
              <a:gd name="connsiteY15" fmla="*/ 3180 h 1185347"/>
              <a:gd name="connsiteX16" fmla="*/ 2402053 w 3947485"/>
              <a:gd name="connsiteY16" fmla="*/ 482624 h 1185347"/>
              <a:gd name="connsiteX17" fmla="*/ 2254375 w 3947485"/>
              <a:gd name="connsiteY17" fmla="*/ 487824 h 1185347"/>
              <a:gd name="connsiteX18" fmla="*/ 2224225 w 3947485"/>
              <a:gd name="connsiteY18" fmla="*/ 326958 h 1185347"/>
              <a:gd name="connsiteX19" fmla="*/ 2116667 w 3947485"/>
              <a:gd name="connsiteY19" fmla="*/ 11441 h 1185347"/>
              <a:gd name="connsiteX20" fmla="*/ 2110820 w 3947485"/>
              <a:gd name="connsiteY20" fmla="*/ 0 h 1185347"/>
              <a:gd name="connsiteX21" fmla="*/ 2762149 w 3947485"/>
              <a:gd name="connsiteY21" fmla="*/ 0 h 1185347"/>
              <a:gd name="connsiteX22" fmla="*/ 3938856 w 3947485"/>
              <a:gd name="connsiteY22" fmla="*/ 46852 h 1185347"/>
              <a:gd name="connsiteX23" fmla="*/ 3685733 w 3947485"/>
              <a:gd name="connsiteY23" fmla="*/ 496689 h 1185347"/>
              <a:gd name="connsiteX24" fmla="*/ 3686630 w 3947485"/>
              <a:gd name="connsiteY24" fmla="*/ 496656 h 1185347"/>
              <a:gd name="connsiteX25" fmla="*/ 3792899 w 3947485"/>
              <a:gd name="connsiteY25" fmla="*/ 595696 h 1185347"/>
              <a:gd name="connsiteX26" fmla="*/ 3693860 w 3947485"/>
              <a:gd name="connsiteY26" fmla="*/ 701966 h 1185347"/>
              <a:gd name="connsiteX27" fmla="*/ 3663345 w 3947485"/>
              <a:gd name="connsiteY27" fmla="*/ 703040 h 1185347"/>
              <a:gd name="connsiteX28" fmla="*/ 3947485 w 3947485"/>
              <a:gd name="connsiteY28" fmla="*/ 1133960 h 1185347"/>
              <a:gd name="connsiteX29" fmla="*/ 2759915 w 3947485"/>
              <a:gd name="connsiteY29" fmla="*/ 1175779 h 1185347"/>
              <a:gd name="connsiteX30" fmla="*/ 2475777 w 3947485"/>
              <a:gd name="connsiteY30" fmla="*/ 744859 h 1185347"/>
              <a:gd name="connsiteX31" fmla="*/ 985818 w 3947485"/>
              <a:gd name="connsiteY31" fmla="*/ 797326 h 1185347"/>
              <a:gd name="connsiteX32" fmla="*/ 985800 w 3947485"/>
              <a:gd name="connsiteY32" fmla="*/ 797650 h 1185347"/>
              <a:gd name="connsiteX33" fmla="*/ 923001 w 3947485"/>
              <a:gd name="connsiteY33" fmla="*/ 967996 h 1185347"/>
              <a:gd name="connsiteX34" fmla="*/ 293892 w 3947485"/>
              <a:gd name="connsiteY34" fmla="*/ 1117280 h 1185347"/>
              <a:gd name="connsiteX35" fmla="*/ 144608 w 3947485"/>
              <a:gd name="connsiteY35" fmla="*/ 488171 h 1185347"/>
              <a:gd name="connsiteX36" fmla="*/ 773717 w 3947485"/>
              <a:gd name="connsiteY36" fmla="*/ 338887 h 1185347"/>
              <a:gd name="connsiteX37" fmla="*/ 950347 w 3947485"/>
              <a:gd name="connsiteY37" fmla="*/ 539494 h 1185347"/>
              <a:gd name="connsiteX38" fmla="*/ 968375 w 3947485"/>
              <a:gd name="connsiteY38" fmla="*/ 592378 h 1185347"/>
              <a:gd name="connsiteX39" fmla="*/ 2498164 w 3947485"/>
              <a:gd name="connsiteY39" fmla="*/ 538507 h 1185347"/>
              <a:gd name="connsiteX40" fmla="*/ 2751287 w 3947485"/>
              <a:gd name="connsiteY40" fmla="*/ 88671 h 1185347"/>
              <a:gd name="connsiteX41" fmla="*/ 3938856 w 3947485"/>
              <a:gd name="connsiteY41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762149 w 3947485"/>
              <a:gd name="connsiteY11" fmla="*/ 0 h 1185347"/>
              <a:gd name="connsiteX12" fmla="*/ 2671836 w 3947485"/>
              <a:gd name="connsiteY12" fmla="*/ 3180 h 1185347"/>
              <a:gd name="connsiteX13" fmla="*/ 2402053 w 3947485"/>
              <a:gd name="connsiteY13" fmla="*/ 482624 h 1185347"/>
              <a:gd name="connsiteX14" fmla="*/ 2254375 w 3947485"/>
              <a:gd name="connsiteY14" fmla="*/ 487824 h 1185347"/>
              <a:gd name="connsiteX15" fmla="*/ 2224225 w 3947485"/>
              <a:gd name="connsiteY15" fmla="*/ 326958 h 1185347"/>
              <a:gd name="connsiteX16" fmla="*/ 2116667 w 3947485"/>
              <a:gd name="connsiteY16" fmla="*/ 11441 h 1185347"/>
              <a:gd name="connsiteX17" fmla="*/ 2110820 w 3947485"/>
              <a:gd name="connsiteY17" fmla="*/ 0 h 1185347"/>
              <a:gd name="connsiteX18" fmla="*/ 2762149 w 3947485"/>
              <a:gd name="connsiteY18" fmla="*/ 0 h 1185347"/>
              <a:gd name="connsiteX19" fmla="*/ 3938856 w 3947485"/>
              <a:gd name="connsiteY19" fmla="*/ 46852 h 1185347"/>
              <a:gd name="connsiteX20" fmla="*/ 3685733 w 3947485"/>
              <a:gd name="connsiteY20" fmla="*/ 496689 h 1185347"/>
              <a:gd name="connsiteX21" fmla="*/ 3686630 w 3947485"/>
              <a:gd name="connsiteY21" fmla="*/ 496656 h 1185347"/>
              <a:gd name="connsiteX22" fmla="*/ 3792899 w 3947485"/>
              <a:gd name="connsiteY22" fmla="*/ 595696 h 1185347"/>
              <a:gd name="connsiteX23" fmla="*/ 3693860 w 3947485"/>
              <a:gd name="connsiteY23" fmla="*/ 701966 h 1185347"/>
              <a:gd name="connsiteX24" fmla="*/ 3663345 w 3947485"/>
              <a:gd name="connsiteY24" fmla="*/ 703040 h 1185347"/>
              <a:gd name="connsiteX25" fmla="*/ 3947485 w 3947485"/>
              <a:gd name="connsiteY25" fmla="*/ 1133960 h 1185347"/>
              <a:gd name="connsiteX26" fmla="*/ 2759915 w 3947485"/>
              <a:gd name="connsiteY26" fmla="*/ 1175779 h 1185347"/>
              <a:gd name="connsiteX27" fmla="*/ 2475777 w 3947485"/>
              <a:gd name="connsiteY27" fmla="*/ 744859 h 1185347"/>
              <a:gd name="connsiteX28" fmla="*/ 985818 w 3947485"/>
              <a:gd name="connsiteY28" fmla="*/ 797326 h 1185347"/>
              <a:gd name="connsiteX29" fmla="*/ 985800 w 3947485"/>
              <a:gd name="connsiteY29" fmla="*/ 797650 h 1185347"/>
              <a:gd name="connsiteX30" fmla="*/ 923001 w 3947485"/>
              <a:gd name="connsiteY30" fmla="*/ 967996 h 1185347"/>
              <a:gd name="connsiteX31" fmla="*/ 293892 w 3947485"/>
              <a:gd name="connsiteY31" fmla="*/ 1117280 h 1185347"/>
              <a:gd name="connsiteX32" fmla="*/ 144608 w 3947485"/>
              <a:gd name="connsiteY32" fmla="*/ 488171 h 1185347"/>
              <a:gd name="connsiteX33" fmla="*/ 773717 w 3947485"/>
              <a:gd name="connsiteY33" fmla="*/ 338887 h 1185347"/>
              <a:gd name="connsiteX34" fmla="*/ 950347 w 3947485"/>
              <a:gd name="connsiteY34" fmla="*/ 539494 h 1185347"/>
              <a:gd name="connsiteX35" fmla="*/ 968375 w 3947485"/>
              <a:gd name="connsiteY35" fmla="*/ 592378 h 1185347"/>
              <a:gd name="connsiteX36" fmla="*/ 2498164 w 3947485"/>
              <a:gd name="connsiteY36" fmla="*/ 538507 h 1185347"/>
              <a:gd name="connsiteX37" fmla="*/ 2751287 w 3947485"/>
              <a:gd name="connsiteY37" fmla="*/ 88671 h 1185347"/>
              <a:gd name="connsiteX38" fmla="*/ 3938856 w 3947485"/>
              <a:gd name="connsiteY38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0820 w 3947485"/>
              <a:gd name="connsiteY11" fmla="*/ 0 h 1185347"/>
              <a:gd name="connsiteX12" fmla="*/ 2671836 w 3947485"/>
              <a:gd name="connsiteY12" fmla="*/ 3180 h 1185347"/>
              <a:gd name="connsiteX13" fmla="*/ 2402053 w 3947485"/>
              <a:gd name="connsiteY13" fmla="*/ 482624 h 1185347"/>
              <a:gd name="connsiteX14" fmla="*/ 2254375 w 3947485"/>
              <a:gd name="connsiteY14" fmla="*/ 487824 h 1185347"/>
              <a:gd name="connsiteX15" fmla="*/ 2224225 w 3947485"/>
              <a:gd name="connsiteY15" fmla="*/ 326958 h 1185347"/>
              <a:gd name="connsiteX16" fmla="*/ 2116667 w 3947485"/>
              <a:gd name="connsiteY16" fmla="*/ 11441 h 1185347"/>
              <a:gd name="connsiteX17" fmla="*/ 2110820 w 3947485"/>
              <a:gd name="connsiteY17" fmla="*/ 0 h 1185347"/>
              <a:gd name="connsiteX18" fmla="*/ 3938856 w 3947485"/>
              <a:gd name="connsiteY18" fmla="*/ 46852 h 1185347"/>
              <a:gd name="connsiteX19" fmla="*/ 3685733 w 3947485"/>
              <a:gd name="connsiteY19" fmla="*/ 496689 h 1185347"/>
              <a:gd name="connsiteX20" fmla="*/ 3686630 w 3947485"/>
              <a:gd name="connsiteY20" fmla="*/ 496656 h 1185347"/>
              <a:gd name="connsiteX21" fmla="*/ 3792899 w 3947485"/>
              <a:gd name="connsiteY21" fmla="*/ 595696 h 1185347"/>
              <a:gd name="connsiteX22" fmla="*/ 3693860 w 3947485"/>
              <a:gd name="connsiteY22" fmla="*/ 701966 h 1185347"/>
              <a:gd name="connsiteX23" fmla="*/ 3663345 w 3947485"/>
              <a:gd name="connsiteY23" fmla="*/ 703040 h 1185347"/>
              <a:gd name="connsiteX24" fmla="*/ 3947485 w 3947485"/>
              <a:gd name="connsiteY24" fmla="*/ 1133960 h 1185347"/>
              <a:gd name="connsiteX25" fmla="*/ 2759915 w 3947485"/>
              <a:gd name="connsiteY25" fmla="*/ 1175779 h 1185347"/>
              <a:gd name="connsiteX26" fmla="*/ 2475777 w 3947485"/>
              <a:gd name="connsiteY26" fmla="*/ 744859 h 1185347"/>
              <a:gd name="connsiteX27" fmla="*/ 985818 w 3947485"/>
              <a:gd name="connsiteY27" fmla="*/ 797326 h 1185347"/>
              <a:gd name="connsiteX28" fmla="*/ 985800 w 3947485"/>
              <a:gd name="connsiteY28" fmla="*/ 797650 h 1185347"/>
              <a:gd name="connsiteX29" fmla="*/ 923001 w 3947485"/>
              <a:gd name="connsiteY29" fmla="*/ 967996 h 1185347"/>
              <a:gd name="connsiteX30" fmla="*/ 293892 w 3947485"/>
              <a:gd name="connsiteY30" fmla="*/ 1117280 h 1185347"/>
              <a:gd name="connsiteX31" fmla="*/ 144608 w 3947485"/>
              <a:gd name="connsiteY31" fmla="*/ 488171 h 1185347"/>
              <a:gd name="connsiteX32" fmla="*/ 773717 w 3947485"/>
              <a:gd name="connsiteY32" fmla="*/ 338887 h 1185347"/>
              <a:gd name="connsiteX33" fmla="*/ 950347 w 3947485"/>
              <a:gd name="connsiteY33" fmla="*/ 539494 h 1185347"/>
              <a:gd name="connsiteX34" fmla="*/ 968375 w 3947485"/>
              <a:gd name="connsiteY34" fmla="*/ 592378 h 1185347"/>
              <a:gd name="connsiteX35" fmla="*/ 2498164 w 3947485"/>
              <a:gd name="connsiteY35" fmla="*/ 538507 h 1185347"/>
              <a:gd name="connsiteX36" fmla="*/ 2751287 w 3947485"/>
              <a:gd name="connsiteY36" fmla="*/ 88671 h 1185347"/>
              <a:gd name="connsiteX37" fmla="*/ 3938856 w 3947485"/>
              <a:gd name="connsiteY37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0820 w 3947485"/>
              <a:gd name="connsiteY11" fmla="*/ 0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2116667 w 3947485"/>
              <a:gd name="connsiteY15" fmla="*/ 11441 h 1185347"/>
              <a:gd name="connsiteX16" fmla="*/ 2110820 w 3947485"/>
              <a:gd name="connsiteY16" fmla="*/ 0 h 1185347"/>
              <a:gd name="connsiteX17" fmla="*/ 3938856 w 3947485"/>
              <a:gd name="connsiteY17" fmla="*/ 46852 h 1185347"/>
              <a:gd name="connsiteX18" fmla="*/ 3685733 w 3947485"/>
              <a:gd name="connsiteY18" fmla="*/ 496689 h 1185347"/>
              <a:gd name="connsiteX19" fmla="*/ 3686630 w 3947485"/>
              <a:gd name="connsiteY19" fmla="*/ 496656 h 1185347"/>
              <a:gd name="connsiteX20" fmla="*/ 3792899 w 3947485"/>
              <a:gd name="connsiteY20" fmla="*/ 595696 h 1185347"/>
              <a:gd name="connsiteX21" fmla="*/ 3693860 w 3947485"/>
              <a:gd name="connsiteY21" fmla="*/ 701966 h 1185347"/>
              <a:gd name="connsiteX22" fmla="*/ 3663345 w 3947485"/>
              <a:gd name="connsiteY22" fmla="*/ 703040 h 1185347"/>
              <a:gd name="connsiteX23" fmla="*/ 3947485 w 3947485"/>
              <a:gd name="connsiteY23" fmla="*/ 1133960 h 1185347"/>
              <a:gd name="connsiteX24" fmla="*/ 2759915 w 3947485"/>
              <a:gd name="connsiteY24" fmla="*/ 1175779 h 1185347"/>
              <a:gd name="connsiteX25" fmla="*/ 2475777 w 3947485"/>
              <a:gd name="connsiteY25" fmla="*/ 744859 h 1185347"/>
              <a:gd name="connsiteX26" fmla="*/ 985818 w 3947485"/>
              <a:gd name="connsiteY26" fmla="*/ 797326 h 1185347"/>
              <a:gd name="connsiteX27" fmla="*/ 985800 w 3947485"/>
              <a:gd name="connsiteY27" fmla="*/ 797650 h 1185347"/>
              <a:gd name="connsiteX28" fmla="*/ 923001 w 3947485"/>
              <a:gd name="connsiteY28" fmla="*/ 967996 h 1185347"/>
              <a:gd name="connsiteX29" fmla="*/ 293892 w 3947485"/>
              <a:gd name="connsiteY29" fmla="*/ 1117280 h 1185347"/>
              <a:gd name="connsiteX30" fmla="*/ 144608 w 3947485"/>
              <a:gd name="connsiteY30" fmla="*/ 488171 h 1185347"/>
              <a:gd name="connsiteX31" fmla="*/ 773717 w 3947485"/>
              <a:gd name="connsiteY31" fmla="*/ 338887 h 1185347"/>
              <a:gd name="connsiteX32" fmla="*/ 950347 w 3947485"/>
              <a:gd name="connsiteY32" fmla="*/ 539494 h 1185347"/>
              <a:gd name="connsiteX33" fmla="*/ 968375 w 3947485"/>
              <a:gd name="connsiteY33" fmla="*/ 592378 h 1185347"/>
              <a:gd name="connsiteX34" fmla="*/ 2498164 w 3947485"/>
              <a:gd name="connsiteY34" fmla="*/ 538507 h 1185347"/>
              <a:gd name="connsiteX35" fmla="*/ 2751287 w 3947485"/>
              <a:gd name="connsiteY35" fmla="*/ 88671 h 1185347"/>
              <a:gd name="connsiteX36" fmla="*/ 3938856 w 3947485"/>
              <a:gd name="connsiteY36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6667 w 3947485"/>
              <a:gd name="connsiteY11" fmla="*/ 11441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2116667 w 3947485"/>
              <a:gd name="connsiteY15" fmla="*/ 11441 h 1185347"/>
              <a:gd name="connsiteX16" fmla="*/ 3938856 w 3947485"/>
              <a:gd name="connsiteY16" fmla="*/ 46852 h 1185347"/>
              <a:gd name="connsiteX17" fmla="*/ 3685733 w 3947485"/>
              <a:gd name="connsiteY17" fmla="*/ 496689 h 1185347"/>
              <a:gd name="connsiteX18" fmla="*/ 3686630 w 3947485"/>
              <a:gd name="connsiteY18" fmla="*/ 496656 h 1185347"/>
              <a:gd name="connsiteX19" fmla="*/ 3792899 w 3947485"/>
              <a:gd name="connsiteY19" fmla="*/ 595696 h 1185347"/>
              <a:gd name="connsiteX20" fmla="*/ 3693860 w 3947485"/>
              <a:gd name="connsiteY20" fmla="*/ 701966 h 1185347"/>
              <a:gd name="connsiteX21" fmla="*/ 3663345 w 3947485"/>
              <a:gd name="connsiteY21" fmla="*/ 703040 h 1185347"/>
              <a:gd name="connsiteX22" fmla="*/ 3947485 w 3947485"/>
              <a:gd name="connsiteY22" fmla="*/ 1133960 h 1185347"/>
              <a:gd name="connsiteX23" fmla="*/ 2759915 w 3947485"/>
              <a:gd name="connsiteY23" fmla="*/ 1175779 h 1185347"/>
              <a:gd name="connsiteX24" fmla="*/ 2475777 w 3947485"/>
              <a:gd name="connsiteY24" fmla="*/ 744859 h 1185347"/>
              <a:gd name="connsiteX25" fmla="*/ 985818 w 3947485"/>
              <a:gd name="connsiteY25" fmla="*/ 797326 h 1185347"/>
              <a:gd name="connsiteX26" fmla="*/ 985800 w 3947485"/>
              <a:gd name="connsiteY26" fmla="*/ 797650 h 1185347"/>
              <a:gd name="connsiteX27" fmla="*/ 923001 w 3947485"/>
              <a:gd name="connsiteY27" fmla="*/ 967996 h 1185347"/>
              <a:gd name="connsiteX28" fmla="*/ 293892 w 3947485"/>
              <a:gd name="connsiteY28" fmla="*/ 1117280 h 1185347"/>
              <a:gd name="connsiteX29" fmla="*/ 144608 w 3947485"/>
              <a:gd name="connsiteY29" fmla="*/ 488171 h 1185347"/>
              <a:gd name="connsiteX30" fmla="*/ 773717 w 3947485"/>
              <a:gd name="connsiteY30" fmla="*/ 338887 h 1185347"/>
              <a:gd name="connsiteX31" fmla="*/ 950347 w 3947485"/>
              <a:gd name="connsiteY31" fmla="*/ 539494 h 1185347"/>
              <a:gd name="connsiteX32" fmla="*/ 968375 w 3947485"/>
              <a:gd name="connsiteY32" fmla="*/ 592378 h 1185347"/>
              <a:gd name="connsiteX33" fmla="*/ 2498164 w 3947485"/>
              <a:gd name="connsiteY33" fmla="*/ 538507 h 1185347"/>
              <a:gd name="connsiteX34" fmla="*/ 2751287 w 3947485"/>
              <a:gd name="connsiteY34" fmla="*/ 88671 h 1185347"/>
              <a:gd name="connsiteX35" fmla="*/ 3938856 w 3947485"/>
              <a:gd name="connsiteY35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224225 w 3947485"/>
              <a:gd name="connsiteY11" fmla="*/ 326958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3938856 w 3947485"/>
              <a:gd name="connsiteY15" fmla="*/ 46852 h 1185347"/>
              <a:gd name="connsiteX16" fmla="*/ 3685733 w 3947485"/>
              <a:gd name="connsiteY16" fmla="*/ 496689 h 1185347"/>
              <a:gd name="connsiteX17" fmla="*/ 3686630 w 3947485"/>
              <a:gd name="connsiteY17" fmla="*/ 496656 h 1185347"/>
              <a:gd name="connsiteX18" fmla="*/ 3792899 w 3947485"/>
              <a:gd name="connsiteY18" fmla="*/ 595696 h 1185347"/>
              <a:gd name="connsiteX19" fmla="*/ 3693860 w 3947485"/>
              <a:gd name="connsiteY19" fmla="*/ 701966 h 1185347"/>
              <a:gd name="connsiteX20" fmla="*/ 3663345 w 3947485"/>
              <a:gd name="connsiteY20" fmla="*/ 703040 h 1185347"/>
              <a:gd name="connsiteX21" fmla="*/ 3947485 w 3947485"/>
              <a:gd name="connsiteY21" fmla="*/ 1133960 h 1185347"/>
              <a:gd name="connsiteX22" fmla="*/ 2759915 w 3947485"/>
              <a:gd name="connsiteY22" fmla="*/ 1175779 h 1185347"/>
              <a:gd name="connsiteX23" fmla="*/ 2475777 w 3947485"/>
              <a:gd name="connsiteY23" fmla="*/ 744859 h 1185347"/>
              <a:gd name="connsiteX24" fmla="*/ 985818 w 3947485"/>
              <a:gd name="connsiteY24" fmla="*/ 797326 h 1185347"/>
              <a:gd name="connsiteX25" fmla="*/ 985800 w 3947485"/>
              <a:gd name="connsiteY25" fmla="*/ 797650 h 1185347"/>
              <a:gd name="connsiteX26" fmla="*/ 923001 w 3947485"/>
              <a:gd name="connsiteY26" fmla="*/ 967996 h 1185347"/>
              <a:gd name="connsiteX27" fmla="*/ 293892 w 3947485"/>
              <a:gd name="connsiteY27" fmla="*/ 1117280 h 1185347"/>
              <a:gd name="connsiteX28" fmla="*/ 144608 w 3947485"/>
              <a:gd name="connsiteY28" fmla="*/ 488171 h 1185347"/>
              <a:gd name="connsiteX29" fmla="*/ 773717 w 3947485"/>
              <a:gd name="connsiteY29" fmla="*/ 338887 h 1185347"/>
              <a:gd name="connsiteX30" fmla="*/ 950347 w 3947485"/>
              <a:gd name="connsiteY30" fmla="*/ 539494 h 1185347"/>
              <a:gd name="connsiteX31" fmla="*/ 968375 w 3947485"/>
              <a:gd name="connsiteY31" fmla="*/ 592378 h 1185347"/>
              <a:gd name="connsiteX32" fmla="*/ 2498164 w 3947485"/>
              <a:gd name="connsiteY32" fmla="*/ 538507 h 1185347"/>
              <a:gd name="connsiteX33" fmla="*/ 2751287 w 3947485"/>
              <a:gd name="connsiteY33" fmla="*/ 88671 h 1185347"/>
              <a:gd name="connsiteX34" fmla="*/ 3938856 w 3947485"/>
              <a:gd name="connsiteY34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254375 w 3947485"/>
              <a:gd name="connsiteY11" fmla="*/ 487824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3938856 w 3947485"/>
              <a:gd name="connsiteY14" fmla="*/ 46852 h 1185347"/>
              <a:gd name="connsiteX15" fmla="*/ 3685733 w 3947485"/>
              <a:gd name="connsiteY15" fmla="*/ 496689 h 1185347"/>
              <a:gd name="connsiteX16" fmla="*/ 3686630 w 3947485"/>
              <a:gd name="connsiteY16" fmla="*/ 496656 h 1185347"/>
              <a:gd name="connsiteX17" fmla="*/ 3792899 w 3947485"/>
              <a:gd name="connsiteY17" fmla="*/ 595696 h 1185347"/>
              <a:gd name="connsiteX18" fmla="*/ 3693860 w 3947485"/>
              <a:gd name="connsiteY18" fmla="*/ 701966 h 1185347"/>
              <a:gd name="connsiteX19" fmla="*/ 3663345 w 3947485"/>
              <a:gd name="connsiteY19" fmla="*/ 703040 h 1185347"/>
              <a:gd name="connsiteX20" fmla="*/ 3947485 w 3947485"/>
              <a:gd name="connsiteY20" fmla="*/ 1133960 h 1185347"/>
              <a:gd name="connsiteX21" fmla="*/ 2759915 w 3947485"/>
              <a:gd name="connsiteY21" fmla="*/ 1175779 h 1185347"/>
              <a:gd name="connsiteX22" fmla="*/ 2475777 w 3947485"/>
              <a:gd name="connsiteY22" fmla="*/ 744859 h 1185347"/>
              <a:gd name="connsiteX23" fmla="*/ 985818 w 3947485"/>
              <a:gd name="connsiteY23" fmla="*/ 797326 h 1185347"/>
              <a:gd name="connsiteX24" fmla="*/ 985800 w 3947485"/>
              <a:gd name="connsiteY24" fmla="*/ 797650 h 1185347"/>
              <a:gd name="connsiteX25" fmla="*/ 923001 w 3947485"/>
              <a:gd name="connsiteY25" fmla="*/ 967996 h 1185347"/>
              <a:gd name="connsiteX26" fmla="*/ 293892 w 3947485"/>
              <a:gd name="connsiteY26" fmla="*/ 1117280 h 1185347"/>
              <a:gd name="connsiteX27" fmla="*/ 144608 w 3947485"/>
              <a:gd name="connsiteY27" fmla="*/ 488171 h 1185347"/>
              <a:gd name="connsiteX28" fmla="*/ 773717 w 3947485"/>
              <a:gd name="connsiteY28" fmla="*/ 338887 h 1185347"/>
              <a:gd name="connsiteX29" fmla="*/ 950347 w 3947485"/>
              <a:gd name="connsiteY29" fmla="*/ 539494 h 1185347"/>
              <a:gd name="connsiteX30" fmla="*/ 968375 w 3947485"/>
              <a:gd name="connsiteY30" fmla="*/ 592378 h 1185347"/>
              <a:gd name="connsiteX31" fmla="*/ 2498164 w 3947485"/>
              <a:gd name="connsiteY31" fmla="*/ 538507 h 1185347"/>
              <a:gd name="connsiteX32" fmla="*/ 2751287 w 3947485"/>
              <a:gd name="connsiteY32" fmla="*/ 88671 h 1185347"/>
              <a:gd name="connsiteX33" fmla="*/ 3938856 w 3947485"/>
              <a:gd name="connsiteY33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3938856 w 3947485"/>
              <a:gd name="connsiteY11" fmla="*/ 46852 h 1185347"/>
              <a:gd name="connsiteX12" fmla="*/ 3685733 w 3947485"/>
              <a:gd name="connsiteY12" fmla="*/ 496689 h 1185347"/>
              <a:gd name="connsiteX13" fmla="*/ 3686630 w 3947485"/>
              <a:gd name="connsiteY13" fmla="*/ 496656 h 1185347"/>
              <a:gd name="connsiteX14" fmla="*/ 3792899 w 3947485"/>
              <a:gd name="connsiteY14" fmla="*/ 595696 h 1185347"/>
              <a:gd name="connsiteX15" fmla="*/ 3693860 w 3947485"/>
              <a:gd name="connsiteY15" fmla="*/ 701966 h 1185347"/>
              <a:gd name="connsiteX16" fmla="*/ 3663345 w 3947485"/>
              <a:gd name="connsiteY16" fmla="*/ 703040 h 1185347"/>
              <a:gd name="connsiteX17" fmla="*/ 3947485 w 3947485"/>
              <a:gd name="connsiteY17" fmla="*/ 1133960 h 1185347"/>
              <a:gd name="connsiteX18" fmla="*/ 2759915 w 3947485"/>
              <a:gd name="connsiteY18" fmla="*/ 1175779 h 1185347"/>
              <a:gd name="connsiteX19" fmla="*/ 2475777 w 3947485"/>
              <a:gd name="connsiteY19" fmla="*/ 744859 h 1185347"/>
              <a:gd name="connsiteX20" fmla="*/ 985818 w 3947485"/>
              <a:gd name="connsiteY20" fmla="*/ 797326 h 1185347"/>
              <a:gd name="connsiteX21" fmla="*/ 985800 w 3947485"/>
              <a:gd name="connsiteY21" fmla="*/ 797650 h 1185347"/>
              <a:gd name="connsiteX22" fmla="*/ 923001 w 3947485"/>
              <a:gd name="connsiteY22" fmla="*/ 967996 h 1185347"/>
              <a:gd name="connsiteX23" fmla="*/ 293892 w 3947485"/>
              <a:gd name="connsiteY23" fmla="*/ 1117280 h 1185347"/>
              <a:gd name="connsiteX24" fmla="*/ 144608 w 3947485"/>
              <a:gd name="connsiteY24" fmla="*/ 488171 h 1185347"/>
              <a:gd name="connsiteX25" fmla="*/ 773717 w 3947485"/>
              <a:gd name="connsiteY25" fmla="*/ 338887 h 1185347"/>
              <a:gd name="connsiteX26" fmla="*/ 950347 w 3947485"/>
              <a:gd name="connsiteY26" fmla="*/ 539494 h 1185347"/>
              <a:gd name="connsiteX27" fmla="*/ 968375 w 3947485"/>
              <a:gd name="connsiteY27" fmla="*/ 592378 h 1185347"/>
              <a:gd name="connsiteX28" fmla="*/ 2498164 w 3947485"/>
              <a:gd name="connsiteY28" fmla="*/ 538507 h 1185347"/>
              <a:gd name="connsiteX29" fmla="*/ 2751287 w 3947485"/>
              <a:gd name="connsiteY29" fmla="*/ 88671 h 1185347"/>
              <a:gd name="connsiteX30" fmla="*/ 3938856 w 3947485"/>
              <a:gd name="connsiteY30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1185974 w 3947485"/>
              <a:gd name="connsiteY3" fmla="*/ 525446 h 1185347"/>
              <a:gd name="connsiteX4" fmla="*/ 1158618 w 3947485"/>
              <a:gd name="connsiteY4" fmla="*/ 445199 h 1185347"/>
              <a:gd name="connsiteX5" fmla="*/ 893673 w 3947485"/>
              <a:gd name="connsiteY5" fmla="*/ 144289 h 1185347"/>
              <a:gd name="connsiteX6" fmla="*/ 34395 w 3947485"/>
              <a:gd name="connsiteY6" fmla="*/ 257871 h 1185347"/>
              <a:gd name="connsiteX7" fmla="*/ 0 w 3947485"/>
              <a:gd name="connsiteY7" fmla="*/ 302846 h 1185347"/>
              <a:gd name="connsiteX8" fmla="*/ 0 w 3947485"/>
              <a:gd name="connsiteY8" fmla="*/ 0 h 1185347"/>
              <a:gd name="connsiteX9" fmla="*/ 1854358 w 3947485"/>
              <a:gd name="connsiteY9" fmla="*/ 0 h 1185347"/>
              <a:gd name="connsiteX10" fmla="*/ 3938856 w 3947485"/>
              <a:gd name="connsiteY10" fmla="*/ 46852 h 1185347"/>
              <a:gd name="connsiteX11" fmla="*/ 3685733 w 3947485"/>
              <a:gd name="connsiteY11" fmla="*/ 496689 h 1185347"/>
              <a:gd name="connsiteX12" fmla="*/ 3686630 w 3947485"/>
              <a:gd name="connsiteY12" fmla="*/ 496656 h 1185347"/>
              <a:gd name="connsiteX13" fmla="*/ 3792899 w 3947485"/>
              <a:gd name="connsiteY13" fmla="*/ 595696 h 1185347"/>
              <a:gd name="connsiteX14" fmla="*/ 3693860 w 3947485"/>
              <a:gd name="connsiteY14" fmla="*/ 701966 h 1185347"/>
              <a:gd name="connsiteX15" fmla="*/ 3663345 w 3947485"/>
              <a:gd name="connsiteY15" fmla="*/ 703040 h 1185347"/>
              <a:gd name="connsiteX16" fmla="*/ 3947485 w 3947485"/>
              <a:gd name="connsiteY16" fmla="*/ 1133960 h 1185347"/>
              <a:gd name="connsiteX17" fmla="*/ 2759915 w 3947485"/>
              <a:gd name="connsiteY17" fmla="*/ 1175779 h 1185347"/>
              <a:gd name="connsiteX18" fmla="*/ 2475777 w 3947485"/>
              <a:gd name="connsiteY18" fmla="*/ 744859 h 1185347"/>
              <a:gd name="connsiteX19" fmla="*/ 985818 w 3947485"/>
              <a:gd name="connsiteY19" fmla="*/ 797326 h 1185347"/>
              <a:gd name="connsiteX20" fmla="*/ 985800 w 3947485"/>
              <a:gd name="connsiteY20" fmla="*/ 797650 h 1185347"/>
              <a:gd name="connsiteX21" fmla="*/ 923001 w 3947485"/>
              <a:gd name="connsiteY21" fmla="*/ 967996 h 1185347"/>
              <a:gd name="connsiteX22" fmla="*/ 293892 w 3947485"/>
              <a:gd name="connsiteY22" fmla="*/ 1117280 h 1185347"/>
              <a:gd name="connsiteX23" fmla="*/ 144608 w 3947485"/>
              <a:gd name="connsiteY23" fmla="*/ 488171 h 1185347"/>
              <a:gd name="connsiteX24" fmla="*/ 773717 w 3947485"/>
              <a:gd name="connsiteY24" fmla="*/ 338887 h 1185347"/>
              <a:gd name="connsiteX25" fmla="*/ 950347 w 3947485"/>
              <a:gd name="connsiteY25" fmla="*/ 539494 h 1185347"/>
              <a:gd name="connsiteX26" fmla="*/ 968375 w 3947485"/>
              <a:gd name="connsiteY26" fmla="*/ 592378 h 1185347"/>
              <a:gd name="connsiteX27" fmla="*/ 2498164 w 3947485"/>
              <a:gd name="connsiteY27" fmla="*/ 538507 h 1185347"/>
              <a:gd name="connsiteX28" fmla="*/ 2751287 w 3947485"/>
              <a:gd name="connsiteY28" fmla="*/ 88671 h 1185347"/>
              <a:gd name="connsiteX29" fmla="*/ 3938856 w 3947485"/>
              <a:gd name="connsiteY29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1185974 w 3947485"/>
              <a:gd name="connsiteY2" fmla="*/ 525446 h 1185347"/>
              <a:gd name="connsiteX3" fmla="*/ 1158618 w 3947485"/>
              <a:gd name="connsiteY3" fmla="*/ 445199 h 1185347"/>
              <a:gd name="connsiteX4" fmla="*/ 893673 w 3947485"/>
              <a:gd name="connsiteY4" fmla="*/ 144289 h 1185347"/>
              <a:gd name="connsiteX5" fmla="*/ 34395 w 3947485"/>
              <a:gd name="connsiteY5" fmla="*/ 257871 h 1185347"/>
              <a:gd name="connsiteX6" fmla="*/ 0 w 3947485"/>
              <a:gd name="connsiteY6" fmla="*/ 302846 h 1185347"/>
              <a:gd name="connsiteX7" fmla="*/ 0 w 3947485"/>
              <a:gd name="connsiteY7" fmla="*/ 0 h 1185347"/>
              <a:gd name="connsiteX8" fmla="*/ 1854358 w 3947485"/>
              <a:gd name="connsiteY8" fmla="*/ 0 h 1185347"/>
              <a:gd name="connsiteX9" fmla="*/ 3938856 w 3947485"/>
              <a:gd name="connsiteY9" fmla="*/ 46852 h 1185347"/>
              <a:gd name="connsiteX10" fmla="*/ 3685733 w 3947485"/>
              <a:gd name="connsiteY10" fmla="*/ 496689 h 1185347"/>
              <a:gd name="connsiteX11" fmla="*/ 3686630 w 3947485"/>
              <a:gd name="connsiteY11" fmla="*/ 496656 h 1185347"/>
              <a:gd name="connsiteX12" fmla="*/ 3792899 w 3947485"/>
              <a:gd name="connsiteY12" fmla="*/ 595696 h 1185347"/>
              <a:gd name="connsiteX13" fmla="*/ 3693860 w 3947485"/>
              <a:gd name="connsiteY13" fmla="*/ 701966 h 1185347"/>
              <a:gd name="connsiteX14" fmla="*/ 3663345 w 3947485"/>
              <a:gd name="connsiteY14" fmla="*/ 703040 h 1185347"/>
              <a:gd name="connsiteX15" fmla="*/ 3947485 w 3947485"/>
              <a:gd name="connsiteY15" fmla="*/ 1133960 h 1185347"/>
              <a:gd name="connsiteX16" fmla="*/ 2759915 w 3947485"/>
              <a:gd name="connsiteY16" fmla="*/ 1175779 h 1185347"/>
              <a:gd name="connsiteX17" fmla="*/ 2475777 w 3947485"/>
              <a:gd name="connsiteY17" fmla="*/ 744859 h 1185347"/>
              <a:gd name="connsiteX18" fmla="*/ 985818 w 3947485"/>
              <a:gd name="connsiteY18" fmla="*/ 797326 h 1185347"/>
              <a:gd name="connsiteX19" fmla="*/ 985800 w 3947485"/>
              <a:gd name="connsiteY19" fmla="*/ 797650 h 1185347"/>
              <a:gd name="connsiteX20" fmla="*/ 923001 w 3947485"/>
              <a:gd name="connsiteY20" fmla="*/ 967996 h 1185347"/>
              <a:gd name="connsiteX21" fmla="*/ 293892 w 3947485"/>
              <a:gd name="connsiteY21" fmla="*/ 1117280 h 1185347"/>
              <a:gd name="connsiteX22" fmla="*/ 144608 w 3947485"/>
              <a:gd name="connsiteY22" fmla="*/ 488171 h 1185347"/>
              <a:gd name="connsiteX23" fmla="*/ 773717 w 3947485"/>
              <a:gd name="connsiteY23" fmla="*/ 338887 h 1185347"/>
              <a:gd name="connsiteX24" fmla="*/ 950347 w 3947485"/>
              <a:gd name="connsiteY24" fmla="*/ 539494 h 1185347"/>
              <a:gd name="connsiteX25" fmla="*/ 968375 w 3947485"/>
              <a:gd name="connsiteY25" fmla="*/ 592378 h 1185347"/>
              <a:gd name="connsiteX26" fmla="*/ 2498164 w 3947485"/>
              <a:gd name="connsiteY26" fmla="*/ 538507 h 1185347"/>
              <a:gd name="connsiteX27" fmla="*/ 2751287 w 3947485"/>
              <a:gd name="connsiteY27" fmla="*/ 88671 h 1185347"/>
              <a:gd name="connsiteX28" fmla="*/ 3938856 w 3947485"/>
              <a:gd name="connsiteY28" fmla="*/ 46852 h 1185347"/>
              <a:gd name="connsiteX0" fmla="*/ 1854358 w 3947485"/>
              <a:gd name="connsiteY0" fmla="*/ 0 h 1185347"/>
              <a:gd name="connsiteX1" fmla="*/ 1185974 w 3947485"/>
              <a:gd name="connsiteY1" fmla="*/ 525446 h 1185347"/>
              <a:gd name="connsiteX2" fmla="*/ 1158618 w 3947485"/>
              <a:gd name="connsiteY2" fmla="*/ 445199 h 1185347"/>
              <a:gd name="connsiteX3" fmla="*/ 893673 w 3947485"/>
              <a:gd name="connsiteY3" fmla="*/ 144289 h 1185347"/>
              <a:gd name="connsiteX4" fmla="*/ 34395 w 3947485"/>
              <a:gd name="connsiteY4" fmla="*/ 257871 h 1185347"/>
              <a:gd name="connsiteX5" fmla="*/ 0 w 3947485"/>
              <a:gd name="connsiteY5" fmla="*/ 302846 h 1185347"/>
              <a:gd name="connsiteX6" fmla="*/ 0 w 3947485"/>
              <a:gd name="connsiteY6" fmla="*/ 0 h 1185347"/>
              <a:gd name="connsiteX7" fmla="*/ 1854358 w 3947485"/>
              <a:gd name="connsiteY7" fmla="*/ 0 h 1185347"/>
              <a:gd name="connsiteX8" fmla="*/ 3938856 w 3947485"/>
              <a:gd name="connsiteY8" fmla="*/ 46852 h 1185347"/>
              <a:gd name="connsiteX9" fmla="*/ 3685733 w 3947485"/>
              <a:gd name="connsiteY9" fmla="*/ 496689 h 1185347"/>
              <a:gd name="connsiteX10" fmla="*/ 3686630 w 3947485"/>
              <a:gd name="connsiteY10" fmla="*/ 496656 h 1185347"/>
              <a:gd name="connsiteX11" fmla="*/ 3792899 w 3947485"/>
              <a:gd name="connsiteY11" fmla="*/ 595696 h 1185347"/>
              <a:gd name="connsiteX12" fmla="*/ 3693860 w 3947485"/>
              <a:gd name="connsiteY12" fmla="*/ 701966 h 1185347"/>
              <a:gd name="connsiteX13" fmla="*/ 3663345 w 3947485"/>
              <a:gd name="connsiteY13" fmla="*/ 703040 h 1185347"/>
              <a:gd name="connsiteX14" fmla="*/ 3947485 w 3947485"/>
              <a:gd name="connsiteY14" fmla="*/ 1133960 h 1185347"/>
              <a:gd name="connsiteX15" fmla="*/ 2759915 w 3947485"/>
              <a:gd name="connsiteY15" fmla="*/ 1175779 h 1185347"/>
              <a:gd name="connsiteX16" fmla="*/ 2475777 w 3947485"/>
              <a:gd name="connsiteY16" fmla="*/ 744859 h 1185347"/>
              <a:gd name="connsiteX17" fmla="*/ 985818 w 3947485"/>
              <a:gd name="connsiteY17" fmla="*/ 797326 h 1185347"/>
              <a:gd name="connsiteX18" fmla="*/ 985800 w 3947485"/>
              <a:gd name="connsiteY18" fmla="*/ 797650 h 1185347"/>
              <a:gd name="connsiteX19" fmla="*/ 923001 w 3947485"/>
              <a:gd name="connsiteY19" fmla="*/ 967996 h 1185347"/>
              <a:gd name="connsiteX20" fmla="*/ 293892 w 3947485"/>
              <a:gd name="connsiteY20" fmla="*/ 1117280 h 1185347"/>
              <a:gd name="connsiteX21" fmla="*/ 144608 w 3947485"/>
              <a:gd name="connsiteY21" fmla="*/ 488171 h 1185347"/>
              <a:gd name="connsiteX22" fmla="*/ 773717 w 3947485"/>
              <a:gd name="connsiteY22" fmla="*/ 338887 h 1185347"/>
              <a:gd name="connsiteX23" fmla="*/ 950347 w 3947485"/>
              <a:gd name="connsiteY23" fmla="*/ 539494 h 1185347"/>
              <a:gd name="connsiteX24" fmla="*/ 968375 w 3947485"/>
              <a:gd name="connsiteY24" fmla="*/ 592378 h 1185347"/>
              <a:gd name="connsiteX25" fmla="*/ 2498164 w 3947485"/>
              <a:gd name="connsiteY25" fmla="*/ 538507 h 1185347"/>
              <a:gd name="connsiteX26" fmla="*/ 2751287 w 3947485"/>
              <a:gd name="connsiteY26" fmla="*/ 88671 h 1185347"/>
              <a:gd name="connsiteX27" fmla="*/ 3938856 w 3947485"/>
              <a:gd name="connsiteY27" fmla="*/ 46852 h 1185347"/>
              <a:gd name="connsiteX0" fmla="*/ 1854358 w 3947485"/>
              <a:gd name="connsiteY0" fmla="*/ 0 h 1185347"/>
              <a:gd name="connsiteX1" fmla="*/ 1158618 w 3947485"/>
              <a:gd name="connsiteY1" fmla="*/ 445199 h 1185347"/>
              <a:gd name="connsiteX2" fmla="*/ 893673 w 3947485"/>
              <a:gd name="connsiteY2" fmla="*/ 144289 h 1185347"/>
              <a:gd name="connsiteX3" fmla="*/ 34395 w 3947485"/>
              <a:gd name="connsiteY3" fmla="*/ 257871 h 1185347"/>
              <a:gd name="connsiteX4" fmla="*/ 0 w 3947485"/>
              <a:gd name="connsiteY4" fmla="*/ 302846 h 1185347"/>
              <a:gd name="connsiteX5" fmla="*/ 0 w 3947485"/>
              <a:gd name="connsiteY5" fmla="*/ 0 h 1185347"/>
              <a:gd name="connsiteX6" fmla="*/ 1854358 w 3947485"/>
              <a:gd name="connsiteY6" fmla="*/ 0 h 1185347"/>
              <a:gd name="connsiteX7" fmla="*/ 3938856 w 3947485"/>
              <a:gd name="connsiteY7" fmla="*/ 46852 h 1185347"/>
              <a:gd name="connsiteX8" fmla="*/ 3685733 w 3947485"/>
              <a:gd name="connsiteY8" fmla="*/ 496689 h 1185347"/>
              <a:gd name="connsiteX9" fmla="*/ 3686630 w 3947485"/>
              <a:gd name="connsiteY9" fmla="*/ 496656 h 1185347"/>
              <a:gd name="connsiteX10" fmla="*/ 3792899 w 3947485"/>
              <a:gd name="connsiteY10" fmla="*/ 595696 h 1185347"/>
              <a:gd name="connsiteX11" fmla="*/ 3693860 w 3947485"/>
              <a:gd name="connsiteY11" fmla="*/ 701966 h 1185347"/>
              <a:gd name="connsiteX12" fmla="*/ 3663345 w 3947485"/>
              <a:gd name="connsiteY12" fmla="*/ 703040 h 1185347"/>
              <a:gd name="connsiteX13" fmla="*/ 3947485 w 3947485"/>
              <a:gd name="connsiteY13" fmla="*/ 1133960 h 1185347"/>
              <a:gd name="connsiteX14" fmla="*/ 2759915 w 3947485"/>
              <a:gd name="connsiteY14" fmla="*/ 1175779 h 1185347"/>
              <a:gd name="connsiteX15" fmla="*/ 2475777 w 3947485"/>
              <a:gd name="connsiteY15" fmla="*/ 744859 h 1185347"/>
              <a:gd name="connsiteX16" fmla="*/ 985818 w 3947485"/>
              <a:gd name="connsiteY16" fmla="*/ 797326 h 1185347"/>
              <a:gd name="connsiteX17" fmla="*/ 985800 w 3947485"/>
              <a:gd name="connsiteY17" fmla="*/ 797650 h 1185347"/>
              <a:gd name="connsiteX18" fmla="*/ 923001 w 3947485"/>
              <a:gd name="connsiteY18" fmla="*/ 967996 h 1185347"/>
              <a:gd name="connsiteX19" fmla="*/ 293892 w 3947485"/>
              <a:gd name="connsiteY19" fmla="*/ 1117280 h 1185347"/>
              <a:gd name="connsiteX20" fmla="*/ 144608 w 3947485"/>
              <a:gd name="connsiteY20" fmla="*/ 488171 h 1185347"/>
              <a:gd name="connsiteX21" fmla="*/ 773717 w 3947485"/>
              <a:gd name="connsiteY21" fmla="*/ 338887 h 1185347"/>
              <a:gd name="connsiteX22" fmla="*/ 950347 w 3947485"/>
              <a:gd name="connsiteY22" fmla="*/ 539494 h 1185347"/>
              <a:gd name="connsiteX23" fmla="*/ 968375 w 3947485"/>
              <a:gd name="connsiteY23" fmla="*/ 592378 h 1185347"/>
              <a:gd name="connsiteX24" fmla="*/ 2498164 w 3947485"/>
              <a:gd name="connsiteY24" fmla="*/ 538507 h 1185347"/>
              <a:gd name="connsiteX25" fmla="*/ 2751287 w 3947485"/>
              <a:gd name="connsiteY25" fmla="*/ 88671 h 1185347"/>
              <a:gd name="connsiteX26" fmla="*/ 3938856 w 3947485"/>
              <a:gd name="connsiteY26" fmla="*/ 46852 h 1185347"/>
              <a:gd name="connsiteX0" fmla="*/ 1854358 w 3947485"/>
              <a:gd name="connsiteY0" fmla="*/ 0 h 1185347"/>
              <a:gd name="connsiteX1" fmla="*/ 893673 w 3947485"/>
              <a:gd name="connsiteY1" fmla="*/ 144289 h 1185347"/>
              <a:gd name="connsiteX2" fmla="*/ 34395 w 3947485"/>
              <a:gd name="connsiteY2" fmla="*/ 257871 h 1185347"/>
              <a:gd name="connsiteX3" fmla="*/ 0 w 3947485"/>
              <a:gd name="connsiteY3" fmla="*/ 302846 h 1185347"/>
              <a:gd name="connsiteX4" fmla="*/ 0 w 3947485"/>
              <a:gd name="connsiteY4" fmla="*/ 0 h 1185347"/>
              <a:gd name="connsiteX5" fmla="*/ 1854358 w 3947485"/>
              <a:gd name="connsiteY5" fmla="*/ 0 h 1185347"/>
              <a:gd name="connsiteX6" fmla="*/ 3938856 w 3947485"/>
              <a:gd name="connsiteY6" fmla="*/ 46852 h 1185347"/>
              <a:gd name="connsiteX7" fmla="*/ 3685733 w 3947485"/>
              <a:gd name="connsiteY7" fmla="*/ 496689 h 1185347"/>
              <a:gd name="connsiteX8" fmla="*/ 3686630 w 3947485"/>
              <a:gd name="connsiteY8" fmla="*/ 496656 h 1185347"/>
              <a:gd name="connsiteX9" fmla="*/ 3792899 w 3947485"/>
              <a:gd name="connsiteY9" fmla="*/ 595696 h 1185347"/>
              <a:gd name="connsiteX10" fmla="*/ 3693860 w 3947485"/>
              <a:gd name="connsiteY10" fmla="*/ 701966 h 1185347"/>
              <a:gd name="connsiteX11" fmla="*/ 3663345 w 3947485"/>
              <a:gd name="connsiteY11" fmla="*/ 703040 h 1185347"/>
              <a:gd name="connsiteX12" fmla="*/ 3947485 w 3947485"/>
              <a:gd name="connsiteY12" fmla="*/ 1133960 h 1185347"/>
              <a:gd name="connsiteX13" fmla="*/ 2759915 w 3947485"/>
              <a:gd name="connsiteY13" fmla="*/ 1175779 h 1185347"/>
              <a:gd name="connsiteX14" fmla="*/ 2475777 w 3947485"/>
              <a:gd name="connsiteY14" fmla="*/ 744859 h 1185347"/>
              <a:gd name="connsiteX15" fmla="*/ 985818 w 3947485"/>
              <a:gd name="connsiteY15" fmla="*/ 797326 h 1185347"/>
              <a:gd name="connsiteX16" fmla="*/ 985800 w 3947485"/>
              <a:gd name="connsiteY16" fmla="*/ 797650 h 1185347"/>
              <a:gd name="connsiteX17" fmla="*/ 923001 w 3947485"/>
              <a:gd name="connsiteY17" fmla="*/ 967996 h 1185347"/>
              <a:gd name="connsiteX18" fmla="*/ 293892 w 3947485"/>
              <a:gd name="connsiteY18" fmla="*/ 1117280 h 1185347"/>
              <a:gd name="connsiteX19" fmla="*/ 144608 w 3947485"/>
              <a:gd name="connsiteY19" fmla="*/ 488171 h 1185347"/>
              <a:gd name="connsiteX20" fmla="*/ 773717 w 3947485"/>
              <a:gd name="connsiteY20" fmla="*/ 338887 h 1185347"/>
              <a:gd name="connsiteX21" fmla="*/ 950347 w 3947485"/>
              <a:gd name="connsiteY21" fmla="*/ 539494 h 1185347"/>
              <a:gd name="connsiteX22" fmla="*/ 968375 w 3947485"/>
              <a:gd name="connsiteY22" fmla="*/ 592378 h 1185347"/>
              <a:gd name="connsiteX23" fmla="*/ 2498164 w 3947485"/>
              <a:gd name="connsiteY23" fmla="*/ 538507 h 1185347"/>
              <a:gd name="connsiteX24" fmla="*/ 2751287 w 3947485"/>
              <a:gd name="connsiteY24" fmla="*/ 88671 h 1185347"/>
              <a:gd name="connsiteX25" fmla="*/ 3938856 w 3947485"/>
              <a:gd name="connsiteY25" fmla="*/ 46852 h 1185347"/>
              <a:gd name="connsiteX0" fmla="*/ 1854358 w 3947485"/>
              <a:gd name="connsiteY0" fmla="*/ 0 h 1185347"/>
              <a:gd name="connsiteX1" fmla="*/ 34395 w 3947485"/>
              <a:gd name="connsiteY1" fmla="*/ 257871 h 1185347"/>
              <a:gd name="connsiteX2" fmla="*/ 0 w 3947485"/>
              <a:gd name="connsiteY2" fmla="*/ 302846 h 1185347"/>
              <a:gd name="connsiteX3" fmla="*/ 0 w 3947485"/>
              <a:gd name="connsiteY3" fmla="*/ 0 h 1185347"/>
              <a:gd name="connsiteX4" fmla="*/ 1854358 w 3947485"/>
              <a:gd name="connsiteY4" fmla="*/ 0 h 1185347"/>
              <a:gd name="connsiteX5" fmla="*/ 3938856 w 3947485"/>
              <a:gd name="connsiteY5" fmla="*/ 46852 h 1185347"/>
              <a:gd name="connsiteX6" fmla="*/ 3685733 w 3947485"/>
              <a:gd name="connsiteY6" fmla="*/ 496689 h 1185347"/>
              <a:gd name="connsiteX7" fmla="*/ 3686630 w 3947485"/>
              <a:gd name="connsiteY7" fmla="*/ 496656 h 1185347"/>
              <a:gd name="connsiteX8" fmla="*/ 3792899 w 3947485"/>
              <a:gd name="connsiteY8" fmla="*/ 595696 h 1185347"/>
              <a:gd name="connsiteX9" fmla="*/ 3693860 w 3947485"/>
              <a:gd name="connsiteY9" fmla="*/ 701966 h 1185347"/>
              <a:gd name="connsiteX10" fmla="*/ 3663345 w 3947485"/>
              <a:gd name="connsiteY10" fmla="*/ 703040 h 1185347"/>
              <a:gd name="connsiteX11" fmla="*/ 3947485 w 3947485"/>
              <a:gd name="connsiteY11" fmla="*/ 1133960 h 1185347"/>
              <a:gd name="connsiteX12" fmla="*/ 2759915 w 3947485"/>
              <a:gd name="connsiteY12" fmla="*/ 1175779 h 1185347"/>
              <a:gd name="connsiteX13" fmla="*/ 2475777 w 3947485"/>
              <a:gd name="connsiteY13" fmla="*/ 744859 h 1185347"/>
              <a:gd name="connsiteX14" fmla="*/ 985818 w 3947485"/>
              <a:gd name="connsiteY14" fmla="*/ 797326 h 1185347"/>
              <a:gd name="connsiteX15" fmla="*/ 985800 w 3947485"/>
              <a:gd name="connsiteY15" fmla="*/ 797650 h 1185347"/>
              <a:gd name="connsiteX16" fmla="*/ 923001 w 3947485"/>
              <a:gd name="connsiteY16" fmla="*/ 967996 h 1185347"/>
              <a:gd name="connsiteX17" fmla="*/ 293892 w 3947485"/>
              <a:gd name="connsiteY17" fmla="*/ 1117280 h 1185347"/>
              <a:gd name="connsiteX18" fmla="*/ 144608 w 3947485"/>
              <a:gd name="connsiteY18" fmla="*/ 488171 h 1185347"/>
              <a:gd name="connsiteX19" fmla="*/ 773717 w 3947485"/>
              <a:gd name="connsiteY19" fmla="*/ 338887 h 1185347"/>
              <a:gd name="connsiteX20" fmla="*/ 950347 w 3947485"/>
              <a:gd name="connsiteY20" fmla="*/ 539494 h 1185347"/>
              <a:gd name="connsiteX21" fmla="*/ 968375 w 3947485"/>
              <a:gd name="connsiteY21" fmla="*/ 592378 h 1185347"/>
              <a:gd name="connsiteX22" fmla="*/ 2498164 w 3947485"/>
              <a:gd name="connsiteY22" fmla="*/ 538507 h 1185347"/>
              <a:gd name="connsiteX23" fmla="*/ 2751287 w 3947485"/>
              <a:gd name="connsiteY23" fmla="*/ 88671 h 1185347"/>
              <a:gd name="connsiteX24" fmla="*/ 3938856 w 3947485"/>
              <a:gd name="connsiteY24" fmla="*/ 46852 h 1185347"/>
              <a:gd name="connsiteX0" fmla="*/ 0 w 3947485"/>
              <a:gd name="connsiteY0" fmla="*/ 0 h 1185347"/>
              <a:gd name="connsiteX1" fmla="*/ 34395 w 3947485"/>
              <a:gd name="connsiteY1" fmla="*/ 257871 h 1185347"/>
              <a:gd name="connsiteX2" fmla="*/ 0 w 3947485"/>
              <a:gd name="connsiteY2" fmla="*/ 302846 h 1185347"/>
              <a:gd name="connsiteX3" fmla="*/ 0 w 3947485"/>
              <a:gd name="connsiteY3" fmla="*/ 0 h 1185347"/>
              <a:gd name="connsiteX4" fmla="*/ 3938856 w 3947485"/>
              <a:gd name="connsiteY4" fmla="*/ 46852 h 1185347"/>
              <a:gd name="connsiteX5" fmla="*/ 3685733 w 3947485"/>
              <a:gd name="connsiteY5" fmla="*/ 496689 h 1185347"/>
              <a:gd name="connsiteX6" fmla="*/ 3686630 w 3947485"/>
              <a:gd name="connsiteY6" fmla="*/ 496656 h 1185347"/>
              <a:gd name="connsiteX7" fmla="*/ 3792899 w 3947485"/>
              <a:gd name="connsiteY7" fmla="*/ 595696 h 1185347"/>
              <a:gd name="connsiteX8" fmla="*/ 3693860 w 3947485"/>
              <a:gd name="connsiteY8" fmla="*/ 701966 h 1185347"/>
              <a:gd name="connsiteX9" fmla="*/ 3663345 w 3947485"/>
              <a:gd name="connsiteY9" fmla="*/ 703040 h 1185347"/>
              <a:gd name="connsiteX10" fmla="*/ 3947485 w 3947485"/>
              <a:gd name="connsiteY10" fmla="*/ 1133960 h 1185347"/>
              <a:gd name="connsiteX11" fmla="*/ 2759915 w 3947485"/>
              <a:gd name="connsiteY11" fmla="*/ 1175779 h 1185347"/>
              <a:gd name="connsiteX12" fmla="*/ 2475777 w 3947485"/>
              <a:gd name="connsiteY12" fmla="*/ 744859 h 1185347"/>
              <a:gd name="connsiteX13" fmla="*/ 985818 w 3947485"/>
              <a:gd name="connsiteY13" fmla="*/ 797326 h 1185347"/>
              <a:gd name="connsiteX14" fmla="*/ 985800 w 3947485"/>
              <a:gd name="connsiteY14" fmla="*/ 797650 h 1185347"/>
              <a:gd name="connsiteX15" fmla="*/ 923001 w 3947485"/>
              <a:gd name="connsiteY15" fmla="*/ 967996 h 1185347"/>
              <a:gd name="connsiteX16" fmla="*/ 293892 w 3947485"/>
              <a:gd name="connsiteY16" fmla="*/ 1117280 h 1185347"/>
              <a:gd name="connsiteX17" fmla="*/ 144608 w 3947485"/>
              <a:gd name="connsiteY17" fmla="*/ 488171 h 1185347"/>
              <a:gd name="connsiteX18" fmla="*/ 773717 w 3947485"/>
              <a:gd name="connsiteY18" fmla="*/ 338887 h 1185347"/>
              <a:gd name="connsiteX19" fmla="*/ 950347 w 3947485"/>
              <a:gd name="connsiteY19" fmla="*/ 539494 h 1185347"/>
              <a:gd name="connsiteX20" fmla="*/ 968375 w 3947485"/>
              <a:gd name="connsiteY20" fmla="*/ 592378 h 1185347"/>
              <a:gd name="connsiteX21" fmla="*/ 2498164 w 3947485"/>
              <a:gd name="connsiteY21" fmla="*/ 538507 h 1185347"/>
              <a:gd name="connsiteX22" fmla="*/ 2751287 w 3947485"/>
              <a:gd name="connsiteY22" fmla="*/ 88671 h 1185347"/>
              <a:gd name="connsiteX23" fmla="*/ 3938856 w 3947485"/>
              <a:gd name="connsiteY23" fmla="*/ 46852 h 1185347"/>
              <a:gd name="connsiteX0" fmla="*/ 0 w 3947485"/>
              <a:gd name="connsiteY0" fmla="*/ 255994 h 1138495"/>
              <a:gd name="connsiteX1" fmla="*/ 34395 w 3947485"/>
              <a:gd name="connsiteY1" fmla="*/ 211019 h 1138495"/>
              <a:gd name="connsiteX2" fmla="*/ 0 w 3947485"/>
              <a:gd name="connsiteY2" fmla="*/ 255994 h 1138495"/>
              <a:gd name="connsiteX3" fmla="*/ 3938856 w 3947485"/>
              <a:gd name="connsiteY3" fmla="*/ 0 h 1138495"/>
              <a:gd name="connsiteX4" fmla="*/ 3685733 w 3947485"/>
              <a:gd name="connsiteY4" fmla="*/ 449837 h 1138495"/>
              <a:gd name="connsiteX5" fmla="*/ 3686630 w 3947485"/>
              <a:gd name="connsiteY5" fmla="*/ 449804 h 1138495"/>
              <a:gd name="connsiteX6" fmla="*/ 3792899 w 3947485"/>
              <a:gd name="connsiteY6" fmla="*/ 548844 h 1138495"/>
              <a:gd name="connsiteX7" fmla="*/ 3693860 w 3947485"/>
              <a:gd name="connsiteY7" fmla="*/ 655114 h 1138495"/>
              <a:gd name="connsiteX8" fmla="*/ 3663345 w 3947485"/>
              <a:gd name="connsiteY8" fmla="*/ 656188 h 1138495"/>
              <a:gd name="connsiteX9" fmla="*/ 3947485 w 3947485"/>
              <a:gd name="connsiteY9" fmla="*/ 1087108 h 1138495"/>
              <a:gd name="connsiteX10" fmla="*/ 2759915 w 3947485"/>
              <a:gd name="connsiteY10" fmla="*/ 1128927 h 1138495"/>
              <a:gd name="connsiteX11" fmla="*/ 2475777 w 3947485"/>
              <a:gd name="connsiteY11" fmla="*/ 698007 h 1138495"/>
              <a:gd name="connsiteX12" fmla="*/ 985818 w 3947485"/>
              <a:gd name="connsiteY12" fmla="*/ 750474 h 1138495"/>
              <a:gd name="connsiteX13" fmla="*/ 985800 w 3947485"/>
              <a:gd name="connsiteY13" fmla="*/ 750798 h 1138495"/>
              <a:gd name="connsiteX14" fmla="*/ 923001 w 3947485"/>
              <a:gd name="connsiteY14" fmla="*/ 921144 h 1138495"/>
              <a:gd name="connsiteX15" fmla="*/ 293892 w 3947485"/>
              <a:gd name="connsiteY15" fmla="*/ 1070428 h 1138495"/>
              <a:gd name="connsiteX16" fmla="*/ 144608 w 3947485"/>
              <a:gd name="connsiteY16" fmla="*/ 441319 h 1138495"/>
              <a:gd name="connsiteX17" fmla="*/ 773717 w 3947485"/>
              <a:gd name="connsiteY17" fmla="*/ 292035 h 1138495"/>
              <a:gd name="connsiteX18" fmla="*/ 950347 w 3947485"/>
              <a:gd name="connsiteY18" fmla="*/ 492642 h 1138495"/>
              <a:gd name="connsiteX19" fmla="*/ 968375 w 3947485"/>
              <a:gd name="connsiteY19" fmla="*/ 545526 h 1138495"/>
              <a:gd name="connsiteX20" fmla="*/ 2498164 w 3947485"/>
              <a:gd name="connsiteY20" fmla="*/ 491655 h 1138495"/>
              <a:gd name="connsiteX21" fmla="*/ 2751287 w 3947485"/>
              <a:gd name="connsiteY21" fmla="*/ 41819 h 1138495"/>
              <a:gd name="connsiteX22" fmla="*/ 3938856 w 3947485"/>
              <a:gd name="connsiteY22" fmla="*/ 0 h 1138495"/>
              <a:gd name="connsiteX0" fmla="*/ 3862317 w 3870946"/>
              <a:gd name="connsiteY0" fmla="*/ 0 h 1138495"/>
              <a:gd name="connsiteX1" fmla="*/ 3609194 w 3870946"/>
              <a:gd name="connsiteY1" fmla="*/ 449837 h 1138495"/>
              <a:gd name="connsiteX2" fmla="*/ 3610091 w 3870946"/>
              <a:gd name="connsiteY2" fmla="*/ 449804 h 1138495"/>
              <a:gd name="connsiteX3" fmla="*/ 3716360 w 3870946"/>
              <a:gd name="connsiteY3" fmla="*/ 548844 h 1138495"/>
              <a:gd name="connsiteX4" fmla="*/ 3617321 w 3870946"/>
              <a:gd name="connsiteY4" fmla="*/ 655114 h 1138495"/>
              <a:gd name="connsiteX5" fmla="*/ 3586806 w 3870946"/>
              <a:gd name="connsiteY5" fmla="*/ 656188 h 1138495"/>
              <a:gd name="connsiteX6" fmla="*/ 3870946 w 3870946"/>
              <a:gd name="connsiteY6" fmla="*/ 1087108 h 1138495"/>
              <a:gd name="connsiteX7" fmla="*/ 2683376 w 3870946"/>
              <a:gd name="connsiteY7" fmla="*/ 1128927 h 1138495"/>
              <a:gd name="connsiteX8" fmla="*/ 2399238 w 3870946"/>
              <a:gd name="connsiteY8" fmla="*/ 698007 h 1138495"/>
              <a:gd name="connsiteX9" fmla="*/ 909279 w 3870946"/>
              <a:gd name="connsiteY9" fmla="*/ 750474 h 1138495"/>
              <a:gd name="connsiteX10" fmla="*/ 909261 w 3870946"/>
              <a:gd name="connsiteY10" fmla="*/ 750798 h 1138495"/>
              <a:gd name="connsiteX11" fmla="*/ 846462 w 3870946"/>
              <a:gd name="connsiteY11" fmla="*/ 921144 h 1138495"/>
              <a:gd name="connsiteX12" fmla="*/ 217353 w 3870946"/>
              <a:gd name="connsiteY12" fmla="*/ 1070428 h 1138495"/>
              <a:gd name="connsiteX13" fmla="*/ 68069 w 3870946"/>
              <a:gd name="connsiteY13" fmla="*/ 441319 h 1138495"/>
              <a:gd name="connsiteX14" fmla="*/ 697178 w 3870946"/>
              <a:gd name="connsiteY14" fmla="*/ 292035 h 1138495"/>
              <a:gd name="connsiteX15" fmla="*/ 873808 w 3870946"/>
              <a:gd name="connsiteY15" fmla="*/ 492642 h 1138495"/>
              <a:gd name="connsiteX16" fmla="*/ 891836 w 3870946"/>
              <a:gd name="connsiteY16" fmla="*/ 545526 h 1138495"/>
              <a:gd name="connsiteX17" fmla="*/ 2421625 w 3870946"/>
              <a:gd name="connsiteY17" fmla="*/ 491655 h 1138495"/>
              <a:gd name="connsiteX18" fmla="*/ 2674748 w 3870946"/>
              <a:gd name="connsiteY18" fmla="*/ 41819 h 1138495"/>
              <a:gd name="connsiteX19" fmla="*/ 3862317 w 3870946"/>
              <a:gd name="connsiteY19" fmla="*/ 0 h 113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0946" h="1138495">
                <a:moveTo>
                  <a:pt x="3862317" y="0"/>
                </a:moveTo>
                <a:lnTo>
                  <a:pt x="3609194" y="449837"/>
                </a:lnTo>
                <a:lnTo>
                  <a:pt x="3610091" y="449804"/>
                </a:lnTo>
                <a:cubicBezTo>
                  <a:pt x="3666786" y="447809"/>
                  <a:pt x="3714364" y="492150"/>
                  <a:pt x="3716360" y="548844"/>
                </a:cubicBezTo>
                <a:cubicBezTo>
                  <a:pt x="3718356" y="605540"/>
                  <a:pt x="3674015" y="653117"/>
                  <a:pt x="3617321" y="655114"/>
                </a:cubicBezTo>
                <a:lnTo>
                  <a:pt x="3586806" y="656188"/>
                </a:lnTo>
                <a:lnTo>
                  <a:pt x="3870946" y="1087108"/>
                </a:lnTo>
                <a:lnTo>
                  <a:pt x="2683376" y="1128927"/>
                </a:lnTo>
                <a:lnTo>
                  <a:pt x="2399238" y="698007"/>
                </a:lnTo>
                <a:lnTo>
                  <a:pt x="909279" y="750474"/>
                </a:lnTo>
                <a:lnTo>
                  <a:pt x="909261" y="750798"/>
                </a:lnTo>
                <a:cubicBezTo>
                  <a:pt x="900253" y="809501"/>
                  <a:pt x="879586" y="867408"/>
                  <a:pt x="846462" y="921144"/>
                </a:cubicBezTo>
                <a:cubicBezTo>
                  <a:pt x="713961" y="1136092"/>
                  <a:pt x="432300" y="1202928"/>
                  <a:pt x="217353" y="1070428"/>
                </a:cubicBezTo>
                <a:cubicBezTo>
                  <a:pt x="2405" y="937928"/>
                  <a:pt x="-64432" y="656267"/>
                  <a:pt x="68069" y="441319"/>
                </a:cubicBezTo>
                <a:cubicBezTo>
                  <a:pt x="200569" y="226372"/>
                  <a:pt x="482230" y="159535"/>
                  <a:pt x="697178" y="292035"/>
                </a:cubicBezTo>
                <a:cubicBezTo>
                  <a:pt x="777783" y="341723"/>
                  <a:pt x="837561" y="412386"/>
                  <a:pt x="873808" y="492642"/>
                </a:cubicBezTo>
                <a:lnTo>
                  <a:pt x="891836" y="545526"/>
                </a:lnTo>
                <a:lnTo>
                  <a:pt x="2421625" y="491655"/>
                </a:lnTo>
                <a:lnTo>
                  <a:pt x="2674748" y="41819"/>
                </a:lnTo>
                <a:lnTo>
                  <a:pt x="3862317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B4CF9-45E8-488A-B34B-C6D22AE19996}"/>
              </a:ext>
            </a:extLst>
          </p:cNvPr>
          <p:cNvSpPr txBox="1"/>
          <p:nvPr/>
        </p:nvSpPr>
        <p:spPr>
          <a:xfrm>
            <a:off x="10191639" y="4529215"/>
            <a:ext cx="13683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1"/>
                </a:solidFill>
                <a:cs typeface="B Nazanin" panose="00000400000000000000" pitchFamily="2" charset="-78"/>
              </a:rPr>
              <a:t>60%</a:t>
            </a:r>
            <a:endParaRPr lang="ko-KR" altLang="en-US" sz="4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ED5378-6136-4A3E-BABC-C3819679B099}"/>
              </a:ext>
            </a:extLst>
          </p:cNvPr>
          <p:cNvGrpSpPr/>
          <p:nvPr/>
        </p:nvGrpSpPr>
        <p:grpSpPr>
          <a:xfrm>
            <a:off x="9028022" y="5322898"/>
            <a:ext cx="2531919" cy="945505"/>
            <a:chOff x="6565695" y="2005884"/>
            <a:chExt cx="2055606" cy="9455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889A39-91CD-4854-8287-BB6F40669B4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21B792-A245-485B-BB6F-7C5EC1A40327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319095C-1DB0-4BBF-8DC3-C7E4DFE41612}"/>
              </a:ext>
            </a:extLst>
          </p:cNvPr>
          <p:cNvSpPr txBox="1"/>
          <p:nvPr/>
        </p:nvSpPr>
        <p:spPr>
          <a:xfrm>
            <a:off x="7315200" y="4532798"/>
            <a:ext cx="13683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2"/>
                </a:solidFill>
                <a:cs typeface="B Nazanin" panose="00000400000000000000" pitchFamily="2" charset="-78"/>
              </a:rPr>
              <a:t>45%</a:t>
            </a:r>
            <a:endParaRPr lang="ko-KR" altLang="en-US" sz="40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316B6E-AD2C-41E3-9934-D40C8AA453B7}"/>
              </a:ext>
            </a:extLst>
          </p:cNvPr>
          <p:cNvGrpSpPr/>
          <p:nvPr/>
        </p:nvGrpSpPr>
        <p:grpSpPr>
          <a:xfrm>
            <a:off x="6151583" y="5326482"/>
            <a:ext cx="2531919" cy="945505"/>
            <a:chOff x="6565695" y="2005884"/>
            <a:chExt cx="2055606" cy="9455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509AC8-1226-42E4-853B-E26C3FFEF63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5A76A6-F5E7-4042-965F-3CEFE3130E90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1F9D711-7B21-4F81-AEAD-B900FDB7DCB0}"/>
              </a:ext>
            </a:extLst>
          </p:cNvPr>
          <p:cNvSpPr/>
          <p:nvPr/>
        </p:nvSpPr>
        <p:spPr>
          <a:xfrm>
            <a:off x="0" y="6704135"/>
            <a:ext cx="12192000" cy="15190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B02945-43D4-44BA-8FCE-4AB138BD1795}"/>
              </a:ext>
            </a:extLst>
          </p:cNvPr>
          <p:cNvGrpSpPr/>
          <p:nvPr/>
        </p:nvGrpSpPr>
        <p:grpSpPr>
          <a:xfrm>
            <a:off x="979310" y="1816820"/>
            <a:ext cx="2358792" cy="2715991"/>
            <a:chOff x="1380965" y="1465124"/>
            <a:chExt cx="2358792" cy="2715991"/>
          </a:xfrm>
        </p:grpSpPr>
        <p:pic>
          <p:nvPicPr>
            <p:cNvPr id="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A8C242E8-D263-4A3B-92B4-C6396CD8F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3EDA3B-34A9-43E4-B185-68856887907C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B84B98E5-3CED-4B91-B70B-4460AD40F31E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DF491FE-8DF1-40BC-8DF2-64435C4B7377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A31A33-3006-421B-94B1-CEA04F574CA4}"/>
              </a:ext>
            </a:extLst>
          </p:cNvPr>
          <p:cNvGrpSpPr/>
          <p:nvPr/>
        </p:nvGrpSpPr>
        <p:grpSpPr>
          <a:xfrm>
            <a:off x="3670568" y="1816820"/>
            <a:ext cx="2358792" cy="2715991"/>
            <a:chOff x="1380965" y="1465124"/>
            <a:chExt cx="2358792" cy="2715991"/>
          </a:xfrm>
        </p:grpSpPr>
        <p:pic>
          <p:nvPicPr>
            <p:cNvPr id="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3C3C033-4E3E-4520-ADE5-8325C5587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6AB8770-6D98-466A-ADAA-A71FBFE4974D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FF4C1C6B-A00F-462E-BEE7-EB606018EF25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4C25031-6DA0-43A5-857B-F3A1BFB05358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E21615-9DD5-4ACD-88C2-F0D8894550EE}"/>
              </a:ext>
            </a:extLst>
          </p:cNvPr>
          <p:cNvGrpSpPr/>
          <p:nvPr/>
        </p:nvGrpSpPr>
        <p:grpSpPr>
          <a:xfrm>
            <a:off x="6361826" y="1816820"/>
            <a:ext cx="2358792" cy="2715991"/>
            <a:chOff x="1380965" y="1465124"/>
            <a:chExt cx="2358792" cy="2715991"/>
          </a:xfrm>
        </p:grpSpPr>
        <p:pic>
          <p:nvPicPr>
            <p:cNvPr id="1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237E37D-AD34-48A3-A5CC-25AFB54B1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D64405E-8C7F-4721-A224-E0202C16D405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5E36F305-42E1-4A12-8BCE-CDFC82696FFD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732BE1D-CF1B-4918-9D2E-B1A46C7FAF63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D8F8A9-485E-4B87-9C24-CADA921BA20C}"/>
              </a:ext>
            </a:extLst>
          </p:cNvPr>
          <p:cNvGrpSpPr/>
          <p:nvPr/>
        </p:nvGrpSpPr>
        <p:grpSpPr>
          <a:xfrm>
            <a:off x="9053085" y="1816820"/>
            <a:ext cx="2358792" cy="2715991"/>
            <a:chOff x="1380965" y="1465124"/>
            <a:chExt cx="2358792" cy="2715991"/>
          </a:xfrm>
        </p:grpSpPr>
        <p:pic>
          <p:nvPicPr>
            <p:cNvPr id="1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CFC6EDF-47CA-4B08-B62F-2D363AE89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6E4BF1-AE6E-450E-86F3-F1BD5CBB56E6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540E41AF-F36F-4C37-9F92-C41DD766D13B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C246DD-6A84-4E0B-8306-CC3CA827BAB3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3" name="Parallelogram 30">
            <a:extLst>
              <a:ext uri="{FF2B5EF4-FFF2-40B4-BE49-F238E27FC236}">
                <a16:creationId xmlns:a16="http://schemas.microsoft.com/office/drawing/2014/main" id="{C10F3E07-4926-4E6E-A328-72687231F7C5}"/>
              </a:ext>
            </a:extLst>
          </p:cNvPr>
          <p:cNvSpPr/>
          <p:nvPr/>
        </p:nvSpPr>
        <p:spPr>
          <a:xfrm flipH="1">
            <a:off x="7370033" y="2967688"/>
            <a:ext cx="373419" cy="37434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4" name="Block Arc 14">
            <a:extLst>
              <a:ext uri="{FF2B5EF4-FFF2-40B4-BE49-F238E27FC236}">
                <a16:creationId xmlns:a16="http://schemas.microsoft.com/office/drawing/2014/main" id="{18AF4140-0D8D-45B7-AAA3-23555D601003}"/>
              </a:ext>
            </a:extLst>
          </p:cNvPr>
          <p:cNvSpPr/>
          <p:nvPr/>
        </p:nvSpPr>
        <p:spPr>
          <a:xfrm rot="16200000">
            <a:off x="10030974" y="2949007"/>
            <a:ext cx="411433" cy="41170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E846212F-104B-42EF-81E8-BD525B299705}"/>
              </a:ext>
            </a:extLst>
          </p:cNvPr>
          <p:cNvSpPr/>
          <p:nvPr/>
        </p:nvSpPr>
        <p:spPr>
          <a:xfrm rot="2700000">
            <a:off x="2004999" y="2901755"/>
            <a:ext cx="282354" cy="50620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6" name="Teardrop 1">
            <a:extLst>
              <a:ext uri="{FF2B5EF4-FFF2-40B4-BE49-F238E27FC236}">
                <a16:creationId xmlns:a16="http://schemas.microsoft.com/office/drawing/2014/main" id="{59C17246-6260-441F-91F8-E88E77328AA0}"/>
              </a:ext>
            </a:extLst>
          </p:cNvPr>
          <p:cNvSpPr/>
          <p:nvPr/>
        </p:nvSpPr>
        <p:spPr>
          <a:xfrm rot="18805991">
            <a:off x="4684581" y="2956871"/>
            <a:ext cx="400152" cy="39597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56DE2D-BE9F-4306-A47E-951F166E991E}"/>
              </a:ext>
            </a:extLst>
          </p:cNvPr>
          <p:cNvGrpSpPr/>
          <p:nvPr/>
        </p:nvGrpSpPr>
        <p:grpSpPr>
          <a:xfrm>
            <a:off x="924065" y="4749486"/>
            <a:ext cx="2071093" cy="580403"/>
            <a:chOff x="1985511" y="4256909"/>
            <a:chExt cx="7456448" cy="58040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85FA3C-21AA-4E25-8D46-DC9F073E3EB1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4F94F6-4469-441C-A79F-13C6246A65EE}"/>
                </a:ext>
              </a:extLst>
            </p:cNvPr>
            <p:cNvSpPr txBox="1"/>
            <p:nvPr/>
          </p:nvSpPr>
          <p:spPr>
            <a:xfrm>
              <a:off x="1985515" y="4256909"/>
              <a:ext cx="7456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6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728683-7F71-4EB1-BB6C-DB5EDFDE9FA0}"/>
              </a:ext>
            </a:extLst>
          </p:cNvPr>
          <p:cNvSpPr txBox="1"/>
          <p:nvPr/>
        </p:nvSpPr>
        <p:spPr>
          <a:xfrm>
            <a:off x="924065" y="5492887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52</a:t>
            </a:r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41BD51-6CF8-44B2-B3E9-F559CEF41FF8}"/>
              </a:ext>
            </a:extLst>
          </p:cNvPr>
          <p:cNvGrpSpPr/>
          <p:nvPr/>
        </p:nvGrpSpPr>
        <p:grpSpPr>
          <a:xfrm>
            <a:off x="3564025" y="4749486"/>
            <a:ext cx="2071093" cy="580403"/>
            <a:chOff x="1985511" y="4256909"/>
            <a:chExt cx="7456448" cy="5804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3D3031-4E64-42D3-A1C7-46591A7B4414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BE4BA1-D756-4A0B-8DB6-6CCFC8BBD9CC}"/>
                </a:ext>
              </a:extLst>
            </p:cNvPr>
            <p:cNvSpPr txBox="1"/>
            <p:nvPr/>
          </p:nvSpPr>
          <p:spPr>
            <a:xfrm>
              <a:off x="1985515" y="4256909"/>
              <a:ext cx="7456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6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847DD9D-3ECA-4B25-8F4B-12537EBDB2A6}"/>
              </a:ext>
            </a:extLst>
          </p:cNvPr>
          <p:cNvSpPr txBox="1"/>
          <p:nvPr/>
        </p:nvSpPr>
        <p:spPr>
          <a:xfrm>
            <a:off x="3564025" y="5492887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2"/>
                </a:solidFill>
                <a:cs typeface="B Nazanin" panose="00000400000000000000" pitchFamily="2" charset="-78"/>
              </a:rPr>
              <a:t>25</a:t>
            </a:r>
            <a:r>
              <a:rPr lang="en-US" altLang="ko-K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551138-F1C3-477C-B805-21E9C166FBFB}"/>
              </a:ext>
            </a:extLst>
          </p:cNvPr>
          <p:cNvGrpSpPr/>
          <p:nvPr/>
        </p:nvGrpSpPr>
        <p:grpSpPr>
          <a:xfrm>
            <a:off x="6203985" y="4749486"/>
            <a:ext cx="2071093" cy="580403"/>
            <a:chOff x="1985511" y="4256909"/>
            <a:chExt cx="7456448" cy="58040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31575B-DF6C-4A53-8826-F750CC5A0763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752376-0A79-4673-A819-459E2565AE5D}"/>
                </a:ext>
              </a:extLst>
            </p:cNvPr>
            <p:cNvSpPr txBox="1"/>
            <p:nvPr/>
          </p:nvSpPr>
          <p:spPr>
            <a:xfrm>
              <a:off x="1985515" y="4256909"/>
              <a:ext cx="7456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6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E876933-9E36-41AF-B590-974539756DD8}"/>
              </a:ext>
            </a:extLst>
          </p:cNvPr>
          <p:cNvSpPr txBox="1"/>
          <p:nvPr/>
        </p:nvSpPr>
        <p:spPr>
          <a:xfrm>
            <a:off x="6203985" y="5492887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3"/>
                </a:solidFill>
                <a:cs typeface="B Nazanin" panose="00000400000000000000" pitchFamily="2" charset="-78"/>
              </a:rPr>
              <a:t>35</a:t>
            </a:r>
            <a:r>
              <a:rPr lang="en-US" altLang="ko-KR" sz="2400" b="1" dirty="0">
                <a:solidFill>
                  <a:schemeClr val="accent3"/>
                </a:solidFill>
                <a:cs typeface="B Nazanin" panose="00000400000000000000" pitchFamily="2" charset="-78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471A671-A266-4820-A4B8-60AF528F38BD}"/>
              </a:ext>
            </a:extLst>
          </p:cNvPr>
          <p:cNvGrpSpPr/>
          <p:nvPr/>
        </p:nvGrpSpPr>
        <p:grpSpPr>
          <a:xfrm>
            <a:off x="8843945" y="4749486"/>
            <a:ext cx="2071093" cy="580403"/>
            <a:chOff x="1985511" y="4256909"/>
            <a:chExt cx="7456448" cy="58040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00E299-68E7-4DDC-9CA0-599931C61876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C564ECB-D73F-49C2-86E9-9BAF9D1C36C7}"/>
                </a:ext>
              </a:extLst>
            </p:cNvPr>
            <p:cNvSpPr txBox="1"/>
            <p:nvPr/>
          </p:nvSpPr>
          <p:spPr>
            <a:xfrm>
              <a:off x="1985515" y="4256909"/>
              <a:ext cx="7456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6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87FE4D8-2752-4930-B003-BACFE90D790A}"/>
              </a:ext>
            </a:extLst>
          </p:cNvPr>
          <p:cNvSpPr txBox="1"/>
          <p:nvPr/>
        </p:nvSpPr>
        <p:spPr>
          <a:xfrm>
            <a:off x="8843945" y="5492887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4"/>
                </a:solidFill>
                <a:cs typeface="B Nazanin" panose="00000400000000000000" pitchFamily="2" charset="-78"/>
              </a:rPr>
              <a:t>42</a:t>
            </a:r>
            <a:r>
              <a:rPr lang="en-US" altLang="ko-KR" sz="2400" b="1" dirty="0">
                <a:solidFill>
                  <a:schemeClr val="accent4"/>
                </a:solidFill>
                <a:cs typeface="B Nazanin" panose="00000400000000000000" pitchFamily="2" charset="-78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43" name="Trapecio 42">
            <a:extLst>
              <a:ext uri="{FF2B5EF4-FFF2-40B4-BE49-F238E27FC236}">
                <a16:creationId xmlns:a16="http://schemas.microsoft.com/office/drawing/2014/main" id="{FF9262E0-0B6C-49A4-BB69-D3ABCE4C3FCA}"/>
              </a:ext>
            </a:extLst>
          </p:cNvPr>
          <p:cNvSpPr/>
          <p:nvPr/>
        </p:nvSpPr>
        <p:spPr>
          <a:xfrm>
            <a:off x="2689260" y="6654799"/>
            <a:ext cx="6680200" cy="22599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0196A3-271F-44F4-A662-BC0EE406A7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D9178045-43EA-4AE7-9730-D6BD9A7F9A59}"/>
              </a:ext>
            </a:extLst>
          </p:cNvPr>
          <p:cNvSpPr/>
          <p:nvPr/>
        </p:nvSpPr>
        <p:spPr>
          <a:xfrm>
            <a:off x="0" y="0"/>
            <a:ext cx="12077700" cy="6846607"/>
          </a:xfrm>
          <a:prstGeom prst="homePlate">
            <a:avLst/>
          </a:prstGeom>
          <a:gradFill flip="none" rotWithShape="1">
            <a:gsLst>
              <a:gs pos="43000">
                <a:schemeClr val="accent1">
                  <a:lumMod val="0"/>
                  <a:alpha val="0"/>
                </a:schemeClr>
              </a:gs>
              <a:gs pos="100000">
                <a:srgbClr val="FD290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18239-E095-4C48-A7A1-37F3DD4FD17B}"/>
              </a:ext>
            </a:extLst>
          </p:cNvPr>
          <p:cNvSpPr txBox="1"/>
          <p:nvPr/>
        </p:nvSpPr>
        <p:spPr>
          <a:xfrm>
            <a:off x="4835697" y="117578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000" dirty="0">
                <a:cs typeface="B Nazanin" panose="00000400000000000000" pitchFamily="2" charset="-78"/>
              </a:rPr>
              <a:t>ارائه</a:t>
            </a:r>
          </a:p>
          <a:p>
            <a:pPr algn="r"/>
            <a:r>
              <a:rPr lang="fa-IR" altLang="ko-KR" sz="2000" dirty="0">
                <a:cs typeface="B Nazanin" panose="00000400000000000000" pitchFamily="2" charset="-78"/>
              </a:rPr>
              <a:t>چیدمان</a:t>
            </a:r>
          </a:p>
          <a:p>
            <a:pPr algn="r"/>
            <a:r>
              <a:rPr lang="fa-IR" altLang="ko-KR" sz="2000" dirty="0">
                <a:cs typeface="B Nazanin" panose="00000400000000000000" pitchFamily="2" charset="-78"/>
              </a:rPr>
              <a:t>اسلاید متن را پاک کنید</a:t>
            </a:r>
          </a:p>
          <a:p>
            <a:pPr algn="r"/>
            <a:r>
              <a:rPr lang="fa-IR" altLang="ko-KR" sz="2000" dirty="0">
                <a:cs typeface="B Nazanin" panose="00000400000000000000" pitchFamily="2" charset="-78"/>
              </a:rPr>
              <a:t>برای شما</a:t>
            </a:r>
          </a:p>
          <a:p>
            <a:pPr algn="r"/>
            <a:r>
              <a:rPr lang="fa-IR" altLang="ko-KR" sz="2000" dirty="0">
                <a:cs typeface="B Nazanin" panose="00000400000000000000" pitchFamily="2" charset="-78"/>
              </a:rPr>
              <a:t>ارائه</a:t>
            </a:r>
            <a:endParaRPr lang="ko-KR" alt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0DE5F-D963-43CC-9513-2D02634D0C30}"/>
              </a:ext>
            </a:extLst>
          </p:cNvPr>
          <p:cNvSpPr txBox="1"/>
          <p:nvPr/>
        </p:nvSpPr>
        <p:spPr>
          <a:xfrm>
            <a:off x="8916027" y="181533"/>
            <a:ext cx="30443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</a:p>
          <a:p>
            <a:pPr algn="r" rtl="1"/>
            <a:endParaRPr lang="fa-IR" altLang="ko-KR" sz="1400" dirty="0">
              <a:cs typeface="B Nazanin" panose="00000400000000000000" pitchFamily="2" charset="-78"/>
            </a:endParaRPr>
          </a:p>
          <a:p>
            <a:pPr algn="r" rtl="1"/>
            <a:r>
              <a:rPr lang="fa-IR" altLang="ko-KR" sz="1400" dirty="0"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altLang="ko-KR" sz="1400" dirty="0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1C8FA-EF05-4C60-BF57-88C079586BA2}"/>
              </a:ext>
            </a:extLst>
          </p:cNvPr>
          <p:cNvSpPr txBox="1"/>
          <p:nvPr userDrawn="1"/>
        </p:nvSpPr>
        <p:spPr>
          <a:xfrm>
            <a:off x="8754077" y="2769575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25%</a:t>
            </a:r>
            <a:endParaRPr lang="ko-KR" altLang="en-US" sz="3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7" name="Group 64">
            <a:extLst>
              <a:ext uri="{FF2B5EF4-FFF2-40B4-BE49-F238E27FC236}">
                <a16:creationId xmlns:a16="http://schemas.microsoft.com/office/drawing/2014/main" id="{15F123DF-81B5-4BB9-B64E-7F7445F85248}"/>
              </a:ext>
            </a:extLst>
          </p:cNvPr>
          <p:cNvGrpSpPr/>
          <p:nvPr userDrawn="1"/>
        </p:nvGrpSpPr>
        <p:grpSpPr>
          <a:xfrm>
            <a:off x="8916026" y="3347833"/>
            <a:ext cx="3044345" cy="684028"/>
            <a:chOff x="910640" y="2975795"/>
            <a:chExt cx="1527408" cy="17108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4EA312-CA60-43D5-B0CA-EBDA94CDCB70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7F5140-F47C-483C-895D-843572E9B19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3B9B5AA-5DAB-4CC8-8DEC-7808606BC7CC}"/>
              </a:ext>
            </a:extLst>
          </p:cNvPr>
          <p:cNvSpPr txBox="1"/>
          <p:nvPr userDrawn="1"/>
        </p:nvSpPr>
        <p:spPr>
          <a:xfrm>
            <a:off x="8754077" y="3954393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28%</a:t>
            </a:r>
            <a:endParaRPr lang="ko-KR" altLang="en-US" sz="3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Group 64">
            <a:extLst>
              <a:ext uri="{FF2B5EF4-FFF2-40B4-BE49-F238E27FC236}">
                <a16:creationId xmlns:a16="http://schemas.microsoft.com/office/drawing/2014/main" id="{44016CB2-6D92-4267-A4B2-6A059C3C3777}"/>
              </a:ext>
            </a:extLst>
          </p:cNvPr>
          <p:cNvGrpSpPr/>
          <p:nvPr userDrawn="1"/>
        </p:nvGrpSpPr>
        <p:grpSpPr>
          <a:xfrm>
            <a:off x="8754076" y="4508391"/>
            <a:ext cx="3044345" cy="684028"/>
            <a:chOff x="910640" y="2975795"/>
            <a:chExt cx="1527408" cy="17108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EA6947-6A8C-4792-B454-6A3F17EAAC6F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508497-6538-42C8-BA7F-96AC8E30B4A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A8ED9D-41FB-46D7-92CD-B8B71376EA3B}"/>
              </a:ext>
            </a:extLst>
          </p:cNvPr>
          <p:cNvSpPr txBox="1"/>
          <p:nvPr userDrawn="1"/>
        </p:nvSpPr>
        <p:spPr>
          <a:xfrm>
            <a:off x="8754077" y="5139211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36%</a:t>
            </a:r>
            <a:endParaRPr lang="ko-KR" altLang="en-US" sz="3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7" name="Group 64">
            <a:extLst>
              <a:ext uri="{FF2B5EF4-FFF2-40B4-BE49-F238E27FC236}">
                <a16:creationId xmlns:a16="http://schemas.microsoft.com/office/drawing/2014/main" id="{F24F70AA-992D-4753-BF28-44995CE944DC}"/>
              </a:ext>
            </a:extLst>
          </p:cNvPr>
          <p:cNvGrpSpPr/>
          <p:nvPr userDrawn="1"/>
        </p:nvGrpSpPr>
        <p:grpSpPr>
          <a:xfrm>
            <a:off x="8754076" y="5693209"/>
            <a:ext cx="3044345" cy="684028"/>
            <a:chOff x="910640" y="2975795"/>
            <a:chExt cx="1527408" cy="17108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44BD0E-4984-422E-A7AA-DED6E538BC6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D2D624-1C67-4488-A10E-F4E963B4252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1" name="Gráfico 14">
            <a:extLst>
              <a:ext uri="{FF2B5EF4-FFF2-40B4-BE49-F238E27FC236}">
                <a16:creationId xmlns:a16="http://schemas.microsoft.com/office/drawing/2014/main" id="{CB759012-B51B-4E97-BF43-2AFE06CE7AC9}"/>
              </a:ext>
            </a:extLst>
          </p:cNvPr>
          <p:cNvSpPr/>
          <p:nvPr/>
        </p:nvSpPr>
        <p:spPr>
          <a:xfrm>
            <a:off x="978203" y="1085847"/>
            <a:ext cx="4838518" cy="5091005"/>
          </a:xfrm>
          <a:custGeom>
            <a:avLst/>
            <a:gdLst>
              <a:gd name="connsiteX0" fmla="*/ 908320 w 3321671"/>
              <a:gd name="connsiteY0" fmla="*/ 1551358 h 3495005"/>
              <a:gd name="connsiteX1" fmla="*/ 403583 w 3321671"/>
              <a:gd name="connsiteY1" fmla="*/ 1143365 h 3495005"/>
              <a:gd name="connsiteX2" fmla="*/ 45044 w 3321671"/>
              <a:gd name="connsiteY2" fmla="*/ 714354 h 3495005"/>
              <a:gd name="connsiteX3" fmla="*/ 212568 w 3321671"/>
              <a:gd name="connsiteY3" fmla="*/ 250417 h 3495005"/>
              <a:gd name="connsiteX4" fmla="*/ 309003 w 3321671"/>
              <a:gd name="connsiteY4" fmla="*/ 212708 h 3495005"/>
              <a:gd name="connsiteX5" fmla="*/ 1671452 w 3321671"/>
              <a:gd name="connsiteY5" fmla="*/ 675 h 3495005"/>
              <a:gd name="connsiteX6" fmla="*/ 2462712 w 3321671"/>
              <a:gd name="connsiteY6" fmla="*/ 161709 h 3495005"/>
              <a:gd name="connsiteX7" fmla="*/ 2662999 w 3321671"/>
              <a:gd name="connsiteY7" fmla="*/ 185509 h 3495005"/>
              <a:gd name="connsiteX8" fmla="*/ 2951376 w 3321671"/>
              <a:gd name="connsiteY8" fmla="*/ 194163 h 3495005"/>
              <a:gd name="connsiteX9" fmla="*/ 3192772 w 3321671"/>
              <a:gd name="connsiteY9" fmla="*/ 856842 h 3495005"/>
              <a:gd name="connsiteX10" fmla="*/ 2738107 w 3321671"/>
              <a:gd name="connsiteY10" fmla="*/ 1283690 h 3495005"/>
              <a:gd name="connsiteX11" fmla="*/ 2395331 w 3321671"/>
              <a:gd name="connsiteY11" fmla="*/ 1542085 h 3495005"/>
              <a:gd name="connsiteX12" fmla="*/ 2601800 w 3321671"/>
              <a:gd name="connsiteY12" fmla="*/ 1660156 h 3495005"/>
              <a:gd name="connsiteX13" fmla="*/ 2369986 w 3321671"/>
              <a:gd name="connsiteY13" fmla="*/ 1781008 h 3495005"/>
              <a:gd name="connsiteX14" fmla="*/ 2107881 w 3321671"/>
              <a:gd name="connsiteY14" fmla="*/ 1883934 h 3495005"/>
              <a:gd name="connsiteX15" fmla="*/ 2078827 w 3321671"/>
              <a:gd name="connsiteY15" fmla="*/ 1913606 h 3495005"/>
              <a:gd name="connsiteX16" fmla="*/ 1769123 w 3321671"/>
              <a:gd name="connsiteY16" fmla="*/ 3054441 h 3495005"/>
              <a:gd name="connsiteX17" fmla="*/ 1918412 w 3321671"/>
              <a:gd name="connsiteY17" fmla="*/ 3171275 h 3495005"/>
              <a:gd name="connsiteX18" fmla="*/ 2096136 w 3321671"/>
              <a:gd name="connsiteY18" fmla="*/ 3225674 h 3495005"/>
              <a:gd name="connsiteX19" fmla="*/ 2203389 w 3321671"/>
              <a:gd name="connsiteY19" fmla="*/ 3412053 h 3495005"/>
              <a:gd name="connsiteX20" fmla="*/ 2035864 w 3321671"/>
              <a:gd name="connsiteY20" fmla="*/ 3493033 h 3495005"/>
              <a:gd name="connsiteX21" fmla="*/ 1284168 w 3321671"/>
              <a:gd name="connsiteY21" fmla="*/ 3493033 h 3495005"/>
              <a:gd name="connsiteX22" fmla="*/ 1124989 w 3321671"/>
              <a:gd name="connsiteY22" fmla="*/ 3428126 h 3495005"/>
              <a:gd name="connsiteX23" fmla="*/ 1215242 w 3321671"/>
              <a:gd name="connsiteY23" fmla="*/ 3233711 h 3495005"/>
              <a:gd name="connsiteX24" fmla="*/ 1269641 w 3321671"/>
              <a:gd name="connsiteY24" fmla="*/ 3204347 h 3495005"/>
              <a:gd name="connsiteX25" fmla="*/ 1566672 w 3321671"/>
              <a:gd name="connsiteY25" fmla="*/ 2737628 h 3495005"/>
              <a:gd name="connsiteX26" fmla="*/ 1567909 w 3321671"/>
              <a:gd name="connsiteY26" fmla="*/ 2612758 h 3495005"/>
              <a:gd name="connsiteX27" fmla="*/ 1129007 w 3321671"/>
              <a:gd name="connsiteY27" fmla="*/ 1792445 h 3495005"/>
              <a:gd name="connsiteX28" fmla="*/ 908938 w 3321671"/>
              <a:gd name="connsiteY28" fmla="*/ 1789354 h 3495005"/>
              <a:gd name="connsiteX29" fmla="*/ 717923 w 3321671"/>
              <a:gd name="connsiteY29" fmla="*/ 1656138 h 3495005"/>
              <a:gd name="connsiteX30" fmla="*/ 908938 w 3321671"/>
              <a:gd name="connsiteY30" fmla="*/ 1550740 h 3495005"/>
              <a:gd name="connsiteX31" fmla="*/ 781595 w 3321671"/>
              <a:gd name="connsiteY31" fmla="*/ 1166855 h 3495005"/>
              <a:gd name="connsiteX32" fmla="*/ 639106 w 3321671"/>
              <a:gd name="connsiteY32" fmla="*/ 494903 h 3495005"/>
              <a:gd name="connsiteX33" fmla="*/ 349802 w 3321671"/>
              <a:gd name="connsiteY33" fmla="*/ 416705 h 3495005"/>
              <a:gd name="connsiteX34" fmla="*/ 246877 w 3321671"/>
              <a:gd name="connsiteY34" fmla="*/ 652228 h 3495005"/>
              <a:gd name="connsiteX35" fmla="*/ 781595 w 3321671"/>
              <a:gd name="connsiteY35" fmla="*/ 1167164 h 3495005"/>
              <a:gd name="connsiteX36" fmla="*/ 2528547 w 3321671"/>
              <a:gd name="connsiteY36" fmla="*/ 1184164 h 3495005"/>
              <a:gd name="connsiteX37" fmla="*/ 3077792 w 3321671"/>
              <a:gd name="connsiteY37" fmla="*/ 646973 h 3495005"/>
              <a:gd name="connsiteX38" fmla="*/ 3076865 w 3321671"/>
              <a:gd name="connsiteY38" fmla="*/ 475740 h 3495005"/>
              <a:gd name="connsiteX39" fmla="*/ 2786324 w 3321671"/>
              <a:gd name="connsiteY39" fmla="*/ 393523 h 3495005"/>
              <a:gd name="connsiteX40" fmla="*/ 2676908 w 3321671"/>
              <a:gd name="connsiteY40" fmla="*/ 519321 h 3495005"/>
              <a:gd name="connsiteX41" fmla="*/ 2528856 w 3321671"/>
              <a:gd name="connsiteY41" fmla="*/ 1184473 h 349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21671" h="3495005">
                <a:moveTo>
                  <a:pt x="908320" y="1551358"/>
                </a:moveTo>
                <a:cubicBezTo>
                  <a:pt x="764286" y="1376724"/>
                  <a:pt x="562144" y="1286471"/>
                  <a:pt x="403583" y="1143365"/>
                </a:cubicBezTo>
                <a:cubicBezTo>
                  <a:pt x="262949" y="1016640"/>
                  <a:pt x="124170" y="890224"/>
                  <a:pt x="45044" y="714354"/>
                </a:cubicBezTo>
                <a:cubicBezTo>
                  <a:pt x="-50155" y="502630"/>
                  <a:pt x="5481" y="353342"/>
                  <a:pt x="212568" y="250417"/>
                </a:cubicBezTo>
                <a:cubicBezTo>
                  <a:pt x="243477" y="234962"/>
                  <a:pt x="277167" y="212090"/>
                  <a:pt x="309003" y="212708"/>
                </a:cubicBezTo>
                <a:cubicBezTo>
                  <a:pt x="775413" y="220435"/>
                  <a:pt x="1203497" y="-14161"/>
                  <a:pt x="1671452" y="675"/>
                </a:cubicBezTo>
                <a:cubicBezTo>
                  <a:pt x="1945611" y="9330"/>
                  <a:pt x="2212661" y="41784"/>
                  <a:pt x="2462712" y="161709"/>
                </a:cubicBezTo>
                <a:cubicBezTo>
                  <a:pt x="2528547" y="193236"/>
                  <a:pt x="2590364" y="207145"/>
                  <a:pt x="2662999" y="185509"/>
                </a:cubicBezTo>
                <a:cubicBezTo>
                  <a:pt x="2758816" y="157073"/>
                  <a:pt x="2854941" y="169745"/>
                  <a:pt x="2951376" y="194163"/>
                </a:cubicBezTo>
                <a:cubicBezTo>
                  <a:pt x="3339278" y="293379"/>
                  <a:pt x="3427059" y="535084"/>
                  <a:pt x="3192772" y="856842"/>
                </a:cubicBezTo>
                <a:cubicBezTo>
                  <a:pt x="3067901" y="1028385"/>
                  <a:pt x="2906868" y="1159437"/>
                  <a:pt x="2738107" y="1283690"/>
                </a:cubicBezTo>
                <a:cubicBezTo>
                  <a:pt x="2632091" y="1361579"/>
                  <a:pt x="2527929" y="1441942"/>
                  <a:pt x="2395331" y="1542085"/>
                </a:cubicBezTo>
                <a:cubicBezTo>
                  <a:pt x="2492384" y="1572067"/>
                  <a:pt x="2628381" y="1529413"/>
                  <a:pt x="2601800" y="1660156"/>
                </a:cubicBezTo>
                <a:cubicBezTo>
                  <a:pt x="2578619" y="1775754"/>
                  <a:pt x="2468584" y="1809444"/>
                  <a:pt x="2369986" y="1781008"/>
                </a:cubicBezTo>
                <a:cubicBezTo>
                  <a:pt x="2245115" y="1744845"/>
                  <a:pt x="2171553" y="1788735"/>
                  <a:pt x="2107881" y="1883934"/>
                </a:cubicBezTo>
                <a:cubicBezTo>
                  <a:pt x="2100154" y="1895370"/>
                  <a:pt x="2090572" y="1907733"/>
                  <a:pt x="2078827" y="1913606"/>
                </a:cubicBezTo>
                <a:cubicBezTo>
                  <a:pt x="1547818" y="2176638"/>
                  <a:pt x="1819504" y="2660666"/>
                  <a:pt x="1769123" y="3054441"/>
                </a:cubicBezTo>
                <a:cubicBezTo>
                  <a:pt x="1758614" y="3137276"/>
                  <a:pt x="1848867" y="3154894"/>
                  <a:pt x="1918412" y="3171275"/>
                </a:cubicBezTo>
                <a:cubicBezTo>
                  <a:pt x="1978683" y="3185493"/>
                  <a:pt x="2042046" y="3197239"/>
                  <a:pt x="2096136" y="3225674"/>
                </a:cubicBezTo>
                <a:cubicBezTo>
                  <a:pt x="2166917" y="3262765"/>
                  <a:pt x="2217607" y="3326436"/>
                  <a:pt x="2203389" y="3412053"/>
                </a:cubicBezTo>
                <a:cubicBezTo>
                  <a:pt x="2187316" y="3508797"/>
                  <a:pt x="2101390" y="3492106"/>
                  <a:pt x="2035864" y="3493033"/>
                </a:cubicBezTo>
                <a:cubicBezTo>
                  <a:pt x="1785196" y="3495815"/>
                  <a:pt x="1534527" y="3495506"/>
                  <a:pt x="1284168" y="3493033"/>
                </a:cubicBezTo>
                <a:cubicBezTo>
                  <a:pt x="1224824" y="3492415"/>
                  <a:pt x="1148170" y="3507251"/>
                  <a:pt x="1124989" y="3428126"/>
                </a:cubicBezTo>
                <a:cubicBezTo>
                  <a:pt x="1099953" y="3342818"/>
                  <a:pt x="1150643" y="3282237"/>
                  <a:pt x="1215242" y="3233711"/>
                </a:cubicBezTo>
                <a:cubicBezTo>
                  <a:pt x="1231623" y="3221347"/>
                  <a:pt x="1251405" y="3204966"/>
                  <a:pt x="1269641" y="3204347"/>
                </a:cubicBezTo>
                <a:cubicBezTo>
                  <a:pt x="1602217" y="3196311"/>
                  <a:pt x="1580272" y="2965115"/>
                  <a:pt x="1566672" y="2737628"/>
                </a:cubicBezTo>
                <a:cubicBezTo>
                  <a:pt x="1564200" y="2695902"/>
                  <a:pt x="1556781" y="2651393"/>
                  <a:pt x="1567909" y="2612758"/>
                </a:cubicBezTo>
                <a:cubicBezTo>
                  <a:pt x="1688761" y="2195183"/>
                  <a:pt x="1373494" y="2012823"/>
                  <a:pt x="1129007" y="1792445"/>
                </a:cubicBezTo>
                <a:cubicBezTo>
                  <a:pt x="1058536" y="1728773"/>
                  <a:pt x="982500" y="1798626"/>
                  <a:pt x="908938" y="1789354"/>
                </a:cubicBezTo>
                <a:cubicBezTo>
                  <a:pt x="820540" y="1778227"/>
                  <a:pt x="741414" y="1751336"/>
                  <a:pt x="717923" y="1656138"/>
                </a:cubicBezTo>
                <a:cubicBezTo>
                  <a:pt x="701851" y="1590921"/>
                  <a:pt x="754704" y="1562485"/>
                  <a:pt x="908938" y="1550740"/>
                </a:cubicBezTo>
                <a:close/>
                <a:moveTo>
                  <a:pt x="781595" y="1166855"/>
                </a:moveTo>
                <a:cubicBezTo>
                  <a:pt x="725650" y="910623"/>
                  <a:pt x="673415" y="704463"/>
                  <a:pt x="639106" y="494903"/>
                </a:cubicBezTo>
                <a:cubicBezTo>
                  <a:pt x="610052" y="317179"/>
                  <a:pt x="453655" y="392596"/>
                  <a:pt x="349802" y="416705"/>
                </a:cubicBezTo>
                <a:cubicBezTo>
                  <a:pt x="227404" y="444831"/>
                  <a:pt x="174860" y="531375"/>
                  <a:pt x="246877" y="652228"/>
                </a:cubicBezTo>
                <a:cubicBezTo>
                  <a:pt x="369275" y="857152"/>
                  <a:pt x="542053" y="1009840"/>
                  <a:pt x="781595" y="1167164"/>
                </a:cubicBezTo>
                <a:close/>
                <a:moveTo>
                  <a:pt x="2528547" y="1184164"/>
                </a:moveTo>
                <a:cubicBezTo>
                  <a:pt x="2765615" y="1007367"/>
                  <a:pt x="2958485" y="865188"/>
                  <a:pt x="3077792" y="646973"/>
                </a:cubicBezTo>
                <a:cubicBezTo>
                  <a:pt x="3108391" y="591029"/>
                  <a:pt x="3133118" y="527357"/>
                  <a:pt x="3076865" y="475740"/>
                </a:cubicBezTo>
                <a:cubicBezTo>
                  <a:pt x="2995575" y="401559"/>
                  <a:pt x="2891722" y="388269"/>
                  <a:pt x="2786324" y="393523"/>
                </a:cubicBezTo>
                <a:cubicBezTo>
                  <a:pt x="2709362" y="397232"/>
                  <a:pt x="2684326" y="449777"/>
                  <a:pt x="2676908" y="519321"/>
                </a:cubicBezTo>
                <a:cubicBezTo>
                  <a:pt x="2654344" y="725172"/>
                  <a:pt x="2604582" y="925459"/>
                  <a:pt x="2528856" y="1184473"/>
                </a:cubicBezTo>
                <a:close/>
              </a:path>
            </a:pathLst>
          </a:custGeom>
          <a:solidFill>
            <a:schemeClr val="bg1"/>
          </a:solidFill>
          <a:ln w="3088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C3A76B2-9E19-4323-8735-FC6E77933051}"/>
              </a:ext>
            </a:extLst>
          </p:cNvPr>
          <p:cNvGrpSpPr/>
          <p:nvPr/>
        </p:nvGrpSpPr>
        <p:grpSpPr>
          <a:xfrm>
            <a:off x="1358365" y="1600376"/>
            <a:ext cx="6937256" cy="5265888"/>
            <a:chOff x="4308820" y="4093831"/>
            <a:chExt cx="2620337" cy="198903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41E2AFF-7667-4251-804E-19AE314EEEDC}"/>
                </a:ext>
              </a:extLst>
            </p:cNvPr>
            <p:cNvGrpSpPr/>
            <p:nvPr/>
          </p:nvGrpSpPr>
          <p:grpSpPr>
            <a:xfrm>
              <a:off x="4308820" y="4093831"/>
              <a:ext cx="1989030" cy="1989030"/>
              <a:chOff x="7041527" y="1014883"/>
              <a:chExt cx="1371600" cy="137160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B8CAEAA-15D4-4E4E-8447-2EC04FC2A2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41527" y="1014883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1A23456-A07B-4238-B406-B70DFE809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78687" y="1152043"/>
                <a:ext cx="1097280" cy="1097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15BE087-7C23-4103-8D68-643ED36F66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847" y="1289203"/>
                <a:ext cx="822960" cy="8229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CB35D9F-2B2D-4645-A455-DEC268185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53007" y="1426363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E5BA15E-95FF-45C0-8BF7-83884A49CB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90167" y="1563523"/>
                <a:ext cx="274320" cy="2743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EBAEE9B-A484-453E-9928-35BD1CB03563}"/>
                </a:ext>
              </a:extLst>
            </p:cNvPr>
            <p:cNvGrpSpPr/>
            <p:nvPr/>
          </p:nvGrpSpPr>
          <p:grpSpPr>
            <a:xfrm rot="2780013" flipH="1">
              <a:off x="5776701" y="3513286"/>
              <a:ext cx="413720" cy="1891192"/>
              <a:chOff x="8236553" y="425631"/>
              <a:chExt cx="1175476" cy="5373315"/>
            </a:xfrm>
          </p:grpSpPr>
          <p:sp>
            <p:nvSpPr>
              <p:cNvPr id="67" name="Rectangle: Top Corners Rounded 66">
                <a:extLst>
                  <a:ext uri="{FF2B5EF4-FFF2-40B4-BE49-F238E27FC236}">
                    <a16:creationId xmlns:a16="http://schemas.microsoft.com/office/drawing/2014/main" id="{427DC45A-89CA-4365-995B-4AF50B26D877}"/>
                  </a:ext>
                </a:extLst>
              </p:cNvPr>
              <p:cNvSpPr/>
              <p:nvPr/>
            </p:nvSpPr>
            <p:spPr>
              <a:xfrm>
                <a:off x="8730582" y="602901"/>
                <a:ext cx="187419" cy="51960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Parallelogram 67">
                <a:extLst>
                  <a:ext uri="{FF2B5EF4-FFF2-40B4-BE49-F238E27FC236}">
                    <a16:creationId xmlns:a16="http://schemas.microsoft.com/office/drawing/2014/main" id="{9DAB432F-05C6-4021-8DC2-244BC2E3ABBA}"/>
                  </a:ext>
                </a:extLst>
              </p:cNvPr>
              <p:cNvSpPr/>
              <p:nvPr/>
            </p:nvSpPr>
            <p:spPr>
              <a:xfrm rot="5400000">
                <a:off x="7696887" y="965297"/>
                <a:ext cx="1581749" cy="502417"/>
              </a:xfrm>
              <a:prstGeom prst="parallelogram">
                <a:avLst>
                  <a:gd name="adj" fmla="val 61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Parallelogram 68">
                <a:extLst>
                  <a:ext uri="{FF2B5EF4-FFF2-40B4-BE49-F238E27FC236}">
                    <a16:creationId xmlns:a16="http://schemas.microsoft.com/office/drawing/2014/main" id="{230397BD-49EF-4D42-AD1E-FA00C04B306B}"/>
                  </a:ext>
                </a:extLst>
              </p:cNvPr>
              <p:cNvSpPr/>
              <p:nvPr/>
            </p:nvSpPr>
            <p:spPr>
              <a:xfrm rot="16200000" flipH="1">
                <a:off x="8369946" y="965297"/>
                <a:ext cx="1581749" cy="502417"/>
              </a:xfrm>
              <a:prstGeom prst="parallelogram">
                <a:avLst>
                  <a:gd name="adj" fmla="val 61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2DDBE830-3078-466F-B151-09984B321B28}"/>
              </a:ext>
            </a:extLst>
          </p:cNvPr>
          <p:cNvSpPr/>
          <p:nvPr/>
        </p:nvSpPr>
        <p:spPr>
          <a:xfrm>
            <a:off x="0" y="0"/>
            <a:ext cx="12192000" cy="686626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CEBC059-36D8-441C-9C5A-31D33B208170}"/>
              </a:ext>
            </a:extLst>
          </p:cNvPr>
          <p:cNvSpPr txBox="1"/>
          <p:nvPr/>
        </p:nvSpPr>
        <p:spPr>
          <a:xfrm>
            <a:off x="8339839" y="677113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4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عالی</a:t>
            </a:r>
          </a:p>
          <a:p>
            <a:pPr algn="r" rtl="1"/>
            <a:r>
              <a:rPr lang="fa-IR" altLang="ko-KR" sz="44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اسلاید</a:t>
            </a:r>
            <a:endParaRPr lang="ko-KR" altLang="en-US" sz="4400" b="1" dirty="0">
              <a:solidFill>
                <a:schemeClr val="accent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3AD8965-53A3-4945-BB02-5CD1F69C4221}"/>
              </a:ext>
            </a:extLst>
          </p:cNvPr>
          <p:cNvSpPr txBox="1"/>
          <p:nvPr/>
        </p:nvSpPr>
        <p:spPr>
          <a:xfrm>
            <a:off x="8339839" y="2972930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100" dirty="0">
                <a:solidFill>
                  <a:schemeClr val="accent2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100" dirty="0">
                <a:solidFill>
                  <a:schemeClr val="accent2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100" dirty="0">
                <a:solidFill>
                  <a:schemeClr val="accent2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1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66D59E-B3AD-4089-A8F5-718DD639986C}"/>
              </a:ext>
            </a:extLst>
          </p:cNvPr>
          <p:cNvSpPr txBox="1"/>
          <p:nvPr/>
        </p:nvSpPr>
        <p:spPr>
          <a:xfrm>
            <a:off x="8339838" y="221210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400" dirty="0">
                <a:cs typeface="B Nazanin" panose="00000400000000000000" pitchFamily="2" charset="-78"/>
              </a:rPr>
              <a:t>لورم اپیسوم</a:t>
            </a:r>
          </a:p>
          <a:p>
            <a:pPr algn="r" rtl="1"/>
            <a:r>
              <a:rPr lang="fa-IR" altLang="ko-KR" sz="2400" dirty="0">
                <a:cs typeface="B Nazanin" panose="00000400000000000000" pitchFamily="2" charset="-78"/>
              </a:rPr>
              <a:t>هویج،</a:t>
            </a:r>
            <a:endParaRPr lang="ko-KR" altLang="en-US" sz="2400" dirty="0">
              <a:cs typeface="B Nazanin" panose="000004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019696F-E84E-42F6-9D19-C0EE5EF07EA1}"/>
              </a:ext>
            </a:extLst>
          </p:cNvPr>
          <p:cNvSpPr txBox="1"/>
          <p:nvPr/>
        </p:nvSpPr>
        <p:spPr>
          <a:xfrm>
            <a:off x="8339838" y="3503231"/>
            <a:ext cx="32448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</a:r>
          </a:p>
          <a:p>
            <a:pPr algn="r" rtl="1"/>
            <a:endParaRPr lang="fa-IR" altLang="ko-KR" sz="1200" dirty="0"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آسان برای تغییر رنگ، عکس و متن. ارائه پاورپوینت مدرنی را دریافت کنید که به زیبایی طراحی شده است.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3736002-B86B-43C1-A0D9-9CBA694979A6}"/>
              </a:ext>
            </a:extLst>
          </p:cNvPr>
          <p:cNvSpPr/>
          <p:nvPr/>
        </p:nvSpPr>
        <p:spPr>
          <a:xfrm>
            <a:off x="0" y="6706095"/>
            <a:ext cx="12192000" cy="15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DEFDCF25-A4FC-48C7-A9C6-0C75251C97EA}"/>
              </a:ext>
            </a:extLst>
          </p:cNvPr>
          <p:cNvGrpSpPr/>
          <p:nvPr/>
        </p:nvGrpSpPr>
        <p:grpSpPr>
          <a:xfrm>
            <a:off x="11324794" y="5933088"/>
            <a:ext cx="786534" cy="932704"/>
            <a:chOff x="11324794" y="5933088"/>
            <a:chExt cx="786534" cy="932704"/>
          </a:xfrm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A528D62B-D9E8-47AE-A2F9-6B65481E96B6}"/>
                </a:ext>
              </a:extLst>
            </p:cNvPr>
            <p:cNvSpPr/>
            <p:nvPr/>
          </p:nvSpPr>
          <p:spPr>
            <a:xfrm>
              <a:off x="11324794" y="5933088"/>
              <a:ext cx="786031" cy="932704"/>
            </a:xfrm>
            <a:custGeom>
              <a:avLst/>
              <a:gdLst>
                <a:gd name="connsiteX0" fmla="*/ 448552 w 786031"/>
                <a:gd name="connsiteY0" fmla="*/ 61847 h 932704"/>
                <a:gd name="connsiteX1" fmla="*/ 448863 w 786031"/>
                <a:gd name="connsiteY1" fmla="*/ 66971 h 932704"/>
                <a:gd name="connsiteX2" fmla="*/ 443045 w 786031"/>
                <a:gd name="connsiteY2" fmla="*/ 72222 h 932704"/>
                <a:gd name="connsiteX3" fmla="*/ 447638 w 786031"/>
                <a:gd name="connsiteY3" fmla="*/ 72258 h 932704"/>
                <a:gd name="connsiteX4" fmla="*/ 448095 w 786031"/>
                <a:gd name="connsiteY4" fmla="*/ 78260 h 932704"/>
                <a:gd name="connsiteX5" fmla="*/ 448992 w 786031"/>
                <a:gd name="connsiteY5" fmla="*/ 88012 h 932704"/>
                <a:gd name="connsiteX6" fmla="*/ 446430 w 786031"/>
                <a:gd name="connsiteY6" fmla="*/ 100179 h 932704"/>
                <a:gd name="connsiteX7" fmla="*/ 438562 w 786031"/>
                <a:gd name="connsiteY7" fmla="*/ 105815 h 932704"/>
                <a:gd name="connsiteX8" fmla="*/ 435672 w 786031"/>
                <a:gd name="connsiteY8" fmla="*/ 107974 h 932704"/>
                <a:gd name="connsiteX9" fmla="*/ 429506 w 786031"/>
                <a:gd name="connsiteY9" fmla="*/ 150093 h 932704"/>
                <a:gd name="connsiteX10" fmla="*/ 434720 w 786031"/>
                <a:gd name="connsiteY10" fmla="*/ 157027 h 932704"/>
                <a:gd name="connsiteX11" fmla="*/ 437446 w 786031"/>
                <a:gd name="connsiteY11" fmla="*/ 158052 h 932704"/>
                <a:gd name="connsiteX12" fmla="*/ 449339 w 786031"/>
                <a:gd name="connsiteY12" fmla="*/ 155234 h 932704"/>
                <a:gd name="connsiteX13" fmla="*/ 490690 w 786031"/>
                <a:gd name="connsiteY13" fmla="*/ 140652 h 932704"/>
                <a:gd name="connsiteX14" fmla="*/ 563877 w 786031"/>
                <a:gd name="connsiteY14" fmla="*/ 134266 h 932704"/>
                <a:gd name="connsiteX15" fmla="*/ 607167 w 786031"/>
                <a:gd name="connsiteY15" fmla="*/ 121989 h 932704"/>
                <a:gd name="connsiteX16" fmla="*/ 614724 w 786031"/>
                <a:gd name="connsiteY16" fmla="*/ 117817 h 932704"/>
                <a:gd name="connsiteX17" fmla="*/ 634319 w 786031"/>
                <a:gd name="connsiteY17" fmla="*/ 105924 h 932704"/>
                <a:gd name="connsiteX18" fmla="*/ 693894 w 786031"/>
                <a:gd name="connsiteY18" fmla="*/ 75881 h 932704"/>
                <a:gd name="connsiteX19" fmla="*/ 697169 w 786031"/>
                <a:gd name="connsiteY19" fmla="*/ 71270 h 932704"/>
                <a:gd name="connsiteX20" fmla="*/ 697900 w 786031"/>
                <a:gd name="connsiteY20" fmla="*/ 59560 h 932704"/>
                <a:gd name="connsiteX21" fmla="*/ 704286 w 786031"/>
                <a:gd name="connsiteY21" fmla="*/ 19600 h 932704"/>
                <a:gd name="connsiteX22" fmla="*/ 707506 w 786031"/>
                <a:gd name="connsiteY22" fmla="*/ 17697 h 932704"/>
                <a:gd name="connsiteX23" fmla="*/ 712593 w 786031"/>
                <a:gd name="connsiteY23" fmla="*/ 24577 h 932704"/>
                <a:gd name="connsiteX24" fmla="*/ 712044 w 786031"/>
                <a:gd name="connsiteY24" fmla="*/ 33762 h 932704"/>
                <a:gd name="connsiteX25" fmla="*/ 713434 w 786031"/>
                <a:gd name="connsiteY25" fmla="*/ 40989 h 932704"/>
                <a:gd name="connsiteX26" fmla="*/ 722674 w 786031"/>
                <a:gd name="connsiteY26" fmla="*/ 40148 h 932704"/>
                <a:gd name="connsiteX27" fmla="*/ 738849 w 786031"/>
                <a:gd name="connsiteY27" fmla="*/ 23314 h 932704"/>
                <a:gd name="connsiteX28" fmla="*/ 755919 w 786031"/>
                <a:gd name="connsiteY28" fmla="*/ 4359 h 932704"/>
                <a:gd name="connsiteX29" fmla="*/ 761043 w 786031"/>
                <a:gd name="connsiteY29" fmla="*/ 3243 h 932704"/>
                <a:gd name="connsiteX30" fmla="*/ 761244 w 786031"/>
                <a:gd name="connsiteY30" fmla="*/ 8641 h 932704"/>
                <a:gd name="connsiteX31" fmla="*/ 747668 w 786031"/>
                <a:gd name="connsiteY31" fmla="*/ 28181 h 932704"/>
                <a:gd name="connsiteX32" fmla="*/ 742801 w 786031"/>
                <a:gd name="connsiteY32" fmla="*/ 38647 h 932704"/>
                <a:gd name="connsiteX33" fmla="*/ 757109 w 786031"/>
                <a:gd name="connsiteY33" fmla="*/ 26608 h 932704"/>
                <a:gd name="connsiteX34" fmla="*/ 768928 w 786031"/>
                <a:gd name="connsiteY34" fmla="*/ 15959 h 932704"/>
                <a:gd name="connsiteX35" fmla="*/ 775826 w 786031"/>
                <a:gd name="connsiteY35" fmla="*/ 15118 h 932704"/>
                <a:gd name="connsiteX36" fmla="*/ 774802 w 786031"/>
                <a:gd name="connsiteY36" fmla="*/ 22381 h 932704"/>
                <a:gd name="connsiteX37" fmla="*/ 753834 w 786031"/>
                <a:gd name="connsiteY37" fmla="*/ 41575 h 932704"/>
                <a:gd name="connsiteX38" fmla="*/ 749644 w 786031"/>
                <a:gd name="connsiteY38" fmla="*/ 46771 h 932704"/>
                <a:gd name="connsiteX39" fmla="*/ 749168 w 786031"/>
                <a:gd name="connsiteY39" fmla="*/ 49003 h 932704"/>
                <a:gd name="connsiteX40" fmla="*/ 751711 w 786031"/>
                <a:gd name="connsiteY40" fmla="*/ 49003 h 932704"/>
                <a:gd name="connsiteX41" fmla="*/ 769313 w 786031"/>
                <a:gd name="connsiteY41" fmla="*/ 37147 h 932704"/>
                <a:gd name="connsiteX42" fmla="*/ 779284 w 786031"/>
                <a:gd name="connsiteY42" fmla="*/ 30267 h 932704"/>
                <a:gd name="connsiteX43" fmla="*/ 785176 w 786031"/>
                <a:gd name="connsiteY43" fmla="*/ 30286 h 932704"/>
                <a:gd name="connsiteX44" fmla="*/ 784078 w 786031"/>
                <a:gd name="connsiteY44" fmla="*/ 36653 h 932704"/>
                <a:gd name="connsiteX45" fmla="*/ 768105 w 786031"/>
                <a:gd name="connsiteY45" fmla="*/ 48765 h 932704"/>
                <a:gd name="connsiteX46" fmla="*/ 754456 w 786031"/>
                <a:gd name="connsiteY46" fmla="*/ 58389 h 932704"/>
                <a:gd name="connsiteX47" fmla="*/ 752901 w 786031"/>
                <a:gd name="connsiteY47" fmla="*/ 62671 h 932704"/>
                <a:gd name="connsiteX48" fmla="*/ 756962 w 786031"/>
                <a:gd name="connsiteY48" fmla="*/ 62561 h 932704"/>
                <a:gd name="connsiteX49" fmla="*/ 766824 w 786031"/>
                <a:gd name="connsiteY49" fmla="*/ 57127 h 932704"/>
                <a:gd name="connsiteX50" fmla="*/ 772002 w 786031"/>
                <a:gd name="connsiteY50" fmla="*/ 54437 h 932704"/>
                <a:gd name="connsiteX51" fmla="*/ 777656 w 786031"/>
                <a:gd name="connsiteY51" fmla="*/ 55041 h 932704"/>
                <a:gd name="connsiteX52" fmla="*/ 775588 w 786031"/>
                <a:gd name="connsiteY52" fmla="*/ 59524 h 932704"/>
                <a:gd name="connsiteX53" fmla="*/ 761628 w 786031"/>
                <a:gd name="connsiteY53" fmla="*/ 69386 h 932704"/>
                <a:gd name="connsiteX54" fmla="*/ 730030 w 786031"/>
                <a:gd name="connsiteY54" fmla="*/ 86292 h 932704"/>
                <a:gd name="connsiteX55" fmla="*/ 707012 w 786031"/>
                <a:gd name="connsiteY55" fmla="*/ 101277 h 932704"/>
                <a:gd name="connsiteX56" fmla="*/ 677994 w 786031"/>
                <a:gd name="connsiteY56" fmla="*/ 123196 h 932704"/>
                <a:gd name="connsiteX57" fmla="*/ 636899 w 786031"/>
                <a:gd name="connsiteY57" fmla="*/ 152691 h 932704"/>
                <a:gd name="connsiteX58" fmla="*/ 610003 w 786031"/>
                <a:gd name="connsiteY58" fmla="*/ 165242 h 932704"/>
                <a:gd name="connsiteX59" fmla="*/ 559266 w 786031"/>
                <a:gd name="connsiteY59" fmla="*/ 180374 h 932704"/>
                <a:gd name="connsiteX60" fmla="*/ 523935 w 786031"/>
                <a:gd name="connsiteY60" fmla="*/ 186613 h 932704"/>
                <a:gd name="connsiteX61" fmla="*/ 491440 w 786031"/>
                <a:gd name="connsiteY61" fmla="*/ 194096 h 932704"/>
                <a:gd name="connsiteX62" fmla="*/ 487781 w 786031"/>
                <a:gd name="connsiteY62" fmla="*/ 197042 h 932704"/>
                <a:gd name="connsiteX63" fmla="*/ 472979 w 786031"/>
                <a:gd name="connsiteY63" fmla="*/ 231056 h 932704"/>
                <a:gd name="connsiteX64" fmla="*/ 472539 w 786031"/>
                <a:gd name="connsiteY64" fmla="*/ 237368 h 932704"/>
                <a:gd name="connsiteX65" fmla="*/ 472192 w 786031"/>
                <a:gd name="connsiteY65" fmla="*/ 248584 h 932704"/>
                <a:gd name="connsiteX66" fmla="*/ 461433 w 786031"/>
                <a:gd name="connsiteY66" fmla="*/ 299120 h 932704"/>
                <a:gd name="connsiteX67" fmla="*/ 443356 w 786031"/>
                <a:gd name="connsiteY67" fmla="*/ 296924 h 932704"/>
                <a:gd name="connsiteX68" fmla="*/ 427621 w 786031"/>
                <a:gd name="connsiteY68" fmla="*/ 294070 h 932704"/>
                <a:gd name="connsiteX69" fmla="*/ 427475 w 786031"/>
                <a:gd name="connsiteY69" fmla="*/ 294783 h 932704"/>
                <a:gd name="connsiteX70" fmla="*/ 436989 w 786031"/>
                <a:gd name="connsiteY70" fmla="*/ 300894 h 932704"/>
                <a:gd name="connsiteX71" fmla="*/ 428646 w 786031"/>
                <a:gd name="connsiteY71" fmla="*/ 305615 h 932704"/>
                <a:gd name="connsiteX72" fmla="*/ 439258 w 786031"/>
                <a:gd name="connsiteY72" fmla="*/ 306127 h 932704"/>
                <a:gd name="connsiteX73" fmla="*/ 427932 w 786031"/>
                <a:gd name="connsiteY73" fmla="*/ 310903 h 932704"/>
                <a:gd name="connsiteX74" fmla="*/ 424712 w 786031"/>
                <a:gd name="connsiteY74" fmla="*/ 313263 h 932704"/>
                <a:gd name="connsiteX75" fmla="*/ 427603 w 786031"/>
                <a:gd name="connsiteY75" fmla="*/ 316026 h 932704"/>
                <a:gd name="connsiteX76" fmla="*/ 453035 w 786031"/>
                <a:gd name="connsiteY76" fmla="*/ 321039 h 932704"/>
                <a:gd name="connsiteX77" fmla="*/ 460683 w 786031"/>
                <a:gd name="connsiteY77" fmla="*/ 322777 h 932704"/>
                <a:gd name="connsiteX78" fmla="*/ 465788 w 786031"/>
                <a:gd name="connsiteY78" fmla="*/ 351467 h 932704"/>
                <a:gd name="connsiteX79" fmla="*/ 466996 w 786031"/>
                <a:gd name="connsiteY79" fmla="*/ 374905 h 932704"/>
                <a:gd name="connsiteX80" fmla="*/ 467654 w 786031"/>
                <a:gd name="connsiteY80" fmla="*/ 397373 h 932704"/>
                <a:gd name="connsiteX81" fmla="*/ 475595 w 786031"/>
                <a:gd name="connsiteY81" fmla="*/ 437059 h 932704"/>
                <a:gd name="connsiteX82" fmla="*/ 477150 w 786031"/>
                <a:gd name="connsiteY82" fmla="*/ 462601 h 932704"/>
                <a:gd name="connsiteX83" fmla="*/ 476894 w 786031"/>
                <a:gd name="connsiteY83" fmla="*/ 515058 h 932704"/>
                <a:gd name="connsiteX84" fmla="*/ 473253 w 786031"/>
                <a:gd name="connsiteY84" fmla="*/ 518150 h 932704"/>
                <a:gd name="connsiteX85" fmla="*/ 470380 w 786031"/>
                <a:gd name="connsiteY85" fmla="*/ 517564 h 932704"/>
                <a:gd name="connsiteX86" fmla="*/ 465934 w 786031"/>
                <a:gd name="connsiteY86" fmla="*/ 520529 h 932704"/>
                <a:gd name="connsiteX87" fmla="*/ 441783 w 786031"/>
                <a:gd name="connsiteY87" fmla="*/ 612433 h 932704"/>
                <a:gd name="connsiteX88" fmla="*/ 440740 w 786031"/>
                <a:gd name="connsiteY88" fmla="*/ 629907 h 932704"/>
                <a:gd name="connsiteX89" fmla="*/ 439550 w 786031"/>
                <a:gd name="connsiteY89" fmla="*/ 673782 h 932704"/>
                <a:gd name="connsiteX90" fmla="*/ 439953 w 786031"/>
                <a:gd name="connsiteY90" fmla="*/ 677826 h 932704"/>
                <a:gd name="connsiteX91" fmla="*/ 445845 w 786031"/>
                <a:gd name="connsiteY91" fmla="*/ 714072 h 932704"/>
                <a:gd name="connsiteX92" fmla="*/ 432433 w 786031"/>
                <a:gd name="connsiteY92" fmla="*/ 781495 h 932704"/>
                <a:gd name="connsiteX93" fmla="*/ 423632 w 786031"/>
                <a:gd name="connsiteY93" fmla="*/ 854627 h 932704"/>
                <a:gd name="connsiteX94" fmla="*/ 427639 w 786031"/>
                <a:gd name="connsiteY94" fmla="*/ 896618 h 932704"/>
                <a:gd name="connsiteX95" fmla="*/ 427237 w 786031"/>
                <a:gd name="connsiteY95" fmla="*/ 912500 h 932704"/>
                <a:gd name="connsiteX96" fmla="*/ 410532 w 786031"/>
                <a:gd name="connsiteY96" fmla="*/ 931309 h 932704"/>
                <a:gd name="connsiteX97" fmla="*/ 376957 w 786031"/>
                <a:gd name="connsiteY97" fmla="*/ 923862 h 932704"/>
                <a:gd name="connsiteX98" fmla="*/ 372932 w 786031"/>
                <a:gd name="connsiteY98" fmla="*/ 908035 h 932704"/>
                <a:gd name="connsiteX99" fmla="*/ 380141 w 786031"/>
                <a:gd name="connsiteY99" fmla="*/ 886738 h 932704"/>
                <a:gd name="connsiteX100" fmla="*/ 379921 w 786031"/>
                <a:gd name="connsiteY100" fmla="*/ 875925 h 932704"/>
                <a:gd name="connsiteX101" fmla="*/ 382501 w 786031"/>
                <a:gd name="connsiteY101" fmla="*/ 860848 h 932704"/>
                <a:gd name="connsiteX102" fmla="*/ 393571 w 786031"/>
                <a:gd name="connsiteY102" fmla="*/ 830421 h 932704"/>
                <a:gd name="connsiteX103" fmla="*/ 393077 w 786031"/>
                <a:gd name="connsiteY103" fmla="*/ 789966 h 932704"/>
                <a:gd name="connsiteX104" fmla="*/ 385923 w 786031"/>
                <a:gd name="connsiteY104" fmla="*/ 754361 h 932704"/>
                <a:gd name="connsiteX105" fmla="*/ 385648 w 786031"/>
                <a:gd name="connsiteY105" fmla="*/ 708784 h 932704"/>
                <a:gd name="connsiteX106" fmla="*/ 387533 w 786031"/>
                <a:gd name="connsiteY106" fmla="*/ 669007 h 932704"/>
                <a:gd name="connsiteX107" fmla="*/ 385191 w 786031"/>
                <a:gd name="connsiteY107" fmla="*/ 657626 h 932704"/>
                <a:gd name="connsiteX108" fmla="*/ 381220 w 786031"/>
                <a:gd name="connsiteY108" fmla="*/ 618928 h 932704"/>
                <a:gd name="connsiteX109" fmla="*/ 379263 w 786031"/>
                <a:gd name="connsiteY109" fmla="*/ 578712 h 932704"/>
                <a:gd name="connsiteX110" fmla="*/ 379848 w 786031"/>
                <a:gd name="connsiteY110" fmla="*/ 513704 h 932704"/>
                <a:gd name="connsiteX111" fmla="*/ 379354 w 786031"/>
                <a:gd name="connsiteY111" fmla="*/ 509404 h 932704"/>
                <a:gd name="connsiteX112" fmla="*/ 375091 w 786031"/>
                <a:gd name="connsiteY112" fmla="*/ 529567 h 932704"/>
                <a:gd name="connsiteX113" fmla="*/ 362997 w 786031"/>
                <a:gd name="connsiteY113" fmla="*/ 583726 h 932704"/>
                <a:gd name="connsiteX114" fmla="*/ 352787 w 786031"/>
                <a:gd name="connsiteY114" fmla="*/ 618874 h 932704"/>
                <a:gd name="connsiteX115" fmla="*/ 345011 w 786031"/>
                <a:gd name="connsiteY115" fmla="*/ 657315 h 932704"/>
                <a:gd name="connsiteX116" fmla="*/ 347298 w 786031"/>
                <a:gd name="connsiteY116" fmla="*/ 665549 h 932704"/>
                <a:gd name="connsiteX117" fmla="*/ 351708 w 786031"/>
                <a:gd name="connsiteY117" fmla="*/ 678027 h 932704"/>
                <a:gd name="connsiteX118" fmla="*/ 351470 w 786031"/>
                <a:gd name="connsiteY118" fmla="*/ 681741 h 932704"/>
                <a:gd name="connsiteX119" fmla="*/ 353190 w 786031"/>
                <a:gd name="connsiteY119" fmla="*/ 701538 h 932704"/>
                <a:gd name="connsiteX120" fmla="*/ 357361 w 786031"/>
                <a:gd name="connsiteY120" fmla="*/ 712882 h 932704"/>
                <a:gd name="connsiteX121" fmla="*/ 350921 w 786031"/>
                <a:gd name="connsiteY121" fmla="*/ 733503 h 932704"/>
                <a:gd name="connsiteX122" fmla="*/ 314309 w 786031"/>
                <a:gd name="connsiteY122" fmla="*/ 735936 h 932704"/>
                <a:gd name="connsiteX123" fmla="*/ 303734 w 786031"/>
                <a:gd name="connsiteY123" fmla="*/ 719176 h 932704"/>
                <a:gd name="connsiteX124" fmla="*/ 306570 w 786031"/>
                <a:gd name="connsiteY124" fmla="*/ 678338 h 932704"/>
                <a:gd name="connsiteX125" fmla="*/ 304283 w 786031"/>
                <a:gd name="connsiteY125" fmla="*/ 663554 h 932704"/>
                <a:gd name="connsiteX126" fmla="*/ 290066 w 786031"/>
                <a:gd name="connsiteY126" fmla="*/ 610658 h 932704"/>
                <a:gd name="connsiteX127" fmla="*/ 290286 w 786031"/>
                <a:gd name="connsiteY127" fmla="*/ 518754 h 932704"/>
                <a:gd name="connsiteX128" fmla="*/ 286187 w 786031"/>
                <a:gd name="connsiteY128" fmla="*/ 515790 h 932704"/>
                <a:gd name="connsiteX129" fmla="*/ 281210 w 786031"/>
                <a:gd name="connsiteY129" fmla="*/ 510447 h 932704"/>
                <a:gd name="connsiteX130" fmla="*/ 281082 w 786031"/>
                <a:gd name="connsiteY130" fmla="*/ 480294 h 932704"/>
                <a:gd name="connsiteX131" fmla="*/ 283809 w 786031"/>
                <a:gd name="connsiteY131" fmla="*/ 449080 h 932704"/>
                <a:gd name="connsiteX132" fmla="*/ 294494 w 786031"/>
                <a:gd name="connsiteY132" fmla="*/ 388591 h 932704"/>
                <a:gd name="connsiteX133" fmla="*/ 301611 w 786031"/>
                <a:gd name="connsiteY133" fmla="*/ 360780 h 932704"/>
                <a:gd name="connsiteX134" fmla="*/ 304026 w 786031"/>
                <a:gd name="connsiteY134" fmla="*/ 323216 h 932704"/>
                <a:gd name="connsiteX135" fmla="*/ 309003 w 786031"/>
                <a:gd name="connsiteY135" fmla="*/ 320362 h 932704"/>
                <a:gd name="connsiteX136" fmla="*/ 325745 w 786031"/>
                <a:gd name="connsiteY136" fmla="*/ 316483 h 932704"/>
                <a:gd name="connsiteX137" fmla="*/ 319323 w 786031"/>
                <a:gd name="connsiteY137" fmla="*/ 314983 h 932704"/>
                <a:gd name="connsiteX138" fmla="*/ 317292 w 786031"/>
                <a:gd name="connsiteY138" fmla="*/ 313922 h 932704"/>
                <a:gd name="connsiteX139" fmla="*/ 318225 w 786031"/>
                <a:gd name="connsiteY139" fmla="*/ 311763 h 932704"/>
                <a:gd name="connsiteX140" fmla="*/ 320384 w 786031"/>
                <a:gd name="connsiteY140" fmla="*/ 309165 h 932704"/>
                <a:gd name="connsiteX141" fmla="*/ 323073 w 786031"/>
                <a:gd name="connsiteY141" fmla="*/ 306329 h 932704"/>
                <a:gd name="connsiteX142" fmla="*/ 328837 w 786031"/>
                <a:gd name="connsiteY142" fmla="*/ 300053 h 932704"/>
                <a:gd name="connsiteX143" fmla="*/ 329258 w 786031"/>
                <a:gd name="connsiteY143" fmla="*/ 298443 h 932704"/>
                <a:gd name="connsiteX144" fmla="*/ 330136 w 786031"/>
                <a:gd name="connsiteY144" fmla="*/ 293832 h 932704"/>
                <a:gd name="connsiteX145" fmla="*/ 325452 w 786031"/>
                <a:gd name="connsiteY145" fmla="*/ 294143 h 932704"/>
                <a:gd name="connsiteX146" fmla="*/ 324354 w 786031"/>
                <a:gd name="connsiteY146" fmla="*/ 294637 h 932704"/>
                <a:gd name="connsiteX147" fmla="*/ 302965 w 786031"/>
                <a:gd name="connsiteY147" fmla="*/ 298900 h 932704"/>
                <a:gd name="connsiteX148" fmla="*/ 295390 w 786031"/>
                <a:gd name="connsiteY148" fmla="*/ 234020 h 932704"/>
                <a:gd name="connsiteX149" fmla="*/ 299306 w 786031"/>
                <a:gd name="connsiteY149" fmla="*/ 219785 h 932704"/>
                <a:gd name="connsiteX150" fmla="*/ 300367 w 786031"/>
                <a:gd name="connsiteY150" fmla="*/ 212539 h 932704"/>
                <a:gd name="connsiteX151" fmla="*/ 297732 w 786031"/>
                <a:gd name="connsiteY151" fmla="*/ 194755 h 932704"/>
                <a:gd name="connsiteX152" fmla="*/ 294787 w 786031"/>
                <a:gd name="connsiteY152" fmla="*/ 191425 h 932704"/>
                <a:gd name="connsiteX153" fmla="*/ 244013 w 786031"/>
                <a:gd name="connsiteY153" fmla="*/ 181289 h 932704"/>
                <a:gd name="connsiteX154" fmla="*/ 216477 w 786031"/>
                <a:gd name="connsiteY154" fmla="*/ 174702 h 932704"/>
                <a:gd name="connsiteX155" fmla="*/ 171009 w 786031"/>
                <a:gd name="connsiteY155" fmla="*/ 161180 h 932704"/>
                <a:gd name="connsiteX156" fmla="*/ 143326 w 786031"/>
                <a:gd name="connsiteY156" fmla="*/ 145427 h 932704"/>
                <a:gd name="connsiteX157" fmla="*/ 88235 w 786031"/>
                <a:gd name="connsiteY157" fmla="*/ 105979 h 932704"/>
                <a:gd name="connsiteX158" fmla="*/ 76323 w 786031"/>
                <a:gd name="connsiteY158" fmla="*/ 95550 h 932704"/>
                <a:gd name="connsiteX159" fmla="*/ 51220 w 786031"/>
                <a:gd name="connsiteY159" fmla="*/ 81608 h 932704"/>
                <a:gd name="connsiteX160" fmla="*/ 11919 w 786031"/>
                <a:gd name="connsiteY160" fmla="*/ 58023 h 932704"/>
                <a:gd name="connsiteX161" fmla="*/ 8882 w 786031"/>
                <a:gd name="connsiteY161" fmla="*/ 52114 h 932704"/>
                <a:gd name="connsiteX162" fmla="*/ 15651 w 786031"/>
                <a:gd name="connsiteY162" fmla="*/ 52351 h 932704"/>
                <a:gd name="connsiteX163" fmla="*/ 28752 w 786031"/>
                <a:gd name="connsiteY163" fmla="*/ 59670 h 932704"/>
                <a:gd name="connsiteX164" fmla="*/ 33198 w 786031"/>
                <a:gd name="connsiteY164" fmla="*/ 60073 h 932704"/>
                <a:gd name="connsiteX165" fmla="*/ 31570 w 786031"/>
                <a:gd name="connsiteY165" fmla="*/ 55352 h 932704"/>
                <a:gd name="connsiteX166" fmla="*/ 17152 w 786031"/>
                <a:gd name="connsiteY166" fmla="*/ 45417 h 932704"/>
                <a:gd name="connsiteX167" fmla="*/ 3356 w 786031"/>
                <a:gd name="connsiteY167" fmla="*/ 35207 h 932704"/>
                <a:gd name="connsiteX168" fmla="*/ 666 w 786031"/>
                <a:gd name="connsiteY168" fmla="*/ 32060 h 932704"/>
                <a:gd name="connsiteX169" fmla="*/ 1069 w 786031"/>
                <a:gd name="connsiteY169" fmla="*/ 27450 h 932704"/>
                <a:gd name="connsiteX170" fmla="*/ 5588 w 786031"/>
                <a:gd name="connsiteY170" fmla="*/ 26882 h 932704"/>
                <a:gd name="connsiteX171" fmla="*/ 19713 w 786031"/>
                <a:gd name="connsiteY171" fmla="*/ 36506 h 932704"/>
                <a:gd name="connsiteX172" fmla="*/ 32759 w 786031"/>
                <a:gd name="connsiteY172" fmla="*/ 45527 h 932704"/>
                <a:gd name="connsiteX173" fmla="*/ 36528 w 786031"/>
                <a:gd name="connsiteY173" fmla="*/ 46259 h 932704"/>
                <a:gd name="connsiteX174" fmla="*/ 35485 w 786031"/>
                <a:gd name="connsiteY174" fmla="*/ 42233 h 932704"/>
                <a:gd name="connsiteX175" fmla="*/ 21378 w 786031"/>
                <a:gd name="connsiteY175" fmla="*/ 28566 h 932704"/>
                <a:gd name="connsiteX176" fmla="*/ 11059 w 786031"/>
                <a:gd name="connsiteY176" fmla="*/ 19381 h 932704"/>
                <a:gd name="connsiteX177" fmla="*/ 10199 w 786031"/>
                <a:gd name="connsiteY177" fmla="*/ 12373 h 932704"/>
                <a:gd name="connsiteX178" fmla="*/ 16822 w 786031"/>
                <a:gd name="connsiteY178" fmla="*/ 12940 h 932704"/>
                <a:gd name="connsiteX179" fmla="*/ 39364 w 786031"/>
                <a:gd name="connsiteY179" fmla="*/ 33012 h 932704"/>
                <a:gd name="connsiteX180" fmla="*/ 43444 w 786031"/>
                <a:gd name="connsiteY180" fmla="*/ 36104 h 932704"/>
                <a:gd name="connsiteX181" fmla="*/ 38065 w 786031"/>
                <a:gd name="connsiteY181" fmla="*/ 24797 h 932704"/>
                <a:gd name="connsiteX182" fmla="*/ 28112 w 786031"/>
                <a:gd name="connsiteY182" fmla="*/ 11348 h 932704"/>
                <a:gd name="connsiteX183" fmla="*/ 24342 w 786031"/>
                <a:gd name="connsiteY183" fmla="*/ 4396 h 932704"/>
                <a:gd name="connsiteX184" fmla="*/ 25129 w 786031"/>
                <a:gd name="connsiteY184" fmla="*/ 627 h 932704"/>
                <a:gd name="connsiteX185" fmla="*/ 28990 w 786031"/>
                <a:gd name="connsiteY185" fmla="*/ 791 h 932704"/>
                <a:gd name="connsiteX186" fmla="*/ 39858 w 786031"/>
                <a:gd name="connsiteY186" fmla="*/ 11751 h 932704"/>
                <a:gd name="connsiteX187" fmla="*/ 59070 w 786031"/>
                <a:gd name="connsiteY187" fmla="*/ 33835 h 932704"/>
                <a:gd name="connsiteX188" fmla="*/ 68785 w 786031"/>
                <a:gd name="connsiteY188" fmla="*/ 38830 h 932704"/>
                <a:gd name="connsiteX189" fmla="*/ 74201 w 786031"/>
                <a:gd name="connsiteY189" fmla="*/ 32884 h 932704"/>
                <a:gd name="connsiteX190" fmla="*/ 73597 w 786031"/>
                <a:gd name="connsiteY190" fmla="*/ 21613 h 932704"/>
                <a:gd name="connsiteX191" fmla="*/ 78464 w 786031"/>
                <a:gd name="connsiteY191" fmla="*/ 15026 h 932704"/>
                <a:gd name="connsiteX192" fmla="*/ 81959 w 786031"/>
                <a:gd name="connsiteY192" fmla="*/ 16874 h 932704"/>
                <a:gd name="connsiteX193" fmla="*/ 88637 w 786031"/>
                <a:gd name="connsiteY193" fmla="*/ 65251 h 932704"/>
                <a:gd name="connsiteX194" fmla="*/ 95297 w 786031"/>
                <a:gd name="connsiteY194" fmla="*/ 74985 h 932704"/>
                <a:gd name="connsiteX195" fmla="*/ 155585 w 786031"/>
                <a:gd name="connsiteY195" fmla="*/ 105229 h 932704"/>
                <a:gd name="connsiteX196" fmla="*/ 173680 w 786031"/>
                <a:gd name="connsiteY196" fmla="*/ 117049 h 932704"/>
                <a:gd name="connsiteX197" fmla="*/ 183286 w 786031"/>
                <a:gd name="connsiteY197" fmla="*/ 120580 h 932704"/>
                <a:gd name="connsiteX198" fmla="*/ 239970 w 786031"/>
                <a:gd name="connsiteY198" fmla="*/ 136205 h 932704"/>
                <a:gd name="connsiteX199" fmla="*/ 277441 w 786031"/>
                <a:gd name="connsiteY199" fmla="*/ 139005 h 932704"/>
                <a:gd name="connsiteX200" fmla="*/ 307192 w 786031"/>
                <a:gd name="connsiteY200" fmla="*/ 137834 h 932704"/>
                <a:gd name="connsiteX201" fmla="*/ 340730 w 786031"/>
                <a:gd name="connsiteY201" fmla="*/ 157466 h 932704"/>
                <a:gd name="connsiteX202" fmla="*/ 345286 w 786031"/>
                <a:gd name="connsiteY202" fmla="*/ 159900 h 932704"/>
                <a:gd name="connsiteX203" fmla="*/ 363765 w 786031"/>
                <a:gd name="connsiteY203" fmla="*/ 156478 h 932704"/>
                <a:gd name="connsiteX204" fmla="*/ 367480 w 786031"/>
                <a:gd name="connsiteY204" fmla="*/ 151666 h 932704"/>
                <a:gd name="connsiteX205" fmla="*/ 367498 w 786031"/>
                <a:gd name="connsiteY205" fmla="*/ 129015 h 932704"/>
                <a:gd name="connsiteX206" fmla="*/ 366583 w 786031"/>
                <a:gd name="connsiteY206" fmla="*/ 126343 h 932704"/>
                <a:gd name="connsiteX207" fmla="*/ 359466 w 786031"/>
                <a:gd name="connsiteY207" fmla="*/ 112676 h 932704"/>
                <a:gd name="connsiteX208" fmla="*/ 352074 w 786031"/>
                <a:gd name="connsiteY208" fmla="*/ 105138 h 932704"/>
                <a:gd name="connsiteX209" fmla="*/ 345103 w 786031"/>
                <a:gd name="connsiteY209" fmla="*/ 93391 h 932704"/>
                <a:gd name="connsiteX210" fmla="*/ 345267 w 786031"/>
                <a:gd name="connsiteY210" fmla="*/ 77656 h 932704"/>
                <a:gd name="connsiteX211" fmla="*/ 342962 w 786031"/>
                <a:gd name="connsiteY211" fmla="*/ 69624 h 932704"/>
                <a:gd name="connsiteX212" fmla="*/ 341864 w 786031"/>
                <a:gd name="connsiteY212" fmla="*/ 58774 h 932704"/>
                <a:gd name="connsiteX213" fmla="*/ 346566 w 786031"/>
                <a:gd name="connsiteY213" fmla="*/ 63348 h 932704"/>
                <a:gd name="connsiteX214" fmla="*/ 345487 w 786031"/>
                <a:gd name="connsiteY214" fmla="*/ 60384 h 932704"/>
                <a:gd name="connsiteX215" fmla="*/ 345194 w 786031"/>
                <a:gd name="connsiteY215" fmla="*/ 45490 h 932704"/>
                <a:gd name="connsiteX216" fmla="*/ 350921 w 786031"/>
                <a:gd name="connsiteY216" fmla="*/ 50558 h 932704"/>
                <a:gd name="connsiteX217" fmla="*/ 351195 w 786031"/>
                <a:gd name="connsiteY217" fmla="*/ 36909 h 932704"/>
                <a:gd name="connsiteX218" fmla="*/ 351195 w 786031"/>
                <a:gd name="connsiteY218" fmla="*/ 37879 h 932704"/>
                <a:gd name="connsiteX219" fmla="*/ 352879 w 786031"/>
                <a:gd name="connsiteY219" fmla="*/ 43130 h 932704"/>
                <a:gd name="connsiteX220" fmla="*/ 352915 w 786031"/>
                <a:gd name="connsiteY220" fmla="*/ 38245 h 932704"/>
                <a:gd name="connsiteX221" fmla="*/ 355221 w 786031"/>
                <a:gd name="connsiteY221" fmla="*/ 30505 h 932704"/>
                <a:gd name="connsiteX222" fmla="*/ 357837 w 786031"/>
                <a:gd name="connsiteY222" fmla="*/ 30231 h 932704"/>
                <a:gd name="connsiteX223" fmla="*/ 360197 w 786031"/>
                <a:gd name="connsiteY223" fmla="*/ 27779 h 932704"/>
                <a:gd name="connsiteX224" fmla="*/ 362009 w 786031"/>
                <a:gd name="connsiteY224" fmla="*/ 30066 h 932704"/>
                <a:gd name="connsiteX225" fmla="*/ 364900 w 786031"/>
                <a:gd name="connsiteY225" fmla="*/ 20808 h 932704"/>
                <a:gd name="connsiteX226" fmla="*/ 369419 w 786031"/>
                <a:gd name="connsiteY226" fmla="*/ 28529 h 932704"/>
                <a:gd name="connsiteX227" fmla="*/ 375512 w 786031"/>
                <a:gd name="connsiteY227" fmla="*/ 16197 h 932704"/>
                <a:gd name="connsiteX228" fmla="*/ 383087 w 786031"/>
                <a:gd name="connsiteY228" fmla="*/ 14422 h 932704"/>
                <a:gd name="connsiteX229" fmla="*/ 386179 w 786031"/>
                <a:gd name="connsiteY229" fmla="*/ 21924 h 932704"/>
                <a:gd name="connsiteX230" fmla="*/ 386691 w 786031"/>
                <a:gd name="connsiteY230" fmla="*/ 18265 h 932704"/>
                <a:gd name="connsiteX231" fmla="*/ 391686 w 786031"/>
                <a:gd name="connsiteY231" fmla="*/ 19802 h 932704"/>
                <a:gd name="connsiteX232" fmla="*/ 394797 w 786031"/>
                <a:gd name="connsiteY232" fmla="*/ 14660 h 932704"/>
                <a:gd name="connsiteX233" fmla="*/ 397816 w 786031"/>
                <a:gd name="connsiteY233" fmla="*/ 19198 h 932704"/>
                <a:gd name="connsiteX234" fmla="*/ 409306 w 786031"/>
                <a:gd name="connsiteY234" fmla="*/ 12959 h 932704"/>
                <a:gd name="connsiteX235" fmla="*/ 405573 w 786031"/>
                <a:gd name="connsiteY235" fmla="*/ 17569 h 932704"/>
                <a:gd name="connsiteX236" fmla="*/ 417850 w 786031"/>
                <a:gd name="connsiteY236" fmla="*/ 16618 h 932704"/>
                <a:gd name="connsiteX237" fmla="*/ 412837 w 786031"/>
                <a:gd name="connsiteY237" fmla="*/ 19875 h 932704"/>
                <a:gd name="connsiteX238" fmla="*/ 411319 w 786031"/>
                <a:gd name="connsiteY238" fmla="*/ 22198 h 932704"/>
                <a:gd name="connsiteX239" fmla="*/ 413898 w 786031"/>
                <a:gd name="connsiteY239" fmla="*/ 20570 h 932704"/>
                <a:gd name="connsiteX240" fmla="*/ 420522 w 786031"/>
                <a:gd name="connsiteY240" fmla="*/ 19966 h 932704"/>
                <a:gd name="connsiteX241" fmla="*/ 417009 w 786031"/>
                <a:gd name="connsiteY241" fmla="*/ 26443 h 932704"/>
                <a:gd name="connsiteX242" fmla="*/ 430164 w 786031"/>
                <a:gd name="connsiteY242" fmla="*/ 23168 h 932704"/>
                <a:gd name="connsiteX243" fmla="*/ 421931 w 786031"/>
                <a:gd name="connsiteY243" fmla="*/ 30029 h 932704"/>
                <a:gd name="connsiteX244" fmla="*/ 434976 w 786031"/>
                <a:gd name="connsiteY244" fmla="*/ 30926 h 932704"/>
                <a:gd name="connsiteX245" fmla="*/ 431719 w 786031"/>
                <a:gd name="connsiteY245" fmla="*/ 31603 h 932704"/>
                <a:gd name="connsiteX246" fmla="*/ 431536 w 786031"/>
                <a:gd name="connsiteY246" fmla="*/ 33616 h 932704"/>
                <a:gd name="connsiteX247" fmla="*/ 430311 w 786031"/>
                <a:gd name="connsiteY247" fmla="*/ 32701 h 932704"/>
                <a:gd name="connsiteX248" fmla="*/ 429981 w 786031"/>
                <a:gd name="connsiteY248" fmla="*/ 33469 h 932704"/>
                <a:gd name="connsiteX249" fmla="*/ 431555 w 786031"/>
                <a:gd name="connsiteY249" fmla="*/ 33524 h 932704"/>
                <a:gd name="connsiteX250" fmla="*/ 432817 w 786031"/>
                <a:gd name="connsiteY250" fmla="*/ 32188 h 932704"/>
                <a:gd name="connsiteX251" fmla="*/ 432817 w 786031"/>
                <a:gd name="connsiteY251" fmla="*/ 32188 h 932704"/>
                <a:gd name="connsiteX252" fmla="*/ 432451 w 786031"/>
                <a:gd name="connsiteY252" fmla="*/ 35207 h 932704"/>
                <a:gd name="connsiteX253" fmla="*/ 440520 w 786031"/>
                <a:gd name="connsiteY253" fmla="*/ 38537 h 932704"/>
                <a:gd name="connsiteX254" fmla="*/ 432012 w 786031"/>
                <a:gd name="connsiteY254" fmla="*/ 39562 h 932704"/>
                <a:gd name="connsiteX255" fmla="*/ 431189 w 786031"/>
                <a:gd name="connsiteY255" fmla="*/ 41941 h 932704"/>
                <a:gd name="connsiteX256" fmla="*/ 431207 w 786031"/>
                <a:gd name="connsiteY256" fmla="*/ 45582 h 932704"/>
                <a:gd name="connsiteX257" fmla="*/ 444381 w 786031"/>
                <a:gd name="connsiteY257" fmla="*/ 48546 h 932704"/>
                <a:gd name="connsiteX258" fmla="*/ 437519 w 786031"/>
                <a:gd name="connsiteY258" fmla="*/ 52827 h 932704"/>
                <a:gd name="connsiteX259" fmla="*/ 446997 w 786031"/>
                <a:gd name="connsiteY259" fmla="*/ 55297 h 932704"/>
                <a:gd name="connsiteX260" fmla="*/ 441252 w 786031"/>
                <a:gd name="connsiteY260" fmla="*/ 57200 h 932704"/>
                <a:gd name="connsiteX261" fmla="*/ 441289 w 786031"/>
                <a:gd name="connsiteY261" fmla="*/ 59048 h 932704"/>
                <a:gd name="connsiteX262" fmla="*/ 441453 w 786031"/>
                <a:gd name="connsiteY262" fmla="*/ 60274 h 932704"/>
                <a:gd name="connsiteX263" fmla="*/ 444564 w 786031"/>
                <a:gd name="connsiteY263" fmla="*/ 62616 h 932704"/>
                <a:gd name="connsiteX264" fmla="*/ 448278 w 786031"/>
                <a:gd name="connsiteY264" fmla="*/ 61921 h 932704"/>
                <a:gd name="connsiteX265" fmla="*/ 448369 w 786031"/>
                <a:gd name="connsiteY265" fmla="*/ 61866 h 9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786031" h="932704">
                  <a:moveTo>
                    <a:pt x="448552" y="61847"/>
                  </a:moveTo>
                  <a:cubicBezTo>
                    <a:pt x="446942" y="64494"/>
                    <a:pt x="447047" y="66202"/>
                    <a:pt x="448863" y="66971"/>
                  </a:cubicBezTo>
                  <a:cubicBezTo>
                    <a:pt x="446375" y="68068"/>
                    <a:pt x="444966" y="70319"/>
                    <a:pt x="443045" y="72222"/>
                  </a:cubicBezTo>
                  <a:cubicBezTo>
                    <a:pt x="444655" y="73795"/>
                    <a:pt x="445954" y="71728"/>
                    <a:pt x="447638" y="72258"/>
                  </a:cubicBezTo>
                  <a:cubicBezTo>
                    <a:pt x="445716" y="74527"/>
                    <a:pt x="446522" y="76174"/>
                    <a:pt x="448095" y="78260"/>
                  </a:cubicBezTo>
                  <a:cubicBezTo>
                    <a:pt x="450236" y="81096"/>
                    <a:pt x="449028" y="84737"/>
                    <a:pt x="448992" y="88012"/>
                  </a:cubicBezTo>
                  <a:cubicBezTo>
                    <a:pt x="448955" y="92202"/>
                    <a:pt x="448058" y="96319"/>
                    <a:pt x="446430" y="100179"/>
                  </a:cubicBezTo>
                  <a:cubicBezTo>
                    <a:pt x="445003" y="103601"/>
                    <a:pt x="442679" y="106272"/>
                    <a:pt x="438562" y="105815"/>
                  </a:cubicBezTo>
                  <a:cubicBezTo>
                    <a:pt x="436531" y="105595"/>
                    <a:pt x="436294" y="106693"/>
                    <a:pt x="435672" y="107974"/>
                  </a:cubicBezTo>
                  <a:cubicBezTo>
                    <a:pt x="429268" y="121385"/>
                    <a:pt x="429194" y="135693"/>
                    <a:pt x="429506" y="150093"/>
                  </a:cubicBezTo>
                  <a:cubicBezTo>
                    <a:pt x="429579" y="153789"/>
                    <a:pt x="431152" y="156057"/>
                    <a:pt x="434720" y="157027"/>
                  </a:cubicBezTo>
                  <a:cubicBezTo>
                    <a:pt x="435653" y="157283"/>
                    <a:pt x="436531" y="157741"/>
                    <a:pt x="437446" y="158052"/>
                  </a:cubicBezTo>
                  <a:cubicBezTo>
                    <a:pt x="442002" y="159644"/>
                    <a:pt x="445387" y="160394"/>
                    <a:pt x="449339" y="155234"/>
                  </a:cubicBezTo>
                  <a:cubicBezTo>
                    <a:pt x="459695" y="141786"/>
                    <a:pt x="474662" y="138913"/>
                    <a:pt x="490690" y="140652"/>
                  </a:cubicBezTo>
                  <a:cubicBezTo>
                    <a:pt x="515537" y="143359"/>
                    <a:pt x="539908" y="142005"/>
                    <a:pt x="563877" y="134266"/>
                  </a:cubicBezTo>
                  <a:cubicBezTo>
                    <a:pt x="578148" y="129655"/>
                    <a:pt x="592712" y="125996"/>
                    <a:pt x="607167" y="121989"/>
                  </a:cubicBezTo>
                  <a:cubicBezTo>
                    <a:pt x="610058" y="121184"/>
                    <a:pt x="612436" y="119775"/>
                    <a:pt x="614724" y="117817"/>
                  </a:cubicBezTo>
                  <a:cubicBezTo>
                    <a:pt x="620578" y="112804"/>
                    <a:pt x="627531" y="109474"/>
                    <a:pt x="634319" y="105924"/>
                  </a:cubicBezTo>
                  <a:cubicBezTo>
                    <a:pt x="654043" y="95660"/>
                    <a:pt x="674773" y="87353"/>
                    <a:pt x="693894" y="75881"/>
                  </a:cubicBezTo>
                  <a:cubicBezTo>
                    <a:pt x="695888" y="74692"/>
                    <a:pt x="697077" y="73612"/>
                    <a:pt x="697169" y="71270"/>
                  </a:cubicBezTo>
                  <a:cubicBezTo>
                    <a:pt x="697333" y="67373"/>
                    <a:pt x="697681" y="63476"/>
                    <a:pt x="697900" y="59560"/>
                  </a:cubicBezTo>
                  <a:cubicBezTo>
                    <a:pt x="698669" y="46021"/>
                    <a:pt x="702200" y="32920"/>
                    <a:pt x="704286" y="19600"/>
                  </a:cubicBezTo>
                  <a:cubicBezTo>
                    <a:pt x="704634" y="17313"/>
                    <a:pt x="705860" y="17240"/>
                    <a:pt x="707506" y="17697"/>
                  </a:cubicBezTo>
                  <a:cubicBezTo>
                    <a:pt x="710983" y="18649"/>
                    <a:pt x="712337" y="21284"/>
                    <a:pt x="712593" y="24577"/>
                  </a:cubicBezTo>
                  <a:cubicBezTo>
                    <a:pt x="712831" y="27651"/>
                    <a:pt x="712465" y="30706"/>
                    <a:pt x="712044" y="33762"/>
                  </a:cubicBezTo>
                  <a:cubicBezTo>
                    <a:pt x="711696" y="36287"/>
                    <a:pt x="710690" y="39818"/>
                    <a:pt x="713434" y="40989"/>
                  </a:cubicBezTo>
                  <a:cubicBezTo>
                    <a:pt x="716197" y="42160"/>
                    <a:pt x="719802" y="42178"/>
                    <a:pt x="722674" y="40148"/>
                  </a:cubicBezTo>
                  <a:cubicBezTo>
                    <a:pt x="729133" y="35573"/>
                    <a:pt x="733707" y="29151"/>
                    <a:pt x="738849" y="23314"/>
                  </a:cubicBezTo>
                  <a:cubicBezTo>
                    <a:pt x="744484" y="16947"/>
                    <a:pt x="749388" y="9940"/>
                    <a:pt x="755919" y="4359"/>
                  </a:cubicBezTo>
                  <a:cubicBezTo>
                    <a:pt x="757456" y="3042"/>
                    <a:pt x="759048" y="1596"/>
                    <a:pt x="761043" y="3243"/>
                  </a:cubicBezTo>
                  <a:cubicBezTo>
                    <a:pt x="762964" y="4816"/>
                    <a:pt x="762085" y="6902"/>
                    <a:pt x="761244" y="8641"/>
                  </a:cubicBezTo>
                  <a:cubicBezTo>
                    <a:pt x="757713" y="15831"/>
                    <a:pt x="752132" y="21631"/>
                    <a:pt x="747668" y="28181"/>
                  </a:cubicBezTo>
                  <a:cubicBezTo>
                    <a:pt x="745618" y="31182"/>
                    <a:pt x="742874" y="33945"/>
                    <a:pt x="742801" y="38647"/>
                  </a:cubicBezTo>
                  <a:cubicBezTo>
                    <a:pt x="748326" y="34970"/>
                    <a:pt x="752535" y="30560"/>
                    <a:pt x="757109" y="26608"/>
                  </a:cubicBezTo>
                  <a:cubicBezTo>
                    <a:pt x="761116" y="23132"/>
                    <a:pt x="764958" y="19472"/>
                    <a:pt x="768928" y="15959"/>
                  </a:cubicBezTo>
                  <a:cubicBezTo>
                    <a:pt x="770978" y="14148"/>
                    <a:pt x="773393" y="12519"/>
                    <a:pt x="775826" y="15118"/>
                  </a:cubicBezTo>
                  <a:cubicBezTo>
                    <a:pt x="778296" y="17734"/>
                    <a:pt x="777052" y="20259"/>
                    <a:pt x="774802" y="22381"/>
                  </a:cubicBezTo>
                  <a:cubicBezTo>
                    <a:pt x="767922" y="28895"/>
                    <a:pt x="760329" y="34640"/>
                    <a:pt x="753834" y="41575"/>
                  </a:cubicBezTo>
                  <a:cubicBezTo>
                    <a:pt x="752315" y="43185"/>
                    <a:pt x="750943" y="44960"/>
                    <a:pt x="749644" y="46771"/>
                  </a:cubicBezTo>
                  <a:cubicBezTo>
                    <a:pt x="749241" y="47338"/>
                    <a:pt x="748454" y="48088"/>
                    <a:pt x="749168" y="49003"/>
                  </a:cubicBezTo>
                  <a:cubicBezTo>
                    <a:pt x="750028" y="50119"/>
                    <a:pt x="750833" y="49387"/>
                    <a:pt x="751711" y="49003"/>
                  </a:cubicBezTo>
                  <a:cubicBezTo>
                    <a:pt x="758298" y="46112"/>
                    <a:pt x="763494" y="41154"/>
                    <a:pt x="769313" y="37147"/>
                  </a:cubicBezTo>
                  <a:cubicBezTo>
                    <a:pt x="772643" y="34860"/>
                    <a:pt x="775936" y="32536"/>
                    <a:pt x="779284" y="30267"/>
                  </a:cubicBezTo>
                  <a:cubicBezTo>
                    <a:pt x="781242" y="28950"/>
                    <a:pt x="783474" y="27889"/>
                    <a:pt x="785176" y="30286"/>
                  </a:cubicBezTo>
                  <a:cubicBezTo>
                    <a:pt x="786749" y="32499"/>
                    <a:pt x="786018" y="34695"/>
                    <a:pt x="784078" y="36653"/>
                  </a:cubicBezTo>
                  <a:cubicBezTo>
                    <a:pt x="779321" y="41447"/>
                    <a:pt x="773704" y="45106"/>
                    <a:pt x="768105" y="48765"/>
                  </a:cubicBezTo>
                  <a:cubicBezTo>
                    <a:pt x="763439" y="51821"/>
                    <a:pt x="758481" y="54401"/>
                    <a:pt x="754456" y="58389"/>
                  </a:cubicBezTo>
                  <a:cubicBezTo>
                    <a:pt x="753212" y="59615"/>
                    <a:pt x="751803" y="60933"/>
                    <a:pt x="752901" y="62671"/>
                  </a:cubicBezTo>
                  <a:cubicBezTo>
                    <a:pt x="754017" y="64427"/>
                    <a:pt x="755718" y="63183"/>
                    <a:pt x="756962" y="62561"/>
                  </a:cubicBezTo>
                  <a:cubicBezTo>
                    <a:pt x="760311" y="60859"/>
                    <a:pt x="763531" y="58938"/>
                    <a:pt x="766824" y="57127"/>
                  </a:cubicBezTo>
                  <a:cubicBezTo>
                    <a:pt x="768526" y="56194"/>
                    <a:pt x="770209" y="55206"/>
                    <a:pt x="772002" y="54437"/>
                  </a:cubicBezTo>
                  <a:cubicBezTo>
                    <a:pt x="773960" y="53596"/>
                    <a:pt x="776284" y="52809"/>
                    <a:pt x="777656" y="55041"/>
                  </a:cubicBezTo>
                  <a:cubicBezTo>
                    <a:pt x="778864" y="56999"/>
                    <a:pt x="776796" y="58353"/>
                    <a:pt x="775588" y="59524"/>
                  </a:cubicBezTo>
                  <a:cubicBezTo>
                    <a:pt x="771453" y="63531"/>
                    <a:pt x="766440" y="66330"/>
                    <a:pt x="761628" y="69386"/>
                  </a:cubicBezTo>
                  <a:cubicBezTo>
                    <a:pt x="751510" y="75808"/>
                    <a:pt x="741538" y="82761"/>
                    <a:pt x="730030" y="86292"/>
                  </a:cubicBezTo>
                  <a:cubicBezTo>
                    <a:pt x="720698" y="89164"/>
                    <a:pt x="713819" y="94635"/>
                    <a:pt x="707012" y="101277"/>
                  </a:cubicBezTo>
                  <a:cubicBezTo>
                    <a:pt x="698340" y="109730"/>
                    <a:pt x="687856" y="116134"/>
                    <a:pt x="677994" y="123196"/>
                  </a:cubicBezTo>
                  <a:cubicBezTo>
                    <a:pt x="664271" y="133003"/>
                    <a:pt x="650183" y="142335"/>
                    <a:pt x="636899" y="152691"/>
                  </a:cubicBezTo>
                  <a:cubicBezTo>
                    <a:pt x="628721" y="159058"/>
                    <a:pt x="619645" y="162443"/>
                    <a:pt x="610003" y="165242"/>
                  </a:cubicBezTo>
                  <a:cubicBezTo>
                    <a:pt x="593060" y="170164"/>
                    <a:pt x="576154" y="175269"/>
                    <a:pt x="559266" y="180374"/>
                  </a:cubicBezTo>
                  <a:cubicBezTo>
                    <a:pt x="547721" y="183850"/>
                    <a:pt x="535645" y="184198"/>
                    <a:pt x="523935" y="186613"/>
                  </a:cubicBezTo>
                  <a:cubicBezTo>
                    <a:pt x="513048" y="188863"/>
                    <a:pt x="502290" y="191626"/>
                    <a:pt x="491440" y="194096"/>
                  </a:cubicBezTo>
                  <a:cubicBezTo>
                    <a:pt x="489647" y="194499"/>
                    <a:pt x="488513" y="195322"/>
                    <a:pt x="487781" y="197042"/>
                  </a:cubicBezTo>
                  <a:cubicBezTo>
                    <a:pt x="482914" y="208404"/>
                    <a:pt x="478028" y="219767"/>
                    <a:pt x="472979" y="231056"/>
                  </a:cubicBezTo>
                  <a:cubicBezTo>
                    <a:pt x="472009" y="233233"/>
                    <a:pt x="471588" y="235154"/>
                    <a:pt x="472539" y="237368"/>
                  </a:cubicBezTo>
                  <a:cubicBezTo>
                    <a:pt x="474168" y="241156"/>
                    <a:pt x="473473" y="244723"/>
                    <a:pt x="472192" y="248584"/>
                  </a:cubicBezTo>
                  <a:cubicBezTo>
                    <a:pt x="466739" y="265015"/>
                    <a:pt x="462952" y="281829"/>
                    <a:pt x="461433" y="299120"/>
                  </a:cubicBezTo>
                  <a:cubicBezTo>
                    <a:pt x="455212" y="300016"/>
                    <a:pt x="449339" y="297949"/>
                    <a:pt x="443356" y="296924"/>
                  </a:cubicBezTo>
                  <a:cubicBezTo>
                    <a:pt x="438105" y="296028"/>
                    <a:pt x="432854" y="295021"/>
                    <a:pt x="427621" y="294070"/>
                  </a:cubicBezTo>
                  <a:cubicBezTo>
                    <a:pt x="427566" y="294308"/>
                    <a:pt x="427529" y="294545"/>
                    <a:pt x="427475" y="294783"/>
                  </a:cubicBezTo>
                  <a:cubicBezTo>
                    <a:pt x="430530" y="296759"/>
                    <a:pt x="433604" y="298717"/>
                    <a:pt x="436989" y="300894"/>
                  </a:cubicBezTo>
                  <a:cubicBezTo>
                    <a:pt x="434080" y="302541"/>
                    <a:pt x="431756" y="303859"/>
                    <a:pt x="428646" y="305615"/>
                  </a:cubicBezTo>
                  <a:cubicBezTo>
                    <a:pt x="432781" y="305816"/>
                    <a:pt x="435855" y="305963"/>
                    <a:pt x="439258" y="306127"/>
                  </a:cubicBezTo>
                  <a:cubicBezTo>
                    <a:pt x="437305" y="308738"/>
                    <a:pt x="433531" y="310330"/>
                    <a:pt x="427932" y="310903"/>
                  </a:cubicBezTo>
                  <a:cubicBezTo>
                    <a:pt x="426377" y="311067"/>
                    <a:pt x="424785" y="310994"/>
                    <a:pt x="424712" y="313263"/>
                  </a:cubicBezTo>
                  <a:cubicBezTo>
                    <a:pt x="424657" y="315367"/>
                    <a:pt x="425938" y="315697"/>
                    <a:pt x="427603" y="316026"/>
                  </a:cubicBezTo>
                  <a:cubicBezTo>
                    <a:pt x="436092" y="317636"/>
                    <a:pt x="444582" y="319246"/>
                    <a:pt x="453035" y="321039"/>
                  </a:cubicBezTo>
                  <a:cubicBezTo>
                    <a:pt x="455597" y="321588"/>
                    <a:pt x="458378" y="321167"/>
                    <a:pt x="460683" y="322777"/>
                  </a:cubicBezTo>
                  <a:cubicBezTo>
                    <a:pt x="461013" y="332584"/>
                    <a:pt x="462257" y="342300"/>
                    <a:pt x="465788" y="351467"/>
                  </a:cubicBezTo>
                  <a:cubicBezTo>
                    <a:pt x="468807" y="359279"/>
                    <a:pt x="469063" y="367220"/>
                    <a:pt x="466996" y="374905"/>
                  </a:cubicBezTo>
                  <a:cubicBezTo>
                    <a:pt x="464910" y="382681"/>
                    <a:pt x="465861" y="389945"/>
                    <a:pt x="467654" y="397373"/>
                  </a:cubicBezTo>
                  <a:cubicBezTo>
                    <a:pt x="470838" y="410492"/>
                    <a:pt x="473582" y="423739"/>
                    <a:pt x="475595" y="437059"/>
                  </a:cubicBezTo>
                  <a:cubicBezTo>
                    <a:pt x="476858" y="445457"/>
                    <a:pt x="477095" y="454075"/>
                    <a:pt x="477150" y="462601"/>
                  </a:cubicBezTo>
                  <a:cubicBezTo>
                    <a:pt x="477260" y="480093"/>
                    <a:pt x="476894" y="497566"/>
                    <a:pt x="476894" y="515058"/>
                  </a:cubicBezTo>
                  <a:cubicBezTo>
                    <a:pt x="476894" y="518022"/>
                    <a:pt x="475778" y="518644"/>
                    <a:pt x="473253" y="518150"/>
                  </a:cubicBezTo>
                  <a:cubicBezTo>
                    <a:pt x="472302" y="517967"/>
                    <a:pt x="471314" y="517821"/>
                    <a:pt x="470380" y="517564"/>
                  </a:cubicBezTo>
                  <a:cubicBezTo>
                    <a:pt x="467709" y="516814"/>
                    <a:pt x="466428" y="517638"/>
                    <a:pt x="465934" y="520529"/>
                  </a:cubicBezTo>
                  <a:cubicBezTo>
                    <a:pt x="460537" y="551853"/>
                    <a:pt x="451645" y="582280"/>
                    <a:pt x="441783" y="612433"/>
                  </a:cubicBezTo>
                  <a:cubicBezTo>
                    <a:pt x="439935" y="618087"/>
                    <a:pt x="440044" y="624125"/>
                    <a:pt x="440740" y="629907"/>
                  </a:cubicBezTo>
                  <a:cubicBezTo>
                    <a:pt x="442496" y="644617"/>
                    <a:pt x="441215" y="659200"/>
                    <a:pt x="439550" y="673782"/>
                  </a:cubicBezTo>
                  <a:cubicBezTo>
                    <a:pt x="439386" y="675154"/>
                    <a:pt x="439221" y="676453"/>
                    <a:pt x="439953" y="677826"/>
                  </a:cubicBezTo>
                  <a:cubicBezTo>
                    <a:pt x="446082" y="689225"/>
                    <a:pt x="446650" y="701575"/>
                    <a:pt x="445845" y="714072"/>
                  </a:cubicBezTo>
                  <a:cubicBezTo>
                    <a:pt x="444362" y="737125"/>
                    <a:pt x="439203" y="759539"/>
                    <a:pt x="432433" y="781495"/>
                  </a:cubicBezTo>
                  <a:cubicBezTo>
                    <a:pt x="425041" y="805427"/>
                    <a:pt x="423431" y="829780"/>
                    <a:pt x="423632" y="854627"/>
                  </a:cubicBezTo>
                  <a:cubicBezTo>
                    <a:pt x="423742" y="868844"/>
                    <a:pt x="427127" y="882548"/>
                    <a:pt x="427639" y="896618"/>
                  </a:cubicBezTo>
                  <a:cubicBezTo>
                    <a:pt x="427841" y="901943"/>
                    <a:pt x="427731" y="907194"/>
                    <a:pt x="427237" y="912500"/>
                  </a:cubicBezTo>
                  <a:cubicBezTo>
                    <a:pt x="426249" y="923020"/>
                    <a:pt x="420339" y="928967"/>
                    <a:pt x="410532" y="931309"/>
                  </a:cubicBezTo>
                  <a:cubicBezTo>
                    <a:pt x="398218" y="934255"/>
                    <a:pt x="386728" y="932882"/>
                    <a:pt x="376957" y="923862"/>
                  </a:cubicBezTo>
                  <a:cubicBezTo>
                    <a:pt x="372145" y="919416"/>
                    <a:pt x="370627" y="914348"/>
                    <a:pt x="372932" y="908035"/>
                  </a:cubicBezTo>
                  <a:cubicBezTo>
                    <a:pt x="375512" y="901009"/>
                    <a:pt x="377707" y="893837"/>
                    <a:pt x="380141" y="886738"/>
                  </a:cubicBezTo>
                  <a:cubicBezTo>
                    <a:pt x="381403" y="883079"/>
                    <a:pt x="381678" y="879767"/>
                    <a:pt x="379921" y="875925"/>
                  </a:cubicBezTo>
                  <a:cubicBezTo>
                    <a:pt x="377506" y="870655"/>
                    <a:pt x="380123" y="865605"/>
                    <a:pt x="382501" y="860848"/>
                  </a:cubicBezTo>
                  <a:cubicBezTo>
                    <a:pt x="387350" y="851114"/>
                    <a:pt x="389930" y="840575"/>
                    <a:pt x="393571" y="830421"/>
                  </a:cubicBezTo>
                  <a:cubicBezTo>
                    <a:pt x="398474" y="816771"/>
                    <a:pt x="395565" y="803396"/>
                    <a:pt x="393077" y="789966"/>
                  </a:cubicBezTo>
                  <a:cubicBezTo>
                    <a:pt x="390863" y="778074"/>
                    <a:pt x="388082" y="766272"/>
                    <a:pt x="385923" y="754361"/>
                  </a:cubicBezTo>
                  <a:cubicBezTo>
                    <a:pt x="383178" y="739211"/>
                    <a:pt x="384111" y="723952"/>
                    <a:pt x="385648" y="708784"/>
                  </a:cubicBezTo>
                  <a:cubicBezTo>
                    <a:pt x="386984" y="695537"/>
                    <a:pt x="386966" y="682272"/>
                    <a:pt x="387533" y="669007"/>
                  </a:cubicBezTo>
                  <a:cubicBezTo>
                    <a:pt x="387697" y="665256"/>
                    <a:pt x="386124" y="661395"/>
                    <a:pt x="385191" y="657626"/>
                  </a:cubicBezTo>
                  <a:cubicBezTo>
                    <a:pt x="382025" y="644910"/>
                    <a:pt x="382135" y="631864"/>
                    <a:pt x="381220" y="618928"/>
                  </a:cubicBezTo>
                  <a:cubicBezTo>
                    <a:pt x="380269" y="605535"/>
                    <a:pt x="379848" y="592124"/>
                    <a:pt x="379263" y="578712"/>
                  </a:cubicBezTo>
                  <a:cubicBezTo>
                    <a:pt x="378330" y="557031"/>
                    <a:pt x="379281" y="535367"/>
                    <a:pt x="379848" y="513704"/>
                  </a:cubicBezTo>
                  <a:cubicBezTo>
                    <a:pt x="379885" y="512313"/>
                    <a:pt x="379848" y="510923"/>
                    <a:pt x="379354" y="509404"/>
                  </a:cubicBezTo>
                  <a:cubicBezTo>
                    <a:pt x="377927" y="516119"/>
                    <a:pt x="376427" y="522834"/>
                    <a:pt x="375091" y="529567"/>
                  </a:cubicBezTo>
                  <a:cubicBezTo>
                    <a:pt x="371487" y="547718"/>
                    <a:pt x="367095" y="565685"/>
                    <a:pt x="362997" y="583726"/>
                  </a:cubicBezTo>
                  <a:cubicBezTo>
                    <a:pt x="360289" y="595692"/>
                    <a:pt x="354361" y="606596"/>
                    <a:pt x="352787" y="618874"/>
                  </a:cubicBezTo>
                  <a:cubicBezTo>
                    <a:pt x="351122" y="631846"/>
                    <a:pt x="349110" y="644782"/>
                    <a:pt x="345011" y="657315"/>
                  </a:cubicBezTo>
                  <a:cubicBezTo>
                    <a:pt x="344041" y="660261"/>
                    <a:pt x="345963" y="662950"/>
                    <a:pt x="347298" y="665549"/>
                  </a:cubicBezTo>
                  <a:cubicBezTo>
                    <a:pt x="349329" y="669501"/>
                    <a:pt x="351598" y="673398"/>
                    <a:pt x="351708" y="678027"/>
                  </a:cubicBezTo>
                  <a:cubicBezTo>
                    <a:pt x="351744" y="679271"/>
                    <a:pt x="352055" y="680826"/>
                    <a:pt x="351470" y="681741"/>
                  </a:cubicBezTo>
                  <a:cubicBezTo>
                    <a:pt x="346877" y="688840"/>
                    <a:pt x="351250" y="695098"/>
                    <a:pt x="353190" y="701538"/>
                  </a:cubicBezTo>
                  <a:cubicBezTo>
                    <a:pt x="354343" y="705381"/>
                    <a:pt x="356044" y="709077"/>
                    <a:pt x="357361" y="712882"/>
                  </a:cubicBezTo>
                  <a:cubicBezTo>
                    <a:pt x="360600" y="722287"/>
                    <a:pt x="359155" y="728069"/>
                    <a:pt x="350921" y="733503"/>
                  </a:cubicBezTo>
                  <a:cubicBezTo>
                    <a:pt x="339357" y="741151"/>
                    <a:pt x="326916" y="741572"/>
                    <a:pt x="314309" y="735936"/>
                  </a:cubicBezTo>
                  <a:cubicBezTo>
                    <a:pt x="307137" y="732734"/>
                    <a:pt x="304356" y="726587"/>
                    <a:pt x="303734" y="719176"/>
                  </a:cubicBezTo>
                  <a:cubicBezTo>
                    <a:pt x="302563" y="705417"/>
                    <a:pt x="304228" y="691859"/>
                    <a:pt x="306570" y="678338"/>
                  </a:cubicBezTo>
                  <a:cubicBezTo>
                    <a:pt x="307466" y="673178"/>
                    <a:pt x="307302" y="668348"/>
                    <a:pt x="304283" y="663554"/>
                  </a:cubicBezTo>
                  <a:cubicBezTo>
                    <a:pt x="294165" y="647417"/>
                    <a:pt x="289993" y="629595"/>
                    <a:pt x="290066" y="610658"/>
                  </a:cubicBezTo>
                  <a:cubicBezTo>
                    <a:pt x="290176" y="580030"/>
                    <a:pt x="290139" y="549401"/>
                    <a:pt x="290286" y="518754"/>
                  </a:cubicBezTo>
                  <a:cubicBezTo>
                    <a:pt x="290286" y="515314"/>
                    <a:pt x="288236" y="515808"/>
                    <a:pt x="286187" y="515790"/>
                  </a:cubicBezTo>
                  <a:cubicBezTo>
                    <a:pt x="280826" y="515717"/>
                    <a:pt x="280808" y="515717"/>
                    <a:pt x="281210" y="510447"/>
                  </a:cubicBezTo>
                  <a:cubicBezTo>
                    <a:pt x="281961" y="500384"/>
                    <a:pt x="282144" y="490376"/>
                    <a:pt x="281082" y="480294"/>
                  </a:cubicBezTo>
                  <a:cubicBezTo>
                    <a:pt x="279985" y="469773"/>
                    <a:pt x="282034" y="459399"/>
                    <a:pt x="283809" y="449080"/>
                  </a:cubicBezTo>
                  <a:cubicBezTo>
                    <a:pt x="287285" y="428898"/>
                    <a:pt x="291255" y="408809"/>
                    <a:pt x="294494" y="388591"/>
                  </a:cubicBezTo>
                  <a:cubicBezTo>
                    <a:pt x="296012" y="379040"/>
                    <a:pt x="298153" y="369672"/>
                    <a:pt x="301611" y="360780"/>
                  </a:cubicBezTo>
                  <a:cubicBezTo>
                    <a:pt x="306442" y="348374"/>
                    <a:pt x="305490" y="335878"/>
                    <a:pt x="304026" y="323216"/>
                  </a:cubicBezTo>
                  <a:cubicBezTo>
                    <a:pt x="304228" y="319758"/>
                    <a:pt x="307082" y="320820"/>
                    <a:pt x="309003" y="320362"/>
                  </a:cubicBezTo>
                  <a:cubicBezTo>
                    <a:pt x="314364" y="319081"/>
                    <a:pt x="319743" y="317874"/>
                    <a:pt x="325745" y="316483"/>
                  </a:cubicBezTo>
                  <a:cubicBezTo>
                    <a:pt x="323238" y="314379"/>
                    <a:pt x="321189" y="315202"/>
                    <a:pt x="319323" y="314983"/>
                  </a:cubicBezTo>
                  <a:cubicBezTo>
                    <a:pt x="318481" y="314873"/>
                    <a:pt x="317584" y="314928"/>
                    <a:pt x="317292" y="313922"/>
                  </a:cubicBezTo>
                  <a:cubicBezTo>
                    <a:pt x="317017" y="312989"/>
                    <a:pt x="317676" y="312421"/>
                    <a:pt x="318225" y="311763"/>
                  </a:cubicBezTo>
                  <a:cubicBezTo>
                    <a:pt x="318938" y="310903"/>
                    <a:pt x="320859" y="311049"/>
                    <a:pt x="320384" y="309165"/>
                  </a:cubicBezTo>
                  <a:cubicBezTo>
                    <a:pt x="319817" y="306896"/>
                    <a:pt x="321957" y="306219"/>
                    <a:pt x="323073" y="306329"/>
                  </a:cubicBezTo>
                  <a:cubicBezTo>
                    <a:pt x="328032" y="306804"/>
                    <a:pt x="328928" y="304023"/>
                    <a:pt x="328837" y="300053"/>
                  </a:cubicBezTo>
                  <a:cubicBezTo>
                    <a:pt x="328837" y="299522"/>
                    <a:pt x="329056" y="298955"/>
                    <a:pt x="329258" y="298443"/>
                  </a:cubicBezTo>
                  <a:cubicBezTo>
                    <a:pt x="329861" y="296924"/>
                    <a:pt x="331087" y="294985"/>
                    <a:pt x="330136" y="293832"/>
                  </a:cubicBezTo>
                  <a:cubicBezTo>
                    <a:pt x="329093" y="292569"/>
                    <a:pt x="327117" y="294436"/>
                    <a:pt x="325452" y="294143"/>
                  </a:cubicBezTo>
                  <a:cubicBezTo>
                    <a:pt x="325123" y="294088"/>
                    <a:pt x="324720" y="294600"/>
                    <a:pt x="324354" y="294637"/>
                  </a:cubicBezTo>
                  <a:cubicBezTo>
                    <a:pt x="317017" y="295058"/>
                    <a:pt x="310503" y="299595"/>
                    <a:pt x="302965" y="298900"/>
                  </a:cubicBezTo>
                  <a:cubicBezTo>
                    <a:pt x="300532" y="277273"/>
                    <a:pt x="298647" y="255555"/>
                    <a:pt x="295390" y="234020"/>
                  </a:cubicBezTo>
                  <a:cubicBezTo>
                    <a:pt x="294567" y="228549"/>
                    <a:pt x="297604" y="224377"/>
                    <a:pt x="299306" y="219785"/>
                  </a:cubicBezTo>
                  <a:cubicBezTo>
                    <a:pt x="300202" y="217333"/>
                    <a:pt x="300788" y="215119"/>
                    <a:pt x="300367" y="212539"/>
                  </a:cubicBezTo>
                  <a:cubicBezTo>
                    <a:pt x="299416" y="206630"/>
                    <a:pt x="298574" y="200683"/>
                    <a:pt x="297732" y="194755"/>
                  </a:cubicBezTo>
                  <a:cubicBezTo>
                    <a:pt x="297476" y="192944"/>
                    <a:pt x="296891" y="191937"/>
                    <a:pt x="294787" y="191425"/>
                  </a:cubicBezTo>
                  <a:cubicBezTo>
                    <a:pt x="278027" y="187253"/>
                    <a:pt x="261304" y="183008"/>
                    <a:pt x="244013" y="181289"/>
                  </a:cubicBezTo>
                  <a:cubicBezTo>
                    <a:pt x="234609" y="180337"/>
                    <a:pt x="225497" y="177519"/>
                    <a:pt x="216477" y="174702"/>
                  </a:cubicBezTo>
                  <a:cubicBezTo>
                    <a:pt x="201382" y="170000"/>
                    <a:pt x="186360" y="165005"/>
                    <a:pt x="171009" y="161180"/>
                  </a:cubicBezTo>
                  <a:cubicBezTo>
                    <a:pt x="160251" y="158491"/>
                    <a:pt x="151981" y="151721"/>
                    <a:pt x="143326" y="145427"/>
                  </a:cubicBezTo>
                  <a:cubicBezTo>
                    <a:pt x="125048" y="132144"/>
                    <a:pt x="106586" y="119135"/>
                    <a:pt x="88235" y="105979"/>
                  </a:cubicBezTo>
                  <a:cubicBezTo>
                    <a:pt x="83935" y="102887"/>
                    <a:pt x="79672" y="99740"/>
                    <a:pt x="76323" y="95550"/>
                  </a:cubicBezTo>
                  <a:cubicBezTo>
                    <a:pt x="69865" y="87463"/>
                    <a:pt x="60058" y="85469"/>
                    <a:pt x="51220" y="81608"/>
                  </a:cubicBezTo>
                  <a:cubicBezTo>
                    <a:pt x="37132" y="75442"/>
                    <a:pt x="24379" y="66916"/>
                    <a:pt x="11919" y="58023"/>
                  </a:cubicBezTo>
                  <a:cubicBezTo>
                    <a:pt x="10071" y="56706"/>
                    <a:pt x="7034" y="54931"/>
                    <a:pt x="8882" y="52114"/>
                  </a:cubicBezTo>
                  <a:cubicBezTo>
                    <a:pt x="10693" y="49351"/>
                    <a:pt x="13584" y="51327"/>
                    <a:pt x="15651" y="52351"/>
                  </a:cubicBezTo>
                  <a:cubicBezTo>
                    <a:pt x="20134" y="54565"/>
                    <a:pt x="24379" y="57255"/>
                    <a:pt x="28752" y="59670"/>
                  </a:cubicBezTo>
                  <a:cubicBezTo>
                    <a:pt x="30142" y="60439"/>
                    <a:pt x="32009" y="61847"/>
                    <a:pt x="33198" y="60073"/>
                  </a:cubicBezTo>
                  <a:cubicBezTo>
                    <a:pt x="34314" y="58408"/>
                    <a:pt x="32978" y="56523"/>
                    <a:pt x="31570" y="55352"/>
                  </a:cubicBezTo>
                  <a:cubicBezTo>
                    <a:pt x="27105" y="51565"/>
                    <a:pt x="22074" y="48564"/>
                    <a:pt x="17152" y="45417"/>
                  </a:cubicBezTo>
                  <a:cubicBezTo>
                    <a:pt x="12340" y="42325"/>
                    <a:pt x="7564" y="39141"/>
                    <a:pt x="3356" y="35207"/>
                  </a:cubicBezTo>
                  <a:cubicBezTo>
                    <a:pt x="2350" y="34274"/>
                    <a:pt x="1398" y="33213"/>
                    <a:pt x="666" y="32060"/>
                  </a:cubicBezTo>
                  <a:cubicBezTo>
                    <a:pt x="-322" y="30505"/>
                    <a:pt x="-230" y="28877"/>
                    <a:pt x="1069" y="27450"/>
                  </a:cubicBezTo>
                  <a:cubicBezTo>
                    <a:pt x="2405" y="25986"/>
                    <a:pt x="3850" y="26004"/>
                    <a:pt x="5588" y="26882"/>
                  </a:cubicBezTo>
                  <a:cubicBezTo>
                    <a:pt x="10730" y="29462"/>
                    <a:pt x="15121" y="33140"/>
                    <a:pt x="19713" y="36506"/>
                  </a:cubicBezTo>
                  <a:cubicBezTo>
                    <a:pt x="23976" y="39635"/>
                    <a:pt x="28130" y="42929"/>
                    <a:pt x="32759" y="45527"/>
                  </a:cubicBezTo>
                  <a:cubicBezTo>
                    <a:pt x="33966" y="46204"/>
                    <a:pt x="35503" y="47320"/>
                    <a:pt x="36528" y="46259"/>
                  </a:cubicBezTo>
                  <a:cubicBezTo>
                    <a:pt x="37864" y="44886"/>
                    <a:pt x="36363" y="43276"/>
                    <a:pt x="35485" y="42233"/>
                  </a:cubicBezTo>
                  <a:cubicBezTo>
                    <a:pt x="31259" y="37202"/>
                    <a:pt x="26282" y="32920"/>
                    <a:pt x="21378" y="28566"/>
                  </a:cubicBezTo>
                  <a:cubicBezTo>
                    <a:pt x="17939" y="25510"/>
                    <a:pt x="14444" y="22491"/>
                    <a:pt x="11059" y="19381"/>
                  </a:cubicBezTo>
                  <a:cubicBezTo>
                    <a:pt x="8845" y="17331"/>
                    <a:pt x="8003" y="14715"/>
                    <a:pt x="10199" y="12373"/>
                  </a:cubicBezTo>
                  <a:cubicBezTo>
                    <a:pt x="12303" y="10123"/>
                    <a:pt x="14682" y="11019"/>
                    <a:pt x="16822" y="12940"/>
                  </a:cubicBezTo>
                  <a:cubicBezTo>
                    <a:pt x="24306" y="19673"/>
                    <a:pt x="31826" y="26352"/>
                    <a:pt x="39364" y="33012"/>
                  </a:cubicBezTo>
                  <a:cubicBezTo>
                    <a:pt x="40480" y="34000"/>
                    <a:pt x="41724" y="34805"/>
                    <a:pt x="43444" y="36104"/>
                  </a:cubicBezTo>
                  <a:cubicBezTo>
                    <a:pt x="43170" y="31036"/>
                    <a:pt x="40334" y="28017"/>
                    <a:pt x="38065" y="24797"/>
                  </a:cubicBezTo>
                  <a:cubicBezTo>
                    <a:pt x="34863" y="20222"/>
                    <a:pt x="31313" y="15904"/>
                    <a:pt x="28112" y="11348"/>
                  </a:cubicBezTo>
                  <a:cubicBezTo>
                    <a:pt x="26611" y="9208"/>
                    <a:pt x="25440" y="6793"/>
                    <a:pt x="24342" y="4396"/>
                  </a:cubicBezTo>
                  <a:cubicBezTo>
                    <a:pt x="23775" y="3133"/>
                    <a:pt x="23720" y="1688"/>
                    <a:pt x="25129" y="627"/>
                  </a:cubicBezTo>
                  <a:cubicBezTo>
                    <a:pt x="26501" y="-416"/>
                    <a:pt x="27764" y="-14"/>
                    <a:pt x="28990" y="791"/>
                  </a:cubicBezTo>
                  <a:cubicBezTo>
                    <a:pt x="33344" y="3700"/>
                    <a:pt x="36620" y="7744"/>
                    <a:pt x="39858" y="11751"/>
                  </a:cubicBezTo>
                  <a:cubicBezTo>
                    <a:pt x="46006" y="19344"/>
                    <a:pt x="52373" y="26736"/>
                    <a:pt x="59070" y="33835"/>
                  </a:cubicBezTo>
                  <a:cubicBezTo>
                    <a:pt x="61686" y="36616"/>
                    <a:pt x="64595" y="38867"/>
                    <a:pt x="68785" y="38830"/>
                  </a:cubicBezTo>
                  <a:cubicBezTo>
                    <a:pt x="73561" y="38794"/>
                    <a:pt x="74677" y="37842"/>
                    <a:pt x="74201" y="32884"/>
                  </a:cubicBezTo>
                  <a:cubicBezTo>
                    <a:pt x="73835" y="29133"/>
                    <a:pt x="73268" y="25400"/>
                    <a:pt x="73597" y="21613"/>
                  </a:cubicBezTo>
                  <a:cubicBezTo>
                    <a:pt x="73872" y="18429"/>
                    <a:pt x="75335" y="16234"/>
                    <a:pt x="78464" y="15026"/>
                  </a:cubicBezTo>
                  <a:cubicBezTo>
                    <a:pt x="80605" y="14203"/>
                    <a:pt x="81593" y="14624"/>
                    <a:pt x="81959" y="16874"/>
                  </a:cubicBezTo>
                  <a:cubicBezTo>
                    <a:pt x="84520" y="32957"/>
                    <a:pt x="88802" y="48820"/>
                    <a:pt x="88637" y="65251"/>
                  </a:cubicBezTo>
                  <a:cubicBezTo>
                    <a:pt x="88582" y="70484"/>
                    <a:pt x="91272" y="72624"/>
                    <a:pt x="95297" y="74985"/>
                  </a:cubicBezTo>
                  <a:cubicBezTo>
                    <a:pt x="114765" y="86328"/>
                    <a:pt x="135806" y="94507"/>
                    <a:pt x="155585" y="105229"/>
                  </a:cubicBezTo>
                  <a:cubicBezTo>
                    <a:pt x="161934" y="108669"/>
                    <a:pt x="168301" y="111999"/>
                    <a:pt x="173680" y="117049"/>
                  </a:cubicBezTo>
                  <a:cubicBezTo>
                    <a:pt x="176187" y="119409"/>
                    <a:pt x="179993" y="119665"/>
                    <a:pt x="183286" y="120580"/>
                  </a:cubicBezTo>
                  <a:cubicBezTo>
                    <a:pt x="202168" y="125831"/>
                    <a:pt x="221087" y="130936"/>
                    <a:pt x="239970" y="136205"/>
                  </a:cubicBezTo>
                  <a:cubicBezTo>
                    <a:pt x="252302" y="139645"/>
                    <a:pt x="264890" y="138822"/>
                    <a:pt x="277441" y="139005"/>
                  </a:cubicBezTo>
                  <a:cubicBezTo>
                    <a:pt x="287376" y="139151"/>
                    <a:pt x="297238" y="137376"/>
                    <a:pt x="307192" y="137834"/>
                  </a:cubicBezTo>
                  <a:cubicBezTo>
                    <a:pt x="321811" y="138511"/>
                    <a:pt x="332899" y="145281"/>
                    <a:pt x="340730" y="157466"/>
                  </a:cubicBezTo>
                  <a:cubicBezTo>
                    <a:pt x="341937" y="159333"/>
                    <a:pt x="342925" y="160192"/>
                    <a:pt x="345286" y="159900"/>
                  </a:cubicBezTo>
                  <a:cubicBezTo>
                    <a:pt x="351525" y="159113"/>
                    <a:pt x="357727" y="158491"/>
                    <a:pt x="363765" y="156478"/>
                  </a:cubicBezTo>
                  <a:cubicBezTo>
                    <a:pt x="366327" y="155618"/>
                    <a:pt x="367461" y="154118"/>
                    <a:pt x="367480" y="151666"/>
                  </a:cubicBezTo>
                  <a:cubicBezTo>
                    <a:pt x="367534" y="144110"/>
                    <a:pt x="367480" y="136553"/>
                    <a:pt x="367498" y="129015"/>
                  </a:cubicBezTo>
                  <a:cubicBezTo>
                    <a:pt x="367498" y="127972"/>
                    <a:pt x="367059" y="127203"/>
                    <a:pt x="366583" y="126343"/>
                  </a:cubicBezTo>
                  <a:cubicBezTo>
                    <a:pt x="364113" y="121842"/>
                    <a:pt x="361405" y="117415"/>
                    <a:pt x="359466" y="112676"/>
                  </a:cubicBezTo>
                  <a:cubicBezTo>
                    <a:pt x="357947" y="108980"/>
                    <a:pt x="357361" y="105979"/>
                    <a:pt x="352074" y="105138"/>
                  </a:cubicBezTo>
                  <a:cubicBezTo>
                    <a:pt x="346694" y="104278"/>
                    <a:pt x="345652" y="98166"/>
                    <a:pt x="345103" y="93391"/>
                  </a:cubicBezTo>
                  <a:cubicBezTo>
                    <a:pt x="344517" y="88231"/>
                    <a:pt x="343694" y="83035"/>
                    <a:pt x="345267" y="77656"/>
                  </a:cubicBezTo>
                  <a:cubicBezTo>
                    <a:pt x="345926" y="75387"/>
                    <a:pt x="343858" y="72313"/>
                    <a:pt x="342962" y="69624"/>
                  </a:cubicBezTo>
                  <a:cubicBezTo>
                    <a:pt x="341846" y="66202"/>
                    <a:pt x="340291" y="62835"/>
                    <a:pt x="341864" y="58774"/>
                  </a:cubicBezTo>
                  <a:cubicBezTo>
                    <a:pt x="342505" y="61244"/>
                    <a:pt x="343950" y="62579"/>
                    <a:pt x="346566" y="63348"/>
                  </a:cubicBezTo>
                  <a:cubicBezTo>
                    <a:pt x="346072" y="62049"/>
                    <a:pt x="345249" y="61024"/>
                    <a:pt x="345487" y="60384"/>
                  </a:cubicBezTo>
                  <a:cubicBezTo>
                    <a:pt x="347335" y="55462"/>
                    <a:pt x="343127" y="50760"/>
                    <a:pt x="345194" y="45490"/>
                  </a:cubicBezTo>
                  <a:cubicBezTo>
                    <a:pt x="346054" y="48655"/>
                    <a:pt x="348396" y="49534"/>
                    <a:pt x="350921" y="50558"/>
                  </a:cubicBezTo>
                  <a:cubicBezTo>
                    <a:pt x="351433" y="45765"/>
                    <a:pt x="348012" y="41282"/>
                    <a:pt x="351195" y="36909"/>
                  </a:cubicBezTo>
                  <a:cubicBezTo>
                    <a:pt x="351195" y="37238"/>
                    <a:pt x="351159" y="37568"/>
                    <a:pt x="351195" y="37879"/>
                  </a:cubicBezTo>
                  <a:cubicBezTo>
                    <a:pt x="351507" y="39818"/>
                    <a:pt x="351360" y="43459"/>
                    <a:pt x="352879" y="43130"/>
                  </a:cubicBezTo>
                  <a:cubicBezTo>
                    <a:pt x="355788" y="42508"/>
                    <a:pt x="352915" y="39983"/>
                    <a:pt x="352915" y="38245"/>
                  </a:cubicBezTo>
                  <a:cubicBezTo>
                    <a:pt x="352915" y="35354"/>
                    <a:pt x="353172" y="32664"/>
                    <a:pt x="355221" y="30505"/>
                  </a:cubicBezTo>
                  <a:cubicBezTo>
                    <a:pt x="355751" y="29956"/>
                    <a:pt x="355971" y="27248"/>
                    <a:pt x="357837" y="30231"/>
                  </a:cubicBezTo>
                  <a:cubicBezTo>
                    <a:pt x="358770" y="31713"/>
                    <a:pt x="358075" y="28255"/>
                    <a:pt x="360197" y="27779"/>
                  </a:cubicBezTo>
                  <a:cubicBezTo>
                    <a:pt x="360765" y="27834"/>
                    <a:pt x="360435" y="29846"/>
                    <a:pt x="362009" y="30066"/>
                  </a:cubicBezTo>
                  <a:cubicBezTo>
                    <a:pt x="364387" y="27944"/>
                    <a:pt x="365449" y="25071"/>
                    <a:pt x="364900" y="20808"/>
                  </a:cubicBezTo>
                  <a:cubicBezTo>
                    <a:pt x="366583" y="23680"/>
                    <a:pt x="367791" y="25748"/>
                    <a:pt x="369419" y="28529"/>
                  </a:cubicBezTo>
                  <a:cubicBezTo>
                    <a:pt x="370736" y="23534"/>
                    <a:pt x="371468" y="18960"/>
                    <a:pt x="375512" y="16197"/>
                  </a:cubicBezTo>
                  <a:cubicBezTo>
                    <a:pt x="377488" y="18807"/>
                    <a:pt x="380013" y="18216"/>
                    <a:pt x="383087" y="14422"/>
                  </a:cubicBezTo>
                  <a:cubicBezTo>
                    <a:pt x="383928" y="17039"/>
                    <a:pt x="383873" y="19875"/>
                    <a:pt x="386179" y="21924"/>
                  </a:cubicBezTo>
                  <a:cubicBezTo>
                    <a:pt x="387405" y="20680"/>
                    <a:pt x="386234" y="18942"/>
                    <a:pt x="386691" y="18265"/>
                  </a:cubicBezTo>
                  <a:cubicBezTo>
                    <a:pt x="389655" y="15959"/>
                    <a:pt x="388704" y="21723"/>
                    <a:pt x="391686" y="19802"/>
                  </a:cubicBezTo>
                  <a:cubicBezTo>
                    <a:pt x="393681" y="18502"/>
                    <a:pt x="393223" y="16087"/>
                    <a:pt x="394797" y="14660"/>
                  </a:cubicBezTo>
                  <a:cubicBezTo>
                    <a:pt x="395711" y="16032"/>
                    <a:pt x="396626" y="17405"/>
                    <a:pt x="397816" y="19198"/>
                  </a:cubicBezTo>
                  <a:cubicBezTo>
                    <a:pt x="400450" y="14989"/>
                    <a:pt x="403689" y="12263"/>
                    <a:pt x="409306" y="12959"/>
                  </a:cubicBezTo>
                  <a:cubicBezTo>
                    <a:pt x="407129" y="14148"/>
                    <a:pt x="405866" y="15520"/>
                    <a:pt x="405573" y="17569"/>
                  </a:cubicBezTo>
                  <a:cubicBezTo>
                    <a:pt x="409928" y="20222"/>
                    <a:pt x="413679" y="15429"/>
                    <a:pt x="417850" y="16618"/>
                  </a:cubicBezTo>
                  <a:cubicBezTo>
                    <a:pt x="416606" y="18246"/>
                    <a:pt x="413825" y="17697"/>
                    <a:pt x="412837" y="19875"/>
                  </a:cubicBezTo>
                  <a:cubicBezTo>
                    <a:pt x="412124" y="20387"/>
                    <a:pt x="411319" y="20826"/>
                    <a:pt x="411319" y="22198"/>
                  </a:cubicBezTo>
                  <a:cubicBezTo>
                    <a:pt x="412471" y="21942"/>
                    <a:pt x="413258" y="21393"/>
                    <a:pt x="413898" y="20570"/>
                  </a:cubicBezTo>
                  <a:cubicBezTo>
                    <a:pt x="416003" y="20387"/>
                    <a:pt x="417924" y="18631"/>
                    <a:pt x="420522" y="19966"/>
                  </a:cubicBezTo>
                  <a:cubicBezTo>
                    <a:pt x="417686" y="21210"/>
                    <a:pt x="416716" y="23351"/>
                    <a:pt x="417009" y="26443"/>
                  </a:cubicBezTo>
                  <a:cubicBezTo>
                    <a:pt x="421309" y="25309"/>
                    <a:pt x="425078" y="22857"/>
                    <a:pt x="430164" y="23168"/>
                  </a:cubicBezTo>
                  <a:cubicBezTo>
                    <a:pt x="426578" y="24833"/>
                    <a:pt x="423065" y="25803"/>
                    <a:pt x="421931" y="30029"/>
                  </a:cubicBezTo>
                  <a:cubicBezTo>
                    <a:pt x="426432" y="28456"/>
                    <a:pt x="430677" y="27267"/>
                    <a:pt x="434976" y="30926"/>
                  </a:cubicBezTo>
                  <a:cubicBezTo>
                    <a:pt x="433641" y="31182"/>
                    <a:pt x="432579" y="31182"/>
                    <a:pt x="431719" y="31603"/>
                  </a:cubicBezTo>
                  <a:cubicBezTo>
                    <a:pt x="430914" y="32005"/>
                    <a:pt x="429926" y="32811"/>
                    <a:pt x="431536" y="33616"/>
                  </a:cubicBezTo>
                  <a:cubicBezTo>
                    <a:pt x="431628" y="32609"/>
                    <a:pt x="431134" y="32408"/>
                    <a:pt x="430311" y="32701"/>
                  </a:cubicBezTo>
                  <a:cubicBezTo>
                    <a:pt x="429981" y="32829"/>
                    <a:pt x="429524" y="33213"/>
                    <a:pt x="429981" y="33469"/>
                  </a:cubicBezTo>
                  <a:cubicBezTo>
                    <a:pt x="430384" y="33707"/>
                    <a:pt x="431024" y="33524"/>
                    <a:pt x="431555" y="33524"/>
                  </a:cubicBezTo>
                  <a:cubicBezTo>
                    <a:pt x="431976" y="33085"/>
                    <a:pt x="432396" y="32628"/>
                    <a:pt x="432817" y="32188"/>
                  </a:cubicBezTo>
                  <a:lnTo>
                    <a:pt x="432817" y="32188"/>
                  </a:lnTo>
                  <a:cubicBezTo>
                    <a:pt x="434647" y="33433"/>
                    <a:pt x="432049" y="34219"/>
                    <a:pt x="432451" y="35207"/>
                  </a:cubicBezTo>
                  <a:cubicBezTo>
                    <a:pt x="434812" y="36177"/>
                    <a:pt x="437080" y="37110"/>
                    <a:pt x="440520" y="38537"/>
                  </a:cubicBezTo>
                  <a:cubicBezTo>
                    <a:pt x="436897" y="38977"/>
                    <a:pt x="434226" y="38025"/>
                    <a:pt x="432012" y="39562"/>
                  </a:cubicBezTo>
                  <a:cubicBezTo>
                    <a:pt x="431134" y="40184"/>
                    <a:pt x="429652" y="40733"/>
                    <a:pt x="431189" y="41941"/>
                  </a:cubicBezTo>
                  <a:cubicBezTo>
                    <a:pt x="432927" y="43313"/>
                    <a:pt x="433037" y="43185"/>
                    <a:pt x="431207" y="45582"/>
                  </a:cubicBezTo>
                  <a:cubicBezTo>
                    <a:pt x="435909" y="44960"/>
                    <a:pt x="440154" y="45582"/>
                    <a:pt x="444381" y="48546"/>
                  </a:cubicBezTo>
                  <a:cubicBezTo>
                    <a:pt x="441362" y="48875"/>
                    <a:pt x="439880" y="50705"/>
                    <a:pt x="437519" y="52827"/>
                  </a:cubicBezTo>
                  <a:cubicBezTo>
                    <a:pt x="441344" y="53047"/>
                    <a:pt x="444417" y="53413"/>
                    <a:pt x="446997" y="55297"/>
                  </a:cubicBezTo>
                  <a:cubicBezTo>
                    <a:pt x="445533" y="57584"/>
                    <a:pt x="442771" y="55498"/>
                    <a:pt x="441252" y="57200"/>
                  </a:cubicBezTo>
                  <a:cubicBezTo>
                    <a:pt x="440740" y="57767"/>
                    <a:pt x="438178" y="58481"/>
                    <a:pt x="441289" y="59048"/>
                  </a:cubicBezTo>
                  <a:cubicBezTo>
                    <a:pt x="442277" y="59231"/>
                    <a:pt x="441618" y="59835"/>
                    <a:pt x="441453" y="60274"/>
                  </a:cubicBezTo>
                  <a:cubicBezTo>
                    <a:pt x="440008" y="64464"/>
                    <a:pt x="441636" y="63878"/>
                    <a:pt x="444564" y="62616"/>
                  </a:cubicBezTo>
                  <a:cubicBezTo>
                    <a:pt x="445479" y="62213"/>
                    <a:pt x="446833" y="60750"/>
                    <a:pt x="448278" y="61921"/>
                  </a:cubicBezTo>
                  <a:lnTo>
                    <a:pt x="448369" y="61866"/>
                  </a:ln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70D9A17B-32CC-4978-B8AC-C8F956EE6CFF}"/>
                </a:ext>
              </a:extLst>
            </p:cNvPr>
            <p:cNvSpPr/>
            <p:nvPr/>
          </p:nvSpPr>
          <p:spPr>
            <a:xfrm>
              <a:off x="11749631" y="6221086"/>
              <a:ext cx="361697" cy="40489"/>
            </a:xfrm>
            <a:custGeom>
              <a:avLst/>
              <a:gdLst>
                <a:gd name="connsiteX0" fmla="*/ 35974 w 361697"/>
                <a:gd name="connsiteY0" fmla="*/ 34780 h 40489"/>
                <a:gd name="connsiteX1" fmla="*/ 28326 w 361697"/>
                <a:gd name="connsiteY1" fmla="*/ 33042 h 40489"/>
                <a:gd name="connsiteX2" fmla="*/ 2894 w 361697"/>
                <a:gd name="connsiteY2" fmla="*/ 28028 h 40489"/>
                <a:gd name="connsiteX3" fmla="*/ 3 w 361697"/>
                <a:gd name="connsiteY3" fmla="*/ 25265 h 40489"/>
                <a:gd name="connsiteX4" fmla="*/ 3223 w 361697"/>
                <a:gd name="connsiteY4" fmla="*/ 22905 h 40489"/>
                <a:gd name="connsiteX5" fmla="*/ 14549 w 361697"/>
                <a:gd name="connsiteY5" fmla="*/ 18130 h 40489"/>
                <a:gd name="connsiteX6" fmla="*/ 3937 w 361697"/>
                <a:gd name="connsiteY6" fmla="*/ 17617 h 40489"/>
                <a:gd name="connsiteX7" fmla="*/ 12280 w 361697"/>
                <a:gd name="connsiteY7" fmla="*/ 12897 h 40489"/>
                <a:gd name="connsiteX8" fmla="*/ 2766 w 361697"/>
                <a:gd name="connsiteY8" fmla="*/ 6786 h 40489"/>
                <a:gd name="connsiteX9" fmla="*/ 2912 w 361697"/>
                <a:gd name="connsiteY9" fmla="*/ 6072 h 40489"/>
                <a:gd name="connsiteX10" fmla="*/ 18647 w 361697"/>
                <a:gd name="connsiteY10" fmla="*/ 8926 h 40489"/>
                <a:gd name="connsiteX11" fmla="*/ 36724 w 361697"/>
                <a:gd name="connsiteY11" fmla="*/ 11122 h 40489"/>
                <a:gd name="connsiteX12" fmla="*/ 57601 w 361697"/>
                <a:gd name="connsiteY12" fmla="*/ 12604 h 40489"/>
                <a:gd name="connsiteX13" fmla="*/ 83985 w 361697"/>
                <a:gd name="connsiteY13" fmla="*/ 5066 h 40489"/>
                <a:gd name="connsiteX14" fmla="*/ 108923 w 361697"/>
                <a:gd name="connsiteY14" fmla="*/ 236 h 40489"/>
                <a:gd name="connsiteX15" fmla="*/ 136094 w 361697"/>
                <a:gd name="connsiteY15" fmla="*/ 1461 h 40489"/>
                <a:gd name="connsiteX16" fmla="*/ 170108 w 361697"/>
                <a:gd name="connsiteY16" fmla="*/ 8981 h 40489"/>
                <a:gd name="connsiteX17" fmla="*/ 237678 w 361697"/>
                <a:gd name="connsiteY17" fmla="*/ 16080 h 40489"/>
                <a:gd name="connsiteX18" fmla="*/ 274033 w 361697"/>
                <a:gd name="connsiteY18" fmla="*/ 7005 h 40489"/>
                <a:gd name="connsiteX19" fmla="*/ 329381 w 361697"/>
                <a:gd name="connsiteY19" fmla="*/ 1352 h 40489"/>
                <a:gd name="connsiteX20" fmla="*/ 357192 w 361697"/>
                <a:gd name="connsiteY20" fmla="*/ 8780 h 40489"/>
                <a:gd name="connsiteX21" fmla="*/ 361675 w 361697"/>
                <a:gd name="connsiteY21" fmla="*/ 15312 h 40489"/>
                <a:gd name="connsiteX22" fmla="*/ 361601 w 361697"/>
                <a:gd name="connsiteY22" fmla="*/ 29144 h 40489"/>
                <a:gd name="connsiteX23" fmla="*/ 356588 w 361697"/>
                <a:gd name="connsiteY23" fmla="*/ 31834 h 40489"/>
                <a:gd name="connsiteX24" fmla="*/ 339847 w 361697"/>
                <a:gd name="connsiteY24" fmla="*/ 25467 h 40489"/>
                <a:gd name="connsiteX25" fmla="*/ 295752 w 361697"/>
                <a:gd name="connsiteY25" fmla="*/ 24717 h 40489"/>
                <a:gd name="connsiteX26" fmla="*/ 261628 w 361697"/>
                <a:gd name="connsiteY26" fmla="*/ 32767 h 40489"/>
                <a:gd name="connsiteX27" fmla="*/ 246844 w 361697"/>
                <a:gd name="connsiteY27" fmla="*/ 37872 h 40489"/>
                <a:gd name="connsiteX28" fmla="*/ 204487 w 361697"/>
                <a:gd name="connsiteY28" fmla="*/ 38457 h 40489"/>
                <a:gd name="connsiteX29" fmla="*/ 139900 w 361697"/>
                <a:gd name="connsiteY29" fmla="*/ 24991 h 40489"/>
                <a:gd name="connsiteX30" fmla="*/ 90828 w 361697"/>
                <a:gd name="connsiteY30" fmla="*/ 25485 h 40489"/>
                <a:gd name="connsiteX31" fmla="*/ 76813 w 361697"/>
                <a:gd name="connsiteY31" fmla="*/ 30956 h 40489"/>
                <a:gd name="connsiteX32" fmla="*/ 42671 w 361697"/>
                <a:gd name="connsiteY32" fmla="*/ 35018 h 40489"/>
                <a:gd name="connsiteX33" fmla="*/ 36011 w 361697"/>
                <a:gd name="connsiteY33" fmla="*/ 34743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1697" h="40489">
                  <a:moveTo>
                    <a:pt x="35974" y="34780"/>
                  </a:moveTo>
                  <a:cubicBezTo>
                    <a:pt x="33669" y="33170"/>
                    <a:pt x="30870" y="33572"/>
                    <a:pt x="28326" y="33042"/>
                  </a:cubicBezTo>
                  <a:cubicBezTo>
                    <a:pt x="19873" y="31249"/>
                    <a:pt x="11384" y="29638"/>
                    <a:pt x="2894" y="28028"/>
                  </a:cubicBezTo>
                  <a:cubicBezTo>
                    <a:pt x="1229" y="27717"/>
                    <a:pt x="-70" y="27370"/>
                    <a:pt x="3" y="25265"/>
                  </a:cubicBezTo>
                  <a:cubicBezTo>
                    <a:pt x="76" y="22997"/>
                    <a:pt x="1668" y="23052"/>
                    <a:pt x="3223" y="22905"/>
                  </a:cubicBezTo>
                  <a:cubicBezTo>
                    <a:pt x="8835" y="22333"/>
                    <a:pt x="12609" y="20741"/>
                    <a:pt x="14549" y="18130"/>
                  </a:cubicBezTo>
                  <a:cubicBezTo>
                    <a:pt x="11146" y="17965"/>
                    <a:pt x="8072" y="17819"/>
                    <a:pt x="3937" y="17617"/>
                  </a:cubicBezTo>
                  <a:cubicBezTo>
                    <a:pt x="7047" y="15861"/>
                    <a:pt x="9371" y="14544"/>
                    <a:pt x="12280" y="12897"/>
                  </a:cubicBezTo>
                  <a:cubicBezTo>
                    <a:pt x="8895" y="10720"/>
                    <a:pt x="5821" y="8744"/>
                    <a:pt x="2766" y="6786"/>
                  </a:cubicBezTo>
                  <a:cubicBezTo>
                    <a:pt x="2821" y="6548"/>
                    <a:pt x="2857" y="6310"/>
                    <a:pt x="2912" y="6072"/>
                  </a:cubicBezTo>
                  <a:cubicBezTo>
                    <a:pt x="8163" y="7024"/>
                    <a:pt x="13396" y="8030"/>
                    <a:pt x="18647" y="8926"/>
                  </a:cubicBezTo>
                  <a:cubicBezTo>
                    <a:pt x="24630" y="9951"/>
                    <a:pt x="30504" y="12019"/>
                    <a:pt x="36724" y="11122"/>
                  </a:cubicBezTo>
                  <a:cubicBezTo>
                    <a:pt x="43567" y="13208"/>
                    <a:pt x="50593" y="12787"/>
                    <a:pt x="57601" y="12604"/>
                  </a:cubicBezTo>
                  <a:cubicBezTo>
                    <a:pt x="67042" y="12366"/>
                    <a:pt x="75569" y="8835"/>
                    <a:pt x="83985" y="5066"/>
                  </a:cubicBezTo>
                  <a:cubicBezTo>
                    <a:pt x="91944" y="1498"/>
                    <a:pt x="100379" y="656"/>
                    <a:pt x="108923" y="236"/>
                  </a:cubicBezTo>
                  <a:cubicBezTo>
                    <a:pt x="118017" y="-222"/>
                    <a:pt x="127165" y="-112"/>
                    <a:pt x="136094" y="1461"/>
                  </a:cubicBezTo>
                  <a:cubicBezTo>
                    <a:pt x="147530" y="3474"/>
                    <a:pt x="158837" y="6255"/>
                    <a:pt x="170108" y="8981"/>
                  </a:cubicBezTo>
                  <a:cubicBezTo>
                    <a:pt x="192320" y="14379"/>
                    <a:pt x="214770" y="17581"/>
                    <a:pt x="237678" y="16080"/>
                  </a:cubicBezTo>
                  <a:cubicBezTo>
                    <a:pt x="250321" y="15257"/>
                    <a:pt x="262177" y="11287"/>
                    <a:pt x="274033" y="7005"/>
                  </a:cubicBezTo>
                  <a:cubicBezTo>
                    <a:pt x="291928" y="547"/>
                    <a:pt x="310535" y="-624"/>
                    <a:pt x="329381" y="1352"/>
                  </a:cubicBezTo>
                  <a:cubicBezTo>
                    <a:pt x="339060" y="2358"/>
                    <a:pt x="348227" y="5121"/>
                    <a:pt x="357192" y="8780"/>
                  </a:cubicBezTo>
                  <a:cubicBezTo>
                    <a:pt x="360284" y="10043"/>
                    <a:pt x="361913" y="11708"/>
                    <a:pt x="361675" y="15312"/>
                  </a:cubicBezTo>
                  <a:cubicBezTo>
                    <a:pt x="361364" y="19905"/>
                    <a:pt x="361620" y="24534"/>
                    <a:pt x="361601" y="29144"/>
                  </a:cubicBezTo>
                  <a:cubicBezTo>
                    <a:pt x="361583" y="33883"/>
                    <a:pt x="360888" y="34286"/>
                    <a:pt x="356588" y="31834"/>
                  </a:cubicBezTo>
                  <a:cubicBezTo>
                    <a:pt x="351337" y="28833"/>
                    <a:pt x="345628" y="26949"/>
                    <a:pt x="339847" y="25467"/>
                  </a:cubicBezTo>
                  <a:cubicBezTo>
                    <a:pt x="325228" y="21734"/>
                    <a:pt x="310499" y="22411"/>
                    <a:pt x="295752" y="24717"/>
                  </a:cubicBezTo>
                  <a:cubicBezTo>
                    <a:pt x="284170" y="26510"/>
                    <a:pt x="272972" y="29913"/>
                    <a:pt x="261628" y="32767"/>
                  </a:cubicBezTo>
                  <a:cubicBezTo>
                    <a:pt x="256487" y="34066"/>
                    <a:pt x="251858" y="36408"/>
                    <a:pt x="246844" y="37872"/>
                  </a:cubicBezTo>
                  <a:cubicBezTo>
                    <a:pt x="232756" y="42007"/>
                    <a:pt x="218631" y="40488"/>
                    <a:pt x="204487" y="38457"/>
                  </a:cubicBezTo>
                  <a:cubicBezTo>
                    <a:pt x="182678" y="35310"/>
                    <a:pt x="161527" y="28998"/>
                    <a:pt x="139900" y="24991"/>
                  </a:cubicBezTo>
                  <a:cubicBezTo>
                    <a:pt x="123524" y="21954"/>
                    <a:pt x="107167" y="21679"/>
                    <a:pt x="90828" y="25485"/>
                  </a:cubicBezTo>
                  <a:cubicBezTo>
                    <a:pt x="85870" y="26638"/>
                    <a:pt x="81369" y="28925"/>
                    <a:pt x="76813" y="30956"/>
                  </a:cubicBezTo>
                  <a:cubicBezTo>
                    <a:pt x="65798" y="35878"/>
                    <a:pt x="54289" y="35932"/>
                    <a:pt x="42671" y="35018"/>
                  </a:cubicBezTo>
                  <a:cubicBezTo>
                    <a:pt x="40439" y="34853"/>
                    <a:pt x="38243" y="34450"/>
                    <a:pt x="36011" y="34743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FBC87DE2-0365-4C9D-AACC-B4C6C6B504FA}"/>
                </a:ext>
              </a:extLst>
            </p:cNvPr>
            <p:cNvSpPr/>
            <p:nvPr/>
          </p:nvSpPr>
          <p:spPr>
            <a:xfrm>
              <a:off x="11325388" y="6216432"/>
              <a:ext cx="330038" cy="45110"/>
            </a:xfrm>
            <a:custGeom>
              <a:avLst/>
              <a:gdLst>
                <a:gd name="connsiteX0" fmla="*/ 302518 w 330038"/>
                <a:gd name="connsiteY0" fmla="*/ 15611 h 45110"/>
                <a:gd name="connsiteX1" fmla="*/ 323907 w 330038"/>
                <a:gd name="connsiteY1" fmla="*/ 11348 h 45110"/>
                <a:gd name="connsiteX2" fmla="*/ 325005 w 330038"/>
                <a:gd name="connsiteY2" fmla="*/ 10854 h 45110"/>
                <a:gd name="connsiteX3" fmla="*/ 329689 w 330038"/>
                <a:gd name="connsiteY3" fmla="*/ 10543 h 45110"/>
                <a:gd name="connsiteX4" fmla="*/ 328811 w 330038"/>
                <a:gd name="connsiteY4" fmla="*/ 15154 h 45110"/>
                <a:gd name="connsiteX5" fmla="*/ 328390 w 330038"/>
                <a:gd name="connsiteY5" fmla="*/ 16764 h 45110"/>
                <a:gd name="connsiteX6" fmla="*/ 322627 w 330038"/>
                <a:gd name="connsiteY6" fmla="*/ 23040 h 45110"/>
                <a:gd name="connsiteX7" fmla="*/ 319937 w 330038"/>
                <a:gd name="connsiteY7" fmla="*/ 25876 h 45110"/>
                <a:gd name="connsiteX8" fmla="*/ 317778 w 330038"/>
                <a:gd name="connsiteY8" fmla="*/ 28474 h 45110"/>
                <a:gd name="connsiteX9" fmla="*/ 316845 w 330038"/>
                <a:gd name="connsiteY9" fmla="*/ 30633 h 45110"/>
                <a:gd name="connsiteX10" fmla="*/ 318876 w 330038"/>
                <a:gd name="connsiteY10" fmla="*/ 31694 h 45110"/>
                <a:gd name="connsiteX11" fmla="*/ 325298 w 330038"/>
                <a:gd name="connsiteY11" fmla="*/ 33194 h 45110"/>
                <a:gd name="connsiteX12" fmla="*/ 308556 w 330038"/>
                <a:gd name="connsiteY12" fmla="*/ 37073 h 45110"/>
                <a:gd name="connsiteX13" fmla="*/ 303580 w 330038"/>
                <a:gd name="connsiteY13" fmla="*/ 39927 h 45110"/>
                <a:gd name="connsiteX14" fmla="*/ 298859 w 330038"/>
                <a:gd name="connsiteY14" fmla="*/ 38866 h 45110"/>
                <a:gd name="connsiteX15" fmla="*/ 264187 w 330038"/>
                <a:gd name="connsiteY15" fmla="*/ 37000 h 45110"/>
                <a:gd name="connsiteX16" fmla="*/ 255423 w 330038"/>
                <a:gd name="connsiteY16" fmla="*/ 32993 h 45110"/>
                <a:gd name="connsiteX17" fmla="*/ 212224 w 330038"/>
                <a:gd name="connsiteY17" fmla="*/ 28144 h 45110"/>
                <a:gd name="connsiteX18" fmla="*/ 157681 w 330038"/>
                <a:gd name="connsiteY18" fmla="*/ 40440 h 45110"/>
                <a:gd name="connsiteX19" fmla="*/ 122039 w 330038"/>
                <a:gd name="connsiteY19" fmla="*/ 45105 h 45110"/>
                <a:gd name="connsiteX20" fmla="*/ 101291 w 330038"/>
                <a:gd name="connsiteY20" fmla="*/ 40842 h 45110"/>
                <a:gd name="connsiteX21" fmla="*/ 96790 w 330038"/>
                <a:gd name="connsiteY21" fmla="*/ 37842 h 45110"/>
                <a:gd name="connsiteX22" fmla="*/ 59812 w 330038"/>
                <a:gd name="connsiteY22" fmla="*/ 22747 h 45110"/>
                <a:gd name="connsiteX23" fmla="*/ 2635 w 330038"/>
                <a:gd name="connsiteY23" fmla="*/ 37183 h 45110"/>
                <a:gd name="connsiteX24" fmla="*/ 0 w 330038"/>
                <a:gd name="connsiteY24" fmla="*/ 38372 h 45110"/>
                <a:gd name="connsiteX25" fmla="*/ 457 w 330038"/>
                <a:gd name="connsiteY25" fmla="*/ 17331 h 45110"/>
                <a:gd name="connsiteX26" fmla="*/ 2745 w 330038"/>
                <a:gd name="connsiteY26" fmla="*/ 14678 h 45110"/>
                <a:gd name="connsiteX27" fmla="*/ 39503 w 330038"/>
                <a:gd name="connsiteY27" fmla="*/ 1358 h 45110"/>
                <a:gd name="connsiteX28" fmla="*/ 74340 w 330038"/>
                <a:gd name="connsiteY28" fmla="*/ 2291 h 45110"/>
                <a:gd name="connsiteX29" fmla="*/ 92856 w 330038"/>
                <a:gd name="connsiteY29" fmla="*/ 11439 h 45110"/>
                <a:gd name="connsiteX30" fmla="*/ 121253 w 330038"/>
                <a:gd name="connsiteY30" fmla="*/ 22509 h 45110"/>
                <a:gd name="connsiteX31" fmla="*/ 155211 w 330038"/>
                <a:gd name="connsiteY31" fmla="*/ 18173 h 45110"/>
                <a:gd name="connsiteX32" fmla="*/ 202636 w 330038"/>
                <a:gd name="connsiteY32" fmla="*/ 7030 h 45110"/>
                <a:gd name="connsiteX33" fmla="*/ 260637 w 330038"/>
                <a:gd name="connsiteY33" fmla="*/ 12812 h 45110"/>
                <a:gd name="connsiteX34" fmla="*/ 292181 w 330038"/>
                <a:gd name="connsiteY34" fmla="*/ 16965 h 45110"/>
                <a:gd name="connsiteX35" fmla="*/ 302537 w 330038"/>
                <a:gd name="connsiteY35" fmla="*/ 15575 h 4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0038" h="45110">
                  <a:moveTo>
                    <a:pt x="302518" y="15611"/>
                  </a:moveTo>
                  <a:cubicBezTo>
                    <a:pt x="310075" y="16306"/>
                    <a:pt x="316570" y="11769"/>
                    <a:pt x="323907" y="11348"/>
                  </a:cubicBezTo>
                  <a:cubicBezTo>
                    <a:pt x="324292" y="11330"/>
                    <a:pt x="324694" y="10799"/>
                    <a:pt x="325005" y="10854"/>
                  </a:cubicBezTo>
                  <a:cubicBezTo>
                    <a:pt x="326670" y="11147"/>
                    <a:pt x="328646" y="9280"/>
                    <a:pt x="329689" y="10543"/>
                  </a:cubicBezTo>
                  <a:cubicBezTo>
                    <a:pt x="330640" y="11696"/>
                    <a:pt x="329415" y="13635"/>
                    <a:pt x="328811" y="15154"/>
                  </a:cubicBezTo>
                  <a:cubicBezTo>
                    <a:pt x="328610" y="15666"/>
                    <a:pt x="328372" y="16233"/>
                    <a:pt x="328390" y="16764"/>
                  </a:cubicBezTo>
                  <a:cubicBezTo>
                    <a:pt x="328481" y="20716"/>
                    <a:pt x="327585" y="23515"/>
                    <a:pt x="322627" y="23040"/>
                  </a:cubicBezTo>
                  <a:cubicBezTo>
                    <a:pt x="321510" y="22930"/>
                    <a:pt x="319370" y="23607"/>
                    <a:pt x="319937" y="25876"/>
                  </a:cubicBezTo>
                  <a:cubicBezTo>
                    <a:pt x="320394" y="27760"/>
                    <a:pt x="318491" y="27614"/>
                    <a:pt x="317778" y="28474"/>
                  </a:cubicBezTo>
                  <a:cubicBezTo>
                    <a:pt x="317229" y="29132"/>
                    <a:pt x="316570" y="29700"/>
                    <a:pt x="316845" y="30633"/>
                  </a:cubicBezTo>
                  <a:cubicBezTo>
                    <a:pt x="317137" y="31639"/>
                    <a:pt x="318034" y="31602"/>
                    <a:pt x="318876" y="31694"/>
                  </a:cubicBezTo>
                  <a:cubicBezTo>
                    <a:pt x="320742" y="31932"/>
                    <a:pt x="322791" y="31090"/>
                    <a:pt x="325298" y="33194"/>
                  </a:cubicBezTo>
                  <a:cubicBezTo>
                    <a:pt x="319296" y="34567"/>
                    <a:pt x="313917" y="35774"/>
                    <a:pt x="308556" y="37073"/>
                  </a:cubicBezTo>
                  <a:cubicBezTo>
                    <a:pt x="306653" y="37531"/>
                    <a:pt x="303781" y="36469"/>
                    <a:pt x="303580" y="39927"/>
                  </a:cubicBezTo>
                  <a:cubicBezTo>
                    <a:pt x="302427" y="37640"/>
                    <a:pt x="300579" y="38647"/>
                    <a:pt x="298859" y="38866"/>
                  </a:cubicBezTo>
                  <a:cubicBezTo>
                    <a:pt x="287186" y="40367"/>
                    <a:pt x="275512" y="41410"/>
                    <a:pt x="264187" y="37000"/>
                  </a:cubicBezTo>
                  <a:cubicBezTo>
                    <a:pt x="261204" y="35847"/>
                    <a:pt x="258368" y="34274"/>
                    <a:pt x="255423" y="32993"/>
                  </a:cubicBezTo>
                  <a:cubicBezTo>
                    <a:pt x="241517" y="26992"/>
                    <a:pt x="226989" y="26498"/>
                    <a:pt x="212224" y="28144"/>
                  </a:cubicBezTo>
                  <a:cubicBezTo>
                    <a:pt x="193598" y="30212"/>
                    <a:pt x="175978" y="36872"/>
                    <a:pt x="157681" y="40440"/>
                  </a:cubicBezTo>
                  <a:cubicBezTo>
                    <a:pt x="145880" y="42745"/>
                    <a:pt x="134133" y="45234"/>
                    <a:pt x="122039" y="45105"/>
                  </a:cubicBezTo>
                  <a:cubicBezTo>
                    <a:pt x="114867" y="45032"/>
                    <a:pt x="107859" y="44063"/>
                    <a:pt x="101291" y="40842"/>
                  </a:cubicBezTo>
                  <a:cubicBezTo>
                    <a:pt x="99644" y="40019"/>
                    <a:pt x="98016" y="39214"/>
                    <a:pt x="96790" y="37842"/>
                  </a:cubicBezTo>
                  <a:cubicBezTo>
                    <a:pt x="86928" y="26790"/>
                    <a:pt x="73718" y="23534"/>
                    <a:pt x="59812" y="22747"/>
                  </a:cubicBezTo>
                  <a:cubicBezTo>
                    <a:pt x="39338" y="21594"/>
                    <a:pt x="20273" y="26736"/>
                    <a:pt x="2635" y="37183"/>
                  </a:cubicBezTo>
                  <a:cubicBezTo>
                    <a:pt x="2049" y="37531"/>
                    <a:pt x="1391" y="37750"/>
                    <a:pt x="0" y="38372"/>
                  </a:cubicBezTo>
                  <a:cubicBezTo>
                    <a:pt x="238" y="31035"/>
                    <a:pt x="-311" y="24211"/>
                    <a:pt x="457" y="17331"/>
                  </a:cubicBezTo>
                  <a:cubicBezTo>
                    <a:pt x="640" y="15666"/>
                    <a:pt x="1811" y="15227"/>
                    <a:pt x="2745" y="14678"/>
                  </a:cubicBezTo>
                  <a:cubicBezTo>
                    <a:pt x="14217" y="8091"/>
                    <a:pt x="26421" y="3645"/>
                    <a:pt x="39503" y="1358"/>
                  </a:cubicBezTo>
                  <a:cubicBezTo>
                    <a:pt x="51231" y="-691"/>
                    <a:pt x="62794" y="-453"/>
                    <a:pt x="74340" y="2291"/>
                  </a:cubicBezTo>
                  <a:cubicBezTo>
                    <a:pt x="81219" y="3919"/>
                    <a:pt x="87806" y="6408"/>
                    <a:pt x="92856" y="11439"/>
                  </a:cubicBezTo>
                  <a:cubicBezTo>
                    <a:pt x="100797" y="19344"/>
                    <a:pt x="110274" y="22399"/>
                    <a:pt x="121253" y="22509"/>
                  </a:cubicBezTo>
                  <a:cubicBezTo>
                    <a:pt x="132816" y="22637"/>
                    <a:pt x="144050" y="20752"/>
                    <a:pt x="155211" y="18173"/>
                  </a:cubicBezTo>
                  <a:cubicBezTo>
                    <a:pt x="171038" y="14513"/>
                    <a:pt x="186700" y="10049"/>
                    <a:pt x="202636" y="7030"/>
                  </a:cubicBezTo>
                  <a:cubicBezTo>
                    <a:pt x="222379" y="3316"/>
                    <a:pt x="242066" y="2895"/>
                    <a:pt x="260637" y="12812"/>
                  </a:cubicBezTo>
                  <a:cubicBezTo>
                    <a:pt x="270554" y="18118"/>
                    <a:pt x="281367" y="17935"/>
                    <a:pt x="292181" y="16965"/>
                  </a:cubicBezTo>
                  <a:cubicBezTo>
                    <a:pt x="295639" y="16654"/>
                    <a:pt x="299079" y="16050"/>
                    <a:pt x="302537" y="15575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99C04EDB-4532-4BC2-B959-204C7A7134E5}"/>
                </a:ext>
              </a:extLst>
            </p:cNvPr>
            <p:cNvSpPr/>
            <p:nvPr/>
          </p:nvSpPr>
          <p:spPr>
            <a:xfrm>
              <a:off x="11757758" y="5965277"/>
              <a:ext cx="896" cy="969"/>
            </a:xfrm>
            <a:custGeom>
              <a:avLst/>
              <a:gdLst>
                <a:gd name="connsiteX0" fmla="*/ 0 w 896"/>
                <a:gd name="connsiteY0" fmla="*/ 18 h 969"/>
                <a:gd name="connsiteX1" fmla="*/ 897 w 896"/>
                <a:gd name="connsiteY1" fmla="*/ 512 h 969"/>
                <a:gd name="connsiteX2" fmla="*/ 384 w 896"/>
                <a:gd name="connsiteY2" fmla="*/ 970 h 969"/>
                <a:gd name="connsiteX3" fmla="*/ 0 w 896"/>
                <a:gd name="connsiteY3" fmla="*/ 0 h 969"/>
                <a:gd name="connsiteX4" fmla="*/ 0 w 896"/>
                <a:gd name="connsiteY4" fmla="*/ 0 h 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" h="969">
                  <a:moveTo>
                    <a:pt x="0" y="18"/>
                  </a:moveTo>
                  <a:cubicBezTo>
                    <a:pt x="293" y="183"/>
                    <a:pt x="604" y="348"/>
                    <a:pt x="897" y="512"/>
                  </a:cubicBezTo>
                  <a:cubicBezTo>
                    <a:pt x="732" y="659"/>
                    <a:pt x="549" y="805"/>
                    <a:pt x="384" y="970"/>
                  </a:cubicBezTo>
                  <a:cubicBezTo>
                    <a:pt x="256" y="659"/>
                    <a:pt x="128" y="32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3C6B3201-8E51-43B9-BF61-A2A8DDA462ED}"/>
                </a:ext>
              </a:extLst>
            </p:cNvPr>
            <p:cNvSpPr/>
            <p:nvPr/>
          </p:nvSpPr>
          <p:spPr>
            <a:xfrm>
              <a:off x="11773017" y="5994424"/>
              <a:ext cx="530" cy="585"/>
            </a:xfrm>
            <a:custGeom>
              <a:avLst/>
              <a:gdLst>
                <a:gd name="connsiteX0" fmla="*/ 256 w 530"/>
                <a:gd name="connsiteY0" fmla="*/ 585 h 585"/>
                <a:gd name="connsiteX1" fmla="*/ 531 w 530"/>
                <a:gd name="connsiteY1" fmla="*/ 0 h 585"/>
                <a:gd name="connsiteX2" fmla="*/ 0 w 530"/>
                <a:gd name="connsiteY2" fmla="*/ 0 h 585"/>
                <a:gd name="connsiteX3" fmla="*/ 329 w 530"/>
                <a:gd name="connsiteY3" fmla="*/ 531 h 585"/>
                <a:gd name="connsiteX4" fmla="*/ 256 w 530"/>
                <a:gd name="connsiteY4" fmla="*/ 585 h 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" h="585">
                  <a:moveTo>
                    <a:pt x="256" y="585"/>
                  </a:moveTo>
                  <a:cubicBezTo>
                    <a:pt x="348" y="384"/>
                    <a:pt x="439" y="201"/>
                    <a:pt x="531" y="0"/>
                  </a:cubicBezTo>
                  <a:cubicBezTo>
                    <a:pt x="348" y="0"/>
                    <a:pt x="183" y="0"/>
                    <a:pt x="0" y="0"/>
                  </a:cubicBezTo>
                  <a:cubicBezTo>
                    <a:pt x="110" y="183"/>
                    <a:pt x="220" y="348"/>
                    <a:pt x="329" y="531"/>
                  </a:cubicBezTo>
                  <a:cubicBezTo>
                    <a:pt x="329" y="531"/>
                    <a:pt x="256" y="585"/>
                    <a:pt x="256" y="585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9486433-19D4-4B14-9B9D-DDD457BEAD70}"/>
                </a:ext>
              </a:extLst>
            </p:cNvPr>
            <p:cNvSpPr/>
            <p:nvPr/>
          </p:nvSpPr>
          <p:spPr>
            <a:xfrm>
              <a:off x="11736259" y="5952981"/>
              <a:ext cx="2598" cy="2323"/>
            </a:xfrm>
            <a:custGeom>
              <a:avLst/>
              <a:gdLst>
                <a:gd name="connsiteX0" fmla="*/ 2580 w 2598"/>
                <a:gd name="connsiteY0" fmla="*/ 695 h 2323"/>
                <a:gd name="connsiteX1" fmla="*/ 0 w 2598"/>
                <a:gd name="connsiteY1" fmla="*/ 2324 h 2323"/>
                <a:gd name="connsiteX2" fmla="*/ 1519 w 2598"/>
                <a:gd name="connsiteY2" fmla="*/ 0 h 2323"/>
                <a:gd name="connsiteX3" fmla="*/ 2598 w 2598"/>
                <a:gd name="connsiteY3" fmla="*/ 695 h 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" h="2323">
                  <a:moveTo>
                    <a:pt x="2580" y="695"/>
                  </a:moveTo>
                  <a:cubicBezTo>
                    <a:pt x="1921" y="1519"/>
                    <a:pt x="1134" y="2068"/>
                    <a:pt x="0" y="2324"/>
                  </a:cubicBezTo>
                  <a:cubicBezTo>
                    <a:pt x="0" y="951"/>
                    <a:pt x="805" y="512"/>
                    <a:pt x="1519" y="0"/>
                  </a:cubicBezTo>
                  <a:cubicBezTo>
                    <a:pt x="1885" y="238"/>
                    <a:pt x="2232" y="476"/>
                    <a:pt x="2598" y="695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3FC9CE26-4CCA-437E-B089-B958B7E8E5F3}"/>
                </a:ext>
              </a:extLst>
            </p:cNvPr>
            <p:cNvSpPr/>
            <p:nvPr/>
          </p:nvSpPr>
          <p:spPr>
            <a:xfrm>
              <a:off x="11754737" y="5965677"/>
              <a:ext cx="1758" cy="1047"/>
            </a:xfrm>
            <a:custGeom>
              <a:avLst/>
              <a:gdLst>
                <a:gd name="connsiteX0" fmla="*/ 1758 w 1758"/>
                <a:gd name="connsiteY0" fmla="*/ 954 h 1047"/>
                <a:gd name="connsiteX1" fmla="*/ 185 w 1758"/>
                <a:gd name="connsiteY1" fmla="*/ 899 h 1047"/>
                <a:gd name="connsiteX2" fmla="*/ 514 w 1758"/>
                <a:gd name="connsiteY2" fmla="*/ 131 h 1047"/>
                <a:gd name="connsiteX3" fmla="*/ 1740 w 1758"/>
                <a:gd name="connsiteY3" fmla="*/ 1046 h 1047"/>
                <a:gd name="connsiteX4" fmla="*/ 1758 w 1758"/>
                <a:gd name="connsiteY4" fmla="*/ 954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" h="1047">
                  <a:moveTo>
                    <a:pt x="1758" y="954"/>
                  </a:moveTo>
                  <a:cubicBezTo>
                    <a:pt x="1228" y="954"/>
                    <a:pt x="587" y="1137"/>
                    <a:pt x="185" y="899"/>
                  </a:cubicBezTo>
                  <a:cubicBezTo>
                    <a:pt x="-254" y="643"/>
                    <a:pt x="185" y="259"/>
                    <a:pt x="514" y="131"/>
                  </a:cubicBezTo>
                  <a:cubicBezTo>
                    <a:pt x="1319" y="-180"/>
                    <a:pt x="1831" y="39"/>
                    <a:pt x="1740" y="1046"/>
                  </a:cubicBezTo>
                  <a:cubicBezTo>
                    <a:pt x="1740" y="1064"/>
                    <a:pt x="1758" y="954"/>
                    <a:pt x="1758" y="954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5C9CCA7B-B97E-4238-9E88-6866B3D9E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2" y="965751"/>
            <a:ext cx="7121119" cy="534084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FDCB8CC3-0687-4B22-A008-5BC204FA00A8}"/>
              </a:ext>
            </a:extLst>
          </p:cNvPr>
          <p:cNvSpPr txBox="1"/>
          <p:nvPr/>
        </p:nvSpPr>
        <p:spPr>
          <a:xfrm>
            <a:off x="881275" y="4275203"/>
            <a:ext cx="3369777" cy="16682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171459" indent="-171459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دریافت کنید</a:t>
            </a:r>
          </a:p>
          <a:p>
            <a:pPr marL="171459" indent="-171459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دریافت کنید</a:t>
            </a:r>
          </a:p>
          <a:p>
            <a:pPr marL="171459" indent="-171459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دریافت کنید</a:t>
            </a:r>
          </a:p>
          <a:p>
            <a:pPr marL="171459" indent="-171459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دریافت کنید</a:t>
            </a:r>
          </a:p>
          <a:p>
            <a:pPr marL="171459" indent="-171459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دریافت کنید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2748</Words>
  <Application>Microsoft Office PowerPoint</Application>
  <PresentationFormat>Widescreen</PresentationFormat>
  <Paragraphs>308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</vt:lpstr>
      <vt:lpstr>Calibri</vt:lpstr>
      <vt:lpstr>Passion One</vt:lpstr>
      <vt:lpstr>Prompt Black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2024-03-16T08:45:11Z</dcterms:created>
  <dcterms:modified xsi:type="dcterms:W3CDTF">2024-03-25T10:46:09Z</dcterms:modified>
</cp:coreProperties>
</file>