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13"/>
  </p:notesMasterIdLst>
  <p:handoutMasterIdLst>
    <p:handoutMasterId r:id="rId14"/>
  </p:handoutMasterIdLst>
  <p:sldIdLst>
    <p:sldId id="256" r:id="rId4"/>
    <p:sldId id="283" r:id="rId5"/>
    <p:sldId id="264" r:id="rId6"/>
    <p:sldId id="304" r:id="rId7"/>
    <p:sldId id="301" r:id="rId8"/>
    <p:sldId id="273" r:id="rId9"/>
    <p:sldId id="292" r:id="rId10"/>
    <p:sldId id="299" r:id="rId11"/>
    <p:sldId id="369" r:id="rId1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92146" autoAdjust="0"/>
  </p:normalViewPr>
  <p:slideViewPr>
    <p:cSldViewPr snapToGrid="0">
      <p:cViewPr varScale="1">
        <p:scale>
          <a:sx n="66" d="100"/>
          <a:sy n="66" d="100"/>
        </p:scale>
        <p:origin x="624" y="66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C9E-4914-9AFF-B59EE6C477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C9E-4914-9AFF-B59EE6C477EC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Category 1</c:v>
                      </c:pt>
                      <c:pt idx="1">
                        <c:v>Category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C9E-4914-9AFF-B59EE6C477EC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Category 1</c:v>
                      </c:pt>
                      <c:pt idx="1">
                        <c:v>Category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7C9E-4914-9AFF-B59EE6C4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17805568"/>
        <c:axId val="217807488"/>
      </c:barChart>
      <c:catAx>
        <c:axId val="217805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7807488"/>
        <c:crosses val="autoZero"/>
        <c:auto val="1"/>
        <c:lblAlgn val="ctr"/>
        <c:lblOffset val="100"/>
        <c:noMultiLvlLbl val="0"/>
      </c:catAx>
      <c:valAx>
        <c:axId val="2178074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8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4E-44D3-A66C-EE7D1A50B9B5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6F4E-44D3-A66C-EE7D1A50B9B5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6F4E-44D3-A66C-EE7D1A50B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86-4284-85B9-C97DE73DCDA0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1186-4284-85B9-C97DE73DCDA0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1186-4284-85B9-C97DE73DC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8FB-4BB4-A53A-2255B688A189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38FB-4BB4-A53A-2255B688A189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38FB-4BB4-A53A-2255B688A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7EC-4BE3-BA38-8CDB93636E94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D7EC-4BE3-BA38-8CDB93636E94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D7EC-4BE3-BA38-8CDB93636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F264C-8BCF-4D83-AB35-56704543AF04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62BC2-2F7F-4062-992E-BF5688B9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2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62BC2-2F7F-4062-992E-BF5688B98F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542-DD28-4C8C-BC89-4FBE4198B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8B381-B75D-4FE0-AEF3-1E8C77A80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847B3-29E7-494D-997D-326649BB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8AE-893B-4067-9488-B765E5526AA6}" type="datetimeFigureOut">
              <a:rPr lang="en-IN" smtClean="0"/>
              <a:t>30-03-2024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AD4C-C179-4DB0-BB39-B853182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8BFF-1571-4B2D-B471-B6D90546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348-DBB0-46CB-97E1-5CCB1E3375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17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60FD-1542-4D64-9E8E-9E30A059147E}" type="datetimeFigureOut">
              <a:rPr lang="en-IN" smtClean="0"/>
              <a:t>30-03-2024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CCA-733E-4385-9D5C-8ED78F2E56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79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47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3" r:id="rId5"/>
    <p:sldLayoutId id="2147483741" r:id="rId6"/>
    <p:sldLayoutId id="2147483742" r:id="rId7"/>
    <p:sldLayoutId id="2147483738" r:id="rId8"/>
    <p:sldLayoutId id="2147483755" r:id="rId9"/>
    <p:sldLayoutId id="2147483756" r:id="rId10"/>
    <p:sldLayoutId id="2147483759" r:id="rId11"/>
    <p:sldLayoutId id="2147483761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32291" y="5964106"/>
            <a:ext cx="1262227" cy="31020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A16E2FC-5811-47E8-9102-5A3961129CE8}"/>
              </a:ext>
            </a:extLst>
          </p:cNvPr>
          <p:cNvSpPr txBox="1"/>
          <p:nvPr/>
        </p:nvSpPr>
        <p:spPr>
          <a:xfrm>
            <a:off x="5238537" y="1623415"/>
            <a:ext cx="385494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800" dirty="0">
                <a:solidFill>
                  <a:schemeClr val="bg1"/>
                </a:solidFill>
                <a:cs typeface="B Nazanin" panose="00000700000000000000" pitchFamily="2" charset="-78"/>
              </a:rPr>
              <a:t>تم : بیزینس پلن</a:t>
            </a:r>
            <a:endParaRPr lang="ko-KR" altLang="en-US" sz="48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498A1E-D8B0-4CD0-B42E-65FB0A5678B1}"/>
              </a:ext>
            </a:extLst>
          </p:cNvPr>
          <p:cNvGrpSpPr/>
          <p:nvPr/>
        </p:nvGrpSpPr>
        <p:grpSpPr>
          <a:xfrm>
            <a:off x="1004187" y="5272146"/>
            <a:ext cx="6619669" cy="810424"/>
            <a:chOff x="635696" y="5613346"/>
            <a:chExt cx="6619669" cy="8104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635696" y="5613346"/>
              <a:ext cx="6619669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867" dirty="0">
                  <a:solidFill>
                    <a:schemeClr val="bg1"/>
                  </a:solidFill>
                  <a:cs typeface="B Nazanin" panose="00000700000000000000" pitchFamily="2" charset="-78"/>
                </a:rPr>
                <a:t>عنوان فرعی را وارد کنید</a:t>
              </a:r>
            </a:p>
            <a:p>
              <a:pPr algn="r" rtl="1"/>
              <a:r>
                <a:rPr lang="fa-IR" altLang="ko-KR" sz="1867" dirty="0">
                  <a:solidFill>
                    <a:schemeClr val="bg1"/>
                  </a:solidFill>
                  <a:cs typeface="B Nazanin" panose="00000700000000000000" pitchFamily="2" charset="-78"/>
                </a:rPr>
                <a:t>از ارائه شما</a:t>
              </a:r>
              <a:endParaRPr lang="ko-KR" altLang="en-US" sz="1867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5CB0735-90D2-4B58-81A2-47E7B847447A}"/>
                </a:ext>
              </a:extLst>
            </p:cNvPr>
            <p:cNvSpPr txBox="1"/>
            <p:nvPr/>
          </p:nvSpPr>
          <p:spPr>
            <a:xfrm>
              <a:off x="635696" y="6044114"/>
              <a:ext cx="661966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1C39D4A7-8F24-9D59-F198-74C847753FFE}"/>
              </a:ext>
            </a:extLst>
          </p:cNvPr>
          <p:cNvGrpSpPr/>
          <p:nvPr/>
        </p:nvGrpSpPr>
        <p:grpSpPr>
          <a:xfrm>
            <a:off x="1004187" y="775430"/>
            <a:ext cx="3241070" cy="2972082"/>
            <a:chOff x="5327650" y="1978025"/>
            <a:chExt cx="1762125" cy="176688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0ED58B7-F834-3F1C-D92F-0A768A79E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650" y="1978025"/>
              <a:ext cx="1762125" cy="1766888"/>
            </a:xfrm>
            <a:custGeom>
              <a:avLst/>
              <a:gdLst>
                <a:gd name="T0" fmla="*/ 234 w 467"/>
                <a:gd name="T1" fmla="*/ 0 h 468"/>
                <a:gd name="T2" fmla="*/ 0 w 467"/>
                <a:gd name="T3" fmla="*/ 234 h 468"/>
                <a:gd name="T4" fmla="*/ 234 w 467"/>
                <a:gd name="T5" fmla="*/ 468 h 468"/>
                <a:gd name="T6" fmla="*/ 467 w 467"/>
                <a:gd name="T7" fmla="*/ 234 h 468"/>
                <a:gd name="T8" fmla="*/ 234 w 467"/>
                <a:gd name="T9" fmla="*/ 0 h 468"/>
                <a:gd name="T10" fmla="*/ 234 w 467"/>
                <a:gd name="T11" fmla="*/ 454 h 468"/>
                <a:gd name="T12" fmla="*/ 14 w 467"/>
                <a:gd name="T13" fmla="*/ 234 h 468"/>
                <a:gd name="T14" fmla="*/ 234 w 467"/>
                <a:gd name="T15" fmla="*/ 15 h 468"/>
                <a:gd name="T16" fmla="*/ 453 w 467"/>
                <a:gd name="T17" fmla="*/ 234 h 468"/>
                <a:gd name="T18" fmla="*/ 234 w 467"/>
                <a:gd name="T19" fmla="*/ 45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468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0" y="363"/>
                    <a:pt x="105" y="468"/>
                    <a:pt x="234" y="468"/>
                  </a:cubicBezTo>
                  <a:cubicBezTo>
                    <a:pt x="362" y="468"/>
                    <a:pt x="467" y="363"/>
                    <a:pt x="467" y="234"/>
                  </a:cubicBezTo>
                  <a:cubicBezTo>
                    <a:pt x="467" y="105"/>
                    <a:pt x="362" y="0"/>
                    <a:pt x="234" y="0"/>
                  </a:cubicBezTo>
                  <a:close/>
                  <a:moveTo>
                    <a:pt x="234" y="454"/>
                  </a:moveTo>
                  <a:cubicBezTo>
                    <a:pt x="113" y="454"/>
                    <a:pt x="14" y="355"/>
                    <a:pt x="14" y="234"/>
                  </a:cubicBezTo>
                  <a:cubicBezTo>
                    <a:pt x="14" y="113"/>
                    <a:pt x="113" y="15"/>
                    <a:pt x="234" y="15"/>
                  </a:cubicBezTo>
                  <a:cubicBezTo>
                    <a:pt x="354" y="15"/>
                    <a:pt x="453" y="113"/>
                    <a:pt x="453" y="234"/>
                  </a:cubicBezTo>
                  <a:cubicBezTo>
                    <a:pt x="453" y="355"/>
                    <a:pt x="354" y="454"/>
                    <a:pt x="234" y="454"/>
                  </a:cubicBezTo>
                  <a:close/>
                </a:path>
              </a:pathLst>
            </a:custGeom>
            <a:solidFill>
              <a:srgbClr val="023E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B3556F02-9BC1-78C9-3460-EFB1104C3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75" y="3336925"/>
              <a:ext cx="931863" cy="38100"/>
            </a:xfrm>
            <a:prstGeom prst="rect">
              <a:avLst/>
            </a:prstGeom>
            <a:solidFill>
              <a:srgbClr val="5250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3" name="Rectangle 7">
              <a:extLst>
                <a:ext uri="{FF2B5EF4-FFF2-40B4-BE49-F238E27FC236}">
                  <a16:creationId xmlns:a16="http://schemas.microsoft.com/office/drawing/2014/main" id="{98BA0C52-359A-B131-28BE-E718F8796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750" y="2522538"/>
              <a:ext cx="166688" cy="814388"/>
            </a:xfrm>
            <a:prstGeom prst="rect">
              <a:avLst/>
            </a:prstGeom>
            <a:solidFill>
              <a:srgbClr val="35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4" name="Rectangle 8">
              <a:extLst>
                <a:ext uri="{FF2B5EF4-FFF2-40B4-BE49-F238E27FC236}">
                  <a16:creationId xmlns:a16="http://schemas.microsoft.com/office/drawing/2014/main" id="{D1114C7E-EB94-B5C2-FEFD-5968939E3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663" y="2827338"/>
              <a:ext cx="165100" cy="509588"/>
            </a:xfrm>
            <a:prstGeom prst="rect">
              <a:avLst/>
            </a:prstGeom>
            <a:solidFill>
              <a:srgbClr val="6DC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5" name="Rectangle 9">
              <a:extLst>
                <a:ext uri="{FF2B5EF4-FFF2-40B4-BE49-F238E27FC236}">
                  <a16:creationId xmlns:a16="http://schemas.microsoft.com/office/drawing/2014/main" id="{A3F22B52-3A03-60B6-D858-E920F01D3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0" y="3001963"/>
              <a:ext cx="161925" cy="334963"/>
            </a:xfrm>
            <a:prstGeom prst="rect">
              <a:avLst/>
            </a:prstGeom>
            <a:solidFill>
              <a:srgbClr val="35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6" name="Rectangle 10">
              <a:extLst>
                <a:ext uri="{FF2B5EF4-FFF2-40B4-BE49-F238E27FC236}">
                  <a16:creationId xmlns:a16="http://schemas.microsoft.com/office/drawing/2014/main" id="{AFCC8399-59E9-6CD9-A231-BA85802CA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5663" y="2843213"/>
              <a:ext cx="165100" cy="493713"/>
            </a:xfrm>
            <a:prstGeom prst="rect">
              <a:avLst/>
            </a:prstGeom>
            <a:solidFill>
              <a:srgbClr val="6DC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7" name="Rectangle 11">
              <a:extLst>
                <a:ext uri="{FF2B5EF4-FFF2-40B4-BE49-F238E27FC236}">
                  <a16:creationId xmlns:a16="http://schemas.microsoft.com/office/drawing/2014/main" id="{070BDF98-A2A2-A0F8-D830-0947E76D2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75" y="2982913"/>
              <a:ext cx="165100" cy="354013"/>
            </a:xfrm>
            <a:prstGeom prst="rect">
              <a:avLst/>
            </a:prstGeom>
            <a:solidFill>
              <a:srgbClr val="B7D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3751CFF1-AF2F-3013-6CF0-F5D7F22994B3}"/>
                </a:ext>
              </a:extLst>
            </p:cNvPr>
            <p:cNvSpPr/>
            <p:nvPr/>
          </p:nvSpPr>
          <p:spPr bwMode="auto">
            <a:xfrm>
              <a:off x="5743575" y="2303463"/>
              <a:ext cx="885825" cy="592137"/>
            </a:xfrm>
            <a:custGeom>
              <a:avLst/>
              <a:gdLst>
                <a:gd name="connsiteX0" fmla="*/ 885825 w 885825"/>
                <a:gd name="connsiteY0" fmla="*/ 0 h 592137"/>
                <a:gd name="connsiteX1" fmla="*/ 871538 w 885825"/>
                <a:gd name="connsiteY1" fmla="*/ 123825 h 592137"/>
                <a:gd name="connsiteX2" fmla="*/ 831102 w 885825"/>
                <a:gd name="connsiteY2" fmla="*/ 87492 h 592137"/>
                <a:gd name="connsiteX3" fmla="*/ 466725 w 885825"/>
                <a:gd name="connsiteY3" fmla="*/ 490537 h 592137"/>
                <a:gd name="connsiteX4" fmla="*/ 460375 w 885825"/>
                <a:gd name="connsiteY4" fmla="*/ 501650 h 592137"/>
                <a:gd name="connsiteX5" fmla="*/ 449263 w 885825"/>
                <a:gd name="connsiteY5" fmla="*/ 493712 h 592137"/>
                <a:gd name="connsiteX6" fmla="*/ 263525 w 885825"/>
                <a:gd name="connsiteY6" fmla="*/ 425450 h 592137"/>
                <a:gd name="connsiteX7" fmla="*/ 22225 w 885825"/>
                <a:gd name="connsiteY7" fmla="*/ 592137 h 592137"/>
                <a:gd name="connsiteX8" fmla="*/ 0 w 885825"/>
                <a:gd name="connsiteY8" fmla="*/ 561975 h 592137"/>
                <a:gd name="connsiteX9" fmla="*/ 252412 w 885825"/>
                <a:gd name="connsiteY9" fmla="*/ 392112 h 592137"/>
                <a:gd name="connsiteX10" fmla="*/ 260350 w 885825"/>
                <a:gd name="connsiteY10" fmla="*/ 384175 h 592137"/>
                <a:gd name="connsiteX11" fmla="*/ 266700 w 885825"/>
                <a:gd name="connsiteY11" fmla="*/ 388937 h 592137"/>
                <a:gd name="connsiteX12" fmla="*/ 449263 w 885825"/>
                <a:gd name="connsiteY12" fmla="*/ 455612 h 592137"/>
                <a:gd name="connsiteX13" fmla="*/ 804315 w 885825"/>
                <a:gd name="connsiteY13" fmla="*/ 63422 h 592137"/>
                <a:gd name="connsiteX14" fmla="*/ 762000 w 885825"/>
                <a:gd name="connsiteY14" fmla="*/ 25400 h 59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5825" h="592137">
                  <a:moveTo>
                    <a:pt x="885825" y="0"/>
                  </a:moveTo>
                  <a:lnTo>
                    <a:pt x="871538" y="123825"/>
                  </a:lnTo>
                  <a:lnTo>
                    <a:pt x="831102" y="87492"/>
                  </a:lnTo>
                  <a:lnTo>
                    <a:pt x="466725" y="490537"/>
                  </a:lnTo>
                  <a:lnTo>
                    <a:pt x="460375" y="501650"/>
                  </a:lnTo>
                  <a:lnTo>
                    <a:pt x="449263" y="493712"/>
                  </a:lnTo>
                  <a:lnTo>
                    <a:pt x="263525" y="425450"/>
                  </a:lnTo>
                  <a:lnTo>
                    <a:pt x="22225" y="592137"/>
                  </a:lnTo>
                  <a:lnTo>
                    <a:pt x="0" y="561975"/>
                  </a:lnTo>
                  <a:lnTo>
                    <a:pt x="252412" y="392112"/>
                  </a:lnTo>
                  <a:lnTo>
                    <a:pt x="260350" y="384175"/>
                  </a:lnTo>
                  <a:lnTo>
                    <a:pt x="266700" y="388937"/>
                  </a:lnTo>
                  <a:lnTo>
                    <a:pt x="449263" y="455612"/>
                  </a:lnTo>
                  <a:lnTo>
                    <a:pt x="804315" y="63422"/>
                  </a:lnTo>
                  <a:lnTo>
                    <a:pt x="762000" y="25400"/>
                  </a:lnTo>
                  <a:close/>
                </a:path>
              </a:pathLst>
            </a:custGeom>
            <a:solidFill>
              <a:srgbClr val="023E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556F1A7-CCF0-0AE4-4A19-D837DEE82520}"/>
              </a:ext>
            </a:extLst>
          </p:cNvPr>
          <p:cNvGrpSpPr/>
          <p:nvPr/>
        </p:nvGrpSpPr>
        <p:grpSpPr>
          <a:xfrm>
            <a:off x="8536574" y="3413615"/>
            <a:ext cx="3072590" cy="3444385"/>
            <a:chOff x="3656773" y="1401453"/>
            <a:chExt cx="4277532" cy="5359870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B03DB1E-BC87-F9E3-031B-A227E762B5FD}"/>
                </a:ext>
              </a:extLst>
            </p:cNvPr>
            <p:cNvSpPr/>
            <p:nvPr/>
          </p:nvSpPr>
          <p:spPr>
            <a:xfrm>
              <a:off x="3873014" y="2884812"/>
              <a:ext cx="3757842" cy="3876511"/>
            </a:xfrm>
            <a:custGeom>
              <a:avLst/>
              <a:gdLst>
                <a:gd name="connsiteX0" fmla="*/ 3630432 w 3757841"/>
                <a:gd name="connsiteY0" fmla="*/ 248374 h 3876510"/>
                <a:gd name="connsiteX1" fmla="*/ 3638343 w 3757841"/>
                <a:gd name="connsiteY1" fmla="*/ 174536 h 3876510"/>
                <a:gd name="connsiteX2" fmla="*/ 3631750 w 3757841"/>
                <a:gd name="connsiteY2" fmla="*/ 179810 h 3876510"/>
                <a:gd name="connsiteX3" fmla="*/ 3610654 w 3757841"/>
                <a:gd name="connsiteY3" fmla="*/ 195632 h 3876510"/>
                <a:gd name="connsiteX4" fmla="*/ 3531542 w 3757841"/>
                <a:gd name="connsiteY4" fmla="*/ 225959 h 3876510"/>
                <a:gd name="connsiteX5" fmla="*/ 3465615 w 3757841"/>
                <a:gd name="connsiteY5" fmla="*/ 225959 h 3876510"/>
                <a:gd name="connsiteX6" fmla="*/ 3320575 w 3757841"/>
                <a:gd name="connsiteY6" fmla="*/ 219366 h 3876510"/>
                <a:gd name="connsiteX7" fmla="*/ 3191358 w 3757841"/>
                <a:gd name="connsiteY7" fmla="*/ 249693 h 3876510"/>
                <a:gd name="connsiteX8" fmla="*/ 3033133 w 3757841"/>
                <a:gd name="connsiteY8" fmla="*/ 253648 h 3876510"/>
                <a:gd name="connsiteX9" fmla="*/ 2936879 w 3757841"/>
                <a:gd name="connsiteY9" fmla="*/ 249693 h 3876510"/>
                <a:gd name="connsiteX10" fmla="*/ 2866997 w 3757841"/>
                <a:gd name="connsiteY10" fmla="*/ 229914 h 3876510"/>
                <a:gd name="connsiteX11" fmla="*/ 2770743 w 3757841"/>
                <a:gd name="connsiteY11" fmla="*/ 186403 h 3876510"/>
                <a:gd name="connsiteX12" fmla="*/ 2671853 w 3757841"/>
                <a:gd name="connsiteY12" fmla="*/ 152121 h 3876510"/>
                <a:gd name="connsiteX13" fmla="*/ 2627022 w 3757841"/>
                <a:gd name="connsiteY13" fmla="*/ 142891 h 3876510"/>
                <a:gd name="connsiteX14" fmla="*/ 2611200 w 3757841"/>
                <a:gd name="connsiteY14" fmla="*/ 142891 h 3876510"/>
                <a:gd name="connsiteX15" fmla="*/ 2563732 w 3757841"/>
                <a:gd name="connsiteY15" fmla="*/ 161350 h 3876510"/>
                <a:gd name="connsiteX16" fmla="*/ 2431878 w 3757841"/>
                <a:gd name="connsiteY16" fmla="*/ 157395 h 3876510"/>
                <a:gd name="connsiteX17" fmla="*/ 2365951 w 3757841"/>
                <a:gd name="connsiteY17" fmla="*/ 127068 h 3876510"/>
                <a:gd name="connsiteX18" fmla="*/ 2282883 w 3757841"/>
                <a:gd name="connsiteY18" fmla="*/ 94105 h 3876510"/>
                <a:gd name="connsiteX19" fmla="*/ 2223549 w 3757841"/>
                <a:gd name="connsiteY19" fmla="*/ 47956 h 3876510"/>
                <a:gd name="connsiteX20" fmla="*/ 2211682 w 3757841"/>
                <a:gd name="connsiteY20" fmla="*/ 29496 h 3876510"/>
                <a:gd name="connsiteX21" fmla="*/ 2219593 w 3757841"/>
                <a:gd name="connsiteY21" fmla="*/ 268152 h 3876510"/>
                <a:gd name="connsiteX22" fmla="*/ 2187948 w 3757841"/>
                <a:gd name="connsiteY22" fmla="*/ 254967 h 3876510"/>
                <a:gd name="connsiteX23" fmla="*/ 2017856 w 3757841"/>
                <a:gd name="connsiteY23" fmla="*/ 183766 h 3876510"/>
                <a:gd name="connsiteX24" fmla="*/ 1986211 w 3757841"/>
                <a:gd name="connsiteY24" fmla="*/ 223322 h 3876510"/>
                <a:gd name="connsiteX25" fmla="*/ 1959840 w 3757841"/>
                <a:gd name="connsiteY25" fmla="*/ 257604 h 3876510"/>
                <a:gd name="connsiteX26" fmla="*/ 1920284 w 3757841"/>
                <a:gd name="connsiteY26" fmla="*/ 367043 h 3876510"/>
                <a:gd name="connsiteX27" fmla="*/ 1944018 w 3757841"/>
                <a:gd name="connsiteY27" fmla="*/ 485711 h 3876510"/>
                <a:gd name="connsiteX28" fmla="*/ 2020493 w 3757841"/>
                <a:gd name="connsiteY28" fmla="*/ 661077 h 3876510"/>
                <a:gd name="connsiteX29" fmla="*/ 2044227 w 3757841"/>
                <a:gd name="connsiteY29" fmla="*/ 733597 h 3876510"/>
                <a:gd name="connsiteX30" fmla="*/ 2031042 w 3757841"/>
                <a:gd name="connsiteY30" fmla="*/ 1392868 h 3876510"/>
                <a:gd name="connsiteX31" fmla="*/ 2041590 w 3757841"/>
                <a:gd name="connsiteY31" fmla="*/ 2056094 h 3876510"/>
                <a:gd name="connsiteX32" fmla="*/ 1821394 w 3757841"/>
                <a:gd name="connsiteY32" fmla="*/ 2195859 h 3876510"/>
                <a:gd name="connsiteX33" fmla="*/ 1610427 w 3757841"/>
                <a:gd name="connsiteY33" fmla="*/ 2020493 h 3876510"/>
                <a:gd name="connsiteX34" fmla="*/ 1682947 w 3757841"/>
                <a:gd name="connsiteY34" fmla="*/ 1365178 h 3876510"/>
                <a:gd name="connsiteX35" fmla="*/ 1755467 w 3757841"/>
                <a:gd name="connsiteY35" fmla="*/ 563505 h 3876510"/>
                <a:gd name="connsiteX36" fmla="*/ 1801615 w 3757841"/>
                <a:gd name="connsiteY36" fmla="*/ 341990 h 3876510"/>
                <a:gd name="connsiteX37" fmla="*/ 1801615 w 3757841"/>
                <a:gd name="connsiteY37" fmla="*/ 256285 h 3876510"/>
                <a:gd name="connsiteX38" fmla="*/ 1709318 w 3757841"/>
                <a:gd name="connsiteY38" fmla="*/ 158713 h 3876510"/>
                <a:gd name="connsiteX39" fmla="*/ 1478573 w 3757841"/>
                <a:gd name="connsiteY39" fmla="*/ 253648 h 3876510"/>
                <a:gd name="connsiteX40" fmla="*/ 1439017 w 3757841"/>
                <a:gd name="connsiteY40" fmla="*/ 272108 h 3876510"/>
                <a:gd name="connsiteX41" fmla="*/ 1464069 w 3757841"/>
                <a:gd name="connsiteY41" fmla="*/ 13674 h 3876510"/>
                <a:gd name="connsiteX42" fmla="*/ 1353312 w 3757841"/>
                <a:gd name="connsiteY42" fmla="*/ 105972 h 3876510"/>
                <a:gd name="connsiteX43" fmla="*/ 1243873 w 3757841"/>
                <a:gd name="connsiteY43" fmla="*/ 116520 h 3876510"/>
                <a:gd name="connsiteX44" fmla="*/ 1171353 w 3757841"/>
                <a:gd name="connsiteY44" fmla="*/ 105972 h 3876510"/>
                <a:gd name="connsiteX45" fmla="*/ 1068507 w 3757841"/>
                <a:gd name="connsiteY45" fmla="*/ 69052 h 3876510"/>
                <a:gd name="connsiteX46" fmla="*/ 953794 w 3757841"/>
                <a:gd name="connsiteY46" fmla="*/ 98060 h 3876510"/>
                <a:gd name="connsiteX47" fmla="*/ 934015 w 3757841"/>
                <a:gd name="connsiteY47" fmla="*/ 116520 h 3876510"/>
                <a:gd name="connsiteX48" fmla="*/ 930060 w 3757841"/>
                <a:gd name="connsiteY48" fmla="*/ 125750 h 3876510"/>
                <a:gd name="connsiteX49" fmla="*/ 840399 w 3757841"/>
                <a:gd name="connsiteY49" fmla="*/ 142891 h 3876510"/>
                <a:gd name="connsiteX50" fmla="*/ 708545 w 3757841"/>
                <a:gd name="connsiteY50" fmla="*/ 125750 h 3876510"/>
                <a:gd name="connsiteX51" fmla="*/ 579328 w 3757841"/>
                <a:gd name="connsiteY51" fmla="*/ 102016 h 3876510"/>
                <a:gd name="connsiteX52" fmla="*/ 427696 w 3757841"/>
                <a:gd name="connsiteY52" fmla="*/ 84875 h 3876510"/>
                <a:gd name="connsiteX53" fmla="*/ 318257 w 3757841"/>
                <a:gd name="connsiteY53" fmla="*/ 65097 h 3876510"/>
                <a:gd name="connsiteX54" fmla="*/ 265515 w 3757841"/>
                <a:gd name="connsiteY54" fmla="*/ 62460 h 3876510"/>
                <a:gd name="connsiteX55" fmla="*/ 258922 w 3757841"/>
                <a:gd name="connsiteY55" fmla="*/ 384184 h 3876510"/>
                <a:gd name="connsiteX56" fmla="*/ 162669 w 3757841"/>
                <a:gd name="connsiteY56" fmla="*/ 516038 h 3876510"/>
                <a:gd name="connsiteX57" fmla="*/ 13674 w 3757841"/>
                <a:gd name="connsiteY57" fmla="*/ 529223 h 3876510"/>
                <a:gd name="connsiteX58" fmla="*/ 24222 w 3757841"/>
                <a:gd name="connsiteY58" fmla="*/ 535816 h 3876510"/>
                <a:gd name="connsiteX59" fmla="*/ 50593 w 3757841"/>
                <a:gd name="connsiteY59" fmla="*/ 552957 h 3876510"/>
                <a:gd name="connsiteX60" fmla="*/ 113883 w 3757841"/>
                <a:gd name="connsiteY60" fmla="*/ 592513 h 3876510"/>
                <a:gd name="connsiteX61" fmla="*/ 119157 w 3757841"/>
                <a:gd name="connsiteY61" fmla="*/ 596469 h 3876510"/>
                <a:gd name="connsiteX62" fmla="*/ 173217 w 3757841"/>
                <a:gd name="connsiteY62" fmla="*/ 662396 h 3876510"/>
                <a:gd name="connsiteX63" fmla="*/ 173217 w 3757841"/>
                <a:gd name="connsiteY63" fmla="*/ 662396 h 3876510"/>
                <a:gd name="connsiteX64" fmla="*/ 191677 w 3757841"/>
                <a:gd name="connsiteY64" fmla="*/ 668989 h 3876510"/>
                <a:gd name="connsiteX65" fmla="*/ 229914 w 3757841"/>
                <a:gd name="connsiteY65" fmla="*/ 690085 h 3876510"/>
                <a:gd name="connsiteX66" fmla="*/ 233870 w 3757841"/>
                <a:gd name="connsiteY66" fmla="*/ 692722 h 3876510"/>
                <a:gd name="connsiteX67" fmla="*/ 297160 w 3757841"/>
                <a:gd name="connsiteY67" fmla="*/ 723049 h 3876510"/>
                <a:gd name="connsiteX68" fmla="*/ 330124 w 3757841"/>
                <a:gd name="connsiteY68" fmla="*/ 740190 h 3876510"/>
                <a:gd name="connsiteX69" fmla="*/ 402643 w 3757841"/>
                <a:gd name="connsiteY69" fmla="*/ 723049 h 3876510"/>
                <a:gd name="connsiteX70" fmla="*/ 580646 w 3757841"/>
                <a:gd name="connsiteY70" fmla="*/ 775791 h 3876510"/>
                <a:gd name="connsiteX71" fmla="*/ 654485 w 3757841"/>
                <a:gd name="connsiteY71" fmla="*/ 758649 h 3876510"/>
                <a:gd name="connsiteX72" fmla="*/ 697997 w 3757841"/>
                <a:gd name="connsiteY72" fmla="*/ 775791 h 3876510"/>
                <a:gd name="connsiteX73" fmla="*/ 763924 w 3757841"/>
                <a:gd name="connsiteY73" fmla="*/ 749420 h 3876510"/>
                <a:gd name="connsiteX74" fmla="*/ 796887 w 3757841"/>
                <a:gd name="connsiteY74" fmla="*/ 745464 h 3876510"/>
                <a:gd name="connsiteX75" fmla="*/ 792932 w 3757841"/>
                <a:gd name="connsiteY75" fmla="*/ 828532 h 3876510"/>
                <a:gd name="connsiteX76" fmla="*/ 812710 w 3757841"/>
                <a:gd name="connsiteY76" fmla="*/ 861496 h 3876510"/>
                <a:gd name="connsiteX77" fmla="*/ 836443 w 3757841"/>
                <a:gd name="connsiteY77" fmla="*/ 894459 h 3876510"/>
                <a:gd name="connsiteX78" fmla="*/ 869407 w 3757841"/>
                <a:gd name="connsiteY78" fmla="*/ 920830 h 3876510"/>
                <a:gd name="connsiteX79" fmla="*/ 902371 w 3757841"/>
                <a:gd name="connsiteY79" fmla="*/ 1096196 h 3876510"/>
                <a:gd name="connsiteX80" fmla="*/ 918193 w 3757841"/>
                <a:gd name="connsiteY80" fmla="*/ 1163442 h 3876510"/>
                <a:gd name="connsiteX81" fmla="*/ 918193 w 3757841"/>
                <a:gd name="connsiteY81" fmla="*/ 1163442 h 3876510"/>
                <a:gd name="connsiteX82" fmla="*/ 955112 w 3757841"/>
                <a:gd name="connsiteY82" fmla="*/ 1329578 h 3876510"/>
                <a:gd name="connsiteX83" fmla="*/ 994668 w 3757841"/>
                <a:gd name="connsiteY83" fmla="*/ 1441654 h 3876510"/>
                <a:gd name="connsiteX84" fmla="*/ 994668 w 3757841"/>
                <a:gd name="connsiteY84" fmla="*/ 1460113 h 3876510"/>
                <a:gd name="connsiteX85" fmla="*/ 994668 w 3757841"/>
                <a:gd name="connsiteY85" fmla="*/ 1460113 h 3876510"/>
                <a:gd name="connsiteX86" fmla="*/ 997305 w 3757841"/>
                <a:gd name="connsiteY86" fmla="*/ 1606471 h 3876510"/>
                <a:gd name="connsiteX87" fmla="*/ 984120 w 3757841"/>
                <a:gd name="connsiteY87" fmla="*/ 1755467 h 3876510"/>
                <a:gd name="connsiteX88" fmla="*/ 951156 w 3757841"/>
                <a:gd name="connsiteY88" fmla="*/ 1950610 h 3876510"/>
                <a:gd name="connsiteX89" fmla="*/ 990713 w 3757841"/>
                <a:gd name="connsiteY89" fmla="*/ 2119384 h 3876510"/>
                <a:gd name="connsiteX90" fmla="*/ 874681 w 3757841"/>
                <a:gd name="connsiteY90" fmla="*/ 2264424 h 3876510"/>
                <a:gd name="connsiteX91" fmla="*/ 910282 w 3757841"/>
                <a:gd name="connsiteY91" fmla="*/ 2352766 h 3876510"/>
                <a:gd name="connsiteX92" fmla="*/ 947201 w 3757841"/>
                <a:gd name="connsiteY92" fmla="*/ 2387048 h 3876510"/>
                <a:gd name="connsiteX93" fmla="*/ 907645 w 3757841"/>
                <a:gd name="connsiteY93" fmla="*/ 2529450 h 3876510"/>
                <a:gd name="connsiteX94" fmla="*/ 906326 w 3757841"/>
                <a:gd name="connsiteY94" fmla="*/ 2533406 h 3876510"/>
                <a:gd name="connsiteX95" fmla="*/ 881274 w 3757841"/>
                <a:gd name="connsiteY95" fmla="*/ 2621748 h 3876510"/>
                <a:gd name="connsiteX96" fmla="*/ 831169 w 3757841"/>
                <a:gd name="connsiteY96" fmla="*/ 2691631 h 3876510"/>
                <a:gd name="connsiteX97" fmla="*/ 745464 w 3757841"/>
                <a:gd name="connsiteY97" fmla="*/ 2849856 h 3876510"/>
                <a:gd name="connsiteX98" fmla="*/ 707226 w 3757841"/>
                <a:gd name="connsiteY98" fmla="*/ 2986984 h 3876510"/>
                <a:gd name="connsiteX99" fmla="*/ 694041 w 3757841"/>
                <a:gd name="connsiteY99" fmla="*/ 3099060 h 3876510"/>
                <a:gd name="connsiteX100" fmla="*/ 687448 w 3757841"/>
                <a:gd name="connsiteY100" fmla="*/ 3175535 h 3876510"/>
                <a:gd name="connsiteX101" fmla="*/ 676900 w 3757841"/>
                <a:gd name="connsiteY101" fmla="*/ 3248055 h 3876510"/>
                <a:gd name="connsiteX102" fmla="*/ 700634 w 3757841"/>
                <a:gd name="connsiteY102" fmla="*/ 3346945 h 3876510"/>
                <a:gd name="connsiteX103" fmla="*/ 694041 w 3757841"/>
                <a:gd name="connsiteY103" fmla="*/ 3498578 h 3876510"/>
                <a:gd name="connsiteX104" fmla="*/ 700634 w 3757841"/>
                <a:gd name="connsiteY104" fmla="*/ 3608017 h 3876510"/>
                <a:gd name="connsiteX105" fmla="*/ 711182 w 3757841"/>
                <a:gd name="connsiteY105" fmla="*/ 3783382 h 3876510"/>
                <a:gd name="connsiteX106" fmla="*/ 700634 w 3757841"/>
                <a:gd name="connsiteY106" fmla="*/ 3862495 h 3876510"/>
                <a:gd name="connsiteX107" fmla="*/ 1617020 w 3757841"/>
                <a:gd name="connsiteY107" fmla="*/ 3866451 h 3876510"/>
                <a:gd name="connsiteX108" fmla="*/ 1673717 w 3757841"/>
                <a:gd name="connsiteY108" fmla="*/ 3625158 h 3876510"/>
                <a:gd name="connsiteX109" fmla="*/ 1697451 w 3757841"/>
                <a:gd name="connsiteY109" fmla="*/ 3621202 h 3876510"/>
                <a:gd name="connsiteX110" fmla="*/ 1822712 w 3757841"/>
                <a:gd name="connsiteY110" fmla="*/ 3838761 h 3876510"/>
                <a:gd name="connsiteX111" fmla="*/ 1826668 w 3757841"/>
                <a:gd name="connsiteY111" fmla="*/ 3862495 h 3876510"/>
                <a:gd name="connsiteX112" fmla="*/ 2716683 w 3757841"/>
                <a:gd name="connsiteY112" fmla="*/ 3862495 h 3876510"/>
                <a:gd name="connsiteX113" fmla="*/ 2743054 w 3757841"/>
                <a:gd name="connsiteY113" fmla="*/ 3548682 h 3876510"/>
                <a:gd name="connsiteX114" fmla="*/ 2753602 w 3757841"/>
                <a:gd name="connsiteY114" fmla="*/ 3228277 h 3876510"/>
                <a:gd name="connsiteX115" fmla="*/ 2690312 w 3757841"/>
                <a:gd name="connsiteY115" fmla="*/ 2839307 h 3876510"/>
                <a:gd name="connsiteX116" fmla="*/ 2565051 w 3757841"/>
                <a:gd name="connsiteY116" fmla="*/ 2628341 h 3876510"/>
                <a:gd name="connsiteX117" fmla="*/ 2539999 w 3757841"/>
                <a:gd name="connsiteY117" fmla="*/ 2578236 h 3876510"/>
                <a:gd name="connsiteX118" fmla="*/ 2533406 w 3757841"/>
                <a:gd name="connsiteY118" fmla="*/ 2570325 h 3876510"/>
                <a:gd name="connsiteX119" fmla="*/ 2524176 w 3757841"/>
                <a:gd name="connsiteY119" fmla="*/ 2558458 h 3876510"/>
                <a:gd name="connsiteX120" fmla="*/ 2530769 w 3757841"/>
                <a:gd name="connsiteY120" fmla="*/ 2435834 h 3876510"/>
                <a:gd name="connsiteX121" fmla="*/ 2524176 w 3757841"/>
                <a:gd name="connsiteY121" fmla="*/ 2429241 h 3876510"/>
                <a:gd name="connsiteX122" fmla="*/ 2513628 w 3757841"/>
                <a:gd name="connsiteY122" fmla="*/ 2416056 h 3876510"/>
                <a:gd name="connsiteX123" fmla="*/ 2551865 w 3757841"/>
                <a:gd name="connsiteY123" fmla="*/ 2377818 h 3876510"/>
                <a:gd name="connsiteX124" fmla="*/ 2572962 w 3757841"/>
                <a:gd name="connsiteY124" fmla="*/ 2342217 h 3876510"/>
                <a:gd name="connsiteX125" fmla="*/ 2586147 w 3757841"/>
                <a:gd name="connsiteY125" fmla="*/ 2286838 h 3876510"/>
                <a:gd name="connsiteX126" fmla="*/ 2691631 w 3757841"/>
                <a:gd name="connsiteY126" fmla="*/ 1630205 h 3876510"/>
                <a:gd name="connsiteX127" fmla="*/ 2731187 w 3757841"/>
                <a:gd name="connsiteY127" fmla="*/ 1026313 h 3876510"/>
                <a:gd name="connsiteX128" fmla="*/ 2787884 w 3757841"/>
                <a:gd name="connsiteY128" fmla="*/ 976209 h 3876510"/>
                <a:gd name="connsiteX129" fmla="*/ 2841944 w 3757841"/>
                <a:gd name="connsiteY129" fmla="*/ 951157 h 3876510"/>
                <a:gd name="connsiteX130" fmla="*/ 2848537 w 3757841"/>
                <a:gd name="connsiteY130" fmla="*/ 948519 h 3876510"/>
                <a:gd name="connsiteX131" fmla="*/ 2860404 w 3757841"/>
                <a:gd name="connsiteY131" fmla="*/ 943245 h 3876510"/>
                <a:gd name="connsiteX132" fmla="*/ 2897323 w 3757841"/>
                <a:gd name="connsiteY132" fmla="*/ 920830 h 3876510"/>
                <a:gd name="connsiteX133" fmla="*/ 2902597 w 3757841"/>
                <a:gd name="connsiteY133" fmla="*/ 916874 h 3876510"/>
                <a:gd name="connsiteX134" fmla="*/ 2939517 w 3757841"/>
                <a:gd name="connsiteY134" fmla="*/ 894459 h 3876510"/>
                <a:gd name="connsiteX135" fmla="*/ 2946109 w 3757841"/>
                <a:gd name="connsiteY135" fmla="*/ 890504 h 3876510"/>
                <a:gd name="connsiteX136" fmla="*/ 2946109 w 3757841"/>
                <a:gd name="connsiteY136" fmla="*/ 890504 h 3876510"/>
                <a:gd name="connsiteX137" fmla="*/ 3019947 w 3757841"/>
                <a:gd name="connsiteY137" fmla="*/ 872044 h 3876510"/>
                <a:gd name="connsiteX138" fmla="*/ 3019947 w 3757841"/>
                <a:gd name="connsiteY138" fmla="*/ 872044 h 3876510"/>
                <a:gd name="connsiteX139" fmla="*/ 3026540 w 3757841"/>
                <a:gd name="connsiteY139" fmla="*/ 872044 h 3876510"/>
                <a:gd name="connsiteX140" fmla="*/ 3067415 w 3757841"/>
                <a:gd name="connsiteY140" fmla="*/ 870725 h 3876510"/>
                <a:gd name="connsiteX141" fmla="*/ 3216410 w 3757841"/>
                <a:gd name="connsiteY141" fmla="*/ 877318 h 3876510"/>
                <a:gd name="connsiteX142" fmla="*/ 3332442 w 3757841"/>
                <a:gd name="connsiteY142" fmla="*/ 860177 h 3876510"/>
                <a:gd name="connsiteX143" fmla="*/ 3428695 w 3757841"/>
                <a:gd name="connsiteY143" fmla="*/ 853584 h 3876510"/>
                <a:gd name="connsiteX144" fmla="*/ 3494622 w 3757841"/>
                <a:gd name="connsiteY144" fmla="*/ 849629 h 3876510"/>
                <a:gd name="connsiteX145" fmla="*/ 3494622 w 3757841"/>
                <a:gd name="connsiteY145" fmla="*/ 849629 h 3876510"/>
                <a:gd name="connsiteX146" fmla="*/ 3489348 w 3757841"/>
                <a:gd name="connsiteY146" fmla="*/ 839081 h 3876510"/>
                <a:gd name="connsiteX147" fmla="*/ 3489348 w 3757841"/>
                <a:gd name="connsiteY147" fmla="*/ 839081 h 3876510"/>
                <a:gd name="connsiteX148" fmla="*/ 3488029 w 3757841"/>
                <a:gd name="connsiteY148" fmla="*/ 836443 h 3876510"/>
                <a:gd name="connsiteX149" fmla="*/ 3490667 w 3757841"/>
                <a:gd name="connsiteY149" fmla="*/ 836443 h 3876510"/>
                <a:gd name="connsiteX150" fmla="*/ 3497259 w 3757841"/>
                <a:gd name="connsiteY150" fmla="*/ 836443 h 3876510"/>
                <a:gd name="connsiteX151" fmla="*/ 3561868 w 3757841"/>
                <a:gd name="connsiteY151" fmla="*/ 831169 h 3876510"/>
                <a:gd name="connsiteX152" fmla="*/ 3631750 w 3757841"/>
                <a:gd name="connsiteY152" fmla="*/ 787657 h 3876510"/>
                <a:gd name="connsiteX153" fmla="*/ 3701633 w 3757841"/>
                <a:gd name="connsiteY153" fmla="*/ 750738 h 3876510"/>
                <a:gd name="connsiteX154" fmla="*/ 3747782 w 3757841"/>
                <a:gd name="connsiteY154" fmla="*/ 730960 h 3876510"/>
                <a:gd name="connsiteX155" fmla="*/ 3738552 w 3757841"/>
                <a:gd name="connsiteY155" fmla="*/ 699315 h 3876510"/>
                <a:gd name="connsiteX156" fmla="*/ 3675262 w 3757841"/>
                <a:gd name="connsiteY156" fmla="*/ 674263 h 3876510"/>
                <a:gd name="connsiteX157" fmla="*/ 3630432 w 3757841"/>
                <a:gd name="connsiteY157" fmla="*/ 248374 h 387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757841" h="3876510">
                  <a:moveTo>
                    <a:pt x="3630432" y="248374"/>
                  </a:moveTo>
                  <a:lnTo>
                    <a:pt x="3638343" y="174536"/>
                  </a:lnTo>
                  <a:lnTo>
                    <a:pt x="3631750" y="179810"/>
                  </a:lnTo>
                  <a:lnTo>
                    <a:pt x="3610654" y="195632"/>
                  </a:lnTo>
                  <a:lnTo>
                    <a:pt x="3531542" y="225959"/>
                  </a:lnTo>
                  <a:lnTo>
                    <a:pt x="3465615" y="225959"/>
                  </a:lnTo>
                  <a:cubicBezTo>
                    <a:pt x="3465615" y="225959"/>
                    <a:pt x="3382546" y="195632"/>
                    <a:pt x="3320575" y="219366"/>
                  </a:cubicBezTo>
                  <a:cubicBezTo>
                    <a:pt x="3320575" y="219366"/>
                    <a:pt x="3221684" y="252330"/>
                    <a:pt x="3191358" y="249693"/>
                  </a:cubicBezTo>
                  <a:cubicBezTo>
                    <a:pt x="3191358" y="249693"/>
                    <a:pt x="3075326" y="229914"/>
                    <a:pt x="3033133" y="253648"/>
                  </a:cubicBezTo>
                  <a:lnTo>
                    <a:pt x="2936879" y="249693"/>
                  </a:lnTo>
                  <a:lnTo>
                    <a:pt x="2866997" y="229914"/>
                  </a:lnTo>
                  <a:cubicBezTo>
                    <a:pt x="2866997" y="229914"/>
                    <a:pt x="2830078" y="179810"/>
                    <a:pt x="2770743" y="186403"/>
                  </a:cubicBezTo>
                  <a:cubicBezTo>
                    <a:pt x="2711409" y="192995"/>
                    <a:pt x="2671853" y="152121"/>
                    <a:pt x="2671853" y="152121"/>
                  </a:cubicBezTo>
                  <a:cubicBezTo>
                    <a:pt x="2671853" y="152121"/>
                    <a:pt x="2652075" y="142891"/>
                    <a:pt x="2627022" y="142891"/>
                  </a:cubicBezTo>
                  <a:cubicBezTo>
                    <a:pt x="2621748" y="142891"/>
                    <a:pt x="2616474" y="142891"/>
                    <a:pt x="2611200" y="142891"/>
                  </a:cubicBezTo>
                  <a:cubicBezTo>
                    <a:pt x="2595377" y="144209"/>
                    <a:pt x="2579555" y="149484"/>
                    <a:pt x="2563732" y="161350"/>
                  </a:cubicBezTo>
                  <a:cubicBezTo>
                    <a:pt x="2513628" y="198270"/>
                    <a:pt x="2458249" y="178491"/>
                    <a:pt x="2431878" y="157395"/>
                  </a:cubicBezTo>
                  <a:cubicBezTo>
                    <a:pt x="2405507" y="136298"/>
                    <a:pt x="2365951" y="127068"/>
                    <a:pt x="2365951" y="127068"/>
                  </a:cubicBezTo>
                  <a:lnTo>
                    <a:pt x="2282883" y="94105"/>
                  </a:lnTo>
                  <a:lnTo>
                    <a:pt x="2223549" y="47956"/>
                  </a:lnTo>
                  <a:cubicBezTo>
                    <a:pt x="2223549" y="47956"/>
                    <a:pt x="2218275" y="41363"/>
                    <a:pt x="2211682" y="29496"/>
                  </a:cubicBezTo>
                  <a:lnTo>
                    <a:pt x="2219593" y="268152"/>
                  </a:lnTo>
                  <a:lnTo>
                    <a:pt x="2187948" y="254967"/>
                  </a:lnTo>
                  <a:lnTo>
                    <a:pt x="2017856" y="183766"/>
                  </a:lnTo>
                  <a:lnTo>
                    <a:pt x="1986211" y="223322"/>
                  </a:lnTo>
                  <a:lnTo>
                    <a:pt x="1959840" y="257604"/>
                  </a:lnTo>
                  <a:cubicBezTo>
                    <a:pt x="1920284" y="294523"/>
                    <a:pt x="1920284" y="367043"/>
                    <a:pt x="1920284" y="367043"/>
                  </a:cubicBezTo>
                  <a:cubicBezTo>
                    <a:pt x="1916329" y="413192"/>
                    <a:pt x="1944018" y="485711"/>
                    <a:pt x="1944018" y="485711"/>
                  </a:cubicBezTo>
                  <a:cubicBezTo>
                    <a:pt x="1961159" y="505490"/>
                    <a:pt x="2020493" y="661077"/>
                    <a:pt x="2020493" y="661077"/>
                  </a:cubicBezTo>
                  <a:cubicBezTo>
                    <a:pt x="2037634" y="687448"/>
                    <a:pt x="2044227" y="733597"/>
                    <a:pt x="2044227" y="733597"/>
                  </a:cubicBezTo>
                  <a:lnTo>
                    <a:pt x="2031042" y="1392868"/>
                  </a:lnTo>
                  <a:lnTo>
                    <a:pt x="2041590" y="2056094"/>
                  </a:lnTo>
                  <a:lnTo>
                    <a:pt x="1821394" y="2195859"/>
                  </a:lnTo>
                  <a:lnTo>
                    <a:pt x="1610427" y="2020493"/>
                  </a:lnTo>
                  <a:lnTo>
                    <a:pt x="1682947" y="1365178"/>
                  </a:lnTo>
                  <a:lnTo>
                    <a:pt x="1755467" y="563505"/>
                  </a:lnTo>
                  <a:cubicBezTo>
                    <a:pt x="1762059" y="438244"/>
                    <a:pt x="1801615" y="341990"/>
                    <a:pt x="1801615" y="341990"/>
                  </a:cubicBezTo>
                  <a:cubicBezTo>
                    <a:pt x="1821394" y="295841"/>
                    <a:pt x="1801615" y="256285"/>
                    <a:pt x="1801615" y="256285"/>
                  </a:cubicBezTo>
                  <a:cubicBezTo>
                    <a:pt x="1763378" y="236507"/>
                    <a:pt x="1726459" y="185084"/>
                    <a:pt x="1709318" y="158713"/>
                  </a:cubicBezTo>
                  <a:cubicBezTo>
                    <a:pt x="1655257" y="178491"/>
                    <a:pt x="1574826" y="210136"/>
                    <a:pt x="1478573" y="253648"/>
                  </a:cubicBezTo>
                  <a:cubicBezTo>
                    <a:pt x="1465388" y="258922"/>
                    <a:pt x="1452202" y="265515"/>
                    <a:pt x="1439017" y="272108"/>
                  </a:cubicBezTo>
                  <a:cubicBezTo>
                    <a:pt x="1439017" y="272108"/>
                    <a:pt x="1435061" y="142891"/>
                    <a:pt x="1464069" y="13674"/>
                  </a:cubicBezTo>
                  <a:cubicBezTo>
                    <a:pt x="1439017" y="21585"/>
                    <a:pt x="1387594" y="45319"/>
                    <a:pt x="1353312" y="105972"/>
                  </a:cubicBezTo>
                  <a:cubicBezTo>
                    <a:pt x="1353312" y="105972"/>
                    <a:pt x="1300570" y="53230"/>
                    <a:pt x="1243873" y="116520"/>
                  </a:cubicBezTo>
                  <a:cubicBezTo>
                    <a:pt x="1243873" y="116520"/>
                    <a:pt x="1220139" y="160032"/>
                    <a:pt x="1171353" y="105972"/>
                  </a:cubicBezTo>
                  <a:cubicBezTo>
                    <a:pt x="1171353" y="105972"/>
                    <a:pt x="1138389" y="66415"/>
                    <a:pt x="1068507" y="69052"/>
                  </a:cubicBezTo>
                  <a:cubicBezTo>
                    <a:pt x="1022358" y="71690"/>
                    <a:pt x="978846" y="80919"/>
                    <a:pt x="953794" y="98060"/>
                  </a:cubicBezTo>
                  <a:cubicBezTo>
                    <a:pt x="945882" y="103335"/>
                    <a:pt x="939290" y="109927"/>
                    <a:pt x="934015" y="116520"/>
                  </a:cubicBezTo>
                  <a:cubicBezTo>
                    <a:pt x="932697" y="119157"/>
                    <a:pt x="930060" y="123113"/>
                    <a:pt x="930060" y="125750"/>
                  </a:cubicBezTo>
                  <a:lnTo>
                    <a:pt x="840399" y="142891"/>
                  </a:lnTo>
                  <a:cubicBezTo>
                    <a:pt x="840399" y="142891"/>
                    <a:pt x="781065" y="103335"/>
                    <a:pt x="708545" y="125750"/>
                  </a:cubicBezTo>
                  <a:cubicBezTo>
                    <a:pt x="708545" y="125750"/>
                    <a:pt x="629432" y="132342"/>
                    <a:pt x="579328" y="102016"/>
                  </a:cubicBezTo>
                  <a:cubicBezTo>
                    <a:pt x="579328" y="102016"/>
                    <a:pt x="489667" y="71690"/>
                    <a:pt x="427696" y="84875"/>
                  </a:cubicBezTo>
                  <a:cubicBezTo>
                    <a:pt x="365724" y="98060"/>
                    <a:pt x="318257" y="65097"/>
                    <a:pt x="318257" y="65097"/>
                  </a:cubicBezTo>
                  <a:lnTo>
                    <a:pt x="265515" y="62460"/>
                  </a:lnTo>
                  <a:cubicBezTo>
                    <a:pt x="273426" y="146846"/>
                    <a:pt x="282656" y="309027"/>
                    <a:pt x="258922" y="384184"/>
                  </a:cubicBezTo>
                  <a:cubicBezTo>
                    <a:pt x="258922" y="384184"/>
                    <a:pt x="222003" y="506808"/>
                    <a:pt x="162669" y="516038"/>
                  </a:cubicBezTo>
                  <a:cubicBezTo>
                    <a:pt x="162669" y="516038"/>
                    <a:pt x="87512" y="522631"/>
                    <a:pt x="13674" y="529223"/>
                  </a:cubicBezTo>
                  <a:cubicBezTo>
                    <a:pt x="16311" y="531860"/>
                    <a:pt x="20266" y="533179"/>
                    <a:pt x="24222" y="535816"/>
                  </a:cubicBezTo>
                  <a:cubicBezTo>
                    <a:pt x="32133" y="541090"/>
                    <a:pt x="41363" y="546364"/>
                    <a:pt x="50593" y="552957"/>
                  </a:cubicBezTo>
                  <a:lnTo>
                    <a:pt x="113883" y="592513"/>
                  </a:lnTo>
                  <a:lnTo>
                    <a:pt x="119157" y="596469"/>
                  </a:lnTo>
                  <a:cubicBezTo>
                    <a:pt x="119157" y="596469"/>
                    <a:pt x="129705" y="639981"/>
                    <a:pt x="173217" y="662396"/>
                  </a:cubicBezTo>
                  <a:lnTo>
                    <a:pt x="173217" y="662396"/>
                  </a:lnTo>
                  <a:cubicBezTo>
                    <a:pt x="178491" y="665033"/>
                    <a:pt x="185084" y="667670"/>
                    <a:pt x="191677" y="668989"/>
                  </a:cubicBezTo>
                  <a:lnTo>
                    <a:pt x="229914" y="690085"/>
                  </a:lnTo>
                  <a:lnTo>
                    <a:pt x="233870" y="692722"/>
                  </a:lnTo>
                  <a:cubicBezTo>
                    <a:pt x="233870" y="692722"/>
                    <a:pt x="260241" y="738871"/>
                    <a:pt x="297160" y="723049"/>
                  </a:cubicBezTo>
                  <a:cubicBezTo>
                    <a:pt x="297160" y="723049"/>
                    <a:pt x="309027" y="736234"/>
                    <a:pt x="330124" y="740190"/>
                  </a:cubicBezTo>
                  <a:cubicBezTo>
                    <a:pt x="347265" y="744145"/>
                    <a:pt x="372317" y="741508"/>
                    <a:pt x="402643" y="723049"/>
                  </a:cubicBezTo>
                  <a:cubicBezTo>
                    <a:pt x="402643" y="723049"/>
                    <a:pt x="479119" y="775791"/>
                    <a:pt x="580646" y="775791"/>
                  </a:cubicBezTo>
                  <a:lnTo>
                    <a:pt x="654485" y="758649"/>
                  </a:lnTo>
                  <a:lnTo>
                    <a:pt x="697997" y="775791"/>
                  </a:lnTo>
                  <a:lnTo>
                    <a:pt x="763924" y="749420"/>
                  </a:lnTo>
                  <a:lnTo>
                    <a:pt x="796887" y="745464"/>
                  </a:lnTo>
                  <a:lnTo>
                    <a:pt x="792932" y="828532"/>
                  </a:lnTo>
                  <a:lnTo>
                    <a:pt x="812710" y="861496"/>
                  </a:lnTo>
                  <a:lnTo>
                    <a:pt x="836443" y="894459"/>
                  </a:lnTo>
                  <a:lnTo>
                    <a:pt x="869407" y="920830"/>
                  </a:lnTo>
                  <a:lnTo>
                    <a:pt x="902371" y="1096196"/>
                  </a:lnTo>
                  <a:lnTo>
                    <a:pt x="918193" y="1163442"/>
                  </a:lnTo>
                  <a:cubicBezTo>
                    <a:pt x="918193" y="1163442"/>
                    <a:pt x="918193" y="1163442"/>
                    <a:pt x="918193" y="1163442"/>
                  </a:cubicBezTo>
                  <a:lnTo>
                    <a:pt x="955112" y="1329578"/>
                  </a:lnTo>
                  <a:lnTo>
                    <a:pt x="994668" y="1441654"/>
                  </a:lnTo>
                  <a:lnTo>
                    <a:pt x="994668" y="1460113"/>
                  </a:lnTo>
                  <a:cubicBezTo>
                    <a:pt x="994668" y="1460113"/>
                    <a:pt x="994668" y="1460113"/>
                    <a:pt x="994668" y="1460113"/>
                  </a:cubicBezTo>
                  <a:lnTo>
                    <a:pt x="997305" y="1606471"/>
                  </a:lnTo>
                  <a:lnTo>
                    <a:pt x="984120" y="1755467"/>
                  </a:lnTo>
                  <a:cubicBezTo>
                    <a:pt x="984120" y="1755467"/>
                    <a:pt x="951156" y="1874135"/>
                    <a:pt x="951156" y="1950610"/>
                  </a:cubicBezTo>
                  <a:cubicBezTo>
                    <a:pt x="951156" y="1950610"/>
                    <a:pt x="934015" y="1990167"/>
                    <a:pt x="990713" y="2119384"/>
                  </a:cubicBezTo>
                  <a:cubicBezTo>
                    <a:pt x="990713" y="2119384"/>
                    <a:pt x="872044" y="2152348"/>
                    <a:pt x="874681" y="2264424"/>
                  </a:cubicBezTo>
                  <a:cubicBezTo>
                    <a:pt x="874681" y="2264424"/>
                    <a:pt x="874681" y="2309254"/>
                    <a:pt x="910282" y="2352766"/>
                  </a:cubicBezTo>
                  <a:cubicBezTo>
                    <a:pt x="919511" y="2364632"/>
                    <a:pt x="932697" y="2376499"/>
                    <a:pt x="947201" y="2387048"/>
                  </a:cubicBezTo>
                  <a:cubicBezTo>
                    <a:pt x="947201" y="2387048"/>
                    <a:pt x="953794" y="2433197"/>
                    <a:pt x="907645" y="2529450"/>
                  </a:cubicBezTo>
                  <a:lnTo>
                    <a:pt x="906326" y="2533406"/>
                  </a:lnTo>
                  <a:lnTo>
                    <a:pt x="881274" y="2621748"/>
                  </a:lnTo>
                  <a:lnTo>
                    <a:pt x="831169" y="2691631"/>
                  </a:lnTo>
                  <a:lnTo>
                    <a:pt x="745464" y="2849856"/>
                  </a:lnTo>
                  <a:lnTo>
                    <a:pt x="707226" y="2986984"/>
                  </a:lnTo>
                  <a:lnTo>
                    <a:pt x="694041" y="3099060"/>
                  </a:lnTo>
                  <a:lnTo>
                    <a:pt x="687448" y="3175535"/>
                  </a:lnTo>
                  <a:lnTo>
                    <a:pt x="676900" y="3248055"/>
                  </a:lnTo>
                  <a:lnTo>
                    <a:pt x="700634" y="3346945"/>
                  </a:lnTo>
                  <a:lnTo>
                    <a:pt x="694041" y="3498578"/>
                  </a:lnTo>
                  <a:lnTo>
                    <a:pt x="700634" y="3608017"/>
                  </a:lnTo>
                  <a:lnTo>
                    <a:pt x="711182" y="3783382"/>
                  </a:lnTo>
                  <a:lnTo>
                    <a:pt x="700634" y="3862495"/>
                  </a:lnTo>
                  <a:lnTo>
                    <a:pt x="1617020" y="3866451"/>
                  </a:lnTo>
                  <a:cubicBezTo>
                    <a:pt x="1617020" y="3866451"/>
                    <a:pt x="1643391" y="3800524"/>
                    <a:pt x="1673717" y="3625158"/>
                  </a:cubicBezTo>
                  <a:lnTo>
                    <a:pt x="1697451" y="3621202"/>
                  </a:lnTo>
                  <a:cubicBezTo>
                    <a:pt x="1697451" y="3621202"/>
                    <a:pt x="1714592" y="3737234"/>
                    <a:pt x="1822712" y="3838761"/>
                  </a:cubicBezTo>
                  <a:lnTo>
                    <a:pt x="1826668" y="3862495"/>
                  </a:lnTo>
                  <a:lnTo>
                    <a:pt x="2716683" y="3862495"/>
                  </a:lnTo>
                  <a:lnTo>
                    <a:pt x="2743054" y="3548682"/>
                  </a:lnTo>
                  <a:lnTo>
                    <a:pt x="2753602" y="3228277"/>
                  </a:lnTo>
                  <a:cubicBezTo>
                    <a:pt x="2753602" y="3228277"/>
                    <a:pt x="2757558" y="2977754"/>
                    <a:pt x="2690312" y="2839307"/>
                  </a:cubicBezTo>
                  <a:cubicBezTo>
                    <a:pt x="2690312" y="2839307"/>
                    <a:pt x="2613837" y="2716683"/>
                    <a:pt x="2565051" y="2628341"/>
                  </a:cubicBezTo>
                  <a:lnTo>
                    <a:pt x="2539999" y="2578236"/>
                  </a:lnTo>
                  <a:lnTo>
                    <a:pt x="2533406" y="2570325"/>
                  </a:lnTo>
                  <a:lnTo>
                    <a:pt x="2524176" y="2558458"/>
                  </a:lnTo>
                  <a:lnTo>
                    <a:pt x="2530769" y="2435834"/>
                  </a:lnTo>
                  <a:lnTo>
                    <a:pt x="2524176" y="2429241"/>
                  </a:lnTo>
                  <a:lnTo>
                    <a:pt x="2513628" y="2416056"/>
                  </a:lnTo>
                  <a:cubicBezTo>
                    <a:pt x="2513628" y="2416056"/>
                    <a:pt x="2533406" y="2402870"/>
                    <a:pt x="2551865" y="2377818"/>
                  </a:cubicBezTo>
                  <a:cubicBezTo>
                    <a:pt x="2559777" y="2367270"/>
                    <a:pt x="2566369" y="2356721"/>
                    <a:pt x="2572962" y="2342217"/>
                  </a:cubicBezTo>
                  <a:cubicBezTo>
                    <a:pt x="2579555" y="2326395"/>
                    <a:pt x="2584829" y="2307935"/>
                    <a:pt x="2586147" y="2286838"/>
                  </a:cubicBezTo>
                  <a:cubicBezTo>
                    <a:pt x="2586147" y="2286838"/>
                    <a:pt x="2665260" y="1979619"/>
                    <a:pt x="2691631" y="1630205"/>
                  </a:cubicBezTo>
                  <a:cubicBezTo>
                    <a:pt x="2691631" y="1630205"/>
                    <a:pt x="2728550" y="1237280"/>
                    <a:pt x="2731187" y="1026313"/>
                  </a:cubicBezTo>
                  <a:lnTo>
                    <a:pt x="2787884" y="976209"/>
                  </a:lnTo>
                  <a:lnTo>
                    <a:pt x="2841944" y="951157"/>
                  </a:lnTo>
                  <a:lnTo>
                    <a:pt x="2848537" y="948519"/>
                  </a:lnTo>
                  <a:lnTo>
                    <a:pt x="2860404" y="943245"/>
                  </a:lnTo>
                  <a:lnTo>
                    <a:pt x="2897323" y="920830"/>
                  </a:lnTo>
                  <a:lnTo>
                    <a:pt x="2902597" y="916874"/>
                  </a:lnTo>
                  <a:lnTo>
                    <a:pt x="2939517" y="894459"/>
                  </a:lnTo>
                  <a:lnTo>
                    <a:pt x="2946109" y="890504"/>
                  </a:lnTo>
                  <a:cubicBezTo>
                    <a:pt x="2946109" y="890504"/>
                    <a:pt x="2946109" y="890504"/>
                    <a:pt x="2946109" y="890504"/>
                  </a:cubicBezTo>
                  <a:cubicBezTo>
                    <a:pt x="2948746" y="889185"/>
                    <a:pt x="2977754" y="877318"/>
                    <a:pt x="3019947" y="872044"/>
                  </a:cubicBezTo>
                  <a:lnTo>
                    <a:pt x="3019947" y="872044"/>
                  </a:lnTo>
                  <a:cubicBezTo>
                    <a:pt x="3022585" y="872044"/>
                    <a:pt x="3023903" y="872044"/>
                    <a:pt x="3026540" y="872044"/>
                  </a:cubicBezTo>
                  <a:cubicBezTo>
                    <a:pt x="3039726" y="870725"/>
                    <a:pt x="3052911" y="870725"/>
                    <a:pt x="3067415" y="870725"/>
                  </a:cubicBezTo>
                  <a:lnTo>
                    <a:pt x="3216410" y="877318"/>
                  </a:lnTo>
                  <a:lnTo>
                    <a:pt x="3332442" y="860177"/>
                  </a:lnTo>
                  <a:lnTo>
                    <a:pt x="3428695" y="853584"/>
                  </a:lnTo>
                  <a:lnTo>
                    <a:pt x="3494622" y="849629"/>
                  </a:lnTo>
                  <a:lnTo>
                    <a:pt x="3494622" y="849629"/>
                  </a:lnTo>
                  <a:lnTo>
                    <a:pt x="3489348" y="839081"/>
                  </a:lnTo>
                  <a:cubicBezTo>
                    <a:pt x="3489348" y="839081"/>
                    <a:pt x="3489348" y="839081"/>
                    <a:pt x="3489348" y="839081"/>
                  </a:cubicBezTo>
                  <a:lnTo>
                    <a:pt x="3488029" y="836443"/>
                  </a:lnTo>
                  <a:lnTo>
                    <a:pt x="3490667" y="836443"/>
                  </a:lnTo>
                  <a:lnTo>
                    <a:pt x="3497259" y="836443"/>
                  </a:lnTo>
                  <a:lnTo>
                    <a:pt x="3561868" y="831169"/>
                  </a:lnTo>
                  <a:lnTo>
                    <a:pt x="3631750" y="787657"/>
                  </a:lnTo>
                  <a:lnTo>
                    <a:pt x="3701633" y="750738"/>
                  </a:lnTo>
                  <a:lnTo>
                    <a:pt x="3747782" y="730960"/>
                  </a:lnTo>
                  <a:lnTo>
                    <a:pt x="3738552" y="699315"/>
                  </a:lnTo>
                  <a:cubicBezTo>
                    <a:pt x="3704270" y="687448"/>
                    <a:pt x="3675262" y="674263"/>
                    <a:pt x="3675262" y="674263"/>
                  </a:cubicBezTo>
                  <a:cubicBezTo>
                    <a:pt x="3588239" y="538453"/>
                    <a:pt x="3630432" y="248374"/>
                    <a:pt x="3630432" y="2483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AF779F4-2BE8-0D9D-8728-947FFF6B70CF}"/>
                </a:ext>
              </a:extLst>
            </p:cNvPr>
            <p:cNvSpPr/>
            <p:nvPr/>
          </p:nvSpPr>
          <p:spPr>
            <a:xfrm>
              <a:off x="5273060" y="1504959"/>
              <a:ext cx="883423" cy="1516322"/>
            </a:xfrm>
            <a:custGeom>
              <a:avLst/>
              <a:gdLst>
                <a:gd name="connsiteX0" fmla="*/ 874209 w 883422"/>
                <a:gd name="connsiteY0" fmla="*/ 750859 h 1516322"/>
                <a:gd name="connsiteX1" fmla="*/ 874209 w 883422"/>
                <a:gd name="connsiteY1" fmla="*/ 750859 h 1516322"/>
                <a:gd name="connsiteX2" fmla="*/ 847838 w 883422"/>
                <a:gd name="connsiteY2" fmla="*/ 895899 h 1516322"/>
                <a:gd name="connsiteX3" fmla="*/ 839927 w 883422"/>
                <a:gd name="connsiteY3" fmla="*/ 924907 h 1516322"/>
                <a:gd name="connsiteX4" fmla="*/ 838608 w 883422"/>
                <a:gd name="connsiteY4" fmla="*/ 926225 h 1516322"/>
                <a:gd name="connsiteX5" fmla="*/ 830697 w 883422"/>
                <a:gd name="connsiteY5" fmla="*/ 942048 h 1516322"/>
                <a:gd name="connsiteX6" fmla="*/ 771362 w 883422"/>
                <a:gd name="connsiteY6" fmla="*/ 981604 h 1516322"/>
                <a:gd name="connsiteX7" fmla="*/ 767407 w 883422"/>
                <a:gd name="connsiteY7" fmla="*/ 1014568 h 1516322"/>
                <a:gd name="connsiteX8" fmla="*/ 760814 w 883422"/>
                <a:gd name="connsiteY8" fmla="*/ 1044894 h 1516322"/>
                <a:gd name="connsiteX9" fmla="*/ 750266 w 883422"/>
                <a:gd name="connsiteY9" fmla="*/ 1093680 h 1516322"/>
                <a:gd name="connsiteX10" fmla="*/ 723895 w 883422"/>
                <a:gd name="connsiteY10" fmla="*/ 1156970 h 1516322"/>
                <a:gd name="connsiteX11" fmla="*/ 706754 w 883422"/>
                <a:gd name="connsiteY11" fmla="*/ 1229490 h 1516322"/>
                <a:gd name="connsiteX12" fmla="*/ 708073 w 883422"/>
                <a:gd name="connsiteY12" fmla="*/ 1233445 h 1516322"/>
                <a:gd name="connsiteX13" fmla="*/ 713347 w 883422"/>
                <a:gd name="connsiteY13" fmla="*/ 1246631 h 1516322"/>
                <a:gd name="connsiteX14" fmla="*/ 714665 w 883422"/>
                <a:gd name="connsiteY14" fmla="*/ 1251905 h 1516322"/>
                <a:gd name="connsiteX15" fmla="*/ 715984 w 883422"/>
                <a:gd name="connsiteY15" fmla="*/ 1257179 h 1516322"/>
                <a:gd name="connsiteX16" fmla="*/ 717302 w 883422"/>
                <a:gd name="connsiteY16" fmla="*/ 1261135 h 1516322"/>
                <a:gd name="connsiteX17" fmla="*/ 717302 w 883422"/>
                <a:gd name="connsiteY17" fmla="*/ 1265090 h 1516322"/>
                <a:gd name="connsiteX18" fmla="*/ 717302 w 883422"/>
                <a:gd name="connsiteY18" fmla="*/ 1267727 h 1516322"/>
                <a:gd name="connsiteX19" fmla="*/ 713347 w 883422"/>
                <a:gd name="connsiteY19" fmla="*/ 1296735 h 1516322"/>
                <a:gd name="connsiteX20" fmla="*/ 617093 w 883422"/>
                <a:gd name="connsiteY20" fmla="*/ 1432545 h 1516322"/>
                <a:gd name="connsiteX21" fmla="*/ 502380 w 883422"/>
                <a:gd name="connsiteY21" fmla="*/ 1514294 h 1516322"/>
                <a:gd name="connsiteX22" fmla="*/ 497106 w 883422"/>
                <a:gd name="connsiteY22" fmla="*/ 1514294 h 1516322"/>
                <a:gd name="connsiteX23" fmla="*/ 377119 w 883422"/>
                <a:gd name="connsiteY23" fmla="*/ 1507702 h 1516322"/>
                <a:gd name="connsiteX24" fmla="*/ 238672 w 883422"/>
                <a:gd name="connsiteY24" fmla="*/ 1399581 h 1516322"/>
                <a:gd name="connsiteX25" fmla="*/ 159559 w 883422"/>
                <a:gd name="connsiteY25" fmla="*/ 1241357 h 1516322"/>
                <a:gd name="connsiteX26" fmla="*/ 152967 w 883422"/>
                <a:gd name="connsiteY26" fmla="*/ 1230808 h 1516322"/>
                <a:gd name="connsiteX27" fmla="*/ 166152 w 883422"/>
                <a:gd name="connsiteY27" fmla="*/ 1217623 h 1516322"/>
                <a:gd name="connsiteX28" fmla="*/ 164833 w 883422"/>
                <a:gd name="connsiteY28" fmla="*/ 1209712 h 1516322"/>
                <a:gd name="connsiteX29" fmla="*/ 162196 w 883422"/>
                <a:gd name="connsiteY29" fmla="*/ 1188615 h 1516322"/>
                <a:gd name="connsiteX30" fmla="*/ 142418 w 883422"/>
                <a:gd name="connsiteY30" fmla="*/ 1142466 h 1516322"/>
                <a:gd name="connsiteX31" fmla="*/ 96269 w 883422"/>
                <a:gd name="connsiteY31" fmla="*/ 980285 h 1516322"/>
                <a:gd name="connsiteX32" fmla="*/ 96269 w 883422"/>
                <a:gd name="connsiteY32" fmla="*/ 980285 h 1516322"/>
                <a:gd name="connsiteX33" fmla="*/ 14520 w 883422"/>
                <a:gd name="connsiteY33" fmla="*/ 841839 h 1516322"/>
                <a:gd name="connsiteX34" fmla="*/ 32979 w 883422"/>
                <a:gd name="connsiteY34" fmla="*/ 711303 h 1516322"/>
                <a:gd name="connsiteX35" fmla="*/ 63306 w 883422"/>
                <a:gd name="connsiteY35" fmla="*/ 699436 h 1516322"/>
                <a:gd name="connsiteX36" fmla="*/ 63306 w 883422"/>
                <a:gd name="connsiteY36" fmla="*/ 431772 h 1516322"/>
                <a:gd name="connsiteX37" fmla="*/ 50120 w 883422"/>
                <a:gd name="connsiteY37" fmla="*/ 418587 h 1516322"/>
                <a:gd name="connsiteX38" fmla="*/ 69899 w 883422"/>
                <a:gd name="connsiteY38" fmla="*/ 317059 h 1516322"/>
                <a:gd name="connsiteX39" fmla="*/ 39572 w 883422"/>
                <a:gd name="connsiteY39" fmla="*/ 343430 h 1516322"/>
                <a:gd name="connsiteX40" fmla="*/ 94951 w 883422"/>
                <a:gd name="connsiteY40" fmla="*/ 264318 h 1516322"/>
                <a:gd name="connsiteX41" fmla="*/ 61987 w 883422"/>
                <a:gd name="connsiteY41" fmla="*/ 260362 h 1516322"/>
                <a:gd name="connsiteX42" fmla="*/ 150330 w 883422"/>
                <a:gd name="connsiteY42" fmla="*/ 170701 h 1516322"/>
                <a:gd name="connsiteX43" fmla="*/ 100225 w 883422"/>
                <a:gd name="connsiteY43" fmla="*/ 187842 h 1516322"/>
                <a:gd name="connsiteX44" fmla="*/ 229442 w 883422"/>
                <a:gd name="connsiteY44" fmla="*/ 104774 h 1516322"/>
                <a:gd name="connsiteX45" fmla="*/ 183293 w 883422"/>
                <a:gd name="connsiteY45" fmla="*/ 100819 h 1516322"/>
                <a:gd name="connsiteX46" fmla="*/ 325696 w 883422"/>
                <a:gd name="connsiteY46" fmla="*/ 57307 h 1516322"/>
                <a:gd name="connsiteX47" fmla="*/ 265043 w 883422"/>
                <a:gd name="connsiteY47" fmla="*/ 52033 h 1516322"/>
                <a:gd name="connsiteX48" fmla="*/ 561714 w 883422"/>
                <a:gd name="connsiteY48" fmla="*/ 75766 h 1516322"/>
                <a:gd name="connsiteX49" fmla="*/ 541936 w 883422"/>
                <a:gd name="connsiteY49" fmla="*/ 25662 h 1516322"/>
                <a:gd name="connsiteX50" fmla="*/ 680383 w 883422"/>
                <a:gd name="connsiteY50" fmla="*/ 131145 h 1516322"/>
                <a:gd name="connsiteX51" fmla="*/ 669835 w 883422"/>
                <a:gd name="connsiteY51" fmla="*/ 84996 h 1516322"/>
                <a:gd name="connsiteX52" fmla="*/ 775318 w 883422"/>
                <a:gd name="connsiteY52" fmla="*/ 286733 h 1516322"/>
                <a:gd name="connsiteX53" fmla="*/ 799052 w 883422"/>
                <a:gd name="connsiteY53" fmla="*/ 223443 h 1516322"/>
                <a:gd name="connsiteX54" fmla="*/ 795096 w 883422"/>
                <a:gd name="connsiteY54" fmla="*/ 339474 h 1516322"/>
                <a:gd name="connsiteX55" fmla="*/ 812237 w 883422"/>
                <a:gd name="connsiteY55" fmla="*/ 295963 h 1516322"/>
                <a:gd name="connsiteX56" fmla="*/ 808282 w 883422"/>
                <a:gd name="connsiteY56" fmla="*/ 351341 h 1516322"/>
                <a:gd name="connsiteX57" fmla="*/ 812237 w 883422"/>
                <a:gd name="connsiteY57" fmla="*/ 377712 h 1516322"/>
                <a:gd name="connsiteX58" fmla="*/ 855749 w 883422"/>
                <a:gd name="connsiteY58" fmla="*/ 404083 h 1516322"/>
                <a:gd name="connsiteX59" fmla="*/ 838608 w 883422"/>
                <a:gd name="connsiteY59" fmla="*/ 421224 h 1516322"/>
                <a:gd name="connsiteX60" fmla="*/ 858386 w 883422"/>
                <a:gd name="connsiteY60" fmla="*/ 441002 h 1516322"/>
                <a:gd name="connsiteX61" fmla="*/ 854431 w 883422"/>
                <a:gd name="connsiteY61" fmla="*/ 533300 h 1516322"/>
                <a:gd name="connsiteX62" fmla="*/ 837289 w 883422"/>
                <a:gd name="connsiteY62" fmla="*/ 572856 h 1516322"/>
                <a:gd name="connsiteX63" fmla="*/ 841245 w 883422"/>
                <a:gd name="connsiteY63" fmla="*/ 711303 h 1516322"/>
                <a:gd name="connsiteX64" fmla="*/ 874209 w 883422"/>
                <a:gd name="connsiteY64" fmla="*/ 748222 h 1516322"/>
                <a:gd name="connsiteX65" fmla="*/ 874209 w 883422"/>
                <a:gd name="connsiteY65" fmla="*/ 750859 h 151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83422" h="1516322">
                  <a:moveTo>
                    <a:pt x="874209" y="750859"/>
                  </a:moveTo>
                  <a:cubicBezTo>
                    <a:pt x="874209" y="750859"/>
                    <a:pt x="874209" y="750859"/>
                    <a:pt x="874209" y="750859"/>
                  </a:cubicBezTo>
                  <a:cubicBezTo>
                    <a:pt x="872890" y="760089"/>
                    <a:pt x="863660" y="857661"/>
                    <a:pt x="847838" y="895899"/>
                  </a:cubicBezTo>
                  <a:cubicBezTo>
                    <a:pt x="847838" y="895899"/>
                    <a:pt x="846519" y="909084"/>
                    <a:pt x="839927" y="924907"/>
                  </a:cubicBezTo>
                  <a:cubicBezTo>
                    <a:pt x="839927" y="924907"/>
                    <a:pt x="839927" y="926225"/>
                    <a:pt x="838608" y="926225"/>
                  </a:cubicBezTo>
                  <a:cubicBezTo>
                    <a:pt x="835971" y="931499"/>
                    <a:pt x="833334" y="936774"/>
                    <a:pt x="830697" y="942048"/>
                  </a:cubicBezTo>
                  <a:cubicBezTo>
                    <a:pt x="820149" y="959189"/>
                    <a:pt x="801689" y="975011"/>
                    <a:pt x="771362" y="981604"/>
                  </a:cubicBezTo>
                  <a:lnTo>
                    <a:pt x="767407" y="1014568"/>
                  </a:lnTo>
                  <a:lnTo>
                    <a:pt x="760814" y="1044894"/>
                  </a:lnTo>
                  <a:lnTo>
                    <a:pt x="750266" y="1093680"/>
                  </a:lnTo>
                  <a:lnTo>
                    <a:pt x="723895" y="1156970"/>
                  </a:lnTo>
                  <a:lnTo>
                    <a:pt x="706754" y="1229490"/>
                  </a:lnTo>
                  <a:cubicBezTo>
                    <a:pt x="706754" y="1230808"/>
                    <a:pt x="708073" y="1232127"/>
                    <a:pt x="708073" y="1233445"/>
                  </a:cubicBezTo>
                  <a:cubicBezTo>
                    <a:pt x="709391" y="1238720"/>
                    <a:pt x="712028" y="1242675"/>
                    <a:pt x="713347" y="1246631"/>
                  </a:cubicBezTo>
                  <a:cubicBezTo>
                    <a:pt x="713347" y="1247949"/>
                    <a:pt x="714665" y="1250586"/>
                    <a:pt x="714665" y="1251905"/>
                  </a:cubicBezTo>
                  <a:cubicBezTo>
                    <a:pt x="714665" y="1253223"/>
                    <a:pt x="715984" y="1255860"/>
                    <a:pt x="715984" y="1257179"/>
                  </a:cubicBezTo>
                  <a:cubicBezTo>
                    <a:pt x="715984" y="1258498"/>
                    <a:pt x="717302" y="1259816"/>
                    <a:pt x="717302" y="1261135"/>
                  </a:cubicBezTo>
                  <a:cubicBezTo>
                    <a:pt x="717302" y="1262453"/>
                    <a:pt x="717302" y="1263772"/>
                    <a:pt x="717302" y="1265090"/>
                  </a:cubicBezTo>
                  <a:cubicBezTo>
                    <a:pt x="717302" y="1266409"/>
                    <a:pt x="717302" y="1266409"/>
                    <a:pt x="717302" y="1267727"/>
                  </a:cubicBezTo>
                  <a:cubicBezTo>
                    <a:pt x="719939" y="1287505"/>
                    <a:pt x="713347" y="1296735"/>
                    <a:pt x="713347" y="1296735"/>
                  </a:cubicBezTo>
                  <a:cubicBezTo>
                    <a:pt x="683020" y="1379803"/>
                    <a:pt x="617093" y="1432545"/>
                    <a:pt x="617093" y="1432545"/>
                  </a:cubicBezTo>
                  <a:lnTo>
                    <a:pt x="502380" y="1514294"/>
                  </a:lnTo>
                  <a:lnTo>
                    <a:pt x="497106" y="1514294"/>
                  </a:lnTo>
                  <a:lnTo>
                    <a:pt x="377119" y="1507702"/>
                  </a:lnTo>
                  <a:lnTo>
                    <a:pt x="238672" y="1399581"/>
                  </a:lnTo>
                  <a:cubicBezTo>
                    <a:pt x="135826" y="1320469"/>
                    <a:pt x="159559" y="1241357"/>
                    <a:pt x="159559" y="1241357"/>
                  </a:cubicBezTo>
                  <a:lnTo>
                    <a:pt x="152967" y="1230808"/>
                  </a:lnTo>
                  <a:cubicBezTo>
                    <a:pt x="160878" y="1221578"/>
                    <a:pt x="166152" y="1217623"/>
                    <a:pt x="166152" y="1217623"/>
                  </a:cubicBezTo>
                  <a:lnTo>
                    <a:pt x="164833" y="1209712"/>
                  </a:lnTo>
                  <a:lnTo>
                    <a:pt x="162196" y="1188615"/>
                  </a:lnTo>
                  <a:lnTo>
                    <a:pt x="142418" y="1142466"/>
                  </a:lnTo>
                  <a:cubicBezTo>
                    <a:pt x="112092" y="1083132"/>
                    <a:pt x="96269" y="980285"/>
                    <a:pt x="96269" y="980285"/>
                  </a:cubicBezTo>
                  <a:cubicBezTo>
                    <a:pt x="96269" y="980285"/>
                    <a:pt x="96269" y="980285"/>
                    <a:pt x="96269" y="980285"/>
                  </a:cubicBezTo>
                  <a:cubicBezTo>
                    <a:pt x="7927" y="907766"/>
                    <a:pt x="14520" y="841839"/>
                    <a:pt x="14520" y="841839"/>
                  </a:cubicBezTo>
                  <a:cubicBezTo>
                    <a:pt x="10564" y="764045"/>
                    <a:pt x="21113" y="728444"/>
                    <a:pt x="32979" y="711303"/>
                  </a:cubicBezTo>
                  <a:cubicBezTo>
                    <a:pt x="47483" y="692843"/>
                    <a:pt x="63306" y="699436"/>
                    <a:pt x="63306" y="699436"/>
                  </a:cubicBezTo>
                  <a:cubicBezTo>
                    <a:pt x="36935" y="587360"/>
                    <a:pt x="63306" y="431772"/>
                    <a:pt x="63306" y="431772"/>
                  </a:cubicBezTo>
                  <a:lnTo>
                    <a:pt x="50120" y="418587"/>
                  </a:lnTo>
                  <a:cubicBezTo>
                    <a:pt x="54076" y="359253"/>
                    <a:pt x="83084" y="317059"/>
                    <a:pt x="69899" y="317059"/>
                  </a:cubicBezTo>
                  <a:cubicBezTo>
                    <a:pt x="56713" y="317059"/>
                    <a:pt x="39572" y="343430"/>
                    <a:pt x="39572" y="343430"/>
                  </a:cubicBezTo>
                  <a:cubicBezTo>
                    <a:pt x="39572" y="288051"/>
                    <a:pt x="94951" y="264318"/>
                    <a:pt x="94951" y="264318"/>
                  </a:cubicBezTo>
                  <a:cubicBezTo>
                    <a:pt x="72536" y="253769"/>
                    <a:pt x="61987" y="260362"/>
                    <a:pt x="61987" y="260362"/>
                  </a:cubicBezTo>
                  <a:cubicBezTo>
                    <a:pt x="72536" y="210257"/>
                    <a:pt x="150330" y="170701"/>
                    <a:pt x="150330" y="170701"/>
                  </a:cubicBezTo>
                  <a:cubicBezTo>
                    <a:pt x="137144" y="157516"/>
                    <a:pt x="100225" y="187842"/>
                    <a:pt x="100225" y="187842"/>
                  </a:cubicBezTo>
                  <a:cubicBezTo>
                    <a:pt x="120003" y="141693"/>
                    <a:pt x="229442" y="104774"/>
                    <a:pt x="229442" y="104774"/>
                  </a:cubicBezTo>
                  <a:cubicBezTo>
                    <a:pt x="212301" y="94226"/>
                    <a:pt x="183293" y="100819"/>
                    <a:pt x="183293" y="100819"/>
                  </a:cubicBezTo>
                  <a:cubicBezTo>
                    <a:pt x="222849" y="63899"/>
                    <a:pt x="325696" y="57307"/>
                    <a:pt x="325696" y="57307"/>
                  </a:cubicBezTo>
                  <a:cubicBezTo>
                    <a:pt x="317784" y="41484"/>
                    <a:pt x="265043" y="52033"/>
                    <a:pt x="265043" y="52033"/>
                  </a:cubicBezTo>
                  <a:cubicBezTo>
                    <a:pt x="254494" y="55988"/>
                    <a:pt x="410082" y="-50814"/>
                    <a:pt x="561714" y="75766"/>
                  </a:cubicBezTo>
                  <a:cubicBezTo>
                    <a:pt x="561714" y="75766"/>
                    <a:pt x="594678" y="82359"/>
                    <a:pt x="541936" y="25662"/>
                  </a:cubicBezTo>
                  <a:cubicBezTo>
                    <a:pt x="648738" y="59944"/>
                    <a:pt x="677746" y="127189"/>
                    <a:pt x="680383" y="131145"/>
                  </a:cubicBezTo>
                  <a:cubicBezTo>
                    <a:pt x="680383" y="127189"/>
                    <a:pt x="730488" y="154879"/>
                    <a:pt x="669835" y="84996"/>
                  </a:cubicBezTo>
                  <a:cubicBezTo>
                    <a:pt x="689613" y="91589"/>
                    <a:pt x="785866" y="108730"/>
                    <a:pt x="775318" y="286733"/>
                  </a:cubicBezTo>
                  <a:cubicBezTo>
                    <a:pt x="775318" y="286733"/>
                    <a:pt x="801689" y="276184"/>
                    <a:pt x="799052" y="223443"/>
                  </a:cubicBezTo>
                  <a:cubicBezTo>
                    <a:pt x="829378" y="269592"/>
                    <a:pt x="809600" y="280140"/>
                    <a:pt x="795096" y="339474"/>
                  </a:cubicBezTo>
                  <a:cubicBezTo>
                    <a:pt x="805645" y="339474"/>
                    <a:pt x="801689" y="326289"/>
                    <a:pt x="812237" y="295963"/>
                  </a:cubicBezTo>
                  <a:cubicBezTo>
                    <a:pt x="829378" y="322333"/>
                    <a:pt x="808282" y="351341"/>
                    <a:pt x="808282" y="351341"/>
                  </a:cubicBezTo>
                  <a:lnTo>
                    <a:pt x="812237" y="377712"/>
                  </a:lnTo>
                  <a:cubicBezTo>
                    <a:pt x="855749" y="367164"/>
                    <a:pt x="855749" y="404083"/>
                    <a:pt x="855749" y="404083"/>
                  </a:cubicBezTo>
                  <a:cubicBezTo>
                    <a:pt x="838608" y="393535"/>
                    <a:pt x="838608" y="421224"/>
                    <a:pt x="838608" y="421224"/>
                  </a:cubicBezTo>
                  <a:lnTo>
                    <a:pt x="858386" y="441002"/>
                  </a:lnTo>
                  <a:lnTo>
                    <a:pt x="854431" y="533300"/>
                  </a:lnTo>
                  <a:lnTo>
                    <a:pt x="837289" y="572856"/>
                  </a:lnTo>
                  <a:lnTo>
                    <a:pt x="841245" y="711303"/>
                  </a:lnTo>
                  <a:cubicBezTo>
                    <a:pt x="866298" y="703392"/>
                    <a:pt x="872890" y="724488"/>
                    <a:pt x="874209" y="748222"/>
                  </a:cubicBezTo>
                  <a:cubicBezTo>
                    <a:pt x="874209" y="749541"/>
                    <a:pt x="874209" y="749541"/>
                    <a:pt x="874209" y="75085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4B3718D-C9B7-0D1A-5834-F389AA318CF6}"/>
                </a:ext>
              </a:extLst>
            </p:cNvPr>
            <p:cNvSpPr/>
            <p:nvPr/>
          </p:nvSpPr>
          <p:spPr>
            <a:xfrm>
              <a:off x="5697535" y="2698812"/>
              <a:ext cx="407599" cy="513273"/>
            </a:xfrm>
            <a:custGeom>
              <a:avLst/>
              <a:gdLst>
                <a:gd name="connsiteX0" fmla="*/ 351220 w 356006"/>
                <a:gd name="connsiteY0" fmla="*/ 446155 h 448303"/>
                <a:gd name="connsiteX1" fmla="*/ 319575 w 356006"/>
                <a:gd name="connsiteY1" fmla="*/ 432970 h 448303"/>
                <a:gd name="connsiteX2" fmla="*/ 149484 w 356006"/>
                <a:gd name="connsiteY2" fmla="*/ 361769 h 448303"/>
                <a:gd name="connsiteX3" fmla="*/ 142891 w 356006"/>
                <a:gd name="connsiteY3" fmla="*/ 359132 h 448303"/>
                <a:gd name="connsiteX4" fmla="*/ 73008 w 356006"/>
                <a:gd name="connsiteY4" fmla="*/ 330124 h 448303"/>
                <a:gd name="connsiteX5" fmla="*/ 69052 w 356006"/>
                <a:gd name="connsiteY5" fmla="*/ 332761 h 448303"/>
                <a:gd name="connsiteX6" fmla="*/ 13674 w 356006"/>
                <a:gd name="connsiteY6" fmla="*/ 319575 h 448303"/>
                <a:gd name="connsiteX7" fmla="*/ 44000 w 356006"/>
                <a:gd name="connsiteY7" fmla="*/ 298479 h 448303"/>
                <a:gd name="connsiteX8" fmla="*/ 158713 w 356006"/>
                <a:gd name="connsiteY8" fmla="*/ 216729 h 448303"/>
                <a:gd name="connsiteX9" fmla="*/ 254967 w 356006"/>
                <a:gd name="connsiteY9" fmla="*/ 80919 h 448303"/>
                <a:gd name="connsiteX10" fmla="*/ 258922 w 356006"/>
                <a:gd name="connsiteY10" fmla="*/ 51911 h 448303"/>
                <a:gd name="connsiteX11" fmla="*/ 258922 w 356006"/>
                <a:gd name="connsiteY11" fmla="*/ 49274 h 448303"/>
                <a:gd name="connsiteX12" fmla="*/ 258922 w 356006"/>
                <a:gd name="connsiteY12" fmla="*/ 45319 h 448303"/>
                <a:gd name="connsiteX13" fmla="*/ 257604 w 356006"/>
                <a:gd name="connsiteY13" fmla="*/ 41363 h 448303"/>
                <a:gd name="connsiteX14" fmla="*/ 256285 w 356006"/>
                <a:gd name="connsiteY14" fmla="*/ 36089 h 448303"/>
                <a:gd name="connsiteX15" fmla="*/ 254967 w 356006"/>
                <a:gd name="connsiteY15" fmla="*/ 30815 h 448303"/>
                <a:gd name="connsiteX16" fmla="*/ 249693 w 356006"/>
                <a:gd name="connsiteY16" fmla="*/ 17629 h 448303"/>
                <a:gd name="connsiteX17" fmla="*/ 248374 w 356006"/>
                <a:gd name="connsiteY17" fmla="*/ 13674 h 448303"/>
                <a:gd name="connsiteX18" fmla="*/ 291886 w 356006"/>
                <a:gd name="connsiteY18" fmla="*/ 57186 h 448303"/>
                <a:gd name="connsiteX19" fmla="*/ 345946 w 356006"/>
                <a:gd name="connsiteY19" fmla="*/ 210136 h 448303"/>
                <a:gd name="connsiteX20" fmla="*/ 351220 w 356006"/>
                <a:gd name="connsiteY20" fmla="*/ 446155 h 4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06" h="448303">
                  <a:moveTo>
                    <a:pt x="351220" y="446155"/>
                  </a:moveTo>
                  <a:lnTo>
                    <a:pt x="319575" y="432970"/>
                  </a:lnTo>
                  <a:lnTo>
                    <a:pt x="149484" y="361769"/>
                  </a:lnTo>
                  <a:lnTo>
                    <a:pt x="142891" y="359132"/>
                  </a:lnTo>
                  <a:lnTo>
                    <a:pt x="73008" y="330124"/>
                  </a:lnTo>
                  <a:lnTo>
                    <a:pt x="69052" y="332761"/>
                  </a:lnTo>
                  <a:lnTo>
                    <a:pt x="13674" y="319575"/>
                  </a:lnTo>
                  <a:lnTo>
                    <a:pt x="44000" y="298479"/>
                  </a:lnTo>
                  <a:lnTo>
                    <a:pt x="158713" y="216729"/>
                  </a:lnTo>
                  <a:cubicBezTo>
                    <a:pt x="158713" y="216729"/>
                    <a:pt x="224640" y="163987"/>
                    <a:pt x="254967" y="80919"/>
                  </a:cubicBezTo>
                  <a:cubicBezTo>
                    <a:pt x="254967" y="80919"/>
                    <a:pt x="260241" y="71690"/>
                    <a:pt x="258922" y="51911"/>
                  </a:cubicBezTo>
                  <a:cubicBezTo>
                    <a:pt x="258922" y="50593"/>
                    <a:pt x="258922" y="50593"/>
                    <a:pt x="258922" y="49274"/>
                  </a:cubicBezTo>
                  <a:cubicBezTo>
                    <a:pt x="258922" y="47956"/>
                    <a:pt x="258922" y="46637"/>
                    <a:pt x="258922" y="45319"/>
                  </a:cubicBezTo>
                  <a:cubicBezTo>
                    <a:pt x="258922" y="44000"/>
                    <a:pt x="258922" y="42682"/>
                    <a:pt x="257604" y="41363"/>
                  </a:cubicBezTo>
                  <a:cubicBezTo>
                    <a:pt x="257604" y="40045"/>
                    <a:pt x="256285" y="37408"/>
                    <a:pt x="256285" y="36089"/>
                  </a:cubicBezTo>
                  <a:cubicBezTo>
                    <a:pt x="256285" y="34770"/>
                    <a:pt x="254967" y="32133"/>
                    <a:pt x="254967" y="30815"/>
                  </a:cubicBezTo>
                  <a:cubicBezTo>
                    <a:pt x="253648" y="26859"/>
                    <a:pt x="252330" y="21585"/>
                    <a:pt x="249693" y="17629"/>
                  </a:cubicBezTo>
                  <a:cubicBezTo>
                    <a:pt x="249693" y="16311"/>
                    <a:pt x="248374" y="14992"/>
                    <a:pt x="248374" y="13674"/>
                  </a:cubicBezTo>
                  <a:cubicBezTo>
                    <a:pt x="291886" y="24222"/>
                    <a:pt x="291886" y="57186"/>
                    <a:pt x="291886" y="57186"/>
                  </a:cubicBezTo>
                  <a:cubicBezTo>
                    <a:pt x="286612" y="105972"/>
                    <a:pt x="326168" y="177173"/>
                    <a:pt x="345946" y="210136"/>
                  </a:cubicBezTo>
                  <a:lnTo>
                    <a:pt x="351220" y="44615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24EFDFB-8EE2-E191-152E-3878F6803DC8}"/>
                </a:ext>
              </a:extLst>
            </p:cNvPr>
            <p:cNvSpPr/>
            <p:nvPr/>
          </p:nvSpPr>
          <p:spPr>
            <a:xfrm>
              <a:off x="3668357" y="1413421"/>
              <a:ext cx="474675" cy="2004182"/>
            </a:xfrm>
            <a:custGeom>
              <a:avLst/>
              <a:gdLst>
                <a:gd name="connsiteX0" fmla="*/ 466216 w 474674"/>
                <a:gd name="connsiteY0" fmla="*/ 1858212 h 2004182"/>
                <a:gd name="connsiteX1" fmla="*/ 472809 w 474674"/>
                <a:gd name="connsiteY1" fmla="*/ 1536488 h 2004182"/>
                <a:gd name="connsiteX2" fmla="*/ 472809 w 474674"/>
                <a:gd name="connsiteY2" fmla="*/ 1536488 h 2004182"/>
                <a:gd name="connsiteX3" fmla="*/ 450394 w 474674"/>
                <a:gd name="connsiteY3" fmla="*/ 1535170 h 2004182"/>
                <a:gd name="connsiteX4" fmla="*/ 338318 w 474674"/>
                <a:gd name="connsiteY4" fmla="*/ 984019 h 2004182"/>
                <a:gd name="connsiteX5" fmla="*/ 294806 w 474674"/>
                <a:gd name="connsiteY5" fmla="*/ 463196 h 2004182"/>
                <a:gd name="connsiteX6" fmla="*/ 314584 w 474674"/>
                <a:gd name="connsiteY6" fmla="*/ 443418 h 2004182"/>
                <a:gd name="connsiteX7" fmla="*/ 367326 w 474674"/>
                <a:gd name="connsiteY7" fmla="*/ 331342 h 2004182"/>
                <a:gd name="connsiteX8" fmla="*/ 400289 w 474674"/>
                <a:gd name="connsiteY8" fmla="*/ 304971 h 2004182"/>
                <a:gd name="connsiteX9" fmla="*/ 453031 w 474674"/>
                <a:gd name="connsiteY9" fmla="*/ 258822 h 2004182"/>
                <a:gd name="connsiteX10" fmla="*/ 406882 w 474674"/>
                <a:gd name="connsiteY10" fmla="*/ 206080 h 2004182"/>
                <a:gd name="connsiteX11" fmla="*/ 400289 w 474674"/>
                <a:gd name="connsiteY11" fmla="*/ 179709 h 2004182"/>
                <a:gd name="connsiteX12" fmla="*/ 393696 w 474674"/>
                <a:gd name="connsiteY12" fmla="*/ 83456 h 2004182"/>
                <a:gd name="connsiteX13" fmla="*/ 239427 w 474674"/>
                <a:gd name="connsiteY13" fmla="*/ 12255 h 2004182"/>
                <a:gd name="connsiteX14" fmla="*/ 107573 w 474674"/>
                <a:gd name="connsiteY14" fmla="*/ 18847 h 2004182"/>
                <a:gd name="connsiteX15" fmla="*/ 74610 w 474674"/>
                <a:gd name="connsiteY15" fmla="*/ 101915 h 2004182"/>
                <a:gd name="connsiteX16" fmla="*/ 90432 w 474674"/>
                <a:gd name="connsiteY16" fmla="*/ 357712 h 2004182"/>
                <a:gd name="connsiteX17" fmla="*/ 83839 w 474674"/>
                <a:gd name="connsiteY17" fmla="*/ 502752 h 2004182"/>
                <a:gd name="connsiteX18" fmla="*/ 50876 w 474674"/>
                <a:gd name="connsiteY18" fmla="*/ 878536 h 2004182"/>
                <a:gd name="connsiteX19" fmla="*/ 4727 w 474674"/>
                <a:gd name="connsiteY19" fmla="*/ 1260913 h 2004182"/>
                <a:gd name="connsiteX20" fmla="*/ 61424 w 474674"/>
                <a:gd name="connsiteY20" fmla="*/ 1614282 h 2004182"/>
                <a:gd name="connsiteX21" fmla="*/ 74610 w 474674"/>
                <a:gd name="connsiteY21" fmla="*/ 1796241 h 2004182"/>
                <a:gd name="connsiteX22" fmla="*/ 120758 w 474674"/>
                <a:gd name="connsiteY22" fmla="*/ 1879309 h 2004182"/>
                <a:gd name="connsiteX23" fmla="*/ 206464 w 474674"/>
                <a:gd name="connsiteY23" fmla="*/ 1992703 h 2004182"/>
                <a:gd name="connsiteX24" fmla="*/ 222286 w 474674"/>
                <a:gd name="connsiteY24" fmla="*/ 2004570 h 2004182"/>
                <a:gd name="connsiteX25" fmla="*/ 371281 w 474674"/>
                <a:gd name="connsiteY25" fmla="*/ 1991385 h 2004182"/>
                <a:gd name="connsiteX26" fmla="*/ 466216 w 474674"/>
                <a:gd name="connsiteY26" fmla="*/ 1858212 h 200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4674" h="2004182">
                  <a:moveTo>
                    <a:pt x="466216" y="1858212"/>
                  </a:moveTo>
                  <a:cubicBezTo>
                    <a:pt x="489950" y="1783055"/>
                    <a:pt x="480720" y="1620875"/>
                    <a:pt x="472809" y="1536488"/>
                  </a:cubicBezTo>
                  <a:lnTo>
                    <a:pt x="472809" y="1536488"/>
                  </a:lnTo>
                  <a:lnTo>
                    <a:pt x="450394" y="1535170"/>
                  </a:lnTo>
                  <a:cubicBezTo>
                    <a:pt x="450394" y="1535170"/>
                    <a:pt x="443801" y="1307062"/>
                    <a:pt x="338318" y="984019"/>
                  </a:cubicBezTo>
                  <a:cubicBezTo>
                    <a:pt x="338318" y="984019"/>
                    <a:pt x="268435" y="591094"/>
                    <a:pt x="294806" y="463196"/>
                  </a:cubicBezTo>
                  <a:lnTo>
                    <a:pt x="314584" y="443418"/>
                  </a:lnTo>
                  <a:cubicBezTo>
                    <a:pt x="314584" y="443418"/>
                    <a:pt x="367326" y="430232"/>
                    <a:pt x="367326" y="331342"/>
                  </a:cubicBezTo>
                  <a:cubicBezTo>
                    <a:pt x="367326" y="331342"/>
                    <a:pt x="391059" y="331342"/>
                    <a:pt x="400289" y="304971"/>
                  </a:cubicBezTo>
                  <a:cubicBezTo>
                    <a:pt x="400289" y="304971"/>
                    <a:pt x="456986" y="311563"/>
                    <a:pt x="453031" y="258822"/>
                  </a:cubicBezTo>
                  <a:cubicBezTo>
                    <a:pt x="453031" y="258822"/>
                    <a:pt x="463579" y="208717"/>
                    <a:pt x="406882" y="206080"/>
                  </a:cubicBezTo>
                  <a:lnTo>
                    <a:pt x="400289" y="179709"/>
                  </a:lnTo>
                  <a:cubicBezTo>
                    <a:pt x="400289" y="179709"/>
                    <a:pt x="439845" y="129605"/>
                    <a:pt x="393696" y="83456"/>
                  </a:cubicBezTo>
                  <a:lnTo>
                    <a:pt x="239427" y="12255"/>
                  </a:lnTo>
                  <a:cubicBezTo>
                    <a:pt x="239427" y="12255"/>
                    <a:pt x="195915" y="-11479"/>
                    <a:pt x="107573" y="18847"/>
                  </a:cubicBezTo>
                  <a:cubicBezTo>
                    <a:pt x="107573" y="18847"/>
                    <a:pt x="70654" y="32033"/>
                    <a:pt x="74610" y="101915"/>
                  </a:cubicBezTo>
                  <a:lnTo>
                    <a:pt x="90432" y="357712"/>
                  </a:lnTo>
                  <a:cubicBezTo>
                    <a:pt x="90432" y="357712"/>
                    <a:pt x="77247" y="450010"/>
                    <a:pt x="83839" y="502752"/>
                  </a:cubicBezTo>
                  <a:cubicBezTo>
                    <a:pt x="83839" y="502752"/>
                    <a:pt x="73291" y="737452"/>
                    <a:pt x="50876" y="878536"/>
                  </a:cubicBezTo>
                  <a:cubicBezTo>
                    <a:pt x="50876" y="878536"/>
                    <a:pt x="-5821" y="1133015"/>
                    <a:pt x="4727" y="1260913"/>
                  </a:cubicBezTo>
                  <a:cubicBezTo>
                    <a:pt x="4727" y="1260913"/>
                    <a:pt x="17912" y="1465287"/>
                    <a:pt x="61424" y="1614282"/>
                  </a:cubicBezTo>
                  <a:cubicBezTo>
                    <a:pt x="61424" y="1614282"/>
                    <a:pt x="81202" y="1693395"/>
                    <a:pt x="74610" y="1796241"/>
                  </a:cubicBezTo>
                  <a:cubicBezTo>
                    <a:pt x="74610" y="1796241"/>
                    <a:pt x="70654" y="1813382"/>
                    <a:pt x="120758" y="1879309"/>
                  </a:cubicBezTo>
                  <a:cubicBezTo>
                    <a:pt x="161633" y="1933369"/>
                    <a:pt x="141855" y="1945236"/>
                    <a:pt x="206464" y="1992703"/>
                  </a:cubicBezTo>
                  <a:cubicBezTo>
                    <a:pt x="211738" y="1996659"/>
                    <a:pt x="217012" y="2000615"/>
                    <a:pt x="222286" y="2004570"/>
                  </a:cubicBezTo>
                  <a:cubicBezTo>
                    <a:pt x="296124" y="1999296"/>
                    <a:pt x="371281" y="1991385"/>
                    <a:pt x="371281" y="1991385"/>
                  </a:cubicBezTo>
                  <a:cubicBezTo>
                    <a:pt x="430616" y="1979518"/>
                    <a:pt x="466216" y="1858212"/>
                    <a:pt x="466216" y="18582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8D8B4BC-86E6-E36B-D0F0-3E42F86D6630}"/>
                </a:ext>
              </a:extLst>
            </p:cNvPr>
            <p:cNvSpPr/>
            <p:nvPr/>
          </p:nvSpPr>
          <p:spPr>
            <a:xfrm>
              <a:off x="4766985" y="5221267"/>
              <a:ext cx="1648176" cy="316450"/>
            </a:xfrm>
            <a:custGeom>
              <a:avLst/>
              <a:gdLst>
                <a:gd name="connsiteX0" fmla="*/ 1638116 w 1648176"/>
                <a:gd name="connsiteY0" fmla="*/ 233870 h 316449"/>
                <a:gd name="connsiteX1" fmla="*/ 1412646 w 1648176"/>
                <a:gd name="connsiteY1" fmla="*/ 265515 h 316449"/>
                <a:gd name="connsiteX2" fmla="*/ 1351993 w 1648176"/>
                <a:gd name="connsiteY2" fmla="*/ 273426 h 316449"/>
                <a:gd name="connsiteX3" fmla="*/ 1003898 w 1648176"/>
                <a:gd name="connsiteY3" fmla="*/ 307708 h 316449"/>
                <a:gd name="connsiteX4" fmla="*/ 872044 w 1648176"/>
                <a:gd name="connsiteY4" fmla="*/ 315620 h 316449"/>
                <a:gd name="connsiteX5" fmla="*/ 723049 w 1648176"/>
                <a:gd name="connsiteY5" fmla="*/ 309027 h 316449"/>
                <a:gd name="connsiteX6" fmla="*/ 324850 w 1648176"/>
                <a:gd name="connsiteY6" fmla="*/ 258922 h 316449"/>
                <a:gd name="connsiteX7" fmla="*/ 258922 w 1648176"/>
                <a:gd name="connsiteY7" fmla="*/ 247055 h 316449"/>
                <a:gd name="connsiteX8" fmla="*/ 13674 w 1648176"/>
                <a:gd name="connsiteY8" fmla="*/ 194314 h 316449"/>
                <a:gd name="connsiteX9" fmla="*/ 14992 w 1648176"/>
                <a:gd name="connsiteY9" fmla="*/ 190358 h 316449"/>
                <a:gd name="connsiteX10" fmla="*/ 54549 w 1648176"/>
                <a:gd name="connsiteY10" fmla="*/ 47956 h 316449"/>
                <a:gd name="connsiteX11" fmla="*/ 17629 w 1648176"/>
                <a:gd name="connsiteY11" fmla="*/ 13674 h 316449"/>
                <a:gd name="connsiteX12" fmla="*/ 87512 w 1648176"/>
                <a:gd name="connsiteY12" fmla="*/ 46637 h 316449"/>
                <a:gd name="connsiteX13" fmla="*/ 298479 w 1648176"/>
                <a:gd name="connsiteY13" fmla="*/ 90149 h 316449"/>
                <a:gd name="connsiteX14" fmla="*/ 361769 w 1648176"/>
                <a:gd name="connsiteY14" fmla="*/ 102016 h 316449"/>
                <a:gd name="connsiteX15" fmla="*/ 727005 w 1648176"/>
                <a:gd name="connsiteY15" fmla="*/ 158713 h 316449"/>
                <a:gd name="connsiteX16" fmla="*/ 861496 w 1648176"/>
                <a:gd name="connsiteY16" fmla="*/ 169261 h 316449"/>
                <a:gd name="connsiteX17" fmla="*/ 1006535 w 1648176"/>
                <a:gd name="connsiteY17" fmla="*/ 157395 h 316449"/>
                <a:gd name="connsiteX18" fmla="*/ 1344082 w 1648176"/>
                <a:gd name="connsiteY18" fmla="*/ 125750 h 316449"/>
                <a:gd name="connsiteX19" fmla="*/ 1406053 w 1648176"/>
                <a:gd name="connsiteY19" fmla="*/ 119157 h 316449"/>
                <a:gd name="connsiteX20" fmla="*/ 1632842 w 1648176"/>
                <a:gd name="connsiteY20" fmla="*/ 92786 h 316449"/>
                <a:gd name="connsiteX21" fmla="*/ 1639435 w 1648176"/>
                <a:gd name="connsiteY21" fmla="*/ 99379 h 316449"/>
                <a:gd name="connsiteX22" fmla="*/ 1632842 w 1648176"/>
                <a:gd name="connsiteY22" fmla="*/ 222003 h 316449"/>
                <a:gd name="connsiteX23" fmla="*/ 1638116 w 1648176"/>
                <a:gd name="connsiteY23" fmla="*/ 233870 h 3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8176" h="316449">
                  <a:moveTo>
                    <a:pt x="1638116" y="233870"/>
                  </a:moveTo>
                  <a:cubicBezTo>
                    <a:pt x="1577464" y="243100"/>
                    <a:pt x="1499670" y="253648"/>
                    <a:pt x="1412646" y="265515"/>
                  </a:cubicBezTo>
                  <a:cubicBezTo>
                    <a:pt x="1392868" y="268152"/>
                    <a:pt x="1371771" y="270789"/>
                    <a:pt x="1351993" y="273426"/>
                  </a:cubicBezTo>
                  <a:cubicBezTo>
                    <a:pt x="1239917" y="286612"/>
                    <a:pt x="1118611" y="299797"/>
                    <a:pt x="1003898" y="307708"/>
                  </a:cubicBezTo>
                  <a:cubicBezTo>
                    <a:pt x="957749" y="311664"/>
                    <a:pt x="914237" y="314301"/>
                    <a:pt x="872044" y="315620"/>
                  </a:cubicBezTo>
                  <a:cubicBezTo>
                    <a:pt x="872044" y="315620"/>
                    <a:pt x="817984" y="315620"/>
                    <a:pt x="723049" y="309027"/>
                  </a:cubicBezTo>
                  <a:cubicBezTo>
                    <a:pt x="628114" y="302434"/>
                    <a:pt x="490986" y="287930"/>
                    <a:pt x="324850" y="258922"/>
                  </a:cubicBezTo>
                  <a:cubicBezTo>
                    <a:pt x="303753" y="254967"/>
                    <a:pt x="281338" y="251011"/>
                    <a:pt x="258922" y="247055"/>
                  </a:cubicBezTo>
                  <a:cubicBezTo>
                    <a:pt x="182447" y="232551"/>
                    <a:pt x="100698" y="215410"/>
                    <a:pt x="13674" y="194314"/>
                  </a:cubicBezTo>
                  <a:lnTo>
                    <a:pt x="14992" y="190358"/>
                  </a:lnTo>
                  <a:cubicBezTo>
                    <a:pt x="61141" y="94104"/>
                    <a:pt x="54549" y="47956"/>
                    <a:pt x="54549" y="47956"/>
                  </a:cubicBezTo>
                  <a:cubicBezTo>
                    <a:pt x="38726" y="37407"/>
                    <a:pt x="26859" y="25541"/>
                    <a:pt x="17629" y="13674"/>
                  </a:cubicBezTo>
                  <a:lnTo>
                    <a:pt x="87512" y="46637"/>
                  </a:lnTo>
                  <a:cubicBezTo>
                    <a:pt x="87512" y="46637"/>
                    <a:pt x="174536" y="66415"/>
                    <a:pt x="298479" y="90149"/>
                  </a:cubicBezTo>
                  <a:cubicBezTo>
                    <a:pt x="318257" y="94104"/>
                    <a:pt x="339353" y="98060"/>
                    <a:pt x="361769" y="102016"/>
                  </a:cubicBezTo>
                  <a:cubicBezTo>
                    <a:pt x="473845" y="123113"/>
                    <a:pt x="607017" y="145528"/>
                    <a:pt x="727005" y="158713"/>
                  </a:cubicBezTo>
                  <a:cubicBezTo>
                    <a:pt x="774472" y="163987"/>
                    <a:pt x="819302" y="167943"/>
                    <a:pt x="861496" y="169261"/>
                  </a:cubicBezTo>
                  <a:cubicBezTo>
                    <a:pt x="861496" y="169261"/>
                    <a:pt x="918193" y="165306"/>
                    <a:pt x="1006535" y="157395"/>
                  </a:cubicBezTo>
                  <a:cubicBezTo>
                    <a:pt x="1096196" y="149483"/>
                    <a:pt x="1216183" y="138935"/>
                    <a:pt x="1344082" y="125750"/>
                  </a:cubicBezTo>
                  <a:cubicBezTo>
                    <a:pt x="1363860" y="123113"/>
                    <a:pt x="1384957" y="121794"/>
                    <a:pt x="1406053" y="119157"/>
                  </a:cubicBezTo>
                  <a:cubicBezTo>
                    <a:pt x="1482529" y="111246"/>
                    <a:pt x="1560323" y="102016"/>
                    <a:pt x="1632842" y="92786"/>
                  </a:cubicBezTo>
                  <a:lnTo>
                    <a:pt x="1639435" y="99379"/>
                  </a:lnTo>
                  <a:lnTo>
                    <a:pt x="1632842" y="222003"/>
                  </a:lnTo>
                  <a:lnTo>
                    <a:pt x="1638116" y="233870"/>
                  </a:lnTo>
                  <a:close/>
                </a:path>
              </a:pathLst>
            </a:custGeom>
            <a:solidFill>
              <a:schemeClr val="accent1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CF2030B-25EE-AA60-295E-5FD4862068DC}"/>
                </a:ext>
              </a:extLst>
            </p:cNvPr>
            <p:cNvSpPr/>
            <p:nvPr/>
          </p:nvSpPr>
          <p:spPr>
            <a:xfrm>
              <a:off x="4999048" y="5277964"/>
              <a:ext cx="131854" cy="263708"/>
            </a:xfrm>
            <a:custGeom>
              <a:avLst/>
              <a:gdLst>
                <a:gd name="connsiteX0" fmla="*/ 69052 w 131854"/>
                <a:gd name="connsiteY0" fmla="*/ 13674 h 263708"/>
                <a:gd name="connsiteX1" fmla="*/ 131024 w 131854"/>
                <a:gd name="connsiteY1" fmla="*/ 26859 h 263708"/>
                <a:gd name="connsiteX2" fmla="*/ 79601 w 131854"/>
                <a:gd name="connsiteY2" fmla="*/ 251011 h 263708"/>
                <a:gd name="connsiteX3" fmla="*/ 13674 w 131854"/>
                <a:gd name="connsiteY3" fmla="*/ 235188 h 2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54" h="263708">
                  <a:moveTo>
                    <a:pt x="69052" y="13674"/>
                  </a:moveTo>
                  <a:lnTo>
                    <a:pt x="131024" y="26859"/>
                  </a:lnTo>
                  <a:lnTo>
                    <a:pt x="79601" y="251011"/>
                  </a:lnTo>
                  <a:lnTo>
                    <a:pt x="13674" y="23518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85ED66B-9BC9-F031-C252-2E2B7B6761C6}"/>
                </a:ext>
              </a:extLst>
            </p:cNvPr>
            <p:cNvSpPr/>
            <p:nvPr/>
          </p:nvSpPr>
          <p:spPr>
            <a:xfrm>
              <a:off x="6092119" y="5306972"/>
              <a:ext cx="92298" cy="263708"/>
            </a:xfrm>
            <a:custGeom>
              <a:avLst/>
              <a:gdLst>
                <a:gd name="connsiteX0" fmla="*/ 13674 w 92297"/>
                <a:gd name="connsiteY0" fmla="*/ 24222 h 263708"/>
                <a:gd name="connsiteX1" fmla="*/ 74327 w 92297"/>
                <a:gd name="connsiteY1" fmla="*/ 13674 h 263708"/>
                <a:gd name="connsiteX2" fmla="*/ 84875 w 92297"/>
                <a:gd name="connsiteY2" fmla="*/ 248374 h 263708"/>
                <a:gd name="connsiteX3" fmla="*/ 25541 w 92297"/>
                <a:gd name="connsiteY3" fmla="*/ 254967 h 263708"/>
                <a:gd name="connsiteX4" fmla="*/ 13674 w 92297"/>
                <a:gd name="connsiteY4" fmla="*/ 24222 h 2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7" h="263708">
                  <a:moveTo>
                    <a:pt x="13674" y="24222"/>
                  </a:moveTo>
                  <a:lnTo>
                    <a:pt x="74327" y="13674"/>
                  </a:lnTo>
                  <a:cubicBezTo>
                    <a:pt x="74327" y="13674"/>
                    <a:pt x="95423" y="132342"/>
                    <a:pt x="84875" y="248374"/>
                  </a:cubicBezTo>
                  <a:lnTo>
                    <a:pt x="25541" y="254967"/>
                  </a:lnTo>
                  <a:cubicBezTo>
                    <a:pt x="25541" y="254967"/>
                    <a:pt x="33452" y="140253"/>
                    <a:pt x="13674" y="2422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B1FEA43F-5881-0B1A-AC5D-3671BFBCF8CA}"/>
                </a:ext>
              </a:extLst>
            </p:cNvPr>
            <p:cNvSpPr/>
            <p:nvPr/>
          </p:nvSpPr>
          <p:spPr>
            <a:xfrm>
              <a:off x="4716880" y="5539035"/>
              <a:ext cx="52742" cy="224152"/>
            </a:xfrm>
            <a:custGeom>
              <a:avLst/>
              <a:gdLst>
                <a:gd name="connsiteX0" fmla="*/ 37407 w 52741"/>
                <a:gd name="connsiteY0" fmla="*/ 13674 h 224151"/>
                <a:gd name="connsiteX1" fmla="*/ 13674 w 52741"/>
                <a:gd name="connsiteY1" fmla="*/ 46637 h 224151"/>
                <a:gd name="connsiteX2" fmla="*/ 24222 w 52741"/>
                <a:gd name="connsiteY2" fmla="*/ 218048 h 224151"/>
                <a:gd name="connsiteX3" fmla="*/ 37407 w 52741"/>
                <a:gd name="connsiteY3" fmla="*/ 13674 h 22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41" h="224151">
                  <a:moveTo>
                    <a:pt x="37407" y="13674"/>
                  </a:moveTo>
                  <a:lnTo>
                    <a:pt x="13674" y="46637"/>
                  </a:lnTo>
                  <a:cubicBezTo>
                    <a:pt x="13674" y="46637"/>
                    <a:pt x="40045" y="109927"/>
                    <a:pt x="24222" y="218048"/>
                  </a:cubicBezTo>
                  <a:cubicBezTo>
                    <a:pt x="24222" y="218048"/>
                    <a:pt x="70371" y="152121"/>
                    <a:pt x="37407" y="136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6EA7F27-A541-C81F-C59F-D6AF07E755E1}"/>
                </a:ext>
              </a:extLst>
            </p:cNvPr>
            <p:cNvSpPr/>
            <p:nvPr/>
          </p:nvSpPr>
          <p:spPr>
            <a:xfrm>
              <a:off x="4571841" y="5750001"/>
              <a:ext cx="118669" cy="448304"/>
            </a:xfrm>
            <a:custGeom>
              <a:avLst/>
              <a:gdLst>
                <a:gd name="connsiteX0" fmla="*/ 90149 w 118668"/>
                <a:gd name="connsiteY0" fmla="*/ 13674 h 448303"/>
                <a:gd name="connsiteX1" fmla="*/ 59823 w 118668"/>
                <a:gd name="connsiteY1" fmla="*/ 241782 h 448303"/>
                <a:gd name="connsiteX2" fmla="*/ 13674 w 118668"/>
                <a:gd name="connsiteY2" fmla="*/ 436926 h 448303"/>
                <a:gd name="connsiteX3" fmla="*/ 109927 w 118668"/>
                <a:gd name="connsiteY3" fmla="*/ 241782 h 448303"/>
                <a:gd name="connsiteX4" fmla="*/ 90149 w 118668"/>
                <a:gd name="connsiteY4" fmla="*/ 13674 h 4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68" h="448303">
                  <a:moveTo>
                    <a:pt x="90149" y="13674"/>
                  </a:moveTo>
                  <a:cubicBezTo>
                    <a:pt x="90149" y="13674"/>
                    <a:pt x="50593" y="116520"/>
                    <a:pt x="59823" y="241782"/>
                  </a:cubicBezTo>
                  <a:cubicBezTo>
                    <a:pt x="59823" y="241782"/>
                    <a:pt x="76964" y="347265"/>
                    <a:pt x="13674" y="436926"/>
                  </a:cubicBezTo>
                  <a:cubicBezTo>
                    <a:pt x="13674" y="436926"/>
                    <a:pt x="99379" y="377591"/>
                    <a:pt x="109927" y="241782"/>
                  </a:cubicBezTo>
                  <a:cubicBezTo>
                    <a:pt x="109927" y="240463"/>
                    <a:pt x="80919" y="132342"/>
                    <a:pt x="90149" y="136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36AEDAF-CC2F-42A5-6062-C855E385A3AA}"/>
                </a:ext>
              </a:extLst>
            </p:cNvPr>
            <p:cNvSpPr/>
            <p:nvPr/>
          </p:nvSpPr>
          <p:spPr>
            <a:xfrm>
              <a:off x="5571295" y="6326204"/>
              <a:ext cx="118669" cy="342821"/>
            </a:xfrm>
            <a:custGeom>
              <a:avLst/>
              <a:gdLst>
                <a:gd name="connsiteX0" fmla="*/ 13674 w 118668"/>
                <a:gd name="connsiteY0" fmla="*/ 171899 h 342820"/>
                <a:gd name="connsiteX1" fmla="*/ 109927 w 118668"/>
                <a:gd name="connsiteY1" fmla="*/ 336716 h 342820"/>
                <a:gd name="connsiteX2" fmla="*/ 44000 w 118668"/>
                <a:gd name="connsiteY2" fmla="*/ 13674 h 342820"/>
                <a:gd name="connsiteX3" fmla="*/ 13674 w 118668"/>
                <a:gd name="connsiteY3" fmla="*/ 171899 h 34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68" h="342820">
                  <a:moveTo>
                    <a:pt x="13674" y="171899"/>
                  </a:moveTo>
                  <a:cubicBezTo>
                    <a:pt x="13674" y="171899"/>
                    <a:pt x="46637" y="281337"/>
                    <a:pt x="109927" y="336716"/>
                  </a:cubicBezTo>
                  <a:lnTo>
                    <a:pt x="44000" y="13674"/>
                  </a:lnTo>
                  <a:lnTo>
                    <a:pt x="13674" y="17189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C41A620-5E26-6843-7DD8-25D4908634E1}"/>
                </a:ext>
              </a:extLst>
            </p:cNvPr>
            <p:cNvSpPr/>
            <p:nvPr/>
          </p:nvSpPr>
          <p:spPr>
            <a:xfrm>
              <a:off x="5679415" y="6356530"/>
              <a:ext cx="131854" cy="395562"/>
            </a:xfrm>
            <a:custGeom>
              <a:avLst/>
              <a:gdLst>
                <a:gd name="connsiteX0" fmla="*/ 41363 w 131854"/>
                <a:gd name="connsiteY0" fmla="*/ 389458 h 395562"/>
                <a:gd name="connsiteX1" fmla="*/ 13674 w 131854"/>
                <a:gd name="connsiteY1" fmla="*/ 13674 h 395562"/>
                <a:gd name="connsiteX2" fmla="*/ 129705 w 131854"/>
                <a:gd name="connsiteY2" fmla="*/ 389458 h 395562"/>
                <a:gd name="connsiteX3" fmla="*/ 41363 w 131854"/>
                <a:gd name="connsiteY3" fmla="*/ 389458 h 39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54" h="395562">
                  <a:moveTo>
                    <a:pt x="41363" y="389458"/>
                  </a:moveTo>
                  <a:cubicBezTo>
                    <a:pt x="53230" y="327487"/>
                    <a:pt x="61141" y="208818"/>
                    <a:pt x="13674" y="13674"/>
                  </a:cubicBezTo>
                  <a:cubicBezTo>
                    <a:pt x="13674" y="13674"/>
                    <a:pt x="108609" y="123113"/>
                    <a:pt x="129705" y="389458"/>
                  </a:cubicBezTo>
                  <a:lnTo>
                    <a:pt x="41363" y="38945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99A0231-E1CB-2C3D-B2EC-3618CC6D7734}"/>
                </a:ext>
              </a:extLst>
            </p:cNvPr>
            <p:cNvSpPr/>
            <p:nvPr/>
          </p:nvSpPr>
          <p:spPr>
            <a:xfrm>
              <a:off x="7592618" y="3571772"/>
              <a:ext cx="79112" cy="39556"/>
            </a:xfrm>
            <a:custGeom>
              <a:avLst/>
              <a:gdLst>
                <a:gd name="connsiteX0" fmla="*/ 76964 w 79112"/>
                <a:gd name="connsiteY0" fmla="*/ 34770 h 39556"/>
                <a:gd name="connsiteX1" fmla="*/ 13674 w 79112"/>
                <a:gd name="connsiteY1" fmla="*/ 13674 h 39556"/>
                <a:gd name="connsiteX2" fmla="*/ 14992 w 79112"/>
                <a:gd name="connsiteY2" fmla="*/ 17629 h 39556"/>
                <a:gd name="connsiteX3" fmla="*/ 76964 w 79112"/>
                <a:gd name="connsiteY3" fmla="*/ 34770 h 3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2" h="39556">
                  <a:moveTo>
                    <a:pt x="76964" y="34770"/>
                  </a:moveTo>
                  <a:lnTo>
                    <a:pt x="13674" y="13674"/>
                  </a:lnTo>
                  <a:lnTo>
                    <a:pt x="14992" y="17629"/>
                  </a:lnTo>
                  <a:cubicBezTo>
                    <a:pt x="36089" y="25541"/>
                    <a:pt x="59823" y="32133"/>
                    <a:pt x="76964" y="34770"/>
                  </a:cubicBezTo>
                  <a:close/>
                </a:path>
              </a:pathLst>
            </a:custGeom>
            <a:noFill/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F9BAC1F-4783-3FC4-BD9D-BAF8DACDC09A}"/>
                </a:ext>
              </a:extLst>
            </p:cNvPr>
            <p:cNvSpPr/>
            <p:nvPr/>
          </p:nvSpPr>
          <p:spPr>
            <a:xfrm>
              <a:off x="7486001" y="1583008"/>
              <a:ext cx="448304" cy="2004182"/>
            </a:xfrm>
            <a:custGeom>
              <a:avLst/>
              <a:gdLst>
                <a:gd name="connsiteX0" fmla="*/ 423556 w 448303"/>
                <a:gd name="connsiteY0" fmla="*/ 686534 h 2004182"/>
                <a:gd name="connsiteX1" fmla="*/ 393230 w 448303"/>
                <a:gd name="connsiteY1" fmla="*/ 240867 h 2004182"/>
                <a:gd name="connsiteX2" fmla="*/ 373452 w 448303"/>
                <a:gd name="connsiteY2" fmla="*/ 91872 h 2004182"/>
                <a:gd name="connsiteX3" fmla="*/ 277198 w 448303"/>
                <a:gd name="connsiteY3" fmla="*/ 12759 h 2004182"/>
                <a:gd name="connsiteX4" fmla="*/ 207315 w 448303"/>
                <a:gd name="connsiteY4" fmla="*/ 43086 h 2004182"/>
                <a:gd name="connsiteX5" fmla="*/ 141388 w 448303"/>
                <a:gd name="connsiteY5" fmla="*/ 80005 h 2004182"/>
                <a:gd name="connsiteX6" fmla="*/ 95239 w 448303"/>
                <a:gd name="connsiteY6" fmla="*/ 123517 h 2004182"/>
                <a:gd name="connsiteX7" fmla="*/ 42498 w 448303"/>
                <a:gd name="connsiteY7" fmla="*/ 156480 h 2004182"/>
                <a:gd name="connsiteX8" fmla="*/ 42498 w 448303"/>
                <a:gd name="connsiteY8" fmla="*/ 288334 h 2004182"/>
                <a:gd name="connsiteX9" fmla="*/ 115017 w 448303"/>
                <a:gd name="connsiteY9" fmla="*/ 334483 h 2004182"/>
                <a:gd name="connsiteX10" fmla="*/ 121610 w 448303"/>
                <a:gd name="connsiteY10" fmla="*/ 367447 h 2004182"/>
                <a:gd name="connsiteX11" fmla="*/ 200723 w 448303"/>
                <a:gd name="connsiteY11" fmla="*/ 472930 h 2004182"/>
                <a:gd name="connsiteX12" fmla="*/ 204678 w 448303"/>
                <a:gd name="connsiteY12" fmla="*/ 683897 h 2004182"/>
                <a:gd name="connsiteX13" fmla="*/ 154574 w 448303"/>
                <a:gd name="connsiteY13" fmla="*/ 991117 h 2004182"/>
                <a:gd name="connsiteX14" fmla="*/ 38542 w 448303"/>
                <a:gd name="connsiteY14" fmla="*/ 1465792 h 2004182"/>
                <a:gd name="connsiteX15" fmla="*/ 22720 w 448303"/>
                <a:gd name="connsiteY15" fmla="*/ 1477658 h 2004182"/>
                <a:gd name="connsiteX16" fmla="*/ 14808 w 448303"/>
                <a:gd name="connsiteY16" fmla="*/ 1551497 h 2004182"/>
                <a:gd name="connsiteX17" fmla="*/ 54364 w 448303"/>
                <a:gd name="connsiteY17" fmla="*/ 1983978 h 2004182"/>
                <a:gd name="connsiteX18" fmla="*/ 117654 w 448303"/>
                <a:gd name="connsiteY18" fmla="*/ 2009031 h 2004182"/>
                <a:gd name="connsiteX19" fmla="*/ 116336 w 448303"/>
                <a:gd name="connsiteY19" fmla="*/ 2005075 h 2004182"/>
                <a:gd name="connsiteX20" fmla="*/ 116336 w 448303"/>
                <a:gd name="connsiteY20" fmla="*/ 2005075 h 2004182"/>
                <a:gd name="connsiteX21" fmla="*/ 116336 w 448303"/>
                <a:gd name="connsiteY21" fmla="*/ 2003756 h 2004182"/>
                <a:gd name="connsiteX22" fmla="*/ 307524 w 448303"/>
                <a:gd name="connsiteY22" fmla="*/ 1951015 h 2004182"/>
                <a:gd name="connsiteX23" fmla="*/ 403778 w 448303"/>
                <a:gd name="connsiteY23" fmla="*/ 1654343 h 2004182"/>
                <a:gd name="connsiteX24" fmla="*/ 414326 w 448303"/>
                <a:gd name="connsiteY24" fmla="*/ 1476340 h 2004182"/>
                <a:gd name="connsiteX25" fmla="*/ 457838 w 448303"/>
                <a:gd name="connsiteY25" fmla="*/ 1155934 h 2004182"/>
                <a:gd name="connsiteX26" fmla="*/ 423556 w 448303"/>
                <a:gd name="connsiteY26" fmla="*/ 686534 h 200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8303" h="2004182">
                  <a:moveTo>
                    <a:pt x="423556" y="686534"/>
                  </a:moveTo>
                  <a:cubicBezTo>
                    <a:pt x="423556" y="686534"/>
                    <a:pt x="430149" y="405685"/>
                    <a:pt x="393230" y="240867"/>
                  </a:cubicBezTo>
                  <a:lnTo>
                    <a:pt x="373452" y="91872"/>
                  </a:lnTo>
                  <a:cubicBezTo>
                    <a:pt x="373452" y="91872"/>
                    <a:pt x="360266" y="-30753"/>
                    <a:pt x="277198" y="12759"/>
                  </a:cubicBezTo>
                  <a:cubicBezTo>
                    <a:pt x="277198" y="12759"/>
                    <a:pt x="207315" y="8804"/>
                    <a:pt x="207315" y="43086"/>
                  </a:cubicBezTo>
                  <a:cubicBezTo>
                    <a:pt x="207315" y="43086"/>
                    <a:pt x="147981" y="43086"/>
                    <a:pt x="141388" y="80005"/>
                  </a:cubicBezTo>
                  <a:lnTo>
                    <a:pt x="95239" y="123517"/>
                  </a:lnTo>
                  <a:lnTo>
                    <a:pt x="42498" y="156480"/>
                  </a:lnTo>
                  <a:cubicBezTo>
                    <a:pt x="42498" y="156480"/>
                    <a:pt x="-30022" y="232956"/>
                    <a:pt x="42498" y="288334"/>
                  </a:cubicBezTo>
                  <a:lnTo>
                    <a:pt x="115017" y="334483"/>
                  </a:lnTo>
                  <a:lnTo>
                    <a:pt x="121610" y="367447"/>
                  </a:lnTo>
                  <a:cubicBezTo>
                    <a:pt x="121610" y="367447"/>
                    <a:pt x="138751" y="450515"/>
                    <a:pt x="200723" y="472930"/>
                  </a:cubicBezTo>
                  <a:lnTo>
                    <a:pt x="204678" y="683897"/>
                  </a:lnTo>
                  <a:cubicBezTo>
                    <a:pt x="204678" y="683897"/>
                    <a:pt x="204678" y="846077"/>
                    <a:pt x="154574" y="991117"/>
                  </a:cubicBezTo>
                  <a:cubicBezTo>
                    <a:pt x="154574" y="991117"/>
                    <a:pt x="58320" y="1271966"/>
                    <a:pt x="38542" y="1465792"/>
                  </a:cubicBezTo>
                  <a:lnTo>
                    <a:pt x="22720" y="1477658"/>
                  </a:lnTo>
                  <a:lnTo>
                    <a:pt x="14808" y="1551497"/>
                  </a:lnTo>
                  <a:cubicBezTo>
                    <a:pt x="14808" y="1551497"/>
                    <a:pt x="-28704" y="1841576"/>
                    <a:pt x="54364" y="1983978"/>
                  </a:cubicBezTo>
                  <a:cubicBezTo>
                    <a:pt x="54364" y="1983978"/>
                    <a:pt x="84691" y="1997164"/>
                    <a:pt x="117654" y="2009031"/>
                  </a:cubicBezTo>
                  <a:lnTo>
                    <a:pt x="116336" y="2005075"/>
                  </a:lnTo>
                  <a:lnTo>
                    <a:pt x="116336" y="2005075"/>
                  </a:lnTo>
                  <a:lnTo>
                    <a:pt x="116336" y="2003756"/>
                  </a:lnTo>
                  <a:cubicBezTo>
                    <a:pt x="116336" y="2003756"/>
                    <a:pt x="228412" y="2003756"/>
                    <a:pt x="307524" y="1951015"/>
                  </a:cubicBezTo>
                  <a:cubicBezTo>
                    <a:pt x="307524" y="1951015"/>
                    <a:pt x="399822" y="1852124"/>
                    <a:pt x="403778" y="1654343"/>
                  </a:cubicBezTo>
                  <a:lnTo>
                    <a:pt x="414326" y="1476340"/>
                  </a:lnTo>
                  <a:cubicBezTo>
                    <a:pt x="414326" y="1476340"/>
                    <a:pt x="453882" y="1245595"/>
                    <a:pt x="457838" y="1155934"/>
                  </a:cubicBezTo>
                  <a:cubicBezTo>
                    <a:pt x="459157" y="1154616"/>
                    <a:pt x="449927" y="871130"/>
                    <a:pt x="423556" y="68653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5872DB2-4D05-5072-F63C-6E00E2FD98CE}"/>
                </a:ext>
              </a:extLst>
            </p:cNvPr>
            <p:cNvSpPr/>
            <p:nvPr/>
          </p:nvSpPr>
          <p:spPr>
            <a:xfrm>
              <a:off x="4766985" y="3201262"/>
              <a:ext cx="342821" cy="1766845"/>
            </a:xfrm>
            <a:custGeom>
              <a:avLst/>
              <a:gdLst>
                <a:gd name="connsiteX0" fmla="*/ 105972 w 342820"/>
                <a:gd name="connsiteY0" fmla="*/ 1155530 h 1766844"/>
                <a:gd name="connsiteX1" fmla="*/ 105972 w 342820"/>
                <a:gd name="connsiteY1" fmla="*/ 1155530 h 1766844"/>
                <a:gd name="connsiteX2" fmla="*/ 105972 w 342820"/>
                <a:gd name="connsiteY2" fmla="*/ 1137071 h 1766844"/>
                <a:gd name="connsiteX3" fmla="*/ 66415 w 342820"/>
                <a:gd name="connsiteY3" fmla="*/ 1024995 h 1766844"/>
                <a:gd name="connsiteX4" fmla="*/ 29496 w 342820"/>
                <a:gd name="connsiteY4" fmla="*/ 858859 h 1766844"/>
                <a:gd name="connsiteX5" fmla="*/ 29496 w 342820"/>
                <a:gd name="connsiteY5" fmla="*/ 858859 h 1766844"/>
                <a:gd name="connsiteX6" fmla="*/ 13674 w 342820"/>
                <a:gd name="connsiteY6" fmla="*/ 13674 h 1766844"/>
                <a:gd name="connsiteX7" fmla="*/ 119157 w 342820"/>
                <a:gd name="connsiteY7" fmla="*/ 600425 h 1766844"/>
                <a:gd name="connsiteX8" fmla="*/ 198270 w 342820"/>
                <a:gd name="connsiteY8" fmla="*/ 1180583 h 1766844"/>
                <a:gd name="connsiteX9" fmla="*/ 340672 w 342820"/>
                <a:gd name="connsiteY9" fmla="*/ 1760741 h 1766844"/>
                <a:gd name="connsiteX10" fmla="*/ 105972 w 342820"/>
                <a:gd name="connsiteY10" fmla="*/ 1155530 h 176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820" h="1766844">
                  <a:moveTo>
                    <a:pt x="105972" y="1155530"/>
                  </a:moveTo>
                  <a:cubicBezTo>
                    <a:pt x="105972" y="1155530"/>
                    <a:pt x="105972" y="1155530"/>
                    <a:pt x="105972" y="1155530"/>
                  </a:cubicBezTo>
                  <a:lnTo>
                    <a:pt x="105972" y="1137071"/>
                  </a:lnTo>
                  <a:lnTo>
                    <a:pt x="66415" y="1024995"/>
                  </a:lnTo>
                  <a:lnTo>
                    <a:pt x="29496" y="858859"/>
                  </a:lnTo>
                  <a:cubicBezTo>
                    <a:pt x="29496" y="858859"/>
                    <a:pt x="29496" y="858859"/>
                    <a:pt x="29496" y="858859"/>
                  </a:cubicBezTo>
                  <a:cubicBezTo>
                    <a:pt x="51911" y="713819"/>
                    <a:pt x="71690" y="440881"/>
                    <a:pt x="13674" y="13674"/>
                  </a:cubicBezTo>
                  <a:cubicBezTo>
                    <a:pt x="13674" y="13674"/>
                    <a:pt x="96742" y="297160"/>
                    <a:pt x="119157" y="600425"/>
                  </a:cubicBezTo>
                  <a:cubicBezTo>
                    <a:pt x="141572" y="903689"/>
                    <a:pt x="158713" y="1026313"/>
                    <a:pt x="198270" y="1180583"/>
                  </a:cubicBezTo>
                  <a:cubicBezTo>
                    <a:pt x="237826" y="1334852"/>
                    <a:pt x="314301" y="1470662"/>
                    <a:pt x="340672" y="1760741"/>
                  </a:cubicBezTo>
                  <a:cubicBezTo>
                    <a:pt x="340672" y="1760741"/>
                    <a:pt x="237826" y="1410009"/>
                    <a:pt x="105972" y="115553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DC67046-B004-E5EC-18F2-2F89B76D1309}"/>
                </a:ext>
              </a:extLst>
            </p:cNvPr>
            <p:cNvSpPr/>
            <p:nvPr/>
          </p:nvSpPr>
          <p:spPr>
            <a:xfrm>
              <a:off x="4913343" y="3640336"/>
              <a:ext cx="566973" cy="1265799"/>
            </a:xfrm>
            <a:custGeom>
              <a:avLst/>
              <a:gdLst>
                <a:gd name="connsiteX0" fmla="*/ 555594 w 566972"/>
                <a:gd name="connsiteY0" fmla="*/ 1247828 h 1265799"/>
                <a:gd name="connsiteX1" fmla="*/ 554276 w 566972"/>
                <a:gd name="connsiteY1" fmla="*/ 1258377 h 1265799"/>
                <a:gd name="connsiteX2" fmla="*/ 554276 w 566972"/>
                <a:gd name="connsiteY2" fmla="*/ 1263651 h 1265799"/>
                <a:gd name="connsiteX3" fmla="*/ 204862 w 566972"/>
                <a:gd name="connsiteY3" fmla="*/ 719093 h 1265799"/>
                <a:gd name="connsiteX4" fmla="*/ 13674 w 566972"/>
                <a:gd name="connsiteY4" fmla="*/ 13674 h 1265799"/>
                <a:gd name="connsiteX5" fmla="*/ 301116 w 566972"/>
                <a:gd name="connsiteY5" fmla="*/ 782383 h 1265799"/>
                <a:gd name="connsiteX6" fmla="*/ 555594 w 566972"/>
                <a:gd name="connsiteY6" fmla="*/ 1247828 h 126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972" h="1265799">
                  <a:moveTo>
                    <a:pt x="555594" y="1247828"/>
                  </a:moveTo>
                  <a:cubicBezTo>
                    <a:pt x="555594" y="1251784"/>
                    <a:pt x="555594" y="1254421"/>
                    <a:pt x="554276" y="1258377"/>
                  </a:cubicBezTo>
                  <a:lnTo>
                    <a:pt x="554276" y="1263651"/>
                  </a:lnTo>
                  <a:cubicBezTo>
                    <a:pt x="451429" y="1131797"/>
                    <a:pt x="273426" y="887867"/>
                    <a:pt x="204862" y="719093"/>
                  </a:cubicBezTo>
                  <a:cubicBezTo>
                    <a:pt x="105972" y="475163"/>
                    <a:pt x="40045" y="251011"/>
                    <a:pt x="13674" y="13674"/>
                  </a:cubicBezTo>
                  <a:cubicBezTo>
                    <a:pt x="13674" y="13674"/>
                    <a:pt x="83556" y="323531"/>
                    <a:pt x="301116" y="782383"/>
                  </a:cubicBezTo>
                  <a:cubicBezTo>
                    <a:pt x="299797" y="781065"/>
                    <a:pt x="415829" y="1030269"/>
                    <a:pt x="555594" y="124782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85435C4-031F-1506-5C13-E0A07D9882A6}"/>
                </a:ext>
              </a:extLst>
            </p:cNvPr>
            <p:cNvSpPr/>
            <p:nvPr/>
          </p:nvSpPr>
          <p:spPr>
            <a:xfrm>
              <a:off x="6622172" y="3161705"/>
              <a:ext cx="210967" cy="540602"/>
            </a:xfrm>
            <a:custGeom>
              <a:avLst/>
              <a:gdLst>
                <a:gd name="connsiteX0" fmla="*/ 202225 w 210966"/>
                <a:gd name="connsiteY0" fmla="*/ 13674 h 540601"/>
                <a:gd name="connsiteX1" fmla="*/ 13674 w 210966"/>
                <a:gd name="connsiteY1" fmla="*/ 531860 h 54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966" h="540601">
                  <a:moveTo>
                    <a:pt x="202225" y="13674"/>
                  </a:moveTo>
                  <a:cubicBezTo>
                    <a:pt x="202225" y="13674"/>
                    <a:pt x="57186" y="132342"/>
                    <a:pt x="13674" y="531860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78C4796-F182-CF8D-45E1-1482D72B920D}"/>
                </a:ext>
              </a:extLst>
            </p:cNvPr>
            <p:cNvSpPr/>
            <p:nvPr/>
          </p:nvSpPr>
          <p:spPr>
            <a:xfrm>
              <a:off x="6678869" y="3161705"/>
              <a:ext cx="197781" cy="421933"/>
            </a:xfrm>
            <a:custGeom>
              <a:avLst/>
              <a:gdLst>
                <a:gd name="connsiteX0" fmla="*/ 189040 w 197781"/>
                <a:gd name="connsiteY0" fmla="*/ 13674 h 421933"/>
                <a:gd name="connsiteX1" fmla="*/ 13674 w 197781"/>
                <a:gd name="connsiteY1" fmla="*/ 413192 h 42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781" h="421933">
                  <a:moveTo>
                    <a:pt x="189040" y="13674"/>
                  </a:moveTo>
                  <a:cubicBezTo>
                    <a:pt x="189040" y="13674"/>
                    <a:pt x="57186" y="158713"/>
                    <a:pt x="13674" y="413192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8DC612A-24D2-64CA-C5F7-26FB6166D1ED}"/>
                </a:ext>
              </a:extLst>
            </p:cNvPr>
            <p:cNvSpPr/>
            <p:nvPr/>
          </p:nvSpPr>
          <p:spPr>
            <a:xfrm>
              <a:off x="6866102" y="3135335"/>
              <a:ext cx="250523" cy="395562"/>
            </a:xfrm>
            <a:custGeom>
              <a:avLst/>
              <a:gdLst>
                <a:gd name="connsiteX0" fmla="*/ 241782 w 250522"/>
                <a:gd name="connsiteY0" fmla="*/ 13674 h 395562"/>
                <a:gd name="connsiteX1" fmla="*/ 13674 w 250522"/>
                <a:gd name="connsiteY1" fmla="*/ 393414 h 39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522" h="395562">
                  <a:moveTo>
                    <a:pt x="241782" y="13674"/>
                  </a:moveTo>
                  <a:cubicBezTo>
                    <a:pt x="241782" y="13674"/>
                    <a:pt x="99379" y="211455"/>
                    <a:pt x="13674" y="393414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6184561-AB90-CED7-54AE-FC432A72159B}"/>
                </a:ext>
              </a:extLst>
            </p:cNvPr>
            <p:cNvSpPr/>
            <p:nvPr/>
          </p:nvSpPr>
          <p:spPr>
            <a:xfrm>
              <a:off x="6693373" y="3610009"/>
              <a:ext cx="79112" cy="237337"/>
            </a:xfrm>
            <a:custGeom>
              <a:avLst/>
              <a:gdLst>
                <a:gd name="connsiteX0" fmla="*/ 69052 w 79112"/>
                <a:gd name="connsiteY0" fmla="*/ 198270 h 237337"/>
                <a:gd name="connsiteX1" fmla="*/ 32133 w 79112"/>
                <a:gd name="connsiteY1" fmla="*/ 220685 h 237337"/>
                <a:gd name="connsiteX2" fmla="*/ 13674 w 79112"/>
                <a:gd name="connsiteY2" fmla="*/ 228596 h 237337"/>
                <a:gd name="connsiteX3" fmla="*/ 78282 w 79112"/>
                <a:gd name="connsiteY3" fmla="*/ 13674 h 237337"/>
                <a:gd name="connsiteX4" fmla="*/ 69052 w 79112"/>
                <a:gd name="connsiteY4" fmla="*/ 198270 h 2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12" h="237337">
                  <a:moveTo>
                    <a:pt x="69052" y="198270"/>
                  </a:moveTo>
                  <a:lnTo>
                    <a:pt x="32133" y="220685"/>
                  </a:lnTo>
                  <a:lnTo>
                    <a:pt x="13674" y="228596"/>
                  </a:lnTo>
                  <a:cubicBezTo>
                    <a:pt x="16311" y="83556"/>
                    <a:pt x="74327" y="17629"/>
                    <a:pt x="78282" y="13674"/>
                  </a:cubicBezTo>
                  <a:cubicBezTo>
                    <a:pt x="45319" y="67734"/>
                    <a:pt x="53230" y="140254"/>
                    <a:pt x="69052" y="19827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C18A964-127B-084D-F26C-03B9DC065BBD}"/>
                </a:ext>
              </a:extLst>
            </p:cNvPr>
            <p:cNvSpPr/>
            <p:nvPr/>
          </p:nvSpPr>
          <p:spPr>
            <a:xfrm>
              <a:off x="6790797" y="3683848"/>
              <a:ext cx="105483" cy="105483"/>
            </a:xfrm>
            <a:custGeom>
              <a:avLst/>
              <a:gdLst>
                <a:gd name="connsiteX0" fmla="*/ 95571 w 105483"/>
                <a:gd name="connsiteY0" fmla="*/ 76964 h 105483"/>
                <a:gd name="connsiteX1" fmla="*/ 20415 w 105483"/>
                <a:gd name="connsiteY1" fmla="*/ 95423 h 105483"/>
                <a:gd name="connsiteX2" fmla="*/ 13822 w 105483"/>
                <a:gd name="connsiteY2" fmla="*/ 99379 h 105483"/>
                <a:gd name="connsiteX3" fmla="*/ 20415 w 105483"/>
                <a:gd name="connsiteY3" fmla="*/ 13674 h 105483"/>
                <a:gd name="connsiteX4" fmla="*/ 95571 w 105483"/>
                <a:gd name="connsiteY4" fmla="*/ 76964 h 10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83" h="105483">
                  <a:moveTo>
                    <a:pt x="95571" y="76964"/>
                  </a:moveTo>
                  <a:cubicBezTo>
                    <a:pt x="49423" y="82238"/>
                    <a:pt x="20415" y="95423"/>
                    <a:pt x="20415" y="95423"/>
                  </a:cubicBezTo>
                  <a:lnTo>
                    <a:pt x="13822" y="99379"/>
                  </a:lnTo>
                  <a:cubicBezTo>
                    <a:pt x="12504" y="50593"/>
                    <a:pt x="20415" y="13674"/>
                    <a:pt x="20415" y="13674"/>
                  </a:cubicBezTo>
                  <a:cubicBezTo>
                    <a:pt x="52060" y="20266"/>
                    <a:pt x="77112" y="47956"/>
                    <a:pt x="95571" y="769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818320A-EB9C-5CC4-68F5-6499173F5987}"/>
                </a:ext>
              </a:extLst>
            </p:cNvPr>
            <p:cNvSpPr/>
            <p:nvPr/>
          </p:nvSpPr>
          <p:spPr>
            <a:xfrm>
              <a:off x="7156035" y="3254003"/>
              <a:ext cx="210967" cy="487860"/>
            </a:xfrm>
            <a:custGeom>
              <a:avLst/>
              <a:gdLst>
                <a:gd name="connsiteX0" fmla="*/ 202372 w 210966"/>
                <a:gd name="connsiteY0" fmla="*/ 485711 h 487860"/>
                <a:gd name="connsiteX1" fmla="*/ 202372 w 210966"/>
                <a:gd name="connsiteY1" fmla="*/ 485711 h 487860"/>
                <a:gd name="connsiteX2" fmla="*/ 20413 w 210966"/>
                <a:gd name="connsiteY2" fmla="*/ 13674 h 487860"/>
                <a:gd name="connsiteX3" fmla="*/ 46784 w 210966"/>
                <a:gd name="connsiteY3" fmla="*/ 53230 h 487860"/>
                <a:gd name="connsiteX4" fmla="*/ 197097 w 210966"/>
                <a:gd name="connsiteY4" fmla="*/ 471207 h 487860"/>
                <a:gd name="connsiteX5" fmla="*/ 194461 w 210966"/>
                <a:gd name="connsiteY5" fmla="*/ 471207 h 487860"/>
                <a:gd name="connsiteX6" fmla="*/ 202372 w 210966"/>
                <a:gd name="connsiteY6" fmla="*/ 485711 h 48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966" h="487860">
                  <a:moveTo>
                    <a:pt x="202372" y="485711"/>
                  </a:moveTo>
                  <a:lnTo>
                    <a:pt x="202372" y="485711"/>
                  </a:lnTo>
                  <a:cubicBezTo>
                    <a:pt x="-40240" y="265515"/>
                    <a:pt x="20413" y="13674"/>
                    <a:pt x="20413" y="13674"/>
                  </a:cubicBezTo>
                  <a:lnTo>
                    <a:pt x="46784" y="53230"/>
                  </a:lnTo>
                  <a:cubicBezTo>
                    <a:pt x="7228" y="229914"/>
                    <a:pt x="117985" y="385502"/>
                    <a:pt x="197097" y="471207"/>
                  </a:cubicBezTo>
                  <a:lnTo>
                    <a:pt x="194461" y="471207"/>
                  </a:lnTo>
                  <a:lnTo>
                    <a:pt x="202372" y="4857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CE249C13-2998-3CC6-9D21-19E0D53EBF28}"/>
                </a:ext>
              </a:extLst>
            </p:cNvPr>
            <p:cNvSpPr/>
            <p:nvPr/>
          </p:nvSpPr>
          <p:spPr>
            <a:xfrm>
              <a:off x="6155409" y="5228858"/>
              <a:ext cx="276894" cy="79112"/>
            </a:xfrm>
            <a:custGeom>
              <a:avLst/>
              <a:gdLst>
                <a:gd name="connsiteX0" fmla="*/ 270789 w 276893"/>
                <a:gd name="connsiteY0" fmla="*/ 16631 h 79112"/>
                <a:gd name="connsiteX1" fmla="*/ 249693 w 276893"/>
                <a:gd name="connsiteY1" fmla="*/ 52232 h 79112"/>
                <a:gd name="connsiteX2" fmla="*/ 13674 w 276893"/>
                <a:gd name="connsiteY2" fmla="*/ 75965 h 79112"/>
                <a:gd name="connsiteX3" fmla="*/ 270789 w 276893"/>
                <a:gd name="connsiteY3" fmla="*/ 16631 h 7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93" h="79112">
                  <a:moveTo>
                    <a:pt x="270789" y="16631"/>
                  </a:moveTo>
                  <a:cubicBezTo>
                    <a:pt x="264197" y="29816"/>
                    <a:pt x="257604" y="41683"/>
                    <a:pt x="249693" y="52232"/>
                  </a:cubicBezTo>
                  <a:cubicBezTo>
                    <a:pt x="198270" y="52232"/>
                    <a:pt x="109927" y="56187"/>
                    <a:pt x="13674" y="75965"/>
                  </a:cubicBezTo>
                  <a:cubicBezTo>
                    <a:pt x="20266" y="72010"/>
                    <a:pt x="138935" y="-1829"/>
                    <a:pt x="270789" y="166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B735DB4-658C-BF02-FF9F-E0BF437D8C59}"/>
                </a:ext>
              </a:extLst>
            </p:cNvPr>
            <p:cNvSpPr/>
            <p:nvPr/>
          </p:nvSpPr>
          <p:spPr>
            <a:xfrm>
              <a:off x="4789706" y="5103160"/>
              <a:ext cx="224152" cy="171410"/>
            </a:xfrm>
            <a:custGeom>
              <a:avLst/>
              <a:gdLst>
                <a:gd name="connsiteX0" fmla="*/ 215104 w 224151"/>
                <a:gd name="connsiteY0" fmla="*/ 168700 h 171410"/>
                <a:gd name="connsiteX1" fmla="*/ 135992 w 224151"/>
                <a:gd name="connsiteY1" fmla="*/ 23660 h 171410"/>
                <a:gd name="connsiteX2" fmla="*/ 85887 w 224151"/>
                <a:gd name="connsiteY2" fmla="*/ 30253 h 171410"/>
                <a:gd name="connsiteX3" fmla="*/ 48968 w 224151"/>
                <a:gd name="connsiteY3" fmla="*/ 36846 h 171410"/>
                <a:gd name="connsiteX4" fmla="*/ 22597 w 224151"/>
                <a:gd name="connsiteY4" fmla="*/ 76402 h 171410"/>
                <a:gd name="connsiteX5" fmla="*/ 88524 w 224151"/>
                <a:gd name="connsiteY5" fmla="*/ 135736 h 171410"/>
                <a:gd name="connsiteX6" fmla="*/ 128081 w 224151"/>
                <a:gd name="connsiteY6" fmla="*/ 98817 h 171410"/>
                <a:gd name="connsiteX7" fmla="*/ 158407 w 224151"/>
                <a:gd name="connsiteY7" fmla="*/ 98817 h 171410"/>
                <a:gd name="connsiteX8" fmla="*/ 215104 w 224151"/>
                <a:gd name="connsiteY8" fmla="*/ 168700 h 17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51" h="171410">
                  <a:moveTo>
                    <a:pt x="215104" y="168700"/>
                  </a:moveTo>
                  <a:cubicBezTo>
                    <a:pt x="215104" y="168700"/>
                    <a:pt x="182141" y="79039"/>
                    <a:pt x="135992" y="23660"/>
                  </a:cubicBezTo>
                  <a:cubicBezTo>
                    <a:pt x="135992" y="23660"/>
                    <a:pt x="112258" y="-2710"/>
                    <a:pt x="85887" y="30253"/>
                  </a:cubicBezTo>
                  <a:cubicBezTo>
                    <a:pt x="85887" y="30253"/>
                    <a:pt x="68746" y="56624"/>
                    <a:pt x="48968" y="36846"/>
                  </a:cubicBezTo>
                  <a:cubicBezTo>
                    <a:pt x="48968" y="36846"/>
                    <a:pt x="-7729" y="10475"/>
                    <a:pt x="22597" y="76402"/>
                  </a:cubicBezTo>
                  <a:cubicBezTo>
                    <a:pt x="22597" y="76402"/>
                    <a:pt x="48968" y="119914"/>
                    <a:pt x="88524" y="135736"/>
                  </a:cubicBezTo>
                  <a:cubicBezTo>
                    <a:pt x="88524" y="135736"/>
                    <a:pt x="125444" y="135736"/>
                    <a:pt x="128081" y="98817"/>
                  </a:cubicBezTo>
                  <a:cubicBezTo>
                    <a:pt x="128081" y="98817"/>
                    <a:pt x="138629" y="72447"/>
                    <a:pt x="158407" y="98817"/>
                  </a:cubicBezTo>
                  <a:lnTo>
                    <a:pt x="215104" y="1687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15F78D7-88A0-BE8A-0730-B77DA7882FBB}"/>
                </a:ext>
              </a:extLst>
            </p:cNvPr>
            <p:cNvSpPr/>
            <p:nvPr/>
          </p:nvSpPr>
          <p:spPr>
            <a:xfrm>
              <a:off x="4807860" y="2988977"/>
              <a:ext cx="131854" cy="65927"/>
            </a:xfrm>
            <a:custGeom>
              <a:avLst/>
              <a:gdLst>
                <a:gd name="connsiteX0" fmla="*/ 121794 w 131854"/>
                <a:gd name="connsiteY0" fmla="*/ 58504 h 65927"/>
                <a:gd name="connsiteX1" fmla="*/ 13674 w 131854"/>
                <a:gd name="connsiteY1" fmla="*/ 32133 h 65927"/>
                <a:gd name="connsiteX2" fmla="*/ 33452 w 131854"/>
                <a:gd name="connsiteY2" fmla="*/ 13674 h 65927"/>
                <a:gd name="connsiteX3" fmla="*/ 121794 w 131854"/>
                <a:gd name="connsiteY3" fmla="*/ 58504 h 6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54" h="65927">
                  <a:moveTo>
                    <a:pt x="121794" y="58504"/>
                  </a:moveTo>
                  <a:cubicBezTo>
                    <a:pt x="121794" y="58504"/>
                    <a:pt x="67734" y="44000"/>
                    <a:pt x="13674" y="32133"/>
                  </a:cubicBezTo>
                  <a:cubicBezTo>
                    <a:pt x="17629" y="25541"/>
                    <a:pt x="24222" y="18948"/>
                    <a:pt x="33452" y="13674"/>
                  </a:cubicBezTo>
                  <a:cubicBezTo>
                    <a:pt x="65097" y="25541"/>
                    <a:pt x="98060" y="40045"/>
                    <a:pt x="121794" y="5850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13C2DEC-2D6A-F1C1-8948-339EAE9A0E96}"/>
                </a:ext>
              </a:extLst>
            </p:cNvPr>
            <p:cNvSpPr/>
            <p:nvPr/>
          </p:nvSpPr>
          <p:spPr>
            <a:xfrm>
              <a:off x="3656773" y="1401453"/>
              <a:ext cx="26371" cy="26371"/>
            </a:xfrm>
            <a:custGeom>
              <a:avLst/>
              <a:gdLst/>
              <a:ahLst/>
              <a:cxnLst/>
              <a:rect l="l" t="t" r="r" b="b"/>
              <a:pathLst>
                <a:path w="26370" h="26370"/>
              </a:pathLst>
            </a:custGeom>
            <a:noFill/>
            <a:ln w="13170" cap="flat">
              <a:solidFill>
                <a:srgbClr val="F9440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BAC5AC3-E4B7-8680-7793-1F246CE3C47A}"/>
                </a:ext>
              </a:extLst>
            </p:cNvPr>
            <p:cNvSpPr/>
            <p:nvPr/>
          </p:nvSpPr>
          <p:spPr>
            <a:xfrm>
              <a:off x="3656773" y="1401453"/>
              <a:ext cx="26371" cy="26371"/>
            </a:xfrm>
            <a:custGeom>
              <a:avLst/>
              <a:gdLst/>
              <a:ahLst/>
              <a:cxnLst/>
              <a:rect l="l" t="t" r="r" b="b"/>
              <a:pathLst>
                <a:path w="26370" h="26370"/>
              </a:pathLst>
            </a:custGeom>
            <a:noFill/>
            <a:ln w="13170" cap="flat">
              <a:solidFill>
                <a:srgbClr val="F9440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54BEBA7-9EA8-61AC-9945-C219D6DF25CC}"/>
                </a:ext>
              </a:extLst>
            </p:cNvPr>
            <p:cNvSpPr/>
            <p:nvPr/>
          </p:nvSpPr>
          <p:spPr>
            <a:xfrm>
              <a:off x="3900703" y="3351575"/>
              <a:ext cx="329635" cy="131854"/>
            </a:xfrm>
            <a:custGeom>
              <a:avLst/>
              <a:gdLst>
                <a:gd name="connsiteX0" fmla="*/ 327487 w 329635"/>
                <a:gd name="connsiteY0" fmla="*/ 13674 h 131854"/>
                <a:gd name="connsiteX1" fmla="*/ 103335 w 329635"/>
                <a:gd name="connsiteY1" fmla="*/ 127068 h 131854"/>
                <a:gd name="connsiteX2" fmla="*/ 40045 w 329635"/>
                <a:gd name="connsiteY2" fmla="*/ 87512 h 131854"/>
                <a:gd name="connsiteX3" fmla="*/ 13674 w 329635"/>
                <a:gd name="connsiteY3" fmla="*/ 70371 h 131854"/>
                <a:gd name="connsiteX4" fmla="*/ 327487 w 329635"/>
                <a:gd name="connsiteY4" fmla="*/ 13674 h 13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35" h="131854">
                  <a:moveTo>
                    <a:pt x="327487" y="13674"/>
                  </a:moveTo>
                  <a:cubicBezTo>
                    <a:pt x="273426" y="82238"/>
                    <a:pt x="183766" y="113883"/>
                    <a:pt x="103335" y="127068"/>
                  </a:cubicBezTo>
                  <a:lnTo>
                    <a:pt x="40045" y="87512"/>
                  </a:lnTo>
                  <a:cubicBezTo>
                    <a:pt x="30815" y="80919"/>
                    <a:pt x="21585" y="75645"/>
                    <a:pt x="13674" y="70371"/>
                  </a:cubicBezTo>
                  <a:cubicBezTo>
                    <a:pt x="229915" y="100698"/>
                    <a:pt x="322212" y="17629"/>
                    <a:pt x="327487" y="136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0FD5A6D-FF3C-D1E9-5DB9-983285C20FEB}"/>
                </a:ext>
              </a:extLst>
            </p:cNvPr>
            <p:cNvSpPr/>
            <p:nvPr/>
          </p:nvSpPr>
          <p:spPr>
            <a:xfrm>
              <a:off x="4049698" y="3521089"/>
              <a:ext cx="158225" cy="65927"/>
            </a:xfrm>
            <a:custGeom>
              <a:avLst/>
              <a:gdLst>
                <a:gd name="connsiteX0" fmla="*/ 152121 w 158224"/>
                <a:gd name="connsiteY0" fmla="*/ 23482 h 65927"/>
                <a:gd name="connsiteX1" fmla="*/ 70371 w 158224"/>
                <a:gd name="connsiteY1" fmla="*/ 53809 h 65927"/>
                <a:gd name="connsiteX2" fmla="*/ 32133 w 158224"/>
                <a:gd name="connsiteY2" fmla="*/ 32712 h 65927"/>
                <a:gd name="connsiteX3" fmla="*/ 13674 w 158224"/>
                <a:gd name="connsiteY3" fmla="*/ 26119 h 65927"/>
                <a:gd name="connsiteX4" fmla="*/ 152121 w 158224"/>
                <a:gd name="connsiteY4" fmla="*/ 23482 h 6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24" h="65927">
                  <a:moveTo>
                    <a:pt x="152121" y="23482"/>
                  </a:moveTo>
                  <a:cubicBezTo>
                    <a:pt x="120476" y="28756"/>
                    <a:pt x="92786" y="40623"/>
                    <a:pt x="70371" y="53809"/>
                  </a:cubicBezTo>
                  <a:lnTo>
                    <a:pt x="32133" y="32712"/>
                  </a:lnTo>
                  <a:cubicBezTo>
                    <a:pt x="25541" y="30075"/>
                    <a:pt x="18948" y="28756"/>
                    <a:pt x="13674" y="26119"/>
                  </a:cubicBezTo>
                  <a:cubicBezTo>
                    <a:pt x="121794" y="-252"/>
                    <a:pt x="152121" y="23482"/>
                    <a:pt x="152121" y="234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1B45616-9A78-9281-91D9-ECA910A35E85}"/>
                </a:ext>
              </a:extLst>
            </p:cNvPr>
            <p:cNvSpPr/>
            <p:nvPr/>
          </p:nvSpPr>
          <p:spPr>
            <a:xfrm>
              <a:off x="4207923" y="3329160"/>
              <a:ext cx="224152" cy="303264"/>
            </a:xfrm>
            <a:custGeom>
              <a:avLst/>
              <a:gdLst>
                <a:gd name="connsiteX0" fmla="*/ 13674 w 224151"/>
                <a:gd name="connsiteY0" fmla="*/ 295842 h 303264"/>
                <a:gd name="connsiteX1" fmla="*/ 218048 w 224151"/>
                <a:gd name="connsiteY1" fmla="*/ 13674 h 30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151" h="303264">
                  <a:moveTo>
                    <a:pt x="13674" y="295842"/>
                  </a:moveTo>
                  <a:cubicBezTo>
                    <a:pt x="160032" y="166625"/>
                    <a:pt x="218048" y="13674"/>
                    <a:pt x="218048" y="13674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E1FBE9E-CFFA-2322-DFBA-17B02B82C37E}"/>
                </a:ext>
              </a:extLst>
            </p:cNvPr>
            <p:cNvSpPr/>
            <p:nvPr/>
          </p:nvSpPr>
          <p:spPr>
            <a:xfrm>
              <a:off x="5469767" y="2985021"/>
              <a:ext cx="448304" cy="2096480"/>
            </a:xfrm>
            <a:custGeom>
              <a:avLst/>
              <a:gdLst>
                <a:gd name="connsiteX0" fmla="*/ 431651 w 448303"/>
                <a:gd name="connsiteY0" fmla="*/ 1291340 h 2096480"/>
                <a:gd name="connsiteX1" fmla="*/ 442200 w 448303"/>
                <a:gd name="connsiteY1" fmla="*/ 1954566 h 2096480"/>
                <a:gd name="connsiteX2" fmla="*/ 224640 w 448303"/>
                <a:gd name="connsiteY2" fmla="*/ 2095650 h 2096480"/>
                <a:gd name="connsiteX3" fmla="*/ 13674 w 448303"/>
                <a:gd name="connsiteY3" fmla="*/ 1920284 h 2096480"/>
                <a:gd name="connsiteX4" fmla="*/ 86194 w 448303"/>
                <a:gd name="connsiteY4" fmla="*/ 1264969 h 2096480"/>
                <a:gd name="connsiteX5" fmla="*/ 158713 w 448303"/>
                <a:gd name="connsiteY5" fmla="*/ 463296 h 2096480"/>
                <a:gd name="connsiteX6" fmla="*/ 204862 w 448303"/>
                <a:gd name="connsiteY6" fmla="*/ 241781 h 2096480"/>
                <a:gd name="connsiteX7" fmla="*/ 204862 w 448303"/>
                <a:gd name="connsiteY7" fmla="*/ 156076 h 2096480"/>
                <a:gd name="connsiteX8" fmla="*/ 112564 w 448303"/>
                <a:gd name="connsiteY8" fmla="*/ 58504 h 2096480"/>
                <a:gd name="connsiteX9" fmla="*/ 185084 w 448303"/>
                <a:gd name="connsiteY9" fmla="*/ 33452 h 2096480"/>
                <a:gd name="connsiteX10" fmla="*/ 189040 w 448303"/>
                <a:gd name="connsiteY10" fmla="*/ 13674 h 2096480"/>
                <a:gd name="connsiteX11" fmla="*/ 309027 w 448303"/>
                <a:gd name="connsiteY11" fmla="*/ 20266 h 2096480"/>
                <a:gd name="connsiteX12" fmla="*/ 282656 w 448303"/>
                <a:gd name="connsiteY12" fmla="*/ 41363 h 2096480"/>
                <a:gd name="connsiteX13" fmla="*/ 283975 w 448303"/>
                <a:gd name="connsiteY13" fmla="*/ 41363 h 2096480"/>
                <a:gd name="connsiteX14" fmla="*/ 339353 w 448303"/>
                <a:gd name="connsiteY14" fmla="*/ 54549 h 2096480"/>
                <a:gd name="connsiteX15" fmla="*/ 343309 w 448303"/>
                <a:gd name="connsiteY15" fmla="*/ 51911 h 2096480"/>
                <a:gd name="connsiteX16" fmla="*/ 413192 w 448303"/>
                <a:gd name="connsiteY16" fmla="*/ 80919 h 2096480"/>
                <a:gd name="connsiteX17" fmla="*/ 419784 w 448303"/>
                <a:gd name="connsiteY17" fmla="*/ 83556 h 2096480"/>
                <a:gd name="connsiteX18" fmla="*/ 388139 w 448303"/>
                <a:gd name="connsiteY18" fmla="*/ 123113 h 2096480"/>
                <a:gd name="connsiteX19" fmla="*/ 363087 w 448303"/>
                <a:gd name="connsiteY19" fmla="*/ 157395 h 2096480"/>
                <a:gd name="connsiteX20" fmla="*/ 323531 w 448303"/>
                <a:gd name="connsiteY20" fmla="*/ 266834 h 2096480"/>
                <a:gd name="connsiteX21" fmla="*/ 347265 w 448303"/>
                <a:gd name="connsiteY21" fmla="*/ 385502 h 2096480"/>
                <a:gd name="connsiteX22" fmla="*/ 423740 w 448303"/>
                <a:gd name="connsiteY22" fmla="*/ 560868 h 2096480"/>
                <a:gd name="connsiteX23" fmla="*/ 447474 w 448303"/>
                <a:gd name="connsiteY23" fmla="*/ 633388 h 2096480"/>
                <a:gd name="connsiteX24" fmla="*/ 431651 w 448303"/>
                <a:gd name="connsiteY24" fmla="*/ 1291340 h 209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8303" h="2096480">
                  <a:moveTo>
                    <a:pt x="431651" y="1291340"/>
                  </a:moveTo>
                  <a:lnTo>
                    <a:pt x="442200" y="1954566"/>
                  </a:lnTo>
                  <a:lnTo>
                    <a:pt x="224640" y="2095650"/>
                  </a:lnTo>
                  <a:lnTo>
                    <a:pt x="13674" y="1920284"/>
                  </a:lnTo>
                  <a:lnTo>
                    <a:pt x="86194" y="1264969"/>
                  </a:lnTo>
                  <a:lnTo>
                    <a:pt x="158713" y="463296"/>
                  </a:lnTo>
                  <a:cubicBezTo>
                    <a:pt x="165306" y="338035"/>
                    <a:pt x="204862" y="241781"/>
                    <a:pt x="204862" y="241781"/>
                  </a:cubicBezTo>
                  <a:cubicBezTo>
                    <a:pt x="224640" y="195632"/>
                    <a:pt x="204862" y="156076"/>
                    <a:pt x="204862" y="156076"/>
                  </a:cubicBezTo>
                  <a:cubicBezTo>
                    <a:pt x="166625" y="136298"/>
                    <a:pt x="129705" y="84875"/>
                    <a:pt x="112564" y="58504"/>
                  </a:cubicBezTo>
                  <a:cubicBezTo>
                    <a:pt x="158713" y="41363"/>
                    <a:pt x="185084" y="33452"/>
                    <a:pt x="185084" y="33452"/>
                  </a:cubicBezTo>
                  <a:lnTo>
                    <a:pt x="189040" y="13674"/>
                  </a:lnTo>
                  <a:lnTo>
                    <a:pt x="309027" y="20266"/>
                  </a:lnTo>
                  <a:lnTo>
                    <a:pt x="282656" y="41363"/>
                  </a:lnTo>
                  <a:lnTo>
                    <a:pt x="283975" y="41363"/>
                  </a:lnTo>
                  <a:lnTo>
                    <a:pt x="339353" y="54549"/>
                  </a:lnTo>
                  <a:lnTo>
                    <a:pt x="343309" y="51911"/>
                  </a:lnTo>
                  <a:lnTo>
                    <a:pt x="413192" y="80919"/>
                  </a:lnTo>
                  <a:lnTo>
                    <a:pt x="419784" y="83556"/>
                  </a:lnTo>
                  <a:lnTo>
                    <a:pt x="388139" y="123113"/>
                  </a:lnTo>
                  <a:lnTo>
                    <a:pt x="363087" y="157395"/>
                  </a:lnTo>
                  <a:cubicBezTo>
                    <a:pt x="323531" y="194314"/>
                    <a:pt x="323531" y="266834"/>
                    <a:pt x="323531" y="266834"/>
                  </a:cubicBezTo>
                  <a:cubicBezTo>
                    <a:pt x="319575" y="312983"/>
                    <a:pt x="347265" y="385502"/>
                    <a:pt x="347265" y="385502"/>
                  </a:cubicBezTo>
                  <a:cubicBezTo>
                    <a:pt x="364406" y="405281"/>
                    <a:pt x="423740" y="560868"/>
                    <a:pt x="423740" y="560868"/>
                  </a:cubicBezTo>
                  <a:cubicBezTo>
                    <a:pt x="440881" y="587239"/>
                    <a:pt x="447474" y="633388"/>
                    <a:pt x="447474" y="633388"/>
                  </a:cubicBezTo>
                  <a:lnTo>
                    <a:pt x="431651" y="1291340"/>
                  </a:lnTo>
                  <a:close/>
                </a:path>
              </a:pathLst>
            </a:custGeom>
            <a:solidFill>
              <a:schemeClr val="accent1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42FEFBA-268C-3F0F-B484-198EDE5FB6B8}"/>
                </a:ext>
              </a:extLst>
            </p:cNvPr>
            <p:cNvSpPr/>
            <p:nvPr/>
          </p:nvSpPr>
          <p:spPr>
            <a:xfrm>
              <a:off x="5296857" y="2709446"/>
              <a:ext cx="369191" cy="461489"/>
            </a:xfrm>
            <a:custGeom>
              <a:avLst/>
              <a:gdLst>
                <a:gd name="connsiteX0" fmla="*/ 360632 w 369191"/>
                <a:gd name="connsiteY0" fmla="*/ 290567 h 461489"/>
                <a:gd name="connsiteX1" fmla="*/ 356676 w 369191"/>
                <a:gd name="connsiteY1" fmla="*/ 310345 h 461489"/>
                <a:gd name="connsiteX2" fmla="*/ 284156 w 369191"/>
                <a:gd name="connsiteY2" fmla="*/ 335398 h 461489"/>
                <a:gd name="connsiteX3" fmla="*/ 53412 w 369191"/>
                <a:gd name="connsiteY3" fmla="*/ 430333 h 461489"/>
                <a:gd name="connsiteX4" fmla="*/ 13855 w 369191"/>
                <a:gd name="connsiteY4" fmla="*/ 448792 h 461489"/>
                <a:gd name="connsiteX5" fmla="*/ 38908 w 369191"/>
                <a:gd name="connsiteY5" fmla="*/ 190358 h 461489"/>
                <a:gd name="connsiteX6" fmla="*/ 53412 w 369191"/>
                <a:gd name="connsiteY6" fmla="*/ 186403 h 461489"/>
                <a:gd name="connsiteX7" fmla="*/ 99560 w 369191"/>
                <a:gd name="connsiteY7" fmla="*/ 109927 h 461489"/>
                <a:gd name="connsiteX8" fmla="*/ 132524 w 369191"/>
                <a:gd name="connsiteY8" fmla="*/ 13674 h 461489"/>
                <a:gd name="connsiteX9" fmla="*/ 139117 w 369191"/>
                <a:gd name="connsiteY9" fmla="*/ 24222 h 461489"/>
                <a:gd name="connsiteX10" fmla="*/ 218229 w 369191"/>
                <a:gd name="connsiteY10" fmla="*/ 182447 h 461489"/>
                <a:gd name="connsiteX11" fmla="*/ 360632 w 369191"/>
                <a:gd name="connsiteY11" fmla="*/ 290567 h 46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191" h="461489">
                  <a:moveTo>
                    <a:pt x="360632" y="290567"/>
                  </a:moveTo>
                  <a:lnTo>
                    <a:pt x="356676" y="310345"/>
                  </a:lnTo>
                  <a:cubicBezTo>
                    <a:pt x="356676" y="310345"/>
                    <a:pt x="330305" y="318257"/>
                    <a:pt x="284156" y="335398"/>
                  </a:cubicBezTo>
                  <a:cubicBezTo>
                    <a:pt x="230096" y="355176"/>
                    <a:pt x="149665" y="386821"/>
                    <a:pt x="53412" y="430333"/>
                  </a:cubicBezTo>
                  <a:cubicBezTo>
                    <a:pt x="40226" y="435607"/>
                    <a:pt x="27041" y="442200"/>
                    <a:pt x="13855" y="448792"/>
                  </a:cubicBezTo>
                  <a:cubicBezTo>
                    <a:pt x="13855" y="448792"/>
                    <a:pt x="9900" y="319575"/>
                    <a:pt x="38908" y="190358"/>
                  </a:cubicBezTo>
                  <a:cubicBezTo>
                    <a:pt x="48137" y="187721"/>
                    <a:pt x="53412" y="186403"/>
                    <a:pt x="53412" y="186403"/>
                  </a:cubicBezTo>
                  <a:lnTo>
                    <a:pt x="99560" y="109927"/>
                  </a:lnTo>
                  <a:cubicBezTo>
                    <a:pt x="106153" y="55867"/>
                    <a:pt x="120657" y="28178"/>
                    <a:pt x="132524" y="13674"/>
                  </a:cubicBezTo>
                  <a:lnTo>
                    <a:pt x="139117" y="24222"/>
                  </a:lnTo>
                  <a:cubicBezTo>
                    <a:pt x="139117" y="24222"/>
                    <a:pt x="115383" y="103335"/>
                    <a:pt x="218229" y="182447"/>
                  </a:cubicBezTo>
                  <a:lnTo>
                    <a:pt x="360632" y="29056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DB34F24-BCBE-EE11-6CAE-3BB4C32CD220}"/>
                </a:ext>
              </a:extLst>
            </p:cNvPr>
            <p:cNvSpPr/>
            <p:nvPr/>
          </p:nvSpPr>
          <p:spPr>
            <a:xfrm>
              <a:off x="5322091" y="3031170"/>
              <a:ext cx="263708" cy="158225"/>
            </a:xfrm>
            <a:custGeom>
              <a:avLst/>
              <a:gdLst>
                <a:gd name="connsiteX0" fmla="*/ 260241 w 263708"/>
                <a:gd name="connsiteY0" fmla="*/ 13674 h 158224"/>
                <a:gd name="connsiteX1" fmla="*/ 13674 w 263708"/>
                <a:gd name="connsiteY1" fmla="*/ 153439 h 158224"/>
                <a:gd name="connsiteX2" fmla="*/ 29496 w 263708"/>
                <a:gd name="connsiteY2" fmla="*/ 108609 h 158224"/>
                <a:gd name="connsiteX3" fmla="*/ 260241 w 263708"/>
                <a:gd name="connsiteY3" fmla="*/ 13674 h 1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708" h="158224">
                  <a:moveTo>
                    <a:pt x="260241" y="13674"/>
                  </a:moveTo>
                  <a:lnTo>
                    <a:pt x="13674" y="153439"/>
                  </a:lnTo>
                  <a:lnTo>
                    <a:pt x="29496" y="108609"/>
                  </a:lnTo>
                  <a:cubicBezTo>
                    <a:pt x="125750" y="65097"/>
                    <a:pt x="206181" y="33452"/>
                    <a:pt x="260241" y="13674"/>
                  </a:cubicBezTo>
                  <a:close/>
                </a:path>
              </a:pathLst>
            </a:custGeom>
            <a:solidFill>
              <a:srgbClr val="2D0A03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142F333-7164-D059-FA9E-A3363E810F92}"/>
                </a:ext>
              </a:extLst>
            </p:cNvPr>
            <p:cNvSpPr/>
            <p:nvPr/>
          </p:nvSpPr>
          <p:spPr>
            <a:xfrm>
              <a:off x="5844233" y="3057541"/>
              <a:ext cx="237337" cy="118669"/>
            </a:xfrm>
            <a:custGeom>
              <a:avLst/>
              <a:gdLst>
                <a:gd name="connsiteX0" fmla="*/ 225959 w 237337"/>
                <a:gd name="connsiteY0" fmla="*/ 111246 h 118668"/>
                <a:gd name="connsiteX1" fmla="*/ 13674 w 237337"/>
                <a:gd name="connsiteY1" fmla="*/ 54549 h 118668"/>
                <a:gd name="connsiteX2" fmla="*/ 45319 w 237337"/>
                <a:gd name="connsiteY2" fmla="*/ 13674 h 118668"/>
                <a:gd name="connsiteX3" fmla="*/ 215411 w 237337"/>
                <a:gd name="connsiteY3" fmla="*/ 84875 h 1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337" h="118668">
                  <a:moveTo>
                    <a:pt x="225959" y="111246"/>
                  </a:moveTo>
                  <a:lnTo>
                    <a:pt x="13674" y="54549"/>
                  </a:lnTo>
                  <a:lnTo>
                    <a:pt x="45319" y="13674"/>
                  </a:lnTo>
                  <a:lnTo>
                    <a:pt x="215411" y="84875"/>
                  </a:lnTo>
                  <a:close/>
                </a:path>
              </a:pathLst>
            </a:custGeom>
            <a:solidFill>
              <a:srgbClr val="350C04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8D7CCC4-FEF4-0965-8976-3A6C3BB3DB5B}"/>
                </a:ext>
              </a:extLst>
            </p:cNvPr>
            <p:cNvSpPr/>
            <p:nvPr/>
          </p:nvSpPr>
          <p:spPr>
            <a:xfrm>
              <a:off x="5476360" y="5343891"/>
              <a:ext cx="303264" cy="224152"/>
            </a:xfrm>
            <a:custGeom>
              <a:avLst/>
              <a:gdLst>
                <a:gd name="connsiteX0" fmla="*/ 14992 w 303264"/>
                <a:gd name="connsiteY0" fmla="*/ 13674 h 224151"/>
                <a:gd name="connsiteX1" fmla="*/ 295841 w 303264"/>
                <a:gd name="connsiteY1" fmla="*/ 13674 h 224151"/>
                <a:gd name="connsiteX2" fmla="*/ 295841 w 303264"/>
                <a:gd name="connsiteY2" fmla="*/ 210136 h 224151"/>
                <a:gd name="connsiteX3" fmla="*/ 13674 w 303264"/>
                <a:gd name="connsiteY3" fmla="*/ 206181 h 224151"/>
                <a:gd name="connsiteX4" fmla="*/ 14992 w 303264"/>
                <a:gd name="connsiteY4" fmla="*/ 13674 h 22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264" h="224151">
                  <a:moveTo>
                    <a:pt x="14992" y="13674"/>
                  </a:moveTo>
                  <a:cubicBezTo>
                    <a:pt x="108609" y="22904"/>
                    <a:pt x="202225" y="22904"/>
                    <a:pt x="295841" y="13674"/>
                  </a:cubicBezTo>
                  <a:lnTo>
                    <a:pt x="295841" y="210136"/>
                  </a:lnTo>
                  <a:cubicBezTo>
                    <a:pt x="295841" y="210136"/>
                    <a:pt x="136298" y="229914"/>
                    <a:pt x="13674" y="206181"/>
                  </a:cubicBezTo>
                  <a:lnTo>
                    <a:pt x="14992" y="1367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12FC3C3F-AFFC-CD15-A98C-95969821055C}"/>
              </a:ext>
            </a:extLst>
          </p:cNvPr>
          <p:cNvSpPr txBox="1"/>
          <p:nvPr/>
        </p:nvSpPr>
        <p:spPr>
          <a:xfrm>
            <a:off x="10698654" y="5952131"/>
            <a:ext cx="13413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ko-KR" altLang="en-US" sz="16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06" name="Graphic 39">
            <a:extLst>
              <a:ext uri="{FF2B5EF4-FFF2-40B4-BE49-F238E27FC236}">
                <a16:creationId xmlns:a16="http://schemas.microsoft.com/office/drawing/2014/main" id="{96B5997D-6583-9B6B-9549-CCE0FE77A740}"/>
              </a:ext>
            </a:extLst>
          </p:cNvPr>
          <p:cNvGrpSpPr/>
          <p:nvPr/>
        </p:nvGrpSpPr>
        <p:grpSpPr>
          <a:xfrm>
            <a:off x="157258" y="3046977"/>
            <a:ext cx="3687817" cy="1335893"/>
            <a:chOff x="4229100" y="2752725"/>
            <a:chExt cx="3733800" cy="1352550"/>
          </a:xfrm>
          <a:solidFill>
            <a:schemeClr val="accent1"/>
          </a:solidFill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C6A08126-55C2-E9D7-2271-A3652C672786}"/>
                </a:ext>
              </a:extLst>
            </p:cNvPr>
            <p:cNvSpPr/>
            <p:nvPr/>
          </p:nvSpPr>
          <p:spPr>
            <a:xfrm>
              <a:off x="4654391" y="3161824"/>
              <a:ext cx="514350" cy="838200"/>
            </a:xfrm>
            <a:custGeom>
              <a:avLst/>
              <a:gdLst>
                <a:gd name="connsiteX0" fmla="*/ 261461 w 514350"/>
                <a:gd name="connsiteY0" fmla="*/ 7144 h 838200"/>
                <a:gd name="connsiteX1" fmla="*/ 7144 w 514350"/>
                <a:gd name="connsiteY1" fmla="*/ 254794 h 838200"/>
                <a:gd name="connsiteX2" fmla="*/ 51911 w 514350"/>
                <a:gd name="connsiteY2" fmla="*/ 394811 h 838200"/>
                <a:gd name="connsiteX3" fmla="*/ 74771 w 514350"/>
                <a:gd name="connsiteY3" fmla="*/ 436721 h 838200"/>
                <a:gd name="connsiteX4" fmla="*/ 138589 w 514350"/>
                <a:gd name="connsiteY4" fmla="*/ 620554 h 838200"/>
                <a:gd name="connsiteX5" fmla="*/ 144304 w 514350"/>
                <a:gd name="connsiteY5" fmla="*/ 653891 h 838200"/>
                <a:gd name="connsiteX6" fmla="*/ 144304 w 514350"/>
                <a:gd name="connsiteY6" fmla="*/ 757714 h 838200"/>
                <a:gd name="connsiteX7" fmla="*/ 190976 w 514350"/>
                <a:gd name="connsiteY7" fmla="*/ 813911 h 838200"/>
                <a:gd name="connsiteX8" fmla="*/ 190976 w 514350"/>
                <a:gd name="connsiteY8" fmla="*/ 814864 h 838200"/>
                <a:gd name="connsiteX9" fmla="*/ 244316 w 514350"/>
                <a:gd name="connsiteY9" fmla="*/ 835819 h 838200"/>
                <a:gd name="connsiteX10" fmla="*/ 264319 w 514350"/>
                <a:gd name="connsiteY10" fmla="*/ 835819 h 838200"/>
                <a:gd name="connsiteX11" fmla="*/ 317659 w 514350"/>
                <a:gd name="connsiteY11" fmla="*/ 814864 h 838200"/>
                <a:gd name="connsiteX12" fmla="*/ 317659 w 514350"/>
                <a:gd name="connsiteY12" fmla="*/ 814864 h 838200"/>
                <a:gd name="connsiteX13" fmla="*/ 370999 w 514350"/>
                <a:gd name="connsiteY13" fmla="*/ 754856 h 838200"/>
                <a:gd name="connsiteX14" fmla="*/ 370999 w 514350"/>
                <a:gd name="connsiteY14" fmla="*/ 654844 h 838200"/>
                <a:gd name="connsiteX15" fmla="*/ 386239 w 514350"/>
                <a:gd name="connsiteY15" fmla="*/ 597694 h 838200"/>
                <a:gd name="connsiteX16" fmla="*/ 430054 w 514350"/>
                <a:gd name="connsiteY16" fmla="*/ 485299 h 838200"/>
                <a:gd name="connsiteX17" fmla="*/ 491014 w 514350"/>
                <a:gd name="connsiteY17" fmla="*/ 362426 h 838200"/>
                <a:gd name="connsiteX18" fmla="*/ 491014 w 514350"/>
                <a:gd name="connsiteY18" fmla="*/ 362426 h 838200"/>
                <a:gd name="connsiteX19" fmla="*/ 515779 w 514350"/>
                <a:gd name="connsiteY19" fmla="*/ 256699 h 838200"/>
                <a:gd name="connsiteX20" fmla="*/ 261461 w 514350"/>
                <a:gd name="connsiteY20" fmla="*/ 714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350" h="838200">
                  <a:moveTo>
                    <a:pt x="261461" y="7144"/>
                  </a:moveTo>
                  <a:cubicBezTo>
                    <a:pt x="121444" y="7144"/>
                    <a:pt x="7144" y="117634"/>
                    <a:pt x="7144" y="254794"/>
                  </a:cubicBezTo>
                  <a:cubicBezTo>
                    <a:pt x="7144" y="307181"/>
                    <a:pt x="23336" y="354806"/>
                    <a:pt x="51911" y="394811"/>
                  </a:cubicBezTo>
                  <a:lnTo>
                    <a:pt x="74771" y="436721"/>
                  </a:lnTo>
                  <a:cubicBezTo>
                    <a:pt x="106204" y="493871"/>
                    <a:pt x="128111" y="555784"/>
                    <a:pt x="138589" y="620554"/>
                  </a:cubicBezTo>
                  <a:lnTo>
                    <a:pt x="144304" y="653891"/>
                  </a:lnTo>
                  <a:lnTo>
                    <a:pt x="144304" y="757714"/>
                  </a:lnTo>
                  <a:cubicBezTo>
                    <a:pt x="144304" y="785336"/>
                    <a:pt x="164306" y="809149"/>
                    <a:pt x="190976" y="813911"/>
                  </a:cubicBezTo>
                  <a:lnTo>
                    <a:pt x="190976" y="814864"/>
                  </a:lnTo>
                  <a:cubicBezTo>
                    <a:pt x="190976" y="826294"/>
                    <a:pt x="214789" y="835819"/>
                    <a:pt x="244316" y="835819"/>
                  </a:cubicBezTo>
                  <a:lnTo>
                    <a:pt x="264319" y="835819"/>
                  </a:lnTo>
                  <a:cubicBezTo>
                    <a:pt x="293846" y="835819"/>
                    <a:pt x="317659" y="826294"/>
                    <a:pt x="317659" y="814864"/>
                  </a:cubicBezTo>
                  <a:lnTo>
                    <a:pt x="317659" y="814864"/>
                  </a:lnTo>
                  <a:cubicBezTo>
                    <a:pt x="348139" y="811054"/>
                    <a:pt x="370999" y="786289"/>
                    <a:pt x="370999" y="754856"/>
                  </a:cubicBezTo>
                  <a:lnTo>
                    <a:pt x="370999" y="654844"/>
                  </a:lnTo>
                  <a:lnTo>
                    <a:pt x="386239" y="597694"/>
                  </a:lnTo>
                  <a:cubicBezTo>
                    <a:pt x="396716" y="558641"/>
                    <a:pt x="411004" y="520541"/>
                    <a:pt x="430054" y="485299"/>
                  </a:cubicBezTo>
                  <a:lnTo>
                    <a:pt x="491014" y="362426"/>
                  </a:lnTo>
                  <a:lnTo>
                    <a:pt x="491014" y="362426"/>
                  </a:lnTo>
                  <a:cubicBezTo>
                    <a:pt x="507206" y="330041"/>
                    <a:pt x="515779" y="293846"/>
                    <a:pt x="515779" y="256699"/>
                  </a:cubicBezTo>
                  <a:cubicBezTo>
                    <a:pt x="515779" y="117634"/>
                    <a:pt x="401479" y="7144"/>
                    <a:pt x="2614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307CC8E-2178-8DD7-8D05-4F3688F88735}"/>
                </a:ext>
              </a:extLst>
            </p:cNvPr>
            <p:cNvSpPr/>
            <p:nvPr/>
          </p:nvSpPr>
          <p:spPr>
            <a:xfrm>
              <a:off x="5764054" y="3871436"/>
              <a:ext cx="200025" cy="228600"/>
            </a:xfrm>
            <a:custGeom>
              <a:avLst/>
              <a:gdLst>
                <a:gd name="connsiteX0" fmla="*/ 192881 w 200025"/>
                <a:gd name="connsiteY0" fmla="*/ 11906 h 228600"/>
                <a:gd name="connsiteX1" fmla="*/ 175736 w 200025"/>
                <a:gd name="connsiteY1" fmla="*/ 7144 h 228600"/>
                <a:gd name="connsiteX2" fmla="*/ 158591 w 200025"/>
                <a:gd name="connsiteY2" fmla="*/ 11906 h 228600"/>
                <a:gd name="connsiteX3" fmla="*/ 150971 w 200025"/>
                <a:gd name="connsiteY3" fmla="*/ 23336 h 228600"/>
                <a:gd name="connsiteX4" fmla="*/ 150971 w 200025"/>
                <a:gd name="connsiteY4" fmla="*/ 138589 h 228600"/>
                <a:gd name="connsiteX5" fmla="*/ 137636 w 200025"/>
                <a:gd name="connsiteY5" fmla="*/ 171926 h 228600"/>
                <a:gd name="connsiteX6" fmla="*/ 104299 w 200025"/>
                <a:gd name="connsiteY6" fmla="*/ 186214 h 228600"/>
                <a:gd name="connsiteX7" fmla="*/ 70961 w 200025"/>
                <a:gd name="connsiteY7" fmla="*/ 171926 h 228600"/>
                <a:gd name="connsiteX8" fmla="*/ 56674 w 200025"/>
                <a:gd name="connsiteY8" fmla="*/ 138589 h 228600"/>
                <a:gd name="connsiteX9" fmla="*/ 56674 w 200025"/>
                <a:gd name="connsiteY9" fmla="*/ 24289 h 228600"/>
                <a:gd name="connsiteX10" fmla="*/ 49054 w 200025"/>
                <a:gd name="connsiteY10" fmla="*/ 12859 h 228600"/>
                <a:gd name="connsiteX11" fmla="*/ 31909 w 200025"/>
                <a:gd name="connsiteY11" fmla="*/ 8096 h 228600"/>
                <a:gd name="connsiteX12" fmla="*/ 14764 w 200025"/>
                <a:gd name="connsiteY12" fmla="*/ 12859 h 228600"/>
                <a:gd name="connsiteX13" fmla="*/ 7144 w 200025"/>
                <a:gd name="connsiteY13" fmla="*/ 24289 h 228600"/>
                <a:gd name="connsiteX14" fmla="*/ 7144 w 200025"/>
                <a:gd name="connsiteY14" fmla="*/ 138589 h 228600"/>
                <a:gd name="connsiteX15" fmla="*/ 35719 w 200025"/>
                <a:gd name="connsiteY15" fmla="*/ 201454 h 228600"/>
                <a:gd name="connsiteX16" fmla="*/ 102394 w 200025"/>
                <a:gd name="connsiteY16" fmla="*/ 229076 h 228600"/>
                <a:gd name="connsiteX17" fmla="*/ 169069 w 200025"/>
                <a:gd name="connsiteY17" fmla="*/ 201454 h 228600"/>
                <a:gd name="connsiteX18" fmla="*/ 196691 w 200025"/>
                <a:gd name="connsiteY18" fmla="*/ 138589 h 228600"/>
                <a:gd name="connsiteX19" fmla="*/ 196691 w 200025"/>
                <a:gd name="connsiteY19" fmla="*/ 23336 h 228600"/>
                <a:gd name="connsiteX20" fmla="*/ 192881 w 200025"/>
                <a:gd name="connsiteY20" fmla="*/ 1190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0025" h="228600">
                  <a:moveTo>
                    <a:pt x="192881" y="11906"/>
                  </a:moveTo>
                  <a:cubicBezTo>
                    <a:pt x="188119" y="9049"/>
                    <a:pt x="182404" y="7144"/>
                    <a:pt x="175736" y="7144"/>
                  </a:cubicBezTo>
                  <a:cubicBezTo>
                    <a:pt x="169069" y="7144"/>
                    <a:pt x="163354" y="9049"/>
                    <a:pt x="158591" y="11906"/>
                  </a:cubicBezTo>
                  <a:cubicBezTo>
                    <a:pt x="153829" y="14764"/>
                    <a:pt x="150971" y="18574"/>
                    <a:pt x="150971" y="23336"/>
                  </a:cubicBezTo>
                  <a:lnTo>
                    <a:pt x="150971" y="138589"/>
                  </a:lnTo>
                  <a:cubicBezTo>
                    <a:pt x="150971" y="150971"/>
                    <a:pt x="146209" y="162401"/>
                    <a:pt x="137636" y="171926"/>
                  </a:cubicBezTo>
                  <a:cubicBezTo>
                    <a:pt x="128111" y="181451"/>
                    <a:pt x="117634" y="186214"/>
                    <a:pt x="104299" y="186214"/>
                  </a:cubicBezTo>
                  <a:cubicBezTo>
                    <a:pt x="91916" y="186214"/>
                    <a:pt x="80486" y="181451"/>
                    <a:pt x="70961" y="171926"/>
                  </a:cubicBezTo>
                  <a:cubicBezTo>
                    <a:pt x="61436" y="162401"/>
                    <a:pt x="56674" y="150971"/>
                    <a:pt x="56674" y="138589"/>
                  </a:cubicBezTo>
                  <a:lnTo>
                    <a:pt x="56674" y="24289"/>
                  </a:lnTo>
                  <a:cubicBezTo>
                    <a:pt x="56674" y="20479"/>
                    <a:pt x="53816" y="16669"/>
                    <a:pt x="49054" y="12859"/>
                  </a:cubicBezTo>
                  <a:cubicBezTo>
                    <a:pt x="44291" y="10001"/>
                    <a:pt x="38576" y="8096"/>
                    <a:pt x="31909" y="8096"/>
                  </a:cubicBezTo>
                  <a:cubicBezTo>
                    <a:pt x="25241" y="8096"/>
                    <a:pt x="19526" y="10001"/>
                    <a:pt x="14764" y="12859"/>
                  </a:cubicBezTo>
                  <a:cubicBezTo>
                    <a:pt x="10001" y="15716"/>
                    <a:pt x="7144" y="19526"/>
                    <a:pt x="7144" y="24289"/>
                  </a:cubicBezTo>
                  <a:lnTo>
                    <a:pt x="7144" y="138589"/>
                  </a:lnTo>
                  <a:cubicBezTo>
                    <a:pt x="7144" y="162401"/>
                    <a:pt x="16669" y="184309"/>
                    <a:pt x="35719" y="201454"/>
                  </a:cubicBezTo>
                  <a:cubicBezTo>
                    <a:pt x="54769" y="219551"/>
                    <a:pt x="76676" y="229076"/>
                    <a:pt x="102394" y="229076"/>
                  </a:cubicBezTo>
                  <a:cubicBezTo>
                    <a:pt x="128111" y="229076"/>
                    <a:pt x="150019" y="219551"/>
                    <a:pt x="169069" y="201454"/>
                  </a:cubicBezTo>
                  <a:cubicBezTo>
                    <a:pt x="188119" y="183356"/>
                    <a:pt x="196691" y="162401"/>
                    <a:pt x="196691" y="138589"/>
                  </a:cubicBezTo>
                  <a:lnTo>
                    <a:pt x="196691" y="23336"/>
                  </a:lnTo>
                  <a:cubicBezTo>
                    <a:pt x="199549" y="18574"/>
                    <a:pt x="197644" y="14764"/>
                    <a:pt x="19288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86B60D2-14BA-7B49-D0DC-D0449F10032A}"/>
                </a:ext>
              </a:extLst>
            </p:cNvPr>
            <p:cNvSpPr/>
            <p:nvPr/>
          </p:nvSpPr>
          <p:spPr>
            <a:xfrm>
              <a:off x="5992654" y="3868579"/>
              <a:ext cx="171450" cy="228600"/>
            </a:xfrm>
            <a:custGeom>
              <a:avLst/>
              <a:gdLst>
                <a:gd name="connsiteX0" fmla="*/ 127159 w 171450"/>
                <a:gd name="connsiteY0" fmla="*/ 109061 h 228600"/>
                <a:gd name="connsiteX1" fmla="*/ 94774 w 171450"/>
                <a:gd name="connsiteY1" fmla="*/ 98584 h 228600"/>
                <a:gd name="connsiteX2" fmla="*/ 67151 w 171450"/>
                <a:gd name="connsiteY2" fmla="*/ 88106 h 228600"/>
                <a:gd name="connsiteX3" fmla="*/ 55721 w 171450"/>
                <a:gd name="connsiteY3" fmla="*/ 70961 h 228600"/>
                <a:gd name="connsiteX4" fmla="*/ 65246 w 171450"/>
                <a:gd name="connsiteY4" fmla="*/ 52864 h 228600"/>
                <a:gd name="connsiteX5" fmla="*/ 92869 w 171450"/>
                <a:gd name="connsiteY5" fmla="*/ 44291 h 228600"/>
                <a:gd name="connsiteX6" fmla="*/ 123349 w 171450"/>
                <a:gd name="connsiteY6" fmla="*/ 50959 h 228600"/>
                <a:gd name="connsiteX7" fmla="*/ 142399 w 171450"/>
                <a:gd name="connsiteY7" fmla="*/ 57626 h 228600"/>
                <a:gd name="connsiteX8" fmla="*/ 155734 w 171450"/>
                <a:gd name="connsiteY8" fmla="*/ 49054 h 228600"/>
                <a:gd name="connsiteX9" fmla="*/ 160496 w 171450"/>
                <a:gd name="connsiteY9" fmla="*/ 33814 h 228600"/>
                <a:gd name="connsiteX10" fmla="*/ 139541 w 171450"/>
                <a:gd name="connsiteY10" fmla="*/ 14764 h 228600"/>
                <a:gd name="connsiteX11" fmla="*/ 91916 w 171450"/>
                <a:gd name="connsiteY11" fmla="*/ 7144 h 228600"/>
                <a:gd name="connsiteX12" fmla="*/ 32861 w 171450"/>
                <a:gd name="connsiteY12" fmla="*/ 26194 h 228600"/>
                <a:gd name="connsiteX13" fmla="*/ 13811 w 171450"/>
                <a:gd name="connsiteY13" fmla="*/ 72866 h 228600"/>
                <a:gd name="connsiteX14" fmla="*/ 25241 w 171450"/>
                <a:gd name="connsiteY14" fmla="*/ 107156 h 228600"/>
                <a:gd name="connsiteX15" fmla="*/ 52864 w 171450"/>
                <a:gd name="connsiteY15" fmla="*/ 126206 h 228600"/>
                <a:gd name="connsiteX16" fmla="*/ 85249 w 171450"/>
                <a:gd name="connsiteY16" fmla="*/ 135731 h 228600"/>
                <a:gd name="connsiteX17" fmla="*/ 112871 w 171450"/>
                <a:gd name="connsiteY17" fmla="*/ 148114 h 228600"/>
                <a:gd name="connsiteX18" fmla="*/ 124301 w 171450"/>
                <a:gd name="connsiteY18" fmla="*/ 169069 h 228600"/>
                <a:gd name="connsiteX19" fmla="*/ 85249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5249 w 171450"/>
                <a:gd name="connsiteY26" fmla="*/ 230981 h 228600"/>
                <a:gd name="connsiteX27" fmla="*/ 145256 w 171450"/>
                <a:gd name="connsiteY27" fmla="*/ 213836 h 228600"/>
                <a:gd name="connsiteX28" fmla="*/ 166211 w 171450"/>
                <a:gd name="connsiteY28" fmla="*/ 167164 h 228600"/>
                <a:gd name="connsiteX29" fmla="*/ 154781 w 171450"/>
                <a:gd name="connsiteY29" fmla="*/ 129064 h 228600"/>
                <a:gd name="connsiteX30" fmla="*/ 127159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7159" y="109061"/>
                  </a:moveTo>
                  <a:cubicBezTo>
                    <a:pt x="116681" y="105251"/>
                    <a:pt x="105251" y="101441"/>
                    <a:pt x="94774" y="98584"/>
                  </a:cubicBezTo>
                  <a:cubicBezTo>
                    <a:pt x="84296" y="95726"/>
                    <a:pt x="74771" y="91916"/>
                    <a:pt x="67151" y="88106"/>
                  </a:cubicBezTo>
                  <a:cubicBezTo>
                    <a:pt x="59531" y="83344"/>
                    <a:pt x="55721" y="77629"/>
                    <a:pt x="55721" y="70961"/>
                  </a:cubicBezTo>
                  <a:cubicBezTo>
                    <a:pt x="55721" y="64294"/>
                    <a:pt x="58579" y="57626"/>
                    <a:pt x="65246" y="52864"/>
                  </a:cubicBezTo>
                  <a:cubicBezTo>
                    <a:pt x="70961" y="47149"/>
                    <a:pt x="80486" y="44291"/>
                    <a:pt x="92869" y="44291"/>
                  </a:cubicBezTo>
                  <a:cubicBezTo>
                    <a:pt x="102394" y="44291"/>
                    <a:pt x="112871" y="46196"/>
                    <a:pt x="123349" y="50959"/>
                  </a:cubicBezTo>
                  <a:cubicBezTo>
                    <a:pt x="133826" y="55721"/>
                    <a:pt x="140494" y="57626"/>
                    <a:pt x="142399" y="57626"/>
                  </a:cubicBezTo>
                  <a:cubicBezTo>
                    <a:pt x="147161" y="57626"/>
                    <a:pt x="151924" y="54769"/>
                    <a:pt x="155734" y="49054"/>
                  </a:cubicBezTo>
                  <a:cubicBezTo>
                    <a:pt x="159544" y="43339"/>
                    <a:pt x="160496" y="38576"/>
                    <a:pt x="160496" y="33814"/>
                  </a:cubicBezTo>
                  <a:cubicBezTo>
                    <a:pt x="160496" y="26194"/>
                    <a:pt x="153829" y="20479"/>
                    <a:pt x="139541" y="14764"/>
                  </a:cubicBezTo>
                  <a:cubicBezTo>
                    <a:pt x="125254" y="9049"/>
                    <a:pt x="109061" y="7144"/>
                    <a:pt x="91916" y="7144"/>
                  </a:cubicBezTo>
                  <a:cubicBezTo>
                    <a:pt x="65246" y="7144"/>
                    <a:pt x="45244" y="13811"/>
                    <a:pt x="32861" y="26194"/>
                  </a:cubicBezTo>
                  <a:cubicBezTo>
                    <a:pt x="20479" y="39529"/>
                    <a:pt x="13811" y="54769"/>
                    <a:pt x="13811" y="72866"/>
                  </a:cubicBezTo>
                  <a:cubicBezTo>
                    <a:pt x="13811" y="87154"/>
                    <a:pt x="17621" y="98584"/>
                    <a:pt x="25241" y="107156"/>
                  </a:cubicBezTo>
                  <a:cubicBezTo>
                    <a:pt x="32861" y="115729"/>
                    <a:pt x="42386" y="122396"/>
                    <a:pt x="52864" y="126206"/>
                  </a:cubicBezTo>
                  <a:cubicBezTo>
                    <a:pt x="63341" y="130016"/>
                    <a:pt x="74771" y="132874"/>
                    <a:pt x="85249" y="135731"/>
                  </a:cubicBezTo>
                  <a:cubicBezTo>
                    <a:pt x="95726" y="138589"/>
                    <a:pt x="105251" y="142399"/>
                    <a:pt x="112871" y="148114"/>
                  </a:cubicBezTo>
                  <a:cubicBezTo>
                    <a:pt x="120491" y="152876"/>
                    <a:pt x="124301" y="160496"/>
                    <a:pt x="124301" y="169069"/>
                  </a:cubicBezTo>
                  <a:cubicBezTo>
                    <a:pt x="124301" y="186214"/>
                    <a:pt x="110966" y="193834"/>
                    <a:pt x="85249" y="193834"/>
                  </a:cubicBezTo>
                  <a:cubicBezTo>
                    <a:pt x="73819" y="193834"/>
                    <a:pt x="63341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5249" y="230981"/>
                  </a:cubicBezTo>
                  <a:cubicBezTo>
                    <a:pt x="110966" y="230981"/>
                    <a:pt x="130969" y="225266"/>
                    <a:pt x="145256" y="213836"/>
                  </a:cubicBezTo>
                  <a:cubicBezTo>
                    <a:pt x="159544" y="202406"/>
                    <a:pt x="166211" y="187166"/>
                    <a:pt x="166211" y="167164"/>
                  </a:cubicBezTo>
                  <a:cubicBezTo>
                    <a:pt x="166211" y="151924"/>
                    <a:pt x="162401" y="139541"/>
                    <a:pt x="154781" y="129064"/>
                  </a:cubicBezTo>
                  <a:cubicBezTo>
                    <a:pt x="146209" y="120491"/>
                    <a:pt x="137636" y="113824"/>
                    <a:pt x="127159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AE4C5DA4-9A9E-D30D-23DD-9CBDB83A95B3}"/>
                </a:ext>
              </a:extLst>
            </p:cNvPr>
            <p:cNvSpPr/>
            <p:nvPr/>
          </p:nvSpPr>
          <p:spPr>
            <a:xfrm>
              <a:off x="6186011" y="3766661"/>
              <a:ext cx="66675" cy="57150"/>
            </a:xfrm>
            <a:custGeom>
              <a:avLst/>
              <a:gdLst>
                <a:gd name="connsiteX0" fmla="*/ 35719 w 66675"/>
                <a:gd name="connsiteY0" fmla="*/ 7144 h 57150"/>
                <a:gd name="connsiteX1" fmla="*/ 15716 w 66675"/>
                <a:gd name="connsiteY1" fmla="*/ 14764 h 57150"/>
                <a:gd name="connsiteX2" fmla="*/ 7144 w 66675"/>
                <a:gd name="connsiteY2" fmla="*/ 32861 h 57150"/>
                <a:gd name="connsiteX3" fmla="*/ 15716 w 66675"/>
                <a:gd name="connsiteY3" fmla="*/ 50959 h 57150"/>
                <a:gd name="connsiteX4" fmla="*/ 35719 w 66675"/>
                <a:gd name="connsiteY4" fmla="*/ 58579 h 57150"/>
                <a:gd name="connsiteX5" fmla="*/ 55721 w 66675"/>
                <a:gd name="connsiteY5" fmla="*/ 50959 h 57150"/>
                <a:gd name="connsiteX6" fmla="*/ 64294 w 66675"/>
                <a:gd name="connsiteY6" fmla="*/ 32861 h 57150"/>
                <a:gd name="connsiteX7" fmla="*/ 55721 w 66675"/>
                <a:gd name="connsiteY7" fmla="*/ 14764 h 57150"/>
                <a:gd name="connsiteX8" fmla="*/ 35719 w 66675"/>
                <a:gd name="connsiteY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5719" y="7144"/>
                  </a:moveTo>
                  <a:cubicBezTo>
                    <a:pt x="28099" y="7144"/>
                    <a:pt x="21431" y="10001"/>
                    <a:pt x="15716" y="14764"/>
                  </a:cubicBezTo>
                  <a:cubicBezTo>
                    <a:pt x="10001" y="19526"/>
                    <a:pt x="7144" y="25241"/>
                    <a:pt x="7144" y="32861"/>
                  </a:cubicBezTo>
                  <a:cubicBezTo>
                    <a:pt x="7144" y="39529"/>
                    <a:pt x="10001" y="45244"/>
                    <a:pt x="15716" y="50959"/>
                  </a:cubicBezTo>
                  <a:cubicBezTo>
                    <a:pt x="21431" y="55721"/>
                    <a:pt x="28099" y="58579"/>
                    <a:pt x="35719" y="58579"/>
                  </a:cubicBezTo>
                  <a:cubicBezTo>
                    <a:pt x="43339" y="58579"/>
                    <a:pt x="50006" y="55721"/>
                    <a:pt x="55721" y="50959"/>
                  </a:cubicBezTo>
                  <a:cubicBezTo>
                    <a:pt x="61436" y="46196"/>
                    <a:pt x="64294" y="39529"/>
                    <a:pt x="64294" y="32861"/>
                  </a:cubicBezTo>
                  <a:cubicBezTo>
                    <a:pt x="64294" y="26194"/>
                    <a:pt x="61436" y="19526"/>
                    <a:pt x="55721" y="14764"/>
                  </a:cubicBezTo>
                  <a:cubicBezTo>
                    <a:pt x="50006" y="10001"/>
                    <a:pt x="43339" y="7144"/>
                    <a:pt x="357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5F9473A1-649D-9ABC-7C25-B9C35B687272}"/>
                </a:ext>
              </a:extLst>
            </p:cNvPr>
            <p:cNvSpPr/>
            <p:nvPr/>
          </p:nvSpPr>
          <p:spPr>
            <a:xfrm>
              <a:off x="6190774" y="3871436"/>
              <a:ext cx="57150" cy="228600"/>
            </a:xfrm>
            <a:custGeom>
              <a:avLst/>
              <a:gdLst>
                <a:gd name="connsiteX0" fmla="*/ 48101 w 57150"/>
                <a:gd name="connsiteY0" fmla="*/ 11906 h 228600"/>
                <a:gd name="connsiteX1" fmla="*/ 30956 w 57150"/>
                <a:gd name="connsiteY1" fmla="*/ 7144 h 228600"/>
                <a:gd name="connsiteX2" fmla="*/ 13811 w 57150"/>
                <a:gd name="connsiteY2" fmla="*/ 11906 h 228600"/>
                <a:gd name="connsiteX3" fmla="*/ 7144 w 57150"/>
                <a:gd name="connsiteY3" fmla="*/ 23336 h 228600"/>
                <a:gd name="connsiteX4" fmla="*/ 7144 w 57150"/>
                <a:gd name="connsiteY4" fmla="*/ 209074 h 228600"/>
                <a:gd name="connsiteX5" fmla="*/ 13811 w 57150"/>
                <a:gd name="connsiteY5" fmla="*/ 220504 h 228600"/>
                <a:gd name="connsiteX6" fmla="*/ 30956 w 57150"/>
                <a:gd name="connsiteY6" fmla="*/ 225266 h 228600"/>
                <a:gd name="connsiteX7" fmla="*/ 48101 w 57150"/>
                <a:gd name="connsiteY7" fmla="*/ 220504 h 228600"/>
                <a:gd name="connsiteX8" fmla="*/ 54769 w 57150"/>
                <a:gd name="connsiteY8" fmla="*/ 209074 h 228600"/>
                <a:gd name="connsiteX9" fmla="*/ 54769 w 57150"/>
                <a:gd name="connsiteY9" fmla="*/ 23336 h 228600"/>
                <a:gd name="connsiteX10" fmla="*/ 48101 w 57150"/>
                <a:gd name="connsiteY10" fmla="*/ 1190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228600">
                  <a:moveTo>
                    <a:pt x="48101" y="11906"/>
                  </a:moveTo>
                  <a:cubicBezTo>
                    <a:pt x="43339" y="9049"/>
                    <a:pt x="37624" y="7144"/>
                    <a:pt x="30956" y="7144"/>
                  </a:cubicBezTo>
                  <a:cubicBezTo>
                    <a:pt x="24289" y="7144"/>
                    <a:pt x="18574" y="9049"/>
                    <a:pt x="13811" y="11906"/>
                  </a:cubicBezTo>
                  <a:cubicBezTo>
                    <a:pt x="9049" y="14764"/>
                    <a:pt x="7144" y="18574"/>
                    <a:pt x="7144" y="23336"/>
                  </a:cubicBezTo>
                  <a:lnTo>
                    <a:pt x="7144" y="209074"/>
                  </a:lnTo>
                  <a:cubicBezTo>
                    <a:pt x="7144" y="212884"/>
                    <a:pt x="9049" y="216694"/>
                    <a:pt x="13811" y="220504"/>
                  </a:cubicBezTo>
                  <a:cubicBezTo>
                    <a:pt x="18574" y="224314"/>
                    <a:pt x="24289" y="225266"/>
                    <a:pt x="30956" y="225266"/>
                  </a:cubicBezTo>
                  <a:cubicBezTo>
                    <a:pt x="37624" y="225266"/>
                    <a:pt x="43339" y="223361"/>
                    <a:pt x="48101" y="220504"/>
                  </a:cubicBezTo>
                  <a:cubicBezTo>
                    <a:pt x="52864" y="217646"/>
                    <a:pt x="54769" y="213836"/>
                    <a:pt x="54769" y="209074"/>
                  </a:cubicBezTo>
                  <a:lnTo>
                    <a:pt x="54769" y="23336"/>
                  </a:lnTo>
                  <a:cubicBezTo>
                    <a:pt x="54769" y="18574"/>
                    <a:pt x="52864" y="14764"/>
                    <a:pt x="4810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EFE17EE-EECB-258A-FB06-9CF16C1A994A}"/>
                </a:ext>
              </a:extLst>
            </p:cNvPr>
            <p:cNvSpPr/>
            <p:nvPr/>
          </p:nvSpPr>
          <p:spPr>
            <a:xfrm>
              <a:off x="6288881" y="3868579"/>
              <a:ext cx="200025" cy="228600"/>
            </a:xfrm>
            <a:custGeom>
              <a:avLst/>
              <a:gdLst>
                <a:gd name="connsiteX0" fmla="*/ 113824 w 200025"/>
                <a:gd name="connsiteY0" fmla="*/ 7144 h 228600"/>
                <a:gd name="connsiteX1" fmla="*/ 75724 w 200025"/>
                <a:gd name="connsiteY1" fmla="*/ 17621 h 228600"/>
                <a:gd name="connsiteX2" fmla="*/ 51911 w 200025"/>
                <a:gd name="connsiteY2" fmla="*/ 42386 h 228600"/>
                <a:gd name="connsiteX3" fmla="*/ 51911 w 200025"/>
                <a:gd name="connsiteY3" fmla="*/ 25241 h 228600"/>
                <a:gd name="connsiteX4" fmla="*/ 46196 w 200025"/>
                <a:gd name="connsiteY4" fmla="*/ 13811 h 228600"/>
                <a:gd name="connsiteX5" fmla="*/ 30956 w 200025"/>
                <a:gd name="connsiteY5" fmla="*/ 9049 h 228600"/>
                <a:gd name="connsiteX6" fmla="*/ 13811 w 200025"/>
                <a:gd name="connsiteY6" fmla="*/ 13811 h 228600"/>
                <a:gd name="connsiteX7" fmla="*/ 7144 w 200025"/>
                <a:gd name="connsiteY7" fmla="*/ 25241 h 228600"/>
                <a:gd name="connsiteX8" fmla="*/ 7144 w 200025"/>
                <a:gd name="connsiteY8" fmla="*/ 210979 h 228600"/>
                <a:gd name="connsiteX9" fmla="*/ 13811 w 200025"/>
                <a:gd name="connsiteY9" fmla="*/ 222409 h 228600"/>
                <a:gd name="connsiteX10" fmla="*/ 30956 w 200025"/>
                <a:gd name="connsiteY10" fmla="*/ 227171 h 228600"/>
                <a:gd name="connsiteX11" fmla="*/ 48101 w 200025"/>
                <a:gd name="connsiteY11" fmla="*/ 222409 h 228600"/>
                <a:gd name="connsiteX12" fmla="*/ 55721 w 200025"/>
                <a:gd name="connsiteY12" fmla="*/ 211931 h 228600"/>
                <a:gd name="connsiteX13" fmla="*/ 55721 w 200025"/>
                <a:gd name="connsiteY13" fmla="*/ 98584 h 228600"/>
                <a:gd name="connsiteX14" fmla="*/ 69056 w 200025"/>
                <a:gd name="connsiteY14" fmla="*/ 64294 h 228600"/>
                <a:gd name="connsiteX15" fmla="*/ 99536 w 200025"/>
                <a:gd name="connsiteY15" fmla="*/ 50959 h 228600"/>
                <a:gd name="connsiteX16" fmla="*/ 131921 w 200025"/>
                <a:gd name="connsiteY16" fmla="*/ 65246 h 228600"/>
                <a:gd name="connsiteX17" fmla="*/ 145256 w 200025"/>
                <a:gd name="connsiteY17" fmla="*/ 98584 h 228600"/>
                <a:gd name="connsiteX18" fmla="*/ 145256 w 200025"/>
                <a:gd name="connsiteY18" fmla="*/ 211931 h 228600"/>
                <a:gd name="connsiteX19" fmla="*/ 152876 w 200025"/>
                <a:gd name="connsiteY19" fmla="*/ 223361 h 228600"/>
                <a:gd name="connsiteX20" fmla="*/ 169069 w 200025"/>
                <a:gd name="connsiteY20" fmla="*/ 228124 h 228600"/>
                <a:gd name="connsiteX21" fmla="*/ 186214 w 200025"/>
                <a:gd name="connsiteY21" fmla="*/ 223361 h 228600"/>
                <a:gd name="connsiteX22" fmla="*/ 192881 w 200025"/>
                <a:gd name="connsiteY22" fmla="*/ 211931 h 228600"/>
                <a:gd name="connsiteX23" fmla="*/ 192881 w 200025"/>
                <a:gd name="connsiteY23" fmla="*/ 97631 h 228600"/>
                <a:gd name="connsiteX24" fmla="*/ 169069 w 200025"/>
                <a:gd name="connsiteY24" fmla="*/ 33814 h 228600"/>
                <a:gd name="connsiteX25" fmla="*/ 113824 w 200025"/>
                <a:gd name="connsiteY25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" h="228600">
                  <a:moveTo>
                    <a:pt x="113824" y="7144"/>
                  </a:moveTo>
                  <a:cubicBezTo>
                    <a:pt x="99536" y="7144"/>
                    <a:pt x="87154" y="10954"/>
                    <a:pt x="75724" y="17621"/>
                  </a:cubicBezTo>
                  <a:cubicBezTo>
                    <a:pt x="65246" y="24289"/>
                    <a:pt x="56674" y="32861"/>
                    <a:pt x="51911" y="42386"/>
                  </a:cubicBezTo>
                  <a:lnTo>
                    <a:pt x="51911" y="25241"/>
                  </a:lnTo>
                  <a:cubicBezTo>
                    <a:pt x="51911" y="20479"/>
                    <a:pt x="50006" y="16669"/>
                    <a:pt x="46196" y="13811"/>
                  </a:cubicBezTo>
                  <a:cubicBezTo>
                    <a:pt x="42386" y="10954"/>
                    <a:pt x="36671" y="9049"/>
                    <a:pt x="30956" y="9049"/>
                  </a:cubicBezTo>
                  <a:cubicBezTo>
                    <a:pt x="24289" y="9049"/>
                    <a:pt x="18574" y="10954"/>
                    <a:pt x="13811" y="13811"/>
                  </a:cubicBezTo>
                  <a:cubicBezTo>
                    <a:pt x="9049" y="16669"/>
                    <a:pt x="7144" y="20479"/>
                    <a:pt x="7144" y="25241"/>
                  </a:cubicBezTo>
                  <a:lnTo>
                    <a:pt x="7144" y="210979"/>
                  </a:lnTo>
                  <a:cubicBezTo>
                    <a:pt x="7144" y="214789"/>
                    <a:pt x="9049" y="218599"/>
                    <a:pt x="13811" y="222409"/>
                  </a:cubicBezTo>
                  <a:cubicBezTo>
                    <a:pt x="18574" y="226219"/>
                    <a:pt x="24289" y="227171"/>
                    <a:pt x="30956" y="227171"/>
                  </a:cubicBezTo>
                  <a:cubicBezTo>
                    <a:pt x="37624" y="227171"/>
                    <a:pt x="43339" y="225266"/>
                    <a:pt x="48101" y="222409"/>
                  </a:cubicBezTo>
                  <a:cubicBezTo>
                    <a:pt x="52864" y="219551"/>
                    <a:pt x="55721" y="215741"/>
                    <a:pt x="55721" y="211931"/>
                  </a:cubicBezTo>
                  <a:lnTo>
                    <a:pt x="55721" y="98584"/>
                  </a:lnTo>
                  <a:cubicBezTo>
                    <a:pt x="55721" y="84296"/>
                    <a:pt x="60484" y="72866"/>
                    <a:pt x="69056" y="64294"/>
                  </a:cubicBezTo>
                  <a:cubicBezTo>
                    <a:pt x="77629" y="55721"/>
                    <a:pt x="88106" y="50959"/>
                    <a:pt x="99536" y="50959"/>
                  </a:cubicBezTo>
                  <a:cubicBezTo>
                    <a:pt x="111919" y="50959"/>
                    <a:pt x="123349" y="55721"/>
                    <a:pt x="131921" y="65246"/>
                  </a:cubicBezTo>
                  <a:cubicBezTo>
                    <a:pt x="141446" y="74771"/>
                    <a:pt x="145256" y="86201"/>
                    <a:pt x="145256" y="98584"/>
                  </a:cubicBezTo>
                  <a:lnTo>
                    <a:pt x="145256" y="211931"/>
                  </a:lnTo>
                  <a:cubicBezTo>
                    <a:pt x="145256" y="216694"/>
                    <a:pt x="148114" y="220504"/>
                    <a:pt x="152876" y="223361"/>
                  </a:cubicBezTo>
                  <a:cubicBezTo>
                    <a:pt x="157639" y="226219"/>
                    <a:pt x="163354" y="228124"/>
                    <a:pt x="169069" y="228124"/>
                  </a:cubicBezTo>
                  <a:cubicBezTo>
                    <a:pt x="175736" y="228124"/>
                    <a:pt x="181451" y="226219"/>
                    <a:pt x="186214" y="223361"/>
                  </a:cubicBezTo>
                  <a:cubicBezTo>
                    <a:pt x="190976" y="220504"/>
                    <a:pt x="192881" y="216694"/>
                    <a:pt x="192881" y="211931"/>
                  </a:cubicBezTo>
                  <a:lnTo>
                    <a:pt x="192881" y="97631"/>
                  </a:lnTo>
                  <a:cubicBezTo>
                    <a:pt x="192881" y="72866"/>
                    <a:pt x="185261" y="51911"/>
                    <a:pt x="169069" y="33814"/>
                  </a:cubicBezTo>
                  <a:cubicBezTo>
                    <a:pt x="154781" y="16669"/>
                    <a:pt x="135731" y="7144"/>
                    <a:pt x="11382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670F3E5-0B4F-CC51-EA34-F909FCACFCE6}"/>
                </a:ext>
              </a:extLst>
            </p:cNvPr>
            <p:cNvSpPr/>
            <p:nvPr/>
          </p:nvSpPr>
          <p:spPr>
            <a:xfrm>
              <a:off x="6516529" y="3869531"/>
              <a:ext cx="200025" cy="238125"/>
            </a:xfrm>
            <a:custGeom>
              <a:avLst/>
              <a:gdLst>
                <a:gd name="connsiteX0" fmla="*/ 167164 w 200025"/>
                <a:gd name="connsiteY0" fmla="*/ 30956 h 238125"/>
                <a:gd name="connsiteX1" fmla="*/ 102394 w 200025"/>
                <a:gd name="connsiteY1" fmla="*/ 7144 h 238125"/>
                <a:gd name="connsiteX2" fmla="*/ 34766 w 200025"/>
                <a:gd name="connsiteY2" fmla="*/ 33814 h 238125"/>
                <a:gd name="connsiteX3" fmla="*/ 7144 w 200025"/>
                <a:gd name="connsiteY3" fmla="*/ 96679 h 238125"/>
                <a:gd name="connsiteX4" fmla="*/ 7144 w 200025"/>
                <a:gd name="connsiteY4" fmla="*/ 140494 h 238125"/>
                <a:gd name="connsiteX5" fmla="*/ 36671 w 200025"/>
                <a:gd name="connsiteY5" fmla="*/ 206216 h 238125"/>
                <a:gd name="connsiteX6" fmla="*/ 112871 w 200025"/>
                <a:gd name="connsiteY6" fmla="*/ 231934 h 238125"/>
                <a:gd name="connsiteX7" fmla="*/ 167164 w 200025"/>
                <a:gd name="connsiteY7" fmla="*/ 220504 h 238125"/>
                <a:gd name="connsiteX8" fmla="*/ 189071 w 200025"/>
                <a:gd name="connsiteY8" fmla="*/ 197644 h 238125"/>
                <a:gd name="connsiteX9" fmla="*/ 183356 w 200025"/>
                <a:gd name="connsiteY9" fmla="*/ 183356 h 238125"/>
                <a:gd name="connsiteX10" fmla="*/ 170021 w 200025"/>
                <a:gd name="connsiteY10" fmla="*/ 175736 h 238125"/>
                <a:gd name="connsiteX11" fmla="*/ 150019 w 200025"/>
                <a:gd name="connsiteY11" fmla="*/ 184309 h 238125"/>
                <a:gd name="connsiteX12" fmla="*/ 114776 w 200025"/>
                <a:gd name="connsiteY12" fmla="*/ 192881 h 238125"/>
                <a:gd name="connsiteX13" fmla="*/ 71914 w 200025"/>
                <a:gd name="connsiteY13" fmla="*/ 179546 h 238125"/>
                <a:gd name="connsiteX14" fmla="*/ 55721 w 200025"/>
                <a:gd name="connsiteY14" fmla="*/ 142399 h 238125"/>
                <a:gd name="connsiteX15" fmla="*/ 55721 w 200025"/>
                <a:gd name="connsiteY15" fmla="*/ 130969 h 238125"/>
                <a:gd name="connsiteX16" fmla="*/ 152876 w 200025"/>
                <a:gd name="connsiteY16" fmla="*/ 130969 h 238125"/>
                <a:gd name="connsiteX17" fmla="*/ 168116 w 200025"/>
                <a:gd name="connsiteY17" fmla="*/ 130016 h 238125"/>
                <a:gd name="connsiteX18" fmla="*/ 180499 w 200025"/>
                <a:gd name="connsiteY18" fmla="*/ 125254 h 238125"/>
                <a:gd name="connsiteX19" fmla="*/ 190976 w 200025"/>
                <a:gd name="connsiteY19" fmla="*/ 112871 h 238125"/>
                <a:gd name="connsiteX20" fmla="*/ 193834 w 200025"/>
                <a:gd name="connsiteY20" fmla="*/ 90011 h 238125"/>
                <a:gd name="connsiteX21" fmla="*/ 167164 w 200025"/>
                <a:gd name="connsiteY21" fmla="*/ 30956 h 238125"/>
                <a:gd name="connsiteX22" fmla="*/ 144304 w 200025"/>
                <a:gd name="connsiteY22" fmla="*/ 97631 h 238125"/>
                <a:gd name="connsiteX23" fmla="*/ 130969 w 200025"/>
                <a:gd name="connsiteY23" fmla="*/ 100489 h 238125"/>
                <a:gd name="connsiteX24" fmla="*/ 54769 w 200025"/>
                <a:gd name="connsiteY24" fmla="*/ 100489 h 238125"/>
                <a:gd name="connsiteX25" fmla="*/ 54769 w 200025"/>
                <a:gd name="connsiteY25" fmla="*/ 86201 h 238125"/>
                <a:gd name="connsiteX26" fmla="*/ 68104 w 200025"/>
                <a:gd name="connsiteY26" fmla="*/ 55721 h 238125"/>
                <a:gd name="connsiteX27" fmla="*/ 101441 w 200025"/>
                <a:gd name="connsiteY27" fmla="*/ 43339 h 238125"/>
                <a:gd name="connsiteX28" fmla="*/ 134779 w 200025"/>
                <a:gd name="connsiteY28" fmla="*/ 55721 h 238125"/>
                <a:gd name="connsiteX29" fmla="*/ 148114 w 200025"/>
                <a:gd name="connsiteY29" fmla="*/ 86201 h 238125"/>
                <a:gd name="connsiteX30" fmla="*/ 144304 w 200025"/>
                <a:gd name="connsiteY30" fmla="*/ 9763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0025" h="238125">
                  <a:moveTo>
                    <a:pt x="167164" y="30956"/>
                  </a:moveTo>
                  <a:cubicBezTo>
                    <a:pt x="149066" y="14764"/>
                    <a:pt x="128111" y="7144"/>
                    <a:pt x="102394" y="7144"/>
                  </a:cubicBezTo>
                  <a:cubicBezTo>
                    <a:pt x="75724" y="7144"/>
                    <a:pt x="53816" y="15716"/>
                    <a:pt x="34766" y="33814"/>
                  </a:cubicBezTo>
                  <a:cubicBezTo>
                    <a:pt x="15716" y="50959"/>
                    <a:pt x="7144" y="71914"/>
                    <a:pt x="7144" y="96679"/>
                  </a:cubicBezTo>
                  <a:lnTo>
                    <a:pt x="7144" y="140494"/>
                  </a:lnTo>
                  <a:cubicBezTo>
                    <a:pt x="7144" y="168116"/>
                    <a:pt x="17621" y="190024"/>
                    <a:pt x="36671" y="206216"/>
                  </a:cubicBezTo>
                  <a:cubicBezTo>
                    <a:pt x="56674" y="223361"/>
                    <a:pt x="82391" y="231934"/>
                    <a:pt x="112871" y="231934"/>
                  </a:cubicBezTo>
                  <a:cubicBezTo>
                    <a:pt x="134779" y="231934"/>
                    <a:pt x="151924" y="228124"/>
                    <a:pt x="167164" y="220504"/>
                  </a:cubicBezTo>
                  <a:cubicBezTo>
                    <a:pt x="181451" y="212884"/>
                    <a:pt x="189071" y="205264"/>
                    <a:pt x="189071" y="197644"/>
                  </a:cubicBezTo>
                  <a:cubicBezTo>
                    <a:pt x="189071" y="192881"/>
                    <a:pt x="187166" y="188119"/>
                    <a:pt x="183356" y="183356"/>
                  </a:cubicBezTo>
                  <a:cubicBezTo>
                    <a:pt x="179546" y="178594"/>
                    <a:pt x="175736" y="175736"/>
                    <a:pt x="170021" y="175736"/>
                  </a:cubicBezTo>
                  <a:cubicBezTo>
                    <a:pt x="167164" y="175736"/>
                    <a:pt x="160496" y="178594"/>
                    <a:pt x="150019" y="184309"/>
                  </a:cubicBezTo>
                  <a:cubicBezTo>
                    <a:pt x="138589" y="190024"/>
                    <a:pt x="127159" y="192881"/>
                    <a:pt x="114776" y="192881"/>
                  </a:cubicBezTo>
                  <a:cubicBezTo>
                    <a:pt x="96679" y="192881"/>
                    <a:pt x="82391" y="188119"/>
                    <a:pt x="71914" y="179546"/>
                  </a:cubicBezTo>
                  <a:cubicBezTo>
                    <a:pt x="60484" y="170021"/>
                    <a:pt x="55721" y="158591"/>
                    <a:pt x="55721" y="142399"/>
                  </a:cubicBezTo>
                  <a:lnTo>
                    <a:pt x="55721" y="130969"/>
                  </a:lnTo>
                  <a:lnTo>
                    <a:pt x="152876" y="130969"/>
                  </a:lnTo>
                  <a:cubicBezTo>
                    <a:pt x="159544" y="130969"/>
                    <a:pt x="164306" y="130969"/>
                    <a:pt x="168116" y="130016"/>
                  </a:cubicBezTo>
                  <a:cubicBezTo>
                    <a:pt x="171926" y="129064"/>
                    <a:pt x="176689" y="128111"/>
                    <a:pt x="180499" y="125254"/>
                  </a:cubicBezTo>
                  <a:cubicBezTo>
                    <a:pt x="185261" y="122396"/>
                    <a:pt x="188119" y="118586"/>
                    <a:pt x="190976" y="112871"/>
                  </a:cubicBezTo>
                  <a:cubicBezTo>
                    <a:pt x="192881" y="107156"/>
                    <a:pt x="193834" y="99536"/>
                    <a:pt x="193834" y="90011"/>
                  </a:cubicBezTo>
                  <a:cubicBezTo>
                    <a:pt x="193834" y="66199"/>
                    <a:pt x="184309" y="46196"/>
                    <a:pt x="167164" y="30956"/>
                  </a:cubicBezTo>
                  <a:close/>
                  <a:moveTo>
                    <a:pt x="144304" y="97631"/>
                  </a:moveTo>
                  <a:cubicBezTo>
                    <a:pt x="142399" y="99536"/>
                    <a:pt x="137636" y="100489"/>
                    <a:pt x="130969" y="100489"/>
                  </a:cubicBezTo>
                  <a:lnTo>
                    <a:pt x="54769" y="100489"/>
                  </a:lnTo>
                  <a:lnTo>
                    <a:pt x="54769" y="86201"/>
                  </a:lnTo>
                  <a:cubicBezTo>
                    <a:pt x="54769" y="73819"/>
                    <a:pt x="59531" y="63341"/>
                    <a:pt x="68104" y="55721"/>
                  </a:cubicBezTo>
                  <a:cubicBezTo>
                    <a:pt x="77629" y="48101"/>
                    <a:pt x="88106" y="43339"/>
                    <a:pt x="101441" y="43339"/>
                  </a:cubicBezTo>
                  <a:cubicBezTo>
                    <a:pt x="114776" y="43339"/>
                    <a:pt x="125254" y="47149"/>
                    <a:pt x="134779" y="55721"/>
                  </a:cubicBezTo>
                  <a:cubicBezTo>
                    <a:pt x="143351" y="64294"/>
                    <a:pt x="148114" y="74771"/>
                    <a:pt x="148114" y="86201"/>
                  </a:cubicBezTo>
                  <a:cubicBezTo>
                    <a:pt x="148114" y="91916"/>
                    <a:pt x="147161" y="95726"/>
                    <a:pt x="144304" y="976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10DABF40-E6C1-2B9D-8FFE-3364308968DB}"/>
                </a:ext>
              </a:extLst>
            </p:cNvPr>
            <p:cNvSpPr/>
            <p:nvPr/>
          </p:nvSpPr>
          <p:spPr>
            <a:xfrm>
              <a:off x="6729889" y="3868579"/>
              <a:ext cx="171450" cy="228600"/>
            </a:xfrm>
            <a:custGeom>
              <a:avLst/>
              <a:gdLst>
                <a:gd name="connsiteX0" fmla="*/ 126206 w 171450"/>
                <a:gd name="connsiteY0" fmla="*/ 109061 h 228600"/>
                <a:gd name="connsiteX1" fmla="*/ 93821 w 171450"/>
                <a:gd name="connsiteY1" fmla="*/ 98584 h 228600"/>
                <a:gd name="connsiteX2" fmla="*/ 66199 w 171450"/>
                <a:gd name="connsiteY2" fmla="*/ 88106 h 228600"/>
                <a:gd name="connsiteX3" fmla="*/ 54769 w 171450"/>
                <a:gd name="connsiteY3" fmla="*/ 70961 h 228600"/>
                <a:gd name="connsiteX4" fmla="*/ 64294 w 171450"/>
                <a:gd name="connsiteY4" fmla="*/ 52864 h 228600"/>
                <a:gd name="connsiteX5" fmla="*/ 91916 w 171450"/>
                <a:gd name="connsiteY5" fmla="*/ 44291 h 228600"/>
                <a:gd name="connsiteX6" fmla="*/ 122396 w 171450"/>
                <a:gd name="connsiteY6" fmla="*/ 50959 h 228600"/>
                <a:gd name="connsiteX7" fmla="*/ 141446 w 171450"/>
                <a:gd name="connsiteY7" fmla="*/ 57626 h 228600"/>
                <a:gd name="connsiteX8" fmla="*/ 154781 w 171450"/>
                <a:gd name="connsiteY8" fmla="*/ 49054 h 228600"/>
                <a:gd name="connsiteX9" fmla="*/ 160496 w 171450"/>
                <a:gd name="connsiteY9" fmla="*/ 33814 h 228600"/>
                <a:gd name="connsiteX10" fmla="*/ 139541 w 171450"/>
                <a:gd name="connsiteY10" fmla="*/ 14764 h 228600"/>
                <a:gd name="connsiteX11" fmla="*/ 91916 w 171450"/>
                <a:gd name="connsiteY11" fmla="*/ 7144 h 228600"/>
                <a:gd name="connsiteX12" fmla="*/ 32861 w 171450"/>
                <a:gd name="connsiteY12" fmla="*/ 26194 h 228600"/>
                <a:gd name="connsiteX13" fmla="*/ 13811 w 171450"/>
                <a:gd name="connsiteY13" fmla="*/ 72866 h 228600"/>
                <a:gd name="connsiteX14" fmla="*/ 25241 w 171450"/>
                <a:gd name="connsiteY14" fmla="*/ 107156 h 228600"/>
                <a:gd name="connsiteX15" fmla="*/ 52864 w 171450"/>
                <a:gd name="connsiteY15" fmla="*/ 126206 h 228600"/>
                <a:gd name="connsiteX16" fmla="*/ 85249 w 171450"/>
                <a:gd name="connsiteY16" fmla="*/ 135731 h 228600"/>
                <a:gd name="connsiteX17" fmla="*/ 112871 w 171450"/>
                <a:gd name="connsiteY17" fmla="*/ 148114 h 228600"/>
                <a:gd name="connsiteX18" fmla="*/ 124301 w 171450"/>
                <a:gd name="connsiteY18" fmla="*/ 169069 h 228600"/>
                <a:gd name="connsiteX19" fmla="*/ 85249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6201 w 171450"/>
                <a:gd name="connsiteY26" fmla="*/ 230981 h 228600"/>
                <a:gd name="connsiteX27" fmla="*/ 146209 w 171450"/>
                <a:gd name="connsiteY27" fmla="*/ 213836 h 228600"/>
                <a:gd name="connsiteX28" fmla="*/ 167164 w 171450"/>
                <a:gd name="connsiteY28" fmla="*/ 167164 h 228600"/>
                <a:gd name="connsiteX29" fmla="*/ 155734 w 171450"/>
                <a:gd name="connsiteY29" fmla="*/ 129064 h 228600"/>
                <a:gd name="connsiteX30" fmla="*/ 126206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6206" y="109061"/>
                  </a:moveTo>
                  <a:cubicBezTo>
                    <a:pt x="115729" y="105251"/>
                    <a:pt x="104299" y="101441"/>
                    <a:pt x="93821" y="98584"/>
                  </a:cubicBezTo>
                  <a:cubicBezTo>
                    <a:pt x="82391" y="95726"/>
                    <a:pt x="73819" y="91916"/>
                    <a:pt x="66199" y="88106"/>
                  </a:cubicBezTo>
                  <a:cubicBezTo>
                    <a:pt x="58579" y="83344"/>
                    <a:pt x="54769" y="77629"/>
                    <a:pt x="54769" y="70961"/>
                  </a:cubicBezTo>
                  <a:cubicBezTo>
                    <a:pt x="54769" y="64294"/>
                    <a:pt x="57626" y="57626"/>
                    <a:pt x="64294" y="52864"/>
                  </a:cubicBezTo>
                  <a:cubicBezTo>
                    <a:pt x="70961" y="47149"/>
                    <a:pt x="79534" y="44291"/>
                    <a:pt x="91916" y="44291"/>
                  </a:cubicBezTo>
                  <a:cubicBezTo>
                    <a:pt x="101441" y="44291"/>
                    <a:pt x="111919" y="46196"/>
                    <a:pt x="122396" y="50959"/>
                  </a:cubicBezTo>
                  <a:cubicBezTo>
                    <a:pt x="132874" y="55721"/>
                    <a:pt x="139541" y="57626"/>
                    <a:pt x="141446" y="57626"/>
                  </a:cubicBezTo>
                  <a:cubicBezTo>
                    <a:pt x="146209" y="57626"/>
                    <a:pt x="150971" y="54769"/>
                    <a:pt x="154781" y="49054"/>
                  </a:cubicBezTo>
                  <a:cubicBezTo>
                    <a:pt x="158591" y="43339"/>
                    <a:pt x="160496" y="38576"/>
                    <a:pt x="160496" y="33814"/>
                  </a:cubicBezTo>
                  <a:cubicBezTo>
                    <a:pt x="160496" y="26194"/>
                    <a:pt x="153829" y="20479"/>
                    <a:pt x="139541" y="14764"/>
                  </a:cubicBezTo>
                  <a:cubicBezTo>
                    <a:pt x="125254" y="9049"/>
                    <a:pt x="110014" y="7144"/>
                    <a:pt x="91916" y="7144"/>
                  </a:cubicBezTo>
                  <a:cubicBezTo>
                    <a:pt x="65246" y="7144"/>
                    <a:pt x="45244" y="13811"/>
                    <a:pt x="32861" y="26194"/>
                  </a:cubicBezTo>
                  <a:cubicBezTo>
                    <a:pt x="19526" y="39529"/>
                    <a:pt x="13811" y="54769"/>
                    <a:pt x="13811" y="72866"/>
                  </a:cubicBezTo>
                  <a:cubicBezTo>
                    <a:pt x="13811" y="87154"/>
                    <a:pt x="17621" y="98584"/>
                    <a:pt x="25241" y="107156"/>
                  </a:cubicBezTo>
                  <a:cubicBezTo>
                    <a:pt x="32861" y="115729"/>
                    <a:pt x="42386" y="122396"/>
                    <a:pt x="52864" y="126206"/>
                  </a:cubicBezTo>
                  <a:cubicBezTo>
                    <a:pt x="63341" y="130016"/>
                    <a:pt x="74771" y="132874"/>
                    <a:pt x="85249" y="135731"/>
                  </a:cubicBezTo>
                  <a:cubicBezTo>
                    <a:pt x="95726" y="138589"/>
                    <a:pt x="105251" y="142399"/>
                    <a:pt x="112871" y="148114"/>
                  </a:cubicBezTo>
                  <a:cubicBezTo>
                    <a:pt x="120491" y="152876"/>
                    <a:pt x="124301" y="160496"/>
                    <a:pt x="124301" y="169069"/>
                  </a:cubicBezTo>
                  <a:cubicBezTo>
                    <a:pt x="124301" y="186214"/>
                    <a:pt x="110966" y="193834"/>
                    <a:pt x="85249" y="193834"/>
                  </a:cubicBezTo>
                  <a:cubicBezTo>
                    <a:pt x="73819" y="193834"/>
                    <a:pt x="63341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6201" y="230981"/>
                  </a:cubicBezTo>
                  <a:cubicBezTo>
                    <a:pt x="111919" y="230981"/>
                    <a:pt x="131921" y="225266"/>
                    <a:pt x="146209" y="213836"/>
                  </a:cubicBezTo>
                  <a:cubicBezTo>
                    <a:pt x="160496" y="202406"/>
                    <a:pt x="167164" y="187166"/>
                    <a:pt x="167164" y="167164"/>
                  </a:cubicBezTo>
                  <a:cubicBezTo>
                    <a:pt x="167164" y="151924"/>
                    <a:pt x="163354" y="139541"/>
                    <a:pt x="155734" y="129064"/>
                  </a:cubicBezTo>
                  <a:cubicBezTo>
                    <a:pt x="146209" y="120491"/>
                    <a:pt x="137636" y="113824"/>
                    <a:pt x="126206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D14BC49-8545-7F16-C95D-BF30931569C7}"/>
                </a:ext>
              </a:extLst>
            </p:cNvPr>
            <p:cNvSpPr/>
            <p:nvPr/>
          </p:nvSpPr>
          <p:spPr>
            <a:xfrm>
              <a:off x="6916579" y="3868579"/>
              <a:ext cx="171450" cy="228600"/>
            </a:xfrm>
            <a:custGeom>
              <a:avLst/>
              <a:gdLst>
                <a:gd name="connsiteX0" fmla="*/ 125254 w 171450"/>
                <a:gd name="connsiteY0" fmla="*/ 109061 h 228600"/>
                <a:gd name="connsiteX1" fmla="*/ 92869 w 171450"/>
                <a:gd name="connsiteY1" fmla="*/ 98584 h 228600"/>
                <a:gd name="connsiteX2" fmla="*/ 65246 w 171450"/>
                <a:gd name="connsiteY2" fmla="*/ 88106 h 228600"/>
                <a:gd name="connsiteX3" fmla="*/ 53816 w 171450"/>
                <a:gd name="connsiteY3" fmla="*/ 70961 h 228600"/>
                <a:gd name="connsiteX4" fmla="*/ 63341 w 171450"/>
                <a:gd name="connsiteY4" fmla="*/ 52864 h 228600"/>
                <a:gd name="connsiteX5" fmla="*/ 90964 w 171450"/>
                <a:gd name="connsiteY5" fmla="*/ 44291 h 228600"/>
                <a:gd name="connsiteX6" fmla="*/ 121444 w 171450"/>
                <a:gd name="connsiteY6" fmla="*/ 50959 h 228600"/>
                <a:gd name="connsiteX7" fmla="*/ 140494 w 171450"/>
                <a:gd name="connsiteY7" fmla="*/ 57626 h 228600"/>
                <a:gd name="connsiteX8" fmla="*/ 153829 w 171450"/>
                <a:gd name="connsiteY8" fmla="*/ 49054 h 228600"/>
                <a:gd name="connsiteX9" fmla="*/ 159544 w 171450"/>
                <a:gd name="connsiteY9" fmla="*/ 33814 h 228600"/>
                <a:gd name="connsiteX10" fmla="*/ 138589 w 171450"/>
                <a:gd name="connsiteY10" fmla="*/ 14764 h 228600"/>
                <a:gd name="connsiteX11" fmla="*/ 90964 w 171450"/>
                <a:gd name="connsiteY11" fmla="*/ 7144 h 228600"/>
                <a:gd name="connsiteX12" fmla="*/ 31909 w 171450"/>
                <a:gd name="connsiteY12" fmla="*/ 26194 h 228600"/>
                <a:gd name="connsiteX13" fmla="*/ 12859 w 171450"/>
                <a:gd name="connsiteY13" fmla="*/ 72866 h 228600"/>
                <a:gd name="connsiteX14" fmla="*/ 24289 w 171450"/>
                <a:gd name="connsiteY14" fmla="*/ 107156 h 228600"/>
                <a:gd name="connsiteX15" fmla="*/ 51911 w 171450"/>
                <a:gd name="connsiteY15" fmla="*/ 126206 h 228600"/>
                <a:gd name="connsiteX16" fmla="*/ 84296 w 171450"/>
                <a:gd name="connsiteY16" fmla="*/ 135731 h 228600"/>
                <a:gd name="connsiteX17" fmla="*/ 111919 w 171450"/>
                <a:gd name="connsiteY17" fmla="*/ 148114 h 228600"/>
                <a:gd name="connsiteX18" fmla="*/ 123349 w 171450"/>
                <a:gd name="connsiteY18" fmla="*/ 169069 h 228600"/>
                <a:gd name="connsiteX19" fmla="*/ 84296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6201 w 171450"/>
                <a:gd name="connsiteY26" fmla="*/ 230981 h 228600"/>
                <a:gd name="connsiteX27" fmla="*/ 146209 w 171450"/>
                <a:gd name="connsiteY27" fmla="*/ 213836 h 228600"/>
                <a:gd name="connsiteX28" fmla="*/ 167164 w 171450"/>
                <a:gd name="connsiteY28" fmla="*/ 167164 h 228600"/>
                <a:gd name="connsiteX29" fmla="*/ 155734 w 171450"/>
                <a:gd name="connsiteY29" fmla="*/ 129064 h 228600"/>
                <a:gd name="connsiteX30" fmla="*/ 125254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5254" y="109061"/>
                  </a:moveTo>
                  <a:cubicBezTo>
                    <a:pt x="114776" y="105251"/>
                    <a:pt x="103346" y="101441"/>
                    <a:pt x="92869" y="98584"/>
                  </a:cubicBezTo>
                  <a:cubicBezTo>
                    <a:pt x="81439" y="95726"/>
                    <a:pt x="72866" y="91916"/>
                    <a:pt x="65246" y="88106"/>
                  </a:cubicBezTo>
                  <a:cubicBezTo>
                    <a:pt x="57626" y="84296"/>
                    <a:pt x="53816" y="77629"/>
                    <a:pt x="53816" y="70961"/>
                  </a:cubicBezTo>
                  <a:cubicBezTo>
                    <a:pt x="53816" y="64294"/>
                    <a:pt x="56674" y="57626"/>
                    <a:pt x="63341" y="52864"/>
                  </a:cubicBezTo>
                  <a:cubicBezTo>
                    <a:pt x="70009" y="47149"/>
                    <a:pt x="78581" y="44291"/>
                    <a:pt x="90964" y="44291"/>
                  </a:cubicBezTo>
                  <a:cubicBezTo>
                    <a:pt x="100489" y="44291"/>
                    <a:pt x="110966" y="46196"/>
                    <a:pt x="121444" y="50959"/>
                  </a:cubicBezTo>
                  <a:cubicBezTo>
                    <a:pt x="131921" y="55721"/>
                    <a:pt x="138589" y="57626"/>
                    <a:pt x="140494" y="57626"/>
                  </a:cubicBezTo>
                  <a:cubicBezTo>
                    <a:pt x="146209" y="57626"/>
                    <a:pt x="150019" y="54769"/>
                    <a:pt x="153829" y="49054"/>
                  </a:cubicBezTo>
                  <a:cubicBezTo>
                    <a:pt x="157639" y="43339"/>
                    <a:pt x="159544" y="38576"/>
                    <a:pt x="159544" y="33814"/>
                  </a:cubicBezTo>
                  <a:cubicBezTo>
                    <a:pt x="159544" y="26194"/>
                    <a:pt x="151924" y="20479"/>
                    <a:pt x="138589" y="14764"/>
                  </a:cubicBezTo>
                  <a:cubicBezTo>
                    <a:pt x="124301" y="9049"/>
                    <a:pt x="108109" y="7144"/>
                    <a:pt x="90964" y="7144"/>
                  </a:cubicBezTo>
                  <a:cubicBezTo>
                    <a:pt x="64294" y="7144"/>
                    <a:pt x="44291" y="13811"/>
                    <a:pt x="31909" y="26194"/>
                  </a:cubicBezTo>
                  <a:cubicBezTo>
                    <a:pt x="19526" y="39529"/>
                    <a:pt x="12859" y="54769"/>
                    <a:pt x="12859" y="72866"/>
                  </a:cubicBezTo>
                  <a:cubicBezTo>
                    <a:pt x="12859" y="87154"/>
                    <a:pt x="16669" y="98584"/>
                    <a:pt x="24289" y="107156"/>
                  </a:cubicBezTo>
                  <a:cubicBezTo>
                    <a:pt x="31909" y="115729"/>
                    <a:pt x="41434" y="122396"/>
                    <a:pt x="51911" y="126206"/>
                  </a:cubicBezTo>
                  <a:cubicBezTo>
                    <a:pt x="62389" y="130016"/>
                    <a:pt x="73819" y="132874"/>
                    <a:pt x="84296" y="135731"/>
                  </a:cubicBezTo>
                  <a:cubicBezTo>
                    <a:pt x="94774" y="138589"/>
                    <a:pt x="104299" y="142399"/>
                    <a:pt x="111919" y="148114"/>
                  </a:cubicBezTo>
                  <a:cubicBezTo>
                    <a:pt x="119539" y="152876"/>
                    <a:pt x="123349" y="160496"/>
                    <a:pt x="123349" y="169069"/>
                  </a:cubicBezTo>
                  <a:cubicBezTo>
                    <a:pt x="123349" y="186214"/>
                    <a:pt x="110014" y="193834"/>
                    <a:pt x="84296" y="193834"/>
                  </a:cubicBezTo>
                  <a:cubicBezTo>
                    <a:pt x="72866" y="193834"/>
                    <a:pt x="62389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6201" y="230981"/>
                  </a:cubicBezTo>
                  <a:cubicBezTo>
                    <a:pt x="111919" y="230981"/>
                    <a:pt x="131921" y="225266"/>
                    <a:pt x="146209" y="213836"/>
                  </a:cubicBezTo>
                  <a:cubicBezTo>
                    <a:pt x="160496" y="202406"/>
                    <a:pt x="167164" y="187166"/>
                    <a:pt x="167164" y="167164"/>
                  </a:cubicBezTo>
                  <a:cubicBezTo>
                    <a:pt x="167164" y="151924"/>
                    <a:pt x="163354" y="139541"/>
                    <a:pt x="155734" y="129064"/>
                  </a:cubicBezTo>
                  <a:cubicBezTo>
                    <a:pt x="145256" y="120491"/>
                    <a:pt x="135731" y="113824"/>
                    <a:pt x="125254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75FA9DE-ADD4-39EA-48B2-EDCC383E61C8}"/>
                </a:ext>
              </a:extLst>
            </p:cNvPr>
            <p:cNvSpPr/>
            <p:nvPr/>
          </p:nvSpPr>
          <p:spPr>
            <a:xfrm>
              <a:off x="7208996" y="3754279"/>
              <a:ext cx="219075" cy="342900"/>
            </a:xfrm>
            <a:custGeom>
              <a:avLst/>
              <a:gdLst>
                <a:gd name="connsiteX0" fmla="*/ 115729 w 219075"/>
                <a:gd name="connsiteY0" fmla="*/ 7144 h 342900"/>
                <a:gd name="connsiteX1" fmla="*/ 26194 w 219075"/>
                <a:gd name="connsiteY1" fmla="*/ 7144 h 342900"/>
                <a:gd name="connsiteX2" fmla="*/ 12859 w 219075"/>
                <a:gd name="connsiteY2" fmla="*/ 11906 h 342900"/>
                <a:gd name="connsiteX3" fmla="*/ 7144 w 219075"/>
                <a:gd name="connsiteY3" fmla="*/ 23336 h 342900"/>
                <a:gd name="connsiteX4" fmla="*/ 7144 w 219075"/>
                <a:gd name="connsiteY4" fmla="*/ 327184 h 342900"/>
                <a:gd name="connsiteX5" fmla="*/ 14764 w 219075"/>
                <a:gd name="connsiteY5" fmla="*/ 338614 h 342900"/>
                <a:gd name="connsiteX6" fmla="*/ 31909 w 219075"/>
                <a:gd name="connsiteY6" fmla="*/ 343376 h 342900"/>
                <a:gd name="connsiteX7" fmla="*/ 49054 w 219075"/>
                <a:gd name="connsiteY7" fmla="*/ 338614 h 342900"/>
                <a:gd name="connsiteX8" fmla="*/ 55721 w 219075"/>
                <a:gd name="connsiteY8" fmla="*/ 327184 h 342900"/>
                <a:gd name="connsiteX9" fmla="*/ 55721 w 219075"/>
                <a:gd name="connsiteY9" fmla="*/ 213836 h 342900"/>
                <a:gd name="connsiteX10" fmla="*/ 112871 w 219075"/>
                <a:gd name="connsiteY10" fmla="*/ 213836 h 342900"/>
                <a:gd name="connsiteX11" fmla="*/ 188119 w 219075"/>
                <a:gd name="connsiteY11" fmla="*/ 189071 h 342900"/>
                <a:gd name="connsiteX12" fmla="*/ 216694 w 219075"/>
                <a:gd name="connsiteY12" fmla="*/ 111919 h 342900"/>
                <a:gd name="connsiteX13" fmla="*/ 216694 w 219075"/>
                <a:gd name="connsiteY13" fmla="*/ 108109 h 342900"/>
                <a:gd name="connsiteX14" fmla="*/ 189071 w 219075"/>
                <a:gd name="connsiteY14" fmla="*/ 31909 h 342900"/>
                <a:gd name="connsiteX15" fmla="*/ 115729 w 219075"/>
                <a:gd name="connsiteY15" fmla="*/ 7144 h 342900"/>
                <a:gd name="connsiteX16" fmla="*/ 168116 w 219075"/>
                <a:gd name="connsiteY16" fmla="*/ 114776 h 342900"/>
                <a:gd name="connsiteX17" fmla="*/ 153829 w 219075"/>
                <a:gd name="connsiteY17" fmla="*/ 159544 h 342900"/>
                <a:gd name="connsiteX18" fmla="*/ 113824 w 219075"/>
                <a:gd name="connsiteY18" fmla="*/ 174784 h 342900"/>
                <a:gd name="connsiteX19" fmla="*/ 56674 w 219075"/>
                <a:gd name="connsiteY19" fmla="*/ 174784 h 342900"/>
                <a:gd name="connsiteX20" fmla="*/ 56674 w 219075"/>
                <a:gd name="connsiteY20" fmla="*/ 50006 h 342900"/>
                <a:gd name="connsiteX21" fmla="*/ 113824 w 219075"/>
                <a:gd name="connsiteY21" fmla="*/ 50006 h 342900"/>
                <a:gd name="connsiteX22" fmla="*/ 153829 w 219075"/>
                <a:gd name="connsiteY22" fmla="*/ 64294 h 342900"/>
                <a:gd name="connsiteX23" fmla="*/ 168116 w 219075"/>
                <a:gd name="connsiteY23" fmla="*/ 109061 h 342900"/>
                <a:gd name="connsiteX24" fmla="*/ 168116 w 219075"/>
                <a:gd name="connsiteY24" fmla="*/ 11477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075" h="342900">
                  <a:moveTo>
                    <a:pt x="115729" y="7144"/>
                  </a:moveTo>
                  <a:lnTo>
                    <a:pt x="26194" y="7144"/>
                  </a:lnTo>
                  <a:cubicBezTo>
                    <a:pt x="20479" y="7144"/>
                    <a:pt x="15716" y="9049"/>
                    <a:pt x="12859" y="11906"/>
                  </a:cubicBezTo>
                  <a:cubicBezTo>
                    <a:pt x="10001" y="14764"/>
                    <a:pt x="7144" y="18574"/>
                    <a:pt x="7144" y="23336"/>
                  </a:cubicBezTo>
                  <a:lnTo>
                    <a:pt x="7144" y="327184"/>
                  </a:lnTo>
                  <a:cubicBezTo>
                    <a:pt x="7144" y="331946"/>
                    <a:pt x="10001" y="335756"/>
                    <a:pt x="14764" y="338614"/>
                  </a:cubicBezTo>
                  <a:cubicBezTo>
                    <a:pt x="19526" y="341471"/>
                    <a:pt x="25241" y="343376"/>
                    <a:pt x="31909" y="343376"/>
                  </a:cubicBezTo>
                  <a:cubicBezTo>
                    <a:pt x="38576" y="343376"/>
                    <a:pt x="44291" y="341471"/>
                    <a:pt x="49054" y="338614"/>
                  </a:cubicBezTo>
                  <a:cubicBezTo>
                    <a:pt x="53816" y="335756"/>
                    <a:pt x="55721" y="331946"/>
                    <a:pt x="55721" y="327184"/>
                  </a:cubicBezTo>
                  <a:lnTo>
                    <a:pt x="55721" y="213836"/>
                  </a:lnTo>
                  <a:lnTo>
                    <a:pt x="112871" y="213836"/>
                  </a:lnTo>
                  <a:cubicBezTo>
                    <a:pt x="144304" y="213836"/>
                    <a:pt x="169069" y="205264"/>
                    <a:pt x="188119" y="189071"/>
                  </a:cubicBezTo>
                  <a:cubicBezTo>
                    <a:pt x="207169" y="172879"/>
                    <a:pt x="216694" y="147161"/>
                    <a:pt x="216694" y="111919"/>
                  </a:cubicBezTo>
                  <a:lnTo>
                    <a:pt x="216694" y="108109"/>
                  </a:lnTo>
                  <a:cubicBezTo>
                    <a:pt x="216694" y="72866"/>
                    <a:pt x="207169" y="48101"/>
                    <a:pt x="189071" y="31909"/>
                  </a:cubicBezTo>
                  <a:cubicBezTo>
                    <a:pt x="170974" y="14764"/>
                    <a:pt x="147161" y="7144"/>
                    <a:pt x="115729" y="7144"/>
                  </a:cubicBezTo>
                  <a:close/>
                  <a:moveTo>
                    <a:pt x="168116" y="114776"/>
                  </a:moveTo>
                  <a:cubicBezTo>
                    <a:pt x="168116" y="134779"/>
                    <a:pt x="163354" y="150019"/>
                    <a:pt x="153829" y="159544"/>
                  </a:cubicBezTo>
                  <a:cubicBezTo>
                    <a:pt x="144304" y="169069"/>
                    <a:pt x="130969" y="174784"/>
                    <a:pt x="113824" y="174784"/>
                  </a:cubicBezTo>
                  <a:lnTo>
                    <a:pt x="56674" y="174784"/>
                  </a:lnTo>
                  <a:lnTo>
                    <a:pt x="56674" y="50006"/>
                  </a:lnTo>
                  <a:lnTo>
                    <a:pt x="113824" y="50006"/>
                  </a:lnTo>
                  <a:cubicBezTo>
                    <a:pt x="130969" y="50006"/>
                    <a:pt x="144304" y="54769"/>
                    <a:pt x="153829" y="64294"/>
                  </a:cubicBezTo>
                  <a:cubicBezTo>
                    <a:pt x="163354" y="73819"/>
                    <a:pt x="168116" y="89059"/>
                    <a:pt x="168116" y="109061"/>
                  </a:cubicBezTo>
                  <a:lnTo>
                    <a:pt x="168116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56E0903-A73C-3697-12F0-0FC51CA315E1}"/>
                </a:ext>
              </a:extLst>
            </p:cNvPr>
            <p:cNvSpPr/>
            <p:nvPr/>
          </p:nvSpPr>
          <p:spPr>
            <a:xfrm>
              <a:off x="7458551" y="3741896"/>
              <a:ext cx="57150" cy="361950"/>
            </a:xfrm>
            <a:custGeom>
              <a:avLst/>
              <a:gdLst>
                <a:gd name="connsiteX0" fmla="*/ 48101 w 57150"/>
                <a:gd name="connsiteY0" fmla="*/ 11906 h 361950"/>
                <a:gd name="connsiteX1" fmla="*/ 30956 w 57150"/>
                <a:gd name="connsiteY1" fmla="*/ 7144 h 361950"/>
                <a:gd name="connsiteX2" fmla="*/ 13811 w 57150"/>
                <a:gd name="connsiteY2" fmla="*/ 11906 h 361950"/>
                <a:gd name="connsiteX3" fmla="*/ 7144 w 57150"/>
                <a:gd name="connsiteY3" fmla="*/ 23336 h 361950"/>
                <a:gd name="connsiteX4" fmla="*/ 7144 w 57150"/>
                <a:gd name="connsiteY4" fmla="*/ 338614 h 361950"/>
                <a:gd name="connsiteX5" fmla="*/ 13811 w 57150"/>
                <a:gd name="connsiteY5" fmla="*/ 350044 h 361950"/>
                <a:gd name="connsiteX6" fmla="*/ 30956 w 57150"/>
                <a:gd name="connsiteY6" fmla="*/ 354806 h 361950"/>
                <a:gd name="connsiteX7" fmla="*/ 48101 w 57150"/>
                <a:gd name="connsiteY7" fmla="*/ 350044 h 361950"/>
                <a:gd name="connsiteX8" fmla="*/ 55721 w 57150"/>
                <a:gd name="connsiteY8" fmla="*/ 338614 h 361950"/>
                <a:gd name="connsiteX9" fmla="*/ 55721 w 57150"/>
                <a:gd name="connsiteY9" fmla="*/ 23336 h 361950"/>
                <a:gd name="connsiteX10" fmla="*/ 48101 w 57150"/>
                <a:gd name="connsiteY10" fmla="*/ 11906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361950">
                  <a:moveTo>
                    <a:pt x="48101" y="11906"/>
                  </a:moveTo>
                  <a:cubicBezTo>
                    <a:pt x="43339" y="9049"/>
                    <a:pt x="37624" y="7144"/>
                    <a:pt x="30956" y="7144"/>
                  </a:cubicBezTo>
                  <a:cubicBezTo>
                    <a:pt x="24289" y="7144"/>
                    <a:pt x="18574" y="9049"/>
                    <a:pt x="13811" y="11906"/>
                  </a:cubicBezTo>
                  <a:cubicBezTo>
                    <a:pt x="9049" y="14764"/>
                    <a:pt x="7144" y="18574"/>
                    <a:pt x="7144" y="23336"/>
                  </a:cubicBezTo>
                  <a:lnTo>
                    <a:pt x="7144" y="338614"/>
                  </a:lnTo>
                  <a:cubicBezTo>
                    <a:pt x="7144" y="342424"/>
                    <a:pt x="9049" y="346234"/>
                    <a:pt x="13811" y="350044"/>
                  </a:cubicBezTo>
                  <a:cubicBezTo>
                    <a:pt x="18574" y="353854"/>
                    <a:pt x="24289" y="354806"/>
                    <a:pt x="30956" y="354806"/>
                  </a:cubicBezTo>
                  <a:cubicBezTo>
                    <a:pt x="37624" y="354806"/>
                    <a:pt x="43339" y="352901"/>
                    <a:pt x="48101" y="350044"/>
                  </a:cubicBezTo>
                  <a:cubicBezTo>
                    <a:pt x="52864" y="347186"/>
                    <a:pt x="55721" y="343376"/>
                    <a:pt x="55721" y="338614"/>
                  </a:cubicBezTo>
                  <a:lnTo>
                    <a:pt x="55721" y="23336"/>
                  </a:lnTo>
                  <a:cubicBezTo>
                    <a:pt x="55721" y="18574"/>
                    <a:pt x="52864" y="14764"/>
                    <a:pt x="4810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439A1D5-C17E-0BF2-134D-32DA05224938}"/>
                </a:ext>
              </a:extLst>
            </p:cNvPr>
            <p:cNvSpPr/>
            <p:nvPr/>
          </p:nvSpPr>
          <p:spPr>
            <a:xfrm>
              <a:off x="7548086" y="3868579"/>
              <a:ext cx="190500" cy="238125"/>
            </a:xfrm>
            <a:custGeom>
              <a:avLst/>
              <a:gdLst>
                <a:gd name="connsiteX0" fmla="*/ 90011 w 190500"/>
                <a:gd name="connsiteY0" fmla="*/ 7144 h 238125"/>
                <a:gd name="connsiteX1" fmla="*/ 43339 w 190500"/>
                <a:gd name="connsiteY1" fmla="*/ 15716 h 238125"/>
                <a:gd name="connsiteX2" fmla="*/ 21431 w 190500"/>
                <a:gd name="connsiteY2" fmla="*/ 36671 h 238125"/>
                <a:gd name="connsiteX3" fmla="*/ 26194 w 190500"/>
                <a:gd name="connsiteY3" fmla="*/ 53816 h 238125"/>
                <a:gd name="connsiteX4" fmla="*/ 38576 w 190500"/>
                <a:gd name="connsiteY4" fmla="*/ 61436 h 238125"/>
                <a:gd name="connsiteX5" fmla="*/ 54769 w 190500"/>
                <a:gd name="connsiteY5" fmla="*/ 53816 h 238125"/>
                <a:gd name="connsiteX6" fmla="*/ 89059 w 190500"/>
                <a:gd name="connsiteY6" fmla="*/ 46196 h 238125"/>
                <a:gd name="connsiteX7" fmla="*/ 123349 w 190500"/>
                <a:gd name="connsiteY7" fmla="*/ 61436 h 238125"/>
                <a:gd name="connsiteX8" fmla="*/ 134779 w 190500"/>
                <a:gd name="connsiteY8" fmla="*/ 97631 h 238125"/>
                <a:gd name="connsiteX9" fmla="*/ 134779 w 190500"/>
                <a:gd name="connsiteY9" fmla="*/ 106204 h 238125"/>
                <a:gd name="connsiteX10" fmla="*/ 114776 w 190500"/>
                <a:gd name="connsiteY10" fmla="*/ 106204 h 238125"/>
                <a:gd name="connsiteX11" fmla="*/ 34766 w 190500"/>
                <a:gd name="connsiteY11" fmla="*/ 120491 h 238125"/>
                <a:gd name="connsiteX12" fmla="*/ 7144 w 190500"/>
                <a:gd name="connsiteY12" fmla="*/ 171926 h 238125"/>
                <a:gd name="connsiteX13" fmla="*/ 24289 w 190500"/>
                <a:gd name="connsiteY13" fmla="*/ 216694 h 238125"/>
                <a:gd name="connsiteX14" fmla="*/ 68104 w 190500"/>
                <a:gd name="connsiteY14" fmla="*/ 231934 h 238125"/>
                <a:gd name="connsiteX15" fmla="*/ 137636 w 190500"/>
                <a:gd name="connsiteY15" fmla="*/ 195739 h 238125"/>
                <a:gd name="connsiteX16" fmla="*/ 137636 w 190500"/>
                <a:gd name="connsiteY16" fmla="*/ 211931 h 238125"/>
                <a:gd name="connsiteX17" fmla="*/ 144304 w 190500"/>
                <a:gd name="connsiteY17" fmla="*/ 223361 h 238125"/>
                <a:gd name="connsiteX18" fmla="*/ 159544 w 190500"/>
                <a:gd name="connsiteY18" fmla="*/ 228124 h 238125"/>
                <a:gd name="connsiteX19" fmla="*/ 176689 w 190500"/>
                <a:gd name="connsiteY19" fmla="*/ 223361 h 238125"/>
                <a:gd name="connsiteX20" fmla="*/ 183356 w 190500"/>
                <a:gd name="connsiteY20" fmla="*/ 211931 h 238125"/>
                <a:gd name="connsiteX21" fmla="*/ 183356 w 190500"/>
                <a:gd name="connsiteY21" fmla="*/ 96679 h 238125"/>
                <a:gd name="connsiteX22" fmla="*/ 160496 w 190500"/>
                <a:gd name="connsiteY22" fmla="*/ 32861 h 238125"/>
                <a:gd name="connsiteX23" fmla="*/ 90011 w 190500"/>
                <a:gd name="connsiteY23" fmla="*/ 7144 h 238125"/>
                <a:gd name="connsiteX24" fmla="*/ 134779 w 190500"/>
                <a:gd name="connsiteY24" fmla="*/ 149066 h 238125"/>
                <a:gd name="connsiteX25" fmla="*/ 118586 w 190500"/>
                <a:gd name="connsiteY25" fmla="*/ 180499 h 238125"/>
                <a:gd name="connsiteX26" fmla="*/ 85249 w 190500"/>
                <a:gd name="connsiteY26" fmla="*/ 194786 h 238125"/>
                <a:gd name="connsiteX27" fmla="*/ 63341 w 190500"/>
                <a:gd name="connsiteY27" fmla="*/ 187166 h 238125"/>
                <a:gd name="connsiteX28" fmla="*/ 54769 w 190500"/>
                <a:gd name="connsiteY28" fmla="*/ 165259 h 238125"/>
                <a:gd name="connsiteX29" fmla="*/ 65246 w 190500"/>
                <a:gd name="connsiteY29" fmla="*/ 143351 h 238125"/>
                <a:gd name="connsiteX30" fmla="*/ 88106 w 190500"/>
                <a:gd name="connsiteY30" fmla="*/ 133826 h 238125"/>
                <a:gd name="connsiteX31" fmla="*/ 122396 w 190500"/>
                <a:gd name="connsiteY31" fmla="*/ 131921 h 238125"/>
                <a:gd name="connsiteX32" fmla="*/ 133826 w 190500"/>
                <a:gd name="connsiteY32" fmla="*/ 131921 h 238125"/>
                <a:gd name="connsiteX33" fmla="*/ 133826 w 190500"/>
                <a:gd name="connsiteY33" fmla="*/ 1490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500" h="238125">
                  <a:moveTo>
                    <a:pt x="90011" y="7144"/>
                  </a:moveTo>
                  <a:cubicBezTo>
                    <a:pt x="73819" y="7144"/>
                    <a:pt x="57626" y="10001"/>
                    <a:pt x="43339" y="15716"/>
                  </a:cubicBezTo>
                  <a:cubicBezTo>
                    <a:pt x="28099" y="21431"/>
                    <a:pt x="21431" y="28099"/>
                    <a:pt x="21431" y="36671"/>
                  </a:cubicBezTo>
                  <a:cubicBezTo>
                    <a:pt x="21431" y="42386"/>
                    <a:pt x="23336" y="48101"/>
                    <a:pt x="26194" y="53816"/>
                  </a:cubicBezTo>
                  <a:cubicBezTo>
                    <a:pt x="29051" y="58579"/>
                    <a:pt x="33814" y="61436"/>
                    <a:pt x="38576" y="61436"/>
                  </a:cubicBezTo>
                  <a:cubicBezTo>
                    <a:pt x="39529" y="61436"/>
                    <a:pt x="45244" y="58579"/>
                    <a:pt x="54769" y="53816"/>
                  </a:cubicBezTo>
                  <a:cubicBezTo>
                    <a:pt x="64294" y="49054"/>
                    <a:pt x="76676" y="46196"/>
                    <a:pt x="89059" y="46196"/>
                  </a:cubicBezTo>
                  <a:cubicBezTo>
                    <a:pt x="104299" y="46196"/>
                    <a:pt x="115729" y="50959"/>
                    <a:pt x="123349" y="61436"/>
                  </a:cubicBezTo>
                  <a:cubicBezTo>
                    <a:pt x="130969" y="70961"/>
                    <a:pt x="134779" y="83344"/>
                    <a:pt x="134779" y="97631"/>
                  </a:cubicBezTo>
                  <a:lnTo>
                    <a:pt x="134779" y="106204"/>
                  </a:lnTo>
                  <a:lnTo>
                    <a:pt x="114776" y="106204"/>
                  </a:lnTo>
                  <a:cubicBezTo>
                    <a:pt x="79534" y="106204"/>
                    <a:pt x="52864" y="110966"/>
                    <a:pt x="34766" y="120491"/>
                  </a:cubicBezTo>
                  <a:cubicBezTo>
                    <a:pt x="16669" y="130016"/>
                    <a:pt x="7144" y="147161"/>
                    <a:pt x="7144" y="171926"/>
                  </a:cubicBezTo>
                  <a:cubicBezTo>
                    <a:pt x="7144" y="191929"/>
                    <a:pt x="12859" y="206216"/>
                    <a:pt x="24289" y="216694"/>
                  </a:cubicBezTo>
                  <a:cubicBezTo>
                    <a:pt x="35719" y="227171"/>
                    <a:pt x="50006" y="231934"/>
                    <a:pt x="68104" y="231934"/>
                  </a:cubicBezTo>
                  <a:cubicBezTo>
                    <a:pt x="93821" y="231934"/>
                    <a:pt x="116681" y="219551"/>
                    <a:pt x="137636" y="195739"/>
                  </a:cubicBezTo>
                  <a:lnTo>
                    <a:pt x="137636" y="211931"/>
                  </a:lnTo>
                  <a:cubicBezTo>
                    <a:pt x="137636" y="216694"/>
                    <a:pt x="139541" y="219551"/>
                    <a:pt x="144304" y="223361"/>
                  </a:cubicBezTo>
                  <a:cubicBezTo>
                    <a:pt x="149066" y="226219"/>
                    <a:pt x="153829" y="228124"/>
                    <a:pt x="159544" y="228124"/>
                  </a:cubicBezTo>
                  <a:cubicBezTo>
                    <a:pt x="166211" y="228124"/>
                    <a:pt x="171926" y="226219"/>
                    <a:pt x="176689" y="223361"/>
                  </a:cubicBezTo>
                  <a:cubicBezTo>
                    <a:pt x="181451" y="220504"/>
                    <a:pt x="183356" y="216694"/>
                    <a:pt x="183356" y="211931"/>
                  </a:cubicBezTo>
                  <a:lnTo>
                    <a:pt x="183356" y="96679"/>
                  </a:lnTo>
                  <a:cubicBezTo>
                    <a:pt x="183356" y="70961"/>
                    <a:pt x="175736" y="50006"/>
                    <a:pt x="160496" y="32861"/>
                  </a:cubicBezTo>
                  <a:cubicBezTo>
                    <a:pt x="145256" y="15716"/>
                    <a:pt x="121444" y="7144"/>
                    <a:pt x="90011" y="7144"/>
                  </a:cubicBezTo>
                  <a:close/>
                  <a:moveTo>
                    <a:pt x="134779" y="149066"/>
                  </a:moveTo>
                  <a:cubicBezTo>
                    <a:pt x="134779" y="160496"/>
                    <a:pt x="129064" y="170974"/>
                    <a:pt x="118586" y="180499"/>
                  </a:cubicBezTo>
                  <a:cubicBezTo>
                    <a:pt x="108109" y="190024"/>
                    <a:pt x="96679" y="194786"/>
                    <a:pt x="85249" y="194786"/>
                  </a:cubicBezTo>
                  <a:cubicBezTo>
                    <a:pt x="76676" y="194786"/>
                    <a:pt x="69056" y="191929"/>
                    <a:pt x="63341" y="187166"/>
                  </a:cubicBezTo>
                  <a:cubicBezTo>
                    <a:pt x="57626" y="182404"/>
                    <a:pt x="54769" y="174784"/>
                    <a:pt x="54769" y="165259"/>
                  </a:cubicBezTo>
                  <a:cubicBezTo>
                    <a:pt x="54769" y="155734"/>
                    <a:pt x="58579" y="149066"/>
                    <a:pt x="65246" y="143351"/>
                  </a:cubicBezTo>
                  <a:cubicBezTo>
                    <a:pt x="71914" y="137636"/>
                    <a:pt x="79534" y="134779"/>
                    <a:pt x="88106" y="133826"/>
                  </a:cubicBezTo>
                  <a:cubicBezTo>
                    <a:pt x="96679" y="132874"/>
                    <a:pt x="108109" y="131921"/>
                    <a:pt x="122396" y="131921"/>
                  </a:cubicBezTo>
                  <a:lnTo>
                    <a:pt x="133826" y="131921"/>
                  </a:lnTo>
                  <a:lnTo>
                    <a:pt x="133826" y="1490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2225A87D-91E3-07F0-C872-97F09111AB5E}"/>
                </a:ext>
              </a:extLst>
            </p:cNvPr>
            <p:cNvSpPr/>
            <p:nvPr/>
          </p:nvSpPr>
          <p:spPr>
            <a:xfrm>
              <a:off x="7772876" y="3868579"/>
              <a:ext cx="200025" cy="228600"/>
            </a:xfrm>
            <a:custGeom>
              <a:avLst/>
              <a:gdLst>
                <a:gd name="connsiteX0" fmla="*/ 170021 w 200025"/>
                <a:gd name="connsiteY0" fmla="*/ 33814 h 228600"/>
                <a:gd name="connsiteX1" fmla="*/ 113824 w 200025"/>
                <a:gd name="connsiteY1" fmla="*/ 7144 h 228600"/>
                <a:gd name="connsiteX2" fmla="*/ 75724 w 200025"/>
                <a:gd name="connsiteY2" fmla="*/ 17621 h 228600"/>
                <a:gd name="connsiteX3" fmla="*/ 51911 w 200025"/>
                <a:gd name="connsiteY3" fmla="*/ 42386 h 228600"/>
                <a:gd name="connsiteX4" fmla="*/ 51911 w 200025"/>
                <a:gd name="connsiteY4" fmla="*/ 25241 h 228600"/>
                <a:gd name="connsiteX5" fmla="*/ 46196 w 200025"/>
                <a:gd name="connsiteY5" fmla="*/ 13811 h 228600"/>
                <a:gd name="connsiteX6" fmla="*/ 30956 w 200025"/>
                <a:gd name="connsiteY6" fmla="*/ 9049 h 228600"/>
                <a:gd name="connsiteX7" fmla="*/ 13811 w 200025"/>
                <a:gd name="connsiteY7" fmla="*/ 13811 h 228600"/>
                <a:gd name="connsiteX8" fmla="*/ 7144 w 200025"/>
                <a:gd name="connsiteY8" fmla="*/ 25241 h 228600"/>
                <a:gd name="connsiteX9" fmla="*/ 7144 w 200025"/>
                <a:gd name="connsiteY9" fmla="*/ 210979 h 228600"/>
                <a:gd name="connsiteX10" fmla="*/ 13811 w 200025"/>
                <a:gd name="connsiteY10" fmla="*/ 222409 h 228600"/>
                <a:gd name="connsiteX11" fmla="*/ 30956 w 200025"/>
                <a:gd name="connsiteY11" fmla="*/ 227171 h 228600"/>
                <a:gd name="connsiteX12" fmla="*/ 48101 w 200025"/>
                <a:gd name="connsiteY12" fmla="*/ 222409 h 228600"/>
                <a:gd name="connsiteX13" fmla="*/ 55721 w 200025"/>
                <a:gd name="connsiteY13" fmla="*/ 211931 h 228600"/>
                <a:gd name="connsiteX14" fmla="*/ 55721 w 200025"/>
                <a:gd name="connsiteY14" fmla="*/ 98584 h 228600"/>
                <a:gd name="connsiteX15" fmla="*/ 69056 w 200025"/>
                <a:gd name="connsiteY15" fmla="*/ 64294 h 228600"/>
                <a:gd name="connsiteX16" fmla="*/ 99536 w 200025"/>
                <a:gd name="connsiteY16" fmla="*/ 50959 h 228600"/>
                <a:gd name="connsiteX17" fmla="*/ 131921 w 200025"/>
                <a:gd name="connsiteY17" fmla="*/ 65246 h 228600"/>
                <a:gd name="connsiteX18" fmla="*/ 145256 w 200025"/>
                <a:gd name="connsiteY18" fmla="*/ 98584 h 228600"/>
                <a:gd name="connsiteX19" fmla="*/ 145256 w 200025"/>
                <a:gd name="connsiteY19" fmla="*/ 211931 h 228600"/>
                <a:gd name="connsiteX20" fmla="*/ 152876 w 200025"/>
                <a:gd name="connsiteY20" fmla="*/ 223361 h 228600"/>
                <a:gd name="connsiteX21" fmla="*/ 169069 w 200025"/>
                <a:gd name="connsiteY21" fmla="*/ 228124 h 228600"/>
                <a:gd name="connsiteX22" fmla="*/ 186214 w 200025"/>
                <a:gd name="connsiteY22" fmla="*/ 223361 h 228600"/>
                <a:gd name="connsiteX23" fmla="*/ 193834 w 200025"/>
                <a:gd name="connsiteY23" fmla="*/ 211931 h 228600"/>
                <a:gd name="connsiteX24" fmla="*/ 193834 w 200025"/>
                <a:gd name="connsiteY24" fmla="*/ 97631 h 228600"/>
                <a:gd name="connsiteX25" fmla="*/ 170021 w 200025"/>
                <a:gd name="connsiteY25" fmla="*/ 3381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" h="228600">
                  <a:moveTo>
                    <a:pt x="170021" y="33814"/>
                  </a:moveTo>
                  <a:cubicBezTo>
                    <a:pt x="153829" y="15716"/>
                    <a:pt x="135731" y="7144"/>
                    <a:pt x="113824" y="7144"/>
                  </a:cubicBezTo>
                  <a:cubicBezTo>
                    <a:pt x="99536" y="7144"/>
                    <a:pt x="87154" y="10954"/>
                    <a:pt x="75724" y="17621"/>
                  </a:cubicBezTo>
                  <a:cubicBezTo>
                    <a:pt x="65246" y="24289"/>
                    <a:pt x="56674" y="32861"/>
                    <a:pt x="51911" y="42386"/>
                  </a:cubicBezTo>
                  <a:lnTo>
                    <a:pt x="51911" y="25241"/>
                  </a:lnTo>
                  <a:cubicBezTo>
                    <a:pt x="51911" y="20479"/>
                    <a:pt x="50006" y="16669"/>
                    <a:pt x="46196" y="13811"/>
                  </a:cubicBezTo>
                  <a:cubicBezTo>
                    <a:pt x="42386" y="10954"/>
                    <a:pt x="36671" y="9049"/>
                    <a:pt x="30956" y="9049"/>
                  </a:cubicBezTo>
                  <a:cubicBezTo>
                    <a:pt x="24289" y="9049"/>
                    <a:pt x="18574" y="10954"/>
                    <a:pt x="13811" y="13811"/>
                  </a:cubicBezTo>
                  <a:cubicBezTo>
                    <a:pt x="9049" y="16669"/>
                    <a:pt x="7144" y="20479"/>
                    <a:pt x="7144" y="25241"/>
                  </a:cubicBezTo>
                  <a:lnTo>
                    <a:pt x="7144" y="210979"/>
                  </a:lnTo>
                  <a:cubicBezTo>
                    <a:pt x="7144" y="214789"/>
                    <a:pt x="9049" y="218599"/>
                    <a:pt x="13811" y="222409"/>
                  </a:cubicBezTo>
                  <a:cubicBezTo>
                    <a:pt x="18574" y="226219"/>
                    <a:pt x="24289" y="227171"/>
                    <a:pt x="30956" y="227171"/>
                  </a:cubicBezTo>
                  <a:cubicBezTo>
                    <a:pt x="37624" y="227171"/>
                    <a:pt x="43339" y="225266"/>
                    <a:pt x="48101" y="222409"/>
                  </a:cubicBezTo>
                  <a:cubicBezTo>
                    <a:pt x="52864" y="219551"/>
                    <a:pt x="55721" y="215741"/>
                    <a:pt x="55721" y="211931"/>
                  </a:cubicBezTo>
                  <a:lnTo>
                    <a:pt x="55721" y="98584"/>
                  </a:lnTo>
                  <a:cubicBezTo>
                    <a:pt x="55721" y="84296"/>
                    <a:pt x="60484" y="72866"/>
                    <a:pt x="69056" y="64294"/>
                  </a:cubicBezTo>
                  <a:cubicBezTo>
                    <a:pt x="77629" y="55721"/>
                    <a:pt x="88106" y="50959"/>
                    <a:pt x="99536" y="50959"/>
                  </a:cubicBezTo>
                  <a:cubicBezTo>
                    <a:pt x="111919" y="50959"/>
                    <a:pt x="123349" y="55721"/>
                    <a:pt x="131921" y="65246"/>
                  </a:cubicBezTo>
                  <a:cubicBezTo>
                    <a:pt x="141446" y="74771"/>
                    <a:pt x="145256" y="86201"/>
                    <a:pt x="145256" y="98584"/>
                  </a:cubicBezTo>
                  <a:lnTo>
                    <a:pt x="145256" y="211931"/>
                  </a:lnTo>
                  <a:cubicBezTo>
                    <a:pt x="145256" y="216694"/>
                    <a:pt x="148114" y="220504"/>
                    <a:pt x="152876" y="223361"/>
                  </a:cubicBezTo>
                  <a:cubicBezTo>
                    <a:pt x="157639" y="226219"/>
                    <a:pt x="163354" y="228124"/>
                    <a:pt x="169069" y="228124"/>
                  </a:cubicBezTo>
                  <a:cubicBezTo>
                    <a:pt x="175736" y="228124"/>
                    <a:pt x="181451" y="226219"/>
                    <a:pt x="186214" y="223361"/>
                  </a:cubicBezTo>
                  <a:cubicBezTo>
                    <a:pt x="190976" y="220504"/>
                    <a:pt x="193834" y="216694"/>
                    <a:pt x="193834" y="211931"/>
                  </a:cubicBezTo>
                  <a:lnTo>
                    <a:pt x="193834" y="97631"/>
                  </a:lnTo>
                  <a:cubicBezTo>
                    <a:pt x="193834" y="72866"/>
                    <a:pt x="186214" y="51911"/>
                    <a:pt x="170021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7E36A65-ABC3-BC7B-FEF3-2E9900C4A445}"/>
                </a:ext>
              </a:extLst>
            </p:cNvPr>
            <p:cNvSpPr/>
            <p:nvPr/>
          </p:nvSpPr>
          <p:spPr>
            <a:xfrm>
              <a:off x="4887754" y="3754279"/>
              <a:ext cx="847725" cy="342900"/>
            </a:xfrm>
            <a:custGeom>
              <a:avLst/>
              <a:gdLst>
                <a:gd name="connsiteX0" fmla="*/ 797719 w 847725"/>
                <a:gd name="connsiteY0" fmla="*/ 160496 h 342900"/>
                <a:gd name="connsiteX1" fmla="*/ 836771 w 847725"/>
                <a:gd name="connsiteY1" fmla="*/ 86201 h 342900"/>
                <a:gd name="connsiteX2" fmla="*/ 812006 w 847725"/>
                <a:gd name="connsiteY2" fmla="*/ 24289 h 342900"/>
                <a:gd name="connsiteX3" fmla="*/ 744379 w 847725"/>
                <a:gd name="connsiteY3" fmla="*/ 7144 h 342900"/>
                <a:gd name="connsiteX4" fmla="*/ 660559 w 847725"/>
                <a:gd name="connsiteY4" fmla="*/ 7144 h 342900"/>
                <a:gd name="connsiteX5" fmla="*/ 645319 w 847725"/>
                <a:gd name="connsiteY5" fmla="*/ 11906 h 342900"/>
                <a:gd name="connsiteX6" fmla="*/ 638651 w 847725"/>
                <a:gd name="connsiteY6" fmla="*/ 23336 h 342900"/>
                <a:gd name="connsiteX7" fmla="*/ 638651 w 847725"/>
                <a:gd name="connsiteY7" fmla="*/ 250031 h 342900"/>
                <a:gd name="connsiteX8" fmla="*/ 687229 w 847725"/>
                <a:gd name="connsiteY8" fmla="*/ 250031 h 342900"/>
                <a:gd name="connsiteX9" fmla="*/ 687229 w 847725"/>
                <a:gd name="connsiteY9" fmla="*/ 179546 h 342900"/>
                <a:gd name="connsiteX10" fmla="*/ 744379 w 847725"/>
                <a:gd name="connsiteY10" fmla="*/ 179546 h 342900"/>
                <a:gd name="connsiteX11" fmla="*/ 783431 w 847725"/>
                <a:gd name="connsiteY11" fmla="*/ 191929 h 342900"/>
                <a:gd name="connsiteX12" fmla="*/ 796766 w 847725"/>
                <a:gd name="connsiteY12" fmla="*/ 233839 h 342900"/>
                <a:gd name="connsiteX13" fmla="*/ 796766 w 847725"/>
                <a:gd name="connsiteY13" fmla="*/ 241459 h 342900"/>
                <a:gd name="connsiteX14" fmla="*/ 745331 w 847725"/>
                <a:gd name="connsiteY14" fmla="*/ 298609 h 342900"/>
                <a:gd name="connsiteX15" fmla="*/ 735806 w 847725"/>
                <a:gd name="connsiteY15" fmla="*/ 298609 h 342900"/>
                <a:gd name="connsiteX16" fmla="*/ 735806 w 847725"/>
                <a:gd name="connsiteY16" fmla="*/ 298609 h 342900"/>
                <a:gd name="connsiteX17" fmla="*/ 639604 w 847725"/>
                <a:gd name="connsiteY17" fmla="*/ 298609 h 342900"/>
                <a:gd name="connsiteX18" fmla="*/ 639604 w 847725"/>
                <a:gd name="connsiteY18" fmla="*/ 298609 h 342900"/>
                <a:gd name="connsiteX19" fmla="*/ 61436 w 847725"/>
                <a:gd name="connsiteY19" fmla="*/ 299561 h 342900"/>
                <a:gd name="connsiteX20" fmla="*/ 55721 w 847725"/>
                <a:gd name="connsiteY20" fmla="*/ 298609 h 342900"/>
                <a:gd name="connsiteX21" fmla="*/ 54769 w 847725"/>
                <a:gd name="connsiteY21" fmla="*/ 290989 h 342900"/>
                <a:gd name="connsiteX22" fmla="*/ 54769 w 847725"/>
                <a:gd name="connsiteY22" fmla="*/ 210979 h 342900"/>
                <a:gd name="connsiteX23" fmla="*/ 7144 w 847725"/>
                <a:gd name="connsiteY23" fmla="*/ 210979 h 342900"/>
                <a:gd name="connsiteX24" fmla="*/ 10001 w 847725"/>
                <a:gd name="connsiteY24" fmla="*/ 291941 h 342900"/>
                <a:gd name="connsiteX25" fmla="*/ 17621 w 847725"/>
                <a:gd name="connsiteY25" fmla="*/ 330041 h 342900"/>
                <a:gd name="connsiteX26" fmla="*/ 54769 w 847725"/>
                <a:gd name="connsiteY26" fmla="*/ 343376 h 342900"/>
                <a:gd name="connsiteX27" fmla="*/ 641509 w 847725"/>
                <a:gd name="connsiteY27" fmla="*/ 341471 h 342900"/>
                <a:gd name="connsiteX28" fmla="*/ 661511 w 847725"/>
                <a:gd name="connsiteY28" fmla="*/ 342424 h 342900"/>
                <a:gd name="connsiteX29" fmla="*/ 754856 w 847725"/>
                <a:gd name="connsiteY29" fmla="*/ 342424 h 342900"/>
                <a:gd name="connsiteX30" fmla="*/ 821531 w 847725"/>
                <a:gd name="connsiteY30" fmla="*/ 319564 h 342900"/>
                <a:gd name="connsiteX31" fmla="*/ 846296 w 847725"/>
                <a:gd name="connsiteY31" fmla="*/ 246221 h 342900"/>
                <a:gd name="connsiteX32" fmla="*/ 846296 w 847725"/>
                <a:gd name="connsiteY32" fmla="*/ 236696 h 342900"/>
                <a:gd name="connsiteX33" fmla="*/ 833914 w 847725"/>
                <a:gd name="connsiteY33" fmla="*/ 186214 h 342900"/>
                <a:gd name="connsiteX34" fmla="*/ 797719 w 847725"/>
                <a:gd name="connsiteY34" fmla="*/ 160496 h 342900"/>
                <a:gd name="connsiteX35" fmla="*/ 742474 w 847725"/>
                <a:gd name="connsiteY35" fmla="*/ 141446 h 342900"/>
                <a:gd name="connsiteX36" fmla="*/ 688181 w 847725"/>
                <a:gd name="connsiteY36" fmla="*/ 141446 h 342900"/>
                <a:gd name="connsiteX37" fmla="*/ 688181 w 847725"/>
                <a:gd name="connsiteY37" fmla="*/ 50006 h 342900"/>
                <a:gd name="connsiteX38" fmla="*/ 741521 w 847725"/>
                <a:gd name="connsiteY38" fmla="*/ 50006 h 342900"/>
                <a:gd name="connsiteX39" fmla="*/ 789146 w 847725"/>
                <a:gd name="connsiteY39" fmla="*/ 93821 h 342900"/>
                <a:gd name="connsiteX40" fmla="*/ 742474 w 847725"/>
                <a:gd name="connsiteY40" fmla="*/ 14144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47725" h="342900">
                  <a:moveTo>
                    <a:pt x="797719" y="160496"/>
                  </a:moveTo>
                  <a:cubicBezTo>
                    <a:pt x="823436" y="149066"/>
                    <a:pt x="836771" y="124301"/>
                    <a:pt x="836771" y="86201"/>
                  </a:cubicBezTo>
                  <a:cubicBezTo>
                    <a:pt x="836771" y="56674"/>
                    <a:pt x="828199" y="35719"/>
                    <a:pt x="812006" y="24289"/>
                  </a:cubicBezTo>
                  <a:cubicBezTo>
                    <a:pt x="794861" y="12859"/>
                    <a:pt x="772954" y="7144"/>
                    <a:pt x="744379" y="7144"/>
                  </a:cubicBezTo>
                  <a:lnTo>
                    <a:pt x="660559" y="7144"/>
                  </a:lnTo>
                  <a:cubicBezTo>
                    <a:pt x="654844" y="7144"/>
                    <a:pt x="650081" y="9049"/>
                    <a:pt x="645319" y="11906"/>
                  </a:cubicBezTo>
                  <a:cubicBezTo>
                    <a:pt x="641509" y="14764"/>
                    <a:pt x="638651" y="18574"/>
                    <a:pt x="638651" y="23336"/>
                  </a:cubicBezTo>
                  <a:lnTo>
                    <a:pt x="638651" y="250031"/>
                  </a:lnTo>
                  <a:lnTo>
                    <a:pt x="687229" y="250031"/>
                  </a:lnTo>
                  <a:lnTo>
                    <a:pt x="687229" y="179546"/>
                  </a:lnTo>
                  <a:lnTo>
                    <a:pt x="744379" y="179546"/>
                  </a:lnTo>
                  <a:cubicBezTo>
                    <a:pt x="761524" y="179546"/>
                    <a:pt x="774859" y="184309"/>
                    <a:pt x="783431" y="191929"/>
                  </a:cubicBezTo>
                  <a:cubicBezTo>
                    <a:pt x="792004" y="200501"/>
                    <a:pt x="796766" y="214789"/>
                    <a:pt x="796766" y="233839"/>
                  </a:cubicBezTo>
                  <a:lnTo>
                    <a:pt x="796766" y="241459"/>
                  </a:lnTo>
                  <a:cubicBezTo>
                    <a:pt x="796766" y="279559"/>
                    <a:pt x="779621" y="298609"/>
                    <a:pt x="745331" y="298609"/>
                  </a:cubicBezTo>
                  <a:lnTo>
                    <a:pt x="735806" y="298609"/>
                  </a:lnTo>
                  <a:lnTo>
                    <a:pt x="735806" y="298609"/>
                  </a:lnTo>
                  <a:lnTo>
                    <a:pt x="639604" y="298609"/>
                  </a:lnTo>
                  <a:lnTo>
                    <a:pt x="639604" y="298609"/>
                  </a:lnTo>
                  <a:lnTo>
                    <a:pt x="61436" y="299561"/>
                  </a:lnTo>
                  <a:cubicBezTo>
                    <a:pt x="57626" y="299561"/>
                    <a:pt x="55721" y="298609"/>
                    <a:pt x="55721" y="298609"/>
                  </a:cubicBezTo>
                  <a:cubicBezTo>
                    <a:pt x="54769" y="297656"/>
                    <a:pt x="53816" y="292894"/>
                    <a:pt x="54769" y="290989"/>
                  </a:cubicBezTo>
                  <a:lnTo>
                    <a:pt x="54769" y="210979"/>
                  </a:lnTo>
                  <a:lnTo>
                    <a:pt x="7144" y="210979"/>
                  </a:lnTo>
                  <a:lnTo>
                    <a:pt x="10001" y="291941"/>
                  </a:lnTo>
                  <a:cubicBezTo>
                    <a:pt x="10001" y="298609"/>
                    <a:pt x="6191" y="316706"/>
                    <a:pt x="17621" y="330041"/>
                  </a:cubicBezTo>
                  <a:cubicBezTo>
                    <a:pt x="23336" y="336709"/>
                    <a:pt x="36671" y="343376"/>
                    <a:pt x="54769" y="343376"/>
                  </a:cubicBezTo>
                  <a:lnTo>
                    <a:pt x="641509" y="341471"/>
                  </a:lnTo>
                  <a:cubicBezTo>
                    <a:pt x="644366" y="342424"/>
                    <a:pt x="658654" y="342424"/>
                    <a:pt x="661511" y="342424"/>
                  </a:cubicBezTo>
                  <a:lnTo>
                    <a:pt x="754856" y="342424"/>
                  </a:lnTo>
                  <a:cubicBezTo>
                    <a:pt x="782479" y="342424"/>
                    <a:pt x="805339" y="334804"/>
                    <a:pt x="821531" y="319564"/>
                  </a:cubicBezTo>
                  <a:cubicBezTo>
                    <a:pt x="837724" y="304324"/>
                    <a:pt x="846296" y="279559"/>
                    <a:pt x="846296" y="246221"/>
                  </a:cubicBezTo>
                  <a:lnTo>
                    <a:pt x="846296" y="236696"/>
                  </a:lnTo>
                  <a:cubicBezTo>
                    <a:pt x="846296" y="214789"/>
                    <a:pt x="842486" y="197644"/>
                    <a:pt x="833914" y="186214"/>
                  </a:cubicBezTo>
                  <a:cubicBezTo>
                    <a:pt x="825341" y="175736"/>
                    <a:pt x="813911" y="166211"/>
                    <a:pt x="797719" y="160496"/>
                  </a:cubicBezTo>
                  <a:close/>
                  <a:moveTo>
                    <a:pt x="742474" y="141446"/>
                  </a:moveTo>
                  <a:lnTo>
                    <a:pt x="688181" y="141446"/>
                  </a:lnTo>
                  <a:lnTo>
                    <a:pt x="688181" y="50006"/>
                  </a:lnTo>
                  <a:lnTo>
                    <a:pt x="741521" y="50006"/>
                  </a:lnTo>
                  <a:cubicBezTo>
                    <a:pt x="772954" y="50006"/>
                    <a:pt x="789146" y="64294"/>
                    <a:pt x="789146" y="93821"/>
                  </a:cubicBezTo>
                  <a:cubicBezTo>
                    <a:pt x="788194" y="125254"/>
                    <a:pt x="772954" y="141446"/>
                    <a:pt x="742474" y="141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5698C47-BB19-8C32-47B9-32E3EDC4F688}"/>
                </a:ext>
              </a:extLst>
            </p:cNvPr>
            <p:cNvSpPr/>
            <p:nvPr/>
          </p:nvSpPr>
          <p:spPr>
            <a:xfrm>
              <a:off x="4914424" y="2745581"/>
              <a:ext cx="38100" cy="276225"/>
            </a:xfrm>
            <a:custGeom>
              <a:avLst/>
              <a:gdLst>
                <a:gd name="connsiteX0" fmla="*/ 19526 w 38100"/>
                <a:gd name="connsiteY0" fmla="*/ 273844 h 276225"/>
                <a:gd name="connsiteX1" fmla="*/ 19526 w 38100"/>
                <a:gd name="connsiteY1" fmla="*/ 273844 h 276225"/>
                <a:gd name="connsiteX2" fmla="*/ 7144 w 38100"/>
                <a:gd name="connsiteY2" fmla="*/ 262414 h 276225"/>
                <a:gd name="connsiteX3" fmla="*/ 7144 w 38100"/>
                <a:gd name="connsiteY3" fmla="*/ 18574 h 276225"/>
                <a:gd name="connsiteX4" fmla="*/ 19526 w 38100"/>
                <a:gd name="connsiteY4" fmla="*/ 7144 h 276225"/>
                <a:gd name="connsiteX5" fmla="*/ 19526 w 38100"/>
                <a:gd name="connsiteY5" fmla="*/ 7144 h 276225"/>
                <a:gd name="connsiteX6" fmla="*/ 31909 w 38100"/>
                <a:gd name="connsiteY6" fmla="*/ 18574 h 276225"/>
                <a:gd name="connsiteX7" fmla="*/ 31909 w 38100"/>
                <a:gd name="connsiteY7" fmla="*/ 261461 h 276225"/>
                <a:gd name="connsiteX8" fmla="*/ 19526 w 38100"/>
                <a:gd name="connsiteY8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76225">
                  <a:moveTo>
                    <a:pt x="19526" y="273844"/>
                  </a:moveTo>
                  <a:lnTo>
                    <a:pt x="19526" y="273844"/>
                  </a:lnTo>
                  <a:cubicBezTo>
                    <a:pt x="12859" y="273844"/>
                    <a:pt x="7144" y="268129"/>
                    <a:pt x="7144" y="262414"/>
                  </a:cubicBezTo>
                  <a:lnTo>
                    <a:pt x="7144" y="18574"/>
                  </a:lnTo>
                  <a:cubicBezTo>
                    <a:pt x="8096" y="12859"/>
                    <a:pt x="12859" y="7144"/>
                    <a:pt x="19526" y="7144"/>
                  </a:cubicBezTo>
                  <a:lnTo>
                    <a:pt x="19526" y="7144"/>
                  </a:lnTo>
                  <a:cubicBezTo>
                    <a:pt x="26194" y="7144"/>
                    <a:pt x="31909" y="12859"/>
                    <a:pt x="31909" y="18574"/>
                  </a:cubicBezTo>
                  <a:lnTo>
                    <a:pt x="31909" y="261461"/>
                  </a:lnTo>
                  <a:cubicBezTo>
                    <a:pt x="31909" y="268129"/>
                    <a:pt x="26194" y="273844"/>
                    <a:pt x="19526" y="2738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29221FD6-A721-5294-CEA4-E8E2419BB30D}"/>
                </a:ext>
              </a:extLst>
            </p:cNvPr>
            <p:cNvSpPr/>
            <p:nvPr/>
          </p:nvSpPr>
          <p:spPr>
            <a:xfrm>
              <a:off x="4646192" y="2774529"/>
              <a:ext cx="114300" cy="266700"/>
            </a:xfrm>
            <a:custGeom>
              <a:avLst/>
              <a:gdLst>
                <a:gd name="connsiteX0" fmla="*/ 102021 w 114300"/>
                <a:gd name="connsiteY0" fmla="*/ 260136 h 266700"/>
                <a:gd name="connsiteX1" fmla="*/ 102021 w 114300"/>
                <a:gd name="connsiteY1" fmla="*/ 260136 h 266700"/>
                <a:gd name="connsiteX2" fmla="*/ 86781 w 114300"/>
                <a:gd name="connsiteY2" fmla="*/ 252516 h 266700"/>
                <a:gd name="connsiteX3" fmla="*/ 7723 w 114300"/>
                <a:gd name="connsiteY3" fmla="*/ 22963 h 266700"/>
                <a:gd name="connsiteX4" fmla="*/ 15343 w 114300"/>
                <a:gd name="connsiteY4" fmla="*/ 7723 h 266700"/>
                <a:gd name="connsiteX5" fmla="*/ 15343 w 114300"/>
                <a:gd name="connsiteY5" fmla="*/ 7723 h 266700"/>
                <a:gd name="connsiteX6" fmla="*/ 30583 w 114300"/>
                <a:gd name="connsiteY6" fmla="*/ 15343 h 266700"/>
                <a:gd name="connsiteX7" fmla="*/ 109641 w 114300"/>
                <a:gd name="connsiteY7" fmla="*/ 244896 h 266700"/>
                <a:gd name="connsiteX8" fmla="*/ 102021 w 114300"/>
                <a:gd name="connsiteY8" fmla="*/ 26013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66700">
                  <a:moveTo>
                    <a:pt x="102021" y="260136"/>
                  </a:moveTo>
                  <a:lnTo>
                    <a:pt x="102021" y="260136"/>
                  </a:lnTo>
                  <a:cubicBezTo>
                    <a:pt x="95353" y="262041"/>
                    <a:pt x="88686" y="259183"/>
                    <a:pt x="86781" y="252516"/>
                  </a:cubicBezTo>
                  <a:lnTo>
                    <a:pt x="7723" y="22963"/>
                  </a:lnTo>
                  <a:cubicBezTo>
                    <a:pt x="5818" y="16296"/>
                    <a:pt x="8676" y="9628"/>
                    <a:pt x="15343" y="7723"/>
                  </a:cubicBezTo>
                  <a:lnTo>
                    <a:pt x="15343" y="7723"/>
                  </a:lnTo>
                  <a:cubicBezTo>
                    <a:pt x="22011" y="5818"/>
                    <a:pt x="28678" y="8676"/>
                    <a:pt x="30583" y="15343"/>
                  </a:cubicBezTo>
                  <a:lnTo>
                    <a:pt x="109641" y="244896"/>
                  </a:lnTo>
                  <a:cubicBezTo>
                    <a:pt x="111546" y="250611"/>
                    <a:pt x="108688" y="257278"/>
                    <a:pt x="102021" y="260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911DFC8-86F5-E8BB-E5D0-3E58DD31520E}"/>
                </a:ext>
              </a:extLst>
            </p:cNvPr>
            <p:cNvSpPr/>
            <p:nvPr/>
          </p:nvSpPr>
          <p:spPr>
            <a:xfrm>
              <a:off x="4419362" y="2942987"/>
              <a:ext cx="209550" cy="209550"/>
            </a:xfrm>
            <a:custGeom>
              <a:avLst/>
              <a:gdLst>
                <a:gd name="connsiteX0" fmla="*/ 199311 w 209550"/>
                <a:gd name="connsiteY0" fmla="*/ 199311 h 209550"/>
                <a:gd name="connsiteX1" fmla="*/ 199311 w 209550"/>
                <a:gd name="connsiteY1" fmla="*/ 199311 h 209550"/>
                <a:gd name="connsiteX2" fmla="*/ 182166 w 209550"/>
                <a:gd name="connsiteY2" fmla="*/ 199311 h 209550"/>
                <a:gd name="connsiteX3" fmla="*/ 10716 w 209550"/>
                <a:gd name="connsiteY3" fmla="*/ 27861 h 209550"/>
                <a:gd name="connsiteX4" fmla="*/ 10716 w 209550"/>
                <a:gd name="connsiteY4" fmla="*/ 10716 h 209550"/>
                <a:gd name="connsiteX5" fmla="*/ 10716 w 209550"/>
                <a:gd name="connsiteY5" fmla="*/ 10716 h 209550"/>
                <a:gd name="connsiteX6" fmla="*/ 27861 w 209550"/>
                <a:gd name="connsiteY6" fmla="*/ 10716 h 209550"/>
                <a:gd name="connsiteX7" fmla="*/ 199311 w 209550"/>
                <a:gd name="connsiteY7" fmla="*/ 182166 h 209550"/>
                <a:gd name="connsiteX8" fmla="*/ 199311 w 209550"/>
                <a:gd name="connsiteY8" fmla="*/ 19931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209550">
                  <a:moveTo>
                    <a:pt x="199311" y="199311"/>
                  </a:moveTo>
                  <a:lnTo>
                    <a:pt x="199311" y="199311"/>
                  </a:lnTo>
                  <a:cubicBezTo>
                    <a:pt x="194548" y="204073"/>
                    <a:pt x="186928" y="204073"/>
                    <a:pt x="182166" y="199311"/>
                  </a:cubicBezTo>
                  <a:lnTo>
                    <a:pt x="10716" y="27861"/>
                  </a:lnTo>
                  <a:cubicBezTo>
                    <a:pt x="5953" y="23098"/>
                    <a:pt x="5953" y="15478"/>
                    <a:pt x="10716" y="10716"/>
                  </a:cubicBezTo>
                  <a:lnTo>
                    <a:pt x="10716" y="10716"/>
                  </a:lnTo>
                  <a:cubicBezTo>
                    <a:pt x="15478" y="5953"/>
                    <a:pt x="23098" y="5953"/>
                    <a:pt x="27861" y="10716"/>
                  </a:cubicBezTo>
                  <a:lnTo>
                    <a:pt x="199311" y="182166"/>
                  </a:lnTo>
                  <a:cubicBezTo>
                    <a:pt x="204073" y="186928"/>
                    <a:pt x="204073" y="194548"/>
                    <a:pt x="199311" y="1993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2189FEB-CDA2-11F2-6844-70AE9973897E}"/>
                </a:ext>
              </a:extLst>
            </p:cNvPr>
            <p:cNvSpPr/>
            <p:nvPr/>
          </p:nvSpPr>
          <p:spPr>
            <a:xfrm>
              <a:off x="4279471" y="3163141"/>
              <a:ext cx="257175" cy="123825"/>
            </a:xfrm>
            <a:custGeom>
              <a:avLst/>
              <a:gdLst>
                <a:gd name="connsiteX0" fmla="*/ 253476 w 257175"/>
                <a:gd name="connsiteY0" fmla="*/ 117269 h 123825"/>
                <a:gd name="connsiteX1" fmla="*/ 253476 w 257175"/>
                <a:gd name="connsiteY1" fmla="*/ 117269 h 123825"/>
                <a:gd name="connsiteX2" fmla="*/ 238236 w 257175"/>
                <a:gd name="connsiteY2" fmla="*/ 123936 h 123825"/>
                <a:gd name="connsiteX3" fmla="*/ 14399 w 257175"/>
                <a:gd name="connsiteY3" fmla="*/ 29639 h 123825"/>
                <a:gd name="connsiteX4" fmla="*/ 7731 w 257175"/>
                <a:gd name="connsiteY4" fmla="*/ 14399 h 123825"/>
                <a:gd name="connsiteX5" fmla="*/ 7731 w 257175"/>
                <a:gd name="connsiteY5" fmla="*/ 14399 h 123825"/>
                <a:gd name="connsiteX6" fmla="*/ 22971 w 257175"/>
                <a:gd name="connsiteY6" fmla="*/ 7731 h 123825"/>
                <a:gd name="connsiteX7" fmla="*/ 246809 w 257175"/>
                <a:gd name="connsiteY7" fmla="*/ 102029 h 123825"/>
                <a:gd name="connsiteX8" fmla="*/ 253476 w 257175"/>
                <a:gd name="connsiteY8" fmla="*/ 1172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123825">
                  <a:moveTo>
                    <a:pt x="253476" y="117269"/>
                  </a:moveTo>
                  <a:lnTo>
                    <a:pt x="253476" y="117269"/>
                  </a:lnTo>
                  <a:cubicBezTo>
                    <a:pt x="250619" y="122984"/>
                    <a:pt x="243951" y="125841"/>
                    <a:pt x="238236" y="123936"/>
                  </a:cubicBezTo>
                  <a:lnTo>
                    <a:pt x="14399" y="29639"/>
                  </a:lnTo>
                  <a:cubicBezTo>
                    <a:pt x="8684" y="26781"/>
                    <a:pt x="5826" y="20114"/>
                    <a:pt x="7731" y="14399"/>
                  </a:cubicBezTo>
                  <a:lnTo>
                    <a:pt x="7731" y="14399"/>
                  </a:lnTo>
                  <a:cubicBezTo>
                    <a:pt x="10589" y="8684"/>
                    <a:pt x="17256" y="5826"/>
                    <a:pt x="22971" y="7731"/>
                  </a:cubicBezTo>
                  <a:lnTo>
                    <a:pt x="246809" y="102029"/>
                  </a:lnTo>
                  <a:cubicBezTo>
                    <a:pt x="253476" y="104886"/>
                    <a:pt x="256334" y="111554"/>
                    <a:pt x="253476" y="117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B6789B8-EDD4-C1AB-A404-20F98721DA25}"/>
                </a:ext>
              </a:extLst>
            </p:cNvPr>
            <p:cNvSpPr/>
            <p:nvPr/>
          </p:nvSpPr>
          <p:spPr>
            <a:xfrm>
              <a:off x="4221956" y="3419847"/>
              <a:ext cx="276225" cy="38100"/>
            </a:xfrm>
            <a:custGeom>
              <a:avLst/>
              <a:gdLst>
                <a:gd name="connsiteX0" fmla="*/ 273844 w 276225"/>
                <a:gd name="connsiteY0" fmla="*/ 18678 h 38100"/>
                <a:gd name="connsiteX1" fmla="*/ 273844 w 276225"/>
                <a:gd name="connsiteY1" fmla="*/ 18678 h 38100"/>
                <a:gd name="connsiteX2" fmla="*/ 261461 w 276225"/>
                <a:gd name="connsiteY2" fmla="*/ 31061 h 38100"/>
                <a:gd name="connsiteX3" fmla="*/ 18574 w 276225"/>
                <a:gd name="connsiteY3" fmla="*/ 31061 h 38100"/>
                <a:gd name="connsiteX4" fmla="*/ 7144 w 276225"/>
                <a:gd name="connsiteY4" fmla="*/ 18678 h 38100"/>
                <a:gd name="connsiteX5" fmla="*/ 7144 w 276225"/>
                <a:gd name="connsiteY5" fmla="*/ 18678 h 38100"/>
                <a:gd name="connsiteX6" fmla="*/ 18574 w 276225"/>
                <a:gd name="connsiteY6" fmla="*/ 7248 h 38100"/>
                <a:gd name="connsiteX7" fmla="*/ 261461 w 276225"/>
                <a:gd name="connsiteY7" fmla="*/ 7248 h 38100"/>
                <a:gd name="connsiteX8" fmla="*/ 273844 w 276225"/>
                <a:gd name="connsiteY8" fmla="*/ 1867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8100">
                  <a:moveTo>
                    <a:pt x="273844" y="18678"/>
                  </a:moveTo>
                  <a:lnTo>
                    <a:pt x="273844" y="18678"/>
                  </a:lnTo>
                  <a:cubicBezTo>
                    <a:pt x="273844" y="25345"/>
                    <a:pt x="268129" y="31061"/>
                    <a:pt x="261461" y="31061"/>
                  </a:cubicBezTo>
                  <a:lnTo>
                    <a:pt x="18574" y="31061"/>
                  </a:lnTo>
                  <a:cubicBezTo>
                    <a:pt x="12859" y="30108"/>
                    <a:pt x="7144" y="25345"/>
                    <a:pt x="7144" y="18678"/>
                  </a:cubicBezTo>
                  <a:lnTo>
                    <a:pt x="7144" y="18678"/>
                  </a:lnTo>
                  <a:cubicBezTo>
                    <a:pt x="7144" y="12010"/>
                    <a:pt x="12859" y="6295"/>
                    <a:pt x="18574" y="7248"/>
                  </a:cubicBezTo>
                  <a:lnTo>
                    <a:pt x="261461" y="7248"/>
                  </a:lnTo>
                  <a:cubicBezTo>
                    <a:pt x="268129" y="7248"/>
                    <a:pt x="273844" y="12010"/>
                    <a:pt x="273844" y="186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710240F-A7BE-5876-90F2-06EE2E350818}"/>
                </a:ext>
              </a:extLst>
            </p:cNvPr>
            <p:cNvSpPr/>
            <p:nvPr/>
          </p:nvSpPr>
          <p:spPr>
            <a:xfrm>
              <a:off x="5088236" y="2779292"/>
              <a:ext cx="114300" cy="266700"/>
            </a:xfrm>
            <a:custGeom>
              <a:avLst/>
              <a:gdLst>
                <a:gd name="connsiteX0" fmla="*/ 15259 w 114300"/>
                <a:gd name="connsiteY0" fmla="*/ 260136 h 266700"/>
                <a:gd name="connsiteX1" fmla="*/ 15259 w 114300"/>
                <a:gd name="connsiteY1" fmla="*/ 260136 h 266700"/>
                <a:gd name="connsiteX2" fmla="*/ 30499 w 114300"/>
                <a:gd name="connsiteY2" fmla="*/ 252516 h 266700"/>
                <a:gd name="connsiteX3" fmla="*/ 110509 w 114300"/>
                <a:gd name="connsiteY3" fmla="*/ 22963 h 266700"/>
                <a:gd name="connsiteX4" fmla="*/ 102889 w 114300"/>
                <a:gd name="connsiteY4" fmla="*/ 7723 h 266700"/>
                <a:gd name="connsiteX5" fmla="*/ 102889 w 114300"/>
                <a:gd name="connsiteY5" fmla="*/ 7723 h 266700"/>
                <a:gd name="connsiteX6" fmla="*/ 87649 w 114300"/>
                <a:gd name="connsiteY6" fmla="*/ 15343 h 266700"/>
                <a:gd name="connsiteX7" fmla="*/ 7639 w 114300"/>
                <a:gd name="connsiteY7" fmla="*/ 244896 h 266700"/>
                <a:gd name="connsiteX8" fmla="*/ 15259 w 114300"/>
                <a:gd name="connsiteY8" fmla="*/ 26013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66700">
                  <a:moveTo>
                    <a:pt x="15259" y="260136"/>
                  </a:moveTo>
                  <a:lnTo>
                    <a:pt x="15259" y="260136"/>
                  </a:lnTo>
                  <a:cubicBezTo>
                    <a:pt x="21927" y="262041"/>
                    <a:pt x="28594" y="259183"/>
                    <a:pt x="30499" y="252516"/>
                  </a:cubicBezTo>
                  <a:lnTo>
                    <a:pt x="110509" y="22963"/>
                  </a:lnTo>
                  <a:cubicBezTo>
                    <a:pt x="112414" y="16296"/>
                    <a:pt x="109557" y="9628"/>
                    <a:pt x="102889" y="7723"/>
                  </a:cubicBezTo>
                  <a:lnTo>
                    <a:pt x="102889" y="7723"/>
                  </a:lnTo>
                  <a:cubicBezTo>
                    <a:pt x="96222" y="5818"/>
                    <a:pt x="89554" y="8676"/>
                    <a:pt x="87649" y="15343"/>
                  </a:cubicBezTo>
                  <a:lnTo>
                    <a:pt x="7639" y="244896"/>
                  </a:lnTo>
                  <a:cubicBezTo>
                    <a:pt x="5734" y="250611"/>
                    <a:pt x="9544" y="257278"/>
                    <a:pt x="15259" y="260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9F9214B-F69F-E047-F81C-E73AF1D676E8}"/>
                </a:ext>
              </a:extLst>
            </p:cNvPr>
            <p:cNvSpPr/>
            <p:nvPr/>
          </p:nvSpPr>
          <p:spPr>
            <a:xfrm>
              <a:off x="5223034" y="2947749"/>
              <a:ext cx="200025" cy="209550"/>
            </a:xfrm>
            <a:custGeom>
              <a:avLst/>
              <a:gdLst>
                <a:gd name="connsiteX0" fmla="*/ 10001 w 200025"/>
                <a:gd name="connsiteY0" fmla="*/ 199311 h 209550"/>
                <a:gd name="connsiteX1" fmla="*/ 10001 w 200025"/>
                <a:gd name="connsiteY1" fmla="*/ 199311 h 209550"/>
                <a:gd name="connsiteX2" fmla="*/ 27146 w 200025"/>
                <a:gd name="connsiteY2" fmla="*/ 199311 h 209550"/>
                <a:gd name="connsiteX3" fmla="*/ 198596 w 200025"/>
                <a:gd name="connsiteY3" fmla="*/ 27861 h 209550"/>
                <a:gd name="connsiteX4" fmla="*/ 198596 w 200025"/>
                <a:gd name="connsiteY4" fmla="*/ 10716 h 209550"/>
                <a:gd name="connsiteX5" fmla="*/ 198596 w 200025"/>
                <a:gd name="connsiteY5" fmla="*/ 10716 h 209550"/>
                <a:gd name="connsiteX6" fmla="*/ 181451 w 200025"/>
                <a:gd name="connsiteY6" fmla="*/ 10716 h 209550"/>
                <a:gd name="connsiteX7" fmla="*/ 10001 w 200025"/>
                <a:gd name="connsiteY7" fmla="*/ 182166 h 209550"/>
                <a:gd name="connsiteX8" fmla="*/ 10001 w 200025"/>
                <a:gd name="connsiteY8" fmla="*/ 19931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209550">
                  <a:moveTo>
                    <a:pt x="10001" y="199311"/>
                  </a:moveTo>
                  <a:lnTo>
                    <a:pt x="10001" y="199311"/>
                  </a:lnTo>
                  <a:cubicBezTo>
                    <a:pt x="14764" y="204073"/>
                    <a:pt x="22384" y="204073"/>
                    <a:pt x="27146" y="199311"/>
                  </a:cubicBezTo>
                  <a:lnTo>
                    <a:pt x="198596" y="27861"/>
                  </a:lnTo>
                  <a:cubicBezTo>
                    <a:pt x="203359" y="23098"/>
                    <a:pt x="203359" y="15478"/>
                    <a:pt x="198596" y="10716"/>
                  </a:cubicBezTo>
                  <a:lnTo>
                    <a:pt x="198596" y="10716"/>
                  </a:lnTo>
                  <a:cubicBezTo>
                    <a:pt x="193834" y="5953"/>
                    <a:pt x="186214" y="5953"/>
                    <a:pt x="181451" y="10716"/>
                  </a:cubicBezTo>
                  <a:lnTo>
                    <a:pt x="10001" y="182166"/>
                  </a:lnTo>
                  <a:cubicBezTo>
                    <a:pt x="6191" y="186928"/>
                    <a:pt x="6191" y="194548"/>
                    <a:pt x="10001" y="1993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D7E3889E-6859-73BC-3F2F-31BAF06A5EC7}"/>
                </a:ext>
              </a:extLst>
            </p:cNvPr>
            <p:cNvSpPr/>
            <p:nvPr/>
          </p:nvSpPr>
          <p:spPr>
            <a:xfrm>
              <a:off x="5311029" y="3167904"/>
              <a:ext cx="257175" cy="123825"/>
            </a:xfrm>
            <a:custGeom>
              <a:avLst/>
              <a:gdLst>
                <a:gd name="connsiteX0" fmla="*/ 7732 w 257175"/>
                <a:gd name="connsiteY0" fmla="*/ 117269 h 123825"/>
                <a:gd name="connsiteX1" fmla="*/ 7732 w 257175"/>
                <a:gd name="connsiteY1" fmla="*/ 117269 h 123825"/>
                <a:gd name="connsiteX2" fmla="*/ 22971 w 257175"/>
                <a:gd name="connsiteY2" fmla="*/ 123936 h 123825"/>
                <a:gd name="connsiteX3" fmla="*/ 246809 w 257175"/>
                <a:gd name="connsiteY3" fmla="*/ 29639 h 123825"/>
                <a:gd name="connsiteX4" fmla="*/ 253476 w 257175"/>
                <a:gd name="connsiteY4" fmla="*/ 14399 h 123825"/>
                <a:gd name="connsiteX5" fmla="*/ 253476 w 257175"/>
                <a:gd name="connsiteY5" fmla="*/ 14399 h 123825"/>
                <a:gd name="connsiteX6" fmla="*/ 238237 w 257175"/>
                <a:gd name="connsiteY6" fmla="*/ 7731 h 123825"/>
                <a:gd name="connsiteX7" fmla="*/ 14399 w 257175"/>
                <a:gd name="connsiteY7" fmla="*/ 102029 h 123825"/>
                <a:gd name="connsiteX8" fmla="*/ 7732 w 257175"/>
                <a:gd name="connsiteY8" fmla="*/ 1172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123825">
                  <a:moveTo>
                    <a:pt x="7732" y="117269"/>
                  </a:moveTo>
                  <a:lnTo>
                    <a:pt x="7732" y="117269"/>
                  </a:lnTo>
                  <a:cubicBezTo>
                    <a:pt x="10589" y="122984"/>
                    <a:pt x="17257" y="125841"/>
                    <a:pt x="22971" y="123936"/>
                  </a:cubicBezTo>
                  <a:lnTo>
                    <a:pt x="246809" y="29639"/>
                  </a:lnTo>
                  <a:cubicBezTo>
                    <a:pt x="252524" y="26781"/>
                    <a:pt x="255381" y="20114"/>
                    <a:pt x="253476" y="14399"/>
                  </a:cubicBezTo>
                  <a:lnTo>
                    <a:pt x="253476" y="14399"/>
                  </a:lnTo>
                  <a:cubicBezTo>
                    <a:pt x="250619" y="8684"/>
                    <a:pt x="243951" y="5826"/>
                    <a:pt x="238237" y="7731"/>
                  </a:cubicBezTo>
                  <a:lnTo>
                    <a:pt x="14399" y="102029"/>
                  </a:lnTo>
                  <a:cubicBezTo>
                    <a:pt x="8684" y="104886"/>
                    <a:pt x="5826" y="111554"/>
                    <a:pt x="7732" y="117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FDB7F75-228B-4071-19C2-2E606207457C}"/>
                </a:ext>
              </a:extLst>
            </p:cNvPr>
            <p:cNvSpPr/>
            <p:nvPr/>
          </p:nvSpPr>
          <p:spPr>
            <a:xfrm>
              <a:off x="5348764" y="3424610"/>
              <a:ext cx="276225" cy="38100"/>
            </a:xfrm>
            <a:custGeom>
              <a:avLst/>
              <a:gdLst>
                <a:gd name="connsiteX0" fmla="*/ 7144 w 276225"/>
                <a:gd name="connsiteY0" fmla="*/ 18678 h 38100"/>
                <a:gd name="connsiteX1" fmla="*/ 7144 w 276225"/>
                <a:gd name="connsiteY1" fmla="*/ 18678 h 38100"/>
                <a:gd name="connsiteX2" fmla="*/ 19526 w 276225"/>
                <a:gd name="connsiteY2" fmla="*/ 31061 h 38100"/>
                <a:gd name="connsiteX3" fmla="*/ 262414 w 276225"/>
                <a:gd name="connsiteY3" fmla="*/ 31061 h 38100"/>
                <a:gd name="connsiteX4" fmla="*/ 274796 w 276225"/>
                <a:gd name="connsiteY4" fmla="*/ 18678 h 38100"/>
                <a:gd name="connsiteX5" fmla="*/ 274796 w 276225"/>
                <a:gd name="connsiteY5" fmla="*/ 18678 h 38100"/>
                <a:gd name="connsiteX6" fmla="*/ 262414 w 276225"/>
                <a:gd name="connsiteY6" fmla="*/ 7248 h 38100"/>
                <a:gd name="connsiteX7" fmla="*/ 19526 w 276225"/>
                <a:gd name="connsiteY7" fmla="*/ 7248 h 38100"/>
                <a:gd name="connsiteX8" fmla="*/ 7144 w 276225"/>
                <a:gd name="connsiteY8" fmla="*/ 1867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8100">
                  <a:moveTo>
                    <a:pt x="7144" y="18678"/>
                  </a:moveTo>
                  <a:lnTo>
                    <a:pt x="7144" y="18678"/>
                  </a:lnTo>
                  <a:cubicBezTo>
                    <a:pt x="7144" y="25345"/>
                    <a:pt x="12859" y="31061"/>
                    <a:pt x="19526" y="31061"/>
                  </a:cubicBezTo>
                  <a:lnTo>
                    <a:pt x="262414" y="31061"/>
                  </a:lnTo>
                  <a:cubicBezTo>
                    <a:pt x="269081" y="31061"/>
                    <a:pt x="274796" y="25345"/>
                    <a:pt x="274796" y="18678"/>
                  </a:cubicBezTo>
                  <a:lnTo>
                    <a:pt x="274796" y="18678"/>
                  </a:lnTo>
                  <a:cubicBezTo>
                    <a:pt x="274796" y="12010"/>
                    <a:pt x="269081" y="6295"/>
                    <a:pt x="262414" y="7248"/>
                  </a:cubicBezTo>
                  <a:lnTo>
                    <a:pt x="19526" y="7248"/>
                  </a:lnTo>
                  <a:cubicBezTo>
                    <a:pt x="12859" y="7248"/>
                    <a:pt x="7144" y="12010"/>
                    <a:pt x="7144" y="186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fa-IR" dirty="0">
                <a:cs typeface="B Nazanin" panose="00000400000000000000" pitchFamily="2" charset="-78"/>
              </a:rPr>
              <a:t>سبک جدول زمانی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126605-BCDF-48EC-9724-C31257FCE87E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288ADC4-4379-4ED1-915A-5747C7B07EB9}"/>
              </a:ext>
            </a:extLst>
          </p:cNvPr>
          <p:cNvSpPr>
            <a:spLocks noChangeAspect="1"/>
          </p:cNvSpPr>
          <p:nvPr/>
        </p:nvSpPr>
        <p:spPr>
          <a:xfrm>
            <a:off x="14242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2014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3D936A-2811-40D3-830D-B8BF9EDD079D}"/>
              </a:ext>
            </a:extLst>
          </p:cNvPr>
          <p:cNvGrpSpPr/>
          <p:nvPr/>
        </p:nvGrpSpPr>
        <p:grpSpPr>
          <a:xfrm>
            <a:off x="1053023" y="4658143"/>
            <a:ext cx="1449541" cy="1702668"/>
            <a:chOff x="3343992" y="4311889"/>
            <a:chExt cx="1544679" cy="17026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003B43-0A77-4506-A39F-900E745CDE79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B85778-BEC9-4445-99D7-2FD776A6DE21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39DF76-799E-40BD-8F84-7F135B93AC96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97215B-0414-47E1-BEB8-00402FDE2B91}"/>
              </a:ext>
            </a:extLst>
          </p:cNvPr>
          <p:cNvGrpSpPr/>
          <p:nvPr/>
        </p:nvGrpSpPr>
        <p:grpSpPr>
          <a:xfrm>
            <a:off x="2737342" y="2085169"/>
            <a:ext cx="1494495" cy="1648431"/>
            <a:chOff x="3295738" y="4180689"/>
            <a:chExt cx="1592583" cy="16484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A5F404-4E9A-4F8C-A89C-24CB22D93D81}"/>
                </a:ext>
              </a:extLst>
            </p:cNvPr>
            <p:cNvSpPr txBox="1"/>
            <p:nvPr/>
          </p:nvSpPr>
          <p:spPr>
            <a:xfrm>
              <a:off x="3295738" y="4374876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1F3618-7E78-47C4-AC45-B06060E02CDD}"/>
                </a:ext>
              </a:extLst>
            </p:cNvPr>
            <p:cNvSpPr txBox="1"/>
            <p:nvPr/>
          </p:nvSpPr>
          <p:spPr>
            <a:xfrm>
              <a:off x="3344342" y="4180689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CCCFEC62-430D-4103-B1E3-D077E44D5848}"/>
              </a:ext>
            </a:extLst>
          </p:cNvPr>
          <p:cNvSpPr>
            <a:spLocks noChangeAspect="1"/>
          </p:cNvSpPr>
          <p:nvPr/>
        </p:nvSpPr>
        <p:spPr>
          <a:xfrm>
            <a:off x="3153819" y="4340483"/>
            <a:ext cx="731520" cy="73152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2FC461-44D0-4D17-9BE7-D7C289624559}"/>
              </a:ext>
            </a:extLst>
          </p:cNvPr>
          <p:cNvSpPr>
            <a:spLocks noChangeAspect="1"/>
          </p:cNvSpPr>
          <p:nvPr/>
        </p:nvSpPr>
        <p:spPr>
          <a:xfrm>
            <a:off x="48834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CE4CDA-91EE-4798-B4C3-B5E79EFBA233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2016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7B8EDA-C082-4DB2-B1DB-693EF025786C}"/>
              </a:ext>
            </a:extLst>
          </p:cNvPr>
          <p:cNvGrpSpPr/>
          <p:nvPr/>
        </p:nvGrpSpPr>
        <p:grpSpPr>
          <a:xfrm>
            <a:off x="4512223" y="4658143"/>
            <a:ext cx="1449541" cy="1702668"/>
            <a:chOff x="3343992" y="4311889"/>
            <a:chExt cx="1544679" cy="170266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810BA3-1CFF-451A-A741-18339519E81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615A35-43C9-43F4-BD5C-96CC7ABD78E3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8CAF5FB-3E18-4835-86C1-47A66A72D932}"/>
              </a:ext>
            </a:extLst>
          </p:cNvPr>
          <p:cNvSpPr>
            <a:spLocks noChangeAspect="1"/>
          </p:cNvSpPr>
          <p:nvPr/>
        </p:nvSpPr>
        <p:spPr>
          <a:xfrm>
            <a:off x="83426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0C9389-373B-478A-B74E-700AE7A0A2AC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2018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BA956A-A149-4652-AADE-708A95411442}"/>
              </a:ext>
            </a:extLst>
          </p:cNvPr>
          <p:cNvGrpSpPr/>
          <p:nvPr/>
        </p:nvGrpSpPr>
        <p:grpSpPr>
          <a:xfrm>
            <a:off x="7971423" y="4658143"/>
            <a:ext cx="1449541" cy="1702668"/>
            <a:chOff x="3343992" y="4311889"/>
            <a:chExt cx="1544679" cy="170266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72232D-0719-4C5B-B7A8-907E0395921F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F4BFC4-529B-4C64-9FCC-7159B52AD876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D7D551A-C045-4DE7-B865-56947E697D2F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2017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3E55CF-5683-4D18-8CE3-FA5AB8BA0705}"/>
              </a:ext>
            </a:extLst>
          </p:cNvPr>
          <p:cNvGrpSpPr/>
          <p:nvPr/>
        </p:nvGrpSpPr>
        <p:grpSpPr>
          <a:xfrm>
            <a:off x="6228511" y="2093773"/>
            <a:ext cx="1449211" cy="1695189"/>
            <a:chOff x="3329806" y="4192076"/>
            <a:chExt cx="1544327" cy="169518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7B017D-837D-46F6-981F-498666561CD9}"/>
                </a:ext>
              </a:extLst>
            </p:cNvPr>
            <p:cNvSpPr txBox="1"/>
            <p:nvPr/>
          </p:nvSpPr>
          <p:spPr>
            <a:xfrm>
              <a:off x="3329806" y="4433021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05D50E-07A3-4D6B-AA17-6B8C7696BB4E}"/>
                </a:ext>
              </a:extLst>
            </p:cNvPr>
            <p:cNvSpPr txBox="1"/>
            <p:nvPr/>
          </p:nvSpPr>
          <p:spPr>
            <a:xfrm>
              <a:off x="3330154" y="4192076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725C0F4-C50B-41ED-A73E-5311B2D39730}"/>
              </a:ext>
            </a:extLst>
          </p:cNvPr>
          <p:cNvSpPr>
            <a:spLocks noChangeAspect="1"/>
          </p:cNvSpPr>
          <p:nvPr/>
        </p:nvSpPr>
        <p:spPr>
          <a:xfrm>
            <a:off x="6613019" y="4337700"/>
            <a:ext cx="731520" cy="7315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DD1448-F76E-4542-A265-B0149B83044D}"/>
              </a:ext>
            </a:extLst>
          </p:cNvPr>
          <p:cNvSpPr txBox="1"/>
          <p:nvPr/>
        </p:nvSpPr>
        <p:spPr>
          <a:xfrm>
            <a:off x="9701024" y="1679545"/>
            <a:ext cx="144954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B Nazanin" panose="00000400000000000000" pitchFamily="2" charset="-78"/>
              </a:rPr>
              <a:t>2019</a:t>
            </a:r>
            <a:endParaRPr lang="ko-KR" altLang="en-US" sz="24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436E78-56F0-490B-92CE-BBC13E1DD7C5}"/>
              </a:ext>
            </a:extLst>
          </p:cNvPr>
          <p:cNvGrpSpPr/>
          <p:nvPr/>
        </p:nvGrpSpPr>
        <p:grpSpPr>
          <a:xfrm>
            <a:off x="9701681" y="2064067"/>
            <a:ext cx="1450327" cy="1659302"/>
            <a:chOff x="3344692" y="4165153"/>
            <a:chExt cx="1545517" cy="165930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06ACEBE-1A2A-4128-98EC-F8EA0EB68DDD}"/>
                </a:ext>
              </a:extLst>
            </p:cNvPr>
            <p:cNvSpPr txBox="1"/>
            <p:nvPr/>
          </p:nvSpPr>
          <p:spPr>
            <a:xfrm>
              <a:off x="3368423" y="4370211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B22AB5-6508-4F9E-9F93-8E98919AE31A}"/>
                </a:ext>
              </a:extLst>
            </p:cNvPr>
            <p:cNvSpPr txBox="1"/>
            <p:nvPr/>
          </p:nvSpPr>
          <p:spPr>
            <a:xfrm>
              <a:off x="3344692" y="4165153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2724DCAC-56DF-4230-A803-7C2AB13AE92A}"/>
              </a:ext>
            </a:extLst>
          </p:cNvPr>
          <p:cNvSpPr>
            <a:spLocks noChangeAspect="1"/>
          </p:cNvSpPr>
          <p:nvPr/>
        </p:nvSpPr>
        <p:spPr>
          <a:xfrm>
            <a:off x="10072220" y="4334917"/>
            <a:ext cx="731520" cy="73152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0A74FE83-235E-454A-B704-1B3942D74B7A}"/>
              </a:ext>
            </a:extLst>
          </p:cNvPr>
          <p:cNvSpPr/>
          <p:nvPr/>
        </p:nvSpPr>
        <p:spPr>
          <a:xfrm flipH="1">
            <a:off x="3341434" y="4525620"/>
            <a:ext cx="360126" cy="36012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95B5E393-655B-4766-B22F-FB32013D6FE9}"/>
              </a:ext>
            </a:extLst>
          </p:cNvPr>
          <p:cNvSpPr/>
          <p:nvPr/>
        </p:nvSpPr>
        <p:spPr>
          <a:xfrm rot="2700000">
            <a:off x="1640626" y="29854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A38106C1-1E24-4AC3-BE3F-E7AAD1297BDE}"/>
              </a:ext>
            </a:extLst>
          </p:cNvPr>
          <p:cNvSpPr/>
          <p:nvPr/>
        </p:nvSpPr>
        <p:spPr>
          <a:xfrm>
            <a:off x="6753477" y="4507874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14E557A0-9E20-4BC3-8545-3C5FF4AA78B5}"/>
              </a:ext>
            </a:extLst>
          </p:cNvPr>
          <p:cNvSpPr/>
          <p:nvPr/>
        </p:nvSpPr>
        <p:spPr>
          <a:xfrm>
            <a:off x="5035408" y="3029669"/>
            <a:ext cx="415824" cy="3475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DD72A96-24D1-4326-B283-6B9C7DA0A6A3}"/>
              </a:ext>
            </a:extLst>
          </p:cNvPr>
          <p:cNvSpPr/>
          <p:nvPr/>
        </p:nvSpPr>
        <p:spPr>
          <a:xfrm>
            <a:off x="8546988" y="3061840"/>
            <a:ext cx="345419" cy="26532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C1ED2357-2148-40B4-A8D5-0291593698A0}"/>
              </a:ext>
            </a:extLst>
          </p:cNvPr>
          <p:cNvSpPr>
            <a:spLocks noChangeAspect="1"/>
          </p:cNvSpPr>
          <p:nvPr/>
        </p:nvSpPr>
        <p:spPr>
          <a:xfrm>
            <a:off x="10242061" y="4487072"/>
            <a:ext cx="395373" cy="3986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43F687E3-5544-459C-9B6C-90A13EE20943}"/>
              </a:ext>
            </a:extLst>
          </p:cNvPr>
          <p:cNvSpPr txBox="1">
            <a:spLocks/>
          </p:cNvSpPr>
          <p:nvPr/>
        </p:nvSpPr>
        <p:spPr>
          <a:xfrm>
            <a:off x="786172" y="544260"/>
            <a:ext cx="3622765" cy="226422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اینفوگرافیک مدرن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طراحی شده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09C915-A5B3-44F5-8450-93B102B42D7C}"/>
              </a:ext>
            </a:extLst>
          </p:cNvPr>
          <p:cNvGrpSpPr/>
          <p:nvPr/>
        </p:nvGrpSpPr>
        <p:grpSpPr>
          <a:xfrm>
            <a:off x="7871169" y="2272763"/>
            <a:ext cx="3661255" cy="4587657"/>
            <a:chOff x="3656773" y="1401453"/>
            <a:chExt cx="4277532" cy="535987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1815DA-4716-4A31-8DC3-0AACF450F0D0}"/>
                </a:ext>
              </a:extLst>
            </p:cNvPr>
            <p:cNvSpPr/>
            <p:nvPr/>
          </p:nvSpPr>
          <p:spPr>
            <a:xfrm>
              <a:off x="3873014" y="2884812"/>
              <a:ext cx="3757842" cy="3876511"/>
            </a:xfrm>
            <a:custGeom>
              <a:avLst/>
              <a:gdLst>
                <a:gd name="connsiteX0" fmla="*/ 3630432 w 3757841"/>
                <a:gd name="connsiteY0" fmla="*/ 248374 h 3876510"/>
                <a:gd name="connsiteX1" fmla="*/ 3638343 w 3757841"/>
                <a:gd name="connsiteY1" fmla="*/ 174536 h 3876510"/>
                <a:gd name="connsiteX2" fmla="*/ 3631750 w 3757841"/>
                <a:gd name="connsiteY2" fmla="*/ 179810 h 3876510"/>
                <a:gd name="connsiteX3" fmla="*/ 3610654 w 3757841"/>
                <a:gd name="connsiteY3" fmla="*/ 195632 h 3876510"/>
                <a:gd name="connsiteX4" fmla="*/ 3531542 w 3757841"/>
                <a:gd name="connsiteY4" fmla="*/ 225959 h 3876510"/>
                <a:gd name="connsiteX5" fmla="*/ 3465615 w 3757841"/>
                <a:gd name="connsiteY5" fmla="*/ 225959 h 3876510"/>
                <a:gd name="connsiteX6" fmla="*/ 3320575 w 3757841"/>
                <a:gd name="connsiteY6" fmla="*/ 219366 h 3876510"/>
                <a:gd name="connsiteX7" fmla="*/ 3191358 w 3757841"/>
                <a:gd name="connsiteY7" fmla="*/ 249693 h 3876510"/>
                <a:gd name="connsiteX8" fmla="*/ 3033133 w 3757841"/>
                <a:gd name="connsiteY8" fmla="*/ 253648 h 3876510"/>
                <a:gd name="connsiteX9" fmla="*/ 2936879 w 3757841"/>
                <a:gd name="connsiteY9" fmla="*/ 249693 h 3876510"/>
                <a:gd name="connsiteX10" fmla="*/ 2866997 w 3757841"/>
                <a:gd name="connsiteY10" fmla="*/ 229914 h 3876510"/>
                <a:gd name="connsiteX11" fmla="*/ 2770743 w 3757841"/>
                <a:gd name="connsiteY11" fmla="*/ 186403 h 3876510"/>
                <a:gd name="connsiteX12" fmla="*/ 2671853 w 3757841"/>
                <a:gd name="connsiteY12" fmla="*/ 152121 h 3876510"/>
                <a:gd name="connsiteX13" fmla="*/ 2627022 w 3757841"/>
                <a:gd name="connsiteY13" fmla="*/ 142891 h 3876510"/>
                <a:gd name="connsiteX14" fmla="*/ 2611200 w 3757841"/>
                <a:gd name="connsiteY14" fmla="*/ 142891 h 3876510"/>
                <a:gd name="connsiteX15" fmla="*/ 2563732 w 3757841"/>
                <a:gd name="connsiteY15" fmla="*/ 161350 h 3876510"/>
                <a:gd name="connsiteX16" fmla="*/ 2431878 w 3757841"/>
                <a:gd name="connsiteY16" fmla="*/ 157395 h 3876510"/>
                <a:gd name="connsiteX17" fmla="*/ 2365951 w 3757841"/>
                <a:gd name="connsiteY17" fmla="*/ 127068 h 3876510"/>
                <a:gd name="connsiteX18" fmla="*/ 2282883 w 3757841"/>
                <a:gd name="connsiteY18" fmla="*/ 94105 h 3876510"/>
                <a:gd name="connsiteX19" fmla="*/ 2223549 w 3757841"/>
                <a:gd name="connsiteY19" fmla="*/ 47956 h 3876510"/>
                <a:gd name="connsiteX20" fmla="*/ 2211682 w 3757841"/>
                <a:gd name="connsiteY20" fmla="*/ 29496 h 3876510"/>
                <a:gd name="connsiteX21" fmla="*/ 2219593 w 3757841"/>
                <a:gd name="connsiteY21" fmla="*/ 268152 h 3876510"/>
                <a:gd name="connsiteX22" fmla="*/ 2187948 w 3757841"/>
                <a:gd name="connsiteY22" fmla="*/ 254967 h 3876510"/>
                <a:gd name="connsiteX23" fmla="*/ 2017856 w 3757841"/>
                <a:gd name="connsiteY23" fmla="*/ 183766 h 3876510"/>
                <a:gd name="connsiteX24" fmla="*/ 1986211 w 3757841"/>
                <a:gd name="connsiteY24" fmla="*/ 223322 h 3876510"/>
                <a:gd name="connsiteX25" fmla="*/ 1959840 w 3757841"/>
                <a:gd name="connsiteY25" fmla="*/ 257604 h 3876510"/>
                <a:gd name="connsiteX26" fmla="*/ 1920284 w 3757841"/>
                <a:gd name="connsiteY26" fmla="*/ 367043 h 3876510"/>
                <a:gd name="connsiteX27" fmla="*/ 1944018 w 3757841"/>
                <a:gd name="connsiteY27" fmla="*/ 485711 h 3876510"/>
                <a:gd name="connsiteX28" fmla="*/ 2020493 w 3757841"/>
                <a:gd name="connsiteY28" fmla="*/ 661077 h 3876510"/>
                <a:gd name="connsiteX29" fmla="*/ 2044227 w 3757841"/>
                <a:gd name="connsiteY29" fmla="*/ 733597 h 3876510"/>
                <a:gd name="connsiteX30" fmla="*/ 2031042 w 3757841"/>
                <a:gd name="connsiteY30" fmla="*/ 1392868 h 3876510"/>
                <a:gd name="connsiteX31" fmla="*/ 2041590 w 3757841"/>
                <a:gd name="connsiteY31" fmla="*/ 2056094 h 3876510"/>
                <a:gd name="connsiteX32" fmla="*/ 1821394 w 3757841"/>
                <a:gd name="connsiteY32" fmla="*/ 2195859 h 3876510"/>
                <a:gd name="connsiteX33" fmla="*/ 1610427 w 3757841"/>
                <a:gd name="connsiteY33" fmla="*/ 2020493 h 3876510"/>
                <a:gd name="connsiteX34" fmla="*/ 1682947 w 3757841"/>
                <a:gd name="connsiteY34" fmla="*/ 1365178 h 3876510"/>
                <a:gd name="connsiteX35" fmla="*/ 1755467 w 3757841"/>
                <a:gd name="connsiteY35" fmla="*/ 563505 h 3876510"/>
                <a:gd name="connsiteX36" fmla="*/ 1801615 w 3757841"/>
                <a:gd name="connsiteY36" fmla="*/ 341990 h 3876510"/>
                <a:gd name="connsiteX37" fmla="*/ 1801615 w 3757841"/>
                <a:gd name="connsiteY37" fmla="*/ 256285 h 3876510"/>
                <a:gd name="connsiteX38" fmla="*/ 1709318 w 3757841"/>
                <a:gd name="connsiteY38" fmla="*/ 158713 h 3876510"/>
                <a:gd name="connsiteX39" fmla="*/ 1478573 w 3757841"/>
                <a:gd name="connsiteY39" fmla="*/ 253648 h 3876510"/>
                <a:gd name="connsiteX40" fmla="*/ 1439017 w 3757841"/>
                <a:gd name="connsiteY40" fmla="*/ 272108 h 3876510"/>
                <a:gd name="connsiteX41" fmla="*/ 1464069 w 3757841"/>
                <a:gd name="connsiteY41" fmla="*/ 13674 h 3876510"/>
                <a:gd name="connsiteX42" fmla="*/ 1353312 w 3757841"/>
                <a:gd name="connsiteY42" fmla="*/ 105972 h 3876510"/>
                <a:gd name="connsiteX43" fmla="*/ 1243873 w 3757841"/>
                <a:gd name="connsiteY43" fmla="*/ 116520 h 3876510"/>
                <a:gd name="connsiteX44" fmla="*/ 1171353 w 3757841"/>
                <a:gd name="connsiteY44" fmla="*/ 105972 h 3876510"/>
                <a:gd name="connsiteX45" fmla="*/ 1068507 w 3757841"/>
                <a:gd name="connsiteY45" fmla="*/ 69052 h 3876510"/>
                <a:gd name="connsiteX46" fmla="*/ 953794 w 3757841"/>
                <a:gd name="connsiteY46" fmla="*/ 98060 h 3876510"/>
                <a:gd name="connsiteX47" fmla="*/ 934015 w 3757841"/>
                <a:gd name="connsiteY47" fmla="*/ 116520 h 3876510"/>
                <a:gd name="connsiteX48" fmla="*/ 930060 w 3757841"/>
                <a:gd name="connsiteY48" fmla="*/ 125750 h 3876510"/>
                <a:gd name="connsiteX49" fmla="*/ 840399 w 3757841"/>
                <a:gd name="connsiteY49" fmla="*/ 142891 h 3876510"/>
                <a:gd name="connsiteX50" fmla="*/ 708545 w 3757841"/>
                <a:gd name="connsiteY50" fmla="*/ 125750 h 3876510"/>
                <a:gd name="connsiteX51" fmla="*/ 579328 w 3757841"/>
                <a:gd name="connsiteY51" fmla="*/ 102016 h 3876510"/>
                <a:gd name="connsiteX52" fmla="*/ 427696 w 3757841"/>
                <a:gd name="connsiteY52" fmla="*/ 84875 h 3876510"/>
                <a:gd name="connsiteX53" fmla="*/ 318257 w 3757841"/>
                <a:gd name="connsiteY53" fmla="*/ 65097 h 3876510"/>
                <a:gd name="connsiteX54" fmla="*/ 265515 w 3757841"/>
                <a:gd name="connsiteY54" fmla="*/ 62460 h 3876510"/>
                <a:gd name="connsiteX55" fmla="*/ 258922 w 3757841"/>
                <a:gd name="connsiteY55" fmla="*/ 384184 h 3876510"/>
                <a:gd name="connsiteX56" fmla="*/ 162669 w 3757841"/>
                <a:gd name="connsiteY56" fmla="*/ 516038 h 3876510"/>
                <a:gd name="connsiteX57" fmla="*/ 13674 w 3757841"/>
                <a:gd name="connsiteY57" fmla="*/ 529223 h 3876510"/>
                <a:gd name="connsiteX58" fmla="*/ 24222 w 3757841"/>
                <a:gd name="connsiteY58" fmla="*/ 535816 h 3876510"/>
                <a:gd name="connsiteX59" fmla="*/ 50593 w 3757841"/>
                <a:gd name="connsiteY59" fmla="*/ 552957 h 3876510"/>
                <a:gd name="connsiteX60" fmla="*/ 113883 w 3757841"/>
                <a:gd name="connsiteY60" fmla="*/ 592513 h 3876510"/>
                <a:gd name="connsiteX61" fmla="*/ 119157 w 3757841"/>
                <a:gd name="connsiteY61" fmla="*/ 596469 h 3876510"/>
                <a:gd name="connsiteX62" fmla="*/ 173217 w 3757841"/>
                <a:gd name="connsiteY62" fmla="*/ 662396 h 3876510"/>
                <a:gd name="connsiteX63" fmla="*/ 173217 w 3757841"/>
                <a:gd name="connsiteY63" fmla="*/ 662396 h 3876510"/>
                <a:gd name="connsiteX64" fmla="*/ 191677 w 3757841"/>
                <a:gd name="connsiteY64" fmla="*/ 668989 h 3876510"/>
                <a:gd name="connsiteX65" fmla="*/ 229914 w 3757841"/>
                <a:gd name="connsiteY65" fmla="*/ 690085 h 3876510"/>
                <a:gd name="connsiteX66" fmla="*/ 233870 w 3757841"/>
                <a:gd name="connsiteY66" fmla="*/ 692722 h 3876510"/>
                <a:gd name="connsiteX67" fmla="*/ 297160 w 3757841"/>
                <a:gd name="connsiteY67" fmla="*/ 723049 h 3876510"/>
                <a:gd name="connsiteX68" fmla="*/ 330124 w 3757841"/>
                <a:gd name="connsiteY68" fmla="*/ 740190 h 3876510"/>
                <a:gd name="connsiteX69" fmla="*/ 402643 w 3757841"/>
                <a:gd name="connsiteY69" fmla="*/ 723049 h 3876510"/>
                <a:gd name="connsiteX70" fmla="*/ 580646 w 3757841"/>
                <a:gd name="connsiteY70" fmla="*/ 775791 h 3876510"/>
                <a:gd name="connsiteX71" fmla="*/ 654485 w 3757841"/>
                <a:gd name="connsiteY71" fmla="*/ 758649 h 3876510"/>
                <a:gd name="connsiteX72" fmla="*/ 697997 w 3757841"/>
                <a:gd name="connsiteY72" fmla="*/ 775791 h 3876510"/>
                <a:gd name="connsiteX73" fmla="*/ 763924 w 3757841"/>
                <a:gd name="connsiteY73" fmla="*/ 749420 h 3876510"/>
                <a:gd name="connsiteX74" fmla="*/ 796887 w 3757841"/>
                <a:gd name="connsiteY74" fmla="*/ 745464 h 3876510"/>
                <a:gd name="connsiteX75" fmla="*/ 792932 w 3757841"/>
                <a:gd name="connsiteY75" fmla="*/ 828532 h 3876510"/>
                <a:gd name="connsiteX76" fmla="*/ 812710 w 3757841"/>
                <a:gd name="connsiteY76" fmla="*/ 861496 h 3876510"/>
                <a:gd name="connsiteX77" fmla="*/ 836443 w 3757841"/>
                <a:gd name="connsiteY77" fmla="*/ 894459 h 3876510"/>
                <a:gd name="connsiteX78" fmla="*/ 869407 w 3757841"/>
                <a:gd name="connsiteY78" fmla="*/ 920830 h 3876510"/>
                <a:gd name="connsiteX79" fmla="*/ 902371 w 3757841"/>
                <a:gd name="connsiteY79" fmla="*/ 1096196 h 3876510"/>
                <a:gd name="connsiteX80" fmla="*/ 918193 w 3757841"/>
                <a:gd name="connsiteY80" fmla="*/ 1163442 h 3876510"/>
                <a:gd name="connsiteX81" fmla="*/ 918193 w 3757841"/>
                <a:gd name="connsiteY81" fmla="*/ 1163442 h 3876510"/>
                <a:gd name="connsiteX82" fmla="*/ 955112 w 3757841"/>
                <a:gd name="connsiteY82" fmla="*/ 1329578 h 3876510"/>
                <a:gd name="connsiteX83" fmla="*/ 994668 w 3757841"/>
                <a:gd name="connsiteY83" fmla="*/ 1441654 h 3876510"/>
                <a:gd name="connsiteX84" fmla="*/ 994668 w 3757841"/>
                <a:gd name="connsiteY84" fmla="*/ 1460113 h 3876510"/>
                <a:gd name="connsiteX85" fmla="*/ 994668 w 3757841"/>
                <a:gd name="connsiteY85" fmla="*/ 1460113 h 3876510"/>
                <a:gd name="connsiteX86" fmla="*/ 997305 w 3757841"/>
                <a:gd name="connsiteY86" fmla="*/ 1606471 h 3876510"/>
                <a:gd name="connsiteX87" fmla="*/ 984120 w 3757841"/>
                <a:gd name="connsiteY87" fmla="*/ 1755467 h 3876510"/>
                <a:gd name="connsiteX88" fmla="*/ 951156 w 3757841"/>
                <a:gd name="connsiteY88" fmla="*/ 1950610 h 3876510"/>
                <a:gd name="connsiteX89" fmla="*/ 990713 w 3757841"/>
                <a:gd name="connsiteY89" fmla="*/ 2119384 h 3876510"/>
                <a:gd name="connsiteX90" fmla="*/ 874681 w 3757841"/>
                <a:gd name="connsiteY90" fmla="*/ 2264424 h 3876510"/>
                <a:gd name="connsiteX91" fmla="*/ 910282 w 3757841"/>
                <a:gd name="connsiteY91" fmla="*/ 2352766 h 3876510"/>
                <a:gd name="connsiteX92" fmla="*/ 947201 w 3757841"/>
                <a:gd name="connsiteY92" fmla="*/ 2387048 h 3876510"/>
                <a:gd name="connsiteX93" fmla="*/ 907645 w 3757841"/>
                <a:gd name="connsiteY93" fmla="*/ 2529450 h 3876510"/>
                <a:gd name="connsiteX94" fmla="*/ 906326 w 3757841"/>
                <a:gd name="connsiteY94" fmla="*/ 2533406 h 3876510"/>
                <a:gd name="connsiteX95" fmla="*/ 881274 w 3757841"/>
                <a:gd name="connsiteY95" fmla="*/ 2621748 h 3876510"/>
                <a:gd name="connsiteX96" fmla="*/ 831169 w 3757841"/>
                <a:gd name="connsiteY96" fmla="*/ 2691631 h 3876510"/>
                <a:gd name="connsiteX97" fmla="*/ 745464 w 3757841"/>
                <a:gd name="connsiteY97" fmla="*/ 2849856 h 3876510"/>
                <a:gd name="connsiteX98" fmla="*/ 707226 w 3757841"/>
                <a:gd name="connsiteY98" fmla="*/ 2986984 h 3876510"/>
                <a:gd name="connsiteX99" fmla="*/ 694041 w 3757841"/>
                <a:gd name="connsiteY99" fmla="*/ 3099060 h 3876510"/>
                <a:gd name="connsiteX100" fmla="*/ 687448 w 3757841"/>
                <a:gd name="connsiteY100" fmla="*/ 3175535 h 3876510"/>
                <a:gd name="connsiteX101" fmla="*/ 676900 w 3757841"/>
                <a:gd name="connsiteY101" fmla="*/ 3248055 h 3876510"/>
                <a:gd name="connsiteX102" fmla="*/ 700634 w 3757841"/>
                <a:gd name="connsiteY102" fmla="*/ 3346945 h 3876510"/>
                <a:gd name="connsiteX103" fmla="*/ 694041 w 3757841"/>
                <a:gd name="connsiteY103" fmla="*/ 3498578 h 3876510"/>
                <a:gd name="connsiteX104" fmla="*/ 700634 w 3757841"/>
                <a:gd name="connsiteY104" fmla="*/ 3608017 h 3876510"/>
                <a:gd name="connsiteX105" fmla="*/ 711182 w 3757841"/>
                <a:gd name="connsiteY105" fmla="*/ 3783382 h 3876510"/>
                <a:gd name="connsiteX106" fmla="*/ 700634 w 3757841"/>
                <a:gd name="connsiteY106" fmla="*/ 3862495 h 3876510"/>
                <a:gd name="connsiteX107" fmla="*/ 1617020 w 3757841"/>
                <a:gd name="connsiteY107" fmla="*/ 3866451 h 3876510"/>
                <a:gd name="connsiteX108" fmla="*/ 1673717 w 3757841"/>
                <a:gd name="connsiteY108" fmla="*/ 3625158 h 3876510"/>
                <a:gd name="connsiteX109" fmla="*/ 1697451 w 3757841"/>
                <a:gd name="connsiteY109" fmla="*/ 3621202 h 3876510"/>
                <a:gd name="connsiteX110" fmla="*/ 1822712 w 3757841"/>
                <a:gd name="connsiteY110" fmla="*/ 3838761 h 3876510"/>
                <a:gd name="connsiteX111" fmla="*/ 1826668 w 3757841"/>
                <a:gd name="connsiteY111" fmla="*/ 3862495 h 3876510"/>
                <a:gd name="connsiteX112" fmla="*/ 2716683 w 3757841"/>
                <a:gd name="connsiteY112" fmla="*/ 3862495 h 3876510"/>
                <a:gd name="connsiteX113" fmla="*/ 2743054 w 3757841"/>
                <a:gd name="connsiteY113" fmla="*/ 3548682 h 3876510"/>
                <a:gd name="connsiteX114" fmla="*/ 2753602 w 3757841"/>
                <a:gd name="connsiteY114" fmla="*/ 3228277 h 3876510"/>
                <a:gd name="connsiteX115" fmla="*/ 2690312 w 3757841"/>
                <a:gd name="connsiteY115" fmla="*/ 2839307 h 3876510"/>
                <a:gd name="connsiteX116" fmla="*/ 2565051 w 3757841"/>
                <a:gd name="connsiteY116" fmla="*/ 2628341 h 3876510"/>
                <a:gd name="connsiteX117" fmla="*/ 2539999 w 3757841"/>
                <a:gd name="connsiteY117" fmla="*/ 2578236 h 3876510"/>
                <a:gd name="connsiteX118" fmla="*/ 2533406 w 3757841"/>
                <a:gd name="connsiteY118" fmla="*/ 2570325 h 3876510"/>
                <a:gd name="connsiteX119" fmla="*/ 2524176 w 3757841"/>
                <a:gd name="connsiteY119" fmla="*/ 2558458 h 3876510"/>
                <a:gd name="connsiteX120" fmla="*/ 2530769 w 3757841"/>
                <a:gd name="connsiteY120" fmla="*/ 2435834 h 3876510"/>
                <a:gd name="connsiteX121" fmla="*/ 2524176 w 3757841"/>
                <a:gd name="connsiteY121" fmla="*/ 2429241 h 3876510"/>
                <a:gd name="connsiteX122" fmla="*/ 2513628 w 3757841"/>
                <a:gd name="connsiteY122" fmla="*/ 2416056 h 3876510"/>
                <a:gd name="connsiteX123" fmla="*/ 2551865 w 3757841"/>
                <a:gd name="connsiteY123" fmla="*/ 2377818 h 3876510"/>
                <a:gd name="connsiteX124" fmla="*/ 2572962 w 3757841"/>
                <a:gd name="connsiteY124" fmla="*/ 2342217 h 3876510"/>
                <a:gd name="connsiteX125" fmla="*/ 2586147 w 3757841"/>
                <a:gd name="connsiteY125" fmla="*/ 2286838 h 3876510"/>
                <a:gd name="connsiteX126" fmla="*/ 2691631 w 3757841"/>
                <a:gd name="connsiteY126" fmla="*/ 1630205 h 3876510"/>
                <a:gd name="connsiteX127" fmla="*/ 2731187 w 3757841"/>
                <a:gd name="connsiteY127" fmla="*/ 1026313 h 3876510"/>
                <a:gd name="connsiteX128" fmla="*/ 2787884 w 3757841"/>
                <a:gd name="connsiteY128" fmla="*/ 976209 h 3876510"/>
                <a:gd name="connsiteX129" fmla="*/ 2841944 w 3757841"/>
                <a:gd name="connsiteY129" fmla="*/ 951157 h 3876510"/>
                <a:gd name="connsiteX130" fmla="*/ 2848537 w 3757841"/>
                <a:gd name="connsiteY130" fmla="*/ 948519 h 3876510"/>
                <a:gd name="connsiteX131" fmla="*/ 2860404 w 3757841"/>
                <a:gd name="connsiteY131" fmla="*/ 943245 h 3876510"/>
                <a:gd name="connsiteX132" fmla="*/ 2897323 w 3757841"/>
                <a:gd name="connsiteY132" fmla="*/ 920830 h 3876510"/>
                <a:gd name="connsiteX133" fmla="*/ 2902597 w 3757841"/>
                <a:gd name="connsiteY133" fmla="*/ 916874 h 3876510"/>
                <a:gd name="connsiteX134" fmla="*/ 2939517 w 3757841"/>
                <a:gd name="connsiteY134" fmla="*/ 894459 h 3876510"/>
                <a:gd name="connsiteX135" fmla="*/ 2946109 w 3757841"/>
                <a:gd name="connsiteY135" fmla="*/ 890504 h 3876510"/>
                <a:gd name="connsiteX136" fmla="*/ 2946109 w 3757841"/>
                <a:gd name="connsiteY136" fmla="*/ 890504 h 3876510"/>
                <a:gd name="connsiteX137" fmla="*/ 3019947 w 3757841"/>
                <a:gd name="connsiteY137" fmla="*/ 872044 h 3876510"/>
                <a:gd name="connsiteX138" fmla="*/ 3019947 w 3757841"/>
                <a:gd name="connsiteY138" fmla="*/ 872044 h 3876510"/>
                <a:gd name="connsiteX139" fmla="*/ 3026540 w 3757841"/>
                <a:gd name="connsiteY139" fmla="*/ 872044 h 3876510"/>
                <a:gd name="connsiteX140" fmla="*/ 3067415 w 3757841"/>
                <a:gd name="connsiteY140" fmla="*/ 870725 h 3876510"/>
                <a:gd name="connsiteX141" fmla="*/ 3216410 w 3757841"/>
                <a:gd name="connsiteY141" fmla="*/ 877318 h 3876510"/>
                <a:gd name="connsiteX142" fmla="*/ 3332442 w 3757841"/>
                <a:gd name="connsiteY142" fmla="*/ 860177 h 3876510"/>
                <a:gd name="connsiteX143" fmla="*/ 3428695 w 3757841"/>
                <a:gd name="connsiteY143" fmla="*/ 853584 h 3876510"/>
                <a:gd name="connsiteX144" fmla="*/ 3494622 w 3757841"/>
                <a:gd name="connsiteY144" fmla="*/ 849629 h 3876510"/>
                <a:gd name="connsiteX145" fmla="*/ 3494622 w 3757841"/>
                <a:gd name="connsiteY145" fmla="*/ 849629 h 3876510"/>
                <a:gd name="connsiteX146" fmla="*/ 3489348 w 3757841"/>
                <a:gd name="connsiteY146" fmla="*/ 839081 h 3876510"/>
                <a:gd name="connsiteX147" fmla="*/ 3489348 w 3757841"/>
                <a:gd name="connsiteY147" fmla="*/ 839081 h 3876510"/>
                <a:gd name="connsiteX148" fmla="*/ 3488029 w 3757841"/>
                <a:gd name="connsiteY148" fmla="*/ 836443 h 3876510"/>
                <a:gd name="connsiteX149" fmla="*/ 3490667 w 3757841"/>
                <a:gd name="connsiteY149" fmla="*/ 836443 h 3876510"/>
                <a:gd name="connsiteX150" fmla="*/ 3497259 w 3757841"/>
                <a:gd name="connsiteY150" fmla="*/ 836443 h 3876510"/>
                <a:gd name="connsiteX151" fmla="*/ 3561868 w 3757841"/>
                <a:gd name="connsiteY151" fmla="*/ 831169 h 3876510"/>
                <a:gd name="connsiteX152" fmla="*/ 3631750 w 3757841"/>
                <a:gd name="connsiteY152" fmla="*/ 787657 h 3876510"/>
                <a:gd name="connsiteX153" fmla="*/ 3701633 w 3757841"/>
                <a:gd name="connsiteY153" fmla="*/ 750738 h 3876510"/>
                <a:gd name="connsiteX154" fmla="*/ 3747782 w 3757841"/>
                <a:gd name="connsiteY154" fmla="*/ 730960 h 3876510"/>
                <a:gd name="connsiteX155" fmla="*/ 3738552 w 3757841"/>
                <a:gd name="connsiteY155" fmla="*/ 699315 h 3876510"/>
                <a:gd name="connsiteX156" fmla="*/ 3675262 w 3757841"/>
                <a:gd name="connsiteY156" fmla="*/ 674263 h 3876510"/>
                <a:gd name="connsiteX157" fmla="*/ 3630432 w 3757841"/>
                <a:gd name="connsiteY157" fmla="*/ 248374 h 387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757841" h="3876510">
                  <a:moveTo>
                    <a:pt x="3630432" y="248374"/>
                  </a:moveTo>
                  <a:lnTo>
                    <a:pt x="3638343" y="174536"/>
                  </a:lnTo>
                  <a:lnTo>
                    <a:pt x="3631750" y="179810"/>
                  </a:lnTo>
                  <a:lnTo>
                    <a:pt x="3610654" y="195632"/>
                  </a:lnTo>
                  <a:lnTo>
                    <a:pt x="3531542" y="225959"/>
                  </a:lnTo>
                  <a:lnTo>
                    <a:pt x="3465615" y="225959"/>
                  </a:lnTo>
                  <a:cubicBezTo>
                    <a:pt x="3465615" y="225959"/>
                    <a:pt x="3382546" y="195632"/>
                    <a:pt x="3320575" y="219366"/>
                  </a:cubicBezTo>
                  <a:cubicBezTo>
                    <a:pt x="3320575" y="219366"/>
                    <a:pt x="3221684" y="252330"/>
                    <a:pt x="3191358" y="249693"/>
                  </a:cubicBezTo>
                  <a:cubicBezTo>
                    <a:pt x="3191358" y="249693"/>
                    <a:pt x="3075326" y="229914"/>
                    <a:pt x="3033133" y="253648"/>
                  </a:cubicBezTo>
                  <a:lnTo>
                    <a:pt x="2936879" y="249693"/>
                  </a:lnTo>
                  <a:lnTo>
                    <a:pt x="2866997" y="229914"/>
                  </a:lnTo>
                  <a:cubicBezTo>
                    <a:pt x="2866997" y="229914"/>
                    <a:pt x="2830078" y="179810"/>
                    <a:pt x="2770743" y="186403"/>
                  </a:cubicBezTo>
                  <a:cubicBezTo>
                    <a:pt x="2711409" y="192995"/>
                    <a:pt x="2671853" y="152121"/>
                    <a:pt x="2671853" y="152121"/>
                  </a:cubicBezTo>
                  <a:cubicBezTo>
                    <a:pt x="2671853" y="152121"/>
                    <a:pt x="2652075" y="142891"/>
                    <a:pt x="2627022" y="142891"/>
                  </a:cubicBezTo>
                  <a:cubicBezTo>
                    <a:pt x="2621748" y="142891"/>
                    <a:pt x="2616474" y="142891"/>
                    <a:pt x="2611200" y="142891"/>
                  </a:cubicBezTo>
                  <a:cubicBezTo>
                    <a:pt x="2595377" y="144209"/>
                    <a:pt x="2579555" y="149484"/>
                    <a:pt x="2563732" y="161350"/>
                  </a:cubicBezTo>
                  <a:cubicBezTo>
                    <a:pt x="2513628" y="198270"/>
                    <a:pt x="2458249" y="178491"/>
                    <a:pt x="2431878" y="157395"/>
                  </a:cubicBezTo>
                  <a:cubicBezTo>
                    <a:pt x="2405507" y="136298"/>
                    <a:pt x="2365951" y="127068"/>
                    <a:pt x="2365951" y="127068"/>
                  </a:cubicBezTo>
                  <a:lnTo>
                    <a:pt x="2282883" y="94105"/>
                  </a:lnTo>
                  <a:lnTo>
                    <a:pt x="2223549" y="47956"/>
                  </a:lnTo>
                  <a:cubicBezTo>
                    <a:pt x="2223549" y="47956"/>
                    <a:pt x="2218275" y="41363"/>
                    <a:pt x="2211682" y="29496"/>
                  </a:cubicBezTo>
                  <a:lnTo>
                    <a:pt x="2219593" y="268152"/>
                  </a:lnTo>
                  <a:lnTo>
                    <a:pt x="2187948" y="254967"/>
                  </a:lnTo>
                  <a:lnTo>
                    <a:pt x="2017856" y="183766"/>
                  </a:lnTo>
                  <a:lnTo>
                    <a:pt x="1986211" y="223322"/>
                  </a:lnTo>
                  <a:lnTo>
                    <a:pt x="1959840" y="257604"/>
                  </a:lnTo>
                  <a:cubicBezTo>
                    <a:pt x="1920284" y="294523"/>
                    <a:pt x="1920284" y="367043"/>
                    <a:pt x="1920284" y="367043"/>
                  </a:cubicBezTo>
                  <a:cubicBezTo>
                    <a:pt x="1916329" y="413192"/>
                    <a:pt x="1944018" y="485711"/>
                    <a:pt x="1944018" y="485711"/>
                  </a:cubicBezTo>
                  <a:cubicBezTo>
                    <a:pt x="1961159" y="505490"/>
                    <a:pt x="2020493" y="661077"/>
                    <a:pt x="2020493" y="661077"/>
                  </a:cubicBezTo>
                  <a:cubicBezTo>
                    <a:pt x="2037634" y="687448"/>
                    <a:pt x="2044227" y="733597"/>
                    <a:pt x="2044227" y="733597"/>
                  </a:cubicBezTo>
                  <a:lnTo>
                    <a:pt x="2031042" y="1392868"/>
                  </a:lnTo>
                  <a:lnTo>
                    <a:pt x="2041590" y="2056094"/>
                  </a:lnTo>
                  <a:lnTo>
                    <a:pt x="1821394" y="2195859"/>
                  </a:lnTo>
                  <a:lnTo>
                    <a:pt x="1610427" y="2020493"/>
                  </a:lnTo>
                  <a:lnTo>
                    <a:pt x="1682947" y="1365178"/>
                  </a:lnTo>
                  <a:lnTo>
                    <a:pt x="1755467" y="563505"/>
                  </a:lnTo>
                  <a:cubicBezTo>
                    <a:pt x="1762059" y="438244"/>
                    <a:pt x="1801615" y="341990"/>
                    <a:pt x="1801615" y="341990"/>
                  </a:cubicBezTo>
                  <a:cubicBezTo>
                    <a:pt x="1821394" y="295841"/>
                    <a:pt x="1801615" y="256285"/>
                    <a:pt x="1801615" y="256285"/>
                  </a:cubicBezTo>
                  <a:cubicBezTo>
                    <a:pt x="1763378" y="236507"/>
                    <a:pt x="1726459" y="185084"/>
                    <a:pt x="1709318" y="158713"/>
                  </a:cubicBezTo>
                  <a:cubicBezTo>
                    <a:pt x="1655257" y="178491"/>
                    <a:pt x="1574826" y="210136"/>
                    <a:pt x="1478573" y="253648"/>
                  </a:cubicBezTo>
                  <a:cubicBezTo>
                    <a:pt x="1465388" y="258922"/>
                    <a:pt x="1452202" y="265515"/>
                    <a:pt x="1439017" y="272108"/>
                  </a:cubicBezTo>
                  <a:cubicBezTo>
                    <a:pt x="1439017" y="272108"/>
                    <a:pt x="1435061" y="142891"/>
                    <a:pt x="1464069" y="13674"/>
                  </a:cubicBezTo>
                  <a:cubicBezTo>
                    <a:pt x="1439017" y="21585"/>
                    <a:pt x="1387594" y="45319"/>
                    <a:pt x="1353312" y="105972"/>
                  </a:cubicBezTo>
                  <a:cubicBezTo>
                    <a:pt x="1353312" y="105972"/>
                    <a:pt x="1300570" y="53230"/>
                    <a:pt x="1243873" y="116520"/>
                  </a:cubicBezTo>
                  <a:cubicBezTo>
                    <a:pt x="1243873" y="116520"/>
                    <a:pt x="1220139" y="160032"/>
                    <a:pt x="1171353" y="105972"/>
                  </a:cubicBezTo>
                  <a:cubicBezTo>
                    <a:pt x="1171353" y="105972"/>
                    <a:pt x="1138389" y="66415"/>
                    <a:pt x="1068507" y="69052"/>
                  </a:cubicBezTo>
                  <a:cubicBezTo>
                    <a:pt x="1022358" y="71690"/>
                    <a:pt x="978846" y="80919"/>
                    <a:pt x="953794" y="98060"/>
                  </a:cubicBezTo>
                  <a:cubicBezTo>
                    <a:pt x="945882" y="103335"/>
                    <a:pt x="939290" y="109927"/>
                    <a:pt x="934015" y="116520"/>
                  </a:cubicBezTo>
                  <a:cubicBezTo>
                    <a:pt x="932697" y="119157"/>
                    <a:pt x="930060" y="123113"/>
                    <a:pt x="930060" y="125750"/>
                  </a:cubicBezTo>
                  <a:lnTo>
                    <a:pt x="840399" y="142891"/>
                  </a:lnTo>
                  <a:cubicBezTo>
                    <a:pt x="840399" y="142891"/>
                    <a:pt x="781065" y="103335"/>
                    <a:pt x="708545" y="125750"/>
                  </a:cubicBezTo>
                  <a:cubicBezTo>
                    <a:pt x="708545" y="125750"/>
                    <a:pt x="629432" y="132342"/>
                    <a:pt x="579328" y="102016"/>
                  </a:cubicBezTo>
                  <a:cubicBezTo>
                    <a:pt x="579328" y="102016"/>
                    <a:pt x="489667" y="71690"/>
                    <a:pt x="427696" y="84875"/>
                  </a:cubicBezTo>
                  <a:cubicBezTo>
                    <a:pt x="365724" y="98060"/>
                    <a:pt x="318257" y="65097"/>
                    <a:pt x="318257" y="65097"/>
                  </a:cubicBezTo>
                  <a:lnTo>
                    <a:pt x="265515" y="62460"/>
                  </a:lnTo>
                  <a:cubicBezTo>
                    <a:pt x="273426" y="146846"/>
                    <a:pt x="282656" y="309027"/>
                    <a:pt x="258922" y="384184"/>
                  </a:cubicBezTo>
                  <a:cubicBezTo>
                    <a:pt x="258922" y="384184"/>
                    <a:pt x="222003" y="506808"/>
                    <a:pt x="162669" y="516038"/>
                  </a:cubicBezTo>
                  <a:cubicBezTo>
                    <a:pt x="162669" y="516038"/>
                    <a:pt x="87512" y="522631"/>
                    <a:pt x="13674" y="529223"/>
                  </a:cubicBezTo>
                  <a:cubicBezTo>
                    <a:pt x="16311" y="531860"/>
                    <a:pt x="20266" y="533179"/>
                    <a:pt x="24222" y="535816"/>
                  </a:cubicBezTo>
                  <a:cubicBezTo>
                    <a:pt x="32133" y="541090"/>
                    <a:pt x="41363" y="546364"/>
                    <a:pt x="50593" y="552957"/>
                  </a:cubicBezTo>
                  <a:lnTo>
                    <a:pt x="113883" y="592513"/>
                  </a:lnTo>
                  <a:lnTo>
                    <a:pt x="119157" y="596469"/>
                  </a:lnTo>
                  <a:cubicBezTo>
                    <a:pt x="119157" y="596469"/>
                    <a:pt x="129705" y="639981"/>
                    <a:pt x="173217" y="662396"/>
                  </a:cubicBezTo>
                  <a:lnTo>
                    <a:pt x="173217" y="662396"/>
                  </a:lnTo>
                  <a:cubicBezTo>
                    <a:pt x="178491" y="665033"/>
                    <a:pt x="185084" y="667670"/>
                    <a:pt x="191677" y="668989"/>
                  </a:cubicBezTo>
                  <a:lnTo>
                    <a:pt x="229914" y="690085"/>
                  </a:lnTo>
                  <a:lnTo>
                    <a:pt x="233870" y="692722"/>
                  </a:lnTo>
                  <a:cubicBezTo>
                    <a:pt x="233870" y="692722"/>
                    <a:pt x="260241" y="738871"/>
                    <a:pt x="297160" y="723049"/>
                  </a:cubicBezTo>
                  <a:cubicBezTo>
                    <a:pt x="297160" y="723049"/>
                    <a:pt x="309027" y="736234"/>
                    <a:pt x="330124" y="740190"/>
                  </a:cubicBezTo>
                  <a:cubicBezTo>
                    <a:pt x="347265" y="744145"/>
                    <a:pt x="372317" y="741508"/>
                    <a:pt x="402643" y="723049"/>
                  </a:cubicBezTo>
                  <a:cubicBezTo>
                    <a:pt x="402643" y="723049"/>
                    <a:pt x="479119" y="775791"/>
                    <a:pt x="580646" y="775791"/>
                  </a:cubicBezTo>
                  <a:lnTo>
                    <a:pt x="654485" y="758649"/>
                  </a:lnTo>
                  <a:lnTo>
                    <a:pt x="697997" y="775791"/>
                  </a:lnTo>
                  <a:lnTo>
                    <a:pt x="763924" y="749420"/>
                  </a:lnTo>
                  <a:lnTo>
                    <a:pt x="796887" y="745464"/>
                  </a:lnTo>
                  <a:lnTo>
                    <a:pt x="792932" y="828532"/>
                  </a:lnTo>
                  <a:lnTo>
                    <a:pt x="812710" y="861496"/>
                  </a:lnTo>
                  <a:lnTo>
                    <a:pt x="836443" y="894459"/>
                  </a:lnTo>
                  <a:lnTo>
                    <a:pt x="869407" y="920830"/>
                  </a:lnTo>
                  <a:lnTo>
                    <a:pt x="902371" y="1096196"/>
                  </a:lnTo>
                  <a:lnTo>
                    <a:pt x="918193" y="1163442"/>
                  </a:lnTo>
                  <a:cubicBezTo>
                    <a:pt x="918193" y="1163442"/>
                    <a:pt x="918193" y="1163442"/>
                    <a:pt x="918193" y="1163442"/>
                  </a:cubicBezTo>
                  <a:lnTo>
                    <a:pt x="955112" y="1329578"/>
                  </a:lnTo>
                  <a:lnTo>
                    <a:pt x="994668" y="1441654"/>
                  </a:lnTo>
                  <a:lnTo>
                    <a:pt x="994668" y="1460113"/>
                  </a:lnTo>
                  <a:cubicBezTo>
                    <a:pt x="994668" y="1460113"/>
                    <a:pt x="994668" y="1460113"/>
                    <a:pt x="994668" y="1460113"/>
                  </a:cubicBezTo>
                  <a:lnTo>
                    <a:pt x="997305" y="1606471"/>
                  </a:lnTo>
                  <a:lnTo>
                    <a:pt x="984120" y="1755467"/>
                  </a:lnTo>
                  <a:cubicBezTo>
                    <a:pt x="984120" y="1755467"/>
                    <a:pt x="951156" y="1874135"/>
                    <a:pt x="951156" y="1950610"/>
                  </a:cubicBezTo>
                  <a:cubicBezTo>
                    <a:pt x="951156" y="1950610"/>
                    <a:pt x="934015" y="1990167"/>
                    <a:pt x="990713" y="2119384"/>
                  </a:cubicBezTo>
                  <a:cubicBezTo>
                    <a:pt x="990713" y="2119384"/>
                    <a:pt x="872044" y="2152348"/>
                    <a:pt x="874681" y="2264424"/>
                  </a:cubicBezTo>
                  <a:cubicBezTo>
                    <a:pt x="874681" y="2264424"/>
                    <a:pt x="874681" y="2309254"/>
                    <a:pt x="910282" y="2352766"/>
                  </a:cubicBezTo>
                  <a:cubicBezTo>
                    <a:pt x="919511" y="2364632"/>
                    <a:pt x="932697" y="2376499"/>
                    <a:pt x="947201" y="2387048"/>
                  </a:cubicBezTo>
                  <a:cubicBezTo>
                    <a:pt x="947201" y="2387048"/>
                    <a:pt x="953794" y="2433197"/>
                    <a:pt x="907645" y="2529450"/>
                  </a:cubicBezTo>
                  <a:lnTo>
                    <a:pt x="906326" y="2533406"/>
                  </a:lnTo>
                  <a:lnTo>
                    <a:pt x="881274" y="2621748"/>
                  </a:lnTo>
                  <a:lnTo>
                    <a:pt x="831169" y="2691631"/>
                  </a:lnTo>
                  <a:lnTo>
                    <a:pt x="745464" y="2849856"/>
                  </a:lnTo>
                  <a:lnTo>
                    <a:pt x="707226" y="2986984"/>
                  </a:lnTo>
                  <a:lnTo>
                    <a:pt x="694041" y="3099060"/>
                  </a:lnTo>
                  <a:lnTo>
                    <a:pt x="687448" y="3175535"/>
                  </a:lnTo>
                  <a:lnTo>
                    <a:pt x="676900" y="3248055"/>
                  </a:lnTo>
                  <a:lnTo>
                    <a:pt x="700634" y="3346945"/>
                  </a:lnTo>
                  <a:lnTo>
                    <a:pt x="694041" y="3498578"/>
                  </a:lnTo>
                  <a:lnTo>
                    <a:pt x="700634" y="3608017"/>
                  </a:lnTo>
                  <a:lnTo>
                    <a:pt x="711182" y="3783382"/>
                  </a:lnTo>
                  <a:lnTo>
                    <a:pt x="700634" y="3862495"/>
                  </a:lnTo>
                  <a:lnTo>
                    <a:pt x="1617020" y="3866451"/>
                  </a:lnTo>
                  <a:cubicBezTo>
                    <a:pt x="1617020" y="3866451"/>
                    <a:pt x="1643391" y="3800524"/>
                    <a:pt x="1673717" y="3625158"/>
                  </a:cubicBezTo>
                  <a:lnTo>
                    <a:pt x="1697451" y="3621202"/>
                  </a:lnTo>
                  <a:cubicBezTo>
                    <a:pt x="1697451" y="3621202"/>
                    <a:pt x="1714592" y="3737234"/>
                    <a:pt x="1822712" y="3838761"/>
                  </a:cubicBezTo>
                  <a:lnTo>
                    <a:pt x="1826668" y="3862495"/>
                  </a:lnTo>
                  <a:lnTo>
                    <a:pt x="2716683" y="3862495"/>
                  </a:lnTo>
                  <a:lnTo>
                    <a:pt x="2743054" y="3548682"/>
                  </a:lnTo>
                  <a:lnTo>
                    <a:pt x="2753602" y="3228277"/>
                  </a:lnTo>
                  <a:cubicBezTo>
                    <a:pt x="2753602" y="3228277"/>
                    <a:pt x="2757558" y="2977754"/>
                    <a:pt x="2690312" y="2839307"/>
                  </a:cubicBezTo>
                  <a:cubicBezTo>
                    <a:pt x="2690312" y="2839307"/>
                    <a:pt x="2613837" y="2716683"/>
                    <a:pt x="2565051" y="2628341"/>
                  </a:cubicBezTo>
                  <a:lnTo>
                    <a:pt x="2539999" y="2578236"/>
                  </a:lnTo>
                  <a:lnTo>
                    <a:pt x="2533406" y="2570325"/>
                  </a:lnTo>
                  <a:lnTo>
                    <a:pt x="2524176" y="2558458"/>
                  </a:lnTo>
                  <a:lnTo>
                    <a:pt x="2530769" y="2435834"/>
                  </a:lnTo>
                  <a:lnTo>
                    <a:pt x="2524176" y="2429241"/>
                  </a:lnTo>
                  <a:lnTo>
                    <a:pt x="2513628" y="2416056"/>
                  </a:lnTo>
                  <a:cubicBezTo>
                    <a:pt x="2513628" y="2416056"/>
                    <a:pt x="2533406" y="2402870"/>
                    <a:pt x="2551865" y="2377818"/>
                  </a:cubicBezTo>
                  <a:cubicBezTo>
                    <a:pt x="2559777" y="2367270"/>
                    <a:pt x="2566369" y="2356721"/>
                    <a:pt x="2572962" y="2342217"/>
                  </a:cubicBezTo>
                  <a:cubicBezTo>
                    <a:pt x="2579555" y="2326395"/>
                    <a:pt x="2584829" y="2307935"/>
                    <a:pt x="2586147" y="2286838"/>
                  </a:cubicBezTo>
                  <a:cubicBezTo>
                    <a:pt x="2586147" y="2286838"/>
                    <a:pt x="2665260" y="1979619"/>
                    <a:pt x="2691631" y="1630205"/>
                  </a:cubicBezTo>
                  <a:cubicBezTo>
                    <a:pt x="2691631" y="1630205"/>
                    <a:pt x="2728550" y="1237280"/>
                    <a:pt x="2731187" y="1026313"/>
                  </a:cubicBezTo>
                  <a:lnTo>
                    <a:pt x="2787884" y="976209"/>
                  </a:lnTo>
                  <a:lnTo>
                    <a:pt x="2841944" y="951157"/>
                  </a:lnTo>
                  <a:lnTo>
                    <a:pt x="2848537" y="948519"/>
                  </a:lnTo>
                  <a:lnTo>
                    <a:pt x="2860404" y="943245"/>
                  </a:lnTo>
                  <a:lnTo>
                    <a:pt x="2897323" y="920830"/>
                  </a:lnTo>
                  <a:lnTo>
                    <a:pt x="2902597" y="916874"/>
                  </a:lnTo>
                  <a:lnTo>
                    <a:pt x="2939517" y="894459"/>
                  </a:lnTo>
                  <a:lnTo>
                    <a:pt x="2946109" y="890504"/>
                  </a:lnTo>
                  <a:cubicBezTo>
                    <a:pt x="2946109" y="890504"/>
                    <a:pt x="2946109" y="890504"/>
                    <a:pt x="2946109" y="890504"/>
                  </a:cubicBezTo>
                  <a:cubicBezTo>
                    <a:pt x="2948746" y="889185"/>
                    <a:pt x="2977754" y="877318"/>
                    <a:pt x="3019947" y="872044"/>
                  </a:cubicBezTo>
                  <a:lnTo>
                    <a:pt x="3019947" y="872044"/>
                  </a:lnTo>
                  <a:cubicBezTo>
                    <a:pt x="3022585" y="872044"/>
                    <a:pt x="3023903" y="872044"/>
                    <a:pt x="3026540" y="872044"/>
                  </a:cubicBezTo>
                  <a:cubicBezTo>
                    <a:pt x="3039726" y="870725"/>
                    <a:pt x="3052911" y="870725"/>
                    <a:pt x="3067415" y="870725"/>
                  </a:cubicBezTo>
                  <a:lnTo>
                    <a:pt x="3216410" y="877318"/>
                  </a:lnTo>
                  <a:lnTo>
                    <a:pt x="3332442" y="860177"/>
                  </a:lnTo>
                  <a:lnTo>
                    <a:pt x="3428695" y="853584"/>
                  </a:lnTo>
                  <a:lnTo>
                    <a:pt x="3494622" y="849629"/>
                  </a:lnTo>
                  <a:lnTo>
                    <a:pt x="3494622" y="849629"/>
                  </a:lnTo>
                  <a:lnTo>
                    <a:pt x="3489348" y="839081"/>
                  </a:lnTo>
                  <a:cubicBezTo>
                    <a:pt x="3489348" y="839081"/>
                    <a:pt x="3489348" y="839081"/>
                    <a:pt x="3489348" y="839081"/>
                  </a:cubicBezTo>
                  <a:lnTo>
                    <a:pt x="3488029" y="836443"/>
                  </a:lnTo>
                  <a:lnTo>
                    <a:pt x="3490667" y="836443"/>
                  </a:lnTo>
                  <a:lnTo>
                    <a:pt x="3497259" y="836443"/>
                  </a:lnTo>
                  <a:lnTo>
                    <a:pt x="3561868" y="831169"/>
                  </a:lnTo>
                  <a:lnTo>
                    <a:pt x="3631750" y="787657"/>
                  </a:lnTo>
                  <a:lnTo>
                    <a:pt x="3701633" y="750738"/>
                  </a:lnTo>
                  <a:lnTo>
                    <a:pt x="3747782" y="730960"/>
                  </a:lnTo>
                  <a:lnTo>
                    <a:pt x="3738552" y="699315"/>
                  </a:lnTo>
                  <a:cubicBezTo>
                    <a:pt x="3704270" y="687448"/>
                    <a:pt x="3675262" y="674263"/>
                    <a:pt x="3675262" y="674263"/>
                  </a:cubicBezTo>
                  <a:cubicBezTo>
                    <a:pt x="3588239" y="538453"/>
                    <a:pt x="3630432" y="248374"/>
                    <a:pt x="3630432" y="2483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72D37D4-493B-4CEC-B1F9-1F9CAD4229C8}"/>
                </a:ext>
              </a:extLst>
            </p:cNvPr>
            <p:cNvSpPr/>
            <p:nvPr/>
          </p:nvSpPr>
          <p:spPr>
            <a:xfrm>
              <a:off x="5273060" y="1504959"/>
              <a:ext cx="883423" cy="1516322"/>
            </a:xfrm>
            <a:custGeom>
              <a:avLst/>
              <a:gdLst>
                <a:gd name="connsiteX0" fmla="*/ 874209 w 883422"/>
                <a:gd name="connsiteY0" fmla="*/ 750859 h 1516322"/>
                <a:gd name="connsiteX1" fmla="*/ 874209 w 883422"/>
                <a:gd name="connsiteY1" fmla="*/ 750859 h 1516322"/>
                <a:gd name="connsiteX2" fmla="*/ 847838 w 883422"/>
                <a:gd name="connsiteY2" fmla="*/ 895899 h 1516322"/>
                <a:gd name="connsiteX3" fmla="*/ 839927 w 883422"/>
                <a:gd name="connsiteY3" fmla="*/ 924907 h 1516322"/>
                <a:gd name="connsiteX4" fmla="*/ 838608 w 883422"/>
                <a:gd name="connsiteY4" fmla="*/ 926225 h 1516322"/>
                <a:gd name="connsiteX5" fmla="*/ 830697 w 883422"/>
                <a:gd name="connsiteY5" fmla="*/ 942048 h 1516322"/>
                <a:gd name="connsiteX6" fmla="*/ 771362 w 883422"/>
                <a:gd name="connsiteY6" fmla="*/ 981604 h 1516322"/>
                <a:gd name="connsiteX7" fmla="*/ 767407 w 883422"/>
                <a:gd name="connsiteY7" fmla="*/ 1014568 h 1516322"/>
                <a:gd name="connsiteX8" fmla="*/ 760814 w 883422"/>
                <a:gd name="connsiteY8" fmla="*/ 1044894 h 1516322"/>
                <a:gd name="connsiteX9" fmla="*/ 750266 w 883422"/>
                <a:gd name="connsiteY9" fmla="*/ 1093680 h 1516322"/>
                <a:gd name="connsiteX10" fmla="*/ 723895 w 883422"/>
                <a:gd name="connsiteY10" fmla="*/ 1156970 h 1516322"/>
                <a:gd name="connsiteX11" fmla="*/ 706754 w 883422"/>
                <a:gd name="connsiteY11" fmla="*/ 1229490 h 1516322"/>
                <a:gd name="connsiteX12" fmla="*/ 708073 w 883422"/>
                <a:gd name="connsiteY12" fmla="*/ 1233445 h 1516322"/>
                <a:gd name="connsiteX13" fmla="*/ 713347 w 883422"/>
                <a:gd name="connsiteY13" fmla="*/ 1246631 h 1516322"/>
                <a:gd name="connsiteX14" fmla="*/ 714665 w 883422"/>
                <a:gd name="connsiteY14" fmla="*/ 1251905 h 1516322"/>
                <a:gd name="connsiteX15" fmla="*/ 715984 w 883422"/>
                <a:gd name="connsiteY15" fmla="*/ 1257179 h 1516322"/>
                <a:gd name="connsiteX16" fmla="*/ 717302 w 883422"/>
                <a:gd name="connsiteY16" fmla="*/ 1261135 h 1516322"/>
                <a:gd name="connsiteX17" fmla="*/ 717302 w 883422"/>
                <a:gd name="connsiteY17" fmla="*/ 1265090 h 1516322"/>
                <a:gd name="connsiteX18" fmla="*/ 717302 w 883422"/>
                <a:gd name="connsiteY18" fmla="*/ 1267727 h 1516322"/>
                <a:gd name="connsiteX19" fmla="*/ 713347 w 883422"/>
                <a:gd name="connsiteY19" fmla="*/ 1296735 h 1516322"/>
                <a:gd name="connsiteX20" fmla="*/ 617093 w 883422"/>
                <a:gd name="connsiteY20" fmla="*/ 1432545 h 1516322"/>
                <a:gd name="connsiteX21" fmla="*/ 502380 w 883422"/>
                <a:gd name="connsiteY21" fmla="*/ 1514294 h 1516322"/>
                <a:gd name="connsiteX22" fmla="*/ 497106 w 883422"/>
                <a:gd name="connsiteY22" fmla="*/ 1514294 h 1516322"/>
                <a:gd name="connsiteX23" fmla="*/ 377119 w 883422"/>
                <a:gd name="connsiteY23" fmla="*/ 1507702 h 1516322"/>
                <a:gd name="connsiteX24" fmla="*/ 238672 w 883422"/>
                <a:gd name="connsiteY24" fmla="*/ 1399581 h 1516322"/>
                <a:gd name="connsiteX25" fmla="*/ 159559 w 883422"/>
                <a:gd name="connsiteY25" fmla="*/ 1241357 h 1516322"/>
                <a:gd name="connsiteX26" fmla="*/ 152967 w 883422"/>
                <a:gd name="connsiteY26" fmla="*/ 1230808 h 1516322"/>
                <a:gd name="connsiteX27" fmla="*/ 166152 w 883422"/>
                <a:gd name="connsiteY27" fmla="*/ 1217623 h 1516322"/>
                <a:gd name="connsiteX28" fmla="*/ 164833 w 883422"/>
                <a:gd name="connsiteY28" fmla="*/ 1209712 h 1516322"/>
                <a:gd name="connsiteX29" fmla="*/ 162196 w 883422"/>
                <a:gd name="connsiteY29" fmla="*/ 1188615 h 1516322"/>
                <a:gd name="connsiteX30" fmla="*/ 142418 w 883422"/>
                <a:gd name="connsiteY30" fmla="*/ 1142466 h 1516322"/>
                <a:gd name="connsiteX31" fmla="*/ 96269 w 883422"/>
                <a:gd name="connsiteY31" fmla="*/ 980285 h 1516322"/>
                <a:gd name="connsiteX32" fmla="*/ 96269 w 883422"/>
                <a:gd name="connsiteY32" fmla="*/ 980285 h 1516322"/>
                <a:gd name="connsiteX33" fmla="*/ 14520 w 883422"/>
                <a:gd name="connsiteY33" fmla="*/ 841839 h 1516322"/>
                <a:gd name="connsiteX34" fmla="*/ 32979 w 883422"/>
                <a:gd name="connsiteY34" fmla="*/ 711303 h 1516322"/>
                <a:gd name="connsiteX35" fmla="*/ 63306 w 883422"/>
                <a:gd name="connsiteY35" fmla="*/ 699436 h 1516322"/>
                <a:gd name="connsiteX36" fmla="*/ 63306 w 883422"/>
                <a:gd name="connsiteY36" fmla="*/ 431772 h 1516322"/>
                <a:gd name="connsiteX37" fmla="*/ 50120 w 883422"/>
                <a:gd name="connsiteY37" fmla="*/ 418587 h 1516322"/>
                <a:gd name="connsiteX38" fmla="*/ 69899 w 883422"/>
                <a:gd name="connsiteY38" fmla="*/ 317059 h 1516322"/>
                <a:gd name="connsiteX39" fmla="*/ 39572 w 883422"/>
                <a:gd name="connsiteY39" fmla="*/ 343430 h 1516322"/>
                <a:gd name="connsiteX40" fmla="*/ 94951 w 883422"/>
                <a:gd name="connsiteY40" fmla="*/ 264318 h 1516322"/>
                <a:gd name="connsiteX41" fmla="*/ 61987 w 883422"/>
                <a:gd name="connsiteY41" fmla="*/ 260362 h 1516322"/>
                <a:gd name="connsiteX42" fmla="*/ 150330 w 883422"/>
                <a:gd name="connsiteY42" fmla="*/ 170701 h 1516322"/>
                <a:gd name="connsiteX43" fmla="*/ 100225 w 883422"/>
                <a:gd name="connsiteY43" fmla="*/ 187842 h 1516322"/>
                <a:gd name="connsiteX44" fmla="*/ 229442 w 883422"/>
                <a:gd name="connsiteY44" fmla="*/ 104774 h 1516322"/>
                <a:gd name="connsiteX45" fmla="*/ 183293 w 883422"/>
                <a:gd name="connsiteY45" fmla="*/ 100819 h 1516322"/>
                <a:gd name="connsiteX46" fmla="*/ 325696 w 883422"/>
                <a:gd name="connsiteY46" fmla="*/ 57307 h 1516322"/>
                <a:gd name="connsiteX47" fmla="*/ 265043 w 883422"/>
                <a:gd name="connsiteY47" fmla="*/ 52033 h 1516322"/>
                <a:gd name="connsiteX48" fmla="*/ 561714 w 883422"/>
                <a:gd name="connsiteY48" fmla="*/ 75766 h 1516322"/>
                <a:gd name="connsiteX49" fmla="*/ 541936 w 883422"/>
                <a:gd name="connsiteY49" fmla="*/ 25662 h 1516322"/>
                <a:gd name="connsiteX50" fmla="*/ 680383 w 883422"/>
                <a:gd name="connsiteY50" fmla="*/ 131145 h 1516322"/>
                <a:gd name="connsiteX51" fmla="*/ 669835 w 883422"/>
                <a:gd name="connsiteY51" fmla="*/ 84996 h 1516322"/>
                <a:gd name="connsiteX52" fmla="*/ 775318 w 883422"/>
                <a:gd name="connsiteY52" fmla="*/ 286733 h 1516322"/>
                <a:gd name="connsiteX53" fmla="*/ 799052 w 883422"/>
                <a:gd name="connsiteY53" fmla="*/ 223443 h 1516322"/>
                <a:gd name="connsiteX54" fmla="*/ 795096 w 883422"/>
                <a:gd name="connsiteY54" fmla="*/ 339474 h 1516322"/>
                <a:gd name="connsiteX55" fmla="*/ 812237 w 883422"/>
                <a:gd name="connsiteY55" fmla="*/ 295963 h 1516322"/>
                <a:gd name="connsiteX56" fmla="*/ 808282 w 883422"/>
                <a:gd name="connsiteY56" fmla="*/ 351341 h 1516322"/>
                <a:gd name="connsiteX57" fmla="*/ 812237 w 883422"/>
                <a:gd name="connsiteY57" fmla="*/ 377712 h 1516322"/>
                <a:gd name="connsiteX58" fmla="*/ 855749 w 883422"/>
                <a:gd name="connsiteY58" fmla="*/ 404083 h 1516322"/>
                <a:gd name="connsiteX59" fmla="*/ 838608 w 883422"/>
                <a:gd name="connsiteY59" fmla="*/ 421224 h 1516322"/>
                <a:gd name="connsiteX60" fmla="*/ 858386 w 883422"/>
                <a:gd name="connsiteY60" fmla="*/ 441002 h 1516322"/>
                <a:gd name="connsiteX61" fmla="*/ 854431 w 883422"/>
                <a:gd name="connsiteY61" fmla="*/ 533300 h 1516322"/>
                <a:gd name="connsiteX62" fmla="*/ 837289 w 883422"/>
                <a:gd name="connsiteY62" fmla="*/ 572856 h 1516322"/>
                <a:gd name="connsiteX63" fmla="*/ 841245 w 883422"/>
                <a:gd name="connsiteY63" fmla="*/ 711303 h 1516322"/>
                <a:gd name="connsiteX64" fmla="*/ 874209 w 883422"/>
                <a:gd name="connsiteY64" fmla="*/ 748222 h 1516322"/>
                <a:gd name="connsiteX65" fmla="*/ 874209 w 883422"/>
                <a:gd name="connsiteY65" fmla="*/ 750859 h 151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83422" h="1516322">
                  <a:moveTo>
                    <a:pt x="874209" y="750859"/>
                  </a:moveTo>
                  <a:cubicBezTo>
                    <a:pt x="874209" y="750859"/>
                    <a:pt x="874209" y="750859"/>
                    <a:pt x="874209" y="750859"/>
                  </a:cubicBezTo>
                  <a:cubicBezTo>
                    <a:pt x="872890" y="760089"/>
                    <a:pt x="863660" y="857661"/>
                    <a:pt x="847838" y="895899"/>
                  </a:cubicBezTo>
                  <a:cubicBezTo>
                    <a:pt x="847838" y="895899"/>
                    <a:pt x="846519" y="909084"/>
                    <a:pt x="839927" y="924907"/>
                  </a:cubicBezTo>
                  <a:cubicBezTo>
                    <a:pt x="839927" y="924907"/>
                    <a:pt x="839927" y="926225"/>
                    <a:pt x="838608" y="926225"/>
                  </a:cubicBezTo>
                  <a:cubicBezTo>
                    <a:pt x="835971" y="931499"/>
                    <a:pt x="833334" y="936774"/>
                    <a:pt x="830697" y="942048"/>
                  </a:cubicBezTo>
                  <a:cubicBezTo>
                    <a:pt x="820149" y="959189"/>
                    <a:pt x="801689" y="975011"/>
                    <a:pt x="771362" y="981604"/>
                  </a:cubicBezTo>
                  <a:lnTo>
                    <a:pt x="767407" y="1014568"/>
                  </a:lnTo>
                  <a:lnTo>
                    <a:pt x="760814" y="1044894"/>
                  </a:lnTo>
                  <a:lnTo>
                    <a:pt x="750266" y="1093680"/>
                  </a:lnTo>
                  <a:lnTo>
                    <a:pt x="723895" y="1156970"/>
                  </a:lnTo>
                  <a:lnTo>
                    <a:pt x="706754" y="1229490"/>
                  </a:lnTo>
                  <a:cubicBezTo>
                    <a:pt x="706754" y="1230808"/>
                    <a:pt x="708073" y="1232127"/>
                    <a:pt x="708073" y="1233445"/>
                  </a:cubicBezTo>
                  <a:cubicBezTo>
                    <a:pt x="709391" y="1238720"/>
                    <a:pt x="712028" y="1242675"/>
                    <a:pt x="713347" y="1246631"/>
                  </a:cubicBezTo>
                  <a:cubicBezTo>
                    <a:pt x="713347" y="1247949"/>
                    <a:pt x="714665" y="1250586"/>
                    <a:pt x="714665" y="1251905"/>
                  </a:cubicBezTo>
                  <a:cubicBezTo>
                    <a:pt x="714665" y="1253223"/>
                    <a:pt x="715984" y="1255860"/>
                    <a:pt x="715984" y="1257179"/>
                  </a:cubicBezTo>
                  <a:cubicBezTo>
                    <a:pt x="715984" y="1258498"/>
                    <a:pt x="717302" y="1259816"/>
                    <a:pt x="717302" y="1261135"/>
                  </a:cubicBezTo>
                  <a:cubicBezTo>
                    <a:pt x="717302" y="1262453"/>
                    <a:pt x="717302" y="1263772"/>
                    <a:pt x="717302" y="1265090"/>
                  </a:cubicBezTo>
                  <a:cubicBezTo>
                    <a:pt x="717302" y="1266409"/>
                    <a:pt x="717302" y="1266409"/>
                    <a:pt x="717302" y="1267727"/>
                  </a:cubicBezTo>
                  <a:cubicBezTo>
                    <a:pt x="719939" y="1287505"/>
                    <a:pt x="713347" y="1296735"/>
                    <a:pt x="713347" y="1296735"/>
                  </a:cubicBezTo>
                  <a:cubicBezTo>
                    <a:pt x="683020" y="1379803"/>
                    <a:pt x="617093" y="1432545"/>
                    <a:pt x="617093" y="1432545"/>
                  </a:cubicBezTo>
                  <a:lnTo>
                    <a:pt x="502380" y="1514294"/>
                  </a:lnTo>
                  <a:lnTo>
                    <a:pt x="497106" y="1514294"/>
                  </a:lnTo>
                  <a:lnTo>
                    <a:pt x="377119" y="1507702"/>
                  </a:lnTo>
                  <a:lnTo>
                    <a:pt x="238672" y="1399581"/>
                  </a:lnTo>
                  <a:cubicBezTo>
                    <a:pt x="135826" y="1320469"/>
                    <a:pt x="159559" y="1241357"/>
                    <a:pt x="159559" y="1241357"/>
                  </a:cubicBezTo>
                  <a:lnTo>
                    <a:pt x="152967" y="1230808"/>
                  </a:lnTo>
                  <a:cubicBezTo>
                    <a:pt x="160878" y="1221578"/>
                    <a:pt x="166152" y="1217623"/>
                    <a:pt x="166152" y="1217623"/>
                  </a:cubicBezTo>
                  <a:lnTo>
                    <a:pt x="164833" y="1209712"/>
                  </a:lnTo>
                  <a:lnTo>
                    <a:pt x="162196" y="1188615"/>
                  </a:lnTo>
                  <a:lnTo>
                    <a:pt x="142418" y="1142466"/>
                  </a:lnTo>
                  <a:cubicBezTo>
                    <a:pt x="112092" y="1083132"/>
                    <a:pt x="96269" y="980285"/>
                    <a:pt x="96269" y="980285"/>
                  </a:cubicBezTo>
                  <a:cubicBezTo>
                    <a:pt x="96269" y="980285"/>
                    <a:pt x="96269" y="980285"/>
                    <a:pt x="96269" y="980285"/>
                  </a:cubicBezTo>
                  <a:cubicBezTo>
                    <a:pt x="7927" y="907766"/>
                    <a:pt x="14520" y="841839"/>
                    <a:pt x="14520" y="841839"/>
                  </a:cubicBezTo>
                  <a:cubicBezTo>
                    <a:pt x="10564" y="764045"/>
                    <a:pt x="21113" y="728444"/>
                    <a:pt x="32979" y="711303"/>
                  </a:cubicBezTo>
                  <a:cubicBezTo>
                    <a:pt x="47483" y="692843"/>
                    <a:pt x="63306" y="699436"/>
                    <a:pt x="63306" y="699436"/>
                  </a:cubicBezTo>
                  <a:cubicBezTo>
                    <a:pt x="36935" y="587360"/>
                    <a:pt x="63306" y="431772"/>
                    <a:pt x="63306" y="431772"/>
                  </a:cubicBezTo>
                  <a:lnTo>
                    <a:pt x="50120" y="418587"/>
                  </a:lnTo>
                  <a:cubicBezTo>
                    <a:pt x="54076" y="359253"/>
                    <a:pt x="83084" y="317059"/>
                    <a:pt x="69899" y="317059"/>
                  </a:cubicBezTo>
                  <a:cubicBezTo>
                    <a:pt x="56713" y="317059"/>
                    <a:pt x="39572" y="343430"/>
                    <a:pt x="39572" y="343430"/>
                  </a:cubicBezTo>
                  <a:cubicBezTo>
                    <a:pt x="39572" y="288051"/>
                    <a:pt x="94951" y="264318"/>
                    <a:pt x="94951" y="264318"/>
                  </a:cubicBezTo>
                  <a:cubicBezTo>
                    <a:pt x="72536" y="253769"/>
                    <a:pt x="61987" y="260362"/>
                    <a:pt x="61987" y="260362"/>
                  </a:cubicBezTo>
                  <a:cubicBezTo>
                    <a:pt x="72536" y="210257"/>
                    <a:pt x="150330" y="170701"/>
                    <a:pt x="150330" y="170701"/>
                  </a:cubicBezTo>
                  <a:cubicBezTo>
                    <a:pt x="137144" y="157516"/>
                    <a:pt x="100225" y="187842"/>
                    <a:pt x="100225" y="187842"/>
                  </a:cubicBezTo>
                  <a:cubicBezTo>
                    <a:pt x="120003" y="141693"/>
                    <a:pt x="229442" y="104774"/>
                    <a:pt x="229442" y="104774"/>
                  </a:cubicBezTo>
                  <a:cubicBezTo>
                    <a:pt x="212301" y="94226"/>
                    <a:pt x="183293" y="100819"/>
                    <a:pt x="183293" y="100819"/>
                  </a:cubicBezTo>
                  <a:cubicBezTo>
                    <a:pt x="222849" y="63899"/>
                    <a:pt x="325696" y="57307"/>
                    <a:pt x="325696" y="57307"/>
                  </a:cubicBezTo>
                  <a:cubicBezTo>
                    <a:pt x="317784" y="41484"/>
                    <a:pt x="265043" y="52033"/>
                    <a:pt x="265043" y="52033"/>
                  </a:cubicBezTo>
                  <a:cubicBezTo>
                    <a:pt x="254494" y="55988"/>
                    <a:pt x="410082" y="-50814"/>
                    <a:pt x="561714" y="75766"/>
                  </a:cubicBezTo>
                  <a:cubicBezTo>
                    <a:pt x="561714" y="75766"/>
                    <a:pt x="594678" y="82359"/>
                    <a:pt x="541936" y="25662"/>
                  </a:cubicBezTo>
                  <a:cubicBezTo>
                    <a:pt x="648738" y="59944"/>
                    <a:pt x="677746" y="127189"/>
                    <a:pt x="680383" y="131145"/>
                  </a:cubicBezTo>
                  <a:cubicBezTo>
                    <a:pt x="680383" y="127189"/>
                    <a:pt x="730488" y="154879"/>
                    <a:pt x="669835" y="84996"/>
                  </a:cubicBezTo>
                  <a:cubicBezTo>
                    <a:pt x="689613" y="91589"/>
                    <a:pt x="785866" y="108730"/>
                    <a:pt x="775318" y="286733"/>
                  </a:cubicBezTo>
                  <a:cubicBezTo>
                    <a:pt x="775318" y="286733"/>
                    <a:pt x="801689" y="276184"/>
                    <a:pt x="799052" y="223443"/>
                  </a:cubicBezTo>
                  <a:cubicBezTo>
                    <a:pt x="829378" y="269592"/>
                    <a:pt x="809600" y="280140"/>
                    <a:pt x="795096" y="339474"/>
                  </a:cubicBezTo>
                  <a:cubicBezTo>
                    <a:pt x="805645" y="339474"/>
                    <a:pt x="801689" y="326289"/>
                    <a:pt x="812237" y="295963"/>
                  </a:cubicBezTo>
                  <a:cubicBezTo>
                    <a:pt x="829378" y="322333"/>
                    <a:pt x="808282" y="351341"/>
                    <a:pt x="808282" y="351341"/>
                  </a:cubicBezTo>
                  <a:lnTo>
                    <a:pt x="812237" y="377712"/>
                  </a:lnTo>
                  <a:cubicBezTo>
                    <a:pt x="855749" y="367164"/>
                    <a:pt x="855749" y="404083"/>
                    <a:pt x="855749" y="404083"/>
                  </a:cubicBezTo>
                  <a:cubicBezTo>
                    <a:pt x="838608" y="393535"/>
                    <a:pt x="838608" y="421224"/>
                    <a:pt x="838608" y="421224"/>
                  </a:cubicBezTo>
                  <a:lnTo>
                    <a:pt x="858386" y="441002"/>
                  </a:lnTo>
                  <a:lnTo>
                    <a:pt x="854431" y="533300"/>
                  </a:lnTo>
                  <a:lnTo>
                    <a:pt x="837289" y="572856"/>
                  </a:lnTo>
                  <a:lnTo>
                    <a:pt x="841245" y="711303"/>
                  </a:lnTo>
                  <a:cubicBezTo>
                    <a:pt x="866298" y="703392"/>
                    <a:pt x="872890" y="724488"/>
                    <a:pt x="874209" y="748222"/>
                  </a:cubicBezTo>
                  <a:cubicBezTo>
                    <a:pt x="874209" y="749541"/>
                    <a:pt x="874209" y="749541"/>
                    <a:pt x="874209" y="750859"/>
                  </a:cubicBezTo>
                  <a:close/>
                </a:path>
              </a:pathLst>
            </a:custGeom>
            <a:solidFill>
              <a:schemeClr val="bg1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FAF3A7-7746-4A8E-9206-5715EAFA2697}"/>
                </a:ext>
              </a:extLst>
            </p:cNvPr>
            <p:cNvSpPr/>
            <p:nvPr/>
          </p:nvSpPr>
          <p:spPr>
            <a:xfrm>
              <a:off x="5697535" y="2698812"/>
              <a:ext cx="407599" cy="513273"/>
            </a:xfrm>
            <a:custGeom>
              <a:avLst/>
              <a:gdLst>
                <a:gd name="connsiteX0" fmla="*/ 351220 w 356006"/>
                <a:gd name="connsiteY0" fmla="*/ 446155 h 448303"/>
                <a:gd name="connsiteX1" fmla="*/ 319575 w 356006"/>
                <a:gd name="connsiteY1" fmla="*/ 432970 h 448303"/>
                <a:gd name="connsiteX2" fmla="*/ 149484 w 356006"/>
                <a:gd name="connsiteY2" fmla="*/ 361769 h 448303"/>
                <a:gd name="connsiteX3" fmla="*/ 142891 w 356006"/>
                <a:gd name="connsiteY3" fmla="*/ 359132 h 448303"/>
                <a:gd name="connsiteX4" fmla="*/ 73008 w 356006"/>
                <a:gd name="connsiteY4" fmla="*/ 330124 h 448303"/>
                <a:gd name="connsiteX5" fmla="*/ 69052 w 356006"/>
                <a:gd name="connsiteY5" fmla="*/ 332761 h 448303"/>
                <a:gd name="connsiteX6" fmla="*/ 13674 w 356006"/>
                <a:gd name="connsiteY6" fmla="*/ 319575 h 448303"/>
                <a:gd name="connsiteX7" fmla="*/ 44000 w 356006"/>
                <a:gd name="connsiteY7" fmla="*/ 298479 h 448303"/>
                <a:gd name="connsiteX8" fmla="*/ 158713 w 356006"/>
                <a:gd name="connsiteY8" fmla="*/ 216729 h 448303"/>
                <a:gd name="connsiteX9" fmla="*/ 254967 w 356006"/>
                <a:gd name="connsiteY9" fmla="*/ 80919 h 448303"/>
                <a:gd name="connsiteX10" fmla="*/ 258922 w 356006"/>
                <a:gd name="connsiteY10" fmla="*/ 51911 h 448303"/>
                <a:gd name="connsiteX11" fmla="*/ 258922 w 356006"/>
                <a:gd name="connsiteY11" fmla="*/ 49274 h 448303"/>
                <a:gd name="connsiteX12" fmla="*/ 258922 w 356006"/>
                <a:gd name="connsiteY12" fmla="*/ 45319 h 448303"/>
                <a:gd name="connsiteX13" fmla="*/ 257604 w 356006"/>
                <a:gd name="connsiteY13" fmla="*/ 41363 h 448303"/>
                <a:gd name="connsiteX14" fmla="*/ 256285 w 356006"/>
                <a:gd name="connsiteY14" fmla="*/ 36089 h 448303"/>
                <a:gd name="connsiteX15" fmla="*/ 254967 w 356006"/>
                <a:gd name="connsiteY15" fmla="*/ 30815 h 448303"/>
                <a:gd name="connsiteX16" fmla="*/ 249693 w 356006"/>
                <a:gd name="connsiteY16" fmla="*/ 17629 h 448303"/>
                <a:gd name="connsiteX17" fmla="*/ 248374 w 356006"/>
                <a:gd name="connsiteY17" fmla="*/ 13674 h 448303"/>
                <a:gd name="connsiteX18" fmla="*/ 291886 w 356006"/>
                <a:gd name="connsiteY18" fmla="*/ 57186 h 448303"/>
                <a:gd name="connsiteX19" fmla="*/ 345946 w 356006"/>
                <a:gd name="connsiteY19" fmla="*/ 210136 h 448303"/>
                <a:gd name="connsiteX20" fmla="*/ 351220 w 356006"/>
                <a:gd name="connsiteY20" fmla="*/ 446155 h 4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06" h="448303">
                  <a:moveTo>
                    <a:pt x="351220" y="446155"/>
                  </a:moveTo>
                  <a:lnTo>
                    <a:pt x="319575" y="432970"/>
                  </a:lnTo>
                  <a:lnTo>
                    <a:pt x="149484" y="361769"/>
                  </a:lnTo>
                  <a:lnTo>
                    <a:pt x="142891" y="359132"/>
                  </a:lnTo>
                  <a:lnTo>
                    <a:pt x="73008" y="330124"/>
                  </a:lnTo>
                  <a:lnTo>
                    <a:pt x="69052" y="332761"/>
                  </a:lnTo>
                  <a:lnTo>
                    <a:pt x="13674" y="319575"/>
                  </a:lnTo>
                  <a:lnTo>
                    <a:pt x="44000" y="298479"/>
                  </a:lnTo>
                  <a:lnTo>
                    <a:pt x="158713" y="216729"/>
                  </a:lnTo>
                  <a:cubicBezTo>
                    <a:pt x="158713" y="216729"/>
                    <a:pt x="224640" y="163987"/>
                    <a:pt x="254967" y="80919"/>
                  </a:cubicBezTo>
                  <a:cubicBezTo>
                    <a:pt x="254967" y="80919"/>
                    <a:pt x="260241" y="71690"/>
                    <a:pt x="258922" y="51911"/>
                  </a:cubicBezTo>
                  <a:cubicBezTo>
                    <a:pt x="258922" y="50593"/>
                    <a:pt x="258922" y="50593"/>
                    <a:pt x="258922" y="49274"/>
                  </a:cubicBezTo>
                  <a:cubicBezTo>
                    <a:pt x="258922" y="47956"/>
                    <a:pt x="258922" y="46637"/>
                    <a:pt x="258922" y="45319"/>
                  </a:cubicBezTo>
                  <a:cubicBezTo>
                    <a:pt x="258922" y="44000"/>
                    <a:pt x="258922" y="42682"/>
                    <a:pt x="257604" y="41363"/>
                  </a:cubicBezTo>
                  <a:cubicBezTo>
                    <a:pt x="257604" y="40045"/>
                    <a:pt x="256285" y="37408"/>
                    <a:pt x="256285" y="36089"/>
                  </a:cubicBezTo>
                  <a:cubicBezTo>
                    <a:pt x="256285" y="34770"/>
                    <a:pt x="254967" y="32133"/>
                    <a:pt x="254967" y="30815"/>
                  </a:cubicBezTo>
                  <a:cubicBezTo>
                    <a:pt x="253648" y="26859"/>
                    <a:pt x="252330" y="21585"/>
                    <a:pt x="249693" y="17629"/>
                  </a:cubicBezTo>
                  <a:cubicBezTo>
                    <a:pt x="249693" y="16311"/>
                    <a:pt x="248374" y="14992"/>
                    <a:pt x="248374" y="13674"/>
                  </a:cubicBezTo>
                  <a:cubicBezTo>
                    <a:pt x="291886" y="24222"/>
                    <a:pt x="291886" y="57186"/>
                    <a:pt x="291886" y="57186"/>
                  </a:cubicBezTo>
                  <a:cubicBezTo>
                    <a:pt x="286612" y="105972"/>
                    <a:pt x="326168" y="177173"/>
                    <a:pt x="345946" y="210136"/>
                  </a:cubicBezTo>
                  <a:lnTo>
                    <a:pt x="351220" y="44615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9040E7-CF66-4DB0-8239-B60ED76B3738}"/>
                </a:ext>
              </a:extLst>
            </p:cNvPr>
            <p:cNvSpPr/>
            <p:nvPr/>
          </p:nvSpPr>
          <p:spPr>
            <a:xfrm>
              <a:off x="3668357" y="1413421"/>
              <a:ext cx="474675" cy="2004182"/>
            </a:xfrm>
            <a:custGeom>
              <a:avLst/>
              <a:gdLst>
                <a:gd name="connsiteX0" fmla="*/ 466216 w 474674"/>
                <a:gd name="connsiteY0" fmla="*/ 1858212 h 2004182"/>
                <a:gd name="connsiteX1" fmla="*/ 472809 w 474674"/>
                <a:gd name="connsiteY1" fmla="*/ 1536488 h 2004182"/>
                <a:gd name="connsiteX2" fmla="*/ 472809 w 474674"/>
                <a:gd name="connsiteY2" fmla="*/ 1536488 h 2004182"/>
                <a:gd name="connsiteX3" fmla="*/ 450394 w 474674"/>
                <a:gd name="connsiteY3" fmla="*/ 1535170 h 2004182"/>
                <a:gd name="connsiteX4" fmla="*/ 338318 w 474674"/>
                <a:gd name="connsiteY4" fmla="*/ 984019 h 2004182"/>
                <a:gd name="connsiteX5" fmla="*/ 294806 w 474674"/>
                <a:gd name="connsiteY5" fmla="*/ 463196 h 2004182"/>
                <a:gd name="connsiteX6" fmla="*/ 314584 w 474674"/>
                <a:gd name="connsiteY6" fmla="*/ 443418 h 2004182"/>
                <a:gd name="connsiteX7" fmla="*/ 367326 w 474674"/>
                <a:gd name="connsiteY7" fmla="*/ 331342 h 2004182"/>
                <a:gd name="connsiteX8" fmla="*/ 400289 w 474674"/>
                <a:gd name="connsiteY8" fmla="*/ 304971 h 2004182"/>
                <a:gd name="connsiteX9" fmla="*/ 453031 w 474674"/>
                <a:gd name="connsiteY9" fmla="*/ 258822 h 2004182"/>
                <a:gd name="connsiteX10" fmla="*/ 406882 w 474674"/>
                <a:gd name="connsiteY10" fmla="*/ 206080 h 2004182"/>
                <a:gd name="connsiteX11" fmla="*/ 400289 w 474674"/>
                <a:gd name="connsiteY11" fmla="*/ 179709 h 2004182"/>
                <a:gd name="connsiteX12" fmla="*/ 393696 w 474674"/>
                <a:gd name="connsiteY12" fmla="*/ 83456 h 2004182"/>
                <a:gd name="connsiteX13" fmla="*/ 239427 w 474674"/>
                <a:gd name="connsiteY13" fmla="*/ 12255 h 2004182"/>
                <a:gd name="connsiteX14" fmla="*/ 107573 w 474674"/>
                <a:gd name="connsiteY14" fmla="*/ 18847 h 2004182"/>
                <a:gd name="connsiteX15" fmla="*/ 74610 w 474674"/>
                <a:gd name="connsiteY15" fmla="*/ 101915 h 2004182"/>
                <a:gd name="connsiteX16" fmla="*/ 90432 w 474674"/>
                <a:gd name="connsiteY16" fmla="*/ 357712 h 2004182"/>
                <a:gd name="connsiteX17" fmla="*/ 83839 w 474674"/>
                <a:gd name="connsiteY17" fmla="*/ 502752 h 2004182"/>
                <a:gd name="connsiteX18" fmla="*/ 50876 w 474674"/>
                <a:gd name="connsiteY18" fmla="*/ 878536 h 2004182"/>
                <a:gd name="connsiteX19" fmla="*/ 4727 w 474674"/>
                <a:gd name="connsiteY19" fmla="*/ 1260913 h 2004182"/>
                <a:gd name="connsiteX20" fmla="*/ 61424 w 474674"/>
                <a:gd name="connsiteY20" fmla="*/ 1614282 h 2004182"/>
                <a:gd name="connsiteX21" fmla="*/ 74610 w 474674"/>
                <a:gd name="connsiteY21" fmla="*/ 1796241 h 2004182"/>
                <a:gd name="connsiteX22" fmla="*/ 120758 w 474674"/>
                <a:gd name="connsiteY22" fmla="*/ 1879309 h 2004182"/>
                <a:gd name="connsiteX23" fmla="*/ 206464 w 474674"/>
                <a:gd name="connsiteY23" fmla="*/ 1992703 h 2004182"/>
                <a:gd name="connsiteX24" fmla="*/ 222286 w 474674"/>
                <a:gd name="connsiteY24" fmla="*/ 2004570 h 2004182"/>
                <a:gd name="connsiteX25" fmla="*/ 371281 w 474674"/>
                <a:gd name="connsiteY25" fmla="*/ 1991385 h 2004182"/>
                <a:gd name="connsiteX26" fmla="*/ 466216 w 474674"/>
                <a:gd name="connsiteY26" fmla="*/ 1858212 h 200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4674" h="2004182">
                  <a:moveTo>
                    <a:pt x="466216" y="1858212"/>
                  </a:moveTo>
                  <a:cubicBezTo>
                    <a:pt x="489950" y="1783055"/>
                    <a:pt x="480720" y="1620875"/>
                    <a:pt x="472809" y="1536488"/>
                  </a:cubicBezTo>
                  <a:lnTo>
                    <a:pt x="472809" y="1536488"/>
                  </a:lnTo>
                  <a:lnTo>
                    <a:pt x="450394" y="1535170"/>
                  </a:lnTo>
                  <a:cubicBezTo>
                    <a:pt x="450394" y="1535170"/>
                    <a:pt x="443801" y="1307062"/>
                    <a:pt x="338318" y="984019"/>
                  </a:cubicBezTo>
                  <a:cubicBezTo>
                    <a:pt x="338318" y="984019"/>
                    <a:pt x="268435" y="591094"/>
                    <a:pt x="294806" y="463196"/>
                  </a:cubicBezTo>
                  <a:lnTo>
                    <a:pt x="314584" y="443418"/>
                  </a:lnTo>
                  <a:cubicBezTo>
                    <a:pt x="314584" y="443418"/>
                    <a:pt x="367326" y="430232"/>
                    <a:pt x="367326" y="331342"/>
                  </a:cubicBezTo>
                  <a:cubicBezTo>
                    <a:pt x="367326" y="331342"/>
                    <a:pt x="391059" y="331342"/>
                    <a:pt x="400289" y="304971"/>
                  </a:cubicBezTo>
                  <a:cubicBezTo>
                    <a:pt x="400289" y="304971"/>
                    <a:pt x="456986" y="311563"/>
                    <a:pt x="453031" y="258822"/>
                  </a:cubicBezTo>
                  <a:cubicBezTo>
                    <a:pt x="453031" y="258822"/>
                    <a:pt x="463579" y="208717"/>
                    <a:pt x="406882" y="206080"/>
                  </a:cubicBezTo>
                  <a:lnTo>
                    <a:pt x="400289" y="179709"/>
                  </a:lnTo>
                  <a:cubicBezTo>
                    <a:pt x="400289" y="179709"/>
                    <a:pt x="439845" y="129605"/>
                    <a:pt x="393696" y="83456"/>
                  </a:cubicBezTo>
                  <a:lnTo>
                    <a:pt x="239427" y="12255"/>
                  </a:lnTo>
                  <a:cubicBezTo>
                    <a:pt x="239427" y="12255"/>
                    <a:pt x="195915" y="-11479"/>
                    <a:pt x="107573" y="18847"/>
                  </a:cubicBezTo>
                  <a:cubicBezTo>
                    <a:pt x="107573" y="18847"/>
                    <a:pt x="70654" y="32033"/>
                    <a:pt x="74610" y="101915"/>
                  </a:cubicBezTo>
                  <a:lnTo>
                    <a:pt x="90432" y="357712"/>
                  </a:lnTo>
                  <a:cubicBezTo>
                    <a:pt x="90432" y="357712"/>
                    <a:pt x="77247" y="450010"/>
                    <a:pt x="83839" y="502752"/>
                  </a:cubicBezTo>
                  <a:cubicBezTo>
                    <a:pt x="83839" y="502752"/>
                    <a:pt x="73291" y="737452"/>
                    <a:pt x="50876" y="878536"/>
                  </a:cubicBezTo>
                  <a:cubicBezTo>
                    <a:pt x="50876" y="878536"/>
                    <a:pt x="-5821" y="1133015"/>
                    <a:pt x="4727" y="1260913"/>
                  </a:cubicBezTo>
                  <a:cubicBezTo>
                    <a:pt x="4727" y="1260913"/>
                    <a:pt x="17912" y="1465287"/>
                    <a:pt x="61424" y="1614282"/>
                  </a:cubicBezTo>
                  <a:cubicBezTo>
                    <a:pt x="61424" y="1614282"/>
                    <a:pt x="81202" y="1693395"/>
                    <a:pt x="74610" y="1796241"/>
                  </a:cubicBezTo>
                  <a:cubicBezTo>
                    <a:pt x="74610" y="1796241"/>
                    <a:pt x="70654" y="1813382"/>
                    <a:pt x="120758" y="1879309"/>
                  </a:cubicBezTo>
                  <a:cubicBezTo>
                    <a:pt x="161633" y="1933369"/>
                    <a:pt x="141855" y="1945236"/>
                    <a:pt x="206464" y="1992703"/>
                  </a:cubicBezTo>
                  <a:cubicBezTo>
                    <a:pt x="211738" y="1996659"/>
                    <a:pt x="217012" y="2000615"/>
                    <a:pt x="222286" y="2004570"/>
                  </a:cubicBezTo>
                  <a:cubicBezTo>
                    <a:pt x="296124" y="1999296"/>
                    <a:pt x="371281" y="1991385"/>
                    <a:pt x="371281" y="1991385"/>
                  </a:cubicBezTo>
                  <a:cubicBezTo>
                    <a:pt x="430616" y="1979518"/>
                    <a:pt x="466216" y="1858212"/>
                    <a:pt x="466216" y="1858212"/>
                  </a:cubicBezTo>
                  <a:close/>
                </a:path>
              </a:pathLst>
            </a:custGeom>
            <a:solidFill>
              <a:schemeClr val="bg1"/>
            </a:solidFill>
            <a:ln w="3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9A3B2B4-3D23-4B52-87F3-A2F5B9A44BDD}"/>
                </a:ext>
              </a:extLst>
            </p:cNvPr>
            <p:cNvSpPr/>
            <p:nvPr/>
          </p:nvSpPr>
          <p:spPr>
            <a:xfrm>
              <a:off x="4766985" y="5221267"/>
              <a:ext cx="1648176" cy="316450"/>
            </a:xfrm>
            <a:custGeom>
              <a:avLst/>
              <a:gdLst>
                <a:gd name="connsiteX0" fmla="*/ 1638116 w 1648176"/>
                <a:gd name="connsiteY0" fmla="*/ 233870 h 316449"/>
                <a:gd name="connsiteX1" fmla="*/ 1412646 w 1648176"/>
                <a:gd name="connsiteY1" fmla="*/ 265515 h 316449"/>
                <a:gd name="connsiteX2" fmla="*/ 1351993 w 1648176"/>
                <a:gd name="connsiteY2" fmla="*/ 273426 h 316449"/>
                <a:gd name="connsiteX3" fmla="*/ 1003898 w 1648176"/>
                <a:gd name="connsiteY3" fmla="*/ 307708 h 316449"/>
                <a:gd name="connsiteX4" fmla="*/ 872044 w 1648176"/>
                <a:gd name="connsiteY4" fmla="*/ 315620 h 316449"/>
                <a:gd name="connsiteX5" fmla="*/ 723049 w 1648176"/>
                <a:gd name="connsiteY5" fmla="*/ 309027 h 316449"/>
                <a:gd name="connsiteX6" fmla="*/ 324850 w 1648176"/>
                <a:gd name="connsiteY6" fmla="*/ 258922 h 316449"/>
                <a:gd name="connsiteX7" fmla="*/ 258922 w 1648176"/>
                <a:gd name="connsiteY7" fmla="*/ 247055 h 316449"/>
                <a:gd name="connsiteX8" fmla="*/ 13674 w 1648176"/>
                <a:gd name="connsiteY8" fmla="*/ 194314 h 316449"/>
                <a:gd name="connsiteX9" fmla="*/ 14992 w 1648176"/>
                <a:gd name="connsiteY9" fmla="*/ 190358 h 316449"/>
                <a:gd name="connsiteX10" fmla="*/ 54549 w 1648176"/>
                <a:gd name="connsiteY10" fmla="*/ 47956 h 316449"/>
                <a:gd name="connsiteX11" fmla="*/ 17629 w 1648176"/>
                <a:gd name="connsiteY11" fmla="*/ 13674 h 316449"/>
                <a:gd name="connsiteX12" fmla="*/ 87512 w 1648176"/>
                <a:gd name="connsiteY12" fmla="*/ 46637 h 316449"/>
                <a:gd name="connsiteX13" fmla="*/ 298479 w 1648176"/>
                <a:gd name="connsiteY13" fmla="*/ 90149 h 316449"/>
                <a:gd name="connsiteX14" fmla="*/ 361769 w 1648176"/>
                <a:gd name="connsiteY14" fmla="*/ 102016 h 316449"/>
                <a:gd name="connsiteX15" fmla="*/ 727005 w 1648176"/>
                <a:gd name="connsiteY15" fmla="*/ 158713 h 316449"/>
                <a:gd name="connsiteX16" fmla="*/ 861496 w 1648176"/>
                <a:gd name="connsiteY16" fmla="*/ 169261 h 316449"/>
                <a:gd name="connsiteX17" fmla="*/ 1006535 w 1648176"/>
                <a:gd name="connsiteY17" fmla="*/ 157395 h 316449"/>
                <a:gd name="connsiteX18" fmla="*/ 1344082 w 1648176"/>
                <a:gd name="connsiteY18" fmla="*/ 125750 h 316449"/>
                <a:gd name="connsiteX19" fmla="*/ 1406053 w 1648176"/>
                <a:gd name="connsiteY19" fmla="*/ 119157 h 316449"/>
                <a:gd name="connsiteX20" fmla="*/ 1632842 w 1648176"/>
                <a:gd name="connsiteY20" fmla="*/ 92786 h 316449"/>
                <a:gd name="connsiteX21" fmla="*/ 1639435 w 1648176"/>
                <a:gd name="connsiteY21" fmla="*/ 99379 h 316449"/>
                <a:gd name="connsiteX22" fmla="*/ 1632842 w 1648176"/>
                <a:gd name="connsiteY22" fmla="*/ 222003 h 316449"/>
                <a:gd name="connsiteX23" fmla="*/ 1638116 w 1648176"/>
                <a:gd name="connsiteY23" fmla="*/ 233870 h 3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8176" h="316449">
                  <a:moveTo>
                    <a:pt x="1638116" y="233870"/>
                  </a:moveTo>
                  <a:cubicBezTo>
                    <a:pt x="1577464" y="243100"/>
                    <a:pt x="1499670" y="253648"/>
                    <a:pt x="1412646" y="265515"/>
                  </a:cubicBezTo>
                  <a:cubicBezTo>
                    <a:pt x="1392868" y="268152"/>
                    <a:pt x="1371771" y="270789"/>
                    <a:pt x="1351993" y="273426"/>
                  </a:cubicBezTo>
                  <a:cubicBezTo>
                    <a:pt x="1239917" y="286612"/>
                    <a:pt x="1118611" y="299797"/>
                    <a:pt x="1003898" y="307708"/>
                  </a:cubicBezTo>
                  <a:cubicBezTo>
                    <a:pt x="957749" y="311664"/>
                    <a:pt x="914237" y="314301"/>
                    <a:pt x="872044" y="315620"/>
                  </a:cubicBezTo>
                  <a:cubicBezTo>
                    <a:pt x="872044" y="315620"/>
                    <a:pt x="817984" y="315620"/>
                    <a:pt x="723049" y="309027"/>
                  </a:cubicBezTo>
                  <a:cubicBezTo>
                    <a:pt x="628114" y="302434"/>
                    <a:pt x="490986" y="287930"/>
                    <a:pt x="324850" y="258922"/>
                  </a:cubicBezTo>
                  <a:cubicBezTo>
                    <a:pt x="303753" y="254967"/>
                    <a:pt x="281338" y="251011"/>
                    <a:pt x="258922" y="247055"/>
                  </a:cubicBezTo>
                  <a:cubicBezTo>
                    <a:pt x="182447" y="232551"/>
                    <a:pt x="100698" y="215410"/>
                    <a:pt x="13674" y="194314"/>
                  </a:cubicBezTo>
                  <a:lnTo>
                    <a:pt x="14992" y="190358"/>
                  </a:lnTo>
                  <a:cubicBezTo>
                    <a:pt x="61141" y="94104"/>
                    <a:pt x="54549" y="47956"/>
                    <a:pt x="54549" y="47956"/>
                  </a:cubicBezTo>
                  <a:cubicBezTo>
                    <a:pt x="38726" y="37407"/>
                    <a:pt x="26859" y="25541"/>
                    <a:pt x="17629" y="13674"/>
                  </a:cubicBezTo>
                  <a:lnTo>
                    <a:pt x="87512" y="46637"/>
                  </a:lnTo>
                  <a:cubicBezTo>
                    <a:pt x="87512" y="46637"/>
                    <a:pt x="174536" y="66415"/>
                    <a:pt x="298479" y="90149"/>
                  </a:cubicBezTo>
                  <a:cubicBezTo>
                    <a:pt x="318257" y="94104"/>
                    <a:pt x="339353" y="98060"/>
                    <a:pt x="361769" y="102016"/>
                  </a:cubicBezTo>
                  <a:cubicBezTo>
                    <a:pt x="473845" y="123113"/>
                    <a:pt x="607017" y="145528"/>
                    <a:pt x="727005" y="158713"/>
                  </a:cubicBezTo>
                  <a:cubicBezTo>
                    <a:pt x="774472" y="163987"/>
                    <a:pt x="819302" y="167943"/>
                    <a:pt x="861496" y="169261"/>
                  </a:cubicBezTo>
                  <a:cubicBezTo>
                    <a:pt x="861496" y="169261"/>
                    <a:pt x="918193" y="165306"/>
                    <a:pt x="1006535" y="157395"/>
                  </a:cubicBezTo>
                  <a:cubicBezTo>
                    <a:pt x="1096196" y="149483"/>
                    <a:pt x="1216183" y="138935"/>
                    <a:pt x="1344082" y="125750"/>
                  </a:cubicBezTo>
                  <a:cubicBezTo>
                    <a:pt x="1363860" y="123113"/>
                    <a:pt x="1384957" y="121794"/>
                    <a:pt x="1406053" y="119157"/>
                  </a:cubicBezTo>
                  <a:cubicBezTo>
                    <a:pt x="1482529" y="111246"/>
                    <a:pt x="1560323" y="102016"/>
                    <a:pt x="1632842" y="92786"/>
                  </a:cubicBezTo>
                  <a:lnTo>
                    <a:pt x="1639435" y="99379"/>
                  </a:lnTo>
                  <a:lnTo>
                    <a:pt x="1632842" y="222003"/>
                  </a:lnTo>
                  <a:lnTo>
                    <a:pt x="1638116" y="233870"/>
                  </a:lnTo>
                  <a:close/>
                </a:path>
              </a:pathLst>
            </a:custGeom>
            <a:solidFill>
              <a:schemeClr val="bg1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4C13424-5645-4518-84C7-FA7B91176B7B}"/>
                </a:ext>
              </a:extLst>
            </p:cNvPr>
            <p:cNvSpPr/>
            <p:nvPr/>
          </p:nvSpPr>
          <p:spPr>
            <a:xfrm>
              <a:off x="4999048" y="5277964"/>
              <a:ext cx="131854" cy="263708"/>
            </a:xfrm>
            <a:custGeom>
              <a:avLst/>
              <a:gdLst>
                <a:gd name="connsiteX0" fmla="*/ 69052 w 131854"/>
                <a:gd name="connsiteY0" fmla="*/ 13674 h 263708"/>
                <a:gd name="connsiteX1" fmla="*/ 131024 w 131854"/>
                <a:gd name="connsiteY1" fmla="*/ 26859 h 263708"/>
                <a:gd name="connsiteX2" fmla="*/ 79601 w 131854"/>
                <a:gd name="connsiteY2" fmla="*/ 251011 h 263708"/>
                <a:gd name="connsiteX3" fmla="*/ 13674 w 131854"/>
                <a:gd name="connsiteY3" fmla="*/ 235188 h 2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54" h="263708">
                  <a:moveTo>
                    <a:pt x="69052" y="13674"/>
                  </a:moveTo>
                  <a:lnTo>
                    <a:pt x="131024" y="26859"/>
                  </a:lnTo>
                  <a:lnTo>
                    <a:pt x="79601" y="251011"/>
                  </a:lnTo>
                  <a:lnTo>
                    <a:pt x="13674" y="23518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9639BA-5300-4409-B8AE-05DA60FE1D24}"/>
                </a:ext>
              </a:extLst>
            </p:cNvPr>
            <p:cNvSpPr/>
            <p:nvPr/>
          </p:nvSpPr>
          <p:spPr>
            <a:xfrm>
              <a:off x="6092119" y="5306972"/>
              <a:ext cx="92298" cy="263708"/>
            </a:xfrm>
            <a:custGeom>
              <a:avLst/>
              <a:gdLst>
                <a:gd name="connsiteX0" fmla="*/ 13674 w 92297"/>
                <a:gd name="connsiteY0" fmla="*/ 24222 h 263708"/>
                <a:gd name="connsiteX1" fmla="*/ 74327 w 92297"/>
                <a:gd name="connsiteY1" fmla="*/ 13674 h 263708"/>
                <a:gd name="connsiteX2" fmla="*/ 84875 w 92297"/>
                <a:gd name="connsiteY2" fmla="*/ 248374 h 263708"/>
                <a:gd name="connsiteX3" fmla="*/ 25541 w 92297"/>
                <a:gd name="connsiteY3" fmla="*/ 254967 h 263708"/>
                <a:gd name="connsiteX4" fmla="*/ 13674 w 92297"/>
                <a:gd name="connsiteY4" fmla="*/ 24222 h 2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7" h="263708">
                  <a:moveTo>
                    <a:pt x="13674" y="24222"/>
                  </a:moveTo>
                  <a:lnTo>
                    <a:pt x="74327" y="13674"/>
                  </a:lnTo>
                  <a:cubicBezTo>
                    <a:pt x="74327" y="13674"/>
                    <a:pt x="95423" y="132342"/>
                    <a:pt x="84875" y="248374"/>
                  </a:cubicBezTo>
                  <a:lnTo>
                    <a:pt x="25541" y="254967"/>
                  </a:lnTo>
                  <a:cubicBezTo>
                    <a:pt x="25541" y="254967"/>
                    <a:pt x="33452" y="140253"/>
                    <a:pt x="13674" y="2422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92CB81-0DC1-4631-9FFE-1EE59383C35F}"/>
                </a:ext>
              </a:extLst>
            </p:cNvPr>
            <p:cNvSpPr/>
            <p:nvPr/>
          </p:nvSpPr>
          <p:spPr>
            <a:xfrm>
              <a:off x="4716880" y="5539035"/>
              <a:ext cx="52742" cy="224152"/>
            </a:xfrm>
            <a:custGeom>
              <a:avLst/>
              <a:gdLst>
                <a:gd name="connsiteX0" fmla="*/ 37407 w 52741"/>
                <a:gd name="connsiteY0" fmla="*/ 13674 h 224151"/>
                <a:gd name="connsiteX1" fmla="*/ 13674 w 52741"/>
                <a:gd name="connsiteY1" fmla="*/ 46637 h 224151"/>
                <a:gd name="connsiteX2" fmla="*/ 24222 w 52741"/>
                <a:gd name="connsiteY2" fmla="*/ 218048 h 224151"/>
                <a:gd name="connsiteX3" fmla="*/ 37407 w 52741"/>
                <a:gd name="connsiteY3" fmla="*/ 13674 h 22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41" h="224151">
                  <a:moveTo>
                    <a:pt x="37407" y="13674"/>
                  </a:moveTo>
                  <a:lnTo>
                    <a:pt x="13674" y="46637"/>
                  </a:lnTo>
                  <a:cubicBezTo>
                    <a:pt x="13674" y="46637"/>
                    <a:pt x="40045" y="109927"/>
                    <a:pt x="24222" y="218048"/>
                  </a:cubicBezTo>
                  <a:cubicBezTo>
                    <a:pt x="24222" y="218048"/>
                    <a:pt x="70371" y="152121"/>
                    <a:pt x="37407" y="136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A8EBC7F-9C1E-4B8D-994B-CA7EF1CAEE89}"/>
                </a:ext>
              </a:extLst>
            </p:cNvPr>
            <p:cNvSpPr/>
            <p:nvPr/>
          </p:nvSpPr>
          <p:spPr>
            <a:xfrm>
              <a:off x="4571841" y="5750001"/>
              <a:ext cx="118669" cy="448304"/>
            </a:xfrm>
            <a:custGeom>
              <a:avLst/>
              <a:gdLst>
                <a:gd name="connsiteX0" fmla="*/ 90149 w 118668"/>
                <a:gd name="connsiteY0" fmla="*/ 13674 h 448303"/>
                <a:gd name="connsiteX1" fmla="*/ 59823 w 118668"/>
                <a:gd name="connsiteY1" fmla="*/ 241782 h 448303"/>
                <a:gd name="connsiteX2" fmla="*/ 13674 w 118668"/>
                <a:gd name="connsiteY2" fmla="*/ 436926 h 448303"/>
                <a:gd name="connsiteX3" fmla="*/ 109927 w 118668"/>
                <a:gd name="connsiteY3" fmla="*/ 241782 h 448303"/>
                <a:gd name="connsiteX4" fmla="*/ 90149 w 118668"/>
                <a:gd name="connsiteY4" fmla="*/ 13674 h 4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68" h="448303">
                  <a:moveTo>
                    <a:pt x="90149" y="13674"/>
                  </a:moveTo>
                  <a:cubicBezTo>
                    <a:pt x="90149" y="13674"/>
                    <a:pt x="50593" y="116520"/>
                    <a:pt x="59823" y="241782"/>
                  </a:cubicBezTo>
                  <a:cubicBezTo>
                    <a:pt x="59823" y="241782"/>
                    <a:pt x="76964" y="347265"/>
                    <a:pt x="13674" y="436926"/>
                  </a:cubicBezTo>
                  <a:cubicBezTo>
                    <a:pt x="13674" y="436926"/>
                    <a:pt x="99379" y="377591"/>
                    <a:pt x="109927" y="241782"/>
                  </a:cubicBezTo>
                  <a:cubicBezTo>
                    <a:pt x="109927" y="240463"/>
                    <a:pt x="80919" y="132342"/>
                    <a:pt x="90149" y="136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FE0800-1BF6-4EFE-A8FE-78A967896D7C}"/>
                </a:ext>
              </a:extLst>
            </p:cNvPr>
            <p:cNvSpPr/>
            <p:nvPr/>
          </p:nvSpPr>
          <p:spPr>
            <a:xfrm>
              <a:off x="5571295" y="6326204"/>
              <a:ext cx="118669" cy="342821"/>
            </a:xfrm>
            <a:custGeom>
              <a:avLst/>
              <a:gdLst>
                <a:gd name="connsiteX0" fmla="*/ 13674 w 118668"/>
                <a:gd name="connsiteY0" fmla="*/ 171899 h 342820"/>
                <a:gd name="connsiteX1" fmla="*/ 109927 w 118668"/>
                <a:gd name="connsiteY1" fmla="*/ 336716 h 342820"/>
                <a:gd name="connsiteX2" fmla="*/ 44000 w 118668"/>
                <a:gd name="connsiteY2" fmla="*/ 13674 h 342820"/>
                <a:gd name="connsiteX3" fmla="*/ 13674 w 118668"/>
                <a:gd name="connsiteY3" fmla="*/ 171899 h 34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68" h="342820">
                  <a:moveTo>
                    <a:pt x="13674" y="171899"/>
                  </a:moveTo>
                  <a:cubicBezTo>
                    <a:pt x="13674" y="171899"/>
                    <a:pt x="46637" y="281337"/>
                    <a:pt x="109927" y="336716"/>
                  </a:cubicBezTo>
                  <a:lnTo>
                    <a:pt x="44000" y="13674"/>
                  </a:lnTo>
                  <a:lnTo>
                    <a:pt x="13674" y="17189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186C593-2BD5-4F0C-A0CD-757FB1377F7C}"/>
                </a:ext>
              </a:extLst>
            </p:cNvPr>
            <p:cNvSpPr/>
            <p:nvPr/>
          </p:nvSpPr>
          <p:spPr>
            <a:xfrm>
              <a:off x="5679415" y="6356530"/>
              <a:ext cx="131854" cy="395562"/>
            </a:xfrm>
            <a:custGeom>
              <a:avLst/>
              <a:gdLst>
                <a:gd name="connsiteX0" fmla="*/ 41363 w 131854"/>
                <a:gd name="connsiteY0" fmla="*/ 389458 h 395562"/>
                <a:gd name="connsiteX1" fmla="*/ 13674 w 131854"/>
                <a:gd name="connsiteY1" fmla="*/ 13674 h 395562"/>
                <a:gd name="connsiteX2" fmla="*/ 129705 w 131854"/>
                <a:gd name="connsiteY2" fmla="*/ 389458 h 395562"/>
                <a:gd name="connsiteX3" fmla="*/ 41363 w 131854"/>
                <a:gd name="connsiteY3" fmla="*/ 389458 h 39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54" h="395562">
                  <a:moveTo>
                    <a:pt x="41363" y="389458"/>
                  </a:moveTo>
                  <a:cubicBezTo>
                    <a:pt x="53230" y="327487"/>
                    <a:pt x="61141" y="208818"/>
                    <a:pt x="13674" y="13674"/>
                  </a:cubicBezTo>
                  <a:cubicBezTo>
                    <a:pt x="13674" y="13674"/>
                    <a:pt x="108609" y="123113"/>
                    <a:pt x="129705" y="389458"/>
                  </a:cubicBezTo>
                  <a:lnTo>
                    <a:pt x="41363" y="38945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EE96A44-AFC2-4F03-8133-F3023CC09FC3}"/>
                </a:ext>
              </a:extLst>
            </p:cNvPr>
            <p:cNvSpPr/>
            <p:nvPr/>
          </p:nvSpPr>
          <p:spPr>
            <a:xfrm>
              <a:off x="7592618" y="3571772"/>
              <a:ext cx="79112" cy="39556"/>
            </a:xfrm>
            <a:custGeom>
              <a:avLst/>
              <a:gdLst>
                <a:gd name="connsiteX0" fmla="*/ 76964 w 79112"/>
                <a:gd name="connsiteY0" fmla="*/ 34770 h 39556"/>
                <a:gd name="connsiteX1" fmla="*/ 13674 w 79112"/>
                <a:gd name="connsiteY1" fmla="*/ 13674 h 39556"/>
                <a:gd name="connsiteX2" fmla="*/ 14992 w 79112"/>
                <a:gd name="connsiteY2" fmla="*/ 17629 h 39556"/>
                <a:gd name="connsiteX3" fmla="*/ 76964 w 79112"/>
                <a:gd name="connsiteY3" fmla="*/ 34770 h 3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2" h="39556">
                  <a:moveTo>
                    <a:pt x="76964" y="34770"/>
                  </a:moveTo>
                  <a:lnTo>
                    <a:pt x="13674" y="13674"/>
                  </a:lnTo>
                  <a:lnTo>
                    <a:pt x="14992" y="17629"/>
                  </a:lnTo>
                  <a:cubicBezTo>
                    <a:pt x="36089" y="25541"/>
                    <a:pt x="59823" y="32133"/>
                    <a:pt x="76964" y="34770"/>
                  </a:cubicBezTo>
                  <a:close/>
                </a:path>
              </a:pathLst>
            </a:custGeom>
            <a:noFill/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800767-D1B5-48FC-BE99-85E0FA66F6E7}"/>
                </a:ext>
              </a:extLst>
            </p:cNvPr>
            <p:cNvSpPr/>
            <p:nvPr/>
          </p:nvSpPr>
          <p:spPr>
            <a:xfrm>
              <a:off x="7486001" y="1583008"/>
              <a:ext cx="448304" cy="2004182"/>
            </a:xfrm>
            <a:custGeom>
              <a:avLst/>
              <a:gdLst>
                <a:gd name="connsiteX0" fmla="*/ 423556 w 448303"/>
                <a:gd name="connsiteY0" fmla="*/ 686534 h 2004182"/>
                <a:gd name="connsiteX1" fmla="*/ 393230 w 448303"/>
                <a:gd name="connsiteY1" fmla="*/ 240867 h 2004182"/>
                <a:gd name="connsiteX2" fmla="*/ 373452 w 448303"/>
                <a:gd name="connsiteY2" fmla="*/ 91872 h 2004182"/>
                <a:gd name="connsiteX3" fmla="*/ 277198 w 448303"/>
                <a:gd name="connsiteY3" fmla="*/ 12759 h 2004182"/>
                <a:gd name="connsiteX4" fmla="*/ 207315 w 448303"/>
                <a:gd name="connsiteY4" fmla="*/ 43086 h 2004182"/>
                <a:gd name="connsiteX5" fmla="*/ 141388 w 448303"/>
                <a:gd name="connsiteY5" fmla="*/ 80005 h 2004182"/>
                <a:gd name="connsiteX6" fmla="*/ 95239 w 448303"/>
                <a:gd name="connsiteY6" fmla="*/ 123517 h 2004182"/>
                <a:gd name="connsiteX7" fmla="*/ 42498 w 448303"/>
                <a:gd name="connsiteY7" fmla="*/ 156480 h 2004182"/>
                <a:gd name="connsiteX8" fmla="*/ 42498 w 448303"/>
                <a:gd name="connsiteY8" fmla="*/ 288334 h 2004182"/>
                <a:gd name="connsiteX9" fmla="*/ 115017 w 448303"/>
                <a:gd name="connsiteY9" fmla="*/ 334483 h 2004182"/>
                <a:gd name="connsiteX10" fmla="*/ 121610 w 448303"/>
                <a:gd name="connsiteY10" fmla="*/ 367447 h 2004182"/>
                <a:gd name="connsiteX11" fmla="*/ 200723 w 448303"/>
                <a:gd name="connsiteY11" fmla="*/ 472930 h 2004182"/>
                <a:gd name="connsiteX12" fmla="*/ 204678 w 448303"/>
                <a:gd name="connsiteY12" fmla="*/ 683897 h 2004182"/>
                <a:gd name="connsiteX13" fmla="*/ 154574 w 448303"/>
                <a:gd name="connsiteY13" fmla="*/ 991117 h 2004182"/>
                <a:gd name="connsiteX14" fmla="*/ 38542 w 448303"/>
                <a:gd name="connsiteY14" fmla="*/ 1465792 h 2004182"/>
                <a:gd name="connsiteX15" fmla="*/ 22720 w 448303"/>
                <a:gd name="connsiteY15" fmla="*/ 1477658 h 2004182"/>
                <a:gd name="connsiteX16" fmla="*/ 14808 w 448303"/>
                <a:gd name="connsiteY16" fmla="*/ 1551497 h 2004182"/>
                <a:gd name="connsiteX17" fmla="*/ 54364 w 448303"/>
                <a:gd name="connsiteY17" fmla="*/ 1983978 h 2004182"/>
                <a:gd name="connsiteX18" fmla="*/ 117654 w 448303"/>
                <a:gd name="connsiteY18" fmla="*/ 2009031 h 2004182"/>
                <a:gd name="connsiteX19" fmla="*/ 116336 w 448303"/>
                <a:gd name="connsiteY19" fmla="*/ 2005075 h 2004182"/>
                <a:gd name="connsiteX20" fmla="*/ 116336 w 448303"/>
                <a:gd name="connsiteY20" fmla="*/ 2005075 h 2004182"/>
                <a:gd name="connsiteX21" fmla="*/ 116336 w 448303"/>
                <a:gd name="connsiteY21" fmla="*/ 2003756 h 2004182"/>
                <a:gd name="connsiteX22" fmla="*/ 307524 w 448303"/>
                <a:gd name="connsiteY22" fmla="*/ 1951015 h 2004182"/>
                <a:gd name="connsiteX23" fmla="*/ 403778 w 448303"/>
                <a:gd name="connsiteY23" fmla="*/ 1654343 h 2004182"/>
                <a:gd name="connsiteX24" fmla="*/ 414326 w 448303"/>
                <a:gd name="connsiteY24" fmla="*/ 1476340 h 2004182"/>
                <a:gd name="connsiteX25" fmla="*/ 457838 w 448303"/>
                <a:gd name="connsiteY25" fmla="*/ 1155934 h 2004182"/>
                <a:gd name="connsiteX26" fmla="*/ 423556 w 448303"/>
                <a:gd name="connsiteY26" fmla="*/ 686534 h 200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8303" h="2004182">
                  <a:moveTo>
                    <a:pt x="423556" y="686534"/>
                  </a:moveTo>
                  <a:cubicBezTo>
                    <a:pt x="423556" y="686534"/>
                    <a:pt x="430149" y="405685"/>
                    <a:pt x="393230" y="240867"/>
                  </a:cubicBezTo>
                  <a:lnTo>
                    <a:pt x="373452" y="91872"/>
                  </a:lnTo>
                  <a:cubicBezTo>
                    <a:pt x="373452" y="91872"/>
                    <a:pt x="360266" y="-30753"/>
                    <a:pt x="277198" y="12759"/>
                  </a:cubicBezTo>
                  <a:cubicBezTo>
                    <a:pt x="277198" y="12759"/>
                    <a:pt x="207315" y="8804"/>
                    <a:pt x="207315" y="43086"/>
                  </a:cubicBezTo>
                  <a:cubicBezTo>
                    <a:pt x="207315" y="43086"/>
                    <a:pt x="147981" y="43086"/>
                    <a:pt x="141388" y="80005"/>
                  </a:cubicBezTo>
                  <a:lnTo>
                    <a:pt x="95239" y="123517"/>
                  </a:lnTo>
                  <a:lnTo>
                    <a:pt x="42498" y="156480"/>
                  </a:lnTo>
                  <a:cubicBezTo>
                    <a:pt x="42498" y="156480"/>
                    <a:pt x="-30022" y="232956"/>
                    <a:pt x="42498" y="288334"/>
                  </a:cubicBezTo>
                  <a:lnTo>
                    <a:pt x="115017" y="334483"/>
                  </a:lnTo>
                  <a:lnTo>
                    <a:pt x="121610" y="367447"/>
                  </a:lnTo>
                  <a:cubicBezTo>
                    <a:pt x="121610" y="367447"/>
                    <a:pt x="138751" y="450515"/>
                    <a:pt x="200723" y="472930"/>
                  </a:cubicBezTo>
                  <a:lnTo>
                    <a:pt x="204678" y="683897"/>
                  </a:lnTo>
                  <a:cubicBezTo>
                    <a:pt x="204678" y="683897"/>
                    <a:pt x="204678" y="846077"/>
                    <a:pt x="154574" y="991117"/>
                  </a:cubicBezTo>
                  <a:cubicBezTo>
                    <a:pt x="154574" y="991117"/>
                    <a:pt x="58320" y="1271966"/>
                    <a:pt x="38542" y="1465792"/>
                  </a:cubicBezTo>
                  <a:lnTo>
                    <a:pt x="22720" y="1477658"/>
                  </a:lnTo>
                  <a:lnTo>
                    <a:pt x="14808" y="1551497"/>
                  </a:lnTo>
                  <a:cubicBezTo>
                    <a:pt x="14808" y="1551497"/>
                    <a:pt x="-28704" y="1841576"/>
                    <a:pt x="54364" y="1983978"/>
                  </a:cubicBezTo>
                  <a:cubicBezTo>
                    <a:pt x="54364" y="1983978"/>
                    <a:pt x="84691" y="1997164"/>
                    <a:pt x="117654" y="2009031"/>
                  </a:cubicBezTo>
                  <a:lnTo>
                    <a:pt x="116336" y="2005075"/>
                  </a:lnTo>
                  <a:lnTo>
                    <a:pt x="116336" y="2005075"/>
                  </a:lnTo>
                  <a:lnTo>
                    <a:pt x="116336" y="2003756"/>
                  </a:lnTo>
                  <a:cubicBezTo>
                    <a:pt x="116336" y="2003756"/>
                    <a:pt x="228412" y="2003756"/>
                    <a:pt x="307524" y="1951015"/>
                  </a:cubicBezTo>
                  <a:cubicBezTo>
                    <a:pt x="307524" y="1951015"/>
                    <a:pt x="399822" y="1852124"/>
                    <a:pt x="403778" y="1654343"/>
                  </a:cubicBezTo>
                  <a:lnTo>
                    <a:pt x="414326" y="1476340"/>
                  </a:lnTo>
                  <a:cubicBezTo>
                    <a:pt x="414326" y="1476340"/>
                    <a:pt x="453882" y="1245595"/>
                    <a:pt x="457838" y="1155934"/>
                  </a:cubicBezTo>
                  <a:cubicBezTo>
                    <a:pt x="459157" y="1154616"/>
                    <a:pt x="449927" y="871130"/>
                    <a:pt x="423556" y="686534"/>
                  </a:cubicBezTo>
                  <a:close/>
                </a:path>
              </a:pathLst>
            </a:custGeom>
            <a:solidFill>
              <a:schemeClr val="bg1"/>
            </a:solidFill>
            <a:ln w="3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16ACCE-7F60-4E1D-A761-41595D6E608A}"/>
                </a:ext>
              </a:extLst>
            </p:cNvPr>
            <p:cNvSpPr/>
            <p:nvPr/>
          </p:nvSpPr>
          <p:spPr>
            <a:xfrm>
              <a:off x="4766985" y="3201262"/>
              <a:ext cx="342821" cy="1766845"/>
            </a:xfrm>
            <a:custGeom>
              <a:avLst/>
              <a:gdLst>
                <a:gd name="connsiteX0" fmla="*/ 105972 w 342820"/>
                <a:gd name="connsiteY0" fmla="*/ 1155530 h 1766844"/>
                <a:gd name="connsiteX1" fmla="*/ 105972 w 342820"/>
                <a:gd name="connsiteY1" fmla="*/ 1155530 h 1766844"/>
                <a:gd name="connsiteX2" fmla="*/ 105972 w 342820"/>
                <a:gd name="connsiteY2" fmla="*/ 1137071 h 1766844"/>
                <a:gd name="connsiteX3" fmla="*/ 66415 w 342820"/>
                <a:gd name="connsiteY3" fmla="*/ 1024995 h 1766844"/>
                <a:gd name="connsiteX4" fmla="*/ 29496 w 342820"/>
                <a:gd name="connsiteY4" fmla="*/ 858859 h 1766844"/>
                <a:gd name="connsiteX5" fmla="*/ 29496 w 342820"/>
                <a:gd name="connsiteY5" fmla="*/ 858859 h 1766844"/>
                <a:gd name="connsiteX6" fmla="*/ 13674 w 342820"/>
                <a:gd name="connsiteY6" fmla="*/ 13674 h 1766844"/>
                <a:gd name="connsiteX7" fmla="*/ 119157 w 342820"/>
                <a:gd name="connsiteY7" fmla="*/ 600425 h 1766844"/>
                <a:gd name="connsiteX8" fmla="*/ 198270 w 342820"/>
                <a:gd name="connsiteY8" fmla="*/ 1180583 h 1766844"/>
                <a:gd name="connsiteX9" fmla="*/ 340672 w 342820"/>
                <a:gd name="connsiteY9" fmla="*/ 1760741 h 1766844"/>
                <a:gd name="connsiteX10" fmla="*/ 105972 w 342820"/>
                <a:gd name="connsiteY10" fmla="*/ 1155530 h 176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820" h="1766844">
                  <a:moveTo>
                    <a:pt x="105972" y="1155530"/>
                  </a:moveTo>
                  <a:cubicBezTo>
                    <a:pt x="105972" y="1155530"/>
                    <a:pt x="105972" y="1155530"/>
                    <a:pt x="105972" y="1155530"/>
                  </a:cubicBezTo>
                  <a:lnTo>
                    <a:pt x="105972" y="1137071"/>
                  </a:lnTo>
                  <a:lnTo>
                    <a:pt x="66415" y="1024995"/>
                  </a:lnTo>
                  <a:lnTo>
                    <a:pt x="29496" y="858859"/>
                  </a:lnTo>
                  <a:cubicBezTo>
                    <a:pt x="29496" y="858859"/>
                    <a:pt x="29496" y="858859"/>
                    <a:pt x="29496" y="858859"/>
                  </a:cubicBezTo>
                  <a:cubicBezTo>
                    <a:pt x="51911" y="713819"/>
                    <a:pt x="71690" y="440881"/>
                    <a:pt x="13674" y="13674"/>
                  </a:cubicBezTo>
                  <a:cubicBezTo>
                    <a:pt x="13674" y="13674"/>
                    <a:pt x="96742" y="297160"/>
                    <a:pt x="119157" y="600425"/>
                  </a:cubicBezTo>
                  <a:cubicBezTo>
                    <a:pt x="141572" y="903689"/>
                    <a:pt x="158713" y="1026313"/>
                    <a:pt x="198270" y="1180583"/>
                  </a:cubicBezTo>
                  <a:cubicBezTo>
                    <a:pt x="237826" y="1334852"/>
                    <a:pt x="314301" y="1470662"/>
                    <a:pt x="340672" y="1760741"/>
                  </a:cubicBezTo>
                  <a:cubicBezTo>
                    <a:pt x="340672" y="1760741"/>
                    <a:pt x="237826" y="1410009"/>
                    <a:pt x="105972" y="115553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AC0499B-BF03-42B7-8C7B-EC301DAB887D}"/>
                </a:ext>
              </a:extLst>
            </p:cNvPr>
            <p:cNvSpPr/>
            <p:nvPr/>
          </p:nvSpPr>
          <p:spPr>
            <a:xfrm>
              <a:off x="4913343" y="3640336"/>
              <a:ext cx="566973" cy="1265799"/>
            </a:xfrm>
            <a:custGeom>
              <a:avLst/>
              <a:gdLst>
                <a:gd name="connsiteX0" fmla="*/ 555594 w 566972"/>
                <a:gd name="connsiteY0" fmla="*/ 1247828 h 1265799"/>
                <a:gd name="connsiteX1" fmla="*/ 554276 w 566972"/>
                <a:gd name="connsiteY1" fmla="*/ 1258377 h 1265799"/>
                <a:gd name="connsiteX2" fmla="*/ 554276 w 566972"/>
                <a:gd name="connsiteY2" fmla="*/ 1263651 h 1265799"/>
                <a:gd name="connsiteX3" fmla="*/ 204862 w 566972"/>
                <a:gd name="connsiteY3" fmla="*/ 719093 h 1265799"/>
                <a:gd name="connsiteX4" fmla="*/ 13674 w 566972"/>
                <a:gd name="connsiteY4" fmla="*/ 13674 h 1265799"/>
                <a:gd name="connsiteX5" fmla="*/ 301116 w 566972"/>
                <a:gd name="connsiteY5" fmla="*/ 782383 h 1265799"/>
                <a:gd name="connsiteX6" fmla="*/ 555594 w 566972"/>
                <a:gd name="connsiteY6" fmla="*/ 1247828 h 126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972" h="1265799">
                  <a:moveTo>
                    <a:pt x="555594" y="1247828"/>
                  </a:moveTo>
                  <a:cubicBezTo>
                    <a:pt x="555594" y="1251784"/>
                    <a:pt x="555594" y="1254421"/>
                    <a:pt x="554276" y="1258377"/>
                  </a:cubicBezTo>
                  <a:lnTo>
                    <a:pt x="554276" y="1263651"/>
                  </a:lnTo>
                  <a:cubicBezTo>
                    <a:pt x="451429" y="1131797"/>
                    <a:pt x="273426" y="887867"/>
                    <a:pt x="204862" y="719093"/>
                  </a:cubicBezTo>
                  <a:cubicBezTo>
                    <a:pt x="105972" y="475163"/>
                    <a:pt x="40045" y="251011"/>
                    <a:pt x="13674" y="13674"/>
                  </a:cubicBezTo>
                  <a:cubicBezTo>
                    <a:pt x="13674" y="13674"/>
                    <a:pt x="83556" y="323531"/>
                    <a:pt x="301116" y="782383"/>
                  </a:cubicBezTo>
                  <a:cubicBezTo>
                    <a:pt x="299797" y="781065"/>
                    <a:pt x="415829" y="1030269"/>
                    <a:pt x="555594" y="124782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53F263-4892-4570-B9D4-B3D6B4371DF8}"/>
                </a:ext>
              </a:extLst>
            </p:cNvPr>
            <p:cNvSpPr/>
            <p:nvPr/>
          </p:nvSpPr>
          <p:spPr>
            <a:xfrm>
              <a:off x="6622172" y="3161705"/>
              <a:ext cx="210967" cy="540602"/>
            </a:xfrm>
            <a:custGeom>
              <a:avLst/>
              <a:gdLst>
                <a:gd name="connsiteX0" fmla="*/ 202225 w 210966"/>
                <a:gd name="connsiteY0" fmla="*/ 13674 h 540601"/>
                <a:gd name="connsiteX1" fmla="*/ 13674 w 210966"/>
                <a:gd name="connsiteY1" fmla="*/ 531860 h 54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966" h="540601">
                  <a:moveTo>
                    <a:pt x="202225" y="13674"/>
                  </a:moveTo>
                  <a:cubicBezTo>
                    <a:pt x="202225" y="13674"/>
                    <a:pt x="57186" y="132342"/>
                    <a:pt x="13674" y="531860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17D6D9C-2F0E-42B1-86DA-7AA61D3C19FD}"/>
                </a:ext>
              </a:extLst>
            </p:cNvPr>
            <p:cNvSpPr/>
            <p:nvPr/>
          </p:nvSpPr>
          <p:spPr>
            <a:xfrm>
              <a:off x="6678869" y="3161705"/>
              <a:ext cx="197781" cy="421933"/>
            </a:xfrm>
            <a:custGeom>
              <a:avLst/>
              <a:gdLst>
                <a:gd name="connsiteX0" fmla="*/ 189040 w 197781"/>
                <a:gd name="connsiteY0" fmla="*/ 13674 h 421933"/>
                <a:gd name="connsiteX1" fmla="*/ 13674 w 197781"/>
                <a:gd name="connsiteY1" fmla="*/ 413192 h 42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781" h="421933">
                  <a:moveTo>
                    <a:pt x="189040" y="13674"/>
                  </a:moveTo>
                  <a:cubicBezTo>
                    <a:pt x="189040" y="13674"/>
                    <a:pt x="57186" y="158713"/>
                    <a:pt x="13674" y="413192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03CCDB-790C-4EF7-802E-54AEA0F36AA2}"/>
                </a:ext>
              </a:extLst>
            </p:cNvPr>
            <p:cNvSpPr/>
            <p:nvPr/>
          </p:nvSpPr>
          <p:spPr>
            <a:xfrm>
              <a:off x="6866102" y="3135335"/>
              <a:ext cx="250523" cy="395562"/>
            </a:xfrm>
            <a:custGeom>
              <a:avLst/>
              <a:gdLst>
                <a:gd name="connsiteX0" fmla="*/ 241782 w 250522"/>
                <a:gd name="connsiteY0" fmla="*/ 13674 h 395562"/>
                <a:gd name="connsiteX1" fmla="*/ 13674 w 250522"/>
                <a:gd name="connsiteY1" fmla="*/ 393414 h 39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522" h="395562">
                  <a:moveTo>
                    <a:pt x="241782" y="13674"/>
                  </a:moveTo>
                  <a:cubicBezTo>
                    <a:pt x="241782" y="13674"/>
                    <a:pt x="99379" y="211455"/>
                    <a:pt x="13674" y="393414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0DB20-005A-4454-8422-19A724AA7B80}"/>
                </a:ext>
              </a:extLst>
            </p:cNvPr>
            <p:cNvSpPr/>
            <p:nvPr/>
          </p:nvSpPr>
          <p:spPr>
            <a:xfrm>
              <a:off x="6693373" y="3610009"/>
              <a:ext cx="79112" cy="237337"/>
            </a:xfrm>
            <a:custGeom>
              <a:avLst/>
              <a:gdLst>
                <a:gd name="connsiteX0" fmla="*/ 69052 w 79112"/>
                <a:gd name="connsiteY0" fmla="*/ 198270 h 237337"/>
                <a:gd name="connsiteX1" fmla="*/ 32133 w 79112"/>
                <a:gd name="connsiteY1" fmla="*/ 220685 h 237337"/>
                <a:gd name="connsiteX2" fmla="*/ 13674 w 79112"/>
                <a:gd name="connsiteY2" fmla="*/ 228596 h 237337"/>
                <a:gd name="connsiteX3" fmla="*/ 78282 w 79112"/>
                <a:gd name="connsiteY3" fmla="*/ 13674 h 237337"/>
                <a:gd name="connsiteX4" fmla="*/ 69052 w 79112"/>
                <a:gd name="connsiteY4" fmla="*/ 198270 h 2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12" h="237337">
                  <a:moveTo>
                    <a:pt x="69052" y="198270"/>
                  </a:moveTo>
                  <a:lnTo>
                    <a:pt x="32133" y="220685"/>
                  </a:lnTo>
                  <a:lnTo>
                    <a:pt x="13674" y="228596"/>
                  </a:lnTo>
                  <a:cubicBezTo>
                    <a:pt x="16311" y="83556"/>
                    <a:pt x="74327" y="17629"/>
                    <a:pt x="78282" y="13674"/>
                  </a:cubicBezTo>
                  <a:cubicBezTo>
                    <a:pt x="45319" y="67734"/>
                    <a:pt x="53230" y="140254"/>
                    <a:pt x="69052" y="19827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6EF471B-3099-4C89-844D-E862FA8C7B53}"/>
                </a:ext>
              </a:extLst>
            </p:cNvPr>
            <p:cNvSpPr/>
            <p:nvPr/>
          </p:nvSpPr>
          <p:spPr>
            <a:xfrm>
              <a:off x="6790797" y="3683848"/>
              <a:ext cx="105483" cy="105483"/>
            </a:xfrm>
            <a:custGeom>
              <a:avLst/>
              <a:gdLst>
                <a:gd name="connsiteX0" fmla="*/ 95571 w 105483"/>
                <a:gd name="connsiteY0" fmla="*/ 76964 h 105483"/>
                <a:gd name="connsiteX1" fmla="*/ 20415 w 105483"/>
                <a:gd name="connsiteY1" fmla="*/ 95423 h 105483"/>
                <a:gd name="connsiteX2" fmla="*/ 13822 w 105483"/>
                <a:gd name="connsiteY2" fmla="*/ 99379 h 105483"/>
                <a:gd name="connsiteX3" fmla="*/ 20415 w 105483"/>
                <a:gd name="connsiteY3" fmla="*/ 13674 h 105483"/>
                <a:gd name="connsiteX4" fmla="*/ 95571 w 105483"/>
                <a:gd name="connsiteY4" fmla="*/ 76964 h 10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83" h="105483">
                  <a:moveTo>
                    <a:pt x="95571" y="76964"/>
                  </a:moveTo>
                  <a:cubicBezTo>
                    <a:pt x="49423" y="82238"/>
                    <a:pt x="20415" y="95423"/>
                    <a:pt x="20415" y="95423"/>
                  </a:cubicBezTo>
                  <a:lnTo>
                    <a:pt x="13822" y="99379"/>
                  </a:lnTo>
                  <a:cubicBezTo>
                    <a:pt x="12504" y="50593"/>
                    <a:pt x="20415" y="13674"/>
                    <a:pt x="20415" y="13674"/>
                  </a:cubicBezTo>
                  <a:cubicBezTo>
                    <a:pt x="52060" y="20266"/>
                    <a:pt x="77112" y="47956"/>
                    <a:pt x="95571" y="769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27964FE-EF72-4DF5-A691-38266B94608C}"/>
                </a:ext>
              </a:extLst>
            </p:cNvPr>
            <p:cNvSpPr/>
            <p:nvPr/>
          </p:nvSpPr>
          <p:spPr>
            <a:xfrm>
              <a:off x="7156035" y="3254003"/>
              <a:ext cx="210967" cy="487860"/>
            </a:xfrm>
            <a:custGeom>
              <a:avLst/>
              <a:gdLst>
                <a:gd name="connsiteX0" fmla="*/ 202372 w 210966"/>
                <a:gd name="connsiteY0" fmla="*/ 485711 h 487860"/>
                <a:gd name="connsiteX1" fmla="*/ 202372 w 210966"/>
                <a:gd name="connsiteY1" fmla="*/ 485711 h 487860"/>
                <a:gd name="connsiteX2" fmla="*/ 20413 w 210966"/>
                <a:gd name="connsiteY2" fmla="*/ 13674 h 487860"/>
                <a:gd name="connsiteX3" fmla="*/ 46784 w 210966"/>
                <a:gd name="connsiteY3" fmla="*/ 53230 h 487860"/>
                <a:gd name="connsiteX4" fmla="*/ 197097 w 210966"/>
                <a:gd name="connsiteY4" fmla="*/ 471207 h 487860"/>
                <a:gd name="connsiteX5" fmla="*/ 194461 w 210966"/>
                <a:gd name="connsiteY5" fmla="*/ 471207 h 487860"/>
                <a:gd name="connsiteX6" fmla="*/ 202372 w 210966"/>
                <a:gd name="connsiteY6" fmla="*/ 485711 h 48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966" h="487860">
                  <a:moveTo>
                    <a:pt x="202372" y="485711"/>
                  </a:moveTo>
                  <a:lnTo>
                    <a:pt x="202372" y="485711"/>
                  </a:lnTo>
                  <a:cubicBezTo>
                    <a:pt x="-40240" y="265515"/>
                    <a:pt x="20413" y="13674"/>
                    <a:pt x="20413" y="13674"/>
                  </a:cubicBezTo>
                  <a:lnTo>
                    <a:pt x="46784" y="53230"/>
                  </a:lnTo>
                  <a:cubicBezTo>
                    <a:pt x="7228" y="229914"/>
                    <a:pt x="117985" y="385502"/>
                    <a:pt x="197097" y="471207"/>
                  </a:cubicBezTo>
                  <a:lnTo>
                    <a:pt x="194461" y="471207"/>
                  </a:lnTo>
                  <a:lnTo>
                    <a:pt x="202372" y="4857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5BA9C4-B3E3-40C4-BDEE-241A51F5B7E9}"/>
                </a:ext>
              </a:extLst>
            </p:cNvPr>
            <p:cNvSpPr/>
            <p:nvPr/>
          </p:nvSpPr>
          <p:spPr>
            <a:xfrm>
              <a:off x="6155409" y="5228858"/>
              <a:ext cx="276894" cy="79112"/>
            </a:xfrm>
            <a:custGeom>
              <a:avLst/>
              <a:gdLst>
                <a:gd name="connsiteX0" fmla="*/ 270789 w 276893"/>
                <a:gd name="connsiteY0" fmla="*/ 16631 h 79112"/>
                <a:gd name="connsiteX1" fmla="*/ 249693 w 276893"/>
                <a:gd name="connsiteY1" fmla="*/ 52232 h 79112"/>
                <a:gd name="connsiteX2" fmla="*/ 13674 w 276893"/>
                <a:gd name="connsiteY2" fmla="*/ 75965 h 79112"/>
                <a:gd name="connsiteX3" fmla="*/ 270789 w 276893"/>
                <a:gd name="connsiteY3" fmla="*/ 16631 h 7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93" h="79112">
                  <a:moveTo>
                    <a:pt x="270789" y="16631"/>
                  </a:moveTo>
                  <a:cubicBezTo>
                    <a:pt x="264197" y="29816"/>
                    <a:pt x="257604" y="41683"/>
                    <a:pt x="249693" y="52232"/>
                  </a:cubicBezTo>
                  <a:cubicBezTo>
                    <a:pt x="198270" y="52232"/>
                    <a:pt x="109927" y="56187"/>
                    <a:pt x="13674" y="75965"/>
                  </a:cubicBezTo>
                  <a:cubicBezTo>
                    <a:pt x="20266" y="72010"/>
                    <a:pt x="138935" y="-1829"/>
                    <a:pt x="270789" y="166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DDC069-390D-4BD3-A9BD-BABD8FB3A22A}"/>
                </a:ext>
              </a:extLst>
            </p:cNvPr>
            <p:cNvSpPr/>
            <p:nvPr/>
          </p:nvSpPr>
          <p:spPr>
            <a:xfrm>
              <a:off x="4789706" y="5103160"/>
              <a:ext cx="224152" cy="171410"/>
            </a:xfrm>
            <a:custGeom>
              <a:avLst/>
              <a:gdLst>
                <a:gd name="connsiteX0" fmla="*/ 215104 w 224151"/>
                <a:gd name="connsiteY0" fmla="*/ 168700 h 171410"/>
                <a:gd name="connsiteX1" fmla="*/ 135992 w 224151"/>
                <a:gd name="connsiteY1" fmla="*/ 23660 h 171410"/>
                <a:gd name="connsiteX2" fmla="*/ 85887 w 224151"/>
                <a:gd name="connsiteY2" fmla="*/ 30253 h 171410"/>
                <a:gd name="connsiteX3" fmla="*/ 48968 w 224151"/>
                <a:gd name="connsiteY3" fmla="*/ 36846 h 171410"/>
                <a:gd name="connsiteX4" fmla="*/ 22597 w 224151"/>
                <a:gd name="connsiteY4" fmla="*/ 76402 h 171410"/>
                <a:gd name="connsiteX5" fmla="*/ 88524 w 224151"/>
                <a:gd name="connsiteY5" fmla="*/ 135736 h 171410"/>
                <a:gd name="connsiteX6" fmla="*/ 128081 w 224151"/>
                <a:gd name="connsiteY6" fmla="*/ 98817 h 171410"/>
                <a:gd name="connsiteX7" fmla="*/ 158407 w 224151"/>
                <a:gd name="connsiteY7" fmla="*/ 98817 h 171410"/>
                <a:gd name="connsiteX8" fmla="*/ 215104 w 224151"/>
                <a:gd name="connsiteY8" fmla="*/ 168700 h 17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51" h="171410">
                  <a:moveTo>
                    <a:pt x="215104" y="168700"/>
                  </a:moveTo>
                  <a:cubicBezTo>
                    <a:pt x="215104" y="168700"/>
                    <a:pt x="182141" y="79039"/>
                    <a:pt x="135992" y="23660"/>
                  </a:cubicBezTo>
                  <a:cubicBezTo>
                    <a:pt x="135992" y="23660"/>
                    <a:pt x="112258" y="-2710"/>
                    <a:pt x="85887" y="30253"/>
                  </a:cubicBezTo>
                  <a:cubicBezTo>
                    <a:pt x="85887" y="30253"/>
                    <a:pt x="68746" y="56624"/>
                    <a:pt x="48968" y="36846"/>
                  </a:cubicBezTo>
                  <a:cubicBezTo>
                    <a:pt x="48968" y="36846"/>
                    <a:pt x="-7729" y="10475"/>
                    <a:pt x="22597" y="76402"/>
                  </a:cubicBezTo>
                  <a:cubicBezTo>
                    <a:pt x="22597" y="76402"/>
                    <a:pt x="48968" y="119914"/>
                    <a:pt x="88524" y="135736"/>
                  </a:cubicBezTo>
                  <a:cubicBezTo>
                    <a:pt x="88524" y="135736"/>
                    <a:pt x="125444" y="135736"/>
                    <a:pt x="128081" y="98817"/>
                  </a:cubicBezTo>
                  <a:cubicBezTo>
                    <a:pt x="128081" y="98817"/>
                    <a:pt x="138629" y="72447"/>
                    <a:pt x="158407" y="98817"/>
                  </a:cubicBezTo>
                  <a:lnTo>
                    <a:pt x="215104" y="1687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75D6A6-4CB4-4CB5-A487-3D4FDFE290F7}"/>
                </a:ext>
              </a:extLst>
            </p:cNvPr>
            <p:cNvSpPr/>
            <p:nvPr/>
          </p:nvSpPr>
          <p:spPr>
            <a:xfrm>
              <a:off x="4807860" y="2988977"/>
              <a:ext cx="131854" cy="65927"/>
            </a:xfrm>
            <a:custGeom>
              <a:avLst/>
              <a:gdLst>
                <a:gd name="connsiteX0" fmla="*/ 121794 w 131854"/>
                <a:gd name="connsiteY0" fmla="*/ 58504 h 65927"/>
                <a:gd name="connsiteX1" fmla="*/ 13674 w 131854"/>
                <a:gd name="connsiteY1" fmla="*/ 32133 h 65927"/>
                <a:gd name="connsiteX2" fmla="*/ 33452 w 131854"/>
                <a:gd name="connsiteY2" fmla="*/ 13674 h 65927"/>
                <a:gd name="connsiteX3" fmla="*/ 121794 w 131854"/>
                <a:gd name="connsiteY3" fmla="*/ 58504 h 6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54" h="65927">
                  <a:moveTo>
                    <a:pt x="121794" y="58504"/>
                  </a:moveTo>
                  <a:cubicBezTo>
                    <a:pt x="121794" y="58504"/>
                    <a:pt x="67734" y="44000"/>
                    <a:pt x="13674" y="32133"/>
                  </a:cubicBezTo>
                  <a:cubicBezTo>
                    <a:pt x="17629" y="25541"/>
                    <a:pt x="24222" y="18948"/>
                    <a:pt x="33452" y="13674"/>
                  </a:cubicBezTo>
                  <a:cubicBezTo>
                    <a:pt x="65097" y="25541"/>
                    <a:pt x="98060" y="40045"/>
                    <a:pt x="121794" y="5850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FCDFD4E-4E5A-4DC6-89D4-6105810AFE10}"/>
                </a:ext>
              </a:extLst>
            </p:cNvPr>
            <p:cNvSpPr/>
            <p:nvPr/>
          </p:nvSpPr>
          <p:spPr>
            <a:xfrm>
              <a:off x="3656773" y="1401453"/>
              <a:ext cx="26371" cy="26371"/>
            </a:xfrm>
            <a:custGeom>
              <a:avLst/>
              <a:gdLst/>
              <a:ahLst/>
              <a:cxnLst/>
              <a:rect l="l" t="t" r="r" b="b"/>
              <a:pathLst>
                <a:path w="26370" h="26370"/>
              </a:pathLst>
            </a:custGeom>
            <a:noFill/>
            <a:ln w="13170" cap="flat">
              <a:solidFill>
                <a:srgbClr val="F94406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8129A5-11FB-4B90-AE9C-1FB9A6111BDB}"/>
                </a:ext>
              </a:extLst>
            </p:cNvPr>
            <p:cNvSpPr/>
            <p:nvPr/>
          </p:nvSpPr>
          <p:spPr>
            <a:xfrm>
              <a:off x="3656773" y="1401453"/>
              <a:ext cx="26371" cy="26371"/>
            </a:xfrm>
            <a:custGeom>
              <a:avLst/>
              <a:gdLst/>
              <a:ahLst/>
              <a:cxnLst/>
              <a:rect l="l" t="t" r="r" b="b"/>
              <a:pathLst>
                <a:path w="26370" h="26370"/>
              </a:pathLst>
            </a:custGeom>
            <a:noFill/>
            <a:ln w="13170" cap="flat">
              <a:solidFill>
                <a:srgbClr val="F94406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F776605-36AC-4792-BF82-ED9ECD7C33DC}"/>
                </a:ext>
              </a:extLst>
            </p:cNvPr>
            <p:cNvSpPr/>
            <p:nvPr/>
          </p:nvSpPr>
          <p:spPr>
            <a:xfrm>
              <a:off x="3900703" y="3351575"/>
              <a:ext cx="329635" cy="131854"/>
            </a:xfrm>
            <a:custGeom>
              <a:avLst/>
              <a:gdLst>
                <a:gd name="connsiteX0" fmla="*/ 327487 w 329635"/>
                <a:gd name="connsiteY0" fmla="*/ 13674 h 131854"/>
                <a:gd name="connsiteX1" fmla="*/ 103335 w 329635"/>
                <a:gd name="connsiteY1" fmla="*/ 127068 h 131854"/>
                <a:gd name="connsiteX2" fmla="*/ 40045 w 329635"/>
                <a:gd name="connsiteY2" fmla="*/ 87512 h 131854"/>
                <a:gd name="connsiteX3" fmla="*/ 13674 w 329635"/>
                <a:gd name="connsiteY3" fmla="*/ 70371 h 131854"/>
                <a:gd name="connsiteX4" fmla="*/ 327487 w 329635"/>
                <a:gd name="connsiteY4" fmla="*/ 13674 h 13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35" h="131854">
                  <a:moveTo>
                    <a:pt x="327487" y="13674"/>
                  </a:moveTo>
                  <a:cubicBezTo>
                    <a:pt x="273426" y="82238"/>
                    <a:pt x="183766" y="113883"/>
                    <a:pt x="103335" y="127068"/>
                  </a:cubicBezTo>
                  <a:lnTo>
                    <a:pt x="40045" y="87512"/>
                  </a:lnTo>
                  <a:cubicBezTo>
                    <a:pt x="30815" y="80919"/>
                    <a:pt x="21585" y="75645"/>
                    <a:pt x="13674" y="70371"/>
                  </a:cubicBezTo>
                  <a:cubicBezTo>
                    <a:pt x="229915" y="100698"/>
                    <a:pt x="322212" y="17629"/>
                    <a:pt x="327487" y="136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FCDAD9-E31B-4D2E-804B-8ACCB5ED7099}"/>
                </a:ext>
              </a:extLst>
            </p:cNvPr>
            <p:cNvSpPr/>
            <p:nvPr/>
          </p:nvSpPr>
          <p:spPr>
            <a:xfrm>
              <a:off x="4049698" y="3521089"/>
              <a:ext cx="158225" cy="65927"/>
            </a:xfrm>
            <a:custGeom>
              <a:avLst/>
              <a:gdLst>
                <a:gd name="connsiteX0" fmla="*/ 152121 w 158224"/>
                <a:gd name="connsiteY0" fmla="*/ 23482 h 65927"/>
                <a:gd name="connsiteX1" fmla="*/ 70371 w 158224"/>
                <a:gd name="connsiteY1" fmla="*/ 53809 h 65927"/>
                <a:gd name="connsiteX2" fmla="*/ 32133 w 158224"/>
                <a:gd name="connsiteY2" fmla="*/ 32712 h 65927"/>
                <a:gd name="connsiteX3" fmla="*/ 13674 w 158224"/>
                <a:gd name="connsiteY3" fmla="*/ 26119 h 65927"/>
                <a:gd name="connsiteX4" fmla="*/ 152121 w 158224"/>
                <a:gd name="connsiteY4" fmla="*/ 23482 h 6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24" h="65927">
                  <a:moveTo>
                    <a:pt x="152121" y="23482"/>
                  </a:moveTo>
                  <a:cubicBezTo>
                    <a:pt x="120476" y="28756"/>
                    <a:pt x="92786" y="40623"/>
                    <a:pt x="70371" y="53809"/>
                  </a:cubicBezTo>
                  <a:lnTo>
                    <a:pt x="32133" y="32712"/>
                  </a:lnTo>
                  <a:cubicBezTo>
                    <a:pt x="25541" y="30075"/>
                    <a:pt x="18948" y="28756"/>
                    <a:pt x="13674" y="26119"/>
                  </a:cubicBezTo>
                  <a:cubicBezTo>
                    <a:pt x="121794" y="-252"/>
                    <a:pt x="152121" y="23482"/>
                    <a:pt x="152121" y="234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5DC5330-0D7F-4AC2-8019-9B33EB7A032D}"/>
                </a:ext>
              </a:extLst>
            </p:cNvPr>
            <p:cNvSpPr/>
            <p:nvPr/>
          </p:nvSpPr>
          <p:spPr>
            <a:xfrm>
              <a:off x="4207923" y="3329160"/>
              <a:ext cx="224152" cy="303264"/>
            </a:xfrm>
            <a:custGeom>
              <a:avLst/>
              <a:gdLst>
                <a:gd name="connsiteX0" fmla="*/ 13674 w 224151"/>
                <a:gd name="connsiteY0" fmla="*/ 295842 h 303264"/>
                <a:gd name="connsiteX1" fmla="*/ 218048 w 224151"/>
                <a:gd name="connsiteY1" fmla="*/ 13674 h 30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151" h="303264">
                  <a:moveTo>
                    <a:pt x="13674" y="295842"/>
                  </a:moveTo>
                  <a:cubicBezTo>
                    <a:pt x="160032" y="166625"/>
                    <a:pt x="218048" y="13674"/>
                    <a:pt x="218048" y="13674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2226EF8-E0C4-4324-8621-79EF4E7087B7}"/>
                </a:ext>
              </a:extLst>
            </p:cNvPr>
            <p:cNvSpPr/>
            <p:nvPr/>
          </p:nvSpPr>
          <p:spPr>
            <a:xfrm>
              <a:off x="5469767" y="2985021"/>
              <a:ext cx="448304" cy="2096480"/>
            </a:xfrm>
            <a:custGeom>
              <a:avLst/>
              <a:gdLst>
                <a:gd name="connsiteX0" fmla="*/ 431651 w 448303"/>
                <a:gd name="connsiteY0" fmla="*/ 1291340 h 2096480"/>
                <a:gd name="connsiteX1" fmla="*/ 442200 w 448303"/>
                <a:gd name="connsiteY1" fmla="*/ 1954566 h 2096480"/>
                <a:gd name="connsiteX2" fmla="*/ 224640 w 448303"/>
                <a:gd name="connsiteY2" fmla="*/ 2095650 h 2096480"/>
                <a:gd name="connsiteX3" fmla="*/ 13674 w 448303"/>
                <a:gd name="connsiteY3" fmla="*/ 1920284 h 2096480"/>
                <a:gd name="connsiteX4" fmla="*/ 86194 w 448303"/>
                <a:gd name="connsiteY4" fmla="*/ 1264969 h 2096480"/>
                <a:gd name="connsiteX5" fmla="*/ 158713 w 448303"/>
                <a:gd name="connsiteY5" fmla="*/ 463296 h 2096480"/>
                <a:gd name="connsiteX6" fmla="*/ 204862 w 448303"/>
                <a:gd name="connsiteY6" fmla="*/ 241781 h 2096480"/>
                <a:gd name="connsiteX7" fmla="*/ 204862 w 448303"/>
                <a:gd name="connsiteY7" fmla="*/ 156076 h 2096480"/>
                <a:gd name="connsiteX8" fmla="*/ 112564 w 448303"/>
                <a:gd name="connsiteY8" fmla="*/ 58504 h 2096480"/>
                <a:gd name="connsiteX9" fmla="*/ 185084 w 448303"/>
                <a:gd name="connsiteY9" fmla="*/ 33452 h 2096480"/>
                <a:gd name="connsiteX10" fmla="*/ 189040 w 448303"/>
                <a:gd name="connsiteY10" fmla="*/ 13674 h 2096480"/>
                <a:gd name="connsiteX11" fmla="*/ 309027 w 448303"/>
                <a:gd name="connsiteY11" fmla="*/ 20266 h 2096480"/>
                <a:gd name="connsiteX12" fmla="*/ 282656 w 448303"/>
                <a:gd name="connsiteY12" fmla="*/ 41363 h 2096480"/>
                <a:gd name="connsiteX13" fmla="*/ 283975 w 448303"/>
                <a:gd name="connsiteY13" fmla="*/ 41363 h 2096480"/>
                <a:gd name="connsiteX14" fmla="*/ 339353 w 448303"/>
                <a:gd name="connsiteY14" fmla="*/ 54549 h 2096480"/>
                <a:gd name="connsiteX15" fmla="*/ 343309 w 448303"/>
                <a:gd name="connsiteY15" fmla="*/ 51911 h 2096480"/>
                <a:gd name="connsiteX16" fmla="*/ 413192 w 448303"/>
                <a:gd name="connsiteY16" fmla="*/ 80919 h 2096480"/>
                <a:gd name="connsiteX17" fmla="*/ 419784 w 448303"/>
                <a:gd name="connsiteY17" fmla="*/ 83556 h 2096480"/>
                <a:gd name="connsiteX18" fmla="*/ 388139 w 448303"/>
                <a:gd name="connsiteY18" fmla="*/ 123113 h 2096480"/>
                <a:gd name="connsiteX19" fmla="*/ 363087 w 448303"/>
                <a:gd name="connsiteY19" fmla="*/ 157395 h 2096480"/>
                <a:gd name="connsiteX20" fmla="*/ 323531 w 448303"/>
                <a:gd name="connsiteY20" fmla="*/ 266834 h 2096480"/>
                <a:gd name="connsiteX21" fmla="*/ 347265 w 448303"/>
                <a:gd name="connsiteY21" fmla="*/ 385502 h 2096480"/>
                <a:gd name="connsiteX22" fmla="*/ 423740 w 448303"/>
                <a:gd name="connsiteY22" fmla="*/ 560868 h 2096480"/>
                <a:gd name="connsiteX23" fmla="*/ 447474 w 448303"/>
                <a:gd name="connsiteY23" fmla="*/ 633388 h 2096480"/>
                <a:gd name="connsiteX24" fmla="*/ 431651 w 448303"/>
                <a:gd name="connsiteY24" fmla="*/ 1291340 h 209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8303" h="2096480">
                  <a:moveTo>
                    <a:pt x="431651" y="1291340"/>
                  </a:moveTo>
                  <a:lnTo>
                    <a:pt x="442200" y="1954566"/>
                  </a:lnTo>
                  <a:lnTo>
                    <a:pt x="224640" y="2095650"/>
                  </a:lnTo>
                  <a:lnTo>
                    <a:pt x="13674" y="1920284"/>
                  </a:lnTo>
                  <a:lnTo>
                    <a:pt x="86194" y="1264969"/>
                  </a:lnTo>
                  <a:lnTo>
                    <a:pt x="158713" y="463296"/>
                  </a:lnTo>
                  <a:cubicBezTo>
                    <a:pt x="165306" y="338035"/>
                    <a:pt x="204862" y="241781"/>
                    <a:pt x="204862" y="241781"/>
                  </a:cubicBezTo>
                  <a:cubicBezTo>
                    <a:pt x="224640" y="195632"/>
                    <a:pt x="204862" y="156076"/>
                    <a:pt x="204862" y="156076"/>
                  </a:cubicBezTo>
                  <a:cubicBezTo>
                    <a:pt x="166625" y="136298"/>
                    <a:pt x="129705" y="84875"/>
                    <a:pt x="112564" y="58504"/>
                  </a:cubicBezTo>
                  <a:cubicBezTo>
                    <a:pt x="158713" y="41363"/>
                    <a:pt x="185084" y="33452"/>
                    <a:pt x="185084" y="33452"/>
                  </a:cubicBezTo>
                  <a:lnTo>
                    <a:pt x="189040" y="13674"/>
                  </a:lnTo>
                  <a:lnTo>
                    <a:pt x="309027" y="20266"/>
                  </a:lnTo>
                  <a:lnTo>
                    <a:pt x="282656" y="41363"/>
                  </a:lnTo>
                  <a:lnTo>
                    <a:pt x="283975" y="41363"/>
                  </a:lnTo>
                  <a:lnTo>
                    <a:pt x="339353" y="54549"/>
                  </a:lnTo>
                  <a:lnTo>
                    <a:pt x="343309" y="51911"/>
                  </a:lnTo>
                  <a:lnTo>
                    <a:pt x="413192" y="80919"/>
                  </a:lnTo>
                  <a:lnTo>
                    <a:pt x="419784" y="83556"/>
                  </a:lnTo>
                  <a:lnTo>
                    <a:pt x="388139" y="123113"/>
                  </a:lnTo>
                  <a:lnTo>
                    <a:pt x="363087" y="157395"/>
                  </a:lnTo>
                  <a:cubicBezTo>
                    <a:pt x="323531" y="194314"/>
                    <a:pt x="323531" y="266834"/>
                    <a:pt x="323531" y="266834"/>
                  </a:cubicBezTo>
                  <a:cubicBezTo>
                    <a:pt x="319575" y="312983"/>
                    <a:pt x="347265" y="385502"/>
                    <a:pt x="347265" y="385502"/>
                  </a:cubicBezTo>
                  <a:cubicBezTo>
                    <a:pt x="364406" y="405281"/>
                    <a:pt x="423740" y="560868"/>
                    <a:pt x="423740" y="560868"/>
                  </a:cubicBezTo>
                  <a:cubicBezTo>
                    <a:pt x="440881" y="587239"/>
                    <a:pt x="447474" y="633388"/>
                    <a:pt x="447474" y="633388"/>
                  </a:cubicBezTo>
                  <a:lnTo>
                    <a:pt x="431651" y="1291340"/>
                  </a:lnTo>
                  <a:close/>
                </a:path>
              </a:pathLst>
            </a:custGeom>
            <a:solidFill>
              <a:schemeClr val="bg1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DABC56D-71D2-41E9-A396-AB4CF2A0209C}"/>
                </a:ext>
              </a:extLst>
            </p:cNvPr>
            <p:cNvSpPr/>
            <p:nvPr/>
          </p:nvSpPr>
          <p:spPr>
            <a:xfrm>
              <a:off x="5296857" y="2709446"/>
              <a:ext cx="369191" cy="461489"/>
            </a:xfrm>
            <a:custGeom>
              <a:avLst/>
              <a:gdLst>
                <a:gd name="connsiteX0" fmla="*/ 360632 w 369191"/>
                <a:gd name="connsiteY0" fmla="*/ 290567 h 461489"/>
                <a:gd name="connsiteX1" fmla="*/ 356676 w 369191"/>
                <a:gd name="connsiteY1" fmla="*/ 310345 h 461489"/>
                <a:gd name="connsiteX2" fmla="*/ 284156 w 369191"/>
                <a:gd name="connsiteY2" fmla="*/ 335398 h 461489"/>
                <a:gd name="connsiteX3" fmla="*/ 53412 w 369191"/>
                <a:gd name="connsiteY3" fmla="*/ 430333 h 461489"/>
                <a:gd name="connsiteX4" fmla="*/ 13855 w 369191"/>
                <a:gd name="connsiteY4" fmla="*/ 448792 h 461489"/>
                <a:gd name="connsiteX5" fmla="*/ 38908 w 369191"/>
                <a:gd name="connsiteY5" fmla="*/ 190358 h 461489"/>
                <a:gd name="connsiteX6" fmla="*/ 53412 w 369191"/>
                <a:gd name="connsiteY6" fmla="*/ 186403 h 461489"/>
                <a:gd name="connsiteX7" fmla="*/ 99560 w 369191"/>
                <a:gd name="connsiteY7" fmla="*/ 109927 h 461489"/>
                <a:gd name="connsiteX8" fmla="*/ 132524 w 369191"/>
                <a:gd name="connsiteY8" fmla="*/ 13674 h 461489"/>
                <a:gd name="connsiteX9" fmla="*/ 139117 w 369191"/>
                <a:gd name="connsiteY9" fmla="*/ 24222 h 461489"/>
                <a:gd name="connsiteX10" fmla="*/ 218229 w 369191"/>
                <a:gd name="connsiteY10" fmla="*/ 182447 h 461489"/>
                <a:gd name="connsiteX11" fmla="*/ 360632 w 369191"/>
                <a:gd name="connsiteY11" fmla="*/ 290567 h 46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191" h="461489">
                  <a:moveTo>
                    <a:pt x="360632" y="290567"/>
                  </a:moveTo>
                  <a:lnTo>
                    <a:pt x="356676" y="310345"/>
                  </a:lnTo>
                  <a:cubicBezTo>
                    <a:pt x="356676" y="310345"/>
                    <a:pt x="330305" y="318257"/>
                    <a:pt x="284156" y="335398"/>
                  </a:cubicBezTo>
                  <a:cubicBezTo>
                    <a:pt x="230096" y="355176"/>
                    <a:pt x="149665" y="386821"/>
                    <a:pt x="53412" y="430333"/>
                  </a:cubicBezTo>
                  <a:cubicBezTo>
                    <a:pt x="40226" y="435607"/>
                    <a:pt x="27041" y="442200"/>
                    <a:pt x="13855" y="448792"/>
                  </a:cubicBezTo>
                  <a:cubicBezTo>
                    <a:pt x="13855" y="448792"/>
                    <a:pt x="9900" y="319575"/>
                    <a:pt x="38908" y="190358"/>
                  </a:cubicBezTo>
                  <a:cubicBezTo>
                    <a:pt x="48137" y="187721"/>
                    <a:pt x="53412" y="186403"/>
                    <a:pt x="53412" y="186403"/>
                  </a:cubicBezTo>
                  <a:lnTo>
                    <a:pt x="99560" y="109927"/>
                  </a:lnTo>
                  <a:cubicBezTo>
                    <a:pt x="106153" y="55867"/>
                    <a:pt x="120657" y="28178"/>
                    <a:pt x="132524" y="13674"/>
                  </a:cubicBezTo>
                  <a:lnTo>
                    <a:pt x="139117" y="24222"/>
                  </a:lnTo>
                  <a:cubicBezTo>
                    <a:pt x="139117" y="24222"/>
                    <a:pt x="115383" y="103335"/>
                    <a:pt x="218229" y="182447"/>
                  </a:cubicBezTo>
                  <a:lnTo>
                    <a:pt x="360632" y="29056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482EBD-79B7-45DE-A58B-F2F08A029A83}"/>
                </a:ext>
              </a:extLst>
            </p:cNvPr>
            <p:cNvSpPr/>
            <p:nvPr/>
          </p:nvSpPr>
          <p:spPr>
            <a:xfrm>
              <a:off x="5322091" y="3031170"/>
              <a:ext cx="263708" cy="158225"/>
            </a:xfrm>
            <a:custGeom>
              <a:avLst/>
              <a:gdLst>
                <a:gd name="connsiteX0" fmla="*/ 260241 w 263708"/>
                <a:gd name="connsiteY0" fmla="*/ 13674 h 158224"/>
                <a:gd name="connsiteX1" fmla="*/ 13674 w 263708"/>
                <a:gd name="connsiteY1" fmla="*/ 153439 h 158224"/>
                <a:gd name="connsiteX2" fmla="*/ 29496 w 263708"/>
                <a:gd name="connsiteY2" fmla="*/ 108609 h 158224"/>
                <a:gd name="connsiteX3" fmla="*/ 260241 w 263708"/>
                <a:gd name="connsiteY3" fmla="*/ 13674 h 1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708" h="158224">
                  <a:moveTo>
                    <a:pt x="260241" y="13674"/>
                  </a:moveTo>
                  <a:lnTo>
                    <a:pt x="13674" y="153439"/>
                  </a:lnTo>
                  <a:lnTo>
                    <a:pt x="29496" y="108609"/>
                  </a:lnTo>
                  <a:cubicBezTo>
                    <a:pt x="125750" y="65097"/>
                    <a:pt x="206181" y="33452"/>
                    <a:pt x="260241" y="13674"/>
                  </a:cubicBezTo>
                  <a:close/>
                </a:path>
              </a:pathLst>
            </a:custGeom>
            <a:solidFill>
              <a:srgbClr val="2D0A03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4C3EF20-2B67-4DC3-8096-615A5C941CF4}"/>
                </a:ext>
              </a:extLst>
            </p:cNvPr>
            <p:cNvSpPr/>
            <p:nvPr/>
          </p:nvSpPr>
          <p:spPr>
            <a:xfrm>
              <a:off x="5844233" y="3057541"/>
              <a:ext cx="237337" cy="118669"/>
            </a:xfrm>
            <a:custGeom>
              <a:avLst/>
              <a:gdLst>
                <a:gd name="connsiteX0" fmla="*/ 225959 w 237337"/>
                <a:gd name="connsiteY0" fmla="*/ 111246 h 118668"/>
                <a:gd name="connsiteX1" fmla="*/ 13674 w 237337"/>
                <a:gd name="connsiteY1" fmla="*/ 54549 h 118668"/>
                <a:gd name="connsiteX2" fmla="*/ 45319 w 237337"/>
                <a:gd name="connsiteY2" fmla="*/ 13674 h 118668"/>
                <a:gd name="connsiteX3" fmla="*/ 215411 w 237337"/>
                <a:gd name="connsiteY3" fmla="*/ 84875 h 1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337" h="118668">
                  <a:moveTo>
                    <a:pt x="225959" y="111246"/>
                  </a:moveTo>
                  <a:lnTo>
                    <a:pt x="13674" y="54549"/>
                  </a:lnTo>
                  <a:lnTo>
                    <a:pt x="45319" y="13674"/>
                  </a:lnTo>
                  <a:lnTo>
                    <a:pt x="215411" y="84875"/>
                  </a:lnTo>
                  <a:close/>
                </a:path>
              </a:pathLst>
            </a:custGeom>
            <a:solidFill>
              <a:srgbClr val="350C04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624F476-0F5B-469C-A776-4FD8971B03BE}"/>
                </a:ext>
              </a:extLst>
            </p:cNvPr>
            <p:cNvSpPr/>
            <p:nvPr/>
          </p:nvSpPr>
          <p:spPr>
            <a:xfrm>
              <a:off x="5476360" y="5343891"/>
              <a:ext cx="303264" cy="224152"/>
            </a:xfrm>
            <a:custGeom>
              <a:avLst/>
              <a:gdLst>
                <a:gd name="connsiteX0" fmla="*/ 14992 w 303264"/>
                <a:gd name="connsiteY0" fmla="*/ 13674 h 224151"/>
                <a:gd name="connsiteX1" fmla="*/ 295841 w 303264"/>
                <a:gd name="connsiteY1" fmla="*/ 13674 h 224151"/>
                <a:gd name="connsiteX2" fmla="*/ 295841 w 303264"/>
                <a:gd name="connsiteY2" fmla="*/ 210136 h 224151"/>
                <a:gd name="connsiteX3" fmla="*/ 13674 w 303264"/>
                <a:gd name="connsiteY3" fmla="*/ 206181 h 224151"/>
                <a:gd name="connsiteX4" fmla="*/ 14992 w 303264"/>
                <a:gd name="connsiteY4" fmla="*/ 13674 h 22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264" h="224151">
                  <a:moveTo>
                    <a:pt x="14992" y="13674"/>
                  </a:moveTo>
                  <a:cubicBezTo>
                    <a:pt x="108609" y="22904"/>
                    <a:pt x="202225" y="22904"/>
                    <a:pt x="295841" y="13674"/>
                  </a:cubicBezTo>
                  <a:lnTo>
                    <a:pt x="295841" y="210136"/>
                  </a:lnTo>
                  <a:cubicBezTo>
                    <a:pt x="295841" y="210136"/>
                    <a:pt x="136298" y="229914"/>
                    <a:pt x="13674" y="206181"/>
                  </a:cubicBezTo>
                  <a:lnTo>
                    <a:pt x="14992" y="1367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DC34EE-C512-4CAE-9EAD-D5DCFAD0B295}"/>
              </a:ext>
            </a:extLst>
          </p:cNvPr>
          <p:cNvGrpSpPr/>
          <p:nvPr/>
        </p:nvGrpSpPr>
        <p:grpSpPr>
          <a:xfrm>
            <a:off x="1741091" y="5706586"/>
            <a:ext cx="5491696" cy="702832"/>
            <a:chOff x="2551705" y="4319146"/>
            <a:chExt cx="3683695" cy="7028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95C139-A3AB-49AA-A320-A553F2962021}"/>
                </a:ext>
              </a:extLst>
            </p:cNvPr>
            <p:cNvSpPr txBox="1"/>
            <p:nvPr/>
          </p:nvSpPr>
          <p:spPr>
            <a:xfrm>
              <a:off x="2551705" y="4560313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4A272D-DDF8-4119-B6FF-0158E1306659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9AFB18-2E33-4212-B369-9A1408C39CFB}"/>
              </a:ext>
            </a:extLst>
          </p:cNvPr>
          <p:cNvGrpSpPr/>
          <p:nvPr/>
        </p:nvGrpSpPr>
        <p:grpSpPr>
          <a:xfrm>
            <a:off x="2377316" y="4912709"/>
            <a:ext cx="4855471" cy="702832"/>
            <a:chOff x="2551705" y="4296700"/>
            <a:chExt cx="3552136" cy="7028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97F06E2-79E8-47E2-AACD-51FFACE4C565}"/>
                </a:ext>
              </a:extLst>
            </p:cNvPr>
            <p:cNvSpPr txBox="1"/>
            <p:nvPr/>
          </p:nvSpPr>
          <p:spPr>
            <a:xfrm>
              <a:off x="2551706" y="4537867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56AB65-E63A-42F5-891A-20ABD341DFD6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FAAD2F-E664-47C8-ACB0-5867C819CD05}"/>
              </a:ext>
            </a:extLst>
          </p:cNvPr>
          <p:cNvGrpSpPr/>
          <p:nvPr/>
        </p:nvGrpSpPr>
        <p:grpSpPr>
          <a:xfrm>
            <a:off x="3909767" y="3934166"/>
            <a:ext cx="3323020" cy="702832"/>
            <a:chOff x="2551704" y="4319146"/>
            <a:chExt cx="2894333" cy="70283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73ADC3-052C-4022-BB5F-82F8DE16E45F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7609DA-5183-4F36-89B9-F1C137B0FEBF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03BC27-29E9-4A56-8E9C-48278ECA0398}"/>
              </a:ext>
            </a:extLst>
          </p:cNvPr>
          <p:cNvGrpSpPr/>
          <p:nvPr/>
        </p:nvGrpSpPr>
        <p:grpSpPr>
          <a:xfrm>
            <a:off x="4957148" y="2955623"/>
            <a:ext cx="2303349" cy="887498"/>
            <a:chOff x="2729836" y="4319146"/>
            <a:chExt cx="1685070" cy="88749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2B1EAC-B8A4-4BD0-893B-2CC1CC2D6F01}"/>
                </a:ext>
              </a:extLst>
            </p:cNvPr>
            <p:cNvSpPr txBox="1"/>
            <p:nvPr/>
          </p:nvSpPr>
          <p:spPr>
            <a:xfrm>
              <a:off x="3034616" y="4560313"/>
              <a:ext cx="138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6E0855B-618C-4FAA-8EE7-9C49CE6F82D3}"/>
                </a:ext>
              </a:extLst>
            </p:cNvPr>
            <p:cNvSpPr txBox="1"/>
            <p:nvPr/>
          </p:nvSpPr>
          <p:spPr>
            <a:xfrm>
              <a:off x="2729836" y="4319146"/>
              <a:ext cx="168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86E74C8-A59D-426D-9E37-95B601EEAEF3}"/>
              </a:ext>
            </a:extLst>
          </p:cNvPr>
          <p:cNvSpPr/>
          <p:nvPr/>
        </p:nvSpPr>
        <p:spPr>
          <a:xfrm rot="19089177">
            <a:off x="276788" y="4541734"/>
            <a:ext cx="1275480" cy="182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80ECB5-BE68-4413-B8BF-629574261966}"/>
              </a:ext>
            </a:extLst>
          </p:cNvPr>
          <p:cNvSpPr/>
          <p:nvPr/>
        </p:nvSpPr>
        <p:spPr>
          <a:xfrm rot="1537424">
            <a:off x="1230040" y="4241340"/>
            <a:ext cx="1005840" cy="182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E544792-D557-4010-AD46-6EE6ACC13DD6}"/>
              </a:ext>
            </a:extLst>
          </p:cNvPr>
          <p:cNvSpPr/>
          <p:nvPr/>
        </p:nvSpPr>
        <p:spPr>
          <a:xfrm rot="18665290">
            <a:off x="1676245" y="3751790"/>
            <a:ext cx="1957104" cy="182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9FB7D7-83A5-4E8F-A888-FF4A0EFFFAA0}"/>
              </a:ext>
            </a:extLst>
          </p:cNvPr>
          <p:cNvSpPr/>
          <p:nvPr/>
        </p:nvSpPr>
        <p:spPr>
          <a:xfrm rot="1630235">
            <a:off x="3058480" y="3277810"/>
            <a:ext cx="1188720" cy="182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7E81973-BDC4-4B11-BD76-D14CDF37615C}"/>
              </a:ext>
            </a:extLst>
          </p:cNvPr>
          <p:cNvSpPr/>
          <p:nvPr/>
        </p:nvSpPr>
        <p:spPr>
          <a:xfrm rot="18590322">
            <a:off x="3780111" y="3012382"/>
            <a:ext cx="1404753" cy="182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BAA645-6CA2-4741-81E1-F2D6D036CADB}"/>
              </a:ext>
            </a:extLst>
          </p:cNvPr>
          <p:cNvSpPr/>
          <p:nvPr/>
        </p:nvSpPr>
        <p:spPr>
          <a:xfrm rot="1266680">
            <a:off x="4740256" y="2645730"/>
            <a:ext cx="959368" cy="182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E28A4-DEE3-47F0-9754-42C7605D2161}"/>
              </a:ext>
            </a:extLst>
          </p:cNvPr>
          <p:cNvSpPr/>
          <p:nvPr/>
        </p:nvSpPr>
        <p:spPr>
          <a:xfrm rot="19201153">
            <a:off x="5272644" y="2191251"/>
            <a:ext cx="2023022" cy="1828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0E72D31-6802-455E-B961-C9B4AF929F75}"/>
              </a:ext>
            </a:extLst>
          </p:cNvPr>
          <p:cNvSpPr/>
          <p:nvPr/>
        </p:nvSpPr>
        <p:spPr>
          <a:xfrm>
            <a:off x="1337116" y="4093333"/>
            <a:ext cx="129029" cy="12902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915D46E-76C0-4253-B70B-EAA89D6B6E46}"/>
              </a:ext>
            </a:extLst>
          </p:cNvPr>
          <p:cNvSpPr/>
          <p:nvPr/>
        </p:nvSpPr>
        <p:spPr>
          <a:xfrm>
            <a:off x="2022861" y="4443247"/>
            <a:ext cx="129029" cy="12902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CD38166-88B1-45D5-8BC8-D04CD28343CE}"/>
              </a:ext>
            </a:extLst>
          </p:cNvPr>
          <p:cNvSpPr/>
          <p:nvPr/>
        </p:nvSpPr>
        <p:spPr>
          <a:xfrm>
            <a:off x="3155207" y="3081517"/>
            <a:ext cx="129029" cy="12902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B89D6FB-F873-442E-81C2-DA1D5A9E15A8}"/>
              </a:ext>
            </a:extLst>
          </p:cNvPr>
          <p:cNvSpPr/>
          <p:nvPr/>
        </p:nvSpPr>
        <p:spPr>
          <a:xfrm>
            <a:off x="4025289" y="3477917"/>
            <a:ext cx="129029" cy="12902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CCE7980-D22C-44C8-8B83-901791EBAFBD}"/>
              </a:ext>
            </a:extLst>
          </p:cNvPr>
          <p:cNvSpPr/>
          <p:nvPr/>
        </p:nvSpPr>
        <p:spPr>
          <a:xfrm>
            <a:off x="4824979" y="2532659"/>
            <a:ext cx="129029" cy="12902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AE9CCE6-7B68-4A02-AC75-EAE744369EC8}"/>
              </a:ext>
            </a:extLst>
          </p:cNvPr>
          <p:cNvSpPr/>
          <p:nvPr/>
        </p:nvSpPr>
        <p:spPr>
          <a:xfrm>
            <a:off x="5513837" y="2799820"/>
            <a:ext cx="129029" cy="12902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1DD6B17-EC32-4821-9C53-46911D663576}"/>
              </a:ext>
            </a:extLst>
          </p:cNvPr>
          <p:cNvGrpSpPr/>
          <p:nvPr/>
        </p:nvGrpSpPr>
        <p:grpSpPr>
          <a:xfrm rot="20855145">
            <a:off x="6592977" y="1481150"/>
            <a:ext cx="586399" cy="548640"/>
            <a:chOff x="8817102" y="1225804"/>
            <a:chExt cx="586399" cy="54864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ED081CA-B905-4148-AAE0-5FF0D8591998}"/>
                </a:ext>
              </a:extLst>
            </p:cNvPr>
            <p:cNvGrpSpPr/>
            <p:nvPr/>
          </p:nvGrpSpPr>
          <p:grpSpPr>
            <a:xfrm rot="1527336">
              <a:off x="8817102" y="1225804"/>
              <a:ext cx="584883" cy="548640"/>
              <a:chOff x="8760368" y="1190003"/>
              <a:chExt cx="584883" cy="54864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3BE0728-F543-46BB-92CA-22A3BA01044D}"/>
                  </a:ext>
                </a:extLst>
              </p:cNvPr>
              <p:cNvSpPr/>
              <p:nvPr/>
            </p:nvSpPr>
            <p:spPr>
              <a:xfrm>
                <a:off x="8760368" y="1190647"/>
                <a:ext cx="548640" cy="18288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6C23F63-0ACB-4FE4-AE67-7913A2AD78B5}"/>
                  </a:ext>
                </a:extLst>
              </p:cNvPr>
              <p:cNvSpPr/>
              <p:nvPr/>
            </p:nvSpPr>
            <p:spPr>
              <a:xfrm rot="16200000" flipH="1">
                <a:off x="8979491" y="1372883"/>
                <a:ext cx="548640" cy="18288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A42206F-1910-43F5-991B-C08EBFCDC840}"/>
                </a:ext>
              </a:extLst>
            </p:cNvPr>
            <p:cNvSpPr/>
            <p:nvPr/>
          </p:nvSpPr>
          <p:spPr>
            <a:xfrm>
              <a:off x="9274472" y="1342617"/>
              <a:ext cx="129029" cy="1290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4" name="Graphic 39">
            <a:extLst>
              <a:ext uri="{FF2B5EF4-FFF2-40B4-BE49-F238E27FC236}">
                <a16:creationId xmlns:a16="http://schemas.microsoft.com/office/drawing/2014/main" id="{48BFDBEE-3FAE-44D2-BA49-B92B2F5C8165}"/>
              </a:ext>
            </a:extLst>
          </p:cNvPr>
          <p:cNvGrpSpPr/>
          <p:nvPr/>
        </p:nvGrpSpPr>
        <p:grpSpPr>
          <a:xfrm>
            <a:off x="7121272" y="216412"/>
            <a:ext cx="4617650" cy="1672720"/>
            <a:chOff x="4229100" y="2752725"/>
            <a:chExt cx="3733800" cy="1352550"/>
          </a:xfrm>
          <a:solidFill>
            <a:schemeClr val="bg1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606C701-743B-47A4-A7DE-69C9B5B62276}"/>
                </a:ext>
              </a:extLst>
            </p:cNvPr>
            <p:cNvSpPr/>
            <p:nvPr/>
          </p:nvSpPr>
          <p:spPr>
            <a:xfrm>
              <a:off x="4654391" y="3161824"/>
              <a:ext cx="514350" cy="838200"/>
            </a:xfrm>
            <a:custGeom>
              <a:avLst/>
              <a:gdLst>
                <a:gd name="connsiteX0" fmla="*/ 261461 w 514350"/>
                <a:gd name="connsiteY0" fmla="*/ 7144 h 838200"/>
                <a:gd name="connsiteX1" fmla="*/ 7144 w 514350"/>
                <a:gd name="connsiteY1" fmla="*/ 254794 h 838200"/>
                <a:gd name="connsiteX2" fmla="*/ 51911 w 514350"/>
                <a:gd name="connsiteY2" fmla="*/ 394811 h 838200"/>
                <a:gd name="connsiteX3" fmla="*/ 74771 w 514350"/>
                <a:gd name="connsiteY3" fmla="*/ 436721 h 838200"/>
                <a:gd name="connsiteX4" fmla="*/ 138589 w 514350"/>
                <a:gd name="connsiteY4" fmla="*/ 620554 h 838200"/>
                <a:gd name="connsiteX5" fmla="*/ 144304 w 514350"/>
                <a:gd name="connsiteY5" fmla="*/ 653891 h 838200"/>
                <a:gd name="connsiteX6" fmla="*/ 144304 w 514350"/>
                <a:gd name="connsiteY6" fmla="*/ 757714 h 838200"/>
                <a:gd name="connsiteX7" fmla="*/ 190976 w 514350"/>
                <a:gd name="connsiteY7" fmla="*/ 813911 h 838200"/>
                <a:gd name="connsiteX8" fmla="*/ 190976 w 514350"/>
                <a:gd name="connsiteY8" fmla="*/ 814864 h 838200"/>
                <a:gd name="connsiteX9" fmla="*/ 244316 w 514350"/>
                <a:gd name="connsiteY9" fmla="*/ 835819 h 838200"/>
                <a:gd name="connsiteX10" fmla="*/ 264319 w 514350"/>
                <a:gd name="connsiteY10" fmla="*/ 835819 h 838200"/>
                <a:gd name="connsiteX11" fmla="*/ 317659 w 514350"/>
                <a:gd name="connsiteY11" fmla="*/ 814864 h 838200"/>
                <a:gd name="connsiteX12" fmla="*/ 317659 w 514350"/>
                <a:gd name="connsiteY12" fmla="*/ 814864 h 838200"/>
                <a:gd name="connsiteX13" fmla="*/ 370999 w 514350"/>
                <a:gd name="connsiteY13" fmla="*/ 754856 h 838200"/>
                <a:gd name="connsiteX14" fmla="*/ 370999 w 514350"/>
                <a:gd name="connsiteY14" fmla="*/ 654844 h 838200"/>
                <a:gd name="connsiteX15" fmla="*/ 386239 w 514350"/>
                <a:gd name="connsiteY15" fmla="*/ 597694 h 838200"/>
                <a:gd name="connsiteX16" fmla="*/ 430054 w 514350"/>
                <a:gd name="connsiteY16" fmla="*/ 485299 h 838200"/>
                <a:gd name="connsiteX17" fmla="*/ 491014 w 514350"/>
                <a:gd name="connsiteY17" fmla="*/ 362426 h 838200"/>
                <a:gd name="connsiteX18" fmla="*/ 491014 w 514350"/>
                <a:gd name="connsiteY18" fmla="*/ 362426 h 838200"/>
                <a:gd name="connsiteX19" fmla="*/ 515779 w 514350"/>
                <a:gd name="connsiteY19" fmla="*/ 256699 h 838200"/>
                <a:gd name="connsiteX20" fmla="*/ 261461 w 514350"/>
                <a:gd name="connsiteY20" fmla="*/ 714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350" h="838200">
                  <a:moveTo>
                    <a:pt x="261461" y="7144"/>
                  </a:moveTo>
                  <a:cubicBezTo>
                    <a:pt x="121444" y="7144"/>
                    <a:pt x="7144" y="117634"/>
                    <a:pt x="7144" y="254794"/>
                  </a:cubicBezTo>
                  <a:cubicBezTo>
                    <a:pt x="7144" y="307181"/>
                    <a:pt x="23336" y="354806"/>
                    <a:pt x="51911" y="394811"/>
                  </a:cubicBezTo>
                  <a:lnTo>
                    <a:pt x="74771" y="436721"/>
                  </a:lnTo>
                  <a:cubicBezTo>
                    <a:pt x="106204" y="493871"/>
                    <a:pt x="128111" y="555784"/>
                    <a:pt x="138589" y="620554"/>
                  </a:cubicBezTo>
                  <a:lnTo>
                    <a:pt x="144304" y="653891"/>
                  </a:lnTo>
                  <a:lnTo>
                    <a:pt x="144304" y="757714"/>
                  </a:lnTo>
                  <a:cubicBezTo>
                    <a:pt x="144304" y="785336"/>
                    <a:pt x="164306" y="809149"/>
                    <a:pt x="190976" y="813911"/>
                  </a:cubicBezTo>
                  <a:lnTo>
                    <a:pt x="190976" y="814864"/>
                  </a:lnTo>
                  <a:cubicBezTo>
                    <a:pt x="190976" y="826294"/>
                    <a:pt x="214789" y="835819"/>
                    <a:pt x="244316" y="835819"/>
                  </a:cubicBezTo>
                  <a:lnTo>
                    <a:pt x="264319" y="835819"/>
                  </a:lnTo>
                  <a:cubicBezTo>
                    <a:pt x="293846" y="835819"/>
                    <a:pt x="317659" y="826294"/>
                    <a:pt x="317659" y="814864"/>
                  </a:cubicBezTo>
                  <a:lnTo>
                    <a:pt x="317659" y="814864"/>
                  </a:lnTo>
                  <a:cubicBezTo>
                    <a:pt x="348139" y="811054"/>
                    <a:pt x="370999" y="786289"/>
                    <a:pt x="370999" y="754856"/>
                  </a:cubicBezTo>
                  <a:lnTo>
                    <a:pt x="370999" y="654844"/>
                  </a:lnTo>
                  <a:lnTo>
                    <a:pt x="386239" y="597694"/>
                  </a:lnTo>
                  <a:cubicBezTo>
                    <a:pt x="396716" y="558641"/>
                    <a:pt x="411004" y="520541"/>
                    <a:pt x="430054" y="485299"/>
                  </a:cubicBezTo>
                  <a:lnTo>
                    <a:pt x="491014" y="362426"/>
                  </a:lnTo>
                  <a:lnTo>
                    <a:pt x="491014" y="362426"/>
                  </a:lnTo>
                  <a:cubicBezTo>
                    <a:pt x="507206" y="330041"/>
                    <a:pt x="515779" y="293846"/>
                    <a:pt x="515779" y="256699"/>
                  </a:cubicBezTo>
                  <a:cubicBezTo>
                    <a:pt x="515779" y="117634"/>
                    <a:pt x="401479" y="7144"/>
                    <a:pt x="2614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740302A-6314-435C-9558-2A4ACE1F110B}"/>
                </a:ext>
              </a:extLst>
            </p:cNvPr>
            <p:cNvSpPr/>
            <p:nvPr/>
          </p:nvSpPr>
          <p:spPr>
            <a:xfrm>
              <a:off x="5764054" y="3871436"/>
              <a:ext cx="200025" cy="228600"/>
            </a:xfrm>
            <a:custGeom>
              <a:avLst/>
              <a:gdLst>
                <a:gd name="connsiteX0" fmla="*/ 192881 w 200025"/>
                <a:gd name="connsiteY0" fmla="*/ 11906 h 228600"/>
                <a:gd name="connsiteX1" fmla="*/ 175736 w 200025"/>
                <a:gd name="connsiteY1" fmla="*/ 7144 h 228600"/>
                <a:gd name="connsiteX2" fmla="*/ 158591 w 200025"/>
                <a:gd name="connsiteY2" fmla="*/ 11906 h 228600"/>
                <a:gd name="connsiteX3" fmla="*/ 150971 w 200025"/>
                <a:gd name="connsiteY3" fmla="*/ 23336 h 228600"/>
                <a:gd name="connsiteX4" fmla="*/ 150971 w 200025"/>
                <a:gd name="connsiteY4" fmla="*/ 138589 h 228600"/>
                <a:gd name="connsiteX5" fmla="*/ 137636 w 200025"/>
                <a:gd name="connsiteY5" fmla="*/ 171926 h 228600"/>
                <a:gd name="connsiteX6" fmla="*/ 104299 w 200025"/>
                <a:gd name="connsiteY6" fmla="*/ 186214 h 228600"/>
                <a:gd name="connsiteX7" fmla="*/ 70961 w 200025"/>
                <a:gd name="connsiteY7" fmla="*/ 171926 h 228600"/>
                <a:gd name="connsiteX8" fmla="*/ 56674 w 200025"/>
                <a:gd name="connsiteY8" fmla="*/ 138589 h 228600"/>
                <a:gd name="connsiteX9" fmla="*/ 56674 w 200025"/>
                <a:gd name="connsiteY9" fmla="*/ 24289 h 228600"/>
                <a:gd name="connsiteX10" fmla="*/ 49054 w 200025"/>
                <a:gd name="connsiteY10" fmla="*/ 12859 h 228600"/>
                <a:gd name="connsiteX11" fmla="*/ 31909 w 200025"/>
                <a:gd name="connsiteY11" fmla="*/ 8096 h 228600"/>
                <a:gd name="connsiteX12" fmla="*/ 14764 w 200025"/>
                <a:gd name="connsiteY12" fmla="*/ 12859 h 228600"/>
                <a:gd name="connsiteX13" fmla="*/ 7144 w 200025"/>
                <a:gd name="connsiteY13" fmla="*/ 24289 h 228600"/>
                <a:gd name="connsiteX14" fmla="*/ 7144 w 200025"/>
                <a:gd name="connsiteY14" fmla="*/ 138589 h 228600"/>
                <a:gd name="connsiteX15" fmla="*/ 35719 w 200025"/>
                <a:gd name="connsiteY15" fmla="*/ 201454 h 228600"/>
                <a:gd name="connsiteX16" fmla="*/ 102394 w 200025"/>
                <a:gd name="connsiteY16" fmla="*/ 229076 h 228600"/>
                <a:gd name="connsiteX17" fmla="*/ 169069 w 200025"/>
                <a:gd name="connsiteY17" fmla="*/ 201454 h 228600"/>
                <a:gd name="connsiteX18" fmla="*/ 196691 w 200025"/>
                <a:gd name="connsiteY18" fmla="*/ 138589 h 228600"/>
                <a:gd name="connsiteX19" fmla="*/ 196691 w 200025"/>
                <a:gd name="connsiteY19" fmla="*/ 23336 h 228600"/>
                <a:gd name="connsiteX20" fmla="*/ 192881 w 200025"/>
                <a:gd name="connsiteY20" fmla="*/ 1190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0025" h="228600">
                  <a:moveTo>
                    <a:pt x="192881" y="11906"/>
                  </a:moveTo>
                  <a:cubicBezTo>
                    <a:pt x="188119" y="9049"/>
                    <a:pt x="182404" y="7144"/>
                    <a:pt x="175736" y="7144"/>
                  </a:cubicBezTo>
                  <a:cubicBezTo>
                    <a:pt x="169069" y="7144"/>
                    <a:pt x="163354" y="9049"/>
                    <a:pt x="158591" y="11906"/>
                  </a:cubicBezTo>
                  <a:cubicBezTo>
                    <a:pt x="153829" y="14764"/>
                    <a:pt x="150971" y="18574"/>
                    <a:pt x="150971" y="23336"/>
                  </a:cubicBezTo>
                  <a:lnTo>
                    <a:pt x="150971" y="138589"/>
                  </a:lnTo>
                  <a:cubicBezTo>
                    <a:pt x="150971" y="150971"/>
                    <a:pt x="146209" y="162401"/>
                    <a:pt x="137636" y="171926"/>
                  </a:cubicBezTo>
                  <a:cubicBezTo>
                    <a:pt x="128111" y="181451"/>
                    <a:pt x="117634" y="186214"/>
                    <a:pt x="104299" y="186214"/>
                  </a:cubicBezTo>
                  <a:cubicBezTo>
                    <a:pt x="91916" y="186214"/>
                    <a:pt x="80486" y="181451"/>
                    <a:pt x="70961" y="171926"/>
                  </a:cubicBezTo>
                  <a:cubicBezTo>
                    <a:pt x="61436" y="162401"/>
                    <a:pt x="56674" y="150971"/>
                    <a:pt x="56674" y="138589"/>
                  </a:cubicBezTo>
                  <a:lnTo>
                    <a:pt x="56674" y="24289"/>
                  </a:lnTo>
                  <a:cubicBezTo>
                    <a:pt x="56674" y="20479"/>
                    <a:pt x="53816" y="16669"/>
                    <a:pt x="49054" y="12859"/>
                  </a:cubicBezTo>
                  <a:cubicBezTo>
                    <a:pt x="44291" y="10001"/>
                    <a:pt x="38576" y="8096"/>
                    <a:pt x="31909" y="8096"/>
                  </a:cubicBezTo>
                  <a:cubicBezTo>
                    <a:pt x="25241" y="8096"/>
                    <a:pt x="19526" y="10001"/>
                    <a:pt x="14764" y="12859"/>
                  </a:cubicBezTo>
                  <a:cubicBezTo>
                    <a:pt x="10001" y="15716"/>
                    <a:pt x="7144" y="19526"/>
                    <a:pt x="7144" y="24289"/>
                  </a:cubicBezTo>
                  <a:lnTo>
                    <a:pt x="7144" y="138589"/>
                  </a:lnTo>
                  <a:cubicBezTo>
                    <a:pt x="7144" y="162401"/>
                    <a:pt x="16669" y="184309"/>
                    <a:pt x="35719" y="201454"/>
                  </a:cubicBezTo>
                  <a:cubicBezTo>
                    <a:pt x="54769" y="219551"/>
                    <a:pt x="76676" y="229076"/>
                    <a:pt x="102394" y="229076"/>
                  </a:cubicBezTo>
                  <a:cubicBezTo>
                    <a:pt x="128111" y="229076"/>
                    <a:pt x="150019" y="219551"/>
                    <a:pt x="169069" y="201454"/>
                  </a:cubicBezTo>
                  <a:cubicBezTo>
                    <a:pt x="188119" y="183356"/>
                    <a:pt x="196691" y="162401"/>
                    <a:pt x="196691" y="138589"/>
                  </a:cubicBezTo>
                  <a:lnTo>
                    <a:pt x="196691" y="23336"/>
                  </a:lnTo>
                  <a:cubicBezTo>
                    <a:pt x="199549" y="18574"/>
                    <a:pt x="197644" y="14764"/>
                    <a:pt x="19288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8F64A7E-B051-4869-836B-8ED94859BB94}"/>
                </a:ext>
              </a:extLst>
            </p:cNvPr>
            <p:cNvSpPr/>
            <p:nvPr/>
          </p:nvSpPr>
          <p:spPr>
            <a:xfrm>
              <a:off x="5992654" y="3868579"/>
              <a:ext cx="171450" cy="228600"/>
            </a:xfrm>
            <a:custGeom>
              <a:avLst/>
              <a:gdLst>
                <a:gd name="connsiteX0" fmla="*/ 127159 w 171450"/>
                <a:gd name="connsiteY0" fmla="*/ 109061 h 228600"/>
                <a:gd name="connsiteX1" fmla="*/ 94774 w 171450"/>
                <a:gd name="connsiteY1" fmla="*/ 98584 h 228600"/>
                <a:gd name="connsiteX2" fmla="*/ 67151 w 171450"/>
                <a:gd name="connsiteY2" fmla="*/ 88106 h 228600"/>
                <a:gd name="connsiteX3" fmla="*/ 55721 w 171450"/>
                <a:gd name="connsiteY3" fmla="*/ 70961 h 228600"/>
                <a:gd name="connsiteX4" fmla="*/ 65246 w 171450"/>
                <a:gd name="connsiteY4" fmla="*/ 52864 h 228600"/>
                <a:gd name="connsiteX5" fmla="*/ 92869 w 171450"/>
                <a:gd name="connsiteY5" fmla="*/ 44291 h 228600"/>
                <a:gd name="connsiteX6" fmla="*/ 123349 w 171450"/>
                <a:gd name="connsiteY6" fmla="*/ 50959 h 228600"/>
                <a:gd name="connsiteX7" fmla="*/ 142399 w 171450"/>
                <a:gd name="connsiteY7" fmla="*/ 57626 h 228600"/>
                <a:gd name="connsiteX8" fmla="*/ 155734 w 171450"/>
                <a:gd name="connsiteY8" fmla="*/ 49054 h 228600"/>
                <a:gd name="connsiteX9" fmla="*/ 160496 w 171450"/>
                <a:gd name="connsiteY9" fmla="*/ 33814 h 228600"/>
                <a:gd name="connsiteX10" fmla="*/ 139541 w 171450"/>
                <a:gd name="connsiteY10" fmla="*/ 14764 h 228600"/>
                <a:gd name="connsiteX11" fmla="*/ 91916 w 171450"/>
                <a:gd name="connsiteY11" fmla="*/ 7144 h 228600"/>
                <a:gd name="connsiteX12" fmla="*/ 32861 w 171450"/>
                <a:gd name="connsiteY12" fmla="*/ 26194 h 228600"/>
                <a:gd name="connsiteX13" fmla="*/ 13811 w 171450"/>
                <a:gd name="connsiteY13" fmla="*/ 72866 h 228600"/>
                <a:gd name="connsiteX14" fmla="*/ 25241 w 171450"/>
                <a:gd name="connsiteY14" fmla="*/ 107156 h 228600"/>
                <a:gd name="connsiteX15" fmla="*/ 52864 w 171450"/>
                <a:gd name="connsiteY15" fmla="*/ 126206 h 228600"/>
                <a:gd name="connsiteX16" fmla="*/ 85249 w 171450"/>
                <a:gd name="connsiteY16" fmla="*/ 135731 h 228600"/>
                <a:gd name="connsiteX17" fmla="*/ 112871 w 171450"/>
                <a:gd name="connsiteY17" fmla="*/ 148114 h 228600"/>
                <a:gd name="connsiteX18" fmla="*/ 124301 w 171450"/>
                <a:gd name="connsiteY18" fmla="*/ 169069 h 228600"/>
                <a:gd name="connsiteX19" fmla="*/ 85249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5249 w 171450"/>
                <a:gd name="connsiteY26" fmla="*/ 230981 h 228600"/>
                <a:gd name="connsiteX27" fmla="*/ 145256 w 171450"/>
                <a:gd name="connsiteY27" fmla="*/ 213836 h 228600"/>
                <a:gd name="connsiteX28" fmla="*/ 166211 w 171450"/>
                <a:gd name="connsiteY28" fmla="*/ 167164 h 228600"/>
                <a:gd name="connsiteX29" fmla="*/ 154781 w 171450"/>
                <a:gd name="connsiteY29" fmla="*/ 129064 h 228600"/>
                <a:gd name="connsiteX30" fmla="*/ 127159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7159" y="109061"/>
                  </a:moveTo>
                  <a:cubicBezTo>
                    <a:pt x="116681" y="105251"/>
                    <a:pt x="105251" y="101441"/>
                    <a:pt x="94774" y="98584"/>
                  </a:cubicBezTo>
                  <a:cubicBezTo>
                    <a:pt x="84296" y="95726"/>
                    <a:pt x="74771" y="91916"/>
                    <a:pt x="67151" y="88106"/>
                  </a:cubicBezTo>
                  <a:cubicBezTo>
                    <a:pt x="59531" y="83344"/>
                    <a:pt x="55721" y="77629"/>
                    <a:pt x="55721" y="70961"/>
                  </a:cubicBezTo>
                  <a:cubicBezTo>
                    <a:pt x="55721" y="64294"/>
                    <a:pt x="58579" y="57626"/>
                    <a:pt x="65246" y="52864"/>
                  </a:cubicBezTo>
                  <a:cubicBezTo>
                    <a:pt x="70961" y="47149"/>
                    <a:pt x="80486" y="44291"/>
                    <a:pt x="92869" y="44291"/>
                  </a:cubicBezTo>
                  <a:cubicBezTo>
                    <a:pt x="102394" y="44291"/>
                    <a:pt x="112871" y="46196"/>
                    <a:pt x="123349" y="50959"/>
                  </a:cubicBezTo>
                  <a:cubicBezTo>
                    <a:pt x="133826" y="55721"/>
                    <a:pt x="140494" y="57626"/>
                    <a:pt x="142399" y="57626"/>
                  </a:cubicBezTo>
                  <a:cubicBezTo>
                    <a:pt x="147161" y="57626"/>
                    <a:pt x="151924" y="54769"/>
                    <a:pt x="155734" y="49054"/>
                  </a:cubicBezTo>
                  <a:cubicBezTo>
                    <a:pt x="159544" y="43339"/>
                    <a:pt x="160496" y="38576"/>
                    <a:pt x="160496" y="33814"/>
                  </a:cubicBezTo>
                  <a:cubicBezTo>
                    <a:pt x="160496" y="26194"/>
                    <a:pt x="153829" y="20479"/>
                    <a:pt x="139541" y="14764"/>
                  </a:cubicBezTo>
                  <a:cubicBezTo>
                    <a:pt x="125254" y="9049"/>
                    <a:pt x="109061" y="7144"/>
                    <a:pt x="91916" y="7144"/>
                  </a:cubicBezTo>
                  <a:cubicBezTo>
                    <a:pt x="65246" y="7144"/>
                    <a:pt x="45244" y="13811"/>
                    <a:pt x="32861" y="26194"/>
                  </a:cubicBezTo>
                  <a:cubicBezTo>
                    <a:pt x="20479" y="39529"/>
                    <a:pt x="13811" y="54769"/>
                    <a:pt x="13811" y="72866"/>
                  </a:cubicBezTo>
                  <a:cubicBezTo>
                    <a:pt x="13811" y="87154"/>
                    <a:pt x="17621" y="98584"/>
                    <a:pt x="25241" y="107156"/>
                  </a:cubicBezTo>
                  <a:cubicBezTo>
                    <a:pt x="32861" y="115729"/>
                    <a:pt x="42386" y="122396"/>
                    <a:pt x="52864" y="126206"/>
                  </a:cubicBezTo>
                  <a:cubicBezTo>
                    <a:pt x="63341" y="130016"/>
                    <a:pt x="74771" y="132874"/>
                    <a:pt x="85249" y="135731"/>
                  </a:cubicBezTo>
                  <a:cubicBezTo>
                    <a:pt x="95726" y="138589"/>
                    <a:pt x="105251" y="142399"/>
                    <a:pt x="112871" y="148114"/>
                  </a:cubicBezTo>
                  <a:cubicBezTo>
                    <a:pt x="120491" y="152876"/>
                    <a:pt x="124301" y="160496"/>
                    <a:pt x="124301" y="169069"/>
                  </a:cubicBezTo>
                  <a:cubicBezTo>
                    <a:pt x="124301" y="186214"/>
                    <a:pt x="110966" y="193834"/>
                    <a:pt x="85249" y="193834"/>
                  </a:cubicBezTo>
                  <a:cubicBezTo>
                    <a:pt x="73819" y="193834"/>
                    <a:pt x="63341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5249" y="230981"/>
                  </a:cubicBezTo>
                  <a:cubicBezTo>
                    <a:pt x="110966" y="230981"/>
                    <a:pt x="130969" y="225266"/>
                    <a:pt x="145256" y="213836"/>
                  </a:cubicBezTo>
                  <a:cubicBezTo>
                    <a:pt x="159544" y="202406"/>
                    <a:pt x="166211" y="187166"/>
                    <a:pt x="166211" y="167164"/>
                  </a:cubicBezTo>
                  <a:cubicBezTo>
                    <a:pt x="166211" y="151924"/>
                    <a:pt x="162401" y="139541"/>
                    <a:pt x="154781" y="129064"/>
                  </a:cubicBezTo>
                  <a:cubicBezTo>
                    <a:pt x="146209" y="120491"/>
                    <a:pt x="137636" y="113824"/>
                    <a:pt x="127159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25D6D70-F7F4-4F4E-A04B-627EF09042A9}"/>
                </a:ext>
              </a:extLst>
            </p:cNvPr>
            <p:cNvSpPr/>
            <p:nvPr/>
          </p:nvSpPr>
          <p:spPr>
            <a:xfrm>
              <a:off x="6186011" y="3766661"/>
              <a:ext cx="66675" cy="57150"/>
            </a:xfrm>
            <a:custGeom>
              <a:avLst/>
              <a:gdLst>
                <a:gd name="connsiteX0" fmla="*/ 35719 w 66675"/>
                <a:gd name="connsiteY0" fmla="*/ 7144 h 57150"/>
                <a:gd name="connsiteX1" fmla="*/ 15716 w 66675"/>
                <a:gd name="connsiteY1" fmla="*/ 14764 h 57150"/>
                <a:gd name="connsiteX2" fmla="*/ 7144 w 66675"/>
                <a:gd name="connsiteY2" fmla="*/ 32861 h 57150"/>
                <a:gd name="connsiteX3" fmla="*/ 15716 w 66675"/>
                <a:gd name="connsiteY3" fmla="*/ 50959 h 57150"/>
                <a:gd name="connsiteX4" fmla="*/ 35719 w 66675"/>
                <a:gd name="connsiteY4" fmla="*/ 58579 h 57150"/>
                <a:gd name="connsiteX5" fmla="*/ 55721 w 66675"/>
                <a:gd name="connsiteY5" fmla="*/ 50959 h 57150"/>
                <a:gd name="connsiteX6" fmla="*/ 64294 w 66675"/>
                <a:gd name="connsiteY6" fmla="*/ 32861 h 57150"/>
                <a:gd name="connsiteX7" fmla="*/ 55721 w 66675"/>
                <a:gd name="connsiteY7" fmla="*/ 14764 h 57150"/>
                <a:gd name="connsiteX8" fmla="*/ 35719 w 66675"/>
                <a:gd name="connsiteY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5719" y="7144"/>
                  </a:moveTo>
                  <a:cubicBezTo>
                    <a:pt x="28099" y="7144"/>
                    <a:pt x="21431" y="10001"/>
                    <a:pt x="15716" y="14764"/>
                  </a:cubicBezTo>
                  <a:cubicBezTo>
                    <a:pt x="10001" y="19526"/>
                    <a:pt x="7144" y="25241"/>
                    <a:pt x="7144" y="32861"/>
                  </a:cubicBezTo>
                  <a:cubicBezTo>
                    <a:pt x="7144" y="39529"/>
                    <a:pt x="10001" y="45244"/>
                    <a:pt x="15716" y="50959"/>
                  </a:cubicBezTo>
                  <a:cubicBezTo>
                    <a:pt x="21431" y="55721"/>
                    <a:pt x="28099" y="58579"/>
                    <a:pt x="35719" y="58579"/>
                  </a:cubicBezTo>
                  <a:cubicBezTo>
                    <a:pt x="43339" y="58579"/>
                    <a:pt x="50006" y="55721"/>
                    <a:pt x="55721" y="50959"/>
                  </a:cubicBezTo>
                  <a:cubicBezTo>
                    <a:pt x="61436" y="46196"/>
                    <a:pt x="64294" y="39529"/>
                    <a:pt x="64294" y="32861"/>
                  </a:cubicBezTo>
                  <a:cubicBezTo>
                    <a:pt x="64294" y="26194"/>
                    <a:pt x="61436" y="19526"/>
                    <a:pt x="55721" y="14764"/>
                  </a:cubicBezTo>
                  <a:cubicBezTo>
                    <a:pt x="50006" y="10001"/>
                    <a:pt x="43339" y="7144"/>
                    <a:pt x="357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A4B2F7A-E9F1-4E84-9C21-082E9C716315}"/>
                </a:ext>
              </a:extLst>
            </p:cNvPr>
            <p:cNvSpPr/>
            <p:nvPr/>
          </p:nvSpPr>
          <p:spPr>
            <a:xfrm>
              <a:off x="6190774" y="3871436"/>
              <a:ext cx="57150" cy="228600"/>
            </a:xfrm>
            <a:custGeom>
              <a:avLst/>
              <a:gdLst>
                <a:gd name="connsiteX0" fmla="*/ 48101 w 57150"/>
                <a:gd name="connsiteY0" fmla="*/ 11906 h 228600"/>
                <a:gd name="connsiteX1" fmla="*/ 30956 w 57150"/>
                <a:gd name="connsiteY1" fmla="*/ 7144 h 228600"/>
                <a:gd name="connsiteX2" fmla="*/ 13811 w 57150"/>
                <a:gd name="connsiteY2" fmla="*/ 11906 h 228600"/>
                <a:gd name="connsiteX3" fmla="*/ 7144 w 57150"/>
                <a:gd name="connsiteY3" fmla="*/ 23336 h 228600"/>
                <a:gd name="connsiteX4" fmla="*/ 7144 w 57150"/>
                <a:gd name="connsiteY4" fmla="*/ 209074 h 228600"/>
                <a:gd name="connsiteX5" fmla="*/ 13811 w 57150"/>
                <a:gd name="connsiteY5" fmla="*/ 220504 h 228600"/>
                <a:gd name="connsiteX6" fmla="*/ 30956 w 57150"/>
                <a:gd name="connsiteY6" fmla="*/ 225266 h 228600"/>
                <a:gd name="connsiteX7" fmla="*/ 48101 w 57150"/>
                <a:gd name="connsiteY7" fmla="*/ 220504 h 228600"/>
                <a:gd name="connsiteX8" fmla="*/ 54769 w 57150"/>
                <a:gd name="connsiteY8" fmla="*/ 209074 h 228600"/>
                <a:gd name="connsiteX9" fmla="*/ 54769 w 57150"/>
                <a:gd name="connsiteY9" fmla="*/ 23336 h 228600"/>
                <a:gd name="connsiteX10" fmla="*/ 48101 w 57150"/>
                <a:gd name="connsiteY10" fmla="*/ 1190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228600">
                  <a:moveTo>
                    <a:pt x="48101" y="11906"/>
                  </a:moveTo>
                  <a:cubicBezTo>
                    <a:pt x="43339" y="9049"/>
                    <a:pt x="37624" y="7144"/>
                    <a:pt x="30956" y="7144"/>
                  </a:cubicBezTo>
                  <a:cubicBezTo>
                    <a:pt x="24289" y="7144"/>
                    <a:pt x="18574" y="9049"/>
                    <a:pt x="13811" y="11906"/>
                  </a:cubicBezTo>
                  <a:cubicBezTo>
                    <a:pt x="9049" y="14764"/>
                    <a:pt x="7144" y="18574"/>
                    <a:pt x="7144" y="23336"/>
                  </a:cubicBezTo>
                  <a:lnTo>
                    <a:pt x="7144" y="209074"/>
                  </a:lnTo>
                  <a:cubicBezTo>
                    <a:pt x="7144" y="212884"/>
                    <a:pt x="9049" y="216694"/>
                    <a:pt x="13811" y="220504"/>
                  </a:cubicBezTo>
                  <a:cubicBezTo>
                    <a:pt x="18574" y="224314"/>
                    <a:pt x="24289" y="225266"/>
                    <a:pt x="30956" y="225266"/>
                  </a:cubicBezTo>
                  <a:cubicBezTo>
                    <a:pt x="37624" y="225266"/>
                    <a:pt x="43339" y="223361"/>
                    <a:pt x="48101" y="220504"/>
                  </a:cubicBezTo>
                  <a:cubicBezTo>
                    <a:pt x="52864" y="217646"/>
                    <a:pt x="54769" y="213836"/>
                    <a:pt x="54769" y="209074"/>
                  </a:cubicBezTo>
                  <a:lnTo>
                    <a:pt x="54769" y="23336"/>
                  </a:lnTo>
                  <a:cubicBezTo>
                    <a:pt x="54769" y="18574"/>
                    <a:pt x="52864" y="14764"/>
                    <a:pt x="4810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E4077BE-D825-45A9-8922-114B388CE08F}"/>
                </a:ext>
              </a:extLst>
            </p:cNvPr>
            <p:cNvSpPr/>
            <p:nvPr/>
          </p:nvSpPr>
          <p:spPr>
            <a:xfrm>
              <a:off x="6288881" y="3868579"/>
              <a:ext cx="200025" cy="228600"/>
            </a:xfrm>
            <a:custGeom>
              <a:avLst/>
              <a:gdLst>
                <a:gd name="connsiteX0" fmla="*/ 113824 w 200025"/>
                <a:gd name="connsiteY0" fmla="*/ 7144 h 228600"/>
                <a:gd name="connsiteX1" fmla="*/ 75724 w 200025"/>
                <a:gd name="connsiteY1" fmla="*/ 17621 h 228600"/>
                <a:gd name="connsiteX2" fmla="*/ 51911 w 200025"/>
                <a:gd name="connsiteY2" fmla="*/ 42386 h 228600"/>
                <a:gd name="connsiteX3" fmla="*/ 51911 w 200025"/>
                <a:gd name="connsiteY3" fmla="*/ 25241 h 228600"/>
                <a:gd name="connsiteX4" fmla="*/ 46196 w 200025"/>
                <a:gd name="connsiteY4" fmla="*/ 13811 h 228600"/>
                <a:gd name="connsiteX5" fmla="*/ 30956 w 200025"/>
                <a:gd name="connsiteY5" fmla="*/ 9049 h 228600"/>
                <a:gd name="connsiteX6" fmla="*/ 13811 w 200025"/>
                <a:gd name="connsiteY6" fmla="*/ 13811 h 228600"/>
                <a:gd name="connsiteX7" fmla="*/ 7144 w 200025"/>
                <a:gd name="connsiteY7" fmla="*/ 25241 h 228600"/>
                <a:gd name="connsiteX8" fmla="*/ 7144 w 200025"/>
                <a:gd name="connsiteY8" fmla="*/ 210979 h 228600"/>
                <a:gd name="connsiteX9" fmla="*/ 13811 w 200025"/>
                <a:gd name="connsiteY9" fmla="*/ 222409 h 228600"/>
                <a:gd name="connsiteX10" fmla="*/ 30956 w 200025"/>
                <a:gd name="connsiteY10" fmla="*/ 227171 h 228600"/>
                <a:gd name="connsiteX11" fmla="*/ 48101 w 200025"/>
                <a:gd name="connsiteY11" fmla="*/ 222409 h 228600"/>
                <a:gd name="connsiteX12" fmla="*/ 55721 w 200025"/>
                <a:gd name="connsiteY12" fmla="*/ 211931 h 228600"/>
                <a:gd name="connsiteX13" fmla="*/ 55721 w 200025"/>
                <a:gd name="connsiteY13" fmla="*/ 98584 h 228600"/>
                <a:gd name="connsiteX14" fmla="*/ 69056 w 200025"/>
                <a:gd name="connsiteY14" fmla="*/ 64294 h 228600"/>
                <a:gd name="connsiteX15" fmla="*/ 99536 w 200025"/>
                <a:gd name="connsiteY15" fmla="*/ 50959 h 228600"/>
                <a:gd name="connsiteX16" fmla="*/ 131921 w 200025"/>
                <a:gd name="connsiteY16" fmla="*/ 65246 h 228600"/>
                <a:gd name="connsiteX17" fmla="*/ 145256 w 200025"/>
                <a:gd name="connsiteY17" fmla="*/ 98584 h 228600"/>
                <a:gd name="connsiteX18" fmla="*/ 145256 w 200025"/>
                <a:gd name="connsiteY18" fmla="*/ 211931 h 228600"/>
                <a:gd name="connsiteX19" fmla="*/ 152876 w 200025"/>
                <a:gd name="connsiteY19" fmla="*/ 223361 h 228600"/>
                <a:gd name="connsiteX20" fmla="*/ 169069 w 200025"/>
                <a:gd name="connsiteY20" fmla="*/ 228124 h 228600"/>
                <a:gd name="connsiteX21" fmla="*/ 186214 w 200025"/>
                <a:gd name="connsiteY21" fmla="*/ 223361 h 228600"/>
                <a:gd name="connsiteX22" fmla="*/ 192881 w 200025"/>
                <a:gd name="connsiteY22" fmla="*/ 211931 h 228600"/>
                <a:gd name="connsiteX23" fmla="*/ 192881 w 200025"/>
                <a:gd name="connsiteY23" fmla="*/ 97631 h 228600"/>
                <a:gd name="connsiteX24" fmla="*/ 169069 w 200025"/>
                <a:gd name="connsiteY24" fmla="*/ 33814 h 228600"/>
                <a:gd name="connsiteX25" fmla="*/ 113824 w 200025"/>
                <a:gd name="connsiteY25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" h="228600">
                  <a:moveTo>
                    <a:pt x="113824" y="7144"/>
                  </a:moveTo>
                  <a:cubicBezTo>
                    <a:pt x="99536" y="7144"/>
                    <a:pt x="87154" y="10954"/>
                    <a:pt x="75724" y="17621"/>
                  </a:cubicBezTo>
                  <a:cubicBezTo>
                    <a:pt x="65246" y="24289"/>
                    <a:pt x="56674" y="32861"/>
                    <a:pt x="51911" y="42386"/>
                  </a:cubicBezTo>
                  <a:lnTo>
                    <a:pt x="51911" y="25241"/>
                  </a:lnTo>
                  <a:cubicBezTo>
                    <a:pt x="51911" y="20479"/>
                    <a:pt x="50006" y="16669"/>
                    <a:pt x="46196" y="13811"/>
                  </a:cubicBezTo>
                  <a:cubicBezTo>
                    <a:pt x="42386" y="10954"/>
                    <a:pt x="36671" y="9049"/>
                    <a:pt x="30956" y="9049"/>
                  </a:cubicBezTo>
                  <a:cubicBezTo>
                    <a:pt x="24289" y="9049"/>
                    <a:pt x="18574" y="10954"/>
                    <a:pt x="13811" y="13811"/>
                  </a:cubicBezTo>
                  <a:cubicBezTo>
                    <a:pt x="9049" y="16669"/>
                    <a:pt x="7144" y="20479"/>
                    <a:pt x="7144" y="25241"/>
                  </a:cubicBezTo>
                  <a:lnTo>
                    <a:pt x="7144" y="210979"/>
                  </a:lnTo>
                  <a:cubicBezTo>
                    <a:pt x="7144" y="214789"/>
                    <a:pt x="9049" y="218599"/>
                    <a:pt x="13811" y="222409"/>
                  </a:cubicBezTo>
                  <a:cubicBezTo>
                    <a:pt x="18574" y="226219"/>
                    <a:pt x="24289" y="227171"/>
                    <a:pt x="30956" y="227171"/>
                  </a:cubicBezTo>
                  <a:cubicBezTo>
                    <a:pt x="37624" y="227171"/>
                    <a:pt x="43339" y="225266"/>
                    <a:pt x="48101" y="222409"/>
                  </a:cubicBezTo>
                  <a:cubicBezTo>
                    <a:pt x="52864" y="219551"/>
                    <a:pt x="55721" y="215741"/>
                    <a:pt x="55721" y="211931"/>
                  </a:cubicBezTo>
                  <a:lnTo>
                    <a:pt x="55721" y="98584"/>
                  </a:lnTo>
                  <a:cubicBezTo>
                    <a:pt x="55721" y="84296"/>
                    <a:pt x="60484" y="72866"/>
                    <a:pt x="69056" y="64294"/>
                  </a:cubicBezTo>
                  <a:cubicBezTo>
                    <a:pt x="77629" y="55721"/>
                    <a:pt x="88106" y="50959"/>
                    <a:pt x="99536" y="50959"/>
                  </a:cubicBezTo>
                  <a:cubicBezTo>
                    <a:pt x="111919" y="50959"/>
                    <a:pt x="123349" y="55721"/>
                    <a:pt x="131921" y="65246"/>
                  </a:cubicBezTo>
                  <a:cubicBezTo>
                    <a:pt x="141446" y="74771"/>
                    <a:pt x="145256" y="86201"/>
                    <a:pt x="145256" y="98584"/>
                  </a:cubicBezTo>
                  <a:lnTo>
                    <a:pt x="145256" y="211931"/>
                  </a:lnTo>
                  <a:cubicBezTo>
                    <a:pt x="145256" y="216694"/>
                    <a:pt x="148114" y="220504"/>
                    <a:pt x="152876" y="223361"/>
                  </a:cubicBezTo>
                  <a:cubicBezTo>
                    <a:pt x="157639" y="226219"/>
                    <a:pt x="163354" y="228124"/>
                    <a:pt x="169069" y="228124"/>
                  </a:cubicBezTo>
                  <a:cubicBezTo>
                    <a:pt x="175736" y="228124"/>
                    <a:pt x="181451" y="226219"/>
                    <a:pt x="186214" y="223361"/>
                  </a:cubicBezTo>
                  <a:cubicBezTo>
                    <a:pt x="190976" y="220504"/>
                    <a:pt x="192881" y="216694"/>
                    <a:pt x="192881" y="211931"/>
                  </a:cubicBezTo>
                  <a:lnTo>
                    <a:pt x="192881" y="97631"/>
                  </a:lnTo>
                  <a:cubicBezTo>
                    <a:pt x="192881" y="72866"/>
                    <a:pt x="185261" y="51911"/>
                    <a:pt x="169069" y="33814"/>
                  </a:cubicBezTo>
                  <a:cubicBezTo>
                    <a:pt x="154781" y="16669"/>
                    <a:pt x="135731" y="7144"/>
                    <a:pt x="11382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7D151F6-F7E8-41DE-802F-497A85FC9D28}"/>
                </a:ext>
              </a:extLst>
            </p:cNvPr>
            <p:cNvSpPr/>
            <p:nvPr/>
          </p:nvSpPr>
          <p:spPr>
            <a:xfrm>
              <a:off x="6516529" y="3869531"/>
              <a:ext cx="200025" cy="238125"/>
            </a:xfrm>
            <a:custGeom>
              <a:avLst/>
              <a:gdLst>
                <a:gd name="connsiteX0" fmla="*/ 167164 w 200025"/>
                <a:gd name="connsiteY0" fmla="*/ 30956 h 238125"/>
                <a:gd name="connsiteX1" fmla="*/ 102394 w 200025"/>
                <a:gd name="connsiteY1" fmla="*/ 7144 h 238125"/>
                <a:gd name="connsiteX2" fmla="*/ 34766 w 200025"/>
                <a:gd name="connsiteY2" fmla="*/ 33814 h 238125"/>
                <a:gd name="connsiteX3" fmla="*/ 7144 w 200025"/>
                <a:gd name="connsiteY3" fmla="*/ 96679 h 238125"/>
                <a:gd name="connsiteX4" fmla="*/ 7144 w 200025"/>
                <a:gd name="connsiteY4" fmla="*/ 140494 h 238125"/>
                <a:gd name="connsiteX5" fmla="*/ 36671 w 200025"/>
                <a:gd name="connsiteY5" fmla="*/ 206216 h 238125"/>
                <a:gd name="connsiteX6" fmla="*/ 112871 w 200025"/>
                <a:gd name="connsiteY6" fmla="*/ 231934 h 238125"/>
                <a:gd name="connsiteX7" fmla="*/ 167164 w 200025"/>
                <a:gd name="connsiteY7" fmla="*/ 220504 h 238125"/>
                <a:gd name="connsiteX8" fmla="*/ 189071 w 200025"/>
                <a:gd name="connsiteY8" fmla="*/ 197644 h 238125"/>
                <a:gd name="connsiteX9" fmla="*/ 183356 w 200025"/>
                <a:gd name="connsiteY9" fmla="*/ 183356 h 238125"/>
                <a:gd name="connsiteX10" fmla="*/ 170021 w 200025"/>
                <a:gd name="connsiteY10" fmla="*/ 175736 h 238125"/>
                <a:gd name="connsiteX11" fmla="*/ 150019 w 200025"/>
                <a:gd name="connsiteY11" fmla="*/ 184309 h 238125"/>
                <a:gd name="connsiteX12" fmla="*/ 114776 w 200025"/>
                <a:gd name="connsiteY12" fmla="*/ 192881 h 238125"/>
                <a:gd name="connsiteX13" fmla="*/ 71914 w 200025"/>
                <a:gd name="connsiteY13" fmla="*/ 179546 h 238125"/>
                <a:gd name="connsiteX14" fmla="*/ 55721 w 200025"/>
                <a:gd name="connsiteY14" fmla="*/ 142399 h 238125"/>
                <a:gd name="connsiteX15" fmla="*/ 55721 w 200025"/>
                <a:gd name="connsiteY15" fmla="*/ 130969 h 238125"/>
                <a:gd name="connsiteX16" fmla="*/ 152876 w 200025"/>
                <a:gd name="connsiteY16" fmla="*/ 130969 h 238125"/>
                <a:gd name="connsiteX17" fmla="*/ 168116 w 200025"/>
                <a:gd name="connsiteY17" fmla="*/ 130016 h 238125"/>
                <a:gd name="connsiteX18" fmla="*/ 180499 w 200025"/>
                <a:gd name="connsiteY18" fmla="*/ 125254 h 238125"/>
                <a:gd name="connsiteX19" fmla="*/ 190976 w 200025"/>
                <a:gd name="connsiteY19" fmla="*/ 112871 h 238125"/>
                <a:gd name="connsiteX20" fmla="*/ 193834 w 200025"/>
                <a:gd name="connsiteY20" fmla="*/ 90011 h 238125"/>
                <a:gd name="connsiteX21" fmla="*/ 167164 w 200025"/>
                <a:gd name="connsiteY21" fmla="*/ 30956 h 238125"/>
                <a:gd name="connsiteX22" fmla="*/ 144304 w 200025"/>
                <a:gd name="connsiteY22" fmla="*/ 97631 h 238125"/>
                <a:gd name="connsiteX23" fmla="*/ 130969 w 200025"/>
                <a:gd name="connsiteY23" fmla="*/ 100489 h 238125"/>
                <a:gd name="connsiteX24" fmla="*/ 54769 w 200025"/>
                <a:gd name="connsiteY24" fmla="*/ 100489 h 238125"/>
                <a:gd name="connsiteX25" fmla="*/ 54769 w 200025"/>
                <a:gd name="connsiteY25" fmla="*/ 86201 h 238125"/>
                <a:gd name="connsiteX26" fmla="*/ 68104 w 200025"/>
                <a:gd name="connsiteY26" fmla="*/ 55721 h 238125"/>
                <a:gd name="connsiteX27" fmla="*/ 101441 w 200025"/>
                <a:gd name="connsiteY27" fmla="*/ 43339 h 238125"/>
                <a:gd name="connsiteX28" fmla="*/ 134779 w 200025"/>
                <a:gd name="connsiteY28" fmla="*/ 55721 h 238125"/>
                <a:gd name="connsiteX29" fmla="*/ 148114 w 200025"/>
                <a:gd name="connsiteY29" fmla="*/ 86201 h 238125"/>
                <a:gd name="connsiteX30" fmla="*/ 144304 w 200025"/>
                <a:gd name="connsiteY30" fmla="*/ 9763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0025" h="238125">
                  <a:moveTo>
                    <a:pt x="167164" y="30956"/>
                  </a:moveTo>
                  <a:cubicBezTo>
                    <a:pt x="149066" y="14764"/>
                    <a:pt x="128111" y="7144"/>
                    <a:pt x="102394" y="7144"/>
                  </a:cubicBezTo>
                  <a:cubicBezTo>
                    <a:pt x="75724" y="7144"/>
                    <a:pt x="53816" y="15716"/>
                    <a:pt x="34766" y="33814"/>
                  </a:cubicBezTo>
                  <a:cubicBezTo>
                    <a:pt x="15716" y="50959"/>
                    <a:pt x="7144" y="71914"/>
                    <a:pt x="7144" y="96679"/>
                  </a:cubicBezTo>
                  <a:lnTo>
                    <a:pt x="7144" y="140494"/>
                  </a:lnTo>
                  <a:cubicBezTo>
                    <a:pt x="7144" y="168116"/>
                    <a:pt x="17621" y="190024"/>
                    <a:pt x="36671" y="206216"/>
                  </a:cubicBezTo>
                  <a:cubicBezTo>
                    <a:pt x="56674" y="223361"/>
                    <a:pt x="82391" y="231934"/>
                    <a:pt x="112871" y="231934"/>
                  </a:cubicBezTo>
                  <a:cubicBezTo>
                    <a:pt x="134779" y="231934"/>
                    <a:pt x="151924" y="228124"/>
                    <a:pt x="167164" y="220504"/>
                  </a:cubicBezTo>
                  <a:cubicBezTo>
                    <a:pt x="181451" y="212884"/>
                    <a:pt x="189071" y="205264"/>
                    <a:pt x="189071" y="197644"/>
                  </a:cubicBezTo>
                  <a:cubicBezTo>
                    <a:pt x="189071" y="192881"/>
                    <a:pt x="187166" y="188119"/>
                    <a:pt x="183356" y="183356"/>
                  </a:cubicBezTo>
                  <a:cubicBezTo>
                    <a:pt x="179546" y="178594"/>
                    <a:pt x="175736" y="175736"/>
                    <a:pt x="170021" y="175736"/>
                  </a:cubicBezTo>
                  <a:cubicBezTo>
                    <a:pt x="167164" y="175736"/>
                    <a:pt x="160496" y="178594"/>
                    <a:pt x="150019" y="184309"/>
                  </a:cubicBezTo>
                  <a:cubicBezTo>
                    <a:pt x="138589" y="190024"/>
                    <a:pt x="127159" y="192881"/>
                    <a:pt x="114776" y="192881"/>
                  </a:cubicBezTo>
                  <a:cubicBezTo>
                    <a:pt x="96679" y="192881"/>
                    <a:pt x="82391" y="188119"/>
                    <a:pt x="71914" y="179546"/>
                  </a:cubicBezTo>
                  <a:cubicBezTo>
                    <a:pt x="60484" y="170021"/>
                    <a:pt x="55721" y="158591"/>
                    <a:pt x="55721" y="142399"/>
                  </a:cubicBezTo>
                  <a:lnTo>
                    <a:pt x="55721" y="130969"/>
                  </a:lnTo>
                  <a:lnTo>
                    <a:pt x="152876" y="130969"/>
                  </a:lnTo>
                  <a:cubicBezTo>
                    <a:pt x="159544" y="130969"/>
                    <a:pt x="164306" y="130969"/>
                    <a:pt x="168116" y="130016"/>
                  </a:cubicBezTo>
                  <a:cubicBezTo>
                    <a:pt x="171926" y="129064"/>
                    <a:pt x="176689" y="128111"/>
                    <a:pt x="180499" y="125254"/>
                  </a:cubicBezTo>
                  <a:cubicBezTo>
                    <a:pt x="185261" y="122396"/>
                    <a:pt x="188119" y="118586"/>
                    <a:pt x="190976" y="112871"/>
                  </a:cubicBezTo>
                  <a:cubicBezTo>
                    <a:pt x="192881" y="107156"/>
                    <a:pt x="193834" y="99536"/>
                    <a:pt x="193834" y="90011"/>
                  </a:cubicBezTo>
                  <a:cubicBezTo>
                    <a:pt x="193834" y="66199"/>
                    <a:pt x="184309" y="46196"/>
                    <a:pt x="167164" y="30956"/>
                  </a:cubicBezTo>
                  <a:close/>
                  <a:moveTo>
                    <a:pt x="144304" y="97631"/>
                  </a:moveTo>
                  <a:cubicBezTo>
                    <a:pt x="142399" y="99536"/>
                    <a:pt x="137636" y="100489"/>
                    <a:pt x="130969" y="100489"/>
                  </a:cubicBezTo>
                  <a:lnTo>
                    <a:pt x="54769" y="100489"/>
                  </a:lnTo>
                  <a:lnTo>
                    <a:pt x="54769" y="86201"/>
                  </a:lnTo>
                  <a:cubicBezTo>
                    <a:pt x="54769" y="73819"/>
                    <a:pt x="59531" y="63341"/>
                    <a:pt x="68104" y="55721"/>
                  </a:cubicBezTo>
                  <a:cubicBezTo>
                    <a:pt x="77629" y="48101"/>
                    <a:pt x="88106" y="43339"/>
                    <a:pt x="101441" y="43339"/>
                  </a:cubicBezTo>
                  <a:cubicBezTo>
                    <a:pt x="114776" y="43339"/>
                    <a:pt x="125254" y="47149"/>
                    <a:pt x="134779" y="55721"/>
                  </a:cubicBezTo>
                  <a:cubicBezTo>
                    <a:pt x="143351" y="64294"/>
                    <a:pt x="148114" y="74771"/>
                    <a:pt x="148114" y="86201"/>
                  </a:cubicBezTo>
                  <a:cubicBezTo>
                    <a:pt x="148114" y="91916"/>
                    <a:pt x="147161" y="95726"/>
                    <a:pt x="144304" y="976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5039D0C-0F17-4370-8EAB-E4D70D3B9E3D}"/>
                </a:ext>
              </a:extLst>
            </p:cNvPr>
            <p:cNvSpPr/>
            <p:nvPr/>
          </p:nvSpPr>
          <p:spPr>
            <a:xfrm>
              <a:off x="6729889" y="3868579"/>
              <a:ext cx="171450" cy="228600"/>
            </a:xfrm>
            <a:custGeom>
              <a:avLst/>
              <a:gdLst>
                <a:gd name="connsiteX0" fmla="*/ 126206 w 171450"/>
                <a:gd name="connsiteY0" fmla="*/ 109061 h 228600"/>
                <a:gd name="connsiteX1" fmla="*/ 93821 w 171450"/>
                <a:gd name="connsiteY1" fmla="*/ 98584 h 228600"/>
                <a:gd name="connsiteX2" fmla="*/ 66199 w 171450"/>
                <a:gd name="connsiteY2" fmla="*/ 88106 h 228600"/>
                <a:gd name="connsiteX3" fmla="*/ 54769 w 171450"/>
                <a:gd name="connsiteY3" fmla="*/ 70961 h 228600"/>
                <a:gd name="connsiteX4" fmla="*/ 64294 w 171450"/>
                <a:gd name="connsiteY4" fmla="*/ 52864 h 228600"/>
                <a:gd name="connsiteX5" fmla="*/ 91916 w 171450"/>
                <a:gd name="connsiteY5" fmla="*/ 44291 h 228600"/>
                <a:gd name="connsiteX6" fmla="*/ 122396 w 171450"/>
                <a:gd name="connsiteY6" fmla="*/ 50959 h 228600"/>
                <a:gd name="connsiteX7" fmla="*/ 141446 w 171450"/>
                <a:gd name="connsiteY7" fmla="*/ 57626 h 228600"/>
                <a:gd name="connsiteX8" fmla="*/ 154781 w 171450"/>
                <a:gd name="connsiteY8" fmla="*/ 49054 h 228600"/>
                <a:gd name="connsiteX9" fmla="*/ 160496 w 171450"/>
                <a:gd name="connsiteY9" fmla="*/ 33814 h 228600"/>
                <a:gd name="connsiteX10" fmla="*/ 139541 w 171450"/>
                <a:gd name="connsiteY10" fmla="*/ 14764 h 228600"/>
                <a:gd name="connsiteX11" fmla="*/ 91916 w 171450"/>
                <a:gd name="connsiteY11" fmla="*/ 7144 h 228600"/>
                <a:gd name="connsiteX12" fmla="*/ 32861 w 171450"/>
                <a:gd name="connsiteY12" fmla="*/ 26194 h 228600"/>
                <a:gd name="connsiteX13" fmla="*/ 13811 w 171450"/>
                <a:gd name="connsiteY13" fmla="*/ 72866 h 228600"/>
                <a:gd name="connsiteX14" fmla="*/ 25241 w 171450"/>
                <a:gd name="connsiteY14" fmla="*/ 107156 h 228600"/>
                <a:gd name="connsiteX15" fmla="*/ 52864 w 171450"/>
                <a:gd name="connsiteY15" fmla="*/ 126206 h 228600"/>
                <a:gd name="connsiteX16" fmla="*/ 85249 w 171450"/>
                <a:gd name="connsiteY16" fmla="*/ 135731 h 228600"/>
                <a:gd name="connsiteX17" fmla="*/ 112871 w 171450"/>
                <a:gd name="connsiteY17" fmla="*/ 148114 h 228600"/>
                <a:gd name="connsiteX18" fmla="*/ 124301 w 171450"/>
                <a:gd name="connsiteY18" fmla="*/ 169069 h 228600"/>
                <a:gd name="connsiteX19" fmla="*/ 85249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6201 w 171450"/>
                <a:gd name="connsiteY26" fmla="*/ 230981 h 228600"/>
                <a:gd name="connsiteX27" fmla="*/ 146209 w 171450"/>
                <a:gd name="connsiteY27" fmla="*/ 213836 h 228600"/>
                <a:gd name="connsiteX28" fmla="*/ 167164 w 171450"/>
                <a:gd name="connsiteY28" fmla="*/ 167164 h 228600"/>
                <a:gd name="connsiteX29" fmla="*/ 155734 w 171450"/>
                <a:gd name="connsiteY29" fmla="*/ 129064 h 228600"/>
                <a:gd name="connsiteX30" fmla="*/ 126206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6206" y="109061"/>
                  </a:moveTo>
                  <a:cubicBezTo>
                    <a:pt x="115729" y="105251"/>
                    <a:pt x="104299" y="101441"/>
                    <a:pt x="93821" y="98584"/>
                  </a:cubicBezTo>
                  <a:cubicBezTo>
                    <a:pt x="82391" y="95726"/>
                    <a:pt x="73819" y="91916"/>
                    <a:pt x="66199" y="88106"/>
                  </a:cubicBezTo>
                  <a:cubicBezTo>
                    <a:pt x="58579" y="83344"/>
                    <a:pt x="54769" y="77629"/>
                    <a:pt x="54769" y="70961"/>
                  </a:cubicBezTo>
                  <a:cubicBezTo>
                    <a:pt x="54769" y="64294"/>
                    <a:pt x="57626" y="57626"/>
                    <a:pt x="64294" y="52864"/>
                  </a:cubicBezTo>
                  <a:cubicBezTo>
                    <a:pt x="70961" y="47149"/>
                    <a:pt x="79534" y="44291"/>
                    <a:pt x="91916" y="44291"/>
                  </a:cubicBezTo>
                  <a:cubicBezTo>
                    <a:pt x="101441" y="44291"/>
                    <a:pt x="111919" y="46196"/>
                    <a:pt x="122396" y="50959"/>
                  </a:cubicBezTo>
                  <a:cubicBezTo>
                    <a:pt x="132874" y="55721"/>
                    <a:pt x="139541" y="57626"/>
                    <a:pt x="141446" y="57626"/>
                  </a:cubicBezTo>
                  <a:cubicBezTo>
                    <a:pt x="146209" y="57626"/>
                    <a:pt x="150971" y="54769"/>
                    <a:pt x="154781" y="49054"/>
                  </a:cubicBezTo>
                  <a:cubicBezTo>
                    <a:pt x="158591" y="43339"/>
                    <a:pt x="160496" y="38576"/>
                    <a:pt x="160496" y="33814"/>
                  </a:cubicBezTo>
                  <a:cubicBezTo>
                    <a:pt x="160496" y="26194"/>
                    <a:pt x="153829" y="20479"/>
                    <a:pt x="139541" y="14764"/>
                  </a:cubicBezTo>
                  <a:cubicBezTo>
                    <a:pt x="125254" y="9049"/>
                    <a:pt x="110014" y="7144"/>
                    <a:pt x="91916" y="7144"/>
                  </a:cubicBezTo>
                  <a:cubicBezTo>
                    <a:pt x="65246" y="7144"/>
                    <a:pt x="45244" y="13811"/>
                    <a:pt x="32861" y="26194"/>
                  </a:cubicBezTo>
                  <a:cubicBezTo>
                    <a:pt x="19526" y="39529"/>
                    <a:pt x="13811" y="54769"/>
                    <a:pt x="13811" y="72866"/>
                  </a:cubicBezTo>
                  <a:cubicBezTo>
                    <a:pt x="13811" y="87154"/>
                    <a:pt x="17621" y="98584"/>
                    <a:pt x="25241" y="107156"/>
                  </a:cubicBezTo>
                  <a:cubicBezTo>
                    <a:pt x="32861" y="115729"/>
                    <a:pt x="42386" y="122396"/>
                    <a:pt x="52864" y="126206"/>
                  </a:cubicBezTo>
                  <a:cubicBezTo>
                    <a:pt x="63341" y="130016"/>
                    <a:pt x="74771" y="132874"/>
                    <a:pt x="85249" y="135731"/>
                  </a:cubicBezTo>
                  <a:cubicBezTo>
                    <a:pt x="95726" y="138589"/>
                    <a:pt x="105251" y="142399"/>
                    <a:pt x="112871" y="148114"/>
                  </a:cubicBezTo>
                  <a:cubicBezTo>
                    <a:pt x="120491" y="152876"/>
                    <a:pt x="124301" y="160496"/>
                    <a:pt x="124301" y="169069"/>
                  </a:cubicBezTo>
                  <a:cubicBezTo>
                    <a:pt x="124301" y="186214"/>
                    <a:pt x="110966" y="193834"/>
                    <a:pt x="85249" y="193834"/>
                  </a:cubicBezTo>
                  <a:cubicBezTo>
                    <a:pt x="73819" y="193834"/>
                    <a:pt x="63341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6201" y="230981"/>
                  </a:cubicBezTo>
                  <a:cubicBezTo>
                    <a:pt x="111919" y="230981"/>
                    <a:pt x="131921" y="225266"/>
                    <a:pt x="146209" y="213836"/>
                  </a:cubicBezTo>
                  <a:cubicBezTo>
                    <a:pt x="160496" y="202406"/>
                    <a:pt x="167164" y="187166"/>
                    <a:pt x="167164" y="167164"/>
                  </a:cubicBezTo>
                  <a:cubicBezTo>
                    <a:pt x="167164" y="151924"/>
                    <a:pt x="163354" y="139541"/>
                    <a:pt x="155734" y="129064"/>
                  </a:cubicBezTo>
                  <a:cubicBezTo>
                    <a:pt x="146209" y="120491"/>
                    <a:pt x="137636" y="113824"/>
                    <a:pt x="126206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3C0B403-0732-4127-807F-08920998F3A9}"/>
                </a:ext>
              </a:extLst>
            </p:cNvPr>
            <p:cNvSpPr/>
            <p:nvPr/>
          </p:nvSpPr>
          <p:spPr>
            <a:xfrm>
              <a:off x="6916579" y="3868579"/>
              <a:ext cx="171450" cy="228600"/>
            </a:xfrm>
            <a:custGeom>
              <a:avLst/>
              <a:gdLst>
                <a:gd name="connsiteX0" fmla="*/ 125254 w 171450"/>
                <a:gd name="connsiteY0" fmla="*/ 109061 h 228600"/>
                <a:gd name="connsiteX1" fmla="*/ 92869 w 171450"/>
                <a:gd name="connsiteY1" fmla="*/ 98584 h 228600"/>
                <a:gd name="connsiteX2" fmla="*/ 65246 w 171450"/>
                <a:gd name="connsiteY2" fmla="*/ 88106 h 228600"/>
                <a:gd name="connsiteX3" fmla="*/ 53816 w 171450"/>
                <a:gd name="connsiteY3" fmla="*/ 70961 h 228600"/>
                <a:gd name="connsiteX4" fmla="*/ 63341 w 171450"/>
                <a:gd name="connsiteY4" fmla="*/ 52864 h 228600"/>
                <a:gd name="connsiteX5" fmla="*/ 90964 w 171450"/>
                <a:gd name="connsiteY5" fmla="*/ 44291 h 228600"/>
                <a:gd name="connsiteX6" fmla="*/ 121444 w 171450"/>
                <a:gd name="connsiteY6" fmla="*/ 50959 h 228600"/>
                <a:gd name="connsiteX7" fmla="*/ 140494 w 171450"/>
                <a:gd name="connsiteY7" fmla="*/ 57626 h 228600"/>
                <a:gd name="connsiteX8" fmla="*/ 153829 w 171450"/>
                <a:gd name="connsiteY8" fmla="*/ 49054 h 228600"/>
                <a:gd name="connsiteX9" fmla="*/ 159544 w 171450"/>
                <a:gd name="connsiteY9" fmla="*/ 33814 h 228600"/>
                <a:gd name="connsiteX10" fmla="*/ 138589 w 171450"/>
                <a:gd name="connsiteY10" fmla="*/ 14764 h 228600"/>
                <a:gd name="connsiteX11" fmla="*/ 90964 w 171450"/>
                <a:gd name="connsiteY11" fmla="*/ 7144 h 228600"/>
                <a:gd name="connsiteX12" fmla="*/ 31909 w 171450"/>
                <a:gd name="connsiteY12" fmla="*/ 26194 h 228600"/>
                <a:gd name="connsiteX13" fmla="*/ 12859 w 171450"/>
                <a:gd name="connsiteY13" fmla="*/ 72866 h 228600"/>
                <a:gd name="connsiteX14" fmla="*/ 24289 w 171450"/>
                <a:gd name="connsiteY14" fmla="*/ 107156 h 228600"/>
                <a:gd name="connsiteX15" fmla="*/ 51911 w 171450"/>
                <a:gd name="connsiteY15" fmla="*/ 126206 h 228600"/>
                <a:gd name="connsiteX16" fmla="*/ 84296 w 171450"/>
                <a:gd name="connsiteY16" fmla="*/ 135731 h 228600"/>
                <a:gd name="connsiteX17" fmla="*/ 111919 w 171450"/>
                <a:gd name="connsiteY17" fmla="*/ 148114 h 228600"/>
                <a:gd name="connsiteX18" fmla="*/ 123349 w 171450"/>
                <a:gd name="connsiteY18" fmla="*/ 169069 h 228600"/>
                <a:gd name="connsiteX19" fmla="*/ 84296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6201 w 171450"/>
                <a:gd name="connsiteY26" fmla="*/ 230981 h 228600"/>
                <a:gd name="connsiteX27" fmla="*/ 146209 w 171450"/>
                <a:gd name="connsiteY27" fmla="*/ 213836 h 228600"/>
                <a:gd name="connsiteX28" fmla="*/ 167164 w 171450"/>
                <a:gd name="connsiteY28" fmla="*/ 167164 h 228600"/>
                <a:gd name="connsiteX29" fmla="*/ 155734 w 171450"/>
                <a:gd name="connsiteY29" fmla="*/ 129064 h 228600"/>
                <a:gd name="connsiteX30" fmla="*/ 125254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5254" y="109061"/>
                  </a:moveTo>
                  <a:cubicBezTo>
                    <a:pt x="114776" y="105251"/>
                    <a:pt x="103346" y="101441"/>
                    <a:pt x="92869" y="98584"/>
                  </a:cubicBezTo>
                  <a:cubicBezTo>
                    <a:pt x="81439" y="95726"/>
                    <a:pt x="72866" y="91916"/>
                    <a:pt x="65246" y="88106"/>
                  </a:cubicBezTo>
                  <a:cubicBezTo>
                    <a:pt x="57626" y="84296"/>
                    <a:pt x="53816" y="77629"/>
                    <a:pt x="53816" y="70961"/>
                  </a:cubicBezTo>
                  <a:cubicBezTo>
                    <a:pt x="53816" y="64294"/>
                    <a:pt x="56674" y="57626"/>
                    <a:pt x="63341" y="52864"/>
                  </a:cubicBezTo>
                  <a:cubicBezTo>
                    <a:pt x="70009" y="47149"/>
                    <a:pt x="78581" y="44291"/>
                    <a:pt x="90964" y="44291"/>
                  </a:cubicBezTo>
                  <a:cubicBezTo>
                    <a:pt x="100489" y="44291"/>
                    <a:pt x="110966" y="46196"/>
                    <a:pt x="121444" y="50959"/>
                  </a:cubicBezTo>
                  <a:cubicBezTo>
                    <a:pt x="131921" y="55721"/>
                    <a:pt x="138589" y="57626"/>
                    <a:pt x="140494" y="57626"/>
                  </a:cubicBezTo>
                  <a:cubicBezTo>
                    <a:pt x="146209" y="57626"/>
                    <a:pt x="150019" y="54769"/>
                    <a:pt x="153829" y="49054"/>
                  </a:cubicBezTo>
                  <a:cubicBezTo>
                    <a:pt x="157639" y="43339"/>
                    <a:pt x="159544" y="38576"/>
                    <a:pt x="159544" y="33814"/>
                  </a:cubicBezTo>
                  <a:cubicBezTo>
                    <a:pt x="159544" y="26194"/>
                    <a:pt x="151924" y="20479"/>
                    <a:pt x="138589" y="14764"/>
                  </a:cubicBezTo>
                  <a:cubicBezTo>
                    <a:pt x="124301" y="9049"/>
                    <a:pt x="108109" y="7144"/>
                    <a:pt x="90964" y="7144"/>
                  </a:cubicBezTo>
                  <a:cubicBezTo>
                    <a:pt x="64294" y="7144"/>
                    <a:pt x="44291" y="13811"/>
                    <a:pt x="31909" y="26194"/>
                  </a:cubicBezTo>
                  <a:cubicBezTo>
                    <a:pt x="19526" y="39529"/>
                    <a:pt x="12859" y="54769"/>
                    <a:pt x="12859" y="72866"/>
                  </a:cubicBezTo>
                  <a:cubicBezTo>
                    <a:pt x="12859" y="87154"/>
                    <a:pt x="16669" y="98584"/>
                    <a:pt x="24289" y="107156"/>
                  </a:cubicBezTo>
                  <a:cubicBezTo>
                    <a:pt x="31909" y="115729"/>
                    <a:pt x="41434" y="122396"/>
                    <a:pt x="51911" y="126206"/>
                  </a:cubicBezTo>
                  <a:cubicBezTo>
                    <a:pt x="62389" y="130016"/>
                    <a:pt x="73819" y="132874"/>
                    <a:pt x="84296" y="135731"/>
                  </a:cubicBezTo>
                  <a:cubicBezTo>
                    <a:pt x="94774" y="138589"/>
                    <a:pt x="104299" y="142399"/>
                    <a:pt x="111919" y="148114"/>
                  </a:cubicBezTo>
                  <a:cubicBezTo>
                    <a:pt x="119539" y="152876"/>
                    <a:pt x="123349" y="160496"/>
                    <a:pt x="123349" y="169069"/>
                  </a:cubicBezTo>
                  <a:cubicBezTo>
                    <a:pt x="123349" y="186214"/>
                    <a:pt x="110014" y="193834"/>
                    <a:pt x="84296" y="193834"/>
                  </a:cubicBezTo>
                  <a:cubicBezTo>
                    <a:pt x="72866" y="193834"/>
                    <a:pt x="62389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6201" y="230981"/>
                  </a:cubicBezTo>
                  <a:cubicBezTo>
                    <a:pt x="111919" y="230981"/>
                    <a:pt x="131921" y="225266"/>
                    <a:pt x="146209" y="213836"/>
                  </a:cubicBezTo>
                  <a:cubicBezTo>
                    <a:pt x="160496" y="202406"/>
                    <a:pt x="167164" y="187166"/>
                    <a:pt x="167164" y="167164"/>
                  </a:cubicBezTo>
                  <a:cubicBezTo>
                    <a:pt x="167164" y="151924"/>
                    <a:pt x="163354" y="139541"/>
                    <a:pt x="155734" y="129064"/>
                  </a:cubicBezTo>
                  <a:cubicBezTo>
                    <a:pt x="145256" y="120491"/>
                    <a:pt x="135731" y="113824"/>
                    <a:pt x="125254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F39367E-3BFB-44A4-BA22-1573FD974C2E}"/>
                </a:ext>
              </a:extLst>
            </p:cNvPr>
            <p:cNvSpPr/>
            <p:nvPr/>
          </p:nvSpPr>
          <p:spPr>
            <a:xfrm>
              <a:off x="7208996" y="3754279"/>
              <a:ext cx="219075" cy="342900"/>
            </a:xfrm>
            <a:custGeom>
              <a:avLst/>
              <a:gdLst>
                <a:gd name="connsiteX0" fmla="*/ 115729 w 219075"/>
                <a:gd name="connsiteY0" fmla="*/ 7144 h 342900"/>
                <a:gd name="connsiteX1" fmla="*/ 26194 w 219075"/>
                <a:gd name="connsiteY1" fmla="*/ 7144 h 342900"/>
                <a:gd name="connsiteX2" fmla="*/ 12859 w 219075"/>
                <a:gd name="connsiteY2" fmla="*/ 11906 h 342900"/>
                <a:gd name="connsiteX3" fmla="*/ 7144 w 219075"/>
                <a:gd name="connsiteY3" fmla="*/ 23336 h 342900"/>
                <a:gd name="connsiteX4" fmla="*/ 7144 w 219075"/>
                <a:gd name="connsiteY4" fmla="*/ 327184 h 342900"/>
                <a:gd name="connsiteX5" fmla="*/ 14764 w 219075"/>
                <a:gd name="connsiteY5" fmla="*/ 338614 h 342900"/>
                <a:gd name="connsiteX6" fmla="*/ 31909 w 219075"/>
                <a:gd name="connsiteY6" fmla="*/ 343376 h 342900"/>
                <a:gd name="connsiteX7" fmla="*/ 49054 w 219075"/>
                <a:gd name="connsiteY7" fmla="*/ 338614 h 342900"/>
                <a:gd name="connsiteX8" fmla="*/ 55721 w 219075"/>
                <a:gd name="connsiteY8" fmla="*/ 327184 h 342900"/>
                <a:gd name="connsiteX9" fmla="*/ 55721 w 219075"/>
                <a:gd name="connsiteY9" fmla="*/ 213836 h 342900"/>
                <a:gd name="connsiteX10" fmla="*/ 112871 w 219075"/>
                <a:gd name="connsiteY10" fmla="*/ 213836 h 342900"/>
                <a:gd name="connsiteX11" fmla="*/ 188119 w 219075"/>
                <a:gd name="connsiteY11" fmla="*/ 189071 h 342900"/>
                <a:gd name="connsiteX12" fmla="*/ 216694 w 219075"/>
                <a:gd name="connsiteY12" fmla="*/ 111919 h 342900"/>
                <a:gd name="connsiteX13" fmla="*/ 216694 w 219075"/>
                <a:gd name="connsiteY13" fmla="*/ 108109 h 342900"/>
                <a:gd name="connsiteX14" fmla="*/ 189071 w 219075"/>
                <a:gd name="connsiteY14" fmla="*/ 31909 h 342900"/>
                <a:gd name="connsiteX15" fmla="*/ 115729 w 219075"/>
                <a:gd name="connsiteY15" fmla="*/ 7144 h 342900"/>
                <a:gd name="connsiteX16" fmla="*/ 168116 w 219075"/>
                <a:gd name="connsiteY16" fmla="*/ 114776 h 342900"/>
                <a:gd name="connsiteX17" fmla="*/ 153829 w 219075"/>
                <a:gd name="connsiteY17" fmla="*/ 159544 h 342900"/>
                <a:gd name="connsiteX18" fmla="*/ 113824 w 219075"/>
                <a:gd name="connsiteY18" fmla="*/ 174784 h 342900"/>
                <a:gd name="connsiteX19" fmla="*/ 56674 w 219075"/>
                <a:gd name="connsiteY19" fmla="*/ 174784 h 342900"/>
                <a:gd name="connsiteX20" fmla="*/ 56674 w 219075"/>
                <a:gd name="connsiteY20" fmla="*/ 50006 h 342900"/>
                <a:gd name="connsiteX21" fmla="*/ 113824 w 219075"/>
                <a:gd name="connsiteY21" fmla="*/ 50006 h 342900"/>
                <a:gd name="connsiteX22" fmla="*/ 153829 w 219075"/>
                <a:gd name="connsiteY22" fmla="*/ 64294 h 342900"/>
                <a:gd name="connsiteX23" fmla="*/ 168116 w 219075"/>
                <a:gd name="connsiteY23" fmla="*/ 109061 h 342900"/>
                <a:gd name="connsiteX24" fmla="*/ 168116 w 219075"/>
                <a:gd name="connsiteY24" fmla="*/ 11477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075" h="342900">
                  <a:moveTo>
                    <a:pt x="115729" y="7144"/>
                  </a:moveTo>
                  <a:lnTo>
                    <a:pt x="26194" y="7144"/>
                  </a:lnTo>
                  <a:cubicBezTo>
                    <a:pt x="20479" y="7144"/>
                    <a:pt x="15716" y="9049"/>
                    <a:pt x="12859" y="11906"/>
                  </a:cubicBezTo>
                  <a:cubicBezTo>
                    <a:pt x="10001" y="14764"/>
                    <a:pt x="7144" y="18574"/>
                    <a:pt x="7144" y="23336"/>
                  </a:cubicBezTo>
                  <a:lnTo>
                    <a:pt x="7144" y="327184"/>
                  </a:lnTo>
                  <a:cubicBezTo>
                    <a:pt x="7144" y="331946"/>
                    <a:pt x="10001" y="335756"/>
                    <a:pt x="14764" y="338614"/>
                  </a:cubicBezTo>
                  <a:cubicBezTo>
                    <a:pt x="19526" y="341471"/>
                    <a:pt x="25241" y="343376"/>
                    <a:pt x="31909" y="343376"/>
                  </a:cubicBezTo>
                  <a:cubicBezTo>
                    <a:pt x="38576" y="343376"/>
                    <a:pt x="44291" y="341471"/>
                    <a:pt x="49054" y="338614"/>
                  </a:cubicBezTo>
                  <a:cubicBezTo>
                    <a:pt x="53816" y="335756"/>
                    <a:pt x="55721" y="331946"/>
                    <a:pt x="55721" y="327184"/>
                  </a:cubicBezTo>
                  <a:lnTo>
                    <a:pt x="55721" y="213836"/>
                  </a:lnTo>
                  <a:lnTo>
                    <a:pt x="112871" y="213836"/>
                  </a:lnTo>
                  <a:cubicBezTo>
                    <a:pt x="144304" y="213836"/>
                    <a:pt x="169069" y="205264"/>
                    <a:pt x="188119" y="189071"/>
                  </a:cubicBezTo>
                  <a:cubicBezTo>
                    <a:pt x="207169" y="172879"/>
                    <a:pt x="216694" y="147161"/>
                    <a:pt x="216694" y="111919"/>
                  </a:cubicBezTo>
                  <a:lnTo>
                    <a:pt x="216694" y="108109"/>
                  </a:lnTo>
                  <a:cubicBezTo>
                    <a:pt x="216694" y="72866"/>
                    <a:pt x="207169" y="48101"/>
                    <a:pt x="189071" y="31909"/>
                  </a:cubicBezTo>
                  <a:cubicBezTo>
                    <a:pt x="170974" y="14764"/>
                    <a:pt x="147161" y="7144"/>
                    <a:pt x="115729" y="7144"/>
                  </a:cubicBezTo>
                  <a:close/>
                  <a:moveTo>
                    <a:pt x="168116" y="114776"/>
                  </a:moveTo>
                  <a:cubicBezTo>
                    <a:pt x="168116" y="134779"/>
                    <a:pt x="163354" y="150019"/>
                    <a:pt x="153829" y="159544"/>
                  </a:cubicBezTo>
                  <a:cubicBezTo>
                    <a:pt x="144304" y="169069"/>
                    <a:pt x="130969" y="174784"/>
                    <a:pt x="113824" y="174784"/>
                  </a:cubicBezTo>
                  <a:lnTo>
                    <a:pt x="56674" y="174784"/>
                  </a:lnTo>
                  <a:lnTo>
                    <a:pt x="56674" y="50006"/>
                  </a:lnTo>
                  <a:lnTo>
                    <a:pt x="113824" y="50006"/>
                  </a:lnTo>
                  <a:cubicBezTo>
                    <a:pt x="130969" y="50006"/>
                    <a:pt x="144304" y="54769"/>
                    <a:pt x="153829" y="64294"/>
                  </a:cubicBezTo>
                  <a:cubicBezTo>
                    <a:pt x="163354" y="73819"/>
                    <a:pt x="168116" y="89059"/>
                    <a:pt x="168116" y="109061"/>
                  </a:cubicBezTo>
                  <a:lnTo>
                    <a:pt x="168116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A45711B-0C85-4100-8B84-D03A5DD9FBFB}"/>
                </a:ext>
              </a:extLst>
            </p:cNvPr>
            <p:cNvSpPr/>
            <p:nvPr/>
          </p:nvSpPr>
          <p:spPr>
            <a:xfrm>
              <a:off x="7458551" y="3741896"/>
              <a:ext cx="57150" cy="361950"/>
            </a:xfrm>
            <a:custGeom>
              <a:avLst/>
              <a:gdLst>
                <a:gd name="connsiteX0" fmla="*/ 48101 w 57150"/>
                <a:gd name="connsiteY0" fmla="*/ 11906 h 361950"/>
                <a:gd name="connsiteX1" fmla="*/ 30956 w 57150"/>
                <a:gd name="connsiteY1" fmla="*/ 7144 h 361950"/>
                <a:gd name="connsiteX2" fmla="*/ 13811 w 57150"/>
                <a:gd name="connsiteY2" fmla="*/ 11906 h 361950"/>
                <a:gd name="connsiteX3" fmla="*/ 7144 w 57150"/>
                <a:gd name="connsiteY3" fmla="*/ 23336 h 361950"/>
                <a:gd name="connsiteX4" fmla="*/ 7144 w 57150"/>
                <a:gd name="connsiteY4" fmla="*/ 338614 h 361950"/>
                <a:gd name="connsiteX5" fmla="*/ 13811 w 57150"/>
                <a:gd name="connsiteY5" fmla="*/ 350044 h 361950"/>
                <a:gd name="connsiteX6" fmla="*/ 30956 w 57150"/>
                <a:gd name="connsiteY6" fmla="*/ 354806 h 361950"/>
                <a:gd name="connsiteX7" fmla="*/ 48101 w 57150"/>
                <a:gd name="connsiteY7" fmla="*/ 350044 h 361950"/>
                <a:gd name="connsiteX8" fmla="*/ 55721 w 57150"/>
                <a:gd name="connsiteY8" fmla="*/ 338614 h 361950"/>
                <a:gd name="connsiteX9" fmla="*/ 55721 w 57150"/>
                <a:gd name="connsiteY9" fmla="*/ 23336 h 361950"/>
                <a:gd name="connsiteX10" fmla="*/ 48101 w 57150"/>
                <a:gd name="connsiteY10" fmla="*/ 11906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361950">
                  <a:moveTo>
                    <a:pt x="48101" y="11906"/>
                  </a:moveTo>
                  <a:cubicBezTo>
                    <a:pt x="43339" y="9049"/>
                    <a:pt x="37624" y="7144"/>
                    <a:pt x="30956" y="7144"/>
                  </a:cubicBezTo>
                  <a:cubicBezTo>
                    <a:pt x="24289" y="7144"/>
                    <a:pt x="18574" y="9049"/>
                    <a:pt x="13811" y="11906"/>
                  </a:cubicBezTo>
                  <a:cubicBezTo>
                    <a:pt x="9049" y="14764"/>
                    <a:pt x="7144" y="18574"/>
                    <a:pt x="7144" y="23336"/>
                  </a:cubicBezTo>
                  <a:lnTo>
                    <a:pt x="7144" y="338614"/>
                  </a:lnTo>
                  <a:cubicBezTo>
                    <a:pt x="7144" y="342424"/>
                    <a:pt x="9049" y="346234"/>
                    <a:pt x="13811" y="350044"/>
                  </a:cubicBezTo>
                  <a:cubicBezTo>
                    <a:pt x="18574" y="353854"/>
                    <a:pt x="24289" y="354806"/>
                    <a:pt x="30956" y="354806"/>
                  </a:cubicBezTo>
                  <a:cubicBezTo>
                    <a:pt x="37624" y="354806"/>
                    <a:pt x="43339" y="352901"/>
                    <a:pt x="48101" y="350044"/>
                  </a:cubicBezTo>
                  <a:cubicBezTo>
                    <a:pt x="52864" y="347186"/>
                    <a:pt x="55721" y="343376"/>
                    <a:pt x="55721" y="338614"/>
                  </a:cubicBezTo>
                  <a:lnTo>
                    <a:pt x="55721" y="23336"/>
                  </a:lnTo>
                  <a:cubicBezTo>
                    <a:pt x="55721" y="18574"/>
                    <a:pt x="52864" y="14764"/>
                    <a:pt x="4810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303F7-8DF3-46E0-8664-BBB77B6666A5}"/>
                </a:ext>
              </a:extLst>
            </p:cNvPr>
            <p:cNvSpPr/>
            <p:nvPr/>
          </p:nvSpPr>
          <p:spPr>
            <a:xfrm>
              <a:off x="7548086" y="3868579"/>
              <a:ext cx="190500" cy="238125"/>
            </a:xfrm>
            <a:custGeom>
              <a:avLst/>
              <a:gdLst>
                <a:gd name="connsiteX0" fmla="*/ 90011 w 190500"/>
                <a:gd name="connsiteY0" fmla="*/ 7144 h 238125"/>
                <a:gd name="connsiteX1" fmla="*/ 43339 w 190500"/>
                <a:gd name="connsiteY1" fmla="*/ 15716 h 238125"/>
                <a:gd name="connsiteX2" fmla="*/ 21431 w 190500"/>
                <a:gd name="connsiteY2" fmla="*/ 36671 h 238125"/>
                <a:gd name="connsiteX3" fmla="*/ 26194 w 190500"/>
                <a:gd name="connsiteY3" fmla="*/ 53816 h 238125"/>
                <a:gd name="connsiteX4" fmla="*/ 38576 w 190500"/>
                <a:gd name="connsiteY4" fmla="*/ 61436 h 238125"/>
                <a:gd name="connsiteX5" fmla="*/ 54769 w 190500"/>
                <a:gd name="connsiteY5" fmla="*/ 53816 h 238125"/>
                <a:gd name="connsiteX6" fmla="*/ 89059 w 190500"/>
                <a:gd name="connsiteY6" fmla="*/ 46196 h 238125"/>
                <a:gd name="connsiteX7" fmla="*/ 123349 w 190500"/>
                <a:gd name="connsiteY7" fmla="*/ 61436 h 238125"/>
                <a:gd name="connsiteX8" fmla="*/ 134779 w 190500"/>
                <a:gd name="connsiteY8" fmla="*/ 97631 h 238125"/>
                <a:gd name="connsiteX9" fmla="*/ 134779 w 190500"/>
                <a:gd name="connsiteY9" fmla="*/ 106204 h 238125"/>
                <a:gd name="connsiteX10" fmla="*/ 114776 w 190500"/>
                <a:gd name="connsiteY10" fmla="*/ 106204 h 238125"/>
                <a:gd name="connsiteX11" fmla="*/ 34766 w 190500"/>
                <a:gd name="connsiteY11" fmla="*/ 120491 h 238125"/>
                <a:gd name="connsiteX12" fmla="*/ 7144 w 190500"/>
                <a:gd name="connsiteY12" fmla="*/ 171926 h 238125"/>
                <a:gd name="connsiteX13" fmla="*/ 24289 w 190500"/>
                <a:gd name="connsiteY13" fmla="*/ 216694 h 238125"/>
                <a:gd name="connsiteX14" fmla="*/ 68104 w 190500"/>
                <a:gd name="connsiteY14" fmla="*/ 231934 h 238125"/>
                <a:gd name="connsiteX15" fmla="*/ 137636 w 190500"/>
                <a:gd name="connsiteY15" fmla="*/ 195739 h 238125"/>
                <a:gd name="connsiteX16" fmla="*/ 137636 w 190500"/>
                <a:gd name="connsiteY16" fmla="*/ 211931 h 238125"/>
                <a:gd name="connsiteX17" fmla="*/ 144304 w 190500"/>
                <a:gd name="connsiteY17" fmla="*/ 223361 h 238125"/>
                <a:gd name="connsiteX18" fmla="*/ 159544 w 190500"/>
                <a:gd name="connsiteY18" fmla="*/ 228124 h 238125"/>
                <a:gd name="connsiteX19" fmla="*/ 176689 w 190500"/>
                <a:gd name="connsiteY19" fmla="*/ 223361 h 238125"/>
                <a:gd name="connsiteX20" fmla="*/ 183356 w 190500"/>
                <a:gd name="connsiteY20" fmla="*/ 211931 h 238125"/>
                <a:gd name="connsiteX21" fmla="*/ 183356 w 190500"/>
                <a:gd name="connsiteY21" fmla="*/ 96679 h 238125"/>
                <a:gd name="connsiteX22" fmla="*/ 160496 w 190500"/>
                <a:gd name="connsiteY22" fmla="*/ 32861 h 238125"/>
                <a:gd name="connsiteX23" fmla="*/ 90011 w 190500"/>
                <a:gd name="connsiteY23" fmla="*/ 7144 h 238125"/>
                <a:gd name="connsiteX24" fmla="*/ 134779 w 190500"/>
                <a:gd name="connsiteY24" fmla="*/ 149066 h 238125"/>
                <a:gd name="connsiteX25" fmla="*/ 118586 w 190500"/>
                <a:gd name="connsiteY25" fmla="*/ 180499 h 238125"/>
                <a:gd name="connsiteX26" fmla="*/ 85249 w 190500"/>
                <a:gd name="connsiteY26" fmla="*/ 194786 h 238125"/>
                <a:gd name="connsiteX27" fmla="*/ 63341 w 190500"/>
                <a:gd name="connsiteY27" fmla="*/ 187166 h 238125"/>
                <a:gd name="connsiteX28" fmla="*/ 54769 w 190500"/>
                <a:gd name="connsiteY28" fmla="*/ 165259 h 238125"/>
                <a:gd name="connsiteX29" fmla="*/ 65246 w 190500"/>
                <a:gd name="connsiteY29" fmla="*/ 143351 h 238125"/>
                <a:gd name="connsiteX30" fmla="*/ 88106 w 190500"/>
                <a:gd name="connsiteY30" fmla="*/ 133826 h 238125"/>
                <a:gd name="connsiteX31" fmla="*/ 122396 w 190500"/>
                <a:gd name="connsiteY31" fmla="*/ 131921 h 238125"/>
                <a:gd name="connsiteX32" fmla="*/ 133826 w 190500"/>
                <a:gd name="connsiteY32" fmla="*/ 131921 h 238125"/>
                <a:gd name="connsiteX33" fmla="*/ 133826 w 190500"/>
                <a:gd name="connsiteY33" fmla="*/ 1490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500" h="238125">
                  <a:moveTo>
                    <a:pt x="90011" y="7144"/>
                  </a:moveTo>
                  <a:cubicBezTo>
                    <a:pt x="73819" y="7144"/>
                    <a:pt x="57626" y="10001"/>
                    <a:pt x="43339" y="15716"/>
                  </a:cubicBezTo>
                  <a:cubicBezTo>
                    <a:pt x="28099" y="21431"/>
                    <a:pt x="21431" y="28099"/>
                    <a:pt x="21431" y="36671"/>
                  </a:cubicBezTo>
                  <a:cubicBezTo>
                    <a:pt x="21431" y="42386"/>
                    <a:pt x="23336" y="48101"/>
                    <a:pt x="26194" y="53816"/>
                  </a:cubicBezTo>
                  <a:cubicBezTo>
                    <a:pt x="29051" y="58579"/>
                    <a:pt x="33814" y="61436"/>
                    <a:pt x="38576" y="61436"/>
                  </a:cubicBezTo>
                  <a:cubicBezTo>
                    <a:pt x="39529" y="61436"/>
                    <a:pt x="45244" y="58579"/>
                    <a:pt x="54769" y="53816"/>
                  </a:cubicBezTo>
                  <a:cubicBezTo>
                    <a:pt x="64294" y="49054"/>
                    <a:pt x="76676" y="46196"/>
                    <a:pt x="89059" y="46196"/>
                  </a:cubicBezTo>
                  <a:cubicBezTo>
                    <a:pt x="104299" y="46196"/>
                    <a:pt x="115729" y="50959"/>
                    <a:pt x="123349" y="61436"/>
                  </a:cubicBezTo>
                  <a:cubicBezTo>
                    <a:pt x="130969" y="70961"/>
                    <a:pt x="134779" y="83344"/>
                    <a:pt x="134779" y="97631"/>
                  </a:cubicBezTo>
                  <a:lnTo>
                    <a:pt x="134779" y="106204"/>
                  </a:lnTo>
                  <a:lnTo>
                    <a:pt x="114776" y="106204"/>
                  </a:lnTo>
                  <a:cubicBezTo>
                    <a:pt x="79534" y="106204"/>
                    <a:pt x="52864" y="110966"/>
                    <a:pt x="34766" y="120491"/>
                  </a:cubicBezTo>
                  <a:cubicBezTo>
                    <a:pt x="16669" y="130016"/>
                    <a:pt x="7144" y="147161"/>
                    <a:pt x="7144" y="171926"/>
                  </a:cubicBezTo>
                  <a:cubicBezTo>
                    <a:pt x="7144" y="191929"/>
                    <a:pt x="12859" y="206216"/>
                    <a:pt x="24289" y="216694"/>
                  </a:cubicBezTo>
                  <a:cubicBezTo>
                    <a:pt x="35719" y="227171"/>
                    <a:pt x="50006" y="231934"/>
                    <a:pt x="68104" y="231934"/>
                  </a:cubicBezTo>
                  <a:cubicBezTo>
                    <a:pt x="93821" y="231934"/>
                    <a:pt x="116681" y="219551"/>
                    <a:pt x="137636" y="195739"/>
                  </a:cubicBezTo>
                  <a:lnTo>
                    <a:pt x="137636" y="211931"/>
                  </a:lnTo>
                  <a:cubicBezTo>
                    <a:pt x="137636" y="216694"/>
                    <a:pt x="139541" y="219551"/>
                    <a:pt x="144304" y="223361"/>
                  </a:cubicBezTo>
                  <a:cubicBezTo>
                    <a:pt x="149066" y="226219"/>
                    <a:pt x="153829" y="228124"/>
                    <a:pt x="159544" y="228124"/>
                  </a:cubicBezTo>
                  <a:cubicBezTo>
                    <a:pt x="166211" y="228124"/>
                    <a:pt x="171926" y="226219"/>
                    <a:pt x="176689" y="223361"/>
                  </a:cubicBezTo>
                  <a:cubicBezTo>
                    <a:pt x="181451" y="220504"/>
                    <a:pt x="183356" y="216694"/>
                    <a:pt x="183356" y="211931"/>
                  </a:cubicBezTo>
                  <a:lnTo>
                    <a:pt x="183356" y="96679"/>
                  </a:lnTo>
                  <a:cubicBezTo>
                    <a:pt x="183356" y="70961"/>
                    <a:pt x="175736" y="50006"/>
                    <a:pt x="160496" y="32861"/>
                  </a:cubicBezTo>
                  <a:cubicBezTo>
                    <a:pt x="145256" y="15716"/>
                    <a:pt x="121444" y="7144"/>
                    <a:pt x="90011" y="7144"/>
                  </a:cubicBezTo>
                  <a:close/>
                  <a:moveTo>
                    <a:pt x="134779" y="149066"/>
                  </a:moveTo>
                  <a:cubicBezTo>
                    <a:pt x="134779" y="160496"/>
                    <a:pt x="129064" y="170974"/>
                    <a:pt x="118586" y="180499"/>
                  </a:cubicBezTo>
                  <a:cubicBezTo>
                    <a:pt x="108109" y="190024"/>
                    <a:pt x="96679" y="194786"/>
                    <a:pt x="85249" y="194786"/>
                  </a:cubicBezTo>
                  <a:cubicBezTo>
                    <a:pt x="76676" y="194786"/>
                    <a:pt x="69056" y="191929"/>
                    <a:pt x="63341" y="187166"/>
                  </a:cubicBezTo>
                  <a:cubicBezTo>
                    <a:pt x="57626" y="182404"/>
                    <a:pt x="54769" y="174784"/>
                    <a:pt x="54769" y="165259"/>
                  </a:cubicBezTo>
                  <a:cubicBezTo>
                    <a:pt x="54769" y="155734"/>
                    <a:pt x="58579" y="149066"/>
                    <a:pt x="65246" y="143351"/>
                  </a:cubicBezTo>
                  <a:cubicBezTo>
                    <a:pt x="71914" y="137636"/>
                    <a:pt x="79534" y="134779"/>
                    <a:pt x="88106" y="133826"/>
                  </a:cubicBezTo>
                  <a:cubicBezTo>
                    <a:pt x="96679" y="132874"/>
                    <a:pt x="108109" y="131921"/>
                    <a:pt x="122396" y="131921"/>
                  </a:cubicBezTo>
                  <a:lnTo>
                    <a:pt x="133826" y="131921"/>
                  </a:lnTo>
                  <a:lnTo>
                    <a:pt x="133826" y="1490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D7B90A9-288F-4859-8D27-531431DE425F}"/>
                </a:ext>
              </a:extLst>
            </p:cNvPr>
            <p:cNvSpPr/>
            <p:nvPr/>
          </p:nvSpPr>
          <p:spPr>
            <a:xfrm>
              <a:off x="7772876" y="3868579"/>
              <a:ext cx="200025" cy="228600"/>
            </a:xfrm>
            <a:custGeom>
              <a:avLst/>
              <a:gdLst>
                <a:gd name="connsiteX0" fmla="*/ 170021 w 200025"/>
                <a:gd name="connsiteY0" fmla="*/ 33814 h 228600"/>
                <a:gd name="connsiteX1" fmla="*/ 113824 w 200025"/>
                <a:gd name="connsiteY1" fmla="*/ 7144 h 228600"/>
                <a:gd name="connsiteX2" fmla="*/ 75724 w 200025"/>
                <a:gd name="connsiteY2" fmla="*/ 17621 h 228600"/>
                <a:gd name="connsiteX3" fmla="*/ 51911 w 200025"/>
                <a:gd name="connsiteY3" fmla="*/ 42386 h 228600"/>
                <a:gd name="connsiteX4" fmla="*/ 51911 w 200025"/>
                <a:gd name="connsiteY4" fmla="*/ 25241 h 228600"/>
                <a:gd name="connsiteX5" fmla="*/ 46196 w 200025"/>
                <a:gd name="connsiteY5" fmla="*/ 13811 h 228600"/>
                <a:gd name="connsiteX6" fmla="*/ 30956 w 200025"/>
                <a:gd name="connsiteY6" fmla="*/ 9049 h 228600"/>
                <a:gd name="connsiteX7" fmla="*/ 13811 w 200025"/>
                <a:gd name="connsiteY7" fmla="*/ 13811 h 228600"/>
                <a:gd name="connsiteX8" fmla="*/ 7144 w 200025"/>
                <a:gd name="connsiteY8" fmla="*/ 25241 h 228600"/>
                <a:gd name="connsiteX9" fmla="*/ 7144 w 200025"/>
                <a:gd name="connsiteY9" fmla="*/ 210979 h 228600"/>
                <a:gd name="connsiteX10" fmla="*/ 13811 w 200025"/>
                <a:gd name="connsiteY10" fmla="*/ 222409 h 228600"/>
                <a:gd name="connsiteX11" fmla="*/ 30956 w 200025"/>
                <a:gd name="connsiteY11" fmla="*/ 227171 h 228600"/>
                <a:gd name="connsiteX12" fmla="*/ 48101 w 200025"/>
                <a:gd name="connsiteY12" fmla="*/ 222409 h 228600"/>
                <a:gd name="connsiteX13" fmla="*/ 55721 w 200025"/>
                <a:gd name="connsiteY13" fmla="*/ 211931 h 228600"/>
                <a:gd name="connsiteX14" fmla="*/ 55721 w 200025"/>
                <a:gd name="connsiteY14" fmla="*/ 98584 h 228600"/>
                <a:gd name="connsiteX15" fmla="*/ 69056 w 200025"/>
                <a:gd name="connsiteY15" fmla="*/ 64294 h 228600"/>
                <a:gd name="connsiteX16" fmla="*/ 99536 w 200025"/>
                <a:gd name="connsiteY16" fmla="*/ 50959 h 228600"/>
                <a:gd name="connsiteX17" fmla="*/ 131921 w 200025"/>
                <a:gd name="connsiteY17" fmla="*/ 65246 h 228600"/>
                <a:gd name="connsiteX18" fmla="*/ 145256 w 200025"/>
                <a:gd name="connsiteY18" fmla="*/ 98584 h 228600"/>
                <a:gd name="connsiteX19" fmla="*/ 145256 w 200025"/>
                <a:gd name="connsiteY19" fmla="*/ 211931 h 228600"/>
                <a:gd name="connsiteX20" fmla="*/ 152876 w 200025"/>
                <a:gd name="connsiteY20" fmla="*/ 223361 h 228600"/>
                <a:gd name="connsiteX21" fmla="*/ 169069 w 200025"/>
                <a:gd name="connsiteY21" fmla="*/ 228124 h 228600"/>
                <a:gd name="connsiteX22" fmla="*/ 186214 w 200025"/>
                <a:gd name="connsiteY22" fmla="*/ 223361 h 228600"/>
                <a:gd name="connsiteX23" fmla="*/ 193834 w 200025"/>
                <a:gd name="connsiteY23" fmla="*/ 211931 h 228600"/>
                <a:gd name="connsiteX24" fmla="*/ 193834 w 200025"/>
                <a:gd name="connsiteY24" fmla="*/ 97631 h 228600"/>
                <a:gd name="connsiteX25" fmla="*/ 170021 w 200025"/>
                <a:gd name="connsiteY25" fmla="*/ 3381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" h="228600">
                  <a:moveTo>
                    <a:pt x="170021" y="33814"/>
                  </a:moveTo>
                  <a:cubicBezTo>
                    <a:pt x="153829" y="15716"/>
                    <a:pt x="135731" y="7144"/>
                    <a:pt x="113824" y="7144"/>
                  </a:cubicBezTo>
                  <a:cubicBezTo>
                    <a:pt x="99536" y="7144"/>
                    <a:pt x="87154" y="10954"/>
                    <a:pt x="75724" y="17621"/>
                  </a:cubicBezTo>
                  <a:cubicBezTo>
                    <a:pt x="65246" y="24289"/>
                    <a:pt x="56674" y="32861"/>
                    <a:pt x="51911" y="42386"/>
                  </a:cubicBezTo>
                  <a:lnTo>
                    <a:pt x="51911" y="25241"/>
                  </a:lnTo>
                  <a:cubicBezTo>
                    <a:pt x="51911" y="20479"/>
                    <a:pt x="50006" y="16669"/>
                    <a:pt x="46196" y="13811"/>
                  </a:cubicBezTo>
                  <a:cubicBezTo>
                    <a:pt x="42386" y="10954"/>
                    <a:pt x="36671" y="9049"/>
                    <a:pt x="30956" y="9049"/>
                  </a:cubicBezTo>
                  <a:cubicBezTo>
                    <a:pt x="24289" y="9049"/>
                    <a:pt x="18574" y="10954"/>
                    <a:pt x="13811" y="13811"/>
                  </a:cubicBezTo>
                  <a:cubicBezTo>
                    <a:pt x="9049" y="16669"/>
                    <a:pt x="7144" y="20479"/>
                    <a:pt x="7144" y="25241"/>
                  </a:cubicBezTo>
                  <a:lnTo>
                    <a:pt x="7144" y="210979"/>
                  </a:lnTo>
                  <a:cubicBezTo>
                    <a:pt x="7144" y="214789"/>
                    <a:pt x="9049" y="218599"/>
                    <a:pt x="13811" y="222409"/>
                  </a:cubicBezTo>
                  <a:cubicBezTo>
                    <a:pt x="18574" y="226219"/>
                    <a:pt x="24289" y="227171"/>
                    <a:pt x="30956" y="227171"/>
                  </a:cubicBezTo>
                  <a:cubicBezTo>
                    <a:pt x="37624" y="227171"/>
                    <a:pt x="43339" y="225266"/>
                    <a:pt x="48101" y="222409"/>
                  </a:cubicBezTo>
                  <a:cubicBezTo>
                    <a:pt x="52864" y="219551"/>
                    <a:pt x="55721" y="215741"/>
                    <a:pt x="55721" y="211931"/>
                  </a:cubicBezTo>
                  <a:lnTo>
                    <a:pt x="55721" y="98584"/>
                  </a:lnTo>
                  <a:cubicBezTo>
                    <a:pt x="55721" y="84296"/>
                    <a:pt x="60484" y="72866"/>
                    <a:pt x="69056" y="64294"/>
                  </a:cubicBezTo>
                  <a:cubicBezTo>
                    <a:pt x="77629" y="55721"/>
                    <a:pt x="88106" y="50959"/>
                    <a:pt x="99536" y="50959"/>
                  </a:cubicBezTo>
                  <a:cubicBezTo>
                    <a:pt x="111919" y="50959"/>
                    <a:pt x="123349" y="55721"/>
                    <a:pt x="131921" y="65246"/>
                  </a:cubicBezTo>
                  <a:cubicBezTo>
                    <a:pt x="141446" y="74771"/>
                    <a:pt x="145256" y="86201"/>
                    <a:pt x="145256" y="98584"/>
                  </a:cubicBezTo>
                  <a:lnTo>
                    <a:pt x="145256" y="211931"/>
                  </a:lnTo>
                  <a:cubicBezTo>
                    <a:pt x="145256" y="216694"/>
                    <a:pt x="148114" y="220504"/>
                    <a:pt x="152876" y="223361"/>
                  </a:cubicBezTo>
                  <a:cubicBezTo>
                    <a:pt x="157639" y="226219"/>
                    <a:pt x="163354" y="228124"/>
                    <a:pt x="169069" y="228124"/>
                  </a:cubicBezTo>
                  <a:cubicBezTo>
                    <a:pt x="175736" y="228124"/>
                    <a:pt x="181451" y="226219"/>
                    <a:pt x="186214" y="223361"/>
                  </a:cubicBezTo>
                  <a:cubicBezTo>
                    <a:pt x="190976" y="220504"/>
                    <a:pt x="193834" y="216694"/>
                    <a:pt x="193834" y="211931"/>
                  </a:cubicBezTo>
                  <a:lnTo>
                    <a:pt x="193834" y="97631"/>
                  </a:lnTo>
                  <a:cubicBezTo>
                    <a:pt x="193834" y="72866"/>
                    <a:pt x="186214" y="51911"/>
                    <a:pt x="170021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76CC85B-A48B-45F7-B34A-6F70D0E31A79}"/>
                </a:ext>
              </a:extLst>
            </p:cNvPr>
            <p:cNvSpPr/>
            <p:nvPr/>
          </p:nvSpPr>
          <p:spPr>
            <a:xfrm>
              <a:off x="4887754" y="3754279"/>
              <a:ext cx="847725" cy="342900"/>
            </a:xfrm>
            <a:custGeom>
              <a:avLst/>
              <a:gdLst>
                <a:gd name="connsiteX0" fmla="*/ 797719 w 847725"/>
                <a:gd name="connsiteY0" fmla="*/ 160496 h 342900"/>
                <a:gd name="connsiteX1" fmla="*/ 836771 w 847725"/>
                <a:gd name="connsiteY1" fmla="*/ 86201 h 342900"/>
                <a:gd name="connsiteX2" fmla="*/ 812006 w 847725"/>
                <a:gd name="connsiteY2" fmla="*/ 24289 h 342900"/>
                <a:gd name="connsiteX3" fmla="*/ 744379 w 847725"/>
                <a:gd name="connsiteY3" fmla="*/ 7144 h 342900"/>
                <a:gd name="connsiteX4" fmla="*/ 660559 w 847725"/>
                <a:gd name="connsiteY4" fmla="*/ 7144 h 342900"/>
                <a:gd name="connsiteX5" fmla="*/ 645319 w 847725"/>
                <a:gd name="connsiteY5" fmla="*/ 11906 h 342900"/>
                <a:gd name="connsiteX6" fmla="*/ 638651 w 847725"/>
                <a:gd name="connsiteY6" fmla="*/ 23336 h 342900"/>
                <a:gd name="connsiteX7" fmla="*/ 638651 w 847725"/>
                <a:gd name="connsiteY7" fmla="*/ 250031 h 342900"/>
                <a:gd name="connsiteX8" fmla="*/ 687229 w 847725"/>
                <a:gd name="connsiteY8" fmla="*/ 250031 h 342900"/>
                <a:gd name="connsiteX9" fmla="*/ 687229 w 847725"/>
                <a:gd name="connsiteY9" fmla="*/ 179546 h 342900"/>
                <a:gd name="connsiteX10" fmla="*/ 744379 w 847725"/>
                <a:gd name="connsiteY10" fmla="*/ 179546 h 342900"/>
                <a:gd name="connsiteX11" fmla="*/ 783431 w 847725"/>
                <a:gd name="connsiteY11" fmla="*/ 191929 h 342900"/>
                <a:gd name="connsiteX12" fmla="*/ 796766 w 847725"/>
                <a:gd name="connsiteY12" fmla="*/ 233839 h 342900"/>
                <a:gd name="connsiteX13" fmla="*/ 796766 w 847725"/>
                <a:gd name="connsiteY13" fmla="*/ 241459 h 342900"/>
                <a:gd name="connsiteX14" fmla="*/ 745331 w 847725"/>
                <a:gd name="connsiteY14" fmla="*/ 298609 h 342900"/>
                <a:gd name="connsiteX15" fmla="*/ 735806 w 847725"/>
                <a:gd name="connsiteY15" fmla="*/ 298609 h 342900"/>
                <a:gd name="connsiteX16" fmla="*/ 735806 w 847725"/>
                <a:gd name="connsiteY16" fmla="*/ 298609 h 342900"/>
                <a:gd name="connsiteX17" fmla="*/ 639604 w 847725"/>
                <a:gd name="connsiteY17" fmla="*/ 298609 h 342900"/>
                <a:gd name="connsiteX18" fmla="*/ 639604 w 847725"/>
                <a:gd name="connsiteY18" fmla="*/ 298609 h 342900"/>
                <a:gd name="connsiteX19" fmla="*/ 61436 w 847725"/>
                <a:gd name="connsiteY19" fmla="*/ 299561 h 342900"/>
                <a:gd name="connsiteX20" fmla="*/ 55721 w 847725"/>
                <a:gd name="connsiteY20" fmla="*/ 298609 h 342900"/>
                <a:gd name="connsiteX21" fmla="*/ 54769 w 847725"/>
                <a:gd name="connsiteY21" fmla="*/ 290989 h 342900"/>
                <a:gd name="connsiteX22" fmla="*/ 54769 w 847725"/>
                <a:gd name="connsiteY22" fmla="*/ 210979 h 342900"/>
                <a:gd name="connsiteX23" fmla="*/ 7144 w 847725"/>
                <a:gd name="connsiteY23" fmla="*/ 210979 h 342900"/>
                <a:gd name="connsiteX24" fmla="*/ 10001 w 847725"/>
                <a:gd name="connsiteY24" fmla="*/ 291941 h 342900"/>
                <a:gd name="connsiteX25" fmla="*/ 17621 w 847725"/>
                <a:gd name="connsiteY25" fmla="*/ 330041 h 342900"/>
                <a:gd name="connsiteX26" fmla="*/ 54769 w 847725"/>
                <a:gd name="connsiteY26" fmla="*/ 343376 h 342900"/>
                <a:gd name="connsiteX27" fmla="*/ 641509 w 847725"/>
                <a:gd name="connsiteY27" fmla="*/ 341471 h 342900"/>
                <a:gd name="connsiteX28" fmla="*/ 661511 w 847725"/>
                <a:gd name="connsiteY28" fmla="*/ 342424 h 342900"/>
                <a:gd name="connsiteX29" fmla="*/ 754856 w 847725"/>
                <a:gd name="connsiteY29" fmla="*/ 342424 h 342900"/>
                <a:gd name="connsiteX30" fmla="*/ 821531 w 847725"/>
                <a:gd name="connsiteY30" fmla="*/ 319564 h 342900"/>
                <a:gd name="connsiteX31" fmla="*/ 846296 w 847725"/>
                <a:gd name="connsiteY31" fmla="*/ 246221 h 342900"/>
                <a:gd name="connsiteX32" fmla="*/ 846296 w 847725"/>
                <a:gd name="connsiteY32" fmla="*/ 236696 h 342900"/>
                <a:gd name="connsiteX33" fmla="*/ 833914 w 847725"/>
                <a:gd name="connsiteY33" fmla="*/ 186214 h 342900"/>
                <a:gd name="connsiteX34" fmla="*/ 797719 w 847725"/>
                <a:gd name="connsiteY34" fmla="*/ 160496 h 342900"/>
                <a:gd name="connsiteX35" fmla="*/ 742474 w 847725"/>
                <a:gd name="connsiteY35" fmla="*/ 141446 h 342900"/>
                <a:gd name="connsiteX36" fmla="*/ 688181 w 847725"/>
                <a:gd name="connsiteY36" fmla="*/ 141446 h 342900"/>
                <a:gd name="connsiteX37" fmla="*/ 688181 w 847725"/>
                <a:gd name="connsiteY37" fmla="*/ 50006 h 342900"/>
                <a:gd name="connsiteX38" fmla="*/ 741521 w 847725"/>
                <a:gd name="connsiteY38" fmla="*/ 50006 h 342900"/>
                <a:gd name="connsiteX39" fmla="*/ 789146 w 847725"/>
                <a:gd name="connsiteY39" fmla="*/ 93821 h 342900"/>
                <a:gd name="connsiteX40" fmla="*/ 742474 w 847725"/>
                <a:gd name="connsiteY40" fmla="*/ 14144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47725" h="342900">
                  <a:moveTo>
                    <a:pt x="797719" y="160496"/>
                  </a:moveTo>
                  <a:cubicBezTo>
                    <a:pt x="823436" y="149066"/>
                    <a:pt x="836771" y="124301"/>
                    <a:pt x="836771" y="86201"/>
                  </a:cubicBezTo>
                  <a:cubicBezTo>
                    <a:pt x="836771" y="56674"/>
                    <a:pt x="828199" y="35719"/>
                    <a:pt x="812006" y="24289"/>
                  </a:cubicBezTo>
                  <a:cubicBezTo>
                    <a:pt x="794861" y="12859"/>
                    <a:pt x="772954" y="7144"/>
                    <a:pt x="744379" y="7144"/>
                  </a:cubicBezTo>
                  <a:lnTo>
                    <a:pt x="660559" y="7144"/>
                  </a:lnTo>
                  <a:cubicBezTo>
                    <a:pt x="654844" y="7144"/>
                    <a:pt x="650081" y="9049"/>
                    <a:pt x="645319" y="11906"/>
                  </a:cubicBezTo>
                  <a:cubicBezTo>
                    <a:pt x="641509" y="14764"/>
                    <a:pt x="638651" y="18574"/>
                    <a:pt x="638651" y="23336"/>
                  </a:cubicBezTo>
                  <a:lnTo>
                    <a:pt x="638651" y="250031"/>
                  </a:lnTo>
                  <a:lnTo>
                    <a:pt x="687229" y="250031"/>
                  </a:lnTo>
                  <a:lnTo>
                    <a:pt x="687229" y="179546"/>
                  </a:lnTo>
                  <a:lnTo>
                    <a:pt x="744379" y="179546"/>
                  </a:lnTo>
                  <a:cubicBezTo>
                    <a:pt x="761524" y="179546"/>
                    <a:pt x="774859" y="184309"/>
                    <a:pt x="783431" y="191929"/>
                  </a:cubicBezTo>
                  <a:cubicBezTo>
                    <a:pt x="792004" y="200501"/>
                    <a:pt x="796766" y="214789"/>
                    <a:pt x="796766" y="233839"/>
                  </a:cubicBezTo>
                  <a:lnTo>
                    <a:pt x="796766" y="241459"/>
                  </a:lnTo>
                  <a:cubicBezTo>
                    <a:pt x="796766" y="279559"/>
                    <a:pt x="779621" y="298609"/>
                    <a:pt x="745331" y="298609"/>
                  </a:cubicBezTo>
                  <a:lnTo>
                    <a:pt x="735806" y="298609"/>
                  </a:lnTo>
                  <a:lnTo>
                    <a:pt x="735806" y="298609"/>
                  </a:lnTo>
                  <a:lnTo>
                    <a:pt x="639604" y="298609"/>
                  </a:lnTo>
                  <a:lnTo>
                    <a:pt x="639604" y="298609"/>
                  </a:lnTo>
                  <a:lnTo>
                    <a:pt x="61436" y="299561"/>
                  </a:lnTo>
                  <a:cubicBezTo>
                    <a:pt x="57626" y="299561"/>
                    <a:pt x="55721" y="298609"/>
                    <a:pt x="55721" y="298609"/>
                  </a:cubicBezTo>
                  <a:cubicBezTo>
                    <a:pt x="54769" y="297656"/>
                    <a:pt x="53816" y="292894"/>
                    <a:pt x="54769" y="290989"/>
                  </a:cubicBezTo>
                  <a:lnTo>
                    <a:pt x="54769" y="210979"/>
                  </a:lnTo>
                  <a:lnTo>
                    <a:pt x="7144" y="210979"/>
                  </a:lnTo>
                  <a:lnTo>
                    <a:pt x="10001" y="291941"/>
                  </a:lnTo>
                  <a:cubicBezTo>
                    <a:pt x="10001" y="298609"/>
                    <a:pt x="6191" y="316706"/>
                    <a:pt x="17621" y="330041"/>
                  </a:cubicBezTo>
                  <a:cubicBezTo>
                    <a:pt x="23336" y="336709"/>
                    <a:pt x="36671" y="343376"/>
                    <a:pt x="54769" y="343376"/>
                  </a:cubicBezTo>
                  <a:lnTo>
                    <a:pt x="641509" y="341471"/>
                  </a:lnTo>
                  <a:cubicBezTo>
                    <a:pt x="644366" y="342424"/>
                    <a:pt x="658654" y="342424"/>
                    <a:pt x="661511" y="342424"/>
                  </a:cubicBezTo>
                  <a:lnTo>
                    <a:pt x="754856" y="342424"/>
                  </a:lnTo>
                  <a:cubicBezTo>
                    <a:pt x="782479" y="342424"/>
                    <a:pt x="805339" y="334804"/>
                    <a:pt x="821531" y="319564"/>
                  </a:cubicBezTo>
                  <a:cubicBezTo>
                    <a:pt x="837724" y="304324"/>
                    <a:pt x="846296" y="279559"/>
                    <a:pt x="846296" y="246221"/>
                  </a:cubicBezTo>
                  <a:lnTo>
                    <a:pt x="846296" y="236696"/>
                  </a:lnTo>
                  <a:cubicBezTo>
                    <a:pt x="846296" y="214789"/>
                    <a:pt x="842486" y="197644"/>
                    <a:pt x="833914" y="186214"/>
                  </a:cubicBezTo>
                  <a:cubicBezTo>
                    <a:pt x="825341" y="175736"/>
                    <a:pt x="813911" y="166211"/>
                    <a:pt x="797719" y="160496"/>
                  </a:cubicBezTo>
                  <a:close/>
                  <a:moveTo>
                    <a:pt x="742474" y="141446"/>
                  </a:moveTo>
                  <a:lnTo>
                    <a:pt x="688181" y="141446"/>
                  </a:lnTo>
                  <a:lnTo>
                    <a:pt x="688181" y="50006"/>
                  </a:lnTo>
                  <a:lnTo>
                    <a:pt x="741521" y="50006"/>
                  </a:lnTo>
                  <a:cubicBezTo>
                    <a:pt x="772954" y="50006"/>
                    <a:pt x="789146" y="64294"/>
                    <a:pt x="789146" y="93821"/>
                  </a:cubicBezTo>
                  <a:cubicBezTo>
                    <a:pt x="788194" y="125254"/>
                    <a:pt x="772954" y="141446"/>
                    <a:pt x="742474" y="141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325FCCD-EABF-40FD-B8B9-63C2091100EC}"/>
                </a:ext>
              </a:extLst>
            </p:cNvPr>
            <p:cNvSpPr/>
            <p:nvPr/>
          </p:nvSpPr>
          <p:spPr>
            <a:xfrm>
              <a:off x="4914424" y="2745581"/>
              <a:ext cx="38100" cy="276225"/>
            </a:xfrm>
            <a:custGeom>
              <a:avLst/>
              <a:gdLst>
                <a:gd name="connsiteX0" fmla="*/ 19526 w 38100"/>
                <a:gd name="connsiteY0" fmla="*/ 273844 h 276225"/>
                <a:gd name="connsiteX1" fmla="*/ 19526 w 38100"/>
                <a:gd name="connsiteY1" fmla="*/ 273844 h 276225"/>
                <a:gd name="connsiteX2" fmla="*/ 7144 w 38100"/>
                <a:gd name="connsiteY2" fmla="*/ 262414 h 276225"/>
                <a:gd name="connsiteX3" fmla="*/ 7144 w 38100"/>
                <a:gd name="connsiteY3" fmla="*/ 18574 h 276225"/>
                <a:gd name="connsiteX4" fmla="*/ 19526 w 38100"/>
                <a:gd name="connsiteY4" fmla="*/ 7144 h 276225"/>
                <a:gd name="connsiteX5" fmla="*/ 19526 w 38100"/>
                <a:gd name="connsiteY5" fmla="*/ 7144 h 276225"/>
                <a:gd name="connsiteX6" fmla="*/ 31909 w 38100"/>
                <a:gd name="connsiteY6" fmla="*/ 18574 h 276225"/>
                <a:gd name="connsiteX7" fmla="*/ 31909 w 38100"/>
                <a:gd name="connsiteY7" fmla="*/ 261461 h 276225"/>
                <a:gd name="connsiteX8" fmla="*/ 19526 w 38100"/>
                <a:gd name="connsiteY8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76225">
                  <a:moveTo>
                    <a:pt x="19526" y="273844"/>
                  </a:moveTo>
                  <a:lnTo>
                    <a:pt x="19526" y="273844"/>
                  </a:lnTo>
                  <a:cubicBezTo>
                    <a:pt x="12859" y="273844"/>
                    <a:pt x="7144" y="268129"/>
                    <a:pt x="7144" y="262414"/>
                  </a:cubicBezTo>
                  <a:lnTo>
                    <a:pt x="7144" y="18574"/>
                  </a:lnTo>
                  <a:cubicBezTo>
                    <a:pt x="8096" y="12859"/>
                    <a:pt x="12859" y="7144"/>
                    <a:pt x="19526" y="7144"/>
                  </a:cubicBezTo>
                  <a:lnTo>
                    <a:pt x="19526" y="7144"/>
                  </a:lnTo>
                  <a:cubicBezTo>
                    <a:pt x="26194" y="7144"/>
                    <a:pt x="31909" y="12859"/>
                    <a:pt x="31909" y="18574"/>
                  </a:cubicBezTo>
                  <a:lnTo>
                    <a:pt x="31909" y="261461"/>
                  </a:lnTo>
                  <a:cubicBezTo>
                    <a:pt x="31909" y="268129"/>
                    <a:pt x="26194" y="273844"/>
                    <a:pt x="19526" y="2738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6987814-8E84-46B6-863F-537149C67502}"/>
                </a:ext>
              </a:extLst>
            </p:cNvPr>
            <p:cNvSpPr/>
            <p:nvPr/>
          </p:nvSpPr>
          <p:spPr>
            <a:xfrm>
              <a:off x="4646192" y="2774529"/>
              <a:ext cx="114300" cy="266700"/>
            </a:xfrm>
            <a:custGeom>
              <a:avLst/>
              <a:gdLst>
                <a:gd name="connsiteX0" fmla="*/ 102021 w 114300"/>
                <a:gd name="connsiteY0" fmla="*/ 260136 h 266700"/>
                <a:gd name="connsiteX1" fmla="*/ 102021 w 114300"/>
                <a:gd name="connsiteY1" fmla="*/ 260136 h 266700"/>
                <a:gd name="connsiteX2" fmla="*/ 86781 w 114300"/>
                <a:gd name="connsiteY2" fmla="*/ 252516 h 266700"/>
                <a:gd name="connsiteX3" fmla="*/ 7723 w 114300"/>
                <a:gd name="connsiteY3" fmla="*/ 22963 h 266700"/>
                <a:gd name="connsiteX4" fmla="*/ 15343 w 114300"/>
                <a:gd name="connsiteY4" fmla="*/ 7723 h 266700"/>
                <a:gd name="connsiteX5" fmla="*/ 15343 w 114300"/>
                <a:gd name="connsiteY5" fmla="*/ 7723 h 266700"/>
                <a:gd name="connsiteX6" fmla="*/ 30583 w 114300"/>
                <a:gd name="connsiteY6" fmla="*/ 15343 h 266700"/>
                <a:gd name="connsiteX7" fmla="*/ 109641 w 114300"/>
                <a:gd name="connsiteY7" fmla="*/ 244896 h 266700"/>
                <a:gd name="connsiteX8" fmla="*/ 102021 w 114300"/>
                <a:gd name="connsiteY8" fmla="*/ 26013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66700">
                  <a:moveTo>
                    <a:pt x="102021" y="260136"/>
                  </a:moveTo>
                  <a:lnTo>
                    <a:pt x="102021" y="260136"/>
                  </a:lnTo>
                  <a:cubicBezTo>
                    <a:pt x="95353" y="262041"/>
                    <a:pt x="88686" y="259183"/>
                    <a:pt x="86781" y="252516"/>
                  </a:cubicBezTo>
                  <a:lnTo>
                    <a:pt x="7723" y="22963"/>
                  </a:lnTo>
                  <a:cubicBezTo>
                    <a:pt x="5818" y="16296"/>
                    <a:pt x="8676" y="9628"/>
                    <a:pt x="15343" y="7723"/>
                  </a:cubicBezTo>
                  <a:lnTo>
                    <a:pt x="15343" y="7723"/>
                  </a:lnTo>
                  <a:cubicBezTo>
                    <a:pt x="22011" y="5818"/>
                    <a:pt x="28678" y="8676"/>
                    <a:pt x="30583" y="15343"/>
                  </a:cubicBezTo>
                  <a:lnTo>
                    <a:pt x="109641" y="244896"/>
                  </a:lnTo>
                  <a:cubicBezTo>
                    <a:pt x="111546" y="250611"/>
                    <a:pt x="108688" y="257278"/>
                    <a:pt x="102021" y="260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C2B5BA-B47A-4ACC-906E-DD117323A773}"/>
                </a:ext>
              </a:extLst>
            </p:cNvPr>
            <p:cNvSpPr/>
            <p:nvPr/>
          </p:nvSpPr>
          <p:spPr>
            <a:xfrm>
              <a:off x="4419362" y="2942987"/>
              <a:ext cx="209550" cy="209550"/>
            </a:xfrm>
            <a:custGeom>
              <a:avLst/>
              <a:gdLst>
                <a:gd name="connsiteX0" fmla="*/ 199311 w 209550"/>
                <a:gd name="connsiteY0" fmla="*/ 199311 h 209550"/>
                <a:gd name="connsiteX1" fmla="*/ 199311 w 209550"/>
                <a:gd name="connsiteY1" fmla="*/ 199311 h 209550"/>
                <a:gd name="connsiteX2" fmla="*/ 182166 w 209550"/>
                <a:gd name="connsiteY2" fmla="*/ 199311 h 209550"/>
                <a:gd name="connsiteX3" fmla="*/ 10716 w 209550"/>
                <a:gd name="connsiteY3" fmla="*/ 27861 h 209550"/>
                <a:gd name="connsiteX4" fmla="*/ 10716 w 209550"/>
                <a:gd name="connsiteY4" fmla="*/ 10716 h 209550"/>
                <a:gd name="connsiteX5" fmla="*/ 10716 w 209550"/>
                <a:gd name="connsiteY5" fmla="*/ 10716 h 209550"/>
                <a:gd name="connsiteX6" fmla="*/ 27861 w 209550"/>
                <a:gd name="connsiteY6" fmla="*/ 10716 h 209550"/>
                <a:gd name="connsiteX7" fmla="*/ 199311 w 209550"/>
                <a:gd name="connsiteY7" fmla="*/ 182166 h 209550"/>
                <a:gd name="connsiteX8" fmla="*/ 199311 w 209550"/>
                <a:gd name="connsiteY8" fmla="*/ 19931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209550">
                  <a:moveTo>
                    <a:pt x="199311" y="199311"/>
                  </a:moveTo>
                  <a:lnTo>
                    <a:pt x="199311" y="199311"/>
                  </a:lnTo>
                  <a:cubicBezTo>
                    <a:pt x="194548" y="204073"/>
                    <a:pt x="186928" y="204073"/>
                    <a:pt x="182166" y="199311"/>
                  </a:cubicBezTo>
                  <a:lnTo>
                    <a:pt x="10716" y="27861"/>
                  </a:lnTo>
                  <a:cubicBezTo>
                    <a:pt x="5953" y="23098"/>
                    <a:pt x="5953" y="15478"/>
                    <a:pt x="10716" y="10716"/>
                  </a:cubicBezTo>
                  <a:lnTo>
                    <a:pt x="10716" y="10716"/>
                  </a:lnTo>
                  <a:cubicBezTo>
                    <a:pt x="15478" y="5953"/>
                    <a:pt x="23098" y="5953"/>
                    <a:pt x="27861" y="10716"/>
                  </a:cubicBezTo>
                  <a:lnTo>
                    <a:pt x="199311" y="182166"/>
                  </a:lnTo>
                  <a:cubicBezTo>
                    <a:pt x="204073" y="186928"/>
                    <a:pt x="204073" y="194548"/>
                    <a:pt x="199311" y="1993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D696E16-298B-4327-9B48-2906008CC554}"/>
                </a:ext>
              </a:extLst>
            </p:cNvPr>
            <p:cNvSpPr/>
            <p:nvPr/>
          </p:nvSpPr>
          <p:spPr>
            <a:xfrm>
              <a:off x="4279471" y="3163141"/>
              <a:ext cx="257175" cy="123825"/>
            </a:xfrm>
            <a:custGeom>
              <a:avLst/>
              <a:gdLst>
                <a:gd name="connsiteX0" fmla="*/ 253476 w 257175"/>
                <a:gd name="connsiteY0" fmla="*/ 117269 h 123825"/>
                <a:gd name="connsiteX1" fmla="*/ 253476 w 257175"/>
                <a:gd name="connsiteY1" fmla="*/ 117269 h 123825"/>
                <a:gd name="connsiteX2" fmla="*/ 238236 w 257175"/>
                <a:gd name="connsiteY2" fmla="*/ 123936 h 123825"/>
                <a:gd name="connsiteX3" fmla="*/ 14399 w 257175"/>
                <a:gd name="connsiteY3" fmla="*/ 29639 h 123825"/>
                <a:gd name="connsiteX4" fmla="*/ 7731 w 257175"/>
                <a:gd name="connsiteY4" fmla="*/ 14399 h 123825"/>
                <a:gd name="connsiteX5" fmla="*/ 7731 w 257175"/>
                <a:gd name="connsiteY5" fmla="*/ 14399 h 123825"/>
                <a:gd name="connsiteX6" fmla="*/ 22971 w 257175"/>
                <a:gd name="connsiteY6" fmla="*/ 7731 h 123825"/>
                <a:gd name="connsiteX7" fmla="*/ 246809 w 257175"/>
                <a:gd name="connsiteY7" fmla="*/ 102029 h 123825"/>
                <a:gd name="connsiteX8" fmla="*/ 253476 w 257175"/>
                <a:gd name="connsiteY8" fmla="*/ 1172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123825">
                  <a:moveTo>
                    <a:pt x="253476" y="117269"/>
                  </a:moveTo>
                  <a:lnTo>
                    <a:pt x="253476" y="117269"/>
                  </a:lnTo>
                  <a:cubicBezTo>
                    <a:pt x="250619" y="122984"/>
                    <a:pt x="243951" y="125841"/>
                    <a:pt x="238236" y="123936"/>
                  </a:cubicBezTo>
                  <a:lnTo>
                    <a:pt x="14399" y="29639"/>
                  </a:lnTo>
                  <a:cubicBezTo>
                    <a:pt x="8684" y="26781"/>
                    <a:pt x="5826" y="20114"/>
                    <a:pt x="7731" y="14399"/>
                  </a:cubicBezTo>
                  <a:lnTo>
                    <a:pt x="7731" y="14399"/>
                  </a:lnTo>
                  <a:cubicBezTo>
                    <a:pt x="10589" y="8684"/>
                    <a:pt x="17256" y="5826"/>
                    <a:pt x="22971" y="7731"/>
                  </a:cubicBezTo>
                  <a:lnTo>
                    <a:pt x="246809" y="102029"/>
                  </a:lnTo>
                  <a:cubicBezTo>
                    <a:pt x="253476" y="104886"/>
                    <a:pt x="256334" y="111554"/>
                    <a:pt x="253476" y="117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3B5819E-1263-4F86-AFDE-3FAFB8737774}"/>
                </a:ext>
              </a:extLst>
            </p:cNvPr>
            <p:cNvSpPr/>
            <p:nvPr/>
          </p:nvSpPr>
          <p:spPr>
            <a:xfrm>
              <a:off x="4221956" y="3419847"/>
              <a:ext cx="276225" cy="38100"/>
            </a:xfrm>
            <a:custGeom>
              <a:avLst/>
              <a:gdLst>
                <a:gd name="connsiteX0" fmla="*/ 273844 w 276225"/>
                <a:gd name="connsiteY0" fmla="*/ 18678 h 38100"/>
                <a:gd name="connsiteX1" fmla="*/ 273844 w 276225"/>
                <a:gd name="connsiteY1" fmla="*/ 18678 h 38100"/>
                <a:gd name="connsiteX2" fmla="*/ 261461 w 276225"/>
                <a:gd name="connsiteY2" fmla="*/ 31061 h 38100"/>
                <a:gd name="connsiteX3" fmla="*/ 18574 w 276225"/>
                <a:gd name="connsiteY3" fmla="*/ 31061 h 38100"/>
                <a:gd name="connsiteX4" fmla="*/ 7144 w 276225"/>
                <a:gd name="connsiteY4" fmla="*/ 18678 h 38100"/>
                <a:gd name="connsiteX5" fmla="*/ 7144 w 276225"/>
                <a:gd name="connsiteY5" fmla="*/ 18678 h 38100"/>
                <a:gd name="connsiteX6" fmla="*/ 18574 w 276225"/>
                <a:gd name="connsiteY6" fmla="*/ 7248 h 38100"/>
                <a:gd name="connsiteX7" fmla="*/ 261461 w 276225"/>
                <a:gd name="connsiteY7" fmla="*/ 7248 h 38100"/>
                <a:gd name="connsiteX8" fmla="*/ 273844 w 276225"/>
                <a:gd name="connsiteY8" fmla="*/ 1867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8100">
                  <a:moveTo>
                    <a:pt x="273844" y="18678"/>
                  </a:moveTo>
                  <a:lnTo>
                    <a:pt x="273844" y="18678"/>
                  </a:lnTo>
                  <a:cubicBezTo>
                    <a:pt x="273844" y="25345"/>
                    <a:pt x="268129" y="31061"/>
                    <a:pt x="261461" y="31061"/>
                  </a:cubicBezTo>
                  <a:lnTo>
                    <a:pt x="18574" y="31061"/>
                  </a:lnTo>
                  <a:cubicBezTo>
                    <a:pt x="12859" y="30108"/>
                    <a:pt x="7144" y="25345"/>
                    <a:pt x="7144" y="18678"/>
                  </a:cubicBezTo>
                  <a:lnTo>
                    <a:pt x="7144" y="18678"/>
                  </a:lnTo>
                  <a:cubicBezTo>
                    <a:pt x="7144" y="12010"/>
                    <a:pt x="12859" y="6295"/>
                    <a:pt x="18574" y="7248"/>
                  </a:cubicBezTo>
                  <a:lnTo>
                    <a:pt x="261461" y="7248"/>
                  </a:lnTo>
                  <a:cubicBezTo>
                    <a:pt x="268129" y="7248"/>
                    <a:pt x="273844" y="12010"/>
                    <a:pt x="273844" y="186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21F394D-1888-4199-8A0D-AFBE0DD9E943}"/>
                </a:ext>
              </a:extLst>
            </p:cNvPr>
            <p:cNvSpPr/>
            <p:nvPr/>
          </p:nvSpPr>
          <p:spPr>
            <a:xfrm>
              <a:off x="5088236" y="2779292"/>
              <a:ext cx="114300" cy="266700"/>
            </a:xfrm>
            <a:custGeom>
              <a:avLst/>
              <a:gdLst>
                <a:gd name="connsiteX0" fmla="*/ 15259 w 114300"/>
                <a:gd name="connsiteY0" fmla="*/ 260136 h 266700"/>
                <a:gd name="connsiteX1" fmla="*/ 15259 w 114300"/>
                <a:gd name="connsiteY1" fmla="*/ 260136 h 266700"/>
                <a:gd name="connsiteX2" fmla="*/ 30499 w 114300"/>
                <a:gd name="connsiteY2" fmla="*/ 252516 h 266700"/>
                <a:gd name="connsiteX3" fmla="*/ 110509 w 114300"/>
                <a:gd name="connsiteY3" fmla="*/ 22963 h 266700"/>
                <a:gd name="connsiteX4" fmla="*/ 102889 w 114300"/>
                <a:gd name="connsiteY4" fmla="*/ 7723 h 266700"/>
                <a:gd name="connsiteX5" fmla="*/ 102889 w 114300"/>
                <a:gd name="connsiteY5" fmla="*/ 7723 h 266700"/>
                <a:gd name="connsiteX6" fmla="*/ 87649 w 114300"/>
                <a:gd name="connsiteY6" fmla="*/ 15343 h 266700"/>
                <a:gd name="connsiteX7" fmla="*/ 7639 w 114300"/>
                <a:gd name="connsiteY7" fmla="*/ 244896 h 266700"/>
                <a:gd name="connsiteX8" fmla="*/ 15259 w 114300"/>
                <a:gd name="connsiteY8" fmla="*/ 26013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66700">
                  <a:moveTo>
                    <a:pt x="15259" y="260136"/>
                  </a:moveTo>
                  <a:lnTo>
                    <a:pt x="15259" y="260136"/>
                  </a:lnTo>
                  <a:cubicBezTo>
                    <a:pt x="21927" y="262041"/>
                    <a:pt x="28594" y="259183"/>
                    <a:pt x="30499" y="252516"/>
                  </a:cubicBezTo>
                  <a:lnTo>
                    <a:pt x="110509" y="22963"/>
                  </a:lnTo>
                  <a:cubicBezTo>
                    <a:pt x="112414" y="16296"/>
                    <a:pt x="109557" y="9628"/>
                    <a:pt x="102889" y="7723"/>
                  </a:cubicBezTo>
                  <a:lnTo>
                    <a:pt x="102889" y="7723"/>
                  </a:lnTo>
                  <a:cubicBezTo>
                    <a:pt x="96222" y="5818"/>
                    <a:pt x="89554" y="8676"/>
                    <a:pt x="87649" y="15343"/>
                  </a:cubicBezTo>
                  <a:lnTo>
                    <a:pt x="7639" y="244896"/>
                  </a:lnTo>
                  <a:cubicBezTo>
                    <a:pt x="5734" y="250611"/>
                    <a:pt x="9544" y="257278"/>
                    <a:pt x="15259" y="260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25E3401-4039-47F6-AD53-59C43E9953B9}"/>
                </a:ext>
              </a:extLst>
            </p:cNvPr>
            <p:cNvSpPr/>
            <p:nvPr/>
          </p:nvSpPr>
          <p:spPr>
            <a:xfrm>
              <a:off x="5223034" y="2947749"/>
              <a:ext cx="200025" cy="209550"/>
            </a:xfrm>
            <a:custGeom>
              <a:avLst/>
              <a:gdLst>
                <a:gd name="connsiteX0" fmla="*/ 10001 w 200025"/>
                <a:gd name="connsiteY0" fmla="*/ 199311 h 209550"/>
                <a:gd name="connsiteX1" fmla="*/ 10001 w 200025"/>
                <a:gd name="connsiteY1" fmla="*/ 199311 h 209550"/>
                <a:gd name="connsiteX2" fmla="*/ 27146 w 200025"/>
                <a:gd name="connsiteY2" fmla="*/ 199311 h 209550"/>
                <a:gd name="connsiteX3" fmla="*/ 198596 w 200025"/>
                <a:gd name="connsiteY3" fmla="*/ 27861 h 209550"/>
                <a:gd name="connsiteX4" fmla="*/ 198596 w 200025"/>
                <a:gd name="connsiteY4" fmla="*/ 10716 h 209550"/>
                <a:gd name="connsiteX5" fmla="*/ 198596 w 200025"/>
                <a:gd name="connsiteY5" fmla="*/ 10716 h 209550"/>
                <a:gd name="connsiteX6" fmla="*/ 181451 w 200025"/>
                <a:gd name="connsiteY6" fmla="*/ 10716 h 209550"/>
                <a:gd name="connsiteX7" fmla="*/ 10001 w 200025"/>
                <a:gd name="connsiteY7" fmla="*/ 182166 h 209550"/>
                <a:gd name="connsiteX8" fmla="*/ 10001 w 200025"/>
                <a:gd name="connsiteY8" fmla="*/ 19931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209550">
                  <a:moveTo>
                    <a:pt x="10001" y="199311"/>
                  </a:moveTo>
                  <a:lnTo>
                    <a:pt x="10001" y="199311"/>
                  </a:lnTo>
                  <a:cubicBezTo>
                    <a:pt x="14764" y="204073"/>
                    <a:pt x="22384" y="204073"/>
                    <a:pt x="27146" y="199311"/>
                  </a:cubicBezTo>
                  <a:lnTo>
                    <a:pt x="198596" y="27861"/>
                  </a:lnTo>
                  <a:cubicBezTo>
                    <a:pt x="203359" y="23098"/>
                    <a:pt x="203359" y="15478"/>
                    <a:pt x="198596" y="10716"/>
                  </a:cubicBezTo>
                  <a:lnTo>
                    <a:pt x="198596" y="10716"/>
                  </a:lnTo>
                  <a:cubicBezTo>
                    <a:pt x="193834" y="5953"/>
                    <a:pt x="186214" y="5953"/>
                    <a:pt x="181451" y="10716"/>
                  </a:cubicBezTo>
                  <a:lnTo>
                    <a:pt x="10001" y="182166"/>
                  </a:lnTo>
                  <a:cubicBezTo>
                    <a:pt x="6191" y="186928"/>
                    <a:pt x="6191" y="194548"/>
                    <a:pt x="10001" y="1993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482C6B3-BB42-4514-B168-DDF685E93BB9}"/>
                </a:ext>
              </a:extLst>
            </p:cNvPr>
            <p:cNvSpPr/>
            <p:nvPr/>
          </p:nvSpPr>
          <p:spPr>
            <a:xfrm>
              <a:off x="5311029" y="3167904"/>
              <a:ext cx="257175" cy="123825"/>
            </a:xfrm>
            <a:custGeom>
              <a:avLst/>
              <a:gdLst>
                <a:gd name="connsiteX0" fmla="*/ 7732 w 257175"/>
                <a:gd name="connsiteY0" fmla="*/ 117269 h 123825"/>
                <a:gd name="connsiteX1" fmla="*/ 7732 w 257175"/>
                <a:gd name="connsiteY1" fmla="*/ 117269 h 123825"/>
                <a:gd name="connsiteX2" fmla="*/ 22971 w 257175"/>
                <a:gd name="connsiteY2" fmla="*/ 123936 h 123825"/>
                <a:gd name="connsiteX3" fmla="*/ 246809 w 257175"/>
                <a:gd name="connsiteY3" fmla="*/ 29639 h 123825"/>
                <a:gd name="connsiteX4" fmla="*/ 253476 w 257175"/>
                <a:gd name="connsiteY4" fmla="*/ 14399 h 123825"/>
                <a:gd name="connsiteX5" fmla="*/ 253476 w 257175"/>
                <a:gd name="connsiteY5" fmla="*/ 14399 h 123825"/>
                <a:gd name="connsiteX6" fmla="*/ 238237 w 257175"/>
                <a:gd name="connsiteY6" fmla="*/ 7731 h 123825"/>
                <a:gd name="connsiteX7" fmla="*/ 14399 w 257175"/>
                <a:gd name="connsiteY7" fmla="*/ 102029 h 123825"/>
                <a:gd name="connsiteX8" fmla="*/ 7732 w 257175"/>
                <a:gd name="connsiteY8" fmla="*/ 1172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123825">
                  <a:moveTo>
                    <a:pt x="7732" y="117269"/>
                  </a:moveTo>
                  <a:lnTo>
                    <a:pt x="7732" y="117269"/>
                  </a:lnTo>
                  <a:cubicBezTo>
                    <a:pt x="10589" y="122984"/>
                    <a:pt x="17257" y="125841"/>
                    <a:pt x="22971" y="123936"/>
                  </a:cubicBezTo>
                  <a:lnTo>
                    <a:pt x="246809" y="29639"/>
                  </a:lnTo>
                  <a:cubicBezTo>
                    <a:pt x="252524" y="26781"/>
                    <a:pt x="255381" y="20114"/>
                    <a:pt x="253476" y="14399"/>
                  </a:cubicBezTo>
                  <a:lnTo>
                    <a:pt x="253476" y="14399"/>
                  </a:lnTo>
                  <a:cubicBezTo>
                    <a:pt x="250619" y="8684"/>
                    <a:pt x="243951" y="5826"/>
                    <a:pt x="238237" y="7731"/>
                  </a:cubicBezTo>
                  <a:lnTo>
                    <a:pt x="14399" y="102029"/>
                  </a:lnTo>
                  <a:cubicBezTo>
                    <a:pt x="8684" y="104886"/>
                    <a:pt x="5826" y="111554"/>
                    <a:pt x="7732" y="117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A819EB6-A1C2-44D0-8591-4DAD5C1E85BF}"/>
                </a:ext>
              </a:extLst>
            </p:cNvPr>
            <p:cNvSpPr/>
            <p:nvPr/>
          </p:nvSpPr>
          <p:spPr>
            <a:xfrm>
              <a:off x="5348764" y="3424610"/>
              <a:ext cx="276225" cy="38100"/>
            </a:xfrm>
            <a:custGeom>
              <a:avLst/>
              <a:gdLst>
                <a:gd name="connsiteX0" fmla="*/ 7144 w 276225"/>
                <a:gd name="connsiteY0" fmla="*/ 18678 h 38100"/>
                <a:gd name="connsiteX1" fmla="*/ 7144 w 276225"/>
                <a:gd name="connsiteY1" fmla="*/ 18678 h 38100"/>
                <a:gd name="connsiteX2" fmla="*/ 19526 w 276225"/>
                <a:gd name="connsiteY2" fmla="*/ 31061 h 38100"/>
                <a:gd name="connsiteX3" fmla="*/ 262414 w 276225"/>
                <a:gd name="connsiteY3" fmla="*/ 31061 h 38100"/>
                <a:gd name="connsiteX4" fmla="*/ 274796 w 276225"/>
                <a:gd name="connsiteY4" fmla="*/ 18678 h 38100"/>
                <a:gd name="connsiteX5" fmla="*/ 274796 w 276225"/>
                <a:gd name="connsiteY5" fmla="*/ 18678 h 38100"/>
                <a:gd name="connsiteX6" fmla="*/ 262414 w 276225"/>
                <a:gd name="connsiteY6" fmla="*/ 7248 h 38100"/>
                <a:gd name="connsiteX7" fmla="*/ 19526 w 276225"/>
                <a:gd name="connsiteY7" fmla="*/ 7248 h 38100"/>
                <a:gd name="connsiteX8" fmla="*/ 7144 w 276225"/>
                <a:gd name="connsiteY8" fmla="*/ 1867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8100">
                  <a:moveTo>
                    <a:pt x="7144" y="18678"/>
                  </a:moveTo>
                  <a:lnTo>
                    <a:pt x="7144" y="18678"/>
                  </a:lnTo>
                  <a:cubicBezTo>
                    <a:pt x="7144" y="25345"/>
                    <a:pt x="12859" y="31061"/>
                    <a:pt x="19526" y="31061"/>
                  </a:cubicBezTo>
                  <a:lnTo>
                    <a:pt x="262414" y="31061"/>
                  </a:lnTo>
                  <a:cubicBezTo>
                    <a:pt x="269081" y="31061"/>
                    <a:pt x="274796" y="25345"/>
                    <a:pt x="274796" y="18678"/>
                  </a:cubicBezTo>
                  <a:lnTo>
                    <a:pt x="274796" y="18678"/>
                  </a:lnTo>
                  <a:cubicBezTo>
                    <a:pt x="274796" y="12010"/>
                    <a:pt x="269081" y="6295"/>
                    <a:pt x="262414" y="7248"/>
                  </a:cubicBezTo>
                  <a:lnTo>
                    <a:pt x="19526" y="7248"/>
                  </a:lnTo>
                  <a:cubicBezTo>
                    <a:pt x="12859" y="7248"/>
                    <a:pt x="7144" y="12010"/>
                    <a:pt x="7144" y="186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7EA618-73AA-49AC-B2A5-4A0B20D2F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01718"/>
              </p:ext>
            </p:extLst>
          </p:nvPr>
        </p:nvGraphicFramePr>
        <p:xfrm>
          <a:off x="904351" y="1755113"/>
          <a:ext cx="10406744" cy="4293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B Nazanin" panose="00000400000000000000" pitchFamily="2" charset="-78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B Nazanin" panose="00000400000000000000" pitchFamily="2" charset="-78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B Nazanin" panose="00000400000000000000" pitchFamily="2" charset="-78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B Nazanin" panose="00000400000000000000" pitchFamily="2" charset="-78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ارائه پاورپوینت ساده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ارائه پاورپوینت ساده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ارائه پاورپوینت ساده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S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ارائه پاورپوینت ساده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به ارائه های خود جذابیت و زیبایی بی نظیری اضافه کنید.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به ارائه های خود جذابیت و زیبایی بی نظیری اضافه کنید.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به ارائه های خود جذابیت و زیبایی بی نظیری اضافه کنید.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fa-IR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به ارائه های خود جذابیت و زیبایی بی نظیری اضافه کنید.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9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من امیدوارم و معتقدم که این الگو زمان، پول و اعتبار شما را جلب کند.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من امیدوارم و معتقدم که این الگو زمان، پول و اعتبار شما را جلب کند.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من امیدوارم و معتقدم که این الگو زمان، پول و اعتبار شما را جلب کند.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من امیدوارم و معتقدم که این الگو زمان، پول و اعتبار شما را جلب کند.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6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kumimoji="0" lang="fa-IR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منحصر به فرد اضافه کنید.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kumimoji="0" lang="fa-IR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منحصر به فرد اضافه کنید.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kumimoji="0" lang="fa-IR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منحصر به فرد اضافه کنید.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منحصر به فرد اضافه کنید.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734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Snip Single Corner Rectangle 1">
            <a:extLst>
              <a:ext uri="{FF2B5EF4-FFF2-40B4-BE49-F238E27FC236}">
                <a16:creationId xmlns:a16="http://schemas.microsoft.com/office/drawing/2014/main" id="{81137DEF-22DF-4E4F-94D8-F6E61DC597D4}"/>
              </a:ext>
            </a:extLst>
          </p:cNvPr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Snip Single Corner Rectangle 2">
            <a:extLst>
              <a:ext uri="{FF2B5EF4-FFF2-40B4-BE49-F238E27FC236}">
                <a16:creationId xmlns:a16="http://schemas.microsoft.com/office/drawing/2014/main" id="{6E1E9BF7-603F-4889-85C9-C9DE8BA3A5B2}"/>
              </a:ext>
            </a:extLst>
          </p:cNvPr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Snip Single Corner Rectangle 3">
            <a:extLst>
              <a:ext uri="{FF2B5EF4-FFF2-40B4-BE49-F238E27FC236}">
                <a16:creationId xmlns:a16="http://schemas.microsoft.com/office/drawing/2014/main" id="{07C06604-9826-43DA-BDAB-3C6D1D9A4F66}"/>
              </a:ext>
            </a:extLst>
          </p:cNvPr>
          <p:cNvSpPr/>
          <p:nvPr/>
        </p:nvSpPr>
        <p:spPr>
          <a:xfrm flipV="1">
            <a:off x="94358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Snip Single Corner Rectangle 4">
            <a:extLst>
              <a:ext uri="{FF2B5EF4-FFF2-40B4-BE49-F238E27FC236}">
                <a16:creationId xmlns:a16="http://schemas.microsoft.com/office/drawing/2014/main" id="{F7C13A5F-C26B-451E-A141-61BB4B9653BE}"/>
              </a:ext>
            </a:extLst>
          </p:cNvPr>
          <p:cNvSpPr/>
          <p:nvPr/>
        </p:nvSpPr>
        <p:spPr>
          <a:xfrm flipH="1" flipV="1">
            <a:off x="647194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3E9C9AF-1D0F-4272-BB6E-38941271D3A8}"/>
              </a:ext>
            </a:extLst>
          </p:cNvPr>
          <p:cNvSpPr/>
          <p:nvPr/>
        </p:nvSpPr>
        <p:spPr>
          <a:xfrm>
            <a:off x="4929268" y="3221040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AEF30-BDC8-45C5-99EA-FE049C0BB458}"/>
              </a:ext>
            </a:extLst>
          </p:cNvPr>
          <p:cNvGrpSpPr/>
          <p:nvPr/>
        </p:nvGrpSpPr>
        <p:grpSpPr>
          <a:xfrm>
            <a:off x="5250375" y="3591422"/>
            <a:ext cx="1684444" cy="666054"/>
            <a:chOff x="3745865" y="3493571"/>
            <a:chExt cx="1684444" cy="666054"/>
          </a:xfrm>
        </p:grpSpPr>
        <p:sp>
          <p:nvSpPr>
            <p:cNvPr id="11" name="Text Placeholder 12">
              <a:extLst>
                <a:ext uri="{FF2B5EF4-FFF2-40B4-BE49-F238E27FC236}">
                  <a16:creationId xmlns:a16="http://schemas.microsoft.com/office/drawing/2014/main" id="{AAC31557-E3D5-4A78-8020-28B69A25D86F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 Placeholder 13">
              <a:extLst>
                <a:ext uri="{FF2B5EF4-FFF2-40B4-BE49-F238E27FC236}">
                  <a16:creationId xmlns:a16="http://schemas.microsoft.com/office/drawing/2014/main" id="{E134B302-8B07-46A3-9514-525392F622C7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4E7414C-F994-4632-A06F-32CA0CD4994F}"/>
              </a:ext>
            </a:extLst>
          </p:cNvPr>
          <p:cNvSpPr txBox="1"/>
          <p:nvPr/>
        </p:nvSpPr>
        <p:spPr>
          <a:xfrm>
            <a:off x="5112445" y="163604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6000" b="1" dirty="0">
                <a:solidFill>
                  <a:schemeClr val="accent4"/>
                </a:solidFill>
                <a:cs typeface="B Nazanin" panose="00000400000000000000" pitchFamily="2" charset="-78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AB3F52-46D8-455D-ADA4-6266568A1F0B}"/>
              </a:ext>
            </a:extLst>
          </p:cNvPr>
          <p:cNvSpPr txBox="1"/>
          <p:nvPr/>
        </p:nvSpPr>
        <p:spPr>
          <a:xfrm>
            <a:off x="6086673" y="1645513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6000" b="1" dirty="0">
                <a:solidFill>
                  <a:schemeClr val="accent3"/>
                </a:solidFill>
                <a:cs typeface="B Nazanin" panose="00000400000000000000" pitchFamily="2" charset="-78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933342-1AE3-4002-BAAD-A871756A58E9}"/>
              </a:ext>
            </a:extLst>
          </p:cNvPr>
          <p:cNvSpPr txBox="1"/>
          <p:nvPr/>
        </p:nvSpPr>
        <p:spPr>
          <a:xfrm>
            <a:off x="5103018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6000" b="1" dirty="0">
                <a:solidFill>
                  <a:schemeClr val="accent6"/>
                </a:solidFill>
                <a:cs typeface="B Nazanin" panose="00000400000000000000" pitchFamily="2" charset="-78"/>
              </a:rPr>
              <a:t>O</a:t>
            </a:r>
            <a:endParaRPr lang="ko-KR" altLang="en-US" sz="6000" b="1"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10333-B10D-4066-961C-21F898BF8EE6}"/>
              </a:ext>
            </a:extLst>
          </p:cNvPr>
          <p:cNvSpPr txBox="1"/>
          <p:nvPr/>
        </p:nvSpPr>
        <p:spPr>
          <a:xfrm>
            <a:off x="6077246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6000" b="1" dirty="0">
                <a:solidFill>
                  <a:schemeClr val="accent2"/>
                </a:solidFill>
                <a:cs typeface="B Nazanin" panose="00000400000000000000" pitchFamily="2" charset="-78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17" name="Group 51">
            <a:extLst>
              <a:ext uri="{FF2B5EF4-FFF2-40B4-BE49-F238E27FC236}">
                <a16:creationId xmlns:a16="http://schemas.microsoft.com/office/drawing/2014/main" id="{3925DF22-7BCB-415E-8C5F-FC249E561F2B}"/>
              </a:ext>
            </a:extLst>
          </p:cNvPr>
          <p:cNvGrpSpPr/>
          <p:nvPr/>
        </p:nvGrpSpPr>
        <p:grpSpPr>
          <a:xfrm>
            <a:off x="1386250" y="2141772"/>
            <a:ext cx="2936722" cy="1447692"/>
            <a:chOff x="270023" y="1638319"/>
            <a:chExt cx="2605242" cy="14621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43D61E-61BA-463A-A292-D539EA245A5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18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D02C78-B123-4621-9CB5-B3DEA00D775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59">
            <a:extLst>
              <a:ext uri="{FF2B5EF4-FFF2-40B4-BE49-F238E27FC236}">
                <a16:creationId xmlns:a16="http://schemas.microsoft.com/office/drawing/2014/main" id="{A4DFC738-8031-452B-8701-668FCCC4263C}"/>
              </a:ext>
            </a:extLst>
          </p:cNvPr>
          <p:cNvGrpSpPr/>
          <p:nvPr/>
        </p:nvGrpSpPr>
        <p:grpSpPr>
          <a:xfrm>
            <a:off x="1386250" y="4249900"/>
            <a:ext cx="2936722" cy="1447692"/>
            <a:chOff x="270023" y="1638319"/>
            <a:chExt cx="2605242" cy="14621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158FB6-25BC-496A-9C11-D2F095F5E6B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18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397B98-F3A5-4764-BC6D-325F72FFCE3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62">
            <a:extLst>
              <a:ext uri="{FF2B5EF4-FFF2-40B4-BE49-F238E27FC236}">
                <a16:creationId xmlns:a16="http://schemas.microsoft.com/office/drawing/2014/main" id="{91B02555-40DE-484D-A7AC-05018CFDBA36}"/>
              </a:ext>
            </a:extLst>
          </p:cNvPr>
          <p:cNvGrpSpPr/>
          <p:nvPr/>
        </p:nvGrpSpPr>
        <p:grpSpPr>
          <a:xfrm>
            <a:off x="7854124" y="2141772"/>
            <a:ext cx="2936722" cy="1447692"/>
            <a:chOff x="270023" y="1638319"/>
            <a:chExt cx="2605242" cy="146217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CE5233-0D12-4A30-B22B-D6C4B35AD2C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18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AF67D6-8A8B-45A7-8281-79F99B6A8FE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74">
            <a:extLst>
              <a:ext uri="{FF2B5EF4-FFF2-40B4-BE49-F238E27FC236}">
                <a16:creationId xmlns:a16="http://schemas.microsoft.com/office/drawing/2014/main" id="{E0ECEA75-50FF-4EE5-8BC7-C845DA6C5C2C}"/>
              </a:ext>
            </a:extLst>
          </p:cNvPr>
          <p:cNvGrpSpPr/>
          <p:nvPr/>
        </p:nvGrpSpPr>
        <p:grpSpPr>
          <a:xfrm>
            <a:off x="7858316" y="4249900"/>
            <a:ext cx="2936722" cy="1447692"/>
            <a:chOff x="270023" y="1638319"/>
            <a:chExt cx="2605242" cy="14621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84D6AD-D573-467D-983D-14087380E79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18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CB6202-BDB1-469A-9AB6-92FF7F7E85B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id="{1888BBB4-CF8E-4A5E-8A44-BD1A28211AAA}"/>
              </a:ext>
            </a:extLst>
          </p:cNvPr>
          <p:cNvSpPr/>
          <p:nvPr/>
        </p:nvSpPr>
        <p:spPr>
          <a:xfrm>
            <a:off x="4521778" y="4873986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66C7D24F-DD13-4329-9F77-54BE6CB7D95C}"/>
              </a:ext>
            </a:extLst>
          </p:cNvPr>
          <p:cNvSpPr/>
          <p:nvPr/>
        </p:nvSpPr>
        <p:spPr>
          <a:xfrm>
            <a:off x="7075022" y="2554584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2BECDA0A-BCC0-4861-930C-BE058D7FD1FB}"/>
              </a:ext>
            </a:extLst>
          </p:cNvPr>
          <p:cNvSpPr>
            <a:spLocks noChangeAspect="1"/>
          </p:cNvSpPr>
          <p:nvPr/>
        </p:nvSpPr>
        <p:spPr>
          <a:xfrm>
            <a:off x="4477220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BF3F23E8-4CF0-494D-B484-D158D1464974}"/>
              </a:ext>
            </a:extLst>
          </p:cNvPr>
          <p:cNvSpPr/>
          <p:nvPr/>
        </p:nvSpPr>
        <p:spPr>
          <a:xfrm rot="2700000">
            <a:off x="7226666" y="4761117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0597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4A629F9-D08E-4FFF-B030-9B6A3CD46058}"/>
              </a:ext>
            </a:extLst>
          </p:cNvPr>
          <p:cNvSpPr/>
          <p:nvPr/>
        </p:nvSpPr>
        <p:spPr>
          <a:xfrm>
            <a:off x="7043894" y="1806191"/>
            <a:ext cx="3553768" cy="41600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AE4C8E-C454-4683-B1CF-A21314DC4546}"/>
              </a:ext>
            </a:extLst>
          </p:cNvPr>
          <p:cNvGrpSpPr/>
          <p:nvPr/>
        </p:nvGrpSpPr>
        <p:grpSpPr>
          <a:xfrm>
            <a:off x="8292388" y="1294534"/>
            <a:ext cx="1056780" cy="1056780"/>
            <a:chOff x="8292388" y="1294534"/>
            <a:chExt cx="1056780" cy="105678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30D1A5-D32D-4C8A-B7A3-81D9A60AD4A9}"/>
                </a:ext>
              </a:extLst>
            </p:cNvPr>
            <p:cNvSpPr/>
            <p:nvPr/>
          </p:nvSpPr>
          <p:spPr>
            <a:xfrm>
              <a:off x="8292388" y="1294534"/>
              <a:ext cx="1056780" cy="10567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AC7B5B-0934-46E3-9501-8FFE2C500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3578" y="1365724"/>
              <a:ext cx="914400" cy="9144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74833D-5244-4C7A-885B-8F340B26947E}"/>
              </a:ext>
            </a:extLst>
          </p:cNvPr>
          <p:cNvSpPr txBox="1"/>
          <p:nvPr/>
        </p:nvSpPr>
        <p:spPr>
          <a:xfrm>
            <a:off x="892714" y="2114343"/>
            <a:ext cx="497552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149FE-19BB-47B6-8D66-C6FF59B087A3}"/>
              </a:ext>
            </a:extLst>
          </p:cNvPr>
          <p:cNvSpPr txBox="1"/>
          <p:nvPr/>
        </p:nvSpPr>
        <p:spPr>
          <a:xfrm>
            <a:off x="892714" y="632815"/>
            <a:ext cx="4975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اینفوگرافیک ساده طراحی شده است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18650536-6EEF-420E-A865-24230C9EEBD8}"/>
              </a:ext>
            </a:extLst>
          </p:cNvPr>
          <p:cNvSpPr/>
          <p:nvPr/>
        </p:nvSpPr>
        <p:spPr>
          <a:xfrm rot="2734658">
            <a:off x="8612579" y="1487267"/>
            <a:ext cx="407340" cy="670526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C2945-80DE-4BC8-8E10-3A7CE750F049}"/>
              </a:ext>
            </a:extLst>
          </p:cNvPr>
          <p:cNvSpPr txBox="1"/>
          <p:nvPr/>
        </p:nvSpPr>
        <p:spPr>
          <a:xfrm>
            <a:off x="7365527" y="2572307"/>
            <a:ext cx="289384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81AD-4DA4-46A8-9DCF-0E6EFFAC35DD}"/>
              </a:ext>
            </a:extLst>
          </p:cNvPr>
          <p:cNvSpPr txBox="1"/>
          <p:nvPr/>
        </p:nvSpPr>
        <p:spPr>
          <a:xfrm>
            <a:off x="7722891" y="5254067"/>
            <a:ext cx="2195775" cy="338554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0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22DAAB-B804-4742-8A5A-3E3792DF2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803565"/>
              </p:ext>
            </p:extLst>
          </p:nvPr>
        </p:nvGraphicFramePr>
        <p:xfrm>
          <a:off x="2652032" y="1705412"/>
          <a:ext cx="6887939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 Same Side Corner Rectangle 8">
            <a:extLst>
              <a:ext uri="{FF2B5EF4-FFF2-40B4-BE49-F238E27FC236}">
                <a16:creationId xmlns:a16="http://schemas.microsoft.com/office/drawing/2014/main" id="{D955E885-D670-4FC1-8DCE-3AADECEC59CA}"/>
              </a:ext>
            </a:extLst>
          </p:cNvPr>
          <p:cNvSpPr/>
          <p:nvPr/>
        </p:nvSpPr>
        <p:spPr>
          <a:xfrm>
            <a:off x="5103840" y="1999608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 Same Side Corner Rectangle 20">
            <a:extLst>
              <a:ext uri="{FF2B5EF4-FFF2-40B4-BE49-F238E27FC236}">
                <a16:creationId xmlns:a16="http://schemas.microsoft.com/office/drawing/2014/main" id="{7294A236-F4C1-470B-AB2F-25397A8E9F6F}"/>
              </a:ext>
            </a:extLst>
          </p:cNvPr>
          <p:cNvSpPr/>
          <p:nvPr/>
        </p:nvSpPr>
        <p:spPr>
          <a:xfrm rot="10800000">
            <a:off x="6349186" y="1992612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8F0ABA-08D9-4865-8B9D-17D40E036A0A}"/>
              </a:ext>
            </a:extLst>
          </p:cNvPr>
          <p:cNvGrpSpPr/>
          <p:nvPr/>
        </p:nvGrpSpPr>
        <p:grpSpPr>
          <a:xfrm>
            <a:off x="931986" y="2631066"/>
            <a:ext cx="3107688" cy="1117273"/>
            <a:chOff x="803640" y="3362835"/>
            <a:chExt cx="2059657" cy="11172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F22E0A-DE54-4397-A806-C0480E8F4DE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زیبایی و جذابیت بی نظیری اضافه کنید. یک پاورپوینت مدرن ارائه دهید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0F27A6-1690-42B5-A64E-8EC22D88B6B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93A796-633A-43F6-9AD3-338E61354AEF}"/>
              </a:ext>
            </a:extLst>
          </p:cNvPr>
          <p:cNvGrpSpPr/>
          <p:nvPr/>
        </p:nvGrpSpPr>
        <p:grpSpPr>
          <a:xfrm>
            <a:off x="8087402" y="2631066"/>
            <a:ext cx="3333806" cy="1117273"/>
            <a:chOff x="803640" y="3362835"/>
            <a:chExt cx="2059657" cy="11172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BC8455-FA16-4A32-88F0-5DFD4736F7B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زیبایی و جذابیت بی نظیری اضافه کنید. یک پاورپوینت مدرن ارائه دهید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3BE573-3DBE-43F6-9EF0-121DA2778CF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BB7374-E3E9-41AF-9CE5-BC1AAF0F3EE2}"/>
              </a:ext>
            </a:extLst>
          </p:cNvPr>
          <p:cNvSpPr txBox="1"/>
          <p:nvPr/>
        </p:nvSpPr>
        <p:spPr>
          <a:xfrm>
            <a:off x="2038078" y="1798349"/>
            <a:ext cx="2001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پاورپوینت</a:t>
            </a:r>
          </a:p>
          <a:p>
            <a:pPr algn="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مدرن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AA91B3-DA09-4835-9AA2-0790C96378A6}"/>
              </a:ext>
            </a:extLst>
          </p:cNvPr>
          <p:cNvSpPr txBox="1"/>
          <p:nvPr/>
        </p:nvSpPr>
        <p:spPr>
          <a:xfrm>
            <a:off x="9375750" y="1714932"/>
            <a:ext cx="2001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پاورپوینت </a:t>
            </a:r>
          </a:p>
          <a:p>
            <a:pPr algn="r" rtl="1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مدرن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117F498-2036-49B5-B09C-953DA46BC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560376"/>
              </p:ext>
            </p:extLst>
          </p:nvPr>
        </p:nvGraphicFramePr>
        <p:xfrm>
          <a:off x="1908968" y="3875514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7473594C-C50F-4CEA-BEC6-92030F8CBC2E}"/>
              </a:ext>
            </a:extLst>
          </p:cNvPr>
          <p:cNvGrpSpPr/>
          <p:nvPr/>
        </p:nvGrpSpPr>
        <p:grpSpPr>
          <a:xfrm>
            <a:off x="1838848" y="4210259"/>
            <a:ext cx="4133506" cy="709999"/>
            <a:chOff x="803640" y="3362835"/>
            <a:chExt cx="2059657" cy="6204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CF56C0-E691-4E1B-ACFE-C9759588F34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0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52ACB3-DF88-4393-B9D5-3FA2A2AEB24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2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0F869084-2191-480C-A05D-20423E3600D6}"/>
              </a:ext>
            </a:extLst>
          </p:cNvPr>
          <p:cNvSpPr/>
          <p:nvPr/>
        </p:nvSpPr>
        <p:spPr>
          <a:xfrm>
            <a:off x="964805" y="4193035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27CD3B-DD38-4AE9-A91E-FF39ADCAF398}"/>
              </a:ext>
            </a:extLst>
          </p:cNvPr>
          <p:cNvGrpSpPr/>
          <p:nvPr/>
        </p:nvGrpSpPr>
        <p:grpSpPr>
          <a:xfrm>
            <a:off x="7357822" y="4308164"/>
            <a:ext cx="4063386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F5FB99-E04F-43EC-9F55-E2C7A9CB776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3D14B4-90CC-4849-9F16-B677B484AF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0E3E5FC-8269-4F4D-B43A-9CB7CB017C07}"/>
              </a:ext>
            </a:extLst>
          </p:cNvPr>
          <p:cNvSpPr/>
          <p:nvPr/>
        </p:nvSpPr>
        <p:spPr>
          <a:xfrm>
            <a:off x="6413660" y="4193035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8676C4-6CC5-4036-ADDA-7F4D679EB9CE}"/>
              </a:ext>
            </a:extLst>
          </p:cNvPr>
          <p:cNvGrpSpPr/>
          <p:nvPr/>
        </p:nvGrpSpPr>
        <p:grpSpPr>
          <a:xfrm>
            <a:off x="1908968" y="5523513"/>
            <a:ext cx="4063386" cy="678692"/>
            <a:chOff x="803640" y="3362835"/>
            <a:chExt cx="2059657" cy="6786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58DA7C-2B85-43B8-BC9C-9E11477F07E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04A000-D9A9-408D-B5AB-EF28FCE5364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8505CEB-8C7B-4396-8DC7-0BA3C2BDD0CB}"/>
              </a:ext>
            </a:extLst>
          </p:cNvPr>
          <p:cNvSpPr/>
          <p:nvPr/>
        </p:nvSpPr>
        <p:spPr>
          <a:xfrm>
            <a:off x="6413659" y="5427903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280480-B089-4F41-AEAA-CE3ED907DB3E}"/>
              </a:ext>
            </a:extLst>
          </p:cNvPr>
          <p:cNvGrpSpPr/>
          <p:nvPr/>
        </p:nvGrpSpPr>
        <p:grpSpPr>
          <a:xfrm>
            <a:off x="7357822" y="5523513"/>
            <a:ext cx="4063386" cy="678692"/>
            <a:chOff x="803640" y="3362835"/>
            <a:chExt cx="2059657" cy="678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FFC4FE-5A82-47C7-95AC-295C97BD7AF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931AE2-2C51-457C-AD57-48A1EDA6D7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D5E20AFF-24B0-4834-B210-577B17EBBDD2}"/>
              </a:ext>
            </a:extLst>
          </p:cNvPr>
          <p:cNvSpPr/>
          <p:nvPr/>
        </p:nvSpPr>
        <p:spPr>
          <a:xfrm>
            <a:off x="978472" y="5427903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35" name="Chart 18">
            <a:extLst>
              <a:ext uri="{FF2B5EF4-FFF2-40B4-BE49-F238E27FC236}">
                <a16:creationId xmlns:a16="http://schemas.microsoft.com/office/drawing/2014/main" id="{2EDEA3F4-AF09-4DBA-A1C9-16272D18D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387651"/>
              </p:ext>
            </p:extLst>
          </p:nvPr>
        </p:nvGraphicFramePr>
        <p:xfrm>
          <a:off x="1908968" y="5106572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3CBDA5B-F90B-4844-9A7F-27DDEA14B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028446"/>
              </p:ext>
            </p:extLst>
          </p:nvPr>
        </p:nvGraphicFramePr>
        <p:xfrm>
          <a:off x="7392144" y="3875514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18">
            <a:extLst>
              <a:ext uri="{FF2B5EF4-FFF2-40B4-BE49-F238E27FC236}">
                <a16:creationId xmlns:a16="http://schemas.microsoft.com/office/drawing/2014/main" id="{9E532183-B6EC-4FA2-80E2-860D259B1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706658"/>
              </p:ext>
            </p:extLst>
          </p:nvPr>
        </p:nvGraphicFramePr>
        <p:xfrm>
          <a:off x="7392144" y="5106572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Rounded Rectangle 32">
            <a:extLst>
              <a:ext uri="{FF2B5EF4-FFF2-40B4-BE49-F238E27FC236}">
                <a16:creationId xmlns:a16="http://schemas.microsoft.com/office/drawing/2014/main" id="{97D7BF0C-B809-44A1-AA6E-DAFAA7EDA323}"/>
              </a:ext>
            </a:extLst>
          </p:cNvPr>
          <p:cNvSpPr/>
          <p:nvPr/>
        </p:nvSpPr>
        <p:spPr>
          <a:xfrm>
            <a:off x="6634623" y="565454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87766492-933D-4961-8E6F-A587080B40DB}"/>
              </a:ext>
            </a:extLst>
          </p:cNvPr>
          <p:cNvSpPr/>
          <p:nvPr/>
        </p:nvSpPr>
        <p:spPr>
          <a:xfrm rot="2700000">
            <a:off x="6663917" y="43419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533C8950-C64B-4556-B5CF-E2CFE31F7057}"/>
              </a:ext>
            </a:extLst>
          </p:cNvPr>
          <p:cNvSpPr/>
          <p:nvPr/>
        </p:nvSpPr>
        <p:spPr>
          <a:xfrm>
            <a:off x="1184110" y="441941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FB624DA5-8561-46AE-8E18-5EED6D851726}"/>
              </a:ext>
            </a:extLst>
          </p:cNvPr>
          <p:cNvSpPr/>
          <p:nvPr/>
        </p:nvSpPr>
        <p:spPr>
          <a:xfrm>
            <a:off x="1200486" y="563845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217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Freeform 55">
            <a:extLst>
              <a:ext uri="{FF2B5EF4-FFF2-40B4-BE49-F238E27FC236}">
                <a16:creationId xmlns:a16="http://schemas.microsoft.com/office/drawing/2014/main" id="{67B27A2A-FB18-45E4-A9CE-3325DDF3F039}"/>
              </a:ext>
            </a:extLst>
          </p:cNvPr>
          <p:cNvSpPr/>
          <p:nvPr/>
        </p:nvSpPr>
        <p:spPr>
          <a:xfrm>
            <a:off x="4628" y="122607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3FF770-D07E-46E3-97C8-FA60C0FBC24F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4966026" y="3897639"/>
            <a:ext cx="1469475" cy="5553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91E1CB-AF1A-44F1-BCDF-A00FF26F1210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922759" y="3888189"/>
            <a:ext cx="1049096" cy="1352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F2BB7B-E4D0-4096-AA3B-E5609030CBBB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966026" y="3340719"/>
            <a:ext cx="1469475" cy="54286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ECBF2F-C007-42B1-BB09-7A95EF1C1335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4954199" y="2552504"/>
            <a:ext cx="1017656" cy="13310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E16D446-9E8C-405B-BD09-6E062FB899BA}"/>
              </a:ext>
            </a:extLst>
          </p:cNvPr>
          <p:cNvSpPr/>
          <p:nvPr/>
        </p:nvSpPr>
        <p:spPr>
          <a:xfrm>
            <a:off x="3961015" y="3058367"/>
            <a:ext cx="1676936" cy="1676936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C47881-1B3D-4EDC-9D84-1BFDB488EDB2}"/>
              </a:ext>
            </a:extLst>
          </p:cNvPr>
          <p:cNvSpPr/>
          <p:nvPr/>
        </p:nvSpPr>
        <p:spPr>
          <a:xfrm>
            <a:off x="6435501" y="2882486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41ED69-69D6-4DB7-BF68-54354C998A3D}"/>
              </a:ext>
            </a:extLst>
          </p:cNvPr>
          <p:cNvSpPr/>
          <p:nvPr/>
        </p:nvSpPr>
        <p:spPr>
          <a:xfrm>
            <a:off x="6435501" y="3994720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F34BD2-7E1B-465A-ADF3-1DB133917A7F}"/>
              </a:ext>
            </a:extLst>
          </p:cNvPr>
          <p:cNvSpPr/>
          <p:nvPr/>
        </p:nvSpPr>
        <p:spPr>
          <a:xfrm>
            <a:off x="5837642" y="5106953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81854BC-4F94-40A5-B53F-824261E31C09}"/>
              </a:ext>
            </a:extLst>
          </p:cNvPr>
          <p:cNvSpPr/>
          <p:nvPr/>
        </p:nvSpPr>
        <p:spPr>
          <a:xfrm>
            <a:off x="5837642" y="17702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D754A5-64F0-4C60-A78F-733E25A953EC}"/>
              </a:ext>
            </a:extLst>
          </p:cNvPr>
          <p:cNvSpPr txBox="1"/>
          <p:nvPr/>
        </p:nvSpPr>
        <p:spPr>
          <a:xfrm>
            <a:off x="6908254" y="188779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7514818" y="300587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4DC165-AC17-4BB5-9BC8-4E1F4B59A8DE}"/>
              </a:ext>
            </a:extLst>
          </p:cNvPr>
          <p:cNvSpPr txBox="1"/>
          <p:nvPr/>
        </p:nvSpPr>
        <p:spPr>
          <a:xfrm>
            <a:off x="7519638" y="412394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6908254" y="5242022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D1B9BB-51BE-4865-A860-98AB6482DD28}"/>
              </a:ext>
            </a:extLst>
          </p:cNvPr>
          <p:cNvSpPr txBox="1"/>
          <p:nvPr/>
        </p:nvSpPr>
        <p:spPr>
          <a:xfrm>
            <a:off x="4101284" y="3930679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فهرست</a:t>
            </a:r>
          </a:p>
          <a:p>
            <a:pPr algn="ctr" rtl="1"/>
            <a:r>
              <a:rPr lang="fa-IR" altLang="ko-KR" sz="1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اینجا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C9850C31-1B55-4A2C-8F02-F0B3BC9A6BA6}"/>
              </a:ext>
            </a:extLst>
          </p:cNvPr>
          <p:cNvSpPr/>
          <p:nvPr/>
        </p:nvSpPr>
        <p:spPr>
          <a:xfrm>
            <a:off x="4552638" y="331869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039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id="{1EA5E8E6-8A64-454D-A0D6-06B43824CD53}"/>
              </a:ext>
            </a:extLst>
          </p:cNvPr>
          <p:cNvSpPr/>
          <p:nvPr/>
        </p:nvSpPr>
        <p:spPr>
          <a:xfrm>
            <a:off x="6089057" y="208234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EF14666D-D11A-4BFA-B51F-1AE936330814}"/>
              </a:ext>
            </a:extLst>
          </p:cNvPr>
          <p:cNvSpPr>
            <a:spLocks noChangeAspect="1"/>
          </p:cNvSpPr>
          <p:nvPr/>
        </p:nvSpPr>
        <p:spPr>
          <a:xfrm>
            <a:off x="6115773" y="541198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2EB5B527-AA99-4F6A-8FF9-67F0F44434C9}"/>
              </a:ext>
            </a:extLst>
          </p:cNvPr>
          <p:cNvSpPr>
            <a:spLocks noChangeAspect="1"/>
          </p:cNvSpPr>
          <p:nvPr/>
        </p:nvSpPr>
        <p:spPr>
          <a:xfrm>
            <a:off x="6708194" y="425360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2" name="Graphic 14">
            <a:extLst>
              <a:ext uri="{FF2B5EF4-FFF2-40B4-BE49-F238E27FC236}">
                <a16:creationId xmlns:a16="http://schemas.microsoft.com/office/drawing/2014/main" id="{103A0356-0DCE-4C8E-8653-2E58ED6A5B18}"/>
              </a:ext>
            </a:extLst>
          </p:cNvPr>
          <p:cNvSpPr/>
          <p:nvPr/>
        </p:nvSpPr>
        <p:spPr>
          <a:xfrm flipH="1">
            <a:off x="1192420" y="1102901"/>
            <a:ext cx="1938987" cy="5098601"/>
          </a:xfrm>
          <a:custGeom>
            <a:avLst/>
            <a:gdLst>
              <a:gd name="connsiteX0" fmla="*/ 1708188 w 1743075"/>
              <a:gd name="connsiteY0" fmla="*/ 1960294 h 4829175"/>
              <a:gd name="connsiteX1" fmla="*/ 1736763 w 1743075"/>
              <a:gd name="connsiteY1" fmla="*/ 1693594 h 4829175"/>
              <a:gd name="connsiteX2" fmla="*/ 1727238 w 1743075"/>
              <a:gd name="connsiteY2" fmla="*/ 1609774 h 4829175"/>
              <a:gd name="connsiteX3" fmla="*/ 1703425 w 1743075"/>
              <a:gd name="connsiteY3" fmla="*/ 1511666 h 4829175"/>
              <a:gd name="connsiteX4" fmla="*/ 1696757 w 1743075"/>
              <a:gd name="connsiteY4" fmla="*/ 1463089 h 4829175"/>
              <a:gd name="connsiteX5" fmla="*/ 1622463 w 1743075"/>
              <a:gd name="connsiteY5" fmla="*/ 865871 h 4829175"/>
              <a:gd name="connsiteX6" fmla="*/ 1587220 w 1743075"/>
              <a:gd name="connsiteY6" fmla="*/ 831581 h 4829175"/>
              <a:gd name="connsiteX7" fmla="*/ 1263370 w 1743075"/>
              <a:gd name="connsiteY7" fmla="*/ 719186 h 4829175"/>
              <a:gd name="connsiteX8" fmla="*/ 1215745 w 1743075"/>
              <a:gd name="connsiteY8" fmla="*/ 693469 h 4829175"/>
              <a:gd name="connsiteX9" fmla="*/ 1170025 w 1743075"/>
              <a:gd name="connsiteY9" fmla="*/ 662989 h 4829175"/>
              <a:gd name="connsiteX10" fmla="*/ 1111923 w 1743075"/>
              <a:gd name="connsiteY10" fmla="*/ 522019 h 4829175"/>
              <a:gd name="connsiteX11" fmla="*/ 1116685 w 1743075"/>
              <a:gd name="connsiteY11" fmla="*/ 461059 h 4829175"/>
              <a:gd name="connsiteX12" fmla="*/ 1131925 w 1743075"/>
              <a:gd name="connsiteY12" fmla="*/ 392479 h 4829175"/>
              <a:gd name="connsiteX13" fmla="*/ 1143355 w 1743075"/>
              <a:gd name="connsiteY13" fmla="*/ 291514 h 4829175"/>
              <a:gd name="connsiteX14" fmla="*/ 1142403 w 1743075"/>
              <a:gd name="connsiteY14" fmla="*/ 289609 h 4829175"/>
              <a:gd name="connsiteX15" fmla="*/ 1126210 w 1743075"/>
              <a:gd name="connsiteY15" fmla="*/ 271511 h 4829175"/>
              <a:gd name="connsiteX16" fmla="*/ 1112875 w 1743075"/>
              <a:gd name="connsiteY16" fmla="*/ 285799 h 4829175"/>
              <a:gd name="connsiteX17" fmla="*/ 1113828 w 1743075"/>
              <a:gd name="connsiteY17" fmla="*/ 258176 h 4829175"/>
              <a:gd name="connsiteX18" fmla="*/ 1112875 w 1743075"/>
              <a:gd name="connsiteY18" fmla="*/ 224839 h 4829175"/>
              <a:gd name="connsiteX19" fmla="*/ 1107160 w 1743075"/>
              <a:gd name="connsiteY19" fmla="*/ 199121 h 4829175"/>
              <a:gd name="connsiteX20" fmla="*/ 1103350 w 1743075"/>
              <a:gd name="connsiteY20" fmla="*/ 182929 h 4829175"/>
              <a:gd name="connsiteX21" fmla="*/ 1100493 w 1743075"/>
              <a:gd name="connsiteY21" fmla="*/ 166736 h 4829175"/>
              <a:gd name="connsiteX22" fmla="*/ 1096683 w 1743075"/>
              <a:gd name="connsiteY22" fmla="*/ 150544 h 4829175"/>
              <a:gd name="connsiteX23" fmla="*/ 1091920 w 1743075"/>
              <a:gd name="connsiteY23" fmla="*/ 135304 h 4829175"/>
              <a:gd name="connsiteX24" fmla="*/ 1086205 w 1743075"/>
              <a:gd name="connsiteY24" fmla="*/ 116254 h 4829175"/>
              <a:gd name="connsiteX25" fmla="*/ 1077633 w 1743075"/>
              <a:gd name="connsiteY25" fmla="*/ 104824 h 4829175"/>
              <a:gd name="connsiteX26" fmla="*/ 1067155 w 1743075"/>
              <a:gd name="connsiteY26" fmla="*/ 89584 h 4829175"/>
              <a:gd name="connsiteX27" fmla="*/ 1055725 w 1743075"/>
              <a:gd name="connsiteY27" fmla="*/ 76249 h 4829175"/>
              <a:gd name="connsiteX28" fmla="*/ 1043343 w 1743075"/>
              <a:gd name="connsiteY28" fmla="*/ 65771 h 4829175"/>
              <a:gd name="connsiteX29" fmla="*/ 1030960 w 1743075"/>
              <a:gd name="connsiteY29" fmla="*/ 54341 h 4829175"/>
              <a:gd name="connsiteX30" fmla="*/ 1017625 w 1743075"/>
              <a:gd name="connsiteY30" fmla="*/ 41006 h 4829175"/>
              <a:gd name="connsiteX31" fmla="*/ 1003338 w 1743075"/>
              <a:gd name="connsiteY31" fmla="*/ 38149 h 4829175"/>
              <a:gd name="connsiteX32" fmla="*/ 981430 w 1743075"/>
              <a:gd name="connsiteY32" fmla="*/ 28624 h 4829175"/>
              <a:gd name="connsiteX33" fmla="*/ 958570 w 1743075"/>
              <a:gd name="connsiteY33" fmla="*/ 21004 h 4829175"/>
              <a:gd name="connsiteX34" fmla="*/ 934758 w 1743075"/>
              <a:gd name="connsiteY34" fmla="*/ 16241 h 4829175"/>
              <a:gd name="connsiteX35" fmla="*/ 910945 w 1743075"/>
              <a:gd name="connsiteY35" fmla="*/ 12431 h 4829175"/>
              <a:gd name="connsiteX36" fmla="*/ 886180 w 1743075"/>
              <a:gd name="connsiteY36" fmla="*/ 9574 h 4829175"/>
              <a:gd name="connsiteX37" fmla="*/ 861415 w 1743075"/>
              <a:gd name="connsiteY37" fmla="*/ 8621 h 4829175"/>
              <a:gd name="connsiteX38" fmla="*/ 847127 w 1743075"/>
              <a:gd name="connsiteY38" fmla="*/ 9574 h 4829175"/>
              <a:gd name="connsiteX39" fmla="*/ 831888 w 1743075"/>
              <a:gd name="connsiteY39" fmla="*/ 13384 h 4829175"/>
              <a:gd name="connsiteX40" fmla="*/ 817600 w 1743075"/>
              <a:gd name="connsiteY40" fmla="*/ 19099 h 4829175"/>
              <a:gd name="connsiteX41" fmla="*/ 810933 w 1743075"/>
              <a:gd name="connsiteY41" fmla="*/ 11479 h 4829175"/>
              <a:gd name="connsiteX42" fmla="*/ 807123 w 1743075"/>
              <a:gd name="connsiteY42" fmla="*/ 29576 h 4829175"/>
              <a:gd name="connsiteX43" fmla="*/ 790930 w 1743075"/>
              <a:gd name="connsiteY43" fmla="*/ 41006 h 4829175"/>
              <a:gd name="connsiteX44" fmla="*/ 774738 w 1743075"/>
              <a:gd name="connsiteY44" fmla="*/ 59104 h 4829175"/>
              <a:gd name="connsiteX45" fmla="*/ 759498 w 1743075"/>
              <a:gd name="connsiteY45" fmla="*/ 76249 h 4829175"/>
              <a:gd name="connsiteX46" fmla="*/ 746163 w 1743075"/>
              <a:gd name="connsiteY46" fmla="*/ 89584 h 4829175"/>
              <a:gd name="connsiteX47" fmla="*/ 733780 w 1743075"/>
              <a:gd name="connsiteY47" fmla="*/ 105776 h 4829175"/>
              <a:gd name="connsiteX48" fmla="*/ 723302 w 1743075"/>
              <a:gd name="connsiteY48" fmla="*/ 122921 h 4829175"/>
              <a:gd name="connsiteX49" fmla="*/ 713777 w 1743075"/>
              <a:gd name="connsiteY49" fmla="*/ 139114 h 4829175"/>
              <a:gd name="connsiteX50" fmla="*/ 706158 w 1743075"/>
              <a:gd name="connsiteY50" fmla="*/ 160069 h 4829175"/>
              <a:gd name="connsiteX51" fmla="*/ 702348 w 1743075"/>
              <a:gd name="connsiteY51" fmla="*/ 175309 h 4829175"/>
              <a:gd name="connsiteX52" fmla="*/ 699490 w 1743075"/>
              <a:gd name="connsiteY52" fmla="*/ 186739 h 4829175"/>
              <a:gd name="connsiteX53" fmla="*/ 696633 w 1743075"/>
              <a:gd name="connsiteY53" fmla="*/ 216266 h 4829175"/>
              <a:gd name="connsiteX54" fmla="*/ 698538 w 1743075"/>
              <a:gd name="connsiteY54" fmla="*/ 247699 h 4829175"/>
              <a:gd name="connsiteX55" fmla="*/ 694727 w 1743075"/>
              <a:gd name="connsiteY55" fmla="*/ 306754 h 4829175"/>
              <a:gd name="connsiteX56" fmla="*/ 694727 w 1743075"/>
              <a:gd name="connsiteY56" fmla="*/ 306754 h 4829175"/>
              <a:gd name="connsiteX57" fmla="*/ 662343 w 1743075"/>
              <a:gd name="connsiteY57" fmla="*/ 320089 h 4829175"/>
              <a:gd name="connsiteX58" fmla="*/ 671868 w 1743075"/>
              <a:gd name="connsiteY58" fmla="*/ 384859 h 4829175"/>
              <a:gd name="connsiteX59" fmla="*/ 682345 w 1743075"/>
              <a:gd name="connsiteY59" fmla="*/ 400099 h 4829175"/>
              <a:gd name="connsiteX60" fmla="*/ 769975 w 1743075"/>
              <a:gd name="connsiteY60" fmla="*/ 575359 h 4829175"/>
              <a:gd name="connsiteX61" fmla="*/ 679488 w 1743075"/>
              <a:gd name="connsiteY61" fmla="*/ 741094 h 4829175"/>
              <a:gd name="connsiteX62" fmla="*/ 412787 w 1743075"/>
              <a:gd name="connsiteY62" fmla="*/ 837296 h 4829175"/>
              <a:gd name="connsiteX63" fmla="*/ 355637 w 1743075"/>
              <a:gd name="connsiteY63" fmla="*/ 917306 h 4829175"/>
              <a:gd name="connsiteX64" fmla="*/ 337540 w 1743075"/>
              <a:gd name="connsiteY64" fmla="*/ 1080184 h 4829175"/>
              <a:gd name="connsiteX65" fmla="*/ 323253 w 1743075"/>
              <a:gd name="connsiteY65" fmla="*/ 1267826 h 4829175"/>
              <a:gd name="connsiteX66" fmla="*/ 286105 w 1743075"/>
              <a:gd name="connsiteY66" fmla="*/ 1558339 h 4829175"/>
              <a:gd name="connsiteX67" fmla="*/ 277533 w 1743075"/>
              <a:gd name="connsiteY67" fmla="*/ 1647874 h 4829175"/>
              <a:gd name="connsiteX68" fmla="*/ 256578 w 1743075"/>
              <a:gd name="connsiteY68" fmla="*/ 1709786 h 4829175"/>
              <a:gd name="connsiteX69" fmla="*/ 246100 w 1743075"/>
              <a:gd name="connsiteY69" fmla="*/ 1762174 h 4829175"/>
              <a:gd name="connsiteX70" fmla="*/ 248005 w 1743075"/>
              <a:gd name="connsiteY70" fmla="*/ 1892666 h 4829175"/>
              <a:gd name="connsiteX71" fmla="*/ 242290 w 1743075"/>
              <a:gd name="connsiteY71" fmla="*/ 1940291 h 4829175"/>
              <a:gd name="connsiteX72" fmla="*/ 230860 w 1743075"/>
              <a:gd name="connsiteY72" fmla="*/ 2296526 h 4829175"/>
              <a:gd name="connsiteX73" fmla="*/ 225145 w 1743075"/>
              <a:gd name="connsiteY73" fmla="*/ 2352724 h 4829175"/>
              <a:gd name="connsiteX74" fmla="*/ 231813 w 1743075"/>
              <a:gd name="connsiteY74" fmla="*/ 2441306 h 4829175"/>
              <a:gd name="connsiteX75" fmla="*/ 238480 w 1743075"/>
              <a:gd name="connsiteY75" fmla="*/ 2520364 h 4829175"/>
              <a:gd name="connsiteX76" fmla="*/ 221335 w 1743075"/>
              <a:gd name="connsiteY76" fmla="*/ 2589896 h 4829175"/>
              <a:gd name="connsiteX77" fmla="*/ 228003 w 1743075"/>
              <a:gd name="connsiteY77" fmla="*/ 2667049 h 4829175"/>
              <a:gd name="connsiteX78" fmla="*/ 237528 w 1743075"/>
              <a:gd name="connsiteY78" fmla="*/ 2822306 h 4829175"/>
              <a:gd name="connsiteX79" fmla="*/ 171805 w 1743075"/>
              <a:gd name="connsiteY79" fmla="*/ 3010901 h 4829175"/>
              <a:gd name="connsiteX80" fmla="*/ 125132 w 1743075"/>
              <a:gd name="connsiteY80" fmla="*/ 3028999 h 4829175"/>
              <a:gd name="connsiteX81" fmla="*/ 93700 w 1743075"/>
              <a:gd name="connsiteY81" fmla="*/ 3107104 h 4829175"/>
              <a:gd name="connsiteX82" fmla="*/ 27025 w 1743075"/>
              <a:gd name="connsiteY82" fmla="*/ 3277601 h 4829175"/>
              <a:gd name="connsiteX83" fmla="*/ 19405 w 1743075"/>
              <a:gd name="connsiteY83" fmla="*/ 3385234 h 4829175"/>
              <a:gd name="connsiteX84" fmla="*/ 13690 w 1743075"/>
              <a:gd name="connsiteY84" fmla="*/ 3611929 h 4829175"/>
              <a:gd name="connsiteX85" fmla="*/ 23215 w 1743075"/>
              <a:gd name="connsiteY85" fmla="*/ 3724324 h 4829175"/>
              <a:gd name="connsiteX86" fmla="*/ 83222 w 1743075"/>
              <a:gd name="connsiteY86" fmla="*/ 3803381 h 4829175"/>
              <a:gd name="connsiteX87" fmla="*/ 190855 w 1743075"/>
              <a:gd name="connsiteY87" fmla="*/ 3811001 h 4829175"/>
              <a:gd name="connsiteX88" fmla="*/ 237528 w 1743075"/>
              <a:gd name="connsiteY88" fmla="*/ 3805286 h 4829175"/>
              <a:gd name="connsiteX89" fmla="*/ 327062 w 1743075"/>
              <a:gd name="connsiteY89" fmla="*/ 3796714 h 4829175"/>
              <a:gd name="connsiteX90" fmla="*/ 320395 w 1743075"/>
              <a:gd name="connsiteY90" fmla="*/ 4089131 h 4829175"/>
              <a:gd name="connsiteX91" fmla="*/ 314680 w 1743075"/>
              <a:gd name="connsiteY91" fmla="*/ 4139614 h 4829175"/>
              <a:gd name="connsiteX92" fmla="*/ 311823 w 1743075"/>
              <a:gd name="connsiteY92" fmla="*/ 4163426 h 4829175"/>
              <a:gd name="connsiteX93" fmla="*/ 279438 w 1743075"/>
              <a:gd name="connsiteY93" fmla="*/ 4415839 h 4829175"/>
              <a:gd name="connsiteX94" fmla="*/ 317537 w 1743075"/>
              <a:gd name="connsiteY94" fmla="*/ 4444414 h 4829175"/>
              <a:gd name="connsiteX95" fmla="*/ 286105 w 1743075"/>
              <a:gd name="connsiteY95" fmla="*/ 4481561 h 4829175"/>
              <a:gd name="connsiteX96" fmla="*/ 277533 w 1743075"/>
              <a:gd name="connsiteY96" fmla="*/ 4502516 h 4829175"/>
              <a:gd name="connsiteX97" fmla="*/ 260388 w 1743075"/>
              <a:gd name="connsiteY97" fmla="*/ 4569191 h 4829175"/>
              <a:gd name="connsiteX98" fmla="*/ 173710 w 1743075"/>
              <a:gd name="connsiteY98" fmla="*/ 4682539 h 4829175"/>
              <a:gd name="connsiteX99" fmla="*/ 111797 w 1743075"/>
              <a:gd name="connsiteY99" fmla="*/ 4718734 h 4829175"/>
              <a:gd name="connsiteX100" fmla="*/ 79412 w 1743075"/>
              <a:gd name="connsiteY100" fmla="*/ 4791124 h 4829175"/>
              <a:gd name="connsiteX101" fmla="*/ 136563 w 1743075"/>
              <a:gd name="connsiteY101" fmla="*/ 4813031 h 4829175"/>
              <a:gd name="connsiteX102" fmla="*/ 283248 w 1743075"/>
              <a:gd name="connsiteY102" fmla="*/ 4812079 h 4829175"/>
              <a:gd name="connsiteX103" fmla="*/ 358495 w 1743075"/>
              <a:gd name="connsiteY103" fmla="*/ 4777789 h 4829175"/>
              <a:gd name="connsiteX104" fmla="*/ 440410 w 1743075"/>
              <a:gd name="connsiteY104" fmla="*/ 4756834 h 4829175"/>
              <a:gd name="connsiteX105" fmla="*/ 594715 w 1743075"/>
              <a:gd name="connsiteY105" fmla="*/ 4730164 h 4829175"/>
              <a:gd name="connsiteX106" fmla="*/ 611860 w 1743075"/>
              <a:gd name="connsiteY106" fmla="*/ 4528234 h 4829175"/>
              <a:gd name="connsiteX107" fmla="*/ 650913 w 1743075"/>
              <a:gd name="connsiteY107" fmla="*/ 4437746 h 4829175"/>
              <a:gd name="connsiteX108" fmla="*/ 672820 w 1743075"/>
              <a:gd name="connsiteY108" fmla="*/ 4431079 h 4829175"/>
              <a:gd name="connsiteX109" fmla="*/ 716635 w 1743075"/>
              <a:gd name="connsiteY109" fmla="*/ 4253914 h 4829175"/>
              <a:gd name="connsiteX110" fmla="*/ 721398 w 1743075"/>
              <a:gd name="connsiteY110" fmla="*/ 4228196 h 4829175"/>
              <a:gd name="connsiteX111" fmla="*/ 755688 w 1743075"/>
              <a:gd name="connsiteY111" fmla="*/ 3985309 h 4829175"/>
              <a:gd name="connsiteX112" fmla="*/ 762355 w 1743075"/>
              <a:gd name="connsiteY112" fmla="*/ 3962449 h 4829175"/>
              <a:gd name="connsiteX113" fmla="*/ 826173 w 1743075"/>
              <a:gd name="connsiteY113" fmla="*/ 3636694 h 4829175"/>
              <a:gd name="connsiteX114" fmla="*/ 829983 w 1743075"/>
              <a:gd name="connsiteY114" fmla="*/ 3612881 h 4829175"/>
              <a:gd name="connsiteX115" fmla="*/ 836650 w 1743075"/>
              <a:gd name="connsiteY115" fmla="*/ 3565256 h 4829175"/>
              <a:gd name="connsiteX116" fmla="*/ 867130 w 1743075"/>
              <a:gd name="connsiteY116" fmla="*/ 3320464 h 4829175"/>
              <a:gd name="connsiteX117" fmla="*/ 915708 w 1743075"/>
              <a:gd name="connsiteY117" fmla="*/ 2997566 h 4829175"/>
              <a:gd name="connsiteX118" fmla="*/ 936663 w 1743075"/>
              <a:gd name="connsiteY118" fmla="*/ 3032809 h 4829175"/>
              <a:gd name="connsiteX119" fmla="*/ 949998 w 1743075"/>
              <a:gd name="connsiteY119" fmla="*/ 3197591 h 4829175"/>
              <a:gd name="connsiteX120" fmla="*/ 949045 w 1743075"/>
              <a:gd name="connsiteY120" fmla="*/ 3325226 h 4829175"/>
              <a:gd name="connsiteX121" fmla="*/ 980477 w 1743075"/>
              <a:gd name="connsiteY121" fmla="*/ 3579544 h 4829175"/>
              <a:gd name="connsiteX122" fmla="*/ 983335 w 1743075"/>
              <a:gd name="connsiteY122" fmla="*/ 3946256 h 4829175"/>
              <a:gd name="connsiteX123" fmla="*/ 989050 w 1743075"/>
              <a:gd name="connsiteY123" fmla="*/ 4107229 h 4829175"/>
              <a:gd name="connsiteX124" fmla="*/ 976668 w 1743075"/>
              <a:gd name="connsiteY124" fmla="*/ 4243436 h 4829175"/>
              <a:gd name="connsiteX125" fmla="*/ 971905 w 1743075"/>
              <a:gd name="connsiteY125" fmla="*/ 4266296 h 4829175"/>
              <a:gd name="connsiteX126" fmla="*/ 966190 w 1743075"/>
              <a:gd name="connsiteY126" fmla="*/ 4288204 h 4829175"/>
              <a:gd name="connsiteX127" fmla="*/ 961427 w 1743075"/>
              <a:gd name="connsiteY127" fmla="*/ 4595861 h 4829175"/>
              <a:gd name="connsiteX128" fmla="*/ 974763 w 1743075"/>
              <a:gd name="connsiteY128" fmla="*/ 4618721 h 4829175"/>
              <a:gd name="connsiteX129" fmla="*/ 1007148 w 1743075"/>
              <a:gd name="connsiteY129" fmla="*/ 4692064 h 4829175"/>
              <a:gd name="connsiteX130" fmla="*/ 1070013 w 1743075"/>
              <a:gd name="connsiteY130" fmla="*/ 4767311 h 4829175"/>
              <a:gd name="connsiteX131" fmla="*/ 1116685 w 1743075"/>
              <a:gd name="connsiteY131" fmla="*/ 4820651 h 4829175"/>
              <a:gd name="connsiteX132" fmla="*/ 1133830 w 1743075"/>
              <a:gd name="connsiteY132" fmla="*/ 4827319 h 4829175"/>
              <a:gd name="connsiteX133" fmla="*/ 1181455 w 1743075"/>
              <a:gd name="connsiteY133" fmla="*/ 4827319 h 4829175"/>
              <a:gd name="connsiteX134" fmla="*/ 1255750 w 1743075"/>
              <a:gd name="connsiteY134" fmla="*/ 4818746 h 4829175"/>
              <a:gd name="connsiteX135" fmla="*/ 1298613 w 1743075"/>
              <a:gd name="connsiteY135" fmla="*/ 4766359 h 4829175"/>
              <a:gd name="connsiteX136" fmla="*/ 1281468 w 1743075"/>
              <a:gd name="connsiteY136" fmla="*/ 4697779 h 4829175"/>
              <a:gd name="connsiteX137" fmla="*/ 1270038 w 1743075"/>
              <a:gd name="connsiteY137" fmla="*/ 4605386 h 4829175"/>
              <a:gd name="connsiteX138" fmla="*/ 1330998 w 1743075"/>
              <a:gd name="connsiteY138" fmla="*/ 4244389 h 4829175"/>
              <a:gd name="connsiteX139" fmla="*/ 1331950 w 1743075"/>
              <a:gd name="connsiteY139" fmla="*/ 4239626 h 4829175"/>
              <a:gd name="connsiteX140" fmla="*/ 1352905 w 1743075"/>
              <a:gd name="connsiteY140" fmla="*/ 3898631 h 4829175"/>
              <a:gd name="connsiteX141" fmla="*/ 1384338 w 1743075"/>
              <a:gd name="connsiteY141" fmla="*/ 3664316 h 4829175"/>
              <a:gd name="connsiteX142" fmla="*/ 1441488 w 1743075"/>
              <a:gd name="connsiteY142" fmla="*/ 3318559 h 4829175"/>
              <a:gd name="connsiteX143" fmla="*/ 1457680 w 1743075"/>
              <a:gd name="connsiteY143" fmla="*/ 3014711 h 4829175"/>
              <a:gd name="connsiteX144" fmla="*/ 1485303 w 1743075"/>
              <a:gd name="connsiteY144" fmla="*/ 2673716 h 4829175"/>
              <a:gd name="connsiteX145" fmla="*/ 1488160 w 1743075"/>
              <a:gd name="connsiteY145" fmla="*/ 2573704 h 4829175"/>
              <a:gd name="connsiteX146" fmla="*/ 1497685 w 1743075"/>
              <a:gd name="connsiteY146" fmla="*/ 2507981 h 4829175"/>
              <a:gd name="connsiteX147" fmla="*/ 1519593 w 1743075"/>
              <a:gd name="connsiteY147" fmla="*/ 2480359 h 4829175"/>
              <a:gd name="connsiteX148" fmla="*/ 1573885 w 1743075"/>
              <a:gd name="connsiteY148" fmla="*/ 2434639 h 4829175"/>
              <a:gd name="connsiteX149" fmla="*/ 1599603 w 1743075"/>
              <a:gd name="connsiteY149" fmla="*/ 2400349 h 4829175"/>
              <a:gd name="connsiteX150" fmla="*/ 1662468 w 1743075"/>
              <a:gd name="connsiteY150" fmla="*/ 2271761 h 4829175"/>
              <a:gd name="connsiteX151" fmla="*/ 1671040 w 1743075"/>
              <a:gd name="connsiteY151" fmla="*/ 2126029 h 4829175"/>
              <a:gd name="connsiteX152" fmla="*/ 1671993 w 1743075"/>
              <a:gd name="connsiteY152" fmla="*/ 2111741 h 4829175"/>
              <a:gd name="connsiteX153" fmla="*/ 1708188 w 1743075"/>
              <a:gd name="connsiteY153" fmla="*/ 1960294 h 4829175"/>
              <a:gd name="connsiteX154" fmla="*/ 284200 w 1743075"/>
              <a:gd name="connsiteY154" fmla="*/ 2927081 h 4829175"/>
              <a:gd name="connsiteX155" fmla="*/ 321348 w 1743075"/>
              <a:gd name="connsiteY155" fmla="*/ 2824211 h 4829175"/>
              <a:gd name="connsiteX156" fmla="*/ 328968 w 1743075"/>
              <a:gd name="connsiteY156" fmla="*/ 2825164 h 4829175"/>
              <a:gd name="connsiteX157" fmla="*/ 337540 w 1743075"/>
              <a:gd name="connsiteY157" fmla="*/ 2930891 h 4829175"/>
              <a:gd name="connsiteX158" fmla="*/ 284200 w 1743075"/>
              <a:gd name="connsiteY158" fmla="*/ 2927081 h 4829175"/>
              <a:gd name="connsiteX159" fmla="*/ 391833 w 1743075"/>
              <a:gd name="connsiteY159" fmla="*/ 2454641 h 4829175"/>
              <a:gd name="connsiteX160" fmla="*/ 262293 w 1743075"/>
              <a:gd name="connsiteY160" fmla="*/ 2454641 h 4829175"/>
              <a:gd name="connsiteX161" fmla="*/ 288963 w 1743075"/>
              <a:gd name="connsiteY161" fmla="*/ 2388919 h 4829175"/>
              <a:gd name="connsiteX162" fmla="*/ 401358 w 1743075"/>
              <a:gd name="connsiteY162" fmla="*/ 2401301 h 4829175"/>
              <a:gd name="connsiteX163" fmla="*/ 391833 w 1743075"/>
              <a:gd name="connsiteY163" fmla="*/ 2454641 h 4829175"/>
              <a:gd name="connsiteX164" fmla="*/ 422312 w 1743075"/>
              <a:gd name="connsiteY164" fmla="*/ 2628949 h 4829175"/>
              <a:gd name="connsiteX165" fmla="*/ 414693 w 1743075"/>
              <a:gd name="connsiteY165" fmla="*/ 2566084 h 4829175"/>
              <a:gd name="connsiteX166" fmla="*/ 408978 w 1743075"/>
              <a:gd name="connsiteY166" fmla="*/ 2500361 h 4829175"/>
              <a:gd name="connsiteX167" fmla="*/ 410883 w 1743075"/>
              <a:gd name="connsiteY167" fmla="*/ 2468929 h 4829175"/>
              <a:gd name="connsiteX168" fmla="*/ 448030 w 1743075"/>
              <a:gd name="connsiteY168" fmla="*/ 2374631 h 4829175"/>
              <a:gd name="connsiteX169" fmla="*/ 422312 w 1743075"/>
              <a:gd name="connsiteY169" fmla="*/ 2628949 h 4829175"/>
              <a:gd name="connsiteX170" fmla="*/ 814743 w 1743075"/>
              <a:gd name="connsiteY170" fmla="*/ 1037321 h 4829175"/>
              <a:gd name="connsiteX171" fmla="*/ 806170 w 1743075"/>
              <a:gd name="connsiteY171" fmla="*/ 1037321 h 4829175"/>
              <a:gd name="connsiteX172" fmla="*/ 793788 w 1743075"/>
              <a:gd name="connsiteY172" fmla="*/ 857299 h 4829175"/>
              <a:gd name="connsiteX173" fmla="*/ 802360 w 1743075"/>
              <a:gd name="connsiteY173" fmla="*/ 854441 h 4829175"/>
              <a:gd name="connsiteX174" fmla="*/ 849033 w 1743075"/>
              <a:gd name="connsiteY174" fmla="*/ 903971 h 4829175"/>
              <a:gd name="connsiteX175" fmla="*/ 862368 w 1743075"/>
              <a:gd name="connsiteY175" fmla="*/ 883969 h 4829175"/>
              <a:gd name="connsiteX176" fmla="*/ 885227 w 1743075"/>
              <a:gd name="connsiteY176" fmla="*/ 857299 h 4829175"/>
              <a:gd name="connsiteX177" fmla="*/ 891895 w 1743075"/>
              <a:gd name="connsiteY177" fmla="*/ 861109 h 4829175"/>
              <a:gd name="connsiteX178" fmla="*/ 814743 w 1743075"/>
              <a:gd name="connsiteY178" fmla="*/ 1037321 h 4829175"/>
              <a:gd name="connsiteX179" fmla="*/ 860463 w 1743075"/>
              <a:gd name="connsiteY179" fmla="*/ 883969 h 4829175"/>
              <a:gd name="connsiteX180" fmla="*/ 796645 w 1743075"/>
              <a:gd name="connsiteY180" fmla="*/ 786814 h 4829175"/>
              <a:gd name="connsiteX181" fmla="*/ 795693 w 1743075"/>
              <a:gd name="connsiteY181" fmla="*/ 672514 h 4829175"/>
              <a:gd name="connsiteX182" fmla="*/ 901420 w 1743075"/>
              <a:gd name="connsiteY182" fmla="*/ 747761 h 4829175"/>
              <a:gd name="connsiteX183" fmla="*/ 860463 w 1743075"/>
              <a:gd name="connsiteY183" fmla="*/ 883969 h 4829175"/>
              <a:gd name="connsiteX184" fmla="*/ 985240 w 1743075"/>
              <a:gd name="connsiteY184" fmla="*/ 1052561 h 4829175"/>
              <a:gd name="connsiteX185" fmla="*/ 979525 w 1743075"/>
              <a:gd name="connsiteY185" fmla="*/ 1050656 h 4829175"/>
              <a:gd name="connsiteX186" fmla="*/ 970952 w 1743075"/>
              <a:gd name="connsiteY186" fmla="*/ 869681 h 4829175"/>
              <a:gd name="connsiteX187" fmla="*/ 999527 w 1743075"/>
              <a:gd name="connsiteY187" fmla="*/ 913496 h 4829175"/>
              <a:gd name="connsiteX188" fmla="*/ 1044295 w 1743075"/>
              <a:gd name="connsiteY188" fmla="*/ 880159 h 4829175"/>
              <a:gd name="connsiteX189" fmla="*/ 985240 w 1743075"/>
              <a:gd name="connsiteY189" fmla="*/ 1052561 h 4829175"/>
              <a:gd name="connsiteX190" fmla="*/ 1001433 w 1743075"/>
              <a:gd name="connsiteY190" fmla="*/ 888731 h 4829175"/>
              <a:gd name="connsiteX191" fmla="*/ 942377 w 1743075"/>
              <a:gd name="connsiteY191" fmla="*/ 758239 h 4829175"/>
              <a:gd name="connsiteX192" fmla="*/ 1104303 w 1743075"/>
              <a:gd name="connsiteY192" fmla="*/ 632509 h 4829175"/>
              <a:gd name="connsiteX193" fmla="*/ 1001433 w 1743075"/>
              <a:gd name="connsiteY193" fmla="*/ 888731 h 4829175"/>
              <a:gd name="connsiteX194" fmla="*/ 1510068 w 1743075"/>
              <a:gd name="connsiteY194" fmla="*/ 2456546 h 4829175"/>
              <a:gd name="connsiteX195" fmla="*/ 1388148 w 1743075"/>
              <a:gd name="connsiteY195" fmla="*/ 2296526 h 4829175"/>
              <a:gd name="connsiteX196" fmla="*/ 1543405 w 1743075"/>
              <a:gd name="connsiteY196" fmla="*/ 2432734 h 4829175"/>
              <a:gd name="connsiteX197" fmla="*/ 1510068 w 1743075"/>
              <a:gd name="connsiteY197" fmla="*/ 2456546 h 482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743075" h="4829175">
                <a:moveTo>
                  <a:pt x="1708188" y="1960294"/>
                </a:moveTo>
                <a:cubicBezTo>
                  <a:pt x="1708188" y="1871711"/>
                  <a:pt x="1736763" y="1782176"/>
                  <a:pt x="1736763" y="1693594"/>
                </a:cubicBezTo>
                <a:cubicBezTo>
                  <a:pt x="1733905" y="1665971"/>
                  <a:pt x="1731048" y="1637396"/>
                  <a:pt x="1727238" y="1609774"/>
                </a:cubicBezTo>
                <a:cubicBezTo>
                  <a:pt x="1722475" y="1577389"/>
                  <a:pt x="1708188" y="1544051"/>
                  <a:pt x="1703425" y="1511666"/>
                </a:cubicBezTo>
                <a:cubicBezTo>
                  <a:pt x="1700568" y="1495474"/>
                  <a:pt x="1698663" y="1479281"/>
                  <a:pt x="1696757" y="1463089"/>
                </a:cubicBezTo>
                <a:cubicBezTo>
                  <a:pt x="1670088" y="1265921"/>
                  <a:pt x="1689138" y="1056371"/>
                  <a:pt x="1622463" y="865871"/>
                </a:cubicBezTo>
                <a:cubicBezTo>
                  <a:pt x="1611985" y="852536"/>
                  <a:pt x="1599603" y="842059"/>
                  <a:pt x="1587220" y="831581"/>
                </a:cubicBezTo>
                <a:cubicBezTo>
                  <a:pt x="1498638" y="763954"/>
                  <a:pt x="1360525" y="772526"/>
                  <a:pt x="1263370" y="719186"/>
                </a:cubicBezTo>
                <a:cubicBezTo>
                  <a:pt x="1247178" y="711566"/>
                  <a:pt x="1230985" y="702994"/>
                  <a:pt x="1215745" y="693469"/>
                </a:cubicBezTo>
                <a:cubicBezTo>
                  <a:pt x="1200505" y="683944"/>
                  <a:pt x="1185265" y="674419"/>
                  <a:pt x="1170025" y="662989"/>
                </a:cubicBezTo>
                <a:cubicBezTo>
                  <a:pt x="1123353" y="626794"/>
                  <a:pt x="1099540" y="582979"/>
                  <a:pt x="1111923" y="522019"/>
                </a:cubicBezTo>
                <a:cubicBezTo>
                  <a:pt x="1115733" y="502016"/>
                  <a:pt x="1113828" y="481061"/>
                  <a:pt x="1116685" y="461059"/>
                </a:cubicBezTo>
                <a:cubicBezTo>
                  <a:pt x="1120495" y="438199"/>
                  <a:pt x="1123353" y="413434"/>
                  <a:pt x="1131925" y="392479"/>
                </a:cubicBezTo>
                <a:cubicBezTo>
                  <a:pt x="1146213" y="357236"/>
                  <a:pt x="1151928" y="324851"/>
                  <a:pt x="1143355" y="291514"/>
                </a:cubicBezTo>
                <a:lnTo>
                  <a:pt x="1142403" y="289609"/>
                </a:lnTo>
                <a:cubicBezTo>
                  <a:pt x="1137640" y="269606"/>
                  <a:pt x="1126210" y="271511"/>
                  <a:pt x="1126210" y="271511"/>
                </a:cubicBezTo>
                <a:cubicBezTo>
                  <a:pt x="1120495" y="275321"/>
                  <a:pt x="1112875" y="285799"/>
                  <a:pt x="1112875" y="285799"/>
                </a:cubicBezTo>
                <a:lnTo>
                  <a:pt x="1113828" y="258176"/>
                </a:lnTo>
                <a:lnTo>
                  <a:pt x="1112875" y="224839"/>
                </a:lnTo>
                <a:cubicBezTo>
                  <a:pt x="1110970" y="222934"/>
                  <a:pt x="1109065" y="207694"/>
                  <a:pt x="1107160" y="199121"/>
                </a:cubicBezTo>
                <a:cubicBezTo>
                  <a:pt x="1106208" y="187691"/>
                  <a:pt x="1104303" y="201026"/>
                  <a:pt x="1103350" y="182929"/>
                </a:cubicBezTo>
                <a:cubicBezTo>
                  <a:pt x="1102398" y="179119"/>
                  <a:pt x="1101445" y="179119"/>
                  <a:pt x="1100493" y="166736"/>
                </a:cubicBezTo>
                <a:cubicBezTo>
                  <a:pt x="1099540" y="143876"/>
                  <a:pt x="1098588" y="152449"/>
                  <a:pt x="1096683" y="150544"/>
                </a:cubicBezTo>
                <a:cubicBezTo>
                  <a:pt x="1095730" y="118159"/>
                  <a:pt x="1093825" y="115301"/>
                  <a:pt x="1091920" y="135304"/>
                </a:cubicBezTo>
                <a:cubicBezTo>
                  <a:pt x="1090015" y="129589"/>
                  <a:pt x="1088110" y="125779"/>
                  <a:pt x="1086205" y="116254"/>
                </a:cubicBezTo>
                <a:cubicBezTo>
                  <a:pt x="1083348" y="105776"/>
                  <a:pt x="1081443" y="99109"/>
                  <a:pt x="1077633" y="104824"/>
                </a:cubicBezTo>
                <a:cubicBezTo>
                  <a:pt x="1073823" y="117206"/>
                  <a:pt x="1070965" y="90536"/>
                  <a:pt x="1067155" y="89584"/>
                </a:cubicBezTo>
                <a:cubicBezTo>
                  <a:pt x="1063345" y="94346"/>
                  <a:pt x="1059535" y="50531"/>
                  <a:pt x="1055725" y="76249"/>
                </a:cubicBezTo>
                <a:cubicBezTo>
                  <a:pt x="1051915" y="85774"/>
                  <a:pt x="1048105" y="59104"/>
                  <a:pt x="1043343" y="65771"/>
                </a:cubicBezTo>
                <a:cubicBezTo>
                  <a:pt x="1039533" y="64819"/>
                  <a:pt x="1034770" y="66724"/>
                  <a:pt x="1030960" y="54341"/>
                </a:cubicBezTo>
                <a:cubicBezTo>
                  <a:pt x="1026198" y="52436"/>
                  <a:pt x="1022388" y="38149"/>
                  <a:pt x="1017625" y="41006"/>
                </a:cubicBezTo>
                <a:cubicBezTo>
                  <a:pt x="1012863" y="42911"/>
                  <a:pt x="1008100" y="32434"/>
                  <a:pt x="1003338" y="38149"/>
                </a:cubicBezTo>
                <a:cubicBezTo>
                  <a:pt x="996670" y="20051"/>
                  <a:pt x="989050" y="36244"/>
                  <a:pt x="981430" y="28624"/>
                </a:cubicBezTo>
                <a:cubicBezTo>
                  <a:pt x="973810" y="20051"/>
                  <a:pt x="966190" y="10526"/>
                  <a:pt x="958570" y="21004"/>
                </a:cubicBezTo>
                <a:cubicBezTo>
                  <a:pt x="950950" y="6716"/>
                  <a:pt x="943330" y="25766"/>
                  <a:pt x="934758" y="16241"/>
                </a:cubicBezTo>
                <a:cubicBezTo>
                  <a:pt x="927138" y="17194"/>
                  <a:pt x="918565" y="9574"/>
                  <a:pt x="910945" y="12431"/>
                </a:cubicBezTo>
                <a:cubicBezTo>
                  <a:pt x="902373" y="7669"/>
                  <a:pt x="894752" y="33386"/>
                  <a:pt x="886180" y="9574"/>
                </a:cubicBezTo>
                <a:cubicBezTo>
                  <a:pt x="877608" y="9574"/>
                  <a:pt x="869988" y="4811"/>
                  <a:pt x="861415" y="8621"/>
                </a:cubicBezTo>
                <a:cubicBezTo>
                  <a:pt x="856652" y="12431"/>
                  <a:pt x="851890" y="21004"/>
                  <a:pt x="847127" y="9574"/>
                </a:cubicBezTo>
                <a:cubicBezTo>
                  <a:pt x="842365" y="11479"/>
                  <a:pt x="836650" y="18146"/>
                  <a:pt x="831888" y="13384"/>
                </a:cubicBezTo>
                <a:cubicBezTo>
                  <a:pt x="827125" y="17194"/>
                  <a:pt x="822363" y="23861"/>
                  <a:pt x="817600" y="19099"/>
                </a:cubicBezTo>
                <a:cubicBezTo>
                  <a:pt x="815695" y="13384"/>
                  <a:pt x="812838" y="10526"/>
                  <a:pt x="810933" y="11479"/>
                </a:cubicBezTo>
                <a:cubicBezTo>
                  <a:pt x="809027" y="12431"/>
                  <a:pt x="809027" y="19099"/>
                  <a:pt x="807123" y="29576"/>
                </a:cubicBezTo>
                <a:cubicBezTo>
                  <a:pt x="801408" y="35291"/>
                  <a:pt x="795693" y="41006"/>
                  <a:pt x="790930" y="41006"/>
                </a:cubicBezTo>
                <a:cubicBezTo>
                  <a:pt x="785215" y="54341"/>
                  <a:pt x="780452" y="61009"/>
                  <a:pt x="774738" y="59104"/>
                </a:cubicBezTo>
                <a:cubicBezTo>
                  <a:pt x="769023" y="72439"/>
                  <a:pt x="764260" y="60056"/>
                  <a:pt x="759498" y="76249"/>
                </a:cubicBezTo>
                <a:cubicBezTo>
                  <a:pt x="754735" y="65771"/>
                  <a:pt x="749973" y="86726"/>
                  <a:pt x="746163" y="89584"/>
                </a:cubicBezTo>
                <a:cubicBezTo>
                  <a:pt x="741400" y="88631"/>
                  <a:pt x="737590" y="105776"/>
                  <a:pt x="733780" y="105776"/>
                </a:cubicBezTo>
                <a:cubicBezTo>
                  <a:pt x="729970" y="99109"/>
                  <a:pt x="726160" y="120064"/>
                  <a:pt x="723302" y="122921"/>
                </a:cubicBezTo>
                <a:cubicBezTo>
                  <a:pt x="719493" y="142924"/>
                  <a:pt x="716635" y="116254"/>
                  <a:pt x="713777" y="139114"/>
                </a:cubicBezTo>
                <a:cubicBezTo>
                  <a:pt x="710920" y="119111"/>
                  <a:pt x="708063" y="152449"/>
                  <a:pt x="706158" y="160069"/>
                </a:cubicBezTo>
                <a:cubicBezTo>
                  <a:pt x="705205" y="151496"/>
                  <a:pt x="703300" y="170546"/>
                  <a:pt x="702348" y="175309"/>
                </a:cubicBezTo>
                <a:cubicBezTo>
                  <a:pt x="701395" y="180071"/>
                  <a:pt x="700443" y="184834"/>
                  <a:pt x="699490" y="186739"/>
                </a:cubicBezTo>
                <a:cubicBezTo>
                  <a:pt x="697585" y="196264"/>
                  <a:pt x="696633" y="205789"/>
                  <a:pt x="696633" y="216266"/>
                </a:cubicBezTo>
                <a:cubicBezTo>
                  <a:pt x="696633" y="226744"/>
                  <a:pt x="696633" y="237221"/>
                  <a:pt x="698538" y="247699"/>
                </a:cubicBezTo>
                <a:cubicBezTo>
                  <a:pt x="701395" y="267701"/>
                  <a:pt x="700443" y="287704"/>
                  <a:pt x="694727" y="306754"/>
                </a:cubicBezTo>
                <a:lnTo>
                  <a:pt x="694727" y="306754"/>
                </a:lnTo>
                <a:cubicBezTo>
                  <a:pt x="694727" y="306754"/>
                  <a:pt x="667105" y="301039"/>
                  <a:pt x="662343" y="320089"/>
                </a:cubicBezTo>
                <a:cubicBezTo>
                  <a:pt x="662343" y="320089"/>
                  <a:pt x="655675" y="353426"/>
                  <a:pt x="671868" y="384859"/>
                </a:cubicBezTo>
                <a:cubicBezTo>
                  <a:pt x="673773" y="390574"/>
                  <a:pt x="677583" y="395336"/>
                  <a:pt x="682345" y="400099"/>
                </a:cubicBezTo>
                <a:cubicBezTo>
                  <a:pt x="729970" y="449629"/>
                  <a:pt x="754735" y="513446"/>
                  <a:pt x="769975" y="575359"/>
                </a:cubicBezTo>
                <a:cubicBezTo>
                  <a:pt x="789977" y="655369"/>
                  <a:pt x="787120" y="706804"/>
                  <a:pt x="679488" y="741094"/>
                </a:cubicBezTo>
                <a:cubicBezTo>
                  <a:pt x="592810" y="769669"/>
                  <a:pt x="497560" y="803006"/>
                  <a:pt x="412787" y="837296"/>
                </a:cubicBezTo>
                <a:cubicBezTo>
                  <a:pt x="378498" y="850631"/>
                  <a:pt x="356590" y="877301"/>
                  <a:pt x="355637" y="917306"/>
                </a:cubicBezTo>
                <a:cubicBezTo>
                  <a:pt x="354685" y="972551"/>
                  <a:pt x="350875" y="1025891"/>
                  <a:pt x="337540" y="1080184"/>
                </a:cubicBezTo>
                <a:cubicBezTo>
                  <a:pt x="322300" y="1141144"/>
                  <a:pt x="331825" y="1204961"/>
                  <a:pt x="323253" y="1267826"/>
                </a:cubicBezTo>
                <a:cubicBezTo>
                  <a:pt x="310870" y="1364981"/>
                  <a:pt x="279438" y="1459279"/>
                  <a:pt x="286105" y="1558339"/>
                </a:cubicBezTo>
                <a:cubicBezTo>
                  <a:pt x="288010" y="1587866"/>
                  <a:pt x="282295" y="1618346"/>
                  <a:pt x="277533" y="1647874"/>
                </a:cubicBezTo>
                <a:cubicBezTo>
                  <a:pt x="273723" y="1668829"/>
                  <a:pt x="263245" y="1688831"/>
                  <a:pt x="256578" y="1709786"/>
                </a:cubicBezTo>
                <a:cubicBezTo>
                  <a:pt x="251815" y="1726931"/>
                  <a:pt x="239432" y="1749791"/>
                  <a:pt x="246100" y="1762174"/>
                </a:cubicBezTo>
                <a:cubicBezTo>
                  <a:pt x="267055" y="1806941"/>
                  <a:pt x="249910" y="1849804"/>
                  <a:pt x="248005" y="1892666"/>
                </a:cubicBezTo>
                <a:cubicBezTo>
                  <a:pt x="247053" y="1908859"/>
                  <a:pt x="243242" y="1924099"/>
                  <a:pt x="242290" y="1940291"/>
                </a:cubicBezTo>
                <a:cubicBezTo>
                  <a:pt x="238480" y="2059354"/>
                  <a:pt x="234670" y="2178416"/>
                  <a:pt x="230860" y="2296526"/>
                </a:cubicBezTo>
                <a:cubicBezTo>
                  <a:pt x="229907" y="2315576"/>
                  <a:pt x="225145" y="2334626"/>
                  <a:pt x="225145" y="2352724"/>
                </a:cubicBezTo>
                <a:cubicBezTo>
                  <a:pt x="225145" y="2382251"/>
                  <a:pt x="222288" y="2414636"/>
                  <a:pt x="231813" y="2441306"/>
                </a:cubicBezTo>
                <a:cubicBezTo>
                  <a:pt x="241338" y="2468929"/>
                  <a:pt x="243242" y="2493694"/>
                  <a:pt x="238480" y="2520364"/>
                </a:cubicBezTo>
                <a:cubicBezTo>
                  <a:pt x="233717" y="2543224"/>
                  <a:pt x="228003" y="2567036"/>
                  <a:pt x="221335" y="2589896"/>
                </a:cubicBezTo>
                <a:cubicBezTo>
                  <a:pt x="212763" y="2617519"/>
                  <a:pt x="217525" y="2640379"/>
                  <a:pt x="228003" y="2667049"/>
                </a:cubicBezTo>
                <a:cubicBezTo>
                  <a:pt x="248005" y="2716579"/>
                  <a:pt x="262293" y="2766109"/>
                  <a:pt x="237528" y="2822306"/>
                </a:cubicBezTo>
                <a:cubicBezTo>
                  <a:pt x="211810" y="2880409"/>
                  <a:pt x="194665" y="2943274"/>
                  <a:pt x="171805" y="3010901"/>
                </a:cubicBezTo>
                <a:cubicBezTo>
                  <a:pt x="160375" y="3015664"/>
                  <a:pt x="142277" y="3022331"/>
                  <a:pt x="125132" y="3028999"/>
                </a:cubicBezTo>
                <a:cubicBezTo>
                  <a:pt x="113702" y="3057574"/>
                  <a:pt x="107035" y="3084244"/>
                  <a:pt x="93700" y="3107104"/>
                </a:cubicBezTo>
                <a:cubicBezTo>
                  <a:pt x="61315" y="3159491"/>
                  <a:pt x="40360" y="3218546"/>
                  <a:pt x="27025" y="3277601"/>
                </a:cubicBezTo>
                <a:cubicBezTo>
                  <a:pt x="19405" y="3312844"/>
                  <a:pt x="28930" y="3349991"/>
                  <a:pt x="19405" y="3385234"/>
                </a:cubicBezTo>
                <a:cubicBezTo>
                  <a:pt x="-1550" y="3460481"/>
                  <a:pt x="9880" y="3535729"/>
                  <a:pt x="13690" y="3611929"/>
                </a:cubicBezTo>
                <a:cubicBezTo>
                  <a:pt x="15595" y="3650029"/>
                  <a:pt x="14642" y="3687176"/>
                  <a:pt x="23215" y="3724324"/>
                </a:cubicBezTo>
                <a:cubicBezTo>
                  <a:pt x="30835" y="3759566"/>
                  <a:pt x="45122" y="3794809"/>
                  <a:pt x="83222" y="3803381"/>
                </a:cubicBezTo>
                <a:cubicBezTo>
                  <a:pt x="118465" y="3811001"/>
                  <a:pt x="155613" y="3813859"/>
                  <a:pt x="190855" y="3811001"/>
                </a:cubicBezTo>
                <a:cubicBezTo>
                  <a:pt x="206095" y="3810049"/>
                  <a:pt x="222288" y="3807191"/>
                  <a:pt x="237528" y="3805286"/>
                </a:cubicBezTo>
                <a:cubicBezTo>
                  <a:pt x="269913" y="3796714"/>
                  <a:pt x="317537" y="3787189"/>
                  <a:pt x="327062" y="3796714"/>
                </a:cubicBezTo>
                <a:cubicBezTo>
                  <a:pt x="384212" y="3882439"/>
                  <a:pt x="327062" y="3987214"/>
                  <a:pt x="320395" y="4089131"/>
                </a:cubicBezTo>
                <a:cubicBezTo>
                  <a:pt x="318490" y="4106276"/>
                  <a:pt x="316585" y="4122469"/>
                  <a:pt x="314680" y="4139614"/>
                </a:cubicBezTo>
                <a:cubicBezTo>
                  <a:pt x="313728" y="4147234"/>
                  <a:pt x="312775" y="4154854"/>
                  <a:pt x="311823" y="4163426"/>
                </a:cubicBezTo>
                <a:cubicBezTo>
                  <a:pt x="308013" y="4244389"/>
                  <a:pt x="269913" y="4330114"/>
                  <a:pt x="279438" y="4415839"/>
                </a:cubicBezTo>
                <a:cubicBezTo>
                  <a:pt x="279438" y="4434889"/>
                  <a:pt x="298488" y="4444414"/>
                  <a:pt x="317537" y="4444414"/>
                </a:cubicBezTo>
                <a:cubicBezTo>
                  <a:pt x="308013" y="4453939"/>
                  <a:pt x="298488" y="4463464"/>
                  <a:pt x="286105" y="4481561"/>
                </a:cubicBezTo>
                <a:cubicBezTo>
                  <a:pt x="282295" y="4488229"/>
                  <a:pt x="279438" y="4494896"/>
                  <a:pt x="277533" y="4502516"/>
                </a:cubicBezTo>
                <a:cubicBezTo>
                  <a:pt x="269913" y="4523471"/>
                  <a:pt x="266103" y="4546331"/>
                  <a:pt x="260388" y="4569191"/>
                </a:cubicBezTo>
                <a:cubicBezTo>
                  <a:pt x="248005" y="4620626"/>
                  <a:pt x="219430" y="4656821"/>
                  <a:pt x="173710" y="4682539"/>
                </a:cubicBezTo>
                <a:cubicBezTo>
                  <a:pt x="152755" y="4693969"/>
                  <a:pt x="132752" y="4707304"/>
                  <a:pt x="111797" y="4718734"/>
                </a:cubicBezTo>
                <a:cubicBezTo>
                  <a:pt x="85127" y="4733021"/>
                  <a:pt x="71792" y="4753976"/>
                  <a:pt x="79412" y="4791124"/>
                </a:cubicBezTo>
                <a:cubicBezTo>
                  <a:pt x="96557" y="4797791"/>
                  <a:pt x="116560" y="4812079"/>
                  <a:pt x="136563" y="4813031"/>
                </a:cubicBezTo>
                <a:cubicBezTo>
                  <a:pt x="185140" y="4815889"/>
                  <a:pt x="234670" y="4817794"/>
                  <a:pt x="283248" y="4812079"/>
                </a:cubicBezTo>
                <a:cubicBezTo>
                  <a:pt x="309918" y="4809221"/>
                  <a:pt x="338493" y="4794934"/>
                  <a:pt x="358495" y="4777789"/>
                </a:cubicBezTo>
                <a:cubicBezTo>
                  <a:pt x="384212" y="4754929"/>
                  <a:pt x="407073" y="4749214"/>
                  <a:pt x="440410" y="4756834"/>
                </a:cubicBezTo>
                <a:cubicBezTo>
                  <a:pt x="492798" y="4769216"/>
                  <a:pt x="544233" y="4761596"/>
                  <a:pt x="594715" y="4730164"/>
                </a:cubicBezTo>
                <a:cubicBezTo>
                  <a:pt x="600430" y="4663489"/>
                  <a:pt x="610908" y="4595861"/>
                  <a:pt x="611860" y="4528234"/>
                </a:cubicBezTo>
                <a:cubicBezTo>
                  <a:pt x="612813" y="4487276"/>
                  <a:pt x="619480" y="4452986"/>
                  <a:pt x="650913" y="4437746"/>
                </a:cubicBezTo>
                <a:cubicBezTo>
                  <a:pt x="657580" y="4434889"/>
                  <a:pt x="664248" y="4432031"/>
                  <a:pt x="672820" y="4431079"/>
                </a:cubicBezTo>
                <a:cubicBezTo>
                  <a:pt x="692823" y="4372976"/>
                  <a:pt x="704252" y="4312969"/>
                  <a:pt x="716635" y="4253914"/>
                </a:cubicBezTo>
                <a:cubicBezTo>
                  <a:pt x="718540" y="4245341"/>
                  <a:pt x="720445" y="4236769"/>
                  <a:pt x="721398" y="4228196"/>
                </a:cubicBezTo>
                <a:cubicBezTo>
                  <a:pt x="724255" y="4145329"/>
                  <a:pt x="735685" y="4063414"/>
                  <a:pt x="755688" y="3985309"/>
                </a:cubicBezTo>
                <a:cubicBezTo>
                  <a:pt x="757593" y="3977689"/>
                  <a:pt x="759498" y="3970069"/>
                  <a:pt x="762355" y="3962449"/>
                </a:cubicBezTo>
                <a:cubicBezTo>
                  <a:pt x="782358" y="3845291"/>
                  <a:pt x="782358" y="3740516"/>
                  <a:pt x="826173" y="3636694"/>
                </a:cubicBezTo>
                <a:cubicBezTo>
                  <a:pt x="827125" y="3629074"/>
                  <a:pt x="828077" y="3620501"/>
                  <a:pt x="829983" y="3612881"/>
                </a:cubicBezTo>
                <a:cubicBezTo>
                  <a:pt x="831888" y="3596689"/>
                  <a:pt x="834745" y="3580496"/>
                  <a:pt x="836650" y="3565256"/>
                </a:cubicBezTo>
                <a:cubicBezTo>
                  <a:pt x="848080" y="3483341"/>
                  <a:pt x="867130" y="3402379"/>
                  <a:pt x="867130" y="3320464"/>
                </a:cubicBezTo>
                <a:cubicBezTo>
                  <a:pt x="866177" y="3209974"/>
                  <a:pt x="900468" y="3106151"/>
                  <a:pt x="915708" y="2997566"/>
                </a:cubicBezTo>
                <a:cubicBezTo>
                  <a:pt x="926185" y="3008044"/>
                  <a:pt x="932852" y="3019474"/>
                  <a:pt x="936663" y="3032809"/>
                </a:cubicBezTo>
                <a:cubicBezTo>
                  <a:pt x="952855" y="3087101"/>
                  <a:pt x="955713" y="3141394"/>
                  <a:pt x="949998" y="3197591"/>
                </a:cubicBezTo>
                <a:cubicBezTo>
                  <a:pt x="946188" y="3239501"/>
                  <a:pt x="945235" y="3283316"/>
                  <a:pt x="949045" y="3325226"/>
                </a:cubicBezTo>
                <a:cubicBezTo>
                  <a:pt x="957618" y="3409999"/>
                  <a:pt x="976668" y="3494771"/>
                  <a:pt x="980477" y="3579544"/>
                </a:cubicBezTo>
                <a:cubicBezTo>
                  <a:pt x="986193" y="3701464"/>
                  <a:pt x="981430" y="3824336"/>
                  <a:pt x="983335" y="3946256"/>
                </a:cubicBezTo>
                <a:cubicBezTo>
                  <a:pt x="984288" y="3999596"/>
                  <a:pt x="990002" y="4053889"/>
                  <a:pt x="989050" y="4107229"/>
                </a:cubicBezTo>
                <a:cubicBezTo>
                  <a:pt x="988098" y="4152949"/>
                  <a:pt x="985240" y="4198669"/>
                  <a:pt x="976668" y="4243436"/>
                </a:cubicBezTo>
                <a:cubicBezTo>
                  <a:pt x="975715" y="4251056"/>
                  <a:pt x="973810" y="4258676"/>
                  <a:pt x="971905" y="4266296"/>
                </a:cubicBezTo>
                <a:cubicBezTo>
                  <a:pt x="970000" y="4273916"/>
                  <a:pt x="968095" y="4281536"/>
                  <a:pt x="966190" y="4288204"/>
                </a:cubicBezTo>
                <a:cubicBezTo>
                  <a:pt x="971905" y="4389169"/>
                  <a:pt x="943330" y="4493944"/>
                  <a:pt x="961427" y="4595861"/>
                </a:cubicBezTo>
                <a:cubicBezTo>
                  <a:pt x="965238" y="4603481"/>
                  <a:pt x="970000" y="4611101"/>
                  <a:pt x="974763" y="4618721"/>
                </a:cubicBezTo>
                <a:cubicBezTo>
                  <a:pt x="989050" y="4640629"/>
                  <a:pt x="1005243" y="4666346"/>
                  <a:pt x="1007148" y="4692064"/>
                </a:cubicBezTo>
                <a:cubicBezTo>
                  <a:pt x="1010958" y="4733021"/>
                  <a:pt x="1028102" y="4756834"/>
                  <a:pt x="1070013" y="4767311"/>
                </a:cubicBezTo>
                <a:cubicBezTo>
                  <a:pt x="1065250" y="4803506"/>
                  <a:pt x="1085253" y="4816841"/>
                  <a:pt x="1116685" y="4820651"/>
                </a:cubicBezTo>
                <a:cubicBezTo>
                  <a:pt x="1122400" y="4821604"/>
                  <a:pt x="1128115" y="4825414"/>
                  <a:pt x="1133830" y="4827319"/>
                </a:cubicBezTo>
                <a:cubicBezTo>
                  <a:pt x="1150023" y="4827319"/>
                  <a:pt x="1165263" y="4827319"/>
                  <a:pt x="1181455" y="4827319"/>
                </a:cubicBezTo>
                <a:cubicBezTo>
                  <a:pt x="1206220" y="4824461"/>
                  <a:pt x="1230985" y="4821604"/>
                  <a:pt x="1255750" y="4818746"/>
                </a:cubicBezTo>
                <a:cubicBezTo>
                  <a:pt x="1291945" y="4814936"/>
                  <a:pt x="1303375" y="4802554"/>
                  <a:pt x="1298613" y="4766359"/>
                </a:cubicBezTo>
                <a:cubicBezTo>
                  <a:pt x="1295755" y="4743499"/>
                  <a:pt x="1291945" y="4718734"/>
                  <a:pt x="1281468" y="4697779"/>
                </a:cubicBezTo>
                <a:cubicBezTo>
                  <a:pt x="1266228" y="4667299"/>
                  <a:pt x="1264323" y="4637771"/>
                  <a:pt x="1270038" y="4605386"/>
                </a:cubicBezTo>
                <a:cubicBezTo>
                  <a:pt x="1290993" y="4485371"/>
                  <a:pt x="1310995" y="4365356"/>
                  <a:pt x="1330998" y="4244389"/>
                </a:cubicBezTo>
                <a:cubicBezTo>
                  <a:pt x="1330998" y="4242484"/>
                  <a:pt x="1331950" y="4241531"/>
                  <a:pt x="1331950" y="4239626"/>
                </a:cubicBezTo>
                <a:cubicBezTo>
                  <a:pt x="1339570" y="4126279"/>
                  <a:pt x="1348143" y="4011979"/>
                  <a:pt x="1352905" y="3898631"/>
                </a:cubicBezTo>
                <a:cubicBezTo>
                  <a:pt x="1356715" y="3819574"/>
                  <a:pt x="1364335" y="3742421"/>
                  <a:pt x="1384338" y="3664316"/>
                </a:cubicBezTo>
                <a:cubicBezTo>
                  <a:pt x="1412913" y="3550969"/>
                  <a:pt x="1439582" y="3436669"/>
                  <a:pt x="1441488" y="3318559"/>
                </a:cubicBezTo>
                <a:cubicBezTo>
                  <a:pt x="1443393" y="3217594"/>
                  <a:pt x="1450060" y="3115676"/>
                  <a:pt x="1457680" y="3014711"/>
                </a:cubicBezTo>
                <a:cubicBezTo>
                  <a:pt x="1465300" y="2901364"/>
                  <a:pt x="1476730" y="2788016"/>
                  <a:pt x="1485303" y="2673716"/>
                </a:cubicBezTo>
                <a:cubicBezTo>
                  <a:pt x="1488160" y="2640379"/>
                  <a:pt x="1486255" y="2607041"/>
                  <a:pt x="1488160" y="2573704"/>
                </a:cubicBezTo>
                <a:cubicBezTo>
                  <a:pt x="1489113" y="2551796"/>
                  <a:pt x="1491970" y="2528936"/>
                  <a:pt x="1497685" y="2507981"/>
                </a:cubicBezTo>
                <a:cubicBezTo>
                  <a:pt x="1500543" y="2497504"/>
                  <a:pt x="1511973" y="2480359"/>
                  <a:pt x="1519593" y="2480359"/>
                </a:cubicBezTo>
                <a:cubicBezTo>
                  <a:pt x="1552930" y="2480359"/>
                  <a:pt x="1560550" y="2455594"/>
                  <a:pt x="1573885" y="2434639"/>
                </a:cubicBezTo>
                <a:cubicBezTo>
                  <a:pt x="1581505" y="2422256"/>
                  <a:pt x="1589125" y="2409874"/>
                  <a:pt x="1599603" y="2400349"/>
                </a:cubicBezTo>
                <a:cubicBezTo>
                  <a:pt x="1639607" y="2367011"/>
                  <a:pt x="1656753" y="2322244"/>
                  <a:pt x="1662468" y="2271761"/>
                </a:cubicBezTo>
                <a:cubicBezTo>
                  <a:pt x="1668182" y="2223184"/>
                  <a:pt x="1685328" y="2175559"/>
                  <a:pt x="1671040" y="2126029"/>
                </a:cubicBezTo>
                <a:cubicBezTo>
                  <a:pt x="1670088" y="2121266"/>
                  <a:pt x="1671040" y="2116504"/>
                  <a:pt x="1671993" y="2111741"/>
                </a:cubicBezTo>
                <a:cubicBezTo>
                  <a:pt x="1686280" y="2062211"/>
                  <a:pt x="1697710" y="2010776"/>
                  <a:pt x="1708188" y="1960294"/>
                </a:cubicBezTo>
                <a:close/>
                <a:moveTo>
                  <a:pt x="284200" y="2927081"/>
                </a:moveTo>
                <a:cubicBezTo>
                  <a:pt x="297535" y="2890886"/>
                  <a:pt x="308965" y="2857549"/>
                  <a:pt x="321348" y="2824211"/>
                </a:cubicBezTo>
                <a:cubicBezTo>
                  <a:pt x="324205" y="2824211"/>
                  <a:pt x="327062" y="2824211"/>
                  <a:pt x="328968" y="2825164"/>
                </a:cubicBezTo>
                <a:cubicBezTo>
                  <a:pt x="331825" y="2859454"/>
                  <a:pt x="334683" y="2893744"/>
                  <a:pt x="337540" y="2930891"/>
                </a:cubicBezTo>
                <a:cubicBezTo>
                  <a:pt x="318490" y="2928986"/>
                  <a:pt x="303250" y="2928034"/>
                  <a:pt x="284200" y="2927081"/>
                </a:cubicBezTo>
                <a:close/>
                <a:moveTo>
                  <a:pt x="391833" y="2454641"/>
                </a:moveTo>
                <a:cubicBezTo>
                  <a:pt x="345160" y="2454641"/>
                  <a:pt x="303250" y="2454641"/>
                  <a:pt x="262293" y="2454641"/>
                </a:cubicBezTo>
                <a:cubicBezTo>
                  <a:pt x="246100" y="2407016"/>
                  <a:pt x="249910" y="2400349"/>
                  <a:pt x="288963" y="2388919"/>
                </a:cubicBezTo>
                <a:cubicBezTo>
                  <a:pt x="326110" y="2377489"/>
                  <a:pt x="360400" y="2380346"/>
                  <a:pt x="401358" y="2401301"/>
                </a:cubicBezTo>
                <a:cubicBezTo>
                  <a:pt x="398500" y="2421304"/>
                  <a:pt x="394690" y="2439401"/>
                  <a:pt x="391833" y="2454641"/>
                </a:cubicBezTo>
                <a:close/>
                <a:moveTo>
                  <a:pt x="422312" y="2628949"/>
                </a:moveTo>
                <a:cubicBezTo>
                  <a:pt x="419455" y="2603231"/>
                  <a:pt x="416598" y="2585134"/>
                  <a:pt x="414693" y="2566084"/>
                </a:cubicBezTo>
                <a:cubicBezTo>
                  <a:pt x="412787" y="2544176"/>
                  <a:pt x="409930" y="2522269"/>
                  <a:pt x="408978" y="2500361"/>
                </a:cubicBezTo>
                <a:cubicBezTo>
                  <a:pt x="408025" y="2489884"/>
                  <a:pt x="405168" y="2473691"/>
                  <a:pt x="410883" y="2468929"/>
                </a:cubicBezTo>
                <a:cubicBezTo>
                  <a:pt x="439458" y="2443211"/>
                  <a:pt x="439458" y="2407016"/>
                  <a:pt x="448030" y="2374631"/>
                </a:cubicBezTo>
                <a:cubicBezTo>
                  <a:pt x="449935" y="2457499"/>
                  <a:pt x="455650" y="2540366"/>
                  <a:pt x="422312" y="2628949"/>
                </a:cubicBezTo>
                <a:close/>
                <a:moveTo>
                  <a:pt x="814743" y="1037321"/>
                </a:moveTo>
                <a:cubicBezTo>
                  <a:pt x="811885" y="1037321"/>
                  <a:pt x="809027" y="1037321"/>
                  <a:pt x="806170" y="1037321"/>
                </a:cubicBezTo>
                <a:cubicBezTo>
                  <a:pt x="802360" y="977314"/>
                  <a:pt x="797598" y="917306"/>
                  <a:pt x="793788" y="857299"/>
                </a:cubicBezTo>
                <a:cubicBezTo>
                  <a:pt x="796645" y="856346"/>
                  <a:pt x="799502" y="855394"/>
                  <a:pt x="802360" y="854441"/>
                </a:cubicBezTo>
                <a:cubicBezTo>
                  <a:pt x="816648" y="869681"/>
                  <a:pt x="831888" y="884921"/>
                  <a:pt x="849033" y="903971"/>
                </a:cubicBezTo>
                <a:cubicBezTo>
                  <a:pt x="854748" y="895399"/>
                  <a:pt x="858558" y="889684"/>
                  <a:pt x="862368" y="883969"/>
                </a:cubicBezTo>
                <a:cubicBezTo>
                  <a:pt x="869988" y="875396"/>
                  <a:pt x="877608" y="865871"/>
                  <a:pt x="885227" y="857299"/>
                </a:cubicBezTo>
                <a:cubicBezTo>
                  <a:pt x="887133" y="858251"/>
                  <a:pt x="889990" y="860156"/>
                  <a:pt x="891895" y="861109"/>
                </a:cubicBezTo>
                <a:cubicBezTo>
                  <a:pt x="865225" y="920164"/>
                  <a:pt x="839508" y="978266"/>
                  <a:pt x="814743" y="1037321"/>
                </a:cubicBezTo>
                <a:close/>
                <a:moveTo>
                  <a:pt x="860463" y="883969"/>
                </a:moveTo>
                <a:cubicBezTo>
                  <a:pt x="813790" y="868729"/>
                  <a:pt x="803313" y="825866"/>
                  <a:pt x="796645" y="786814"/>
                </a:cubicBezTo>
                <a:cubicBezTo>
                  <a:pt x="789977" y="753476"/>
                  <a:pt x="795693" y="718234"/>
                  <a:pt x="795693" y="672514"/>
                </a:cubicBezTo>
                <a:cubicBezTo>
                  <a:pt x="837602" y="702041"/>
                  <a:pt x="870940" y="725854"/>
                  <a:pt x="901420" y="747761"/>
                </a:cubicBezTo>
                <a:cubicBezTo>
                  <a:pt x="886180" y="796339"/>
                  <a:pt x="873798" y="840154"/>
                  <a:pt x="860463" y="883969"/>
                </a:cubicBezTo>
                <a:close/>
                <a:moveTo>
                  <a:pt x="985240" y="1052561"/>
                </a:moveTo>
                <a:cubicBezTo>
                  <a:pt x="983335" y="1051609"/>
                  <a:pt x="981430" y="1051609"/>
                  <a:pt x="979525" y="1050656"/>
                </a:cubicBezTo>
                <a:cubicBezTo>
                  <a:pt x="976668" y="989696"/>
                  <a:pt x="973810" y="928736"/>
                  <a:pt x="970952" y="869681"/>
                </a:cubicBezTo>
                <a:cubicBezTo>
                  <a:pt x="979525" y="882064"/>
                  <a:pt x="988098" y="896351"/>
                  <a:pt x="999527" y="913496"/>
                </a:cubicBezTo>
                <a:cubicBezTo>
                  <a:pt x="1012863" y="903019"/>
                  <a:pt x="1024293" y="895399"/>
                  <a:pt x="1044295" y="880159"/>
                </a:cubicBezTo>
                <a:cubicBezTo>
                  <a:pt x="1022388" y="943024"/>
                  <a:pt x="1003338" y="997316"/>
                  <a:pt x="985240" y="1052561"/>
                </a:cubicBezTo>
                <a:close/>
                <a:moveTo>
                  <a:pt x="1001433" y="888731"/>
                </a:moveTo>
                <a:cubicBezTo>
                  <a:pt x="982383" y="845869"/>
                  <a:pt x="963333" y="804911"/>
                  <a:pt x="942377" y="758239"/>
                </a:cubicBezTo>
                <a:cubicBezTo>
                  <a:pt x="997623" y="715376"/>
                  <a:pt x="1050963" y="674419"/>
                  <a:pt x="1104303" y="632509"/>
                </a:cubicBezTo>
                <a:cubicBezTo>
                  <a:pt x="1124305" y="682039"/>
                  <a:pt x="1071918" y="815389"/>
                  <a:pt x="1001433" y="888731"/>
                </a:cubicBezTo>
                <a:close/>
                <a:moveTo>
                  <a:pt x="1510068" y="2456546"/>
                </a:moveTo>
                <a:cubicBezTo>
                  <a:pt x="1469110" y="2403206"/>
                  <a:pt x="1430057" y="2352724"/>
                  <a:pt x="1388148" y="2296526"/>
                </a:cubicBezTo>
                <a:cubicBezTo>
                  <a:pt x="1473873" y="2307004"/>
                  <a:pt x="1508163" y="2367011"/>
                  <a:pt x="1543405" y="2432734"/>
                </a:cubicBezTo>
                <a:cubicBezTo>
                  <a:pt x="1531023" y="2441306"/>
                  <a:pt x="1521498" y="2447974"/>
                  <a:pt x="1510068" y="245654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5845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Office PowerPoint</Application>
  <PresentationFormat>Widescreen</PresentationFormat>
  <Paragraphs>104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2024-03-15T17:34:43Z</dcterms:created>
  <dcterms:modified xsi:type="dcterms:W3CDTF">2024-03-30T15:15:34Z</dcterms:modified>
</cp:coreProperties>
</file>